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5" r:id="rId5"/>
    <p:sldMasterId id="2147483706" r:id="rId6"/>
    <p:sldMasterId id="214748370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4E816B-6839-47EA-9F9A-1BF1CB1E8CE1}">
  <a:tblStyle styleId="{654E816B-6839-47EA-9F9A-1BF1CB1E8C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0" name="Shape 4900"/>
        <p:cNvGrpSpPr/>
        <p:nvPr/>
      </p:nvGrpSpPr>
      <p:grpSpPr>
        <a:xfrm>
          <a:off x="0" y="0"/>
          <a:ext cx="0" cy="0"/>
          <a:chOff x="0" y="0"/>
          <a:chExt cx="0" cy="0"/>
        </a:xfrm>
      </p:grpSpPr>
      <p:sp>
        <p:nvSpPr>
          <p:cNvPr id="4901" name="Google Shape;4901;g22cc05a0fa6_2_9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2" name="Google Shape;4902;g22cc05a0fa6_2_9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TEMPLATE: Dutch Market Investment Consulting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2" name="Shape 4992"/>
        <p:cNvGrpSpPr/>
        <p:nvPr/>
      </p:nvGrpSpPr>
      <p:grpSpPr>
        <a:xfrm>
          <a:off x="0" y="0"/>
          <a:ext cx="0" cy="0"/>
          <a:chOff x="0" y="0"/>
          <a:chExt cx="0" cy="0"/>
        </a:xfrm>
      </p:grpSpPr>
      <p:sp>
        <p:nvSpPr>
          <p:cNvPr id="4993" name="Google Shape;4993;g22cc05a0fa6_2_38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4" name="Google Shape;4994;g22cc05a0fa6_2_38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7" name="Shape 5007"/>
        <p:cNvGrpSpPr/>
        <p:nvPr/>
      </p:nvGrpSpPr>
      <p:grpSpPr>
        <a:xfrm>
          <a:off x="0" y="0"/>
          <a:ext cx="0" cy="0"/>
          <a:chOff x="0" y="0"/>
          <a:chExt cx="0" cy="0"/>
        </a:xfrm>
      </p:grpSpPr>
      <p:sp>
        <p:nvSpPr>
          <p:cNvPr id="5008" name="Google Shape;5008;g22cc05a0fa6_2_33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9" name="Google Shape;5009;g22cc05a0fa6_2_33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3" name="Shape 5013"/>
        <p:cNvGrpSpPr/>
        <p:nvPr/>
      </p:nvGrpSpPr>
      <p:grpSpPr>
        <a:xfrm>
          <a:off x="0" y="0"/>
          <a:ext cx="0" cy="0"/>
          <a:chOff x="0" y="0"/>
          <a:chExt cx="0" cy="0"/>
        </a:xfrm>
      </p:grpSpPr>
      <p:sp>
        <p:nvSpPr>
          <p:cNvPr id="5014" name="Google Shape;5014;g22cc05a0fa6_2_38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5" name="Google Shape;5015;g22cc05a0fa6_2_38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9" name="Shape 5019"/>
        <p:cNvGrpSpPr/>
        <p:nvPr/>
      </p:nvGrpSpPr>
      <p:grpSpPr>
        <a:xfrm>
          <a:off x="0" y="0"/>
          <a:ext cx="0" cy="0"/>
          <a:chOff x="0" y="0"/>
          <a:chExt cx="0" cy="0"/>
        </a:xfrm>
      </p:grpSpPr>
      <p:sp>
        <p:nvSpPr>
          <p:cNvPr id="5020" name="Google Shape;5020;g22cc05a0fa6_2_48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1" name="Google Shape;5021;g22cc05a0fa6_2_48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7" name="Shape 5037"/>
        <p:cNvGrpSpPr/>
        <p:nvPr/>
      </p:nvGrpSpPr>
      <p:grpSpPr>
        <a:xfrm>
          <a:off x="0" y="0"/>
          <a:ext cx="0" cy="0"/>
          <a:chOff x="0" y="0"/>
          <a:chExt cx="0" cy="0"/>
        </a:xfrm>
      </p:grpSpPr>
      <p:sp>
        <p:nvSpPr>
          <p:cNvPr id="5038" name="Google Shape;5038;g22cc05a0fa6_2_48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9" name="Google Shape;5039;g22cc05a0fa6_2_48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9" name="Shape 5049"/>
        <p:cNvGrpSpPr/>
        <p:nvPr/>
      </p:nvGrpSpPr>
      <p:grpSpPr>
        <a:xfrm>
          <a:off x="0" y="0"/>
          <a:ext cx="0" cy="0"/>
          <a:chOff x="0" y="0"/>
          <a:chExt cx="0" cy="0"/>
        </a:xfrm>
      </p:grpSpPr>
      <p:sp>
        <p:nvSpPr>
          <p:cNvPr id="5050" name="Google Shape;5050;g22cc05a0fa6_2_53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1" name="Google Shape;5051;g22cc05a0fa6_2_53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3" name="Shape 5083"/>
        <p:cNvGrpSpPr/>
        <p:nvPr/>
      </p:nvGrpSpPr>
      <p:grpSpPr>
        <a:xfrm>
          <a:off x="0" y="0"/>
          <a:ext cx="0" cy="0"/>
          <a:chOff x="0" y="0"/>
          <a:chExt cx="0" cy="0"/>
        </a:xfrm>
      </p:grpSpPr>
      <p:sp>
        <p:nvSpPr>
          <p:cNvPr id="5084" name="Google Shape;5084;g22cc05a0fa6_2_101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5" name="Google Shape;5085;g22cc05a0fa6_2_101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6" name="Shape 5096"/>
        <p:cNvGrpSpPr/>
        <p:nvPr/>
      </p:nvGrpSpPr>
      <p:grpSpPr>
        <a:xfrm>
          <a:off x="0" y="0"/>
          <a:ext cx="0" cy="0"/>
          <a:chOff x="0" y="0"/>
          <a:chExt cx="0" cy="0"/>
        </a:xfrm>
      </p:grpSpPr>
      <p:sp>
        <p:nvSpPr>
          <p:cNvPr id="5097" name="Google Shape;5097;g22cc05a0fa6_2_72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8" name="Google Shape;5098;g22cc05a0fa6_2_72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5" name="Shape 5105"/>
        <p:cNvGrpSpPr/>
        <p:nvPr/>
      </p:nvGrpSpPr>
      <p:grpSpPr>
        <a:xfrm>
          <a:off x="0" y="0"/>
          <a:ext cx="0" cy="0"/>
          <a:chOff x="0" y="0"/>
          <a:chExt cx="0" cy="0"/>
        </a:xfrm>
      </p:grpSpPr>
      <p:sp>
        <p:nvSpPr>
          <p:cNvPr id="5106" name="Google Shape;5106;g22cc05a0fa6_2_81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7" name="Google Shape;5107;g22cc05a0fa6_2_81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4" name="Shape 5114"/>
        <p:cNvGrpSpPr/>
        <p:nvPr/>
      </p:nvGrpSpPr>
      <p:grpSpPr>
        <a:xfrm>
          <a:off x="0" y="0"/>
          <a:ext cx="0" cy="0"/>
          <a:chOff x="0" y="0"/>
          <a:chExt cx="0" cy="0"/>
        </a:xfrm>
      </p:grpSpPr>
      <p:sp>
        <p:nvSpPr>
          <p:cNvPr id="5115" name="Google Shape;5115;g22cc05a0fa6_2_101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6" name="Google Shape;5116;g22cc05a0fa6_2_101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What were your experiences?</a:t>
            </a:r>
            <a:endParaRPr/>
          </a:p>
          <a:p>
            <a:pPr indent="-298450" lvl="0" marL="457200" rtl="0" algn="l">
              <a:spcBef>
                <a:spcPts val="0"/>
              </a:spcBef>
              <a:spcAft>
                <a:spcPts val="0"/>
              </a:spcAft>
              <a:buSzPts val="1100"/>
              <a:buChar char="-"/>
            </a:pPr>
            <a:r>
              <a:rPr lang="en"/>
              <a:t>What went through your head?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9" name="Shape 4909"/>
        <p:cNvGrpSpPr/>
        <p:nvPr/>
      </p:nvGrpSpPr>
      <p:grpSpPr>
        <a:xfrm>
          <a:off x="0" y="0"/>
          <a:ext cx="0" cy="0"/>
          <a:chOff x="0" y="0"/>
          <a:chExt cx="0" cy="0"/>
        </a:xfrm>
      </p:grpSpPr>
      <p:sp>
        <p:nvSpPr>
          <p:cNvPr id="4910" name="Google Shape;4910;g22cc05a0fa6_2_19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1" name="Google Shape;4911;g22cc05a0fa6_2_19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6" name="Shape 5126"/>
        <p:cNvGrpSpPr/>
        <p:nvPr/>
      </p:nvGrpSpPr>
      <p:grpSpPr>
        <a:xfrm>
          <a:off x="0" y="0"/>
          <a:ext cx="0" cy="0"/>
          <a:chOff x="0" y="0"/>
          <a:chExt cx="0" cy="0"/>
        </a:xfrm>
      </p:grpSpPr>
      <p:sp>
        <p:nvSpPr>
          <p:cNvPr id="5127" name="Google Shape;5127;g22cc05a0fa6_2_819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8" name="Google Shape;5128;g22cc05a0fa6_2_819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5" name="Shape 5135"/>
        <p:cNvGrpSpPr/>
        <p:nvPr/>
      </p:nvGrpSpPr>
      <p:grpSpPr>
        <a:xfrm>
          <a:off x="0" y="0"/>
          <a:ext cx="0" cy="0"/>
          <a:chOff x="0" y="0"/>
          <a:chExt cx="0" cy="0"/>
        </a:xfrm>
      </p:grpSpPr>
      <p:sp>
        <p:nvSpPr>
          <p:cNvPr id="5136" name="Google Shape;5136;g22cc05a0fa6_2_81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7" name="Google Shape;5137;g22cc05a0fa6_2_81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0" name="Shape 5150"/>
        <p:cNvGrpSpPr/>
        <p:nvPr/>
      </p:nvGrpSpPr>
      <p:grpSpPr>
        <a:xfrm>
          <a:off x="0" y="0"/>
          <a:ext cx="0" cy="0"/>
          <a:chOff x="0" y="0"/>
          <a:chExt cx="0" cy="0"/>
        </a:xfrm>
      </p:grpSpPr>
      <p:sp>
        <p:nvSpPr>
          <p:cNvPr id="5151" name="Google Shape;5151;g22d24e970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2" name="Google Shape;5152;g22d24e970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need to </a:t>
            </a:r>
            <a:r>
              <a:rPr lang="en"/>
              <a:t>show</a:t>
            </a:r>
            <a:r>
              <a:rPr lang="en"/>
              <a:t> this video, but remind them that they can look back and watch it.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8" name="Shape 5158"/>
        <p:cNvGrpSpPr/>
        <p:nvPr/>
      </p:nvGrpSpPr>
      <p:grpSpPr>
        <a:xfrm>
          <a:off x="0" y="0"/>
          <a:ext cx="0" cy="0"/>
          <a:chOff x="0" y="0"/>
          <a:chExt cx="0" cy="0"/>
        </a:xfrm>
      </p:grpSpPr>
      <p:sp>
        <p:nvSpPr>
          <p:cNvPr id="5159" name="Google Shape;5159;g22cc05a0fa6_2_81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0" name="Google Shape;5160;g22cc05a0fa6_2_81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6" name="Shape 5176"/>
        <p:cNvGrpSpPr/>
        <p:nvPr/>
      </p:nvGrpSpPr>
      <p:grpSpPr>
        <a:xfrm>
          <a:off x="0" y="0"/>
          <a:ext cx="0" cy="0"/>
          <a:chOff x="0" y="0"/>
          <a:chExt cx="0" cy="0"/>
        </a:xfrm>
      </p:grpSpPr>
      <p:sp>
        <p:nvSpPr>
          <p:cNvPr id="5177" name="Google Shape;5177;g22cc05a0fa6_2_101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8" name="Google Shape;5178;g22cc05a0fa6_2_101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Double check everything in this slide is the same. Change info if needed.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2" name="Shape 5202"/>
        <p:cNvGrpSpPr/>
        <p:nvPr/>
      </p:nvGrpSpPr>
      <p:grpSpPr>
        <a:xfrm>
          <a:off x="0" y="0"/>
          <a:ext cx="0" cy="0"/>
          <a:chOff x="0" y="0"/>
          <a:chExt cx="0" cy="0"/>
        </a:xfrm>
      </p:grpSpPr>
      <p:sp>
        <p:nvSpPr>
          <p:cNvPr id="5203" name="Google Shape;5203;g22cc05a0fa6_2_1017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4" name="Google Shape;5204;g22cc05a0fa6_2_101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Same as slide 24.</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9" name="Shape 5219"/>
        <p:cNvGrpSpPr/>
        <p:nvPr/>
      </p:nvGrpSpPr>
      <p:grpSpPr>
        <a:xfrm>
          <a:off x="0" y="0"/>
          <a:ext cx="0" cy="0"/>
          <a:chOff x="0" y="0"/>
          <a:chExt cx="0" cy="0"/>
        </a:xfrm>
      </p:grpSpPr>
      <p:sp>
        <p:nvSpPr>
          <p:cNvPr id="5220" name="Google Shape;5220;g22cc05a0fa6_2_101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1" name="Google Shape;5221;g22cc05a0fa6_2_101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Maybe show an example of a confusion report.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0" name="Shape 5230"/>
        <p:cNvGrpSpPr/>
        <p:nvPr/>
      </p:nvGrpSpPr>
      <p:grpSpPr>
        <a:xfrm>
          <a:off x="0" y="0"/>
          <a:ext cx="0" cy="0"/>
          <a:chOff x="0" y="0"/>
          <a:chExt cx="0" cy="0"/>
        </a:xfrm>
      </p:grpSpPr>
      <p:sp>
        <p:nvSpPr>
          <p:cNvPr id="5231" name="Google Shape;5231;g2ccd62ed52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2" name="Google Shape;5232;g2ccd62ed52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1" name="Shape 5241"/>
        <p:cNvGrpSpPr/>
        <p:nvPr/>
      </p:nvGrpSpPr>
      <p:grpSpPr>
        <a:xfrm>
          <a:off x="0" y="0"/>
          <a:ext cx="0" cy="0"/>
          <a:chOff x="0" y="0"/>
          <a:chExt cx="0" cy="0"/>
        </a:xfrm>
      </p:grpSpPr>
      <p:sp>
        <p:nvSpPr>
          <p:cNvPr id="5242" name="Google Shape;5242;g2c0f4fe3c5f_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3" name="Google Shape;5243;g2c0f4fe3c5f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Split them into small groups </a:t>
            </a:r>
            <a:endParaRPr sz="1000">
              <a:solidFill>
                <a:schemeClr val="dk1"/>
              </a:solidFill>
              <a:latin typeface="Poppins"/>
              <a:ea typeface="Poppins"/>
              <a:cs typeface="Poppins"/>
              <a:sym typeface="Poppins"/>
            </a:endParaRPr>
          </a:p>
          <a:p>
            <a:pPr indent="-292100" lvl="0" marL="457200" rtl="0" algn="l">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After discussion ended, make one big group and discuss as a whole. </a:t>
            </a:r>
            <a:endParaRPr sz="10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6" name="Shape 5246"/>
        <p:cNvGrpSpPr/>
        <p:nvPr/>
      </p:nvGrpSpPr>
      <p:grpSpPr>
        <a:xfrm>
          <a:off x="0" y="0"/>
          <a:ext cx="0" cy="0"/>
          <a:chOff x="0" y="0"/>
          <a:chExt cx="0" cy="0"/>
        </a:xfrm>
      </p:grpSpPr>
      <p:sp>
        <p:nvSpPr>
          <p:cNvPr id="5247" name="Google Shape;5247;g22cc05a0fa6_2_86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8" name="Google Shape;5248;g22cc05a0fa6_2_86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5" name="Shape 4915"/>
        <p:cNvGrpSpPr/>
        <p:nvPr/>
      </p:nvGrpSpPr>
      <p:grpSpPr>
        <a:xfrm>
          <a:off x="0" y="0"/>
          <a:ext cx="0" cy="0"/>
          <a:chOff x="0" y="0"/>
          <a:chExt cx="0" cy="0"/>
        </a:xfrm>
      </p:grpSpPr>
      <p:sp>
        <p:nvSpPr>
          <p:cNvPr id="4916" name="Google Shape;4916;g22cc05a0fa6_0_9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7" name="Google Shape;4917;g22cc05a0fa6_0_9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4" name="Shape 5254"/>
        <p:cNvGrpSpPr/>
        <p:nvPr/>
      </p:nvGrpSpPr>
      <p:grpSpPr>
        <a:xfrm>
          <a:off x="0" y="0"/>
          <a:ext cx="0" cy="0"/>
          <a:chOff x="0" y="0"/>
          <a:chExt cx="0" cy="0"/>
        </a:xfrm>
      </p:grpSpPr>
      <p:sp>
        <p:nvSpPr>
          <p:cNvPr id="5255" name="Google Shape;5255;g2ccd62ed523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6" name="Google Shape;5256;g2ccd62ed523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They might not feel ready to open up right away so start with a small group. </a:t>
            </a:r>
            <a:endParaRPr sz="1000">
              <a:solidFill>
                <a:schemeClr val="dk1"/>
              </a:solidFill>
              <a:latin typeface="Poppins"/>
              <a:ea typeface="Poppins"/>
              <a:cs typeface="Poppins"/>
              <a:sym typeface="Poppins"/>
            </a:endParaRPr>
          </a:p>
          <a:p>
            <a:pPr indent="-292100" lvl="0" marL="457200" rtl="0" algn="l">
              <a:lnSpc>
                <a:spcPct val="115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Give them post-it’s notes, let everyone write one, and then the small group chooses one problem to troubleshoot. </a:t>
            </a:r>
            <a:endParaRPr sz="1000">
              <a:solidFill>
                <a:schemeClr val="dk1"/>
              </a:solidFill>
              <a:latin typeface="Poppins"/>
              <a:ea typeface="Poppins"/>
              <a:cs typeface="Poppins"/>
              <a:sym typeface="Poppins"/>
            </a:endParaRPr>
          </a:p>
          <a:p>
            <a:pPr indent="-292100" lvl="0" marL="457200" rtl="0" algn="l">
              <a:lnSpc>
                <a:spcPct val="115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Then bring it back as a group discussion. </a:t>
            </a:r>
            <a:endParaRPr sz="1000">
              <a:solidFill>
                <a:schemeClr val="dk1"/>
              </a:solidFill>
              <a:latin typeface="Poppins"/>
              <a:ea typeface="Poppins"/>
              <a:cs typeface="Poppins"/>
              <a:sym typeface="Poppi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0" name="Shape 5260"/>
        <p:cNvGrpSpPr/>
        <p:nvPr/>
      </p:nvGrpSpPr>
      <p:grpSpPr>
        <a:xfrm>
          <a:off x="0" y="0"/>
          <a:ext cx="0" cy="0"/>
          <a:chOff x="0" y="0"/>
          <a:chExt cx="0" cy="0"/>
        </a:xfrm>
      </p:grpSpPr>
      <p:sp>
        <p:nvSpPr>
          <p:cNvPr id="5261" name="Google Shape;5261;g22cbca3b42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g22cbca3b42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8" name="Shape 5268"/>
        <p:cNvGrpSpPr/>
        <p:nvPr/>
      </p:nvGrpSpPr>
      <p:grpSpPr>
        <a:xfrm>
          <a:off x="0" y="0"/>
          <a:ext cx="0" cy="0"/>
          <a:chOff x="0" y="0"/>
          <a:chExt cx="0" cy="0"/>
        </a:xfrm>
      </p:grpSpPr>
      <p:sp>
        <p:nvSpPr>
          <p:cNvPr id="5269" name="Google Shape;5269;g22cc05a0fa6_2_101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0" name="Google Shape;5270;g22cc05a0fa6_2_101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2" name="Shape 5282"/>
        <p:cNvGrpSpPr/>
        <p:nvPr/>
      </p:nvGrpSpPr>
      <p:grpSpPr>
        <a:xfrm>
          <a:off x="0" y="0"/>
          <a:ext cx="0" cy="0"/>
          <a:chOff x="0" y="0"/>
          <a:chExt cx="0" cy="0"/>
        </a:xfrm>
      </p:grpSpPr>
      <p:sp>
        <p:nvSpPr>
          <p:cNvPr id="5283" name="Google Shape;5283;g22cc05a0fa6_2_101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4" name="Google Shape;5284;g22cc05a0fa6_2_101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3" name="Shape 4933"/>
        <p:cNvGrpSpPr/>
        <p:nvPr/>
      </p:nvGrpSpPr>
      <p:grpSpPr>
        <a:xfrm>
          <a:off x="0" y="0"/>
          <a:ext cx="0" cy="0"/>
          <a:chOff x="0" y="0"/>
          <a:chExt cx="0" cy="0"/>
        </a:xfrm>
      </p:grpSpPr>
      <p:sp>
        <p:nvSpPr>
          <p:cNvPr id="4934" name="Google Shape;4934;g22cc05a0fa6_2_24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5" name="Google Shape;4935;g22cc05a0fa6_2_24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Delete this slide, adjust it to a “ask your questions whenever” slide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9" name="Shape 4939"/>
        <p:cNvGrpSpPr/>
        <p:nvPr/>
      </p:nvGrpSpPr>
      <p:grpSpPr>
        <a:xfrm>
          <a:off x="0" y="0"/>
          <a:ext cx="0" cy="0"/>
          <a:chOff x="0" y="0"/>
          <a:chExt cx="0" cy="0"/>
        </a:xfrm>
      </p:grpSpPr>
      <p:sp>
        <p:nvSpPr>
          <p:cNvPr id="4940" name="Google Shape;4940;g22cc05a0fa6_2_24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1" name="Google Shape;4941;g22cc05a0fa6_2_24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7" name="Shape 4947"/>
        <p:cNvGrpSpPr/>
        <p:nvPr/>
      </p:nvGrpSpPr>
      <p:grpSpPr>
        <a:xfrm>
          <a:off x="0" y="0"/>
          <a:ext cx="0" cy="0"/>
          <a:chOff x="0" y="0"/>
          <a:chExt cx="0" cy="0"/>
        </a:xfrm>
      </p:grpSpPr>
      <p:sp>
        <p:nvSpPr>
          <p:cNvPr id="4948" name="Google Shape;4948;g22cc05a0fa6_2_24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9" name="Google Shape;4949;g22cc05a0fa6_2_24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3" name="Shape 4963"/>
        <p:cNvGrpSpPr/>
        <p:nvPr/>
      </p:nvGrpSpPr>
      <p:grpSpPr>
        <a:xfrm>
          <a:off x="0" y="0"/>
          <a:ext cx="0" cy="0"/>
          <a:chOff x="0" y="0"/>
          <a:chExt cx="0" cy="0"/>
        </a:xfrm>
      </p:grpSpPr>
      <p:sp>
        <p:nvSpPr>
          <p:cNvPr id="4964" name="Google Shape;4964;g22cc05a0fa6_2_28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5" name="Google Shape;4965;g22cc05a0fa6_2_28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2" name="Shape 4972"/>
        <p:cNvGrpSpPr/>
        <p:nvPr/>
      </p:nvGrpSpPr>
      <p:grpSpPr>
        <a:xfrm>
          <a:off x="0" y="0"/>
          <a:ext cx="0" cy="0"/>
          <a:chOff x="0" y="0"/>
          <a:chExt cx="0" cy="0"/>
        </a:xfrm>
      </p:grpSpPr>
      <p:sp>
        <p:nvSpPr>
          <p:cNvPr id="4973" name="Google Shape;4973;g22cc05a0fa6_2_28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4" name="Google Shape;4974;g22cc05a0fa6_2_28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9" name="Shape 4979"/>
        <p:cNvGrpSpPr/>
        <p:nvPr/>
      </p:nvGrpSpPr>
      <p:grpSpPr>
        <a:xfrm>
          <a:off x="0" y="0"/>
          <a:ext cx="0" cy="0"/>
          <a:chOff x="0" y="0"/>
          <a:chExt cx="0" cy="0"/>
        </a:xfrm>
      </p:grpSpPr>
      <p:sp>
        <p:nvSpPr>
          <p:cNvPr id="4980" name="Google Shape;4980;g22cc05a0fa6_2_28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1" name="Google Shape;4981;g22cc05a0fa6_2_28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showMasterSp="0"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showMasterSp="0"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showMasterSp="0"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showMasterSp="0"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showMasterSp="0"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showMasterSp="0"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showMasterSp="0"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showMasterSp="0"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showMasterSp="0"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1"/>
            </a:gs>
            <a:gs pos="100000">
              <a:schemeClr val="lt1"/>
            </a:gs>
          </a:gsLst>
          <a:path path="circle">
            <a:fillToRect b="50%" l="50%" r="50%" t="50%"/>
          </a:path>
          <a:tileRect/>
        </a:gradFill>
      </p:bgPr>
    </p:bg>
    <p:spTree>
      <p:nvGrpSpPr>
        <p:cNvPr id="128" name="Shape 128"/>
        <p:cNvGrpSpPr/>
        <p:nvPr/>
      </p:nvGrpSpPr>
      <p:grpSpPr>
        <a:xfrm>
          <a:off x="0" y="0"/>
          <a:ext cx="0" cy="0"/>
          <a:chOff x="0" y="0"/>
          <a:chExt cx="0" cy="0"/>
        </a:xfrm>
      </p:grpSpPr>
      <p:grpSp>
        <p:nvGrpSpPr>
          <p:cNvPr id="129" name="Google Shape;129;p26"/>
          <p:cNvGrpSpPr/>
          <p:nvPr/>
        </p:nvGrpSpPr>
        <p:grpSpPr>
          <a:xfrm>
            <a:off x="2" y="46"/>
            <a:ext cx="9143710" cy="5143425"/>
            <a:chOff x="2" y="-41"/>
            <a:chExt cx="9143710" cy="5143425"/>
          </a:xfrm>
        </p:grpSpPr>
        <p:sp>
          <p:nvSpPr>
            <p:cNvPr id="130" name="Google Shape;130;p26"/>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 name="Google Shape;131;p26"/>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 name="Google Shape;132;p26"/>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 name="Google Shape;133;p26"/>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 name="Google Shape;134;p26"/>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 name="Google Shape;135;p26"/>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 name="Google Shape;136;p26"/>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 name="Google Shape;137;p26"/>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 name="Google Shape;138;p26"/>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 name="Google Shape;139;p26"/>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 name="Google Shape;140;p26"/>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 name="Google Shape;141;p26"/>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 name="Google Shape;142;p26"/>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 name="Google Shape;143;p26"/>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 name="Google Shape;144;p26"/>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 name="Google Shape;145;p26"/>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 name="Google Shape;146;p26"/>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 name="Google Shape;147;p26"/>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 name="Google Shape;148;p26"/>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 name="Google Shape;149;p26"/>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 name="Google Shape;150;p26"/>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 name="Google Shape;151;p26"/>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 name="Google Shape;152;p26"/>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 name="Google Shape;153;p26"/>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 name="Google Shape;154;p26"/>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 name="Google Shape;155;p26"/>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6" name="Google Shape;156;p26"/>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7" name="Google Shape;157;p26"/>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 name="Google Shape;158;p26"/>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 name="Google Shape;159;p26"/>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 name="Google Shape;160;p26"/>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 name="Google Shape;161;p26"/>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 name="Google Shape;162;p26"/>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 name="Google Shape;163;p26"/>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 name="Google Shape;164;p26"/>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 name="Google Shape;165;p26"/>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 name="Google Shape;166;p26"/>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 name="Google Shape;167;p26"/>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 name="Google Shape;168;p26"/>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 name="Google Shape;169;p26"/>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 name="Google Shape;170;p26"/>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6"/>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2" name="Google Shape;172;p26"/>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6"/>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 name="Google Shape;174;p26"/>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 name="Google Shape;175;p26"/>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 name="Google Shape;176;p26"/>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 name="Google Shape;177;p26"/>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 name="Google Shape;178;p26"/>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 name="Google Shape;179;p26"/>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 name="Google Shape;180;p26"/>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 name="Google Shape;181;p26"/>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 name="Google Shape;182;p26"/>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 name="Google Shape;183;p26"/>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 name="Google Shape;184;p26"/>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 name="Google Shape;185;p26"/>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6" name="Google Shape;186;p26"/>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7" name="Google Shape;187;p26"/>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 name="Google Shape;188;p26"/>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 name="Google Shape;189;p26"/>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 name="Google Shape;190;p26"/>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 name="Google Shape;191;p26"/>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 name="Google Shape;192;p26"/>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 name="Google Shape;193;p26"/>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 name="Google Shape;194;p26"/>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 name="Google Shape;195;p26"/>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 name="Google Shape;196;p26"/>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 name="Google Shape;197;p26"/>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 name="Google Shape;198;p26"/>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 name="Google Shape;199;p26"/>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 name="Google Shape;200;p26"/>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1" name="Google Shape;201;p26"/>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 name="Google Shape;202;p26"/>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 name="Google Shape;203;p26"/>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 name="Google Shape;204;p26"/>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 name="Google Shape;205;p26"/>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 name="Google Shape;206;p26"/>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 name="Google Shape;207;p26"/>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 name="Google Shape;208;p26"/>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 name="Google Shape;209;p26"/>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 name="Google Shape;210;p26"/>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 name="Google Shape;211;p26"/>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 name="Google Shape;212;p26"/>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 name="Google Shape;213;p26"/>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 name="Google Shape;214;p26"/>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 name="Google Shape;215;p26"/>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6" name="Google Shape;216;p26"/>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 name="Google Shape;217;p26"/>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 name="Google Shape;218;p26"/>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 name="Google Shape;219;p26"/>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 name="Google Shape;220;p26"/>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 name="Google Shape;221;p26"/>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 name="Google Shape;222;p26"/>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 name="Google Shape;223;p26"/>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 name="Google Shape;224;p26"/>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 name="Google Shape;225;p26"/>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 name="Google Shape;226;p26"/>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 name="Google Shape;227;p26"/>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 name="Google Shape;228;p26"/>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 name="Google Shape;229;p26"/>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 name="Google Shape;230;p26"/>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1" name="Google Shape;231;p26"/>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 name="Google Shape;232;p26"/>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 name="Google Shape;233;p26"/>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 name="Google Shape;234;p26"/>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 name="Google Shape;235;p26"/>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 name="Google Shape;236;p26"/>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 name="Google Shape;237;p26"/>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 name="Google Shape;238;p26"/>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 name="Google Shape;239;p26"/>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 name="Google Shape;240;p26"/>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 name="Google Shape;241;p26"/>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 name="Google Shape;242;p26"/>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 name="Google Shape;243;p26"/>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 name="Google Shape;244;p26"/>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 name="Google Shape;245;p26"/>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6" name="Google Shape;246;p26"/>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 name="Google Shape;247;p26"/>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 name="Google Shape;248;p26"/>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 name="Google Shape;249;p26"/>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 name="Google Shape;250;p26"/>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 name="Google Shape;251;p26"/>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 name="Google Shape;252;p26"/>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 name="Google Shape;253;p26"/>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 name="Google Shape;254;p26"/>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 name="Google Shape;255;p26"/>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 name="Google Shape;256;p26"/>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 name="Google Shape;257;p26"/>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 name="Google Shape;258;p26"/>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 name="Google Shape;259;p26"/>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0" name="Google Shape;260;p26"/>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1" name="Google Shape;261;p26"/>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 name="Google Shape;262;p26"/>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 name="Google Shape;263;p26"/>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 name="Google Shape;264;p26"/>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65" name="Google Shape;265;p26"/>
          <p:cNvSpPr txBox="1"/>
          <p:nvPr>
            <p:ph type="ctrTitle"/>
          </p:nvPr>
        </p:nvSpPr>
        <p:spPr>
          <a:xfrm>
            <a:off x="1531650" y="1129888"/>
            <a:ext cx="6080700" cy="24774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8500"/>
              <a:buNone/>
              <a:defRPr sz="5600"/>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grpSp>
        <p:nvGrpSpPr>
          <p:cNvPr id="266" name="Google Shape;266;p26"/>
          <p:cNvGrpSpPr/>
          <p:nvPr/>
        </p:nvGrpSpPr>
        <p:grpSpPr>
          <a:xfrm>
            <a:off x="444125" y="391825"/>
            <a:ext cx="8255750" cy="4359850"/>
            <a:chOff x="449775" y="420975"/>
            <a:chExt cx="8255750" cy="4359850"/>
          </a:xfrm>
        </p:grpSpPr>
        <p:cxnSp>
          <p:nvCxnSpPr>
            <p:cNvPr id="267" name="Google Shape;267;p26"/>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26"/>
            <p:cNvCxnSpPr/>
            <p:nvPr/>
          </p:nvCxnSpPr>
          <p:spPr>
            <a:xfrm rot="10800000">
              <a:off x="8705525" y="2800525"/>
              <a:ext cx="0" cy="1980300"/>
            </a:xfrm>
            <a:prstGeom prst="straightConnector1">
              <a:avLst/>
            </a:prstGeom>
            <a:noFill/>
            <a:ln cap="flat" cmpd="sng" w="9525">
              <a:solidFill>
                <a:schemeClr val="dk2"/>
              </a:solidFill>
              <a:prstDash val="solid"/>
              <a:round/>
              <a:headEnd len="med" w="med" type="none"/>
              <a:tailEnd len="med" w="med" type="none"/>
            </a:ln>
          </p:spPr>
        </p:cxnSp>
      </p:grpSp>
      <p:sp>
        <p:nvSpPr>
          <p:cNvPr id="269" name="Google Shape;269;p26"/>
          <p:cNvSpPr txBox="1"/>
          <p:nvPr>
            <p:ph idx="1" type="subTitle"/>
          </p:nvPr>
        </p:nvSpPr>
        <p:spPr>
          <a:xfrm>
            <a:off x="1531650" y="3763450"/>
            <a:ext cx="4774800" cy="411600"/>
          </a:xfrm>
          <a:prstGeom prst="rect">
            <a:avLst/>
          </a:prstGeom>
          <a:gradFill>
            <a:gsLst>
              <a:gs pos="0">
                <a:srgbClr val="D4BE9B"/>
              </a:gs>
              <a:gs pos="100000">
                <a:srgbClr val="9D7F4F"/>
              </a:gs>
            </a:gsLst>
            <a:lin ang="10801400" scaled="0"/>
          </a:grad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accent1"/>
            </a:gs>
            <a:gs pos="100000">
              <a:schemeClr val="lt1"/>
            </a:gs>
          </a:gsLst>
          <a:path path="circle">
            <a:fillToRect b="50%" l="50%" r="50%" t="50%"/>
          </a:path>
          <a:tileRect/>
        </a:gradFill>
      </p:bgPr>
    </p:bg>
    <p:spTree>
      <p:nvGrpSpPr>
        <p:cNvPr id="270" name="Shape 270"/>
        <p:cNvGrpSpPr/>
        <p:nvPr/>
      </p:nvGrpSpPr>
      <p:grpSpPr>
        <a:xfrm>
          <a:off x="0" y="0"/>
          <a:ext cx="0" cy="0"/>
          <a:chOff x="0" y="0"/>
          <a:chExt cx="0" cy="0"/>
        </a:xfrm>
      </p:grpSpPr>
      <p:grpSp>
        <p:nvGrpSpPr>
          <p:cNvPr id="271" name="Google Shape;271;p27"/>
          <p:cNvGrpSpPr/>
          <p:nvPr/>
        </p:nvGrpSpPr>
        <p:grpSpPr>
          <a:xfrm>
            <a:off x="2" y="46"/>
            <a:ext cx="9143710" cy="5143425"/>
            <a:chOff x="2" y="-41"/>
            <a:chExt cx="9143710" cy="5143425"/>
          </a:xfrm>
        </p:grpSpPr>
        <p:sp>
          <p:nvSpPr>
            <p:cNvPr id="272" name="Google Shape;272;p27"/>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 name="Google Shape;273;p27"/>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 name="Google Shape;274;p27"/>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5" name="Google Shape;275;p27"/>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6" name="Google Shape;276;p27"/>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 name="Google Shape;277;p27"/>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 name="Google Shape;278;p27"/>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 name="Google Shape;279;p27"/>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 name="Google Shape;280;p27"/>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 name="Google Shape;281;p27"/>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 name="Google Shape;282;p27"/>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 name="Google Shape;283;p27"/>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 name="Google Shape;284;p27"/>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 name="Google Shape;285;p27"/>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 name="Google Shape;286;p27"/>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 name="Google Shape;287;p27"/>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 name="Google Shape;288;p27"/>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 name="Google Shape;289;p27"/>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 name="Google Shape;290;p27"/>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 name="Google Shape;291;p27"/>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 name="Google Shape;292;p27"/>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 name="Google Shape;293;p27"/>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 name="Google Shape;294;p27"/>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 name="Google Shape;295;p27"/>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 name="Google Shape;296;p27"/>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 name="Google Shape;297;p27"/>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 name="Google Shape;298;p27"/>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 name="Google Shape;299;p27"/>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 name="Google Shape;300;p27"/>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 name="Google Shape;301;p27"/>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 name="Google Shape;302;p27"/>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 name="Google Shape;303;p27"/>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 name="Google Shape;304;p27"/>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 name="Google Shape;305;p27"/>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 name="Google Shape;306;p27"/>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 name="Google Shape;307;p27"/>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 name="Google Shape;308;p27"/>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 name="Google Shape;309;p27"/>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 name="Google Shape;310;p27"/>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 name="Google Shape;311;p27"/>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 name="Google Shape;312;p27"/>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 name="Google Shape;313;p27"/>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 name="Google Shape;314;p27"/>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 name="Google Shape;315;p27"/>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 name="Google Shape;316;p27"/>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 name="Google Shape;317;p27"/>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 name="Google Shape;318;p27"/>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9" name="Google Shape;319;p27"/>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 name="Google Shape;320;p27"/>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 name="Google Shape;321;p27"/>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 name="Google Shape;322;p27"/>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 name="Google Shape;323;p27"/>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 name="Google Shape;324;p27"/>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 name="Google Shape;325;p27"/>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 name="Google Shape;326;p27"/>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 name="Google Shape;327;p27"/>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 name="Google Shape;328;p27"/>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 name="Google Shape;329;p27"/>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 name="Google Shape;330;p27"/>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 name="Google Shape;331;p27"/>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 name="Google Shape;332;p27"/>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 name="Google Shape;333;p27"/>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 name="Google Shape;334;p27"/>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 name="Google Shape;335;p27"/>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 name="Google Shape;336;p27"/>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 name="Google Shape;337;p27"/>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 name="Google Shape;338;p27"/>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 name="Google Shape;339;p27"/>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 name="Google Shape;340;p27"/>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 name="Google Shape;341;p27"/>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 name="Google Shape;342;p27"/>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 name="Google Shape;343;p27"/>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 name="Google Shape;344;p27"/>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 name="Google Shape;345;p27"/>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 name="Google Shape;346;p27"/>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 name="Google Shape;347;p27"/>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 name="Google Shape;348;p27"/>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 name="Google Shape;349;p27"/>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 name="Google Shape;350;p27"/>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 name="Google Shape;351;p27"/>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 name="Google Shape;352;p27"/>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 name="Google Shape;353;p27"/>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 name="Google Shape;354;p27"/>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 name="Google Shape;355;p27"/>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 name="Google Shape;356;p27"/>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 name="Google Shape;357;p27"/>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 name="Google Shape;358;p27"/>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 name="Google Shape;359;p27"/>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 name="Google Shape;360;p27"/>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 name="Google Shape;361;p27"/>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 name="Google Shape;362;p27"/>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 name="Google Shape;363;p27"/>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 name="Google Shape;364;p27"/>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 name="Google Shape;365;p27"/>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 name="Google Shape;366;p27"/>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 name="Google Shape;367;p27"/>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 name="Google Shape;368;p27"/>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 name="Google Shape;369;p27"/>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 name="Google Shape;370;p27"/>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 name="Google Shape;371;p27"/>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 name="Google Shape;372;p27"/>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 name="Google Shape;373;p27"/>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 name="Google Shape;374;p27"/>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 name="Google Shape;375;p27"/>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 name="Google Shape;376;p27"/>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 name="Google Shape;377;p27"/>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 name="Google Shape;378;p27"/>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 name="Google Shape;379;p27"/>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 name="Google Shape;380;p27"/>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 name="Google Shape;381;p27"/>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 name="Google Shape;382;p27"/>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 name="Google Shape;383;p27"/>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 name="Google Shape;384;p27"/>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 name="Google Shape;385;p27"/>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 name="Google Shape;386;p27"/>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 name="Google Shape;387;p27"/>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 name="Google Shape;388;p27"/>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 name="Google Shape;389;p27"/>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 name="Google Shape;390;p27"/>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 name="Google Shape;391;p27"/>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 name="Google Shape;392;p27"/>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 name="Google Shape;393;p27"/>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 name="Google Shape;394;p27"/>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 name="Google Shape;395;p27"/>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 name="Google Shape;396;p27"/>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 name="Google Shape;397;p27"/>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 name="Google Shape;398;p27"/>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 name="Google Shape;399;p27"/>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 name="Google Shape;400;p27"/>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 name="Google Shape;401;p27"/>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 name="Google Shape;402;p27"/>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 name="Google Shape;403;p27"/>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4" name="Google Shape;404;p27"/>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 name="Google Shape;405;p27"/>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 name="Google Shape;406;p27"/>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07" name="Google Shape;407;p27"/>
          <p:cNvSpPr txBox="1"/>
          <p:nvPr>
            <p:ph type="title"/>
          </p:nvPr>
        </p:nvSpPr>
        <p:spPr>
          <a:xfrm>
            <a:off x="1920300" y="2288450"/>
            <a:ext cx="5303400" cy="148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8" name="Google Shape;408;p27"/>
          <p:cNvSpPr txBox="1"/>
          <p:nvPr>
            <p:ph idx="1" type="subTitle"/>
          </p:nvPr>
        </p:nvSpPr>
        <p:spPr>
          <a:xfrm>
            <a:off x="1920300" y="3769850"/>
            <a:ext cx="5303400" cy="411600"/>
          </a:xfrm>
          <a:prstGeom prst="rect">
            <a:avLst/>
          </a:prstGeom>
          <a:gradFill>
            <a:gsLst>
              <a:gs pos="0">
                <a:srgbClr val="D4BE9B"/>
              </a:gs>
              <a:gs pos="100000">
                <a:srgbClr val="9D7F4F"/>
              </a:gs>
            </a:gsLst>
            <a:lin ang="10801400" scaled="0"/>
          </a:grad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409" name="Google Shape;409;p27"/>
          <p:cNvCxnSpPr/>
          <p:nvPr/>
        </p:nvCxnSpPr>
        <p:spPr>
          <a:xfrm rot="10800000">
            <a:off x="444125" y="391700"/>
            <a:ext cx="0" cy="2348400"/>
          </a:xfrm>
          <a:prstGeom prst="straightConnector1">
            <a:avLst/>
          </a:prstGeom>
          <a:noFill/>
          <a:ln cap="flat" cmpd="sng" w="9525">
            <a:solidFill>
              <a:schemeClr val="lt1"/>
            </a:solidFill>
            <a:prstDash val="solid"/>
            <a:round/>
            <a:headEnd len="med" w="med" type="none"/>
            <a:tailEnd len="med" w="med" type="none"/>
          </a:ln>
        </p:spPr>
      </p:cxnSp>
      <p:cxnSp>
        <p:nvCxnSpPr>
          <p:cNvPr id="410" name="Google Shape;410;p27"/>
          <p:cNvCxnSpPr/>
          <p:nvPr/>
        </p:nvCxnSpPr>
        <p:spPr>
          <a:xfrm rot="10800000">
            <a:off x="8699875" y="3322288"/>
            <a:ext cx="0" cy="965700"/>
          </a:xfrm>
          <a:prstGeom prst="straightConnector1">
            <a:avLst/>
          </a:prstGeom>
          <a:noFill/>
          <a:ln cap="flat" cmpd="sng" w="9525">
            <a:solidFill>
              <a:schemeClr val="lt1"/>
            </a:solidFill>
            <a:prstDash val="solid"/>
            <a:round/>
            <a:headEnd len="med" w="med" type="none"/>
            <a:tailEnd len="med" w="med" type="none"/>
          </a:ln>
        </p:spPr>
      </p:cxnSp>
      <p:grpSp>
        <p:nvGrpSpPr>
          <p:cNvPr id="411" name="Google Shape;411;p27"/>
          <p:cNvGrpSpPr/>
          <p:nvPr/>
        </p:nvGrpSpPr>
        <p:grpSpPr>
          <a:xfrm>
            <a:off x="7795950" y="391725"/>
            <a:ext cx="903936" cy="526131"/>
            <a:chOff x="444125" y="4225550"/>
            <a:chExt cx="903936" cy="526131"/>
          </a:xfrm>
        </p:grpSpPr>
        <p:sp>
          <p:nvSpPr>
            <p:cNvPr id="412" name="Google Shape;412;p27"/>
            <p:cNvSpPr/>
            <p:nvPr/>
          </p:nvSpPr>
          <p:spPr>
            <a:xfrm>
              <a:off x="444125" y="4225550"/>
              <a:ext cx="526097" cy="526131"/>
            </a:xfrm>
            <a:custGeom>
              <a:rect b="b" l="l" r="r" t="t"/>
              <a:pathLst>
                <a:path extrusionOk="0" fill="none" h="15876" w="15875">
                  <a:moveTo>
                    <a:pt x="0" y="7944"/>
                  </a:moveTo>
                  <a:lnTo>
                    <a:pt x="7943" y="1"/>
                  </a:lnTo>
                  <a:lnTo>
                    <a:pt x="15875" y="7944"/>
                  </a:lnTo>
                  <a:lnTo>
                    <a:pt x="7943" y="15875"/>
                  </a:lnTo>
                  <a:close/>
                </a:path>
              </a:pathLst>
            </a:custGeom>
            <a:solidFill>
              <a:schemeClr val="dk2"/>
            </a:solid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821964" y="4225550"/>
              <a:ext cx="526098" cy="526131"/>
            </a:xfrm>
            <a:custGeom>
              <a:rect b="b" l="l" r="r" t="t"/>
              <a:pathLst>
                <a:path extrusionOk="0" fill="none" h="15876" w="15875">
                  <a:moveTo>
                    <a:pt x="0" y="7932"/>
                  </a:moveTo>
                  <a:lnTo>
                    <a:pt x="7943" y="1"/>
                  </a:lnTo>
                  <a:lnTo>
                    <a:pt x="15874" y="7932"/>
                  </a:lnTo>
                  <a:lnTo>
                    <a:pt x="7943" y="15875"/>
                  </a:lnTo>
                  <a:close/>
                </a:path>
              </a:pathLst>
            </a:custGeom>
            <a:solidFill>
              <a:schemeClr val="dk2"/>
            </a:solid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27"/>
          <p:cNvGrpSpPr/>
          <p:nvPr/>
        </p:nvGrpSpPr>
        <p:grpSpPr>
          <a:xfrm>
            <a:off x="444125" y="391825"/>
            <a:ext cx="8255750" cy="4359850"/>
            <a:chOff x="449775" y="420975"/>
            <a:chExt cx="8255750" cy="4359850"/>
          </a:xfrm>
        </p:grpSpPr>
        <p:cxnSp>
          <p:nvCxnSpPr>
            <p:cNvPr id="415" name="Google Shape;415;p27"/>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416" name="Google Shape;416;p27"/>
            <p:cNvCxnSpPr/>
            <p:nvPr/>
          </p:nvCxnSpPr>
          <p:spPr>
            <a:xfrm rot="10800000">
              <a:off x="8705525" y="2800525"/>
              <a:ext cx="0" cy="1980300"/>
            </a:xfrm>
            <a:prstGeom prst="straightConnector1">
              <a:avLst/>
            </a:prstGeom>
            <a:noFill/>
            <a:ln cap="flat" cmpd="sng" w="9525">
              <a:solidFill>
                <a:schemeClr val="dk2"/>
              </a:solidFill>
              <a:prstDash val="solid"/>
              <a:round/>
              <a:headEnd len="med" w="med" type="none"/>
              <a:tailEnd len="med" w="med" type="none"/>
            </a:ln>
          </p:spPr>
        </p:cxnSp>
      </p:grpSp>
      <p:sp>
        <p:nvSpPr>
          <p:cNvPr id="417" name="Google Shape;417;p27"/>
          <p:cNvSpPr txBox="1"/>
          <p:nvPr>
            <p:ph hasCustomPrompt="1" idx="2" type="title"/>
          </p:nvPr>
        </p:nvSpPr>
        <p:spPr>
          <a:xfrm>
            <a:off x="3960450" y="844050"/>
            <a:ext cx="1223100" cy="12231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10000"/>
              <a:buNone/>
              <a:defRPr sz="6000">
                <a:solidFill>
                  <a:schemeClr val="dk2"/>
                </a:solidFill>
              </a:defRPr>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chemeClr val="accent1"/>
            </a:gs>
            <a:gs pos="100000">
              <a:schemeClr val="lt1"/>
            </a:gs>
          </a:gsLst>
          <a:path path="circle">
            <a:fillToRect b="50%" l="50%" r="50%" t="50%"/>
          </a:path>
          <a:tileRect/>
        </a:gradFill>
      </p:bgPr>
    </p:bg>
    <p:spTree>
      <p:nvGrpSpPr>
        <p:cNvPr id="418" name="Shape 418"/>
        <p:cNvGrpSpPr/>
        <p:nvPr/>
      </p:nvGrpSpPr>
      <p:grpSpPr>
        <a:xfrm>
          <a:off x="0" y="0"/>
          <a:ext cx="0" cy="0"/>
          <a:chOff x="0" y="0"/>
          <a:chExt cx="0" cy="0"/>
        </a:xfrm>
      </p:grpSpPr>
      <p:grpSp>
        <p:nvGrpSpPr>
          <p:cNvPr id="419" name="Google Shape;419;p28"/>
          <p:cNvGrpSpPr/>
          <p:nvPr/>
        </p:nvGrpSpPr>
        <p:grpSpPr>
          <a:xfrm>
            <a:off x="2" y="46"/>
            <a:ext cx="9143710" cy="5143425"/>
            <a:chOff x="2" y="-41"/>
            <a:chExt cx="9143710" cy="5143425"/>
          </a:xfrm>
        </p:grpSpPr>
        <p:sp>
          <p:nvSpPr>
            <p:cNvPr id="420" name="Google Shape;420;p28"/>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 name="Google Shape;421;p28"/>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 name="Google Shape;422;p28"/>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 name="Google Shape;423;p28"/>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 name="Google Shape;424;p28"/>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 name="Google Shape;425;p28"/>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 name="Google Shape;426;p28"/>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 name="Google Shape;427;p28"/>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 name="Google Shape;428;p28"/>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 name="Google Shape;429;p28"/>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 name="Google Shape;430;p28"/>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 name="Google Shape;431;p28"/>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2" name="Google Shape;432;p28"/>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 name="Google Shape;433;p28"/>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 name="Google Shape;434;p28"/>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 name="Google Shape;435;p28"/>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 name="Google Shape;436;p28"/>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 name="Google Shape;437;p28"/>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 name="Google Shape;438;p28"/>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 name="Google Shape;439;p28"/>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 name="Google Shape;440;p28"/>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 name="Google Shape;441;p28"/>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 name="Google Shape;442;p28"/>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 name="Google Shape;443;p28"/>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 name="Google Shape;444;p28"/>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 name="Google Shape;445;p28"/>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 name="Google Shape;446;p28"/>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7" name="Google Shape;447;p28"/>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 name="Google Shape;448;p28"/>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 name="Google Shape;449;p28"/>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 name="Google Shape;450;p28"/>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 name="Google Shape;451;p28"/>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 name="Google Shape;452;p28"/>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 name="Google Shape;453;p28"/>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 name="Google Shape;454;p28"/>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 name="Google Shape;455;p28"/>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 name="Google Shape;456;p28"/>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 name="Google Shape;457;p28"/>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 name="Google Shape;458;p28"/>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 name="Google Shape;459;p28"/>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 name="Google Shape;460;p28"/>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1" name="Google Shape;461;p28"/>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 name="Google Shape;462;p28"/>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 name="Google Shape;463;p28"/>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 name="Google Shape;464;p28"/>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 name="Google Shape;465;p28"/>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 name="Google Shape;466;p28"/>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 name="Google Shape;467;p28"/>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 name="Google Shape;468;p28"/>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 name="Google Shape;469;p28"/>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 name="Google Shape;470;p28"/>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 name="Google Shape;471;p28"/>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 name="Google Shape;472;p28"/>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 name="Google Shape;473;p28"/>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 name="Google Shape;474;p28"/>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 name="Google Shape;475;p28"/>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 name="Google Shape;476;p28"/>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 name="Google Shape;477;p28"/>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 name="Google Shape;478;p28"/>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 name="Google Shape;479;p28"/>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 name="Google Shape;480;p28"/>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 name="Google Shape;481;p28"/>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 name="Google Shape;482;p28"/>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 name="Google Shape;483;p28"/>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 name="Google Shape;484;p28"/>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 name="Google Shape;485;p28"/>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 name="Google Shape;486;p28"/>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 name="Google Shape;487;p28"/>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 name="Google Shape;488;p28"/>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 name="Google Shape;489;p28"/>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0" name="Google Shape;490;p28"/>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1" name="Google Shape;491;p28"/>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2" name="Google Shape;492;p28"/>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3" name="Google Shape;493;p28"/>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4" name="Google Shape;494;p28"/>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5" name="Google Shape;495;p28"/>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6" name="Google Shape;496;p28"/>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7" name="Google Shape;497;p28"/>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8" name="Google Shape;498;p28"/>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99" name="Google Shape;499;p28"/>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0" name="Google Shape;500;p28"/>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1" name="Google Shape;501;p28"/>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2" name="Google Shape;502;p28"/>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3" name="Google Shape;503;p28"/>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4" name="Google Shape;504;p28"/>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5" name="Google Shape;505;p28"/>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6" name="Google Shape;506;p28"/>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7" name="Google Shape;507;p28"/>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8" name="Google Shape;508;p28"/>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9" name="Google Shape;509;p28"/>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0" name="Google Shape;510;p28"/>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1" name="Google Shape;511;p28"/>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2" name="Google Shape;512;p28"/>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3" name="Google Shape;513;p28"/>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4" name="Google Shape;514;p28"/>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5" name="Google Shape;515;p28"/>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6" name="Google Shape;516;p28"/>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7" name="Google Shape;517;p28"/>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8" name="Google Shape;518;p28"/>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19" name="Google Shape;519;p28"/>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0" name="Google Shape;520;p28"/>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1" name="Google Shape;521;p28"/>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2" name="Google Shape;522;p28"/>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3" name="Google Shape;523;p28"/>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4" name="Google Shape;524;p28"/>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5" name="Google Shape;525;p28"/>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6" name="Google Shape;526;p28"/>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7" name="Google Shape;527;p28"/>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8" name="Google Shape;528;p28"/>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9" name="Google Shape;529;p28"/>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0" name="Google Shape;530;p28"/>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1" name="Google Shape;531;p28"/>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2" name="Google Shape;532;p28"/>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3" name="Google Shape;533;p28"/>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4" name="Google Shape;534;p28"/>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5" name="Google Shape;535;p28"/>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6" name="Google Shape;536;p28"/>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7" name="Google Shape;537;p28"/>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8" name="Google Shape;538;p28"/>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39" name="Google Shape;539;p28"/>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0" name="Google Shape;540;p28"/>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1" name="Google Shape;541;p28"/>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2" name="Google Shape;542;p28"/>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3" name="Google Shape;543;p28"/>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4" name="Google Shape;544;p28"/>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5" name="Google Shape;545;p28"/>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6" name="Google Shape;546;p28"/>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7" name="Google Shape;547;p28"/>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8" name="Google Shape;548;p28"/>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49" name="Google Shape;549;p28"/>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0" name="Google Shape;550;p28"/>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1" name="Google Shape;551;p28"/>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2" name="Google Shape;552;p28"/>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3" name="Google Shape;553;p28"/>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54" name="Google Shape;554;p28"/>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555" name="Google Shape;555;p28"/>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556" name="Google Shape;556;p28"/>
          <p:cNvSpPr txBox="1"/>
          <p:nvPr>
            <p:ph idx="1" type="body"/>
          </p:nvPr>
        </p:nvSpPr>
        <p:spPr>
          <a:xfrm>
            <a:off x="720000" y="1203200"/>
            <a:ext cx="7704000" cy="34005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dk2"/>
              </a:buClr>
              <a:buSzPts val="1200"/>
              <a:buChar char="●"/>
              <a:defRPr sz="1200">
                <a:solidFill>
                  <a:schemeClr val="dk1"/>
                </a:solidFill>
              </a:defRPr>
            </a:lvl1pPr>
            <a:lvl2pPr indent="-304800" lvl="1" marL="914400" rtl="0">
              <a:spcBef>
                <a:spcPts val="0"/>
              </a:spcBef>
              <a:spcAft>
                <a:spcPts val="0"/>
              </a:spcAft>
              <a:buClr>
                <a:schemeClr val="dk1"/>
              </a:buClr>
              <a:buSzPts val="1200"/>
              <a:buFont typeface="Roboto Condensed Light"/>
              <a:buChar char="○"/>
              <a:defRPr>
                <a:solidFill>
                  <a:schemeClr val="dk1"/>
                </a:solidFill>
              </a:defRPr>
            </a:lvl2pPr>
            <a:lvl3pPr indent="-304800" lvl="2" marL="1371600" rtl="0">
              <a:spcBef>
                <a:spcPts val="0"/>
              </a:spcBef>
              <a:spcAft>
                <a:spcPts val="0"/>
              </a:spcAft>
              <a:buClr>
                <a:schemeClr val="dk1"/>
              </a:buClr>
              <a:buSzPts val="1200"/>
              <a:buFont typeface="Roboto Condensed Light"/>
              <a:buChar char="■"/>
              <a:defRPr>
                <a:solidFill>
                  <a:schemeClr val="dk1"/>
                </a:solidFill>
              </a:defRPr>
            </a:lvl3pPr>
            <a:lvl4pPr indent="-304800" lvl="3" marL="1828800" rtl="0">
              <a:spcBef>
                <a:spcPts val="0"/>
              </a:spcBef>
              <a:spcAft>
                <a:spcPts val="0"/>
              </a:spcAft>
              <a:buClr>
                <a:schemeClr val="dk1"/>
              </a:buClr>
              <a:buSzPts val="1200"/>
              <a:buFont typeface="Roboto Condensed Light"/>
              <a:buChar char="●"/>
              <a:defRPr>
                <a:solidFill>
                  <a:schemeClr val="dk1"/>
                </a:solidFill>
              </a:defRPr>
            </a:lvl4pPr>
            <a:lvl5pPr indent="-304800" lvl="4" marL="2286000" rtl="0">
              <a:spcBef>
                <a:spcPts val="0"/>
              </a:spcBef>
              <a:spcAft>
                <a:spcPts val="0"/>
              </a:spcAft>
              <a:buClr>
                <a:schemeClr val="dk1"/>
              </a:buClr>
              <a:buSzPts val="1200"/>
              <a:buFont typeface="Roboto Condensed Light"/>
              <a:buChar char="○"/>
              <a:defRPr>
                <a:solidFill>
                  <a:schemeClr val="dk1"/>
                </a:solidFill>
              </a:defRPr>
            </a:lvl5pPr>
            <a:lvl6pPr indent="-304800" lvl="5" marL="2743200" rtl="0">
              <a:spcBef>
                <a:spcPts val="0"/>
              </a:spcBef>
              <a:spcAft>
                <a:spcPts val="0"/>
              </a:spcAft>
              <a:buClr>
                <a:schemeClr val="dk1"/>
              </a:buClr>
              <a:buSzPts val="1200"/>
              <a:buFont typeface="Roboto Condensed Light"/>
              <a:buChar char="■"/>
              <a:defRPr>
                <a:solidFill>
                  <a:schemeClr val="dk1"/>
                </a:solidFill>
              </a:defRPr>
            </a:lvl6pPr>
            <a:lvl7pPr indent="-304800" lvl="6" marL="3200400" rtl="0">
              <a:spcBef>
                <a:spcPts val="0"/>
              </a:spcBef>
              <a:spcAft>
                <a:spcPts val="0"/>
              </a:spcAft>
              <a:buClr>
                <a:schemeClr val="dk1"/>
              </a:buClr>
              <a:buSzPts val="1200"/>
              <a:buFont typeface="Roboto Condensed Light"/>
              <a:buChar char="●"/>
              <a:defRPr>
                <a:solidFill>
                  <a:schemeClr val="dk1"/>
                </a:solidFill>
              </a:defRPr>
            </a:lvl7pPr>
            <a:lvl8pPr indent="-304800" lvl="7" marL="3657600" rtl="0">
              <a:spcBef>
                <a:spcPts val="0"/>
              </a:spcBef>
              <a:spcAft>
                <a:spcPts val="0"/>
              </a:spcAft>
              <a:buClr>
                <a:schemeClr val="dk1"/>
              </a:buClr>
              <a:buSzPts val="1200"/>
              <a:buFont typeface="Roboto Condensed Light"/>
              <a:buChar char="○"/>
              <a:defRPr>
                <a:solidFill>
                  <a:schemeClr val="dk1"/>
                </a:solidFill>
              </a:defRPr>
            </a:lvl8pPr>
            <a:lvl9pPr indent="-304800" lvl="8" marL="4114800" rtl="0">
              <a:spcBef>
                <a:spcPts val="0"/>
              </a:spcBef>
              <a:spcAft>
                <a:spcPts val="0"/>
              </a:spcAft>
              <a:buClr>
                <a:schemeClr val="dk1"/>
              </a:buClr>
              <a:buSzPts val="1200"/>
              <a:buFont typeface="Roboto Condensed Light"/>
              <a:buChar char="■"/>
              <a:defRPr>
                <a:solidFill>
                  <a:schemeClr val="dk1"/>
                </a:solidFill>
              </a:defRPr>
            </a:lvl9pPr>
          </a:lstStyle>
          <a:p/>
        </p:txBody>
      </p:sp>
      <p:grpSp>
        <p:nvGrpSpPr>
          <p:cNvPr id="557" name="Google Shape;557;p28"/>
          <p:cNvGrpSpPr/>
          <p:nvPr/>
        </p:nvGrpSpPr>
        <p:grpSpPr>
          <a:xfrm flipH="1">
            <a:off x="444125" y="445025"/>
            <a:ext cx="8255750" cy="4158975"/>
            <a:chOff x="444125" y="445025"/>
            <a:chExt cx="8255750" cy="4158975"/>
          </a:xfrm>
        </p:grpSpPr>
        <p:cxnSp>
          <p:nvCxnSpPr>
            <p:cNvPr id="558" name="Google Shape;558;p28"/>
            <p:cNvCxnSpPr/>
            <p:nvPr/>
          </p:nvCxnSpPr>
          <p:spPr>
            <a:xfrm rot="10800000">
              <a:off x="444125" y="445025"/>
              <a:ext cx="0" cy="1934100"/>
            </a:xfrm>
            <a:prstGeom prst="straightConnector1">
              <a:avLst/>
            </a:prstGeom>
            <a:noFill/>
            <a:ln cap="flat" cmpd="sng" w="9525">
              <a:solidFill>
                <a:schemeClr val="dk2"/>
              </a:solidFill>
              <a:prstDash val="solid"/>
              <a:round/>
              <a:headEnd len="med" w="med" type="none"/>
              <a:tailEnd len="med" w="med" type="none"/>
            </a:ln>
          </p:spPr>
        </p:cxnSp>
        <p:cxnSp>
          <p:nvCxnSpPr>
            <p:cNvPr id="559" name="Google Shape;559;p28"/>
            <p:cNvCxnSpPr/>
            <p:nvPr/>
          </p:nvCxnSpPr>
          <p:spPr>
            <a:xfrm rot="10800000">
              <a:off x="8699875" y="1364000"/>
              <a:ext cx="0" cy="32400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chemeClr val="accent1"/>
            </a:gs>
            <a:gs pos="100000">
              <a:schemeClr val="lt1"/>
            </a:gs>
          </a:gsLst>
          <a:path path="circle">
            <a:fillToRect b="50%" l="50%" r="50%" t="50%"/>
          </a:path>
          <a:tileRect/>
        </a:gradFill>
      </p:bgPr>
    </p:bg>
    <p:spTree>
      <p:nvGrpSpPr>
        <p:cNvPr id="560" name="Shape 560"/>
        <p:cNvGrpSpPr/>
        <p:nvPr/>
      </p:nvGrpSpPr>
      <p:grpSpPr>
        <a:xfrm>
          <a:off x="0" y="0"/>
          <a:ext cx="0" cy="0"/>
          <a:chOff x="0" y="0"/>
          <a:chExt cx="0" cy="0"/>
        </a:xfrm>
      </p:grpSpPr>
      <p:grpSp>
        <p:nvGrpSpPr>
          <p:cNvPr id="561" name="Google Shape;561;p29"/>
          <p:cNvGrpSpPr/>
          <p:nvPr/>
        </p:nvGrpSpPr>
        <p:grpSpPr>
          <a:xfrm>
            <a:off x="2" y="46"/>
            <a:ext cx="9143710" cy="5143425"/>
            <a:chOff x="2" y="-41"/>
            <a:chExt cx="9143710" cy="5143425"/>
          </a:xfrm>
        </p:grpSpPr>
        <p:sp>
          <p:nvSpPr>
            <p:cNvPr id="562" name="Google Shape;562;p29"/>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3" name="Google Shape;563;p29"/>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4" name="Google Shape;564;p29"/>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5" name="Google Shape;565;p29"/>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6" name="Google Shape;566;p29"/>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7" name="Google Shape;567;p29"/>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8" name="Google Shape;568;p29"/>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69" name="Google Shape;569;p29"/>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0" name="Google Shape;570;p29"/>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1" name="Google Shape;571;p29"/>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2" name="Google Shape;572;p29"/>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3" name="Google Shape;573;p29"/>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4" name="Google Shape;574;p29"/>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5" name="Google Shape;575;p29"/>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6" name="Google Shape;576;p29"/>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7" name="Google Shape;577;p29"/>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8" name="Google Shape;578;p29"/>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79" name="Google Shape;579;p29"/>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0" name="Google Shape;580;p29"/>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1" name="Google Shape;581;p29"/>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2" name="Google Shape;582;p29"/>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3" name="Google Shape;583;p29"/>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4" name="Google Shape;584;p29"/>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5" name="Google Shape;585;p29"/>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6" name="Google Shape;586;p29"/>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7" name="Google Shape;587;p29"/>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8" name="Google Shape;588;p29"/>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89" name="Google Shape;589;p29"/>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0" name="Google Shape;590;p29"/>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1" name="Google Shape;591;p29"/>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2" name="Google Shape;592;p29"/>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3" name="Google Shape;593;p29"/>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4" name="Google Shape;594;p29"/>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5" name="Google Shape;595;p29"/>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6" name="Google Shape;596;p29"/>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7" name="Google Shape;597;p29"/>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8" name="Google Shape;598;p29"/>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99" name="Google Shape;599;p29"/>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0" name="Google Shape;600;p29"/>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1" name="Google Shape;601;p29"/>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2" name="Google Shape;602;p29"/>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3" name="Google Shape;603;p29"/>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4" name="Google Shape;604;p29"/>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5" name="Google Shape;605;p29"/>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6" name="Google Shape;606;p29"/>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7" name="Google Shape;607;p29"/>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8" name="Google Shape;608;p29"/>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09" name="Google Shape;609;p29"/>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0" name="Google Shape;610;p29"/>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1" name="Google Shape;611;p29"/>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2" name="Google Shape;612;p29"/>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3" name="Google Shape;613;p29"/>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4" name="Google Shape;614;p29"/>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5" name="Google Shape;615;p29"/>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6" name="Google Shape;616;p29"/>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7" name="Google Shape;617;p29"/>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8" name="Google Shape;618;p29"/>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19" name="Google Shape;619;p29"/>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0" name="Google Shape;620;p29"/>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1" name="Google Shape;621;p29"/>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2" name="Google Shape;622;p29"/>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3" name="Google Shape;623;p29"/>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4" name="Google Shape;624;p29"/>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5" name="Google Shape;625;p29"/>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6" name="Google Shape;626;p29"/>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7" name="Google Shape;627;p29"/>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8" name="Google Shape;628;p29"/>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29" name="Google Shape;629;p29"/>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0" name="Google Shape;630;p29"/>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1" name="Google Shape;631;p29"/>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2" name="Google Shape;632;p29"/>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3" name="Google Shape;633;p29"/>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4" name="Google Shape;634;p29"/>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5" name="Google Shape;635;p29"/>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6" name="Google Shape;636;p29"/>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7" name="Google Shape;637;p29"/>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8" name="Google Shape;638;p29"/>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39" name="Google Shape;639;p29"/>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0" name="Google Shape;640;p29"/>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1" name="Google Shape;641;p29"/>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2" name="Google Shape;642;p29"/>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3" name="Google Shape;643;p29"/>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4" name="Google Shape;644;p29"/>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5" name="Google Shape;645;p29"/>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6" name="Google Shape;646;p29"/>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7" name="Google Shape;647;p29"/>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8" name="Google Shape;648;p29"/>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49" name="Google Shape;649;p29"/>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0" name="Google Shape;650;p29"/>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1" name="Google Shape;651;p29"/>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2" name="Google Shape;652;p29"/>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3" name="Google Shape;653;p29"/>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4" name="Google Shape;654;p29"/>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5" name="Google Shape;655;p29"/>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6" name="Google Shape;656;p29"/>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7" name="Google Shape;657;p29"/>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8" name="Google Shape;658;p29"/>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59" name="Google Shape;659;p29"/>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0" name="Google Shape;660;p29"/>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1" name="Google Shape;661;p29"/>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2" name="Google Shape;662;p29"/>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3" name="Google Shape;663;p29"/>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4" name="Google Shape;664;p29"/>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5" name="Google Shape;665;p29"/>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6" name="Google Shape;666;p29"/>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7" name="Google Shape;667;p29"/>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8" name="Google Shape;668;p29"/>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9" name="Google Shape;669;p29"/>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0" name="Google Shape;670;p29"/>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1" name="Google Shape;671;p29"/>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2" name="Google Shape;672;p29"/>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3" name="Google Shape;673;p29"/>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4" name="Google Shape;674;p29"/>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5" name="Google Shape;675;p29"/>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6" name="Google Shape;676;p29"/>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7" name="Google Shape;677;p29"/>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8" name="Google Shape;678;p29"/>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9" name="Google Shape;679;p29"/>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0" name="Google Shape;680;p29"/>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1" name="Google Shape;681;p29"/>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2" name="Google Shape;682;p29"/>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3" name="Google Shape;683;p29"/>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4" name="Google Shape;684;p29"/>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5" name="Google Shape;685;p29"/>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6" name="Google Shape;686;p29"/>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7" name="Google Shape;687;p29"/>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8" name="Google Shape;688;p29"/>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89" name="Google Shape;689;p29"/>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0" name="Google Shape;690;p29"/>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1" name="Google Shape;691;p29"/>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2" name="Google Shape;692;p29"/>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3" name="Google Shape;693;p29"/>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4" name="Google Shape;694;p29"/>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5" name="Google Shape;695;p29"/>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6" name="Google Shape;696;p29"/>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697" name="Google Shape;697;p29"/>
          <p:cNvSpPr txBox="1"/>
          <p:nvPr>
            <p:ph type="title"/>
          </p:nvPr>
        </p:nvSpPr>
        <p:spPr>
          <a:xfrm>
            <a:off x="720000" y="445024"/>
            <a:ext cx="7704000" cy="9666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698" name="Google Shape;698;p29"/>
          <p:cNvSpPr txBox="1"/>
          <p:nvPr>
            <p:ph idx="2" type="title"/>
          </p:nvPr>
        </p:nvSpPr>
        <p:spPr>
          <a:xfrm>
            <a:off x="720000" y="2528000"/>
            <a:ext cx="35880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699" name="Google Shape;699;p29"/>
          <p:cNvSpPr txBox="1"/>
          <p:nvPr>
            <p:ph idx="3" type="title"/>
          </p:nvPr>
        </p:nvSpPr>
        <p:spPr>
          <a:xfrm>
            <a:off x="4836000" y="2528000"/>
            <a:ext cx="35880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700" name="Google Shape;700;p29"/>
          <p:cNvSpPr txBox="1"/>
          <p:nvPr>
            <p:ph idx="1" type="subTitle"/>
          </p:nvPr>
        </p:nvSpPr>
        <p:spPr>
          <a:xfrm>
            <a:off x="720000" y="2921600"/>
            <a:ext cx="3588000" cy="1682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rial"/>
              <a:buChar char="•"/>
              <a:defRPr>
                <a:solidFill>
                  <a:schemeClr val="dk1"/>
                </a:solidFill>
              </a:defRPr>
            </a:lvl1pPr>
            <a:lvl2pPr lvl="1" rtl="0" algn="ctr">
              <a:spcBef>
                <a:spcPts val="0"/>
              </a:spcBef>
              <a:spcAft>
                <a:spcPts val="0"/>
              </a:spcAft>
              <a:buClr>
                <a:schemeClr val="dk1"/>
              </a:buClr>
              <a:buSzPts val="1400"/>
              <a:buFont typeface="Arial"/>
              <a:buChar char="○"/>
              <a:defRPr>
                <a:solidFill>
                  <a:schemeClr val="dk1"/>
                </a:solidFill>
              </a:defRPr>
            </a:lvl2pPr>
            <a:lvl3pPr lvl="2" rtl="0" algn="ctr">
              <a:spcBef>
                <a:spcPts val="0"/>
              </a:spcBef>
              <a:spcAft>
                <a:spcPts val="0"/>
              </a:spcAft>
              <a:buClr>
                <a:schemeClr val="dk1"/>
              </a:buClr>
              <a:buSzPts val="1400"/>
              <a:buFont typeface="Arial"/>
              <a:buChar char="■"/>
              <a:defRPr>
                <a:solidFill>
                  <a:schemeClr val="dk1"/>
                </a:solidFill>
              </a:defRPr>
            </a:lvl3pPr>
            <a:lvl4pPr lvl="3" rtl="0" algn="ctr">
              <a:spcBef>
                <a:spcPts val="0"/>
              </a:spcBef>
              <a:spcAft>
                <a:spcPts val="0"/>
              </a:spcAft>
              <a:buClr>
                <a:schemeClr val="dk1"/>
              </a:buClr>
              <a:buSzPts val="1400"/>
              <a:buFont typeface="Arial"/>
              <a:buChar char="●"/>
              <a:defRPr>
                <a:solidFill>
                  <a:schemeClr val="dk1"/>
                </a:solidFill>
              </a:defRPr>
            </a:lvl4pPr>
            <a:lvl5pPr lvl="4" rtl="0" algn="ctr">
              <a:spcBef>
                <a:spcPts val="0"/>
              </a:spcBef>
              <a:spcAft>
                <a:spcPts val="0"/>
              </a:spcAft>
              <a:buClr>
                <a:schemeClr val="dk1"/>
              </a:buClr>
              <a:buSzPts val="1400"/>
              <a:buFont typeface="Arial"/>
              <a:buChar char="○"/>
              <a:defRPr>
                <a:solidFill>
                  <a:schemeClr val="dk1"/>
                </a:solidFill>
              </a:defRPr>
            </a:lvl5pPr>
            <a:lvl6pPr lvl="5" rtl="0" algn="ctr">
              <a:spcBef>
                <a:spcPts val="0"/>
              </a:spcBef>
              <a:spcAft>
                <a:spcPts val="0"/>
              </a:spcAft>
              <a:buClr>
                <a:schemeClr val="dk1"/>
              </a:buClr>
              <a:buSzPts val="1400"/>
              <a:buFont typeface="Arial"/>
              <a:buChar char="■"/>
              <a:defRPr>
                <a:solidFill>
                  <a:schemeClr val="dk1"/>
                </a:solidFill>
              </a:defRPr>
            </a:lvl6pPr>
            <a:lvl7pPr lvl="6" rtl="0" algn="ctr">
              <a:spcBef>
                <a:spcPts val="0"/>
              </a:spcBef>
              <a:spcAft>
                <a:spcPts val="0"/>
              </a:spcAft>
              <a:buClr>
                <a:schemeClr val="dk1"/>
              </a:buClr>
              <a:buSzPts val="1400"/>
              <a:buFont typeface="Arial"/>
              <a:buChar char="●"/>
              <a:defRPr>
                <a:solidFill>
                  <a:schemeClr val="dk1"/>
                </a:solidFill>
              </a:defRPr>
            </a:lvl7pPr>
            <a:lvl8pPr lvl="7" rtl="0" algn="ctr">
              <a:spcBef>
                <a:spcPts val="0"/>
              </a:spcBef>
              <a:spcAft>
                <a:spcPts val="0"/>
              </a:spcAft>
              <a:buClr>
                <a:schemeClr val="dk1"/>
              </a:buClr>
              <a:buSzPts val="1400"/>
              <a:buFont typeface="Arial"/>
              <a:buChar char="○"/>
              <a:defRPr>
                <a:solidFill>
                  <a:schemeClr val="dk1"/>
                </a:solidFill>
              </a:defRPr>
            </a:lvl8pPr>
            <a:lvl9pPr lvl="8" rtl="0" algn="ctr">
              <a:spcBef>
                <a:spcPts val="0"/>
              </a:spcBef>
              <a:spcAft>
                <a:spcPts val="0"/>
              </a:spcAft>
              <a:buClr>
                <a:schemeClr val="dk1"/>
              </a:buClr>
              <a:buSzPts val="1400"/>
              <a:buFont typeface="Arial"/>
              <a:buChar char="■"/>
              <a:defRPr>
                <a:solidFill>
                  <a:schemeClr val="dk1"/>
                </a:solidFill>
              </a:defRPr>
            </a:lvl9pPr>
          </a:lstStyle>
          <a:p/>
        </p:txBody>
      </p:sp>
      <p:sp>
        <p:nvSpPr>
          <p:cNvPr id="701" name="Google Shape;701;p29"/>
          <p:cNvSpPr txBox="1"/>
          <p:nvPr>
            <p:ph idx="4" type="subTitle"/>
          </p:nvPr>
        </p:nvSpPr>
        <p:spPr>
          <a:xfrm>
            <a:off x="4829125" y="2921600"/>
            <a:ext cx="3588000" cy="1682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rial"/>
              <a:buChar char="•"/>
              <a:defRPr>
                <a:solidFill>
                  <a:schemeClr val="dk1"/>
                </a:solidFill>
              </a:defRPr>
            </a:lvl1pPr>
            <a:lvl2pPr lvl="1" rtl="0" algn="ctr">
              <a:spcBef>
                <a:spcPts val="0"/>
              </a:spcBef>
              <a:spcAft>
                <a:spcPts val="0"/>
              </a:spcAft>
              <a:buClr>
                <a:schemeClr val="dk1"/>
              </a:buClr>
              <a:buSzPts val="1400"/>
              <a:buFont typeface="Arial"/>
              <a:buChar char="○"/>
              <a:defRPr>
                <a:solidFill>
                  <a:schemeClr val="dk1"/>
                </a:solidFill>
              </a:defRPr>
            </a:lvl2pPr>
            <a:lvl3pPr lvl="2" rtl="0" algn="ctr">
              <a:spcBef>
                <a:spcPts val="0"/>
              </a:spcBef>
              <a:spcAft>
                <a:spcPts val="0"/>
              </a:spcAft>
              <a:buClr>
                <a:schemeClr val="dk1"/>
              </a:buClr>
              <a:buSzPts val="1400"/>
              <a:buFont typeface="Arial"/>
              <a:buChar char="■"/>
              <a:defRPr>
                <a:solidFill>
                  <a:schemeClr val="dk1"/>
                </a:solidFill>
              </a:defRPr>
            </a:lvl3pPr>
            <a:lvl4pPr lvl="3" rtl="0" algn="ctr">
              <a:spcBef>
                <a:spcPts val="0"/>
              </a:spcBef>
              <a:spcAft>
                <a:spcPts val="0"/>
              </a:spcAft>
              <a:buClr>
                <a:schemeClr val="dk1"/>
              </a:buClr>
              <a:buSzPts val="1400"/>
              <a:buFont typeface="Arial"/>
              <a:buChar char="●"/>
              <a:defRPr>
                <a:solidFill>
                  <a:schemeClr val="dk1"/>
                </a:solidFill>
              </a:defRPr>
            </a:lvl4pPr>
            <a:lvl5pPr lvl="4" rtl="0" algn="ctr">
              <a:spcBef>
                <a:spcPts val="0"/>
              </a:spcBef>
              <a:spcAft>
                <a:spcPts val="0"/>
              </a:spcAft>
              <a:buClr>
                <a:schemeClr val="dk1"/>
              </a:buClr>
              <a:buSzPts val="1400"/>
              <a:buFont typeface="Arial"/>
              <a:buChar char="○"/>
              <a:defRPr>
                <a:solidFill>
                  <a:schemeClr val="dk1"/>
                </a:solidFill>
              </a:defRPr>
            </a:lvl5pPr>
            <a:lvl6pPr lvl="5" rtl="0" algn="ctr">
              <a:spcBef>
                <a:spcPts val="0"/>
              </a:spcBef>
              <a:spcAft>
                <a:spcPts val="0"/>
              </a:spcAft>
              <a:buClr>
                <a:schemeClr val="dk1"/>
              </a:buClr>
              <a:buSzPts val="1400"/>
              <a:buFont typeface="Arial"/>
              <a:buChar char="■"/>
              <a:defRPr>
                <a:solidFill>
                  <a:schemeClr val="dk1"/>
                </a:solidFill>
              </a:defRPr>
            </a:lvl6pPr>
            <a:lvl7pPr lvl="6" rtl="0" algn="ctr">
              <a:spcBef>
                <a:spcPts val="0"/>
              </a:spcBef>
              <a:spcAft>
                <a:spcPts val="0"/>
              </a:spcAft>
              <a:buClr>
                <a:schemeClr val="dk1"/>
              </a:buClr>
              <a:buSzPts val="1400"/>
              <a:buFont typeface="Arial"/>
              <a:buChar char="●"/>
              <a:defRPr>
                <a:solidFill>
                  <a:schemeClr val="dk1"/>
                </a:solidFill>
              </a:defRPr>
            </a:lvl7pPr>
            <a:lvl8pPr lvl="7" rtl="0" algn="ctr">
              <a:spcBef>
                <a:spcPts val="0"/>
              </a:spcBef>
              <a:spcAft>
                <a:spcPts val="0"/>
              </a:spcAft>
              <a:buClr>
                <a:schemeClr val="dk1"/>
              </a:buClr>
              <a:buSzPts val="1400"/>
              <a:buFont typeface="Arial"/>
              <a:buChar char="○"/>
              <a:defRPr>
                <a:solidFill>
                  <a:schemeClr val="dk1"/>
                </a:solidFill>
              </a:defRPr>
            </a:lvl8pPr>
            <a:lvl9pPr lvl="8" rtl="0" algn="ctr">
              <a:spcBef>
                <a:spcPts val="0"/>
              </a:spcBef>
              <a:spcAft>
                <a:spcPts val="0"/>
              </a:spcAft>
              <a:buClr>
                <a:schemeClr val="dk1"/>
              </a:buClr>
              <a:buSzPts val="1400"/>
              <a:buFont typeface="Arial"/>
              <a:buChar char="■"/>
              <a:defRPr>
                <a:solidFill>
                  <a:schemeClr val="dk1"/>
                </a:solidFill>
              </a:defRPr>
            </a:lvl9pPr>
          </a:lstStyle>
          <a:p/>
        </p:txBody>
      </p:sp>
      <p:grpSp>
        <p:nvGrpSpPr>
          <p:cNvPr id="702" name="Google Shape;702;p29"/>
          <p:cNvGrpSpPr/>
          <p:nvPr/>
        </p:nvGrpSpPr>
        <p:grpSpPr>
          <a:xfrm flipH="1">
            <a:off x="444125" y="1364000"/>
            <a:ext cx="8255750" cy="3240000"/>
            <a:chOff x="444125" y="1364000"/>
            <a:chExt cx="8255750" cy="3240000"/>
          </a:xfrm>
        </p:grpSpPr>
        <p:cxnSp>
          <p:nvCxnSpPr>
            <p:cNvPr id="703" name="Google Shape;703;p29"/>
            <p:cNvCxnSpPr/>
            <p:nvPr/>
          </p:nvCxnSpPr>
          <p:spPr>
            <a:xfrm rot="10800000">
              <a:off x="444125" y="1550475"/>
              <a:ext cx="0" cy="1934100"/>
            </a:xfrm>
            <a:prstGeom prst="straightConnector1">
              <a:avLst/>
            </a:prstGeom>
            <a:noFill/>
            <a:ln cap="flat" cmpd="sng" w="9525">
              <a:solidFill>
                <a:schemeClr val="dk2"/>
              </a:solidFill>
              <a:prstDash val="solid"/>
              <a:round/>
              <a:headEnd len="med" w="med" type="none"/>
              <a:tailEnd len="med" w="med" type="none"/>
            </a:ln>
          </p:spPr>
        </p:cxnSp>
        <p:cxnSp>
          <p:nvCxnSpPr>
            <p:cNvPr id="704" name="Google Shape;704;p29"/>
            <p:cNvCxnSpPr/>
            <p:nvPr/>
          </p:nvCxnSpPr>
          <p:spPr>
            <a:xfrm rot="10800000">
              <a:off x="8699875" y="1364000"/>
              <a:ext cx="0" cy="32400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chemeClr val="accent1"/>
            </a:gs>
            <a:gs pos="100000">
              <a:schemeClr val="lt1"/>
            </a:gs>
          </a:gsLst>
          <a:path path="circle">
            <a:fillToRect b="50%" l="50%" r="50%" t="50%"/>
          </a:path>
          <a:tileRect/>
        </a:gradFill>
      </p:bgPr>
    </p:bg>
    <p:spTree>
      <p:nvGrpSpPr>
        <p:cNvPr id="705" name="Shape 705"/>
        <p:cNvGrpSpPr/>
        <p:nvPr/>
      </p:nvGrpSpPr>
      <p:grpSpPr>
        <a:xfrm>
          <a:off x="0" y="0"/>
          <a:ext cx="0" cy="0"/>
          <a:chOff x="0" y="0"/>
          <a:chExt cx="0" cy="0"/>
        </a:xfrm>
      </p:grpSpPr>
      <p:grpSp>
        <p:nvGrpSpPr>
          <p:cNvPr id="706" name="Google Shape;706;p30"/>
          <p:cNvGrpSpPr/>
          <p:nvPr/>
        </p:nvGrpSpPr>
        <p:grpSpPr>
          <a:xfrm>
            <a:off x="2" y="46"/>
            <a:ext cx="9143710" cy="5143425"/>
            <a:chOff x="2" y="-41"/>
            <a:chExt cx="9143710" cy="5143425"/>
          </a:xfrm>
        </p:grpSpPr>
        <p:sp>
          <p:nvSpPr>
            <p:cNvPr id="707" name="Google Shape;707;p30"/>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08" name="Google Shape;708;p30"/>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09" name="Google Shape;709;p30"/>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0" name="Google Shape;710;p30"/>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1" name="Google Shape;711;p30"/>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2" name="Google Shape;712;p30"/>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3" name="Google Shape;713;p30"/>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4" name="Google Shape;714;p30"/>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5" name="Google Shape;715;p30"/>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6" name="Google Shape;716;p30"/>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7" name="Google Shape;717;p30"/>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8" name="Google Shape;718;p30"/>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19" name="Google Shape;719;p30"/>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0" name="Google Shape;720;p30"/>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1" name="Google Shape;721;p30"/>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2" name="Google Shape;722;p30"/>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3" name="Google Shape;723;p30"/>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4" name="Google Shape;724;p30"/>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5" name="Google Shape;725;p30"/>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6" name="Google Shape;726;p30"/>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7" name="Google Shape;727;p30"/>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8" name="Google Shape;728;p30"/>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29" name="Google Shape;729;p30"/>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0" name="Google Shape;730;p30"/>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1" name="Google Shape;731;p30"/>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2" name="Google Shape;732;p30"/>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3" name="Google Shape;733;p30"/>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4" name="Google Shape;734;p30"/>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5" name="Google Shape;735;p30"/>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6" name="Google Shape;736;p30"/>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7" name="Google Shape;737;p30"/>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8" name="Google Shape;738;p30"/>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39" name="Google Shape;739;p30"/>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0" name="Google Shape;740;p30"/>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1" name="Google Shape;741;p30"/>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2" name="Google Shape;742;p30"/>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3" name="Google Shape;743;p30"/>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4" name="Google Shape;744;p30"/>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5" name="Google Shape;745;p30"/>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6" name="Google Shape;746;p30"/>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7" name="Google Shape;747;p30"/>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8" name="Google Shape;748;p30"/>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49" name="Google Shape;749;p30"/>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0" name="Google Shape;750;p30"/>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1" name="Google Shape;751;p30"/>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2" name="Google Shape;752;p30"/>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3" name="Google Shape;753;p30"/>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4" name="Google Shape;754;p30"/>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5" name="Google Shape;755;p30"/>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6" name="Google Shape;756;p30"/>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7" name="Google Shape;757;p30"/>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8" name="Google Shape;758;p30"/>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59" name="Google Shape;759;p30"/>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0" name="Google Shape;760;p30"/>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1" name="Google Shape;761;p30"/>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2" name="Google Shape;762;p30"/>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3" name="Google Shape;763;p30"/>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4" name="Google Shape;764;p30"/>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5" name="Google Shape;765;p30"/>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6" name="Google Shape;766;p30"/>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7" name="Google Shape;767;p30"/>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8" name="Google Shape;768;p30"/>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69" name="Google Shape;769;p30"/>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0" name="Google Shape;770;p30"/>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1" name="Google Shape;771;p30"/>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2" name="Google Shape;772;p30"/>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3" name="Google Shape;773;p30"/>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4" name="Google Shape;774;p30"/>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5" name="Google Shape;775;p30"/>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6" name="Google Shape;776;p30"/>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7" name="Google Shape;777;p30"/>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8" name="Google Shape;778;p30"/>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79" name="Google Shape;779;p30"/>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0" name="Google Shape;780;p30"/>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1" name="Google Shape;781;p30"/>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2" name="Google Shape;782;p30"/>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3" name="Google Shape;783;p30"/>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4" name="Google Shape;784;p30"/>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5" name="Google Shape;785;p30"/>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6" name="Google Shape;786;p30"/>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7" name="Google Shape;787;p30"/>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8" name="Google Shape;788;p30"/>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89" name="Google Shape;789;p30"/>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0" name="Google Shape;790;p30"/>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1" name="Google Shape;791;p30"/>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2" name="Google Shape;792;p30"/>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3" name="Google Shape;793;p30"/>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4" name="Google Shape;794;p30"/>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5" name="Google Shape;795;p30"/>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6" name="Google Shape;796;p30"/>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7" name="Google Shape;797;p30"/>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8" name="Google Shape;798;p30"/>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9" name="Google Shape;799;p30"/>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0" name="Google Shape;800;p30"/>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1" name="Google Shape;801;p30"/>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2" name="Google Shape;802;p30"/>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3" name="Google Shape;803;p30"/>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4" name="Google Shape;804;p30"/>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5" name="Google Shape;805;p30"/>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6" name="Google Shape;806;p30"/>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7" name="Google Shape;807;p30"/>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8" name="Google Shape;808;p30"/>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09" name="Google Shape;809;p30"/>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0" name="Google Shape;810;p30"/>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1" name="Google Shape;811;p30"/>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2" name="Google Shape;812;p30"/>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3" name="Google Shape;813;p30"/>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4" name="Google Shape;814;p30"/>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5" name="Google Shape;815;p30"/>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6" name="Google Shape;816;p30"/>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7" name="Google Shape;817;p30"/>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8" name="Google Shape;818;p30"/>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19" name="Google Shape;819;p30"/>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0" name="Google Shape;820;p30"/>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1" name="Google Shape;821;p30"/>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2" name="Google Shape;822;p30"/>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3" name="Google Shape;823;p30"/>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4" name="Google Shape;824;p30"/>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5" name="Google Shape;825;p30"/>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6" name="Google Shape;826;p30"/>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7" name="Google Shape;827;p30"/>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8" name="Google Shape;828;p30"/>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29" name="Google Shape;829;p30"/>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0" name="Google Shape;830;p30"/>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1" name="Google Shape;831;p30"/>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2" name="Google Shape;832;p30"/>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3" name="Google Shape;833;p30"/>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4" name="Google Shape;834;p30"/>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5" name="Google Shape;835;p30"/>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6" name="Google Shape;836;p30"/>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7" name="Google Shape;837;p30"/>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8" name="Google Shape;838;p30"/>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9" name="Google Shape;839;p30"/>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0" name="Google Shape;840;p30"/>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1" name="Google Shape;841;p30"/>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842" name="Google Shape;842;p3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843" name="Google Shape;843;p30"/>
          <p:cNvGrpSpPr/>
          <p:nvPr/>
        </p:nvGrpSpPr>
        <p:grpSpPr>
          <a:xfrm>
            <a:off x="444125" y="539500"/>
            <a:ext cx="8255750" cy="4064500"/>
            <a:chOff x="444125" y="539500"/>
            <a:chExt cx="8255750" cy="4064500"/>
          </a:xfrm>
        </p:grpSpPr>
        <p:cxnSp>
          <p:nvCxnSpPr>
            <p:cNvPr id="844" name="Google Shape;844;p30"/>
            <p:cNvCxnSpPr/>
            <p:nvPr/>
          </p:nvCxnSpPr>
          <p:spPr>
            <a:xfrm rot="10800000">
              <a:off x="444125" y="3353300"/>
              <a:ext cx="0" cy="1250700"/>
            </a:xfrm>
            <a:prstGeom prst="straightConnector1">
              <a:avLst/>
            </a:prstGeom>
            <a:noFill/>
            <a:ln cap="flat" cmpd="sng" w="9525">
              <a:solidFill>
                <a:schemeClr val="dk2"/>
              </a:solidFill>
              <a:prstDash val="solid"/>
              <a:round/>
              <a:headEnd len="med" w="med" type="none"/>
              <a:tailEnd len="med" w="med" type="none"/>
            </a:ln>
          </p:spPr>
        </p:cxnSp>
        <p:cxnSp>
          <p:nvCxnSpPr>
            <p:cNvPr id="845" name="Google Shape;845;p30"/>
            <p:cNvCxnSpPr/>
            <p:nvPr/>
          </p:nvCxnSpPr>
          <p:spPr>
            <a:xfrm rot="10800000">
              <a:off x="8699875" y="539500"/>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accent1"/>
            </a:gs>
            <a:gs pos="100000">
              <a:schemeClr val="lt1"/>
            </a:gs>
          </a:gsLst>
          <a:path path="circle">
            <a:fillToRect b="50%" l="50%" r="50%" t="50%"/>
          </a:path>
          <a:tileRect/>
        </a:gradFill>
      </p:bgPr>
    </p:bg>
    <p:spTree>
      <p:nvGrpSpPr>
        <p:cNvPr id="846" name="Shape 846"/>
        <p:cNvGrpSpPr/>
        <p:nvPr/>
      </p:nvGrpSpPr>
      <p:grpSpPr>
        <a:xfrm>
          <a:off x="0" y="0"/>
          <a:ext cx="0" cy="0"/>
          <a:chOff x="0" y="0"/>
          <a:chExt cx="0" cy="0"/>
        </a:xfrm>
      </p:grpSpPr>
      <p:grpSp>
        <p:nvGrpSpPr>
          <p:cNvPr id="847" name="Google Shape;847;p31"/>
          <p:cNvGrpSpPr/>
          <p:nvPr/>
        </p:nvGrpSpPr>
        <p:grpSpPr>
          <a:xfrm>
            <a:off x="2" y="46"/>
            <a:ext cx="9143710" cy="5143425"/>
            <a:chOff x="2" y="-41"/>
            <a:chExt cx="9143710" cy="5143425"/>
          </a:xfrm>
        </p:grpSpPr>
        <p:sp>
          <p:nvSpPr>
            <p:cNvPr id="848" name="Google Shape;848;p31"/>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9" name="Google Shape;849;p31"/>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0" name="Google Shape;850;p31"/>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1" name="Google Shape;851;p31"/>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2" name="Google Shape;852;p31"/>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3" name="Google Shape;853;p31"/>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4" name="Google Shape;854;p31"/>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5" name="Google Shape;855;p31"/>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6" name="Google Shape;856;p31"/>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7" name="Google Shape;857;p31"/>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8" name="Google Shape;858;p31"/>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9" name="Google Shape;859;p31"/>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0" name="Google Shape;860;p31"/>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1" name="Google Shape;861;p31"/>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2" name="Google Shape;862;p31"/>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3" name="Google Shape;863;p31"/>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4" name="Google Shape;864;p31"/>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5" name="Google Shape;865;p31"/>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6" name="Google Shape;866;p31"/>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7" name="Google Shape;867;p31"/>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8" name="Google Shape;868;p31"/>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9" name="Google Shape;869;p31"/>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0" name="Google Shape;870;p31"/>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1" name="Google Shape;871;p31"/>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2" name="Google Shape;872;p31"/>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3" name="Google Shape;873;p31"/>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4" name="Google Shape;874;p31"/>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5" name="Google Shape;875;p31"/>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6" name="Google Shape;876;p31"/>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7" name="Google Shape;877;p31"/>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8" name="Google Shape;878;p31"/>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79" name="Google Shape;879;p31"/>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0" name="Google Shape;880;p31"/>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1" name="Google Shape;881;p31"/>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2" name="Google Shape;882;p31"/>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3" name="Google Shape;883;p31"/>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4" name="Google Shape;884;p31"/>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5" name="Google Shape;885;p31"/>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6" name="Google Shape;886;p31"/>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7" name="Google Shape;887;p31"/>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8" name="Google Shape;888;p31"/>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89" name="Google Shape;889;p31"/>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0" name="Google Shape;890;p31"/>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1" name="Google Shape;891;p31"/>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2" name="Google Shape;892;p31"/>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3" name="Google Shape;893;p31"/>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4" name="Google Shape;894;p31"/>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5" name="Google Shape;895;p31"/>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6" name="Google Shape;896;p31"/>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7" name="Google Shape;897;p31"/>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8" name="Google Shape;898;p31"/>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99" name="Google Shape;899;p31"/>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0" name="Google Shape;900;p31"/>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1" name="Google Shape;901;p31"/>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2" name="Google Shape;902;p31"/>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3" name="Google Shape;903;p31"/>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4" name="Google Shape;904;p31"/>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5" name="Google Shape;905;p31"/>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6" name="Google Shape;906;p31"/>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7" name="Google Shape;907;p31"/>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8" name="Google Shape;908;p31"/>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09" name="Google Shape;909;p31"/>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0" name="Google Shape;910;p31"/>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1" name="Google Shape;911;p31"/>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2" name="Google Shape;912;p31"/>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3" name="Google Shape;913;p31"/>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4" name="Google Shape;914;p31"/>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5" name="Google Shape;915;p31"/>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6" name="Google Shape;916;p31"/>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7" name="Google Shape;917;p31"/>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8" name="Google Shape;918;p31"/>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19" name="Google Shape;919;p31"/>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0" name="Google Shape;920;p31"/>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1" name="Google Shape;921;p31"/>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2" name="Google Shape;922;p31"/>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3" name="Google Shape;923;p31"/>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4" name="Google Shape;924;p31"/>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5" name="Google Shape;925;p31"/>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6" name="Google Shape;926;p31"/>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7" name="Google Shape;927;p31"/>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8" name="Google Shape;928;p31"/>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9" name="Google Shape;929;p31"/>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0" name="Google Shape;930;p31"/>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1" name="Google Shape;931;p31"/>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2" name="Google Shape;932;p31"/>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3" name="Google Shape;933;p31"/>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4" name="Google Shape;934;p31"/>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5" name="Google Shape;935;p31"/>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6" name="Google Shape;936;p31"/>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7" name="Google Shape;937;p31"/>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8" name="Google Shape;938;p31"/>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39" name="Google Shape;939;p31"/>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0" name="Google Shape;940;p31"/>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1" name="Google Shape;941;p31"/>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2" name="Google Shape;942;p31"/>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3" name="Google Shape;943;p31"/>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4" name="Google Shape;944;p31"/>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5" name="Google Shape;945;p31"/>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6" name="Google Shape;946;p31"/>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7" name="Google Shape;947;p31"/>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8" name="Google Shape;948;p31"/>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49" name="Google Shape;949;p31"/>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0" name="Google Shape;950;p31"/>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1" name="Google Shape;951;p31"/>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2" name="Google Shape;952;p31"/>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3" name="Google Shape;953;p31"/>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4" name="Google Shape;954;p31"/>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5" name="Google Shape;955;p31"/>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6" name="Google Shape;956;p31"/>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7" name="Google Shape;957;p31"/>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8" name="Google Shape;958;p31"/>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59" name="Google Shape;959;p31"/>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0" name="Google Shape;960;p31"/>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1" name="Google Shape;961;p31"/>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2" name="Google Shape;962;p31"/>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3" name="Google Shape;963;p31"/>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4" name="Google Shape;964;p31"/>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5" name="Google Shape;965;p31"/>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6" name="Google Shape;966;p31"/>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7" name="Google Shape;967;p31"/>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8" name="Google Shape;968;p31"/>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69" name="Google Shape;969;p31"/>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0" name="Google Shape;970;p31"/>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1" name="Google Shape;971;p31"/>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2" name="Google Shape;972;p31"/>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3" name="Google Shape;973;p31"/>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4" name="Google Shape;974;p31"/>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5" name="Google Shape;975;p31"/>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6" name="Google Shape;976;p31"/>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7" name="Google Shape;977;p31"/>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8" name="Google Shape;978;p31"/>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79" name="Google Shape;979;p31"/>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0" name="Google Shape;980;p31"/>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1" name="Google Shape;981;p31"/>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82" name="Google Shape;982;p31"/>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983" name="Google Shape;983;p31"/>
          <p:cNvSpPr txBox="1"/>
          <p:nvPr>
            <p:ph type="title"/>
          </p:nvPr>
        </p:nvSpPr>
        <p:spPr>
          <a:xfrm>
            <a:off x="717750" y="441725"/>
            <a:ext cx="7708500" cy="576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4" name="Google Shape;984;p31"/>
          <p:cNvSpPr txBox="1"/>
          <p:nvPr>
            <p:ph idx="1" type="subTitle"/>
          </p:nvPr>
        </p:nvSpPr>
        <p:spPr>
          <a:xfrm>
            <a:off x="4166713" y="1667125"/>
            <a:ext cx="4142100" cy="236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solidFill>
                  <a:schemeClr val="dk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cxnSp>
        <p:nvCxnSpPr>
          <p:cNvPr id="985" name="Google Shape;985;p31"/>
          <p:cNvCxnSpPr/>
          <p:nvPr/>
        </p:nvCxnSpPr>
        <p:spPr>
          <a:xfrm>
            <a:off x="8699875" y="2771375"/>
            <a:ext cx="0" cy="1497900"/>
          </a:xfrm>
          <a:prstGeom prst="straightConnector1">
            <a:avLst/>
          </a:prstGeom>
          <a:noFill/>
          <a:ln cap="flat" cmpd="sng" w="9525">
            <a:solidFill>
              <a:schemeClr val="dk2"/>
            </a:solidFill>
            <a:prstDash val="solid"/>
            <a:round/>
            <a:headEnd len="med" w="med" type="none"/>
            <a:tailEnd len="med" w="med" type="none"/>
          </a:ln>
        </p:spPr>
      </p:cxnSp>
      <p:cxnSp>
        <p:nvCxnSpPr>
          <p:cNvPr id="986" name="Google Shape;986;p31"/>
          <p:cNvCxnSpPr/>
          <p:nvPr/>
        </p:nvCxnSpPr>
        <p:spPr>
          <a:xfrm>
            <a:off x="444125" y="951825"/>
            <a:ext cx="0" cy="1917300"/>
          </a:xfrm>
          <a:prstGeom prst="straightConnector1">
            <a:avLst/>
          </a:prstGeom>
          <a:noFill/>
          <a:ln cap="flat" cmpd="sng" w="9525">
            <a:solidFill>
              <a:schemeClr val="dk2"/>
            </a:solidFill>
            <a:prstDash val="solid"/>
            <a:round/>
            <a:headEnd len="med" w="med" type="none"/>
            <a:tailEnd len="med" w="med" type="none"/>
          </a:ln>
        </p:spPr>
      </p:cxnSp>
      <p:sp>
        <p:nvSpPr>
          <p:cNvPr id="987" name="Google Shape;987;p31"/>
          <p:cNvSpPr/>
          <p:nvPr>
            <p:ph idx="2" type="pic"/>
          </p:nvPr>
        </p:nvSpPr>
        <p:spPr>
          <a:xfrm>
            <a:off x="835188" y="1298713"/>
            <a:ext cx="3105000" cy="3105000"/>
          </a:xfrm>
          <a:prstGeom prst="ellipse">
            <a:avLst/>
          </a:prstGeom>
          <a:noFill/>
          <a:ln cap="flat" cmpd="sng" w="9525">
            <a:solidFill>
              <a:schemeClr val="dk2"/>
            </a:solidFill>
            <a:prstDash val="solid"/>
            <a:round/>
            <a:headEnd len="sm" w="sm" type="none"/>
            <a:tailEnd len="sm" w="sm" type="none"/>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gradFill>
          <a:gsLst>
            <a:gs pos="0">
              <a:schemeClr val="accent1"/>
            </a:gs>
            <a:gs pos="100000">
              <a:schemeClr val="lt1"/>
            </a:gs>
          </a:gsLst>
          <a:path path="circle">
            <a:fillToRect b="50%" l="50%" r="50%" t="50%"/>
          </a:path>
          <a:tileRect/>
        </a:gradFill>
      </p:bgPr>
    </p:bg>
    <p:spTree>
      <p:nvGrpSpPr>
        <p:cNvPr id="988" name="Shape 988"/>
        <p:cNvGrpSpPr/>
        <p:nvPr/>
      </p:nvGrpSpPr>
      <p:grpSpPr>
        <a:xfrm>
          <a:off x="0" y="0"/>
          <a:ext cx="0" cy="0"/>
          <a:chOff x="0" y="0"/>
          <a:chExt cx="0" cy="0"/>
        </a:xfrm>
      </p:grpSpPr>
      <p:grpSp>
        <p:nvGrpSpPr>
          <p:cNvPr id="989" name="Google Shape;989;p32"/>
          <p:cNvGrpSpPr/>
          <p:nvPr/>
        </p:nvGrpSpPr>
        <p:grpSpPr>
          <a:xfrm>
            <a:off x="2" y="46"/>
            <a:ext cx="9143710" cy="5143425"/>
            <a:chOff x="2" y="-41"/>
            <a:chExt cx="9143710" cy="5143425"/>
          </a:xfrm>
        </p:grpSpPr>
        <p:sp>
          <p:nvSpPr>
            <p:cNvPr id="990" name="Google Shape;990;p32"/>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1" name="Google Shape;991;p32"/>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2" name="Google Shape;992;p32"/>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3" name="Google Shape;993;p32"/>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4" name="Google Shape;994;p32"/>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5" name="Google Shape;995;p32"/>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6" name="Google Shape;996;p32"/>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7" name="Google Shape;997;p32"/>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8" name="Google Shape;998;p32"/>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99" name="Google Shape;999;p32"/>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0" name="Google Shape;1000;p32"/>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1" name="Google Shape;1001;p32"/>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2" name="Google Shape;1002;p32"/>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3" name="Google Shape;1003;p32"/>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4" name="Google Shape;1004;p32"/>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5" name="Google Shape;1005;p32"/>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6" name="Google Shape;1006;p32"/>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7" name="Google Shape;1007;p32"/>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8" name="Google Shape;1008;p32"/>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09" name="Google Shape;1009;p32"/>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0" name="Google Shape;1010;p32"/>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1" name="Google Shape;1011;p32"/>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2" name="Google Shape;1012;p32"/>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3" name="Google Shape;1013;p32"/>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4" name="Google Shape;1014;p32"/>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5" name="Google Shape;1015;p32"/>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6" name="Google Shape;1016;p32"/>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7" name="Google Shape;1017;p32"/>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8" name="Google Shape;1018;p32"/>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19" name="Google Shape;1019;p32"/>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0" name="Google Shape;1020;p32"/>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1" name="Google Shape;1021;p32"/>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2" name="Google Shape;1022;p32"/>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3" name="Google Shape;1023;p32"/>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4" name="Google Shape;1024;p32"/>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5" name="Google Shape;1025;p32"/>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6" name="Google Shape;1026;p32"/>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7" name="Google Shape;1027;p32"/>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8" name="Google Shape;1028;p32"/>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29" name="Google Shape;1029;p32"/>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0" name="Google Shape;1030;p32"/>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1" name="Google Shape;1031;p32"/>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2" name="Google Shape;1032;p32"/>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3" name="Google Shape;1033;p32"/>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4" name="Google Shape;1034;p32"/>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5" name="Google Shape;1035;p32"/>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6" name="Google Shape;1036;p32"/>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7" name="Google Shape;1037;p32"/>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8" name="Google Shape;1038;p32"/>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39" name="Google Shape;1039;p32"/>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0" name="Google Shape;1040;p32"/>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1" name="Google Shape;1041;p32"/>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2" name="Google Shape;1042;p32"/>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3" name="Google Shape;1043;p32"/>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4" name="Google Shape;1044;p32"/>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5" name="Google Shape;1045;p32"/>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6" name="Google Shape;1046;p32"/>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7" name="Google Shape;1047;p32"/>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8" name="Google Shape;1048;p32"/>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49" name="Google Shape;1049;p32"/>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0" name="Google Shape;1050;p32"/>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1" name="Google Shape;1051;p32"/>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2" name="Google Shape;1052;p32"/>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3" name="Google Shape;1053;p32"/>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4" name="Google Shape;1054;p32"/>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5" name="Google Shape;1055;p32"/>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6" name="Google Shape;1056;p32"/>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7" name="Google Shape;1057;p32"/>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8" name="Google Shape;1058;p32"/>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59" name="Google Shape;1059;p32"/>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0" name="Google Shape;1060;p32"/>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1" name="Google Shape;1061;p32"/>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2" name="Google Shape;1062;p32"/>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3" name="Google Shape;1063;p32"/>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4" name="Google Shape;1064;p32"/>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5" name="Google Shape;1065;p32"/>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6" name="Google Shape;1066;p32"/>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7" name="Google Shape;1067;p32"/>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8" name="Google Shape;1068;p32"/>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69" name="Google Shape;1069;p32"/>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0" name="Google Shape;1070;p32"/>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1" name="Google Shape;1071;p32"/>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2" name="Google Shape;1072;p32"/>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3" name="Google Shape;1073;p32"/>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4" name="Google Shape;1074;p32"/>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5" name="Google Shape;1075;p32"/>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6" name="Google Shape;1076;p32"/>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7" name="Google Shape;1077;p32"/>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8" name="Google Shape;1078;p32"/>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79" name="Google Shape;1079;p32"/>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0" name="Google Shape;1080;p32"/>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1" name="Google Shape;1081;p32"/>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2" name="Google Shape;1082;p32"/>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3" name="Google Shape;1083;p32"/>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4" name="Google Shape;1084;p32"/>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5" name="Google Shape;1085;p32"/>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6" name="Google Shape;1086;p32"/>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7" name="Google Shape;1087;p32"/>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8" name="Google Shape;1088;p32"/>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89" name="Google Shape;1089;p32"/>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0" name="Google Shape;1090;p32"/>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1" name="Google Shape;1091;p32"/>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2" name="Google Shape;1092;p32"/>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3" name="Google Shape;1093;p32"/>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4" name="Google Shape;1094;p32"/>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5" name="Google Shape;1095;p32"/>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6" name="Google Shape;1096;p32"/>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7" name="Google Shape;1097;p32"/>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8" name="Google Shape;1098;p32"/>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099" name="Google Shape;1099;p32"/>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0" name="Google Shape;1100;p32"/>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1" name="Google Shape;1101;p32"/>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2" name="Google Shape;1102;p32"/>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3" name="Google Shape;1103;p32"/>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4" name="Google Shape;1104;p32"/>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5" name="Google Shape;1105;p32"/>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6" name="Google Shape;1106;p32"/>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7" name="Google Shape;1107;p32"/>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8" name="Google Shape;1108;p32"/>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09" name="Google Shape;1109;p32"/>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0" name="Google Shape;1110;p32"/>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1" name="Google Shape;1111;p32"/>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2" name="Google Shape;1112;p32"/>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3" name="Google Shape;1113;p32"/>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4" name="Google Shape;1114;p32"/>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5" name="Google Shape;1115;p32"/>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6" name="Google Shape;1116;p32"/>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7" name="Google Shape;1117;p32"/>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8" name="Google Shape;1118;p32"/>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19" name="Google Shape;1119;p32"/>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0" name="Google Shape;1120;p32"/>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1" name="Google Shape;1121;p32"/>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2" name="Google Shape;1122;p32"/>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3" name="Google Shape;1123;p32"/>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4" name="Google Shape;1124;p32"/>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125" name="Google Shape;1125;p32"/>
          <p:cNvSpPr txBox="1"/>
          <p:nvPr>
            <p:ph type="title"/>
          </p:nvPr>
        </p:nvSpPr>
        <p:spPr>
          <a:xfrm>
            <a:off x="1695150" y="1428750"/>
            <a:ext cx="5753700" cy="228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1126" name="Google Shape;1126;p32"/>
          <p:cNvGrpSpPr/>
          <p:nvPr/>
        </p:nvGrpSpPr>
        <p:grpSpPr>
          <a:xfrm>
            <a:off x="444125" y="539625"/>
            <a:ext cx="8255750" cy="4064375"/>
            <a:chOff x="444125" y="539625"/>
            <a:chExt cx="8255750" cy="4064375"/>
          </a:xfrm>
        </p:grpSpPr>
        <p:cxnSp>
          <p:nvCxnSpPr>
            <p:cNvPr id="1127" name="Google Shape;1127;p32"/>
            <p:cNvCxnSpPr/>
            <p:nvPr/>
          </p:nvCxnSpPr>
          <p:spPr>
            <a:xfrm rot="10800000">
              <a:off x="444125" y="539625"/>
              <a:ext cx="0" cy="3000600"/>
            </a:xfrm>
            <a:prstGeom prst="straightConnector1">
              <a:avLst/>
            </a:prstGeom>
            <a:noFill/>
            <a:ln cap="flat" cmpd="sng" w="9525">
              <a:solidFill>
                <a:schemeClr val="dk2"/>
              </a:solidFill>
              <a:prstDash val="solid"/>
              <a:round/>
              <a:headEnd len="med" w="med" type="none"/>
              <a:tailEnd len="med" w="med" type="none"/>
            </a:ln>
          </p:spPr>
        </p:cxnSp>
        <p:cxnSp>
          <p:nvCxnSpPr>
            <p:cNvPr id="1128" name="Google Shape;1128;p32"/>
            <p:cNvCxnSpPr/>
            <p:nvPr/>
          </p:nvCxnSpPr>
          <p:spPr>
            <a:xfrm rot="10800000">
              <a:off x="8699875" y="2010200"/>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chemeClr val="accent1"/>
            </a:gs>
            <a:gs pos="100000">
              <a:schemeClr val="lt1"/>
            </a:gs>
          </a:gsLst>
          <a:path path="circle">
            <a:fillToRect b="50%" l="50%" r="50%" t="50%"/>
          </a:path>
          <a:tileRect/>
        </a:gradFill>
      </p:bgPr>
    </p:bg>
    <p:spTree>
      <p:nvGrpSpPr>
        <p:cNvPr id="1129" name="Shape 1129"/>
        <p:cNvGrpSpPr/>
        <p:nvPr/>
      </p:nvGrpSpPr>
      <p:grpSpPr>
        <a:xfrm>
          <a:off x="0" y="0"/>
          <a:ext cx="0" cy="0"/>
          <a:chOff x="0" y="0"/>
          <a:chExt cx="0" cy="0"/>
        </a:xfrm>
      </p:grpSpPr>
      <p:grpSp>
        <p:nvGrpSpPr>
          <p:cNvPr id="1130" name="Google Shape;1130;p33"/>
          <p:cNvGrpSpPr/>
          <p:nvPr/>
        </p:nvGrpSpPr>
        <p:grpSpPr>
          <a:xfrm>
            <a:off x="2" y="46"/>
            <a:ext cx="9143710" cy="5143425"/>
            <a:chOff x="2" y="-41"/>
            <a:chExt cx="9143710" cy="5143425"/>
          </a:xfrm>
        </p:grpSpPr>
        <p:sp>
          <p:nvSpPr>
            <p:cNvPr id="1131" name="Google Shape;1131;p33"/>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2" name="Google Shape;1132;p33"/>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3" name="Google Shape;1133;p33"/>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4" name="Google Shape;1134;p33"/>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5" name="Google Shape;1135;p33"/>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6" name="Google Shape;1136;p33"/>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7" name="Google Shape;1137;p33"/>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8" name="Google Shape;1138;p33"/>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39" name="Google Shape;1139;p33"/>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0" name="Google Shape;1140;p33"/>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1" name="Google Shape;1141;p33"/>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2" name="Google Shape;1142;p33"/>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3" name="Google Shape;1143;p33"/>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4" name="Google Shape;1144;p33"/>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5" name="Google Shape;1145;p33"/>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6" name="Google Shape;1146;p33"/>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7" name="Google Shape;1147;p33"/>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8" name="Google Shape;1148;p33"/>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9" name="Google Shape;1149;p33"/>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0" name="Google Shape;1150;p33"/>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1" name="Google Shape;1151;p33"/>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2" name="Google Shape;1152;p33"/>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3" name="Google Shape;1153;p33"/>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4" name="Google Shape;1154;p33"/>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5" name="Google Shape;1155;p33"/>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6" name="Google Shape;1156;p33"/>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7" name="Google Shape;1157;p33"/>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8" name="Google Shape;1158;p33"/>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59" name="Google Shape;1159;p33"/>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0" name="Google Shape;1160;p33"/>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1" name="Google Shape;1161;p33"/>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2" name="Google Shape;1162;p33"/>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3" name="Google Shape;1163;p33"/>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4" name="Google Shape;1164;p33"/>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5" name="Google Shape;1165;p33"/>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6" name="Google Shape;1166;p33"/>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7" name="Google Shape;1167;p33"/>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8" name="Google Shape;1168;p33"/>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69" name="Google Shape;1169;p33"/>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0" name="Google Shape;1170;p33"/>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1" name="Google Shape;1171;p33"/>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2" name="Google Shape;1172;p33"/>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3" name="Google Shape;1173;p33"/>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4" name="Google Shape;1174;p33"/>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5" name="Google Shape;1175;p33"/>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6" name="Google Shape;1176;p33"/>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7" name="Google Shape;1177;p33"/>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8" name="Google Shape;1178;p33"/>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79" name="Google Shape;1179;p33"/>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0" name="Google Shape;1180;p33"/>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1" name="Google Shape;1181;p33"/>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2" name="Google Shape;1182;p33"/>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3" name="Google Shape;1183;p33"/>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4" name="Google Shape;1184;p33"/>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5" name="Google Shape;1185;p33"/>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6" name="Google Shape;1186;p33"/>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7" name="Google Shape;1187;p33"/>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8" name="Google Shape;1188;p33"/>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89" name="Google Shape;1189;p33"/>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0" name="Google Shape;1190;p33"/>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1" name="Google Shape;1191;p33"/>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2" name="Google Shape;1192;p33"/>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3" name="Google Shape;1193;p33"/>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4" name="Google Shape;1194;p33"/>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5" name="Google Shape;1195;p33"/>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6" name="Google Shape;1196;p33"/>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7" name="Google Shape;1197;p33"/>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8" name="Google Shape;1198;p33"/>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9" name="Google Shape;1199;p33"/>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0" name="Google Shape;1200;p33"/>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1" name="Google Shape;1201;p33"/>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2" name="Google Shape;1202;p33"/>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3" name="Google Shape;1203;p33"/>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4" name="Google Shape;1204;p33"/>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5" name="Google Shape;1205;p33"/>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6" name="Google Shape;1206;p33"/>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7" name="Google Shape;1207;p33"/>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8" name="Google Shape;1208;p33"/>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9" name="Google Shape;1209;p33"/>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0" name="Google Shape;1210;p33"/>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1" name="Google Shape;1211;p33"/>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2" name="Google Shape;1212;p33"/>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3" name="Google Shape;1213;p33"/>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4" name="Google Shape;1214;p33"/>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5" name="Google Shape;1215;p33"/>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6" name="Google Shape;1216;p33"/>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7" name="Google Shape;1217;p33"/>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8" name="Google Shape;1218;p33"/>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19" name="Google Shape;1219;p33"/>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0" name="Google Shape;1220;p33"/>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1" name="Google Shape;1221;p33"/>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2" name="Google Shape;1222;p33"/>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3" name="Google Shape;1223;p33"/>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4" name="Google Shape;1224;p33"/>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5" name="Google Shape;1225;p33"/>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6" name="Google Shape;1226;p33"/>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7" name="Google Shape;1227;p33"/>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8" name="Google Shape;1228;p33"/>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29" name="Google Shape;1229;p33"/>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0" name="Google Shape;1230;p33"/>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1" name="Google Shape;1231;p33"/>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2" name="Google Shape;1232;p33"/>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3" name="Google Shape;1233;p33"/>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4" name="Google Shape;1234;p33"/>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5" name="Google Shape;1235;p33"/>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6" name="Google Shape;1236;p33"/>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7" name="Google Shape;1237;p33"/>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8" name="Google Shape;1238;p33"/>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9" name="Google Shape;1239;p33"/>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0" name="Google Shape;1240;p33"/>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1" name="Google Shape;1241;p33"/>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2" name="Google Shape;1242;p33"/>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3" name="Google Shape;1243;p33"/>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4" name="Google Shape;1244;p33"/>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5" name="Google Shape;1245;p33"/>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6" name="Google Shape;1246;p33"/>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7" name="Google Shape;1247;p33"/>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8" name="Google Shape;1248;p33"/>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49" name="Google Shape;1249;p33"/>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0" name="Google Shape;1250;p33"/>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1" name="Google Shape;1251;p33"/>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2" name="Google Shape;1252;p33"/>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3" name="Google Shape;1253;p33"/>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4" name="Google Shape;1254;p33"/>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5" name="Google Shape;1255;p33"/>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6" name="Google Shape;1256;p33"/>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7" name="Google Shape;1257;p33"/>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8" name="Google Shape;1258;p33"/>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59" name="Google Shape;1259;p33"/>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0" name="Google Shape;1260;p33"/>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1" name="Google Shape;1261;p33"/>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2" name="Google Shape;1262;p33"/>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3" name="Google Shape;1263;p33"/>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4" name="Google Shape;1264;p33"/>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65" name="Google Shape;1265;p33"/>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266" name="Google Shape;1266;p33"/>
          <p:cNvSpPr txBox="1"/>
          <p:nvPr>
            <p:ph idx="1" type="body"/>
          </p:nvPr>
        </p:nvSpPr>
        <p:spPr>
          <a:xfrm>
            <a:off x="1382100" y="2458650"/>
            <a:ext cx="5852100" cy="13716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Clr>
                <a:schemeClr val="dk1"/>
              </a:buClr>
              <a:buSzPts val="800"/>
              <a:buFont typeface="Open Sans"/>
              <a:buChar char="●"/>
              <a:defRPr sz="1600">
                <a:solidFill>
                  <a:schemeClr val="dk1"/>
                </a:solidFill>
              </a:defRPr>
            </a:lvl1pPr>
            <a:lvl2pPr indent="-279400" lvl="1" marL="914400" rtl="0">
              <a:spcBef>
                <a:spcPts val="0"/>
              </a:spcBef>
              <a:spcAft>
                <a:spcPts val="0"/>
              </a:spcAft>
              <a:buClr>
                <a:schemeClr val="dk1"/>
              </a:buClr>
              <a:buSzPts val="800"/>
              <a:buFont typeface="Open Sans"/>
              <a:buChar char="○"/>
              <a:defRPr>
                <a:solidFill>
                  <a:schemeClr val="dk1"/>
                </a:solidFill>
              </a:defRPr>
            </a:lvl2pPr>
            <a:lvl3pPr indent="-279400" lvl="2" marL="1371600" rtl="0">
              <a:spcBef>
                <a:spcPts val="0"/>
              </a:spcBef>
              <a:spcAft>
                <a:spcPts val="0"/>
              </a:spcAft>
              <a:buClr>
                <a:schemeClr val="dk1"/>
              </a:buClr>
              <a:buSzPts val="800"/>
              <a:buFont typeface="Open Sans"/>
              <a:buChar char="■"/>
              <a:defRPr>
                <a:solidFill>
                  <a:schemeClr val="dk1"/>
                </a:solidFill>
              </a:defRPr>
            </a:lvl3pPr>
            <a:lvl4pPr indent="-279400" lvl="3" marL="1828800" rtl="0">
              <a:spcBef>
                <a:spcPts val="0"/>
              </a:spcBef>
              <a:spcAft>
                <a:spcPts val="0"/>
              </a:spcAft>
              <a:buClr>
                <a:schemeClr val="dk1"/>
              </a:buClr>
              <a:buSzPts val="800"/>
              <a:buFont typeface="Open Sans"/>
              <a:buChar char="●"/>
              <a:defRPr>
                <a:solidFill>
                  <a:schemeClr val="dk1"/>
                </a:solidFill>
              </a:defRPr>
            </a:lvl4pPr>
            <a:lvl5pPr indent="-304800" lvl="4" marL="2286000" rtl="0">
              <a:spcBef>
                <a:spcPts val="0"/>
              </a:spcBef>
              <a:spcAft>
                <a:spcPts val="0"/>
              </a:spcAft>
              <a:buClr>
                <a:schemeClr val="dk1"/>
              </a:buClr>
              <a:buSzPts val="1200"/>
              <a:buFont typeface="Open Sans"/>
              <a:buChar char="○"/>
              <a:defRPr>
                <a:solidFill>
                  <a:schemeClr val="dk1"/>
                </a:solidFill>
              </a:defRPr>
            </a:lvl5pPr>
            <a:lvl6pPr indent="-304800" lvl="5" marL="2743200" rtl="0">
              <a:spcBef>
                <a:spcPts val="0"/>
              </a:spcBef>
              <a:spcAft>
                <a:spcPts val="0"/>
              </a:spcAft>
              <a:buClr>
                <a:schemeClr val="dk1"/>
              </a:buClr>
              <a:buSzPts val="1200"/>
              <a:buFont typeface="Open Sans"/>
              <a:buChar char="■"/>
              <a:defRPr>
                <a:solidFill>
                  <a:schemeClr val="dk1"/>
                </a:solidFill>
              </a:defRPr>
            </a:lvl6pPr>
            <a:lvl7pPr indent="-273050" lvl="6" marL="3200400" rtl="0">
              <a:spcBef>
                <a:spcPts val="0"/>
              </a:spcBef>
              <a:spcAft>
                <a:spcPts val="0"/>
              </a:spcAft>
              <a:buClr>
                <a:schemeClr val="dk1"/>
              </a:buClr>
              <a:buSzPts val="700"/>
              <a:buFont typeface="Open Sans"/>
              <a:buChar char="●"/>
              <a:defRPr>
                <a:solidFill>
                  <a:schemeClr val="dk1"/>
                </a:solidFill>
              </a:defRPr>
            </a:lvl7pPr>
            <a:lvl8pPr indent="-273050" lvl="7" marL="3657600" rtl="0">
              <a:spcBef>
                <a:spcPts val="0"/>
              </a:spcBef>
              <a:spcAft>
                <a:spcPts val="0"/>
              </a:spcAft>
              <a:buClr>
                <a:schemeClr val="dk1"/>
              </a:buClr>
              <a:buSzPts val="700"/>
              <a:buFont typeface="Open Sans"/>
              <a:buChar char="○"/>
              <a:defRPr>
                <a:solidFill>
                  <a:schemeClr val="dk1"/>
                </a:solidFill>
              </a:defRPr>
            </a:lvl8pPr>
            <a:lvl9pPr indent="-266700" lvl="8" marL="4114800" rtl="0">
              <a:spcBef>
                <a:spcPts val="0"/>
              </a:spcBef>
              <a:spcAft>
                <a:spcPts val="0"/>
              </a:spcAft>
              <a:buClr>
                <a:schemeClr val="dk1"/>
              </a:buClr>
              <a:buSzPts val="600"/>
              <a:buFont typeface="Open Sans"/>
              <a:buChar char="■"/>
              <a:defRPr>
                <a:solidFill>
                  <a:schemeClr val="dk1"/>
                </a:solidFill>
              </a:defRPr>
            </a:lvl9pPr>
          </a:lstStyle>
          <a:p/>
        </p:txBody>
      </p:sp>
      <p:sp>
        <p:nvSpPr>
          <p:cNvPr id="1267" name="Google Shape;1267;p33"/>
          <p:cNvSpPr txBox="1"/>
          <p:nvPr>
            <p:ph type="title"/>
          </p:nvPr>
        </p:nvSpPr>
        <p:spPr>
          <a:xfrm>
            <a:off x="1382100" y="1017725"/>
            <a:ext cx="5852100" cy="13716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40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1268" name="Google Shape;1268;p33"/>
          <p:cNvGrpSpPr/>
          <p:nvPr/>
        </p:nvGrpSpPr>
        <p:grpSpPr>
          <a:xfrm flipH="1">
            <a:off x="444125" y="478875"/>
            <a:ext cx="8255750" cy="4125125"/>
            <a:chOff x="444125" y="478875"/>
            <a:chExt cx="8255750" cy="4125125"/>
          </a:xfrm>
        </p:grpSpPr>
        <p:cxnSp>
          <p:nvCxnSpPr>
            <p:cNvPr id="1269" name="Google Shape;1269;p33"/>
            <p:cNvCxnSpPr/>
            <p:nvPr/>
          </p:nvCxnSpPr>
          <p:spPr>
            <a:xfrm rot="10800000">
              <a:off x="444125" y="478875"/>
              <a:ext cx="0" cy="3005700"/>
            </a:xfrm>
            <a:prstGeom prst="straightConnector1">
              <a:avLst/>
            </a:prstGeom>
            <a:noFill/>
            <a:ln cap="flat" cmpd="sng" w="9525">
              <a:solidFill>
                <a:schemeClr val="dk2"/>
              </a:solidFill>
              <a:prstDash val="solid"/>
              <a:round/>
              <a:headEnd len="med" w="med" type="none"/>
              <a:tailEnd len="med" w="med" type="none"/>
            </a:ln>
          </p:spPr>
        </p:cxnSp>
        <p:cxnSp>
          <p:nvCxnSpPr>
            <p:cNvPr id="1270" name="Google Shape;1270;p33"/>
            <p:cNvCxnSpPr/>
            <p:nvPr/>
          </p:nvCxnSpPr>
          <p:spPr>
            <a:xfrm rot="10800000">
              <a:off x="8699875" y="3569300"/>
              <a:ext cx="0" cy="10347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accent1"/>
            </a:gs>
            <a:gs pos="100000">
              <a:schemeClr val="lt1"/>
            </a:gs>
          </a:gsLst>
          <a:path path="circle">
            <a:fillToRect b="50%" l="50%" r="50%" t="50%"/>
          </a:path>
          <a:tileRect/>
        </a:gradFill>
      </p:bgPr>
    </p:bg>
    <p:spTree>
      <p:nvGrpSpPr>
        <p:cNvPr id="1271" name="Shape 1271"/>
        <p:cNvGrpSpPr/>
        <p:nvPr/>
      </p:nvGrpSpPr>
      <p:grpSpPr>
        <a:xfrm>
          <a:off x="0" y="0"/>
          <a:ext cx="0" cy="0"/>
          <a:chOff x="0" y="0"/>
          <a:chExt cx="0" cy="0"/>
        </a:xfrm>
      </p:grpSpPr>
      <p:sp>
        <p:nvSpPr>
          <p:cNvPr id="1272" name="Google Shape;1272;p34"/>
          <p:cNvSpPr txBox="1"/>
          <p:nvPr>
            <p:ph idx="1" type="body"/>
          </p:nvPr>
        </p:nvSpPr>
        <p:spPr>
          <a:xfrm flipH="1">
            <a:off x="726773" y="3778688"/>
            <a:ext cx="7704000" cy="512100"/>
          </a:xfrm>
          <a:prstGeom prst="rect">
            <a:avLst/>
          </a:prstGeom>
          <a:gradFill>
            <a:gsLst>
              <a:gs pos="0">
                <a:srgbClr val="D4BE9B"/>
              </a:gs>
              <a:gs pos="100000">
                <a:srgbClr val="9D7F4F"/>
              </a:gs>
            </a:gsLst>
            <a:lin ang="10801400" scaled="0"/>
          </a:gradFill>
          <a:ln>
            <a:noFill/>
          </a:ln>
        </p:spPr>
        <p:txBody>
          <a:bodyPr anchorCtr="0" anchor="b" bIns="91425" lIns="91425" spcFirstLastPara="1" rIns="91425" wrap="square" tIns="91425">
            <a:noAutofit/>
          </a:bodyPr>
          <a:lstStyle>
            <a:lvl1pPr indent="-228600" lvl="0" marL="457200" rtl="0" algn="ctr">
              <a:lnSpc>
                <a:spcPct val="100000"/>
              </a:lnSpc>
              <a:spcBef>
                <a:spcPts val="0"/>
              </a:spcBef>
              <a:spcAft>
                <a:spcPts val="0"/>
              </a:spcAft>
              <a:buSzPts val="1400"/>
              <a:buNone/>
              <a:defRPr sz="2400">
                <a:solidFill>
                  <a:schemeClr val="lt1"/>
                </a:solidFill>
                <a:latin typeface="Poppins ExtraBold"/>
                <a:ea typeface="Poppins ExtraBold"/>
                <a:cs typeface="Poppins ExtraBold"/>
                <a:sym typeface="Poppins ExtraBold"/>
              </a:defRPr>
            </a:lvl1pPr>
          </a:lstStyle>
          <a:p/>
        </p:txBody>
      </p:sp>
      <p:grpSp>
        <p:nvGrpSpPr>
          <p:cNvPr id="1273" name="Google Shape;1273;p34"/>
          <p:cNvGrpSpPr/>
          <p:nvPr/>
        </p:nvGrpSpPr>
        <p:grpSpPr>
          <a:xfrm>
            <a:off x="444125" y="539650"/>
            <a:ext cx="8255750" cy="4081525"/>
            <a:chOff x="444125" y="539650"/>
            <a:chExt cx="8255750" cy="4081525"/>
          </a:xfrm>
        </p:grpSpPr>
        <p:cxnSp>
          <p:nvCxnSpPr>
            <p:cNvPr id="1274" name="Google Shape;1274;p34"/>
            <p:cNvCxnSpPr/>
            <p:nvPr/>
          </p:nvCxnSpPr>
          <p:spPr>
            <a:xfrm rot="10800000">
              <a:off x="444125" y="1218575"/>
              <a:ext cx="0" cy="3402600"/>
            </a:xfrm>
            <a:prstGeom prst="straightConnector1">
              <a:avLst/>
            </a:prstGeom>
            <a:noFill/>
            <a:ln cap="flat" cmpd="sng" w="9525">
              <a:solidFill>
                <a:schemeClr val="dk2"/>
              </a:solidFill>
              <a:prstDash val="solid"/>
              <a:round/>
              <a:headEnd len="med" w="med" type="none"/>
              <a:tailEnd len="med" w="med" type="none"/>
            </a:ln>
          </p:spPr>
        </p:cxnSp>
        <p:cxnSp>
          <p:nvCxnSpPr>
            <p:cNvPr id="1275" name="Google Shape;1275;p34"/>
            <p:cNvCxnSpPr/>
            <p:nvPr/>
          </p:nvCxnSpPr>
          <p:spPr>
            <a:xfrm rot="10800000">
              <a:off x="8699875" y="539650"/>
              <a:ext cx="0" cy="32400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gradFill>
          <a:gsLst>
            <a:gs pos="0">
              <a:schemeClr val="accent1"/>
            </a:gs>
            <a:gs pos="100000">
              <a:schemeClr val="lt1"/>
            </a:gs>
          </a:gsLst>
          <a:path path="circle">
            <a:fillToRect b="50%" l="50%" r="50%" t="50%"/>
          </a:path>
          <a:tileRect/>
        </a:gradFill>
      </p:bgPr>
    </p:bg>
    <p:spTree>
      <p:nvGrpSpPr>
        <p:cNvPr id="1276" name="Shape 1276"/>
        <p:cNvGrpSpPr/>
        <p:nvPr/>
      </p:nvGrpSpPr>
      <p:grpSpPr>
        <a:xfrm>
          <a:off x="0" y="0"/>
          <a:ext cx="0" cy="0"/>
          <a:chOff x="0" y="0"/>
          <a:chExt cx="0" cy="0"/>
        </a:xfrm>
      </p:grpSpPr>
      <p:grpSp>
        <p:nvGrpSpPr>
          <p:cNvPr id="1277" name="Google Shape;1277;p35"/>
          <p:cNvGrpSpPr/>
          <p:nvPr/>
        </p:nvGrpSpPr>
        <p:grpSpPr>
          <a:xfrm>
            <a:off x="2" y="46"/>
            <a:ext cx="9143710" cy="5143425"/>
            <a:chOff x="2" y="-41"/>
            <a:chExt cx="9143710" cy="5143425"/>
          </a:xfrm>
        </p:grpSpPr>
        <p:sp>
          <p:nvSpPr>
            <p:cNvPr id="1278" name="Google Shape;1278;p35"/>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79" name="Google Shape;1279;p35"/>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0" name="Google Shape;1280;p35"/>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1" name="Google Shape;1281;p35"/>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2" name="Google Shape;1282;p35"/>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3" name="Google Shape;1283;p35"/>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4" name="Google Shape;1284;p35"/>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5" name="Google Shape;1285;p35"/>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6" name="Google Shape;1286;p35"/>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7" name="Google Shape;1287;p35"/>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8" name="Google Shape;1288;p35"/>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9" name="Google Shape;1289;p35"/>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0" name="Google Shape;1290;p35"/>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1" name="Google Shape;1291;p35"/>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2" name="Google Shape;1292;p35"/>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3" name="Google Shape;1293;p35"/>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4" name="Google Shape;1294;p35"/>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5" name="Google Shape;1295;p35"/>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6" name="Google Shape;1296;p35"/>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7" name="Google Shape;1297;p35"/>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8" name="Google Shape;1298;p35"/>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99" name="Google Shape;1299;p35"/>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0" name="Google Shape;1300;p35"/>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1" name="Google Shape;1301;p35"/>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2" name="Google Shape;1302;p35"/>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3" name="Google Shape;1303;p35"/>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4" name="Google Shape;1304;p35"/>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5" name="Google Shape;1305;p35"/>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6" name="Google Shape;1306;p35"/>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7" name="Google Shape;1307;p35"/>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8" name="Google Shape;1308;p35"/>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09" name="Google Shape;1309;p35"/>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0" name="Google Shape;1310;p35"/>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1" name="Google Shape;1311;p35"/>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2" name="Google Shape;1312;p35"/>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3" name="Google Shape;1313;p35"/>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4" name="Google Shape;1314;p35"/>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5" name="Google Shape;1315;p35"/>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6" name="Google Shape;1316;p35"/>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7" name="Google Shape;1317;p35"/>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8" name="Google Shape;1318;p35"/>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9" name="Google Shape;1319;p35"/>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0" name="Google Shape;1320;p35"/>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1" name="Google Shape;1321;p35"/>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2" name="Google Shape;1322;p35"/>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3" name="Google Shape;1323;p35"/>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4" name="Google Shape;1324;p35"/>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5" name="Google Shape;1325;p35"/>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6" name="Google Shape;1326;p35"/>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7" name="Google Shape;1327;p35"/>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8" name="Google Shape;1328;p35"/>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29" name="Google Shape;1329;p35"/>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0" name="Google Shape;1330;p35"/>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1" name="Google Shape;1331;p35"/>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2" name="Google Shape;1332;p35"/>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3" name="Google Shape;1333;p35"/>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4" name="Google Shape;1334;p35"/>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5" name="Google Shape;1335;p35"/>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6" name="Google Shape;1336;p35"/>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7" name="Google Shape;1337;p35"/>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8" name="Google Shape;1338;p35"/>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39" name="Google Shape;1339;p35"/>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0" name="Google Shape;1340;p35"/>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1" name="Google Shape;1341;p35"/>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2" name="Google Shape;1342;p35"/>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3" name="Google Shape;1343;p35"/>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4" name="Google Shape;1344;p35"/>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5" name="Google Shape;1345;p35"/>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6" name="Google Shape;1346;p35"/>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7" name="Google Shape;1347;p35"/>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8" name="Google Shape;1348;p35"/>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49" name="Google Shape;1349;p35"/>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0" name="Google Shape;1350;p35"/>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1" name="Google Shape;1351;p35"/>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2" name="Google Shape;1352;p35"/>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3" name="Google Shape;1353;p35"/>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4" name="Google Shape;1354;p35"/>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5" name="Google Shape;1355;p35"/>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6" name="Google Shape;1356;p35"/>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7" name="Google Shape;1357;p35"/>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8" name="Google Shape;1358;p35"/>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59" name="Google Shape;1359;p35"/>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0" name="Google Shape;1360;p35"/>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1" name="Google Shape;1361;p35"/>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2" name="Google Shape;1362;p35"/>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3" name="Google Shape;1363;p35"/>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4" name="Google Shape;1364;p35"/>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5" name="Google Shape;1365;p35"/>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6" name="Google Shape;1366;p35"/>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7" name="Google Shape;1367;p35"/>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8" name="Google Shape;1368;p35"/>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9" name="Google Shape;1369;p35"/>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0" name="Google Shape;1370;p35"/>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1" name="Google Shape;1371;p35"/>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2" name="Google Shape;1372;p35"/>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3" name="Google Shape;1373;p35"/>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4" name="Google Shape;1374;p35"/>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5" name="Google Shape;1375;p35"/>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6" name="Google Shape;1376;p35"/>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7" name="Google Shape;1377;p35"/>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8" name="Google Shape;1378;p35"/>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79" name="Google Shape;1379;p35"/>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0" name="Google Shape;1380;p35"/>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1" name="Google Shape;1381;p35"/>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2" name="Google Shape;1382;p35"/>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3" name="Google Shape;1383;p35"/>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4" name="Google Shape;1384;p35"/>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5" name="Google Shape;1385;p35"/>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6" name="Google Shape;1386;p35"/>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7" name="Google Shape;1387;p35"/>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8" name="Google Shape;1388;p35"/>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89" name="Google Shape;1389;p35"/>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0" name="Google Shape;1390;p35"/>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1" name="Google Shape;1391;p35"/>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2" name="Google Shape;1392;p35"/>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3" name="Google Shape;1393;p35"/>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4" name="Google Shape;1394;p35"/>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5" name="Google Shape;1395;p35"/>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6" name="Google Shape;1396;p35"/>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7" name="Google Shape;1397;p35"/>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8" name="Google Shape;1398;p35"/>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99" name="Google Shape;1399;p35"/>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0" name="Google Shape;1400;p35"/>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1" name="Google Shape;1401;p35"/>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2" name="Google Shape;1402;p35"/>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3" name="Google Shape;1403;p35"/>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4" name="Google Shape;1404;p35"/>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5" name="Google Shape;1405;p35"/>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6" name="Google Shape;1406;p35"/>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7" name="Google Shape;1407;p35"/>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8" name="Google Shape;1408;p35"/>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09" name="Google Shape;1409;p35"/>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0" name="Google Shape;1410;p35"/>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1" name="Google Shape;1411;p35"/>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12" name="Google Shape;1412;p35"/>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413" name="Google Shape;1413;p35"/>
          <p:cNvSpPr txBox="1"/>
          <p:nvPr>
            <p:ph hasCustomPrompt="1" type="title"/>
          </p:nvPr>
        </p:nvSpPr>
        <p:spPr>
          <a:xfrm>
            <a:off x="1371600" y="1538363"/>
            <a:ext cx="6400800" cy="137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10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1414" name="Google Shape;1414;p35"/>
          <p:cNvSpPr txBox="1"/>
          <p:nvPr>
            <p:ph idx="1" type="subTitle"/>
          </p:nvPr>
        </p:nvSpPr>
        <p:spPr>
          <a:xfrm>
            <a:off x="1371600" y="3086309"/>
            <a:ext cx="6400800" cy="411600"/>
          </a:xfrm>
          <a:prstGeom prst="rect">
            <a:avLst/>
          </a:prstGeom>
          <a:solidFill>
            <a:schemeClr val="dk2"/>
          </a:solidFill>
        </p:spPr>
        <p:txBody>
          <a:bodyPr anchorCtr="0" anchor="b" bIns="91425" lIns="91425" spcFirstLastPara="1" rIns="91425" wrap="square" tIns="91425">
            <a:noAutofit/>
          </a:bodyPr>
          <a:lstStyle>
            <a:lvl1pPr lvl="0" rtl="0" algn="ctr">
              <a:spcBef>
                <a:spcPts val="0"/>
              </a:spcBef>
              <a:spcAft>
                <a:spcPts val="0"/>
              </a:spcAft>
              <a:buSzPts val="14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415" name="Google Shape;1415;p35"/>
          <p:cNvGrpSpPr/>
          <p:nvPr/>
        </p:nvGrpSpPr>
        <p:grpSpPr>
          <a:xfrm flipH="1">
            <a:off x="444125" y="478875"/>
            <a:ext cx="8255750" cy="4125125"/>
            <a:chOff x="444125" y="478875"/>
            <a:chExt cx="8255750" cy="4125125"/>
          </a:xfrm>
        </p:grpSpPr>
        <p:cxnSp>
          <p:nvCxnSpPr>
            <p:cNvPr id="1416" name="Google Shape;1416;p35"/>
            <p:cNvCxnSpPr/>
            <p:nvPr/>
          </p:nvCxnSpPr>
          <p:spPr>
            <a:xfrm rot="10800000">
              <a:off x="444125" y="478875"/>
              <a:ext cx="0" cy="3005700"/>
            </a:xfrm>
            <a:prstGeom prst="straightConnector1">
              <a:avLst/>
            </a:prstGeom>
            <a:noFill/>
            <a:ln cap="flat" cmpd="sng" w="9525">
              <a:solidFill>
                <a:schemeClr val="dk2"/>
              </a:solidFill>
              <a:prstDash val="solid"/>
              <a:round/>
              <a:headEnd len="med" w="med" type="none"/>
              <a:tailEnd len="med" w="med" type="none"/>
            </a:ln>
          </p:spPr>
        </p:cxnSp>
        <p:cxnSp>
          <p:nvCxnSpPr>
            <p:cNvPr id="1417" name="Google Shape;1417;p35"/>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18" name="Shape 1418"/>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gradFill>
          <a:gsLst>
            <a:gs pos="0">
              <a:schemeClr val="accent1"/>
            </a:gs>
            <a:gs pos="100000">
              <a:schemeClr val="lt1"/>
            </a:gs>
          </a:gsLst>
          <a:path path="circle">
            <a:fillToRect b="50%" l="50%" r="50%" t="50%"/>
          </a:path>
          <a:tileRect/>
        </a:gradFill>
      </p:bgPr>
    </p:bg>
    <p:spTree>
      <p:nvGrpSpPr>
        <p:cNvPr id="1419" name="Shape 1419"/>
        <p:cNvGrpSpPr/>
        <p:nvPr/>
      </p:nvGrpSpPr>
      <p:grpSpPr>
        <a:xfrm>
          <a:off x="0" y="0"/>
          <a:ext cx="0" cy="0"/>
          <a:chOff x="0" y="0"/>
          <a:chExt cx="0" cy="0"/>
        </a:xfrm>
      </p:grpSpPr>
      <p:grpSp>
        <p:nvGrpSpPr>
          <p:cNvPr id="1420" name="Google Shape;1420;p37"/>
          <p:cNvGrpSpPr/>
          <p:nvPr/>
        </p:nvGrpSpPr>
        <p:grpSpPr>
          <a:xfrm>
            <a:off x="2" y="46"/>
            <a:ext cx="9143710" cy="5143425"/>
            <a:chOff x="2" y="-41"/>
            <a:chExt cx="9143710" cy="5143425"/>
          </a:xfrm>
        </p:grpSpPr>
        <p:sp>
          <p:nvSpPr>
            <p:cNvPr id="1421" name="Google Shape;1421;p37"/>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2" name="Google Shape;1422;p37"/>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3" name="Google Shape;1423;p37"/>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4" name="Google Shape;1424;p37"/>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5" name="Google Shape;1425;p37"/>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6" name="Google Shape;1426;p37"/>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7" name="Google Shape;1427;p37"/>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8" name="Google Shape;1428;p37"/>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29" name="Google Shape;1429;p37"/>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0" name="Google Shape;1430;p37"/>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1" name="Google Shape;1431;p37"/>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2" name="Google Shape;1432;p37"/>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3" name="Google Shape;1433;p37"/>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4" name="Google Shape;1434;p37"/>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5" name="Google Shape;1435;p37"/>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6" name="Google Shape;1436;p37"/>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7" name="Google Shape;1437;p37"/>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8" name="Google Shape;1438;p37"/>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39" name="Google Shape;1439;p37"/>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0" name="Google Shape;1440;p37"/>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1" name="Google Shape;1441;p37"/>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2" name="Google Shape;1442;p37"/>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3" name="Google Shape;1443;p37"/>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4" name="Google Shape;1444;p37"/>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5" name="Google Shape;1445;p37"/>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6" name="Google Shape;1446;p37"/>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7" name="Google Shape;1447;p37"/>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8" name="Google Shape;1448;p37"/>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49" name="Google Shape;1449;p37"/>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0" name="Google Shape;1450;p37"/>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1" name="Google Shape;1451;p37"/>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2" name="Google Shape;1452;p37"/>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3" name="Google Shape;1453;p37"/>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4" name="Google Shape;1454;p37"/>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5" name="Google Shape;1455;p37"/>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6" name="Google Shape;1456;p37"/>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7" name="Google Shape;1457;p37"/>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8" name="Google Shape;1458;p37"/>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59" name="Google Shape;1459;p37"/>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0" name="Google Shape;1460;p37"/>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1" name="Google Shape;1461;p37"/>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2" name="Google Shape;1462;p37"/>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3" name="Google Shape;1463;p37"/>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4" name="Google Shape;1464;p37"/>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5" name="Google Shape;1465;p37"/>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6" name="Google Shape;1466;p37"/>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7" name="Google Shape;1467;p37"/>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8" name="Google Shape;1468;p37"/>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69" name="Google Shape;1469;p37"/>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0" name="Google Shape;1470;p37"/>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1" name="Google Shape;1471;p37"/>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2" name="Google Shape;1472;p37"/>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3" name="Google Shape;1473;p37"/>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4" name="Google Shape;1474;p37"/>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5" name="Google Shape;1475;p37"/>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6" name="Google Shape;1476;p37"/>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7" name="Google Shape;1477;p37"/>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8" name="Google Shape;1478;p37"/>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79" name="Google Shape;1479;p37"/>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0" name="Google Shape;1480;p37"/>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1" name="Google Shape;1481;p37"/>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2" name="Google Shape;1482;p37"/>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3" name="Google Shape;1483;p37"/>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4" name="Google Shape;1484;p37"/>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5" name="Google Shape;1485;p37"/>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6" name="Google Shape;1486;p37"/>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7" name="Google Shape;1487;p37"/>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8" name="Google Shape;1488;p37"/>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89" name="Google Shape;1489;p37"/>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0" name="Google Shape;1490;p37"/>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1" name="Google Shape;1491;p37"/>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2" name="Google Shape;1492;p37"/>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3" name="Google Shape;1493;p37"/>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4" name="Google Shape;1494;p37"/>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5" name="Google Shape;1495;p37"/>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6" name="Google Shape;1496;p37"/>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7" name="Google Shape;1497;p37"/>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8" name="Google Shape;1498;p37"/>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499" name="Google Shape;1499;p37"/>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0" name="Google Shape;1500;p37"/>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1" name="Google Shape;1501;p37"/>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2" name="Google Shape;1502;p37"/>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3" name="Google Shape;1503;p37"/>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4" name="Google Shape;1504;p37"/>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5" name="Google Shape;1505;p37"/>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6" name="Google Shape;1506;p37"/>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7" name="Google Shape;1507;p37"/>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8" name="Google Shape;1508;p37"/>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09" name="Google Shape;1509;p37"/>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0" name="Google Shape;1510;p37"/>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1" name="Google Shape;1511;p37"/>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2" name="Google Shape;1512;p37"/>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3" name="Google Shape;1513;p37"/>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4" name="Google Shape;1514;p37"/>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5" name="Google Shape;1515;p37"/>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6" name="Google Shape;1516;p37"/>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7" name="Google Shape;1517;p37"/>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8" name="Google Shape;1518;p37"/>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19" name="Google Shape;1519;p37"/>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0" name="Google Shape;1520;p37"/>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1" name="Google Shape;1521;p37"/>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2" name="Google Shape;1522;p37"/>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3" name="Google Shape;1523;p37"/>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4" name="Google Shape;1524;p37"/>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5" name="Google Shape;1525;p37"/>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6" name="Google Shape;1526;p37"/>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7" name="Google Shape;1527;p37"/>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8" name="Google Shape;1528;p37"/>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29" name="Google Shape;1529;p37"/>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0" name="Google Shape;1530;p37"/>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1" name="Google Shape;1531;p37"/>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2" name="Google Shape;1532;p37"/>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3" name="Google Shape;1533;p37"/>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4" name="Google Shape;1534;p37"/>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5" name="Google Shape;1535;p37"/>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6" name="Google Shape;1536;p37"/>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7" name="Google Shape;1537;p37"/>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8" name="Google Shape;1538;p37"/>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9" name="Google Shape;1539;p37"/>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0" name="Google Shape;1540;p37"/>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1" name="Google Shape;1541;p37"/>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2" name="Google Shape;1542;p37"/>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3" name="Google Shape;1543;p37"/>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4" name="Google Shape;1544;p37"/>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5" name="Google Shape;1545;p37"/>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6" name="Google Shape;1546;p37"/>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7" name="Google Shape;1547;p37"/>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8" name="Google Shape;1548;p37"/>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49" name="Google Shape;1549;p37"/>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0" name="Google Shape;1550;p37"/>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1" name="Google Shape;1551;p37"/>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2" name="Google Shape;1552;p37"/>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3" name="Google Shape;1553;p37"/>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4" name="Google Shape;1554;p37"/>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55" name="Google Shape;1555;p37"/>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556" name="Google Shape;1556;p37"/>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557" name="Google Shape;1557;p37"/>
          <p:cNvSpPr txBox="1"/>
          <p:nvPr>
            <p:ph idx="2" type="title"/>
          </p:nvPr>
        </p:nvSpPr>
        <p:spPr>
          <a:xfrm>
            <a:off x="1872275" y="1513675"/>
            <a:ext cx="23775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1558" name="Google Shape;1558;p37"/>
          <p:cNvSpPr txBox="1"/>
          <p:nvPr>
            <p:ph idx="3" type="title"/>
          </p:nvPr>
        </p:nvSpPr>
        <p:spPr>
          <a:xfrm>
            <a:off x="5616000" y="1513675"/>
            <a:ext cx="23775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1559" name="Google Shape;1559;p37"/>
          <p:cNvSpPr txBox="1"/>
          <p:nvPr>
            <p:ph idx="1" type="subTitle"/>
          </p:nvPr>
        </p:nvSpPr>
        <p:spPr>
          <a:xfrm>
            <a:off x="1872263" y="2153875"/>
            <a:ext cx="23775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0" name="Google Shape;1560;p37"/>
          <p:cNvSpPr txBox="1"/>
          <p:nvPr>
            <p:ph idx="4" type="subTitle"/>
          </p:nvPr>
        </p:nvSpPr>
        <p:spPr>
          <a:xfrm>
            <a:off x="5615988" y="2153875"/>
            <a:ext cx="23775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1" name="Google Shape;1561;p37"/>
          <p:cNvSpPr txBox="1"/>
          <p:nvPr>
            <p:ph idx="5" type="title"/>
          </p:nvPr>
        </p:nvSpPr>
        <p:spPr>
          <a:xfrm>
            <a:off x="1872275" y="3038175"/>
            <a:ext cx="23775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1562" name="Google Shape;1562;p37"/>
          <p:cNvSpPr txBox="1"/>
          <p:nvPr>
            <p:ph idx="6" type="title"/>
          </p:nvPr>
        </p:nvSpPr>
        <p:spPr>
          <a:xfrm>
            <a:off x="5616000" y="3038175"/>
            <a:ext cx="2377500" cy="6402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1563" name="Google Shape;1563;p37"/>
          <p:cNvSpPr txBox="1"/>
          <p:nvPr>
            <p:ph idx="7" type="subTitle"/>
          </p:nvPr>
        </p:nvSpPr>
        <p:spPr>
          <a:xfrm>
            <a:off x="1872289" y="3678375"/>
            <a:ext cx="23775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4" name="Google Shape;1564;p37"/>
          <p:cNvSpPr txBox="1"/>
          <p:nvPr>
            <p:ph idx="8" type="subTitle"/>
          </p:nvPr>
        </p:nvSpPr>
        <p:spPr>
          <a:xfrm>
            <a:off x="5615992" y="3678375"/>
            <a:ext cx="23775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5" name="Google Shape;1565;p37"/>
          <p:cNvSpPr txBox="1"/>
          <p:nvPr>
            <p:ph hasCustomPrompt="1" idx="9" type="title"/>
          </p:nvPr>
        </p:nvSpPr>
        <p:spPr>
          <a:xfrm>
            <a:off x="943977" y="1513668"/>
            <a:ext cx="775800" cy="7758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000"/>
              <a:buNone/>
              <a:defRPr sz="3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566" name="Google Shape;1566;p37"/>
          <p:cNvSpPr txBox="1"/>
          <p:nvPr>
            <p:ph hasCustomPrompt="1" idx="13" type="title"/>
          </p:nvPr>
        </p:nvSpPr>
        <p:spPr>
          <a:xfrm>
            <a:off x="943977" y="3040568"/>
            <a:ext cx="775800" cy="7758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000"/>
              <a:buNone/>
              <a:defRPr sz="3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567" name="Google Shape;1567;p37"/>
          <p:cNvSpPr txBox="1"/>
          <p:nvPr>
            <p:ph hasCustomPrompt="1" idx="14" type="title"/>
          </p:nvPr>
        </p:nvSpPr>
        <p:spPr>
          <a:xfrm>
            <a:off x="4687827" y="1513668"/>
            <a:ext cx="775800" cy="7758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000"/>
              <a:buNone/>
              <a:defRPr sz="3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568" name="Google Shape;1568;p37"/>
          <p:cNvSpPr txBox="1"/>
          <p:nvPr>
            <p:ph hasCustomPrompt="1" idx="15" type="title"/>
          </p:nvPr>
        </p:nvSpPr>
        <p:spPr>
          <a:xfrm>
            <a:off x="4687827" y="3040568"/>
            <a:ext cx="775800" cy="7758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000"/>
              <a:buNone/>
              <a:defRPr sz="3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cxnSp>
        <p:nvCxnSpPr>
          <p:cNvPr id="1569" name="Google Shape;1569;p37"/>
          <p:cNvCxnSpPr/>
          <p:nvPr/>
        </p:nvCxnSpPr>
        <p:spPr>
          <a:xfrm rot="10800000">
            <a:off x="444125" y="391725"/>
            <a:ext cx="0" cy="1153500"/>
          </a:xfrm>
          <a:prstGeom prst="straightConnector1">
            <a:avLst/>
          </a:prstGeom>
          <a:noFill/>
          <a:ln cap="flat" cmpd="sng" w="9525">
            <a:solidFill>
              <a:schemeClr val="dk2"/>
            </a:solidFill>
            <a:prstDash val="solid"/>
            <a:round/>
            <a:headEnd len="med" w="med" type="none"/>
            <a:tailEnd len="med" w="med" type="none"/>
          </a:ln>
        </p:spPr>
      </p:cxnSp>
      <p:cxnSp>
        <p:nvCxnSpPr>
          <p:cNvPr id="1570" name="Google Shape;1570;p37"/>
          <p:cNvCxnSpPr/>
          <p:nvPr/>
        </p:nvCxnSpPr>
        <p:spPr>
          <a:xfrm rot="10800000">
            <a:off x="8699875" y="2307688"/>
            <a:ext cx="0" cy="1980300"/>
          </a:xfrm>
          <a:prstGeom prst="straightConnector1">
            <a:avLst/>
          </a:prstGeom>
          <a:noFill/>
          <a:ln cap="flat" cmpd="sng" w="9525">
            <a:solidFill>
              <a:schemeClr val="dk2"/>
            </a:solidFill>
            <a:prstDash val="solid"/>
            <a:round/>
            <a:headEnd len="med" w="med" type="none"/>
            <a:tailEnd len="med" w="med" type="none"/>
          </a:ln>
        </p:spPr>
      </p:cxnSp>
      <p:grpSp>
        <p:nvGrpSpPr>
          <p:cNvPr id="1571" name="Google Shape;1571;p37"/>
          <p:cNvGrpSpPr/>
          <p:nvPr/>
        </p:nvGrpSpPr>
        <p:grpSpPr>
          <a:xfrm>
            <a:off x="-253808" y="4310194"/>
            <a:ext cx="878914" cy="511681"/>
            <a:chOff x="4436950" y="1405000"/>
            <a:chExt cx="682175" cy="397175"/>
          </a:xfrm>
        </p:grpSpPr>
        <p:sp>
          <p:nvSpPr>
            <p:cNvPr id="1572" name="Google Shape;1572;p37"/>
            <p:cNvSpPr/>
            <p:nvPr/>
          </p:nvSpPr>
          <p:spPr>
            <a:xfrm>
              <a:off x="4437225" y="1405000"/>
              <a:ext cx="397175" cy="397175"/>
            </a:xfrm>
            <a:custGeom>
              <a:rect b="b" l="l" r="r" t="t"/>
              <a:pathLst>
                <a:path extrusionOk="0" h="15887" w="15887">
                  <a:moveTo>
                    <a:pt x="7944" y="15887"/>
                  </a:moveTo>
                  <a:lnTo>
                    <a:pt x="1" y="7944"/>
                  </a:lnTo>
                  <a:lnTo>
                    <a:pt x="7944" y="1"/>
                  </a:lnTo>
                  <a:lnTo>
                    <a:pt x="15887" y="7944"/>
                  </a:lnTo>
                  <a:close/>
                </a:path>
              </a:pathLst>
            </a:custGeom>
            <a:gradFill>
              <a:gsLst>
                <a:gs pos="0">
                  <a:schemeClr val="accent1"/>
                </a:gs>
                <a:gs pos="100000">
                  <a:schemeClr val="lt1"/>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7"/>
            <p:cNvSpPr/>
            <p:nvPr/>
          </p:nvSpPr>
          <p:spPr>
            <a:xfrm>
              <a:off x="4721975" y="1405000"/>
              <a:ext cx="397150" cy="397175"/>
            </a:xfrm>
            <a:custGeom>
              <a:rect b="b" l="l" r="r" t="t"/>
              <a:pathLst>
                <a:path extrusionOk="0" h="15887" w="15886">
                  <a:moveTo>
                    <a:pt x="7954" y="15887"/>
                  </a:moveTo>
                  <a:lnTo>
                    <a:pt x="0" y="7944"/>
                  </a:lnTo>
                  <a:lnTo>
                    <a:pt x="7954" y="1"/>
                  </a:lnTo>
                  <a:lnTo>
                    <a:pt x="15886" y="7944"/>
                  </a:lnTo>
                  <a:close/>
                </a:path>
              </a:pathLst>
            </a:custGeom>
            <a:gradFill>
              <a:gsLst>
                <a:gs pos="0">
                  <a:schemeClr val="accent1"/>
                </a:gs>
                <a:gs pos="100000">
                  <a:schemeClr val="lt1"/>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7"/>
            <p:cNvSpPr/>
            <p:nvPr/>
          </p:nvSpPr>
          <p:spPr>
            <a:xfrm>
              <a:off x="4436950" y="1405000"/>
              <a:ext cx="396875" cy="396900"/>
            </a:xfrm>
            <a:custGeom>
              <a:rect b="b" l="l" r="r" t="t"/>
              <a:pathLst>
                <a:path extrusionOk="0" fill="none" h="15876" w="15875">
                  <a:moveTo>
                    <a:pt x="0" y="7944"/>
                  </a:moveTo>
                  <a:lnTo>
                    <a:pt x="7943" y="1"/>
                  </a:lnTo>
                  <a:lnTo>
                    <a:pt x="15875" y="7944"/>
                  </a:lnTo>
                  <a:lnTo>
                    <a:pt x="7943" y="15875"/>
                  </a:lnTo>
                  <a:close/>
                </a:path>
              </a:pathLst>
            </a:custGeom>
            <a:noFill/>
            <a:ln cap="flat" cmpd="sng" w="9525">
              <a:solidFill>
                <a:schemeClr val="dk2"/>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7"/>
            <p:cNvSpPr/>
            <p:nvPr/>
          </p:nvSpPr>
          <p:spPr>
            <a:xfrm>
              <a:off x="4721975" y="1405000"/>
              <a:ext cx="396875" cy="396900"/>
            </a:xfrm>
            <a:custGeom>
              <a:rect b="b" l="l" r="r" t="t"/>
              <a:pathLst>
                <a:path extrusionOk="0" fill="none" h="15876" w="15875">
                  <a:moveTo>
                    <a:pt x="0" y="7932"/>
                  </a:moveTo>
                  <a:lnTo>
                    <a:pt x="7943" y="1"/>
                  </a:lnTo>
                  <a:lnTo>
                    <a:pt x="15874" y="7932"/>
                  </a:lnTo>
                  <a:lnTo>
                    <a:pt x="7943" y="15875"/>
                  </a:lnTo>
                  <a:close/>
                </a:path>
              </a:pathLst>
            </a:custGeom>
            <a:noFill/>
            <a:ln cap="flat" cmpd="sng" w="9525">
              <a:solidFill>
                <a:schemeClr val="dk2"/>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bg>
      <p:bgPr>
        <a:gradFill>
          <a:gsLst>
            <a:gs pos="0">
              <a:schemeClr val="accent1"/>
            </a:gs>
            <a:gs pos="100000">
              <a:schemeClr val="lt1"/>
            </a:gs>
          </a:gsLst>
          <a:path path="circle">
            <a:fillToRect b="50%" l="50%" r="50%" t="50%"/>
          </a:path>
          <a:tileRect/>
        </a:gradFill>
      </p:bgPr>
    </p:bg>
    <p:spTree>
      <p:nvGrpSpPr>
        <p:cNvPr id="1576" name="Shape 1576"/>
        <p:cNvGrpSpPr/>
        <p:nvPr/>
      </p:nvGrpSpPr>
      <p:grpSpPr>
        <a:xfrm>
          <a:off x="0" y="0"/>
          <a:ext cx="0" cy="0"/>
          <a:chOff x="0" y="0"/>
          <a:chExt cx="0" cy="0"/>
        </a:xfrm>
      </p:grpSpPr>
      <p:grpSp>
        <p:nvGrpSpPr>
          <p:cNvPr id="1577" name="Google Shape;1577;p38"/>
          <p:cNvGrpSpPr/>
          <p:nvPr/>
        </p:nvGrpSpPr>
        <p:grpSpPr>
          <a:xfrm>
            <a:off x="2" y="46"/>
            <a:ext cx="9143710" cy="5143425"/>
            <a:chOff x="2" y="-41"/>
            <a:chExt cx="9143710" cy="5143425"/>
          </a:xfrm>
        </p:grpSpPr>
        <p:sp>
          <p:nvSpPr>
            <p:cNvPr id="1578" name="Google Shape;1578;p38"/>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79" name="Google Shape;1579;p38"/>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0" name="Google Shape;1580;p38"/>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1" name="Google Shape;1581;p38"/>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2" name="Google Shape;1582;p38"/>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3" name="Google Shape;1583;p38"/>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4" name="Google Shape;1584;p38"/>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5" name="Google Shape;1585;p38"/>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6" name="Google Shape;1586;p38"/>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7" name="Google Shape;1587;p38"/>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8" name="Google Shape;1588;p38"/>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89" name="Google Shape;1589;p38"/>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0" name="Google Shape;1590;p38"/>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1" name="Google Shape;1591;p38"/>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2" name="Google Shape;1592;p38"/>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3" name="Google Shape;1593;p38"/>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4" name="Google Shape;1594;p38"/>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5" name="Google Shape;1595;p38"/>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6" name="Google Shape;1596;p38"/>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7" name="Google Shape;1597;p38"/>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8" name="Google Shape;1598;p38"/>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9" name="Google Shape;1599;p38"/>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0" name="Google Shape;1600;p38"/>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1" name="Google Shape;1601;p38"/>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2" name="Google Shape;1602;p38"/>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3" name="Google Shape;1603;p38"/>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4" name="Google Shape;1604;p38"/>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5" name="Google Shape;1605;p38"/>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6" name="Google Shape;1606;p38"/>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7" name="Google Shape;1607;p38"/>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8" name="Google Shape;1608;p38"/>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9" name="Google Shape;1609;p38"/>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0" name="Google Shape;1610;p38"/>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1" name="Google Shape;1611;p38"/>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2" name="Google Shape;1612;p38"/>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3" name="Google Shape;1613;p38"/>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4" name="Google Shape;1614;p38"/>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5" name="Google Shape;1615;p38"/>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6" name="Google Shape;1616;p38"/>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7" name="Google Shape;1617;p38"/>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8" name="Google Shape;1618;p38"/>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19" name="Google Shape;1619;p38"/>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0" name="Google Shape;1620;p38"/>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1" name="Google Shape;1621;p38"/>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2" name="Google Shape;1622;p38"/>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3" name="Google Shape;1623;p38"/>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4" name="Google Shape;1624;p38"/>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5" name="Google Shape;1625;p38"/>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6" name="Google Shape;1626;p38"/>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7" name="Google Shape;1627;p38"/>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8" name="Google Shape;1628;p38"/>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9" name="Google Shape;1629;p38"/>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0" name="Google Shape;1630;p38"/>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1" name="Google Shape;1631;p38"/>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2" name="Google Shape;1632;p38"/>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3" name="Google Shape;1633;p38"/>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4" name="Google Shape;1634;p38"/>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5" name="Google Shape;1635;p38"/>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6" name="Google Shape;1636;p38"/>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7" name="Google Shape;1637;p38"/>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8" name="Google Shape;1638;p38"/>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39" name="Google Shape;1639;p38"/>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0" name="Google Shape;1640;p38"/>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1" name="Google Shape;1641;p38"/>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2" name="Google Shape;1642;p38"/>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3" name="Google Shape;1643;p38"/>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4" name="Google Shape;1644;p38"/>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5" name="Google Shape;1645;p38"/>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6" name="Google Shape;1646;p38"/>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7" name="Google Shape;1647;p38"/>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8" name="Google Shape;1648;p38"/>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49" name="Google Shape;1649;p38"/>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0" name="Google Shape;1650;p38"/>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1" name="Google Shape;1651;p38"/>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2" name="Google Shape;1652;p38"/>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3" name="Google Shape;1653;p38"/>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4" name="Google Shape;1654;p38"/>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5" name="Google Shape;1655;p38"/>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6" name="Google Shape;1656;p38"/>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7" name="Google Shape;1657;p38"/>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8" name="Google Shape;1658;p38"/>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9" name="Google Shape;1659;p38"/>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0" name="Google Shape;1660;p38"/>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1" name="Google Shape;1661;p38"/>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2" name="Google Shape;1662;p38"/>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3" name="Google Shape;1663;p38"/>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4" name="Google Shape;1664;p38"/>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5" name="Google Shape;1665;p38"/>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6" name="Google Shape;1666;p38"/>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7" name="Google Shape;1667;p38"/>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8" name="Google Shape;1668;p38"/>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69" name="Google Shape;1669;p38"/>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0" name="Google Shape;1670;p38"/>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1" name="Google Shape;1671;p38"/>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2" name="Google Shape;1672;p38"/>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3" name="Google Shape;1673;p38"/>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4" name="Google Shape;1674;p38"/>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5" name="Google Shape;1675;p38"/>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6" name="Google Shape;1676;p38"/>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7" name="Google Shape;1677;p38"/>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8" name="Google Shape;1678;p38"/>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9" name="Google Shape;1679;p38"/>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0" name="Google Shape;1680;p38"/>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1" name="Google Shape;1681;p38"/>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2" name="Google Shape;1682;p38"/>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3" name="Google Shape;1683;p38"/>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4" name="Google Shape;1684;p38"/>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5" name="Google Shape;1685;p38"/>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6" name="Google Shape;1686;p38"/>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7" name="Google Shape;1687;p38"/>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8" name="Google Shape;1688;p38"/>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9" name="Google Shape;1689;p38"/>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0" name="Google Shape;1690;p38"/>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1" name="Google Shape;1691;p38"/>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2" name="Google Shape;1692;p38"/>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3" name="Google Shape;1693;p38"/>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4" name="Google Shape;1694;p38"/>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5" name="Google Shape;1695;p38"/>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6" name="Google Shape;1696;p38"/>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7" name="Google Shape;1697;p38"/>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8" name="Google Shape;1698;p38"/>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99" name="Google Shape;1699;p38"/>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0" name="Google Shape;1700;p38"/>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1" name="Google Shape;1701;p38"/>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2" name="Google Shape;1702;p38"/>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3" name="Google Shape;1703;p38"/>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4" name="Google Shape;1704;p38"/>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5" name="Google Shape;1705;p38"/>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6" name="Google Shape;1706;p38"/>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7" name="Google Shape;1707;p38"/>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8" name="Google Shape;1708;p38"/>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09" name="Google Shape;1709;p38"/>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0" name="Google Shape;1710;p38"/>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1" name="Google Shape;1711;p38"/>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2" name="Google Shape;1712;p38"/>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713" name="Google Shape;1713;p38"/>
          <p:cNvSpPr txBox="1"/>
          <p:nvPr>
            <p:ph type="title"/>
          </p:nvPr>
        </p:nvSpPr>
        <p:spPr>
          <a:xfrm>
            <a:off x="1280100" y="3584475"/>
            <a:ext cx="6583800" cy="4041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14" name="Google Shape;1714;p38"/>
          <p:cNvSpPr txBox="1"/>
          <p:nvPr>
            <p:ph idx="1" type="subTitle"/>
          </p:nvPr>
        </p:nvSpPr>
        <p:spPr>
          <a:xfrm>
            <a:off x="1280100" y="1103250"/>
            <a:ext cx="6583800" cy="2206200"/>
          </a:xfrm>
          <a:prstGeom prst="rect">
            <a:avLst/>
          </a:prstGeom>
          <a:gradFill>
            <a:gsLst>
              <a:gs pos="0">
                <a:srgbClr val="D4BE9B"/>
              </a:gs>
              <a:gs pos="100000">
                <a:srgbClr val="9D7F4F"/>
              </a:gs>
            </a:gsLst>
            <a:lin ang="10800025" scaled="0"/>
          </a:gradFill>
        </p:spPr>
        <p:txBody>
          <a:bodyPr anchorCtr="0" anchor="ctr" bIns="91425" lIns="91425" spcFirstLastPara="1" rIns="91425" wrap="square" tIns="91425">
            <a:noAutofit/>
          </a:bodyPr>
          <a:lstStyle>
            <a:lvl1pPr lvl="0" rtl="0">
              <a:spcBef>
                <a:spcPts val="0"/>
              </a:spcBef>
              <a:spcAft>
                <a:spcPts val="0"/>
              </a:spcAft>
              <a:buSzPts val="1400"/>
              <a:buNone/>
              <a:defRPr sz="2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715" name="Google Shape;1715;p38"/>
          <p:cNvCxnSpPr/>
          <p:nvPr/>
        </p:nvCxnSpPr>
        <p:spPr>
          <a:xfrm rot="10800000">
            <a:off x="444125" y="391725"/>
            <a:ext cx="0" cy="1153500"/>
          </a:xfrm>
          <a:prstGeom prst="straightConnector1">
            <a:avLst/>
          </a:prstGeom>
          <a:noFill/>
          <a:ln cap="flat" cmpd="sng" w="9525">
            <a:solidFill>
              <a:schemeClr val="lt1"/>
            </a:solidFill>
            <a:prstDash val="solid"/>
            <a:round/>
            <a:headEnd len="med" w="med" type="none"/>
            <a:tailEnd len="med" w="med" type="none"/>
          </a:ln>
        </p:spPr>
      </p:cxnSp>
      <p:cxnSp>
        <p:nvCxnSpPr>
          <p:cNvPr id="1716" name="Google Shape;1716;p38"/>
          <p:cNvCxnSpPr/>
          <p:nvPr/>
        </p:nvCxnSpPr>
        <p:spPr>
          <a:xfrm rot="10800000">
            <a:off x="8699875" y="2307688"/>
            <a:ext cx="0" cy="1980300"/>
          </a:xfrm>
          <a:prstGeom prst="straightConnector1">
            <a:avLst/>
          </a:prstGeom>
          <a:noFill/>
          <a:ln cap="flat" cmpd="sng" w="9525">
            <a:solidFill>
              <a:schemeClr val="lt1"/>
            </a:solidFill>
            <a:prstDash val="solid"/>
            <a:round/>
            <a:headEnd len="med" w="med" type="none"/>
            <a:tailEnd len="med" w="med" type="none"/>
          </a:ln>
        </p:spPr>
      </p:cxnSp>
      <p:sp>
        <p:nvSpPr>
          <p:cNvPr id="1717" name="Google Shape;1717;p38"/>
          <p:cNvSpPr/>
          <p:nvPr/>
        </p:nvSpPr>
        <p:spPr>
          <a:xfrm>
            <a:off x="444125" y="4225550"/>
            <a:ext cx="526097" cy="526131"/>
          </a:xfrm>
          <a:custGeom>
            <a:rect b="b" l="l" r="r" t="t"/>
            <a:pathLst>
              <a:path extrusionOk="0" fill="none" h="15876" w="15875">
                <a:moveTo>
                  <a:pt x="0" y="7944"/>
                </a:moveTo>
                <a:lnTo>
                  <a:pt x="7943" y="1"/>
                </a:lnTo>
                <a:lnTo>
                  <a:pt x="15875" y="7944"/>
                </a:lnTo>
                <a:lnTo>
                  <a:pt x="7943" y="15875"/>
                </a:lnTo>
                <a:close/>
              </a:path>
            </a:pathLst>
          </a:custGeom>
          <a:no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8"/>
          <p:cNvSpPr/>
          <p:nvPr/>
        </p:nvSpPr>
        <p:spPr>
          <a:xfrm>
            <a:off x="821964" y="4225550"/>
            <a:ext cx="526098" cy="526131"/>
          </a:xfrm>
          <a:custGeom>
            <a:rect b="b" l="l" r="r" t="t"/>
            <a:pathLst>
              <a:path extrusionOk="0" fill="none" h="15876" w="15875">
                <a:moveTo>
                  <a:pt x="0" y="7932"/>
                </a:moveTo>
                <a:lnTo>
                  <a:pt x="7943" y="1"/>
                </a:lnTo>
                <a:lnTo>
                  <a:pt x="15874" y="7932"/>
                </a:lnTo>
                <a:lnTo>
                  <a:pt x="7943" y="15875"/>
                </a:lnTo>
                <a:close/>
              </a:path>
            </a:pathLst>
          </a:custGeom>
          <a:no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9" name="Google Shape;1719;p38"/>
          <p:cNvGrpSpPr/>
          <p:nvPr/>
        </p:nvGrpSpPr>
        <p:grpSpPr>
          <a:xfrm>
            <a:off x="444125" y="391825"/>
            <a:ext cx="8255750" cy="4212175"/>
            <a:chOff x="449775" y="420975"/>
            <a:chExt cx="8255750" cy="4212175"/>
          </a:xfrm>
        </p:grpSpPr>
        <p:cxnSp>
          <p:nvCxnSpPr>
            <p:cNvPr id="1720" name="Google Shape;1720;p38"/>
            <p:cNvCxnSpPr/>
            <p:nvPr/>
          </p:nvCxnSpPr>
          <p:spPr>
            <a:xfrm rot="10800000">
              <a:off x="449775" y="2652850"/>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1721" name="Google Shape;1721;p38"/>
            <p:cNvCxnSpPr/>
            <p:nvPr/>
          </p:nvCxnSpPr>
          <p:spPr>
            <a:xfrm rot="10800000">
              <a:off x="8705525" y="420975"/>
              <a:ext cx="0" cy="1980300"/>
            </a:xfrm>
            <a:prstGeom prst="straightConnector1">
              <a:avLst/>
            </a:prstGeom>
            <a:noFill/>
            <a:ln cap="flat" cmpd="sng" w="9525">
              <a:solidFill>
                <a:schemeClr val="dk2"/>
              </a:solidFill>
              <a:prstDash val="solid"/>
              <a:round/>
              <a:headEnd len="med" w="med" type="none"/>
              <a:tailEnd len="med" w="med" type="none"/>
            </a:ln>
          </p:spPr>
        </p:cxnSp>
      </p:grpSp>
      <p:grpSp>
        <p:nvGrpSpPr>
          <p:cNvPr id="1722" name="Google Shape;1722;p38"/>
          <p:cNvGrpSpPr/>
          <p:nvPr/>
        </p:nvGrpSpPr>
        <p:grpSpPr>
          <a:xfrm>
            <a:off x="-165683" y="591582"/>
            <a:ext cx="878914" cy="511681"/>
            <a:chOff x="4436950" y="1405000"/>
            <a:chExt cx="682175" cy="397175"/>
          </a:xfrm>
        </p:grpSpPr>
        <p:sp>
          <p:nvSpPr>
            <p:cNvPr id="1723" name="Google Shape;1723;p38"/>
            <p:cNvSpPr/>
            <p:nvPr/>
          </p:nvSpPr>
          <p:spPr>
            <a:xfrm>
              <a:off x="4437225" y="1405000"/>
              <a:ext cx="397175" cy="397175"/>
            </a:xfrm>
            <a:custGeom>
              <a:rect b="b" l="l" r="r" t="t"/>
              <a:pathLst>
                <a:path extrusionOk="0" h="15887" w="15887">
                  <a:moveTo>
                    <a:pt x="7944" y="15887"/>
                  </a:moveTo>
                  <a:lnTo>
                    <a:pt x="1" y="7944"/>
                  </a:lnTo>
                  <a:lnTo>
                    <a:pt x="7944" y="1"/>
                  </a:lnTo>
                  <a:lnTo>
                    <a:pt x="15887" y="7944"/>
                  </a:lnTo>
                  <a:close/>
                </a:path>
              </a:pathLst>
            </a:custGeom>
            <a:gradFill>
              <a:gsLst>
                <a:gs pos="0">
                  <a:schemeClr val="accent1"/>
                </a:gs>
                <a:gs pos="100000">
                  <a:schemeClr val="lt1"/>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8"/>
            <p:cNvSpPr/>
            <p:nvPr/>
          </p:nvSpPr>
          <p:spPr>
            <a:xfrm>
              <a:off x="4721975" y="1405000"/>
              <a:ext cx="397150" cy="397175"/>
            </a:xfrm>
            <a:custGeom>
              <a:rect b="b" l="l" r="r" t="t"/>
              <a:pathLst>
                <a:path extrusionOk="0" h="15887" w="15886">
                  <a:moveTo>
                    <a:pt x="7954" y="15887"/>
                  </a:moveTo>
                  <a:lnTo>
                    <a:pt x="0" y="7944"/>
                  </a:lnTo>
                  <a:lnTo>
                    <a:pt x="7954" y="1"/>
                  </a:lnTo>
                  <a:lnTo>
                    <a:pt x="15886" y="7944"/>
                  </a:lnTo>
                  <a:close/>
                </a:path>
              </a:pathLst>
            </a:custGeom>
            <a:gradFill>
              <a:gsLst>
                <a:gs pos="0">
                  <a:schemeClr val="accent1"/>
                </a:gs>
                <a:gs pos="100000">
                  <a:schemeClr val="lt1"/>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8"/>
            <p:cNvSpPr/>
            <p:nvPr/>
          </p:nvSpPr>
          <p:spPr>
            <a:xfrm>
              <a:off x="4436950" y="1405000"/>
              <a:ext cx="396875" cy="396900"/>
            </a:xfrm>
            <a:custGeom>
              <a:rect b="b" l="l" r="r" t="t"/>
              <a:pathLst>
                <a:path extrusionOk="0" fill="none" h="15876" w="15875">
                  <a:moveTo>
                    <a:pt x="0" y="7944"/>
                  </a:moveTo>
                  <a:lnTo>
                    <a:pt x="7943" y="1"/>
                  </a:lnTo>
                  <a:lnTo>
                    <a:pt x="15875" y="7944"/>
                  </a:lnTo>
                  <a:lnTo>
                    <a:pt x="7943" y="15875"/>
                  </a:lnTo>
                  <a:close/>
                </a:path>
              </a:pathLst>
            </a:custGeom>
            <a:noFill/>
            <a:ln cap="flat" cmpd="sng" w="9525">
              <a:solidFill>
                <a:schemeClr val="dk2"/>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8"/>
            <p:cNvSpPr/>
            <p:nvPr/>
          </p:nvSpPr>
          <p:spPr>
            <a:xfrm>
              <a:off x="4721975" y="1405000"/>
              <a:ext cx="396875" cy="396900"/>
            </a:xfrm>
            <a:custGeom>
              <a:rect b="b" l="l" r="r" t="t"/>
              <a:pathLst>
                <a:path extrusionOk="0" fill="none" h="15876" w="15875">
                  <a:moveTo>
                    <a:pt x="0" y="7932"/>
                  </a:moveTo>
                  <a:lnTo>
                    <a:pt x="7943" y="1"/>
                  </a:lnTo>
                  <a:lnTo>
                    <a:pt x="15874" y="7932"/>
                  </a:lnTo>
                  <a:lnTo>
                    <a:pt x="7943" y="15875"/>
                  </a:lnTo>
                  <a:close/>
                </a:path>
              </a:pathLst>
            </a:custGeom>
            <a:noFill/>
            <a:ln cap="flat" cmpd="sng" w="9525">
              <a:solidFill>
                <a:schemeClr val="dk2"/>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4">
    <p:bg>
      <p:bgPr>
        <a:gradFill>
          <a:gsLst>
            <a:gs pos="0">
              <a:schemeClr val="accent1"/>
            </a:gs>
            <a:gs pos="100000">
              <a:schemeClr val="lt1"/>
            </a:gs>
          </a:gsLst>
          <a:path path="circle">
            <a:fillToRect b="50%" l="50%" r="50%" t="50%"/>
          </a:path>
          <a:tileRect/>
        </a:gradFill>
      </p:bgPr>
    </p:bg>
    <p:spTree>
      <p:nvGrpSpPr>
        <p:cNvPr id="1727" name="Shape 1727"/>
        <p:cNvGrpSpPr/>
        <p:nvPr/>
      </p:nvGrpSpPr>
      <p:grpSpPr>
        <a:xfrm>
          <a:off x="0" y="0"/>
          <a:ext cx="0" cy="0"/>
          <a:chOff x="0" y="0"/>
          <a:chExt cx="0" cy="0"/>
        </a:xfrm>
      </p:grpSpPr>
      <p:grpSp>
        <p:nvGrpSpPr>
          <p:cNvPr id="1728" name="Google Shape;1728;p39"/>
          <p:cNvGrpSpPr/>
          <p:nvPr/>
        </p:nvGrpSpPr>
        <p:grpSpPr>
          <a:xfrm>
            <a:off x="2" y="46"/>
            <a:ext cx="9143710" cy="5143425"/>
            <a:chOff x="2" y="-41"/>
            <a:chExt cx="9143710" cy="5143425"/>
          </a:xfrm>
        </p:grpSpPr>
        <p:sp>
          <p:nvSpPr>
            <p:cNvPr id="1729" name="Google Shape;1729;p39"/>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0" name="Google Shape;1730;p39"/>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1" name="Google Shape;1731;p39"/>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2" name="Google Shape;1732;p39"/>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3" name="Google Shape;1733;p39"/>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4" name="Google Shape;1734;p39"/>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5" name="Google Shape;1735;p39"/>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6" name="Google Shape;1736;p39"/>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7" name="Google Shape;1737;p39"/>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8" name="Google Shape;1738;p39"/>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9" name="Google Shape;1739;p39"/>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0" name="Google Shape;1740;p39"/>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1" name="Google Shape;1741;p39"/>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2" name="Google Shape;1742;p39"/>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3" name="Google Shape;1743;p39"/>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4" name="Google Shape;1744;p39"/>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5" name="Google Shape;1745;p39"/>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6" name="Google Shape;1746;p39"/>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7" name="Google Shape;1747;p39"/>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8" name="Google Shape;1748;p39"/>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9" name="Google Shape;1749;p39"/>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0" name="Google Shape;1750;p39"/>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1" name="Google Shape;1751;p39"/>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2" name="Google Shape;1752;p39"/>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3" name="Google Shape;1753;p39"/>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4" name="Google Shape;1754;p39"/>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5" name="Google Shape;1755;p39"/>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6" name="Google Shape;1756;p39"/>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7" name="Google Shape;1757;p39"/>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8" name="Google Shape;1758;p39"/>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59" name="Google Shape;1759;p39"/>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0" name="Google Shape;1760;p39"/>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1" name="Google Shape;1761;p39"/>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2" name="Google Shape;1762;p39"/>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3" name="Google Shape;1763;p39"/>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4" name="Google Shape;1764;p39"/>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5" name="Google Shape;1765;p39"/>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6" name="Google Shape;1766;p39"/>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7" name="Google Shape;1767;p39"/>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8" name="Google Shape;1768;p39"/>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9" name="Google Shape;1769;p39"/>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0" name="Google Shape;1770;p39"/>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1" name="Google Shape;1771;p39"/>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2" name="Google Shape;1772;p39"/>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3" name="Google Shape;1773;p39"/>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4" name="Google Shape;1774;p39"/>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5" name="Google Shape;1775;p39"/>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6" name="Google Shape;1776;p39"/>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7" name="Google Shape;1777;p39"/>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8" name="Google Shape;1778;p39"/>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79" name="Google Shape;1779;p39"/>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0" name="Google Shape;1780;p39"/>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1" name="Google Shape;1781;p39"/>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2" name="Google Shape;1782;p39"/>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3" name="Google Shape;1783;p39"/>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4" name="Google Shape;1784;p39"/>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5" name="Google Shape;1785;p39"/>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6" name="Google Shape;1786;p39"/>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7" name="Google Shape;1787;p39"/>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8" name="Google Shape;1788;p39"/>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9" name="Google Shape;1789;p39"/>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0" name="Google Shape;1790;p39"/>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1" name="Google Shape;1791;p39"/>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2" name="Google Shape;1792;p39"/>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3" name="Google Shape;1793;p39"/>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4" name="Google Shape;1794;p39"/>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5" name="Google Shape;1795;p39"/>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6" name="Google Shape;1796;p39"/>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7" name="Google Shape;1797;p39"/>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8" name="Google Shape;1798;p39"/>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99" name="Google Shape;1799;p39"/>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0" name="Google Shape;1800;p39"/>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1" name="Google Shape;1801;p39"/>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2" name="Google Shape;1802;p39"/>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3" name="Google Shape;1803;p39"/>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4" name="Google Shape;1804;p39"/>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5" name="Google Shape;1805;p39"/>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6" name="Google Shape;1806;p39"/>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7" name="Google Shape;1807;p39"/>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8" name="Google Shape;1808;p39"/>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09" name="Google Shape;1809;p39"/>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0" name="Google Shape;1810;p39"/>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1" name="Google Shape;1811;p39"/>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2" name="Google Shape;1812;p39"/>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3" name="Google Shape;1813;p39"/>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4" name="Google Shape;1814;p39"/>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5" name="Google Shape;1815;p39"/>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6" name="Google Shape;1816;p39"/>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7" name="Google Shape;1817;p39"/>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8" name="Google Shape;1818;p39"/>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9" name="Google Shape;1819;p39"/>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0" name="Google Shape;1820;p39"/>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1" name="Google Shape;1821;p39"/>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2" name="Google Shape;1822;p39"/>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3" name="Google Shape;1823;p39"/>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4" name="Google Shape;1824;p39"/>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5" name="Google Shape;1825;p39"/>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6" name="Google Shape;1826;p39"/>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7" name="Google Shape;1827;p39"/>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8" name="Google Shape;1828;p39"/>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9" name="Google Shape;1829;p39"/>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0" name="Google Shape;1830;p39"/>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1" name="Google Shape;1831;p39"/>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2" name="Google Shape;1832;p39"/>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3" name="Google Shape;1833;p39"/>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4" name="Google Shape;1834;p39"/>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5" name="Google Shape;1835;p39"/>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6" name="Google Shape;1836;p39"/>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7" name="Google Shape;1837;p39"/>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8" name="Google Shape;1838;p39"/>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39" name="Google Shape;1839;p39"/>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0" name="Google Shape;1840;p39"/>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1" name="Google Shape;1841;p39"/>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2" name="Google Shape;1842;p39"/>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3" name="Google Shape;1843;p39"/>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4" name="Google Shape;1844;p39"/>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5" name="Google Shape;1845;p39"/>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6" name="Google Shape;1846;p39"/>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7" name="Google Shape;1847;p39"/>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8" name="Google Shape;1848;p39"/>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49" name="Google Shape;1849;p39"/>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0" name="Google Shape;1850;p39"/>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1" name="Google Shape;1851;p39"/>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2" name="Google Shape;1852;p39"/>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3" name="Google Shape;1853;p39"/>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4" name="Google Shape;1854;p39"/>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5" name="Google Shape;1855;p39"/>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6" name="Google Shape;1856;p39"/>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7" name="Google Shape;1857;p39"/>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8" name="Google Shape;1858;p39"/>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59" name="Google Shape;1859;p39"/>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60" name="Google Shape;1860;p39"/>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61" name="Google Shape;1861;p39"/>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62" name="Google Shape;1862;p39"/>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63" name="Google Shape;1863;p39"/>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1864" name="Google Shape;1864;p39"/>
          <p:cNvSpPr txBox="1"/>
          <p:nvPr>
            <p:ph hasCustomPrompt="1" type="title"/>
          </p:nvPr>
        </p:nvSpPr>
        <p:spPr>
          <a:xfrm>
            <a:off x="713213" y="865124"/>
            <a:ext cx="3657600" cy="82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5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1865" name="Google Shape;1865;p39"/>
          <p:cNvSpPr txBox="1"/>
          <p:nvPr>
            <p:ph idx="1" type="subTitle"/>
          </p:nvPr>
        </p:nvSpPr>
        <p:spPr>
          <a:xfrm>
            <a:off x="713213" y="1846428"/>
            <a:ext cx="3657600" cy="423300"/>
          </a:xfrm>
          <a:prstGeom prst="rect">
            <a:avLst/>
          </a:prstGeom>
          <a:gradFill>
            <a:gsLst>
              <a:gs pos="0">
                <a:srgbClr val="D4BE9B"/>
              </a:gs>
              <a:gs pos="100000">
                <a:srgbClr val="9D7F4F"/>
              </a:gs>
            </a:gsLst>
            <a:lin ang="10801400" scaled="0"/>
          </a:gradFill>
        </p:spPr>
        <p:txBody>
          <a:bodyPr anchorCtr="0" anchor="b" bIns="91425" lIns="91425" spcFirstLastPara="1" rIns="91425" wrap="square" tIns="91425">
            <a:noAutofit/>
          </a:bodyPr>
          <a:lstStyle>
            <a:lvl1pPr lvl="0" rtl="0" algn="ctr">
              <a:spcBef>
                <a:spcPts val="0"/>
              </a:spcBef>
              <a:spcAft>
                <a:spcPts val="0"/>
              </a:spcAft>
              <a:buSzPts val="14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66" name="Google Shape;1866;p39"/>
          <p:cNvSpPr txBox="1"/>
          <p:nvPr>
            <p:ph hasCustomPrompt="1" idx="2" type="title"/>
          </p:nvPr>
        </p:nvSpPr>
        <p:spPr>
          <a:xfrm>
            <a:off x="4773163" y="865124"/>
            <a:ext cx="3657600" cy="82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5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1867" name="Google Shape;1867;p39"/>
          <p:cNvSpPr txBox="1"/>
          <p:nvPr>
            <p:ph idx="3" type="subTitle"/>
          </p:nvPr>
        </p:nvSpPr>
        <p:spPr>
          <a:xfrm>
            <a:off x="4773163" y="1846428"/>
            <a:ext cx="3657600" cy="423300"/>
          </a:xfrm>
          <a:prstGeom prst="rect">
            <a:avLst/>
          </a:prstGeom>
          <a:gradFill>
            <a:gsLst>
              <a:gs pos="0">
                <a:srgbClr val="D4BE9B"/>
              </a:gs>
              <a:gs pos="100000">
                <a:srgbClr val="9D7F4F"/>
              </a:gs>
            </a:gsLst>
            <a:lin ang="10801400" scaled="0"/>
          </a:gradFill>
        </p:spPr>
        <p:txBody>
          <a:bodyPr anchorCtr="0" anchor="b" bIns="91425" lIns="91425" spcFirstLastPara="1" rIns="91425" wrap="square" tIns="91425">
            <a:noAutofit/>
          </a:bodyPr>
          <a:lstStyle>
            <a:lvl1pPr lvl="0" rtl="0" algn="ctr">
              <a:spcBef>
                <a:spcPts val="0"/>
              </a:spcBef>
              <a:spcAft>
                <a:spcPts val="0"/>
              </a:spcAft>
              <a:buSzPts val="14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68" name="Google Shape;1868;p39"/>
          <p:cNvSpPr txBox="1"/>
          <p:nvPr>
            <p:ph hasCustomPrompt="1" idx="4" type="title"/>
          </p:nvPr>
        </p:nvSpPr>
        <p:spPr>
          <a:xfrm>
            <a:off x="4773163" y="2876799"/>
            <a:ext cx="3657600" cy="82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5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1869" name="Google Shape;1869;p39"/>
          <p:cNvSpPr txBox="1"/>
          <p:nvPr>
            <p:ph idx="5" type="subTitle"/>
          </p:nvPr>
        </p:nvSpPr>
        <p:spPr>
          <a:xfrm>
            <a:off x="4773163" y="3855078"/>
            <a:ext cx="3657600" cy="423300"/>
          </a:xfrm>
          <a:prstGeom prst="rect">
            <a:avLst/>
          </a:prstGeom>
          <a:gradFill>
            <a:gsLst>
              <a:gs pos="0">
                <a:srgbClr val="D4BE9B"/>
              </a:gs>
              <a:gs pos="100000">
                <a:srgbClr val="9D7F4F"/>
              </a:gs>
            </a:gsLst>
            <a:lin ang="10801400" scaled="0"/>
          </a:gradFill>
        </p:spPr>
        <p:txBody>
          <a:bodyPr anchorCtr="0" anchor="b" bIns="91425" lIns="91425" spcFirstLastPara="1" rIns="91425" wrap="square" tIns="91425">
            <a:noAutofit/>
          </a:bodyPr>
          <a:lstStyle>
            <a:lvl1pPr lvl="0" rtl="0" algn="ctr">
              <a:spcBef>
                <a:spcPts val="0"/>
              </a:spcBef>
              <a:spcAft>
                <a:spcPts val="0"/>
              </a:spcAft>
              <a:buSzPts val="14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70" name="Google Shape;1870;p39"/>
          <p:cNvSpPr txBox="1"/>
          <p:nvPr>
            <p:ph hasCustomPrompt="1" idx="6" type="title"/>
          </p:nvPr>
        </p:nvSpPr>
        <p:spPr>
          <a:xfrm>
            <a:off x="713213" y="2876799"/>
            <a:ext cx="3657600" cy="82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5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1871" name="Google Shape;1871;p39"/>
          <p:cNvSpPr txBox="1"/>
          <p:nvPr>
            <p:ph idx="7" type="subTitle"/>
          </p:nvPr>
        </p:nvSpPr>
        <p:spPr>
          <a:xfrm>
            <a:off x="713213" y="3855078"/>
            <a:ext cx="3657600" cy="423300"/>
          </a:xfrm>
          <a:prstGeom prst="rect">
            <a:avLst/>
          </a:prstGeom>
          <a:gradFill>
            <a:gsLst>
              <a:gs pos="0">
                <a:srgbClr val="D4BE9B"/>
              </a:gs>
              <a:gs pos="100000">
                <a:srgbClr val="9D7F4F"/>
              </a:gs>
            </a:gsLst>
            <a:lin ang="10801400" scaled="0"/>
          </a:gradFill>
        </p:spPr>
        <p:txBody>
          <a:bodyPr anchorCtr="0" anchor="b" bIns="91425" lIns="91425" spcFirstLastPara="1" rIns="91425" wrap="square" tIns="91425">
            <a:noAutofit/>
          </a:bodyPr>
          <a:lstStyle>
            <a:lvl1pPr lvl="0" rtl="0" algn="ctr">
              <a:spcBef>
                <a:spcPts val="0"/>
              </a:spcBef>
              <a:spcAft>
                <a:spcPts val="0"/>
              </a:spcAft>
              <a:buSzPts val="1400"/>
              <a:buNone/>
              <a:defRPr sz="16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1872" name="Google Shape;1872;p39"/>
          <p:cNvGrpSpPr/>
          <p:nvPr/>
        </p:nvGrpSpPr>
        <p:grpSpPr>
          <a:xfrm flipH="1">
            <a:off x="444125" y="478875"/>
            <a:ext cx="8255750" cy="4125125"/>
            <a:chOff x="444125" y="478875"/>
            <a:chExt cx="8255750" cy="4125125"/>
          </a:xfrm>
        </p:grpSpPr>
        <p:cxnSp>
          <p:nvCxnSpPr>
            <p:cNvPr id="1873" name="Google Shape;1873;p39"/>
            <p:cNvCxnSpPr/>
            <p:nvPr/>
          </p:nvCxnSpPr>
          <p:spPr>
            <a:xfrm rot="10800000">
              <a:off x="444125" y="478875"/>
              <a:ext cx="0" cy="3005700"/>
            </a:xfrm>
            <a:prstGeom prst="straightConnector1">
              <a:avLst/>
            </a:prstGeom>
            <a:noFill/>
            <a:ln cap="flat" cmpd="sng" w="9525">
              <a:solidFill>
                <a:schemeClr val="dk2"/>
              </a:solidFill>
              <a:prstDash val="solid"/>
              <a:round/>
              <a:headEnd len="med" w="med" type="none"/>
              <a:tailEnd len="med" w="med" type="none"/>
            </a:ln>
          </p:spPr>
        </p:cxnSp>
        <p:cxnSp>
          <p:nvCxnSpPr>
            <p:cNvPr id="1874" name="Google Shape;1874;p39"/>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bg>
      <p:bgPr>
        <a:gradFill>
          <a:gsLst>
            <a:gs pos="0">
              <a:schemeClr val="accent1"/>
            </a:gs>
            <a:gs pos="100000">
              <a:schemeClr val="lt1"/>
            </a:gs>
          </a:gsLst>
          <a:path path="circle">
            <a:fillToRect b="50%" l="50%" r="50%" t="50%"/>
          </a:path>
          <a:tileRect/>
        </a:gradFill>
      </p:bgPr>
    </p:bg>
    <p:spTree>
      <p:nvGrpSpPr>
        <p:cNvPr id="1875" name="Shape 1875"/>
        <p:cNvGrpSpPr/>
        <p:nvPr/>
      </p:nvGrpSpPr>
      <p:grpSpPr>
        <a:xfrm>
          <a:off x="0" y="0"/>
          <a:ext cx="0" cy="0"/>
          <a:chOff x="0" y="0"/>
          <a:chExt cx="0" cy="0"/>
        </a:xfrm>
      </p:grpSpPr>
      <p:grpSp>
        <p:nvGrpSpPr>
          <p:cNvPr id="1876" name="Google Shape;1876;p40"/>
          <p:cNvGrpSpPr/>
          <p:nvPr/>
        </p:nvGrpSpPr>
        <p:grpSpPr>
          <a:xfrm>
            <a:off x="2" y="46"/>
            <a:ext cx="9143710" cy="5143425"/>
            <a:chOff x="2" y="-41"/>
            <a:chExt cx="9143710" cy="5143425"/>
          </a:xfrm>
        </p:grpSpPr>
        <p:sp>
          <p:nvSpPr>
            <p:cNvPr id="1877" name="Google Shape;1877;p40"/>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78" name="Google Shape;1878;p40"/>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79" name="Google Shape;1879;p40"/>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0" name="Google Shape;1880;p40"/>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1" name="Google Shape;1881;p40"/>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2" name="Google Shape;1882;p40"/>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3" name="Google Shape;1883;p40"/>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4" name="Google Shape;1884;p40"/>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5" name="Google Shape;1885;p40"/>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6" name="Google Shape;1886;p40"/>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7" name="Google Shape;1887;p40"/>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8" name="Google Shape;1888;p40"/>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89" name="Google Shape;1889;p40"/>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0" name="Google Shape;1890;p40"/>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1" name="Google Shape;1891;p40"/>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2" name="Google Shape;1892;p40"/>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3" name="Google Shape;1893;p40"/>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4" name="Google Shape;1894;p40"/>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5" name="Google Shape;1895;p40"/>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6" name="Google Shape;1896;p40"/>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7" name="Google Shape;1897;p40"/>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8" name="Google Shape;1898;p40"/>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9" name="Google Shape;1899;p40"/>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0" name="Google Shape;1900;p40"/>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1" name="Google Shape;1901;p40"/>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2" name="Google Shape;1902;p40"/>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3" name="Google Shape;1903;p40"/>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4" name="Google Shape;1904;p40"/>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5" name="Google Shape;1905;p40"/>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6" name="Google Shape;1906;p40"/>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7" name="Google Shape;1907;p40"/>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8" name="Google Shape;1908;p40"/>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9" name="Google Shape;1909;p40"/>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0" name="Google Shape;1910;p40"/>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1" name="Google Shape;1911;p40"/>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2" name="Google Shape;1912;p40"/>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3" name="Google Shape;1913;p40"/>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4" name="Google Shape;1914;p40"/>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5" name="Google Shape;1915;p40"/>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6" name="Google Shape;1916;p40"/>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7" name="Google Shape;1917;p40"/>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8" name="Google Shape;1918;p40"/>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19" name="Google Shape;1919;p40"/>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0" name="Google Shape;1920;p40"/>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1" name="Google Shape;1921;p40"/>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2" name="Google Shape;1922;p40"/>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3" name="Google Shape;1923;p40"/>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4" name="Google Shape;1924;p40"/>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5" name="Google Shape;1925;p40"/>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6" name="Google Shape;1926;p40"/>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7" name="Google Shape;1927;p40"/>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8" name="Google Shape;1928;p40"/>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9" name="Google Shape;1929;p40"/>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0" name="Google Shape;1930;p40"/>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1" name="Google Shape;1931;p40"/>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2" name="Google Shape;1932;p40"/>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3" name="Google Shape;1933;p40"/>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4" name="Google Shape;1934;p40"/>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5" name="Google Shape;1935;p40"/>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6" name="Google Shape;1936;p40"/>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7" name="Google Shape;1937;p40"/>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8" name="Google Shape;1938;p40"/>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39" name="Google Shape;1939;p40"/>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0" name="Google Shape;1940;p40"/>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1" name="Google Shape;1941;p40"/>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2" name="Google Shape;1942;p40"/>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3" name="Google Shape;1943;p40"/>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4" name="Google Shape;1944;p40"/>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5" name="Google Shape;1945;p40"/>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6" name="Google Shape;1946;p40"/>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7" name="Google Shape;1947;p40"/>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8" name="Google Shape;1948;p40"/>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9" name="Google Shape;1949;p40"/>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0" name="Google Shape;1950;p40"/>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1" name="Google Shape;1951;p40"/>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2" name="Google Shape;1952;p40"/>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3" name="Google Shape;1953;p40"/>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4" name="Google Shape;1954;p40"/>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5" name="Google Shape;1955;p40"/>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6" name="Google Shape;1956;p40"/>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7" name="Google Shape;1957;p40"/>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8" name="Google Shape;1958;p40"/>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9" name="Google Shape;1959;p40"/>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0" name="Google Shape;1960;p40"/>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1" name="Google Shape;1961;p40"/>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2" name="Google Shape;1962;p40"/>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3" name="Google Shape;1963;p40"/>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4" name="Google Shape;1964;p40"/>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5" name="Google Shape;1965;p40"/>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6" name="Google Shape;1966;p40"/>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7" name="Google Shape;1967;p40"/>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8" name="Google Shape;1968;p40"/>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9" name="Google Shape;1969;p40"/>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0" name="Google Shape;1970;p40"/>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1" name="Google Shape;1971;p40"/>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2" name="Google Shape;1972;p40"/>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3" name="Google Shape;1973;p40"/>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4" name="Google Shape;1974;p40"/>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5" name="Google Shape;1975;p40"/>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6" name="Google Shape;1976;p40"/>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7" name="Google Shape;1977;p40"/>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8" name="Google Shape;1978;p40"/>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79" name="Google Shape;1979;p40"/>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0" name="Google Shape;1980;p40"/>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1" name="Google Shape;1981;p40"/>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2" name="Google Shape;1982;p40"/>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3" name="Google Shape;1983;p40"/>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4" name="Google Shape;1984;p40"/>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5" name="Google Shape;1985;p40"/>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6" name="Google Shape;1986;p40"/>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7" name="Google Shape;1987;p40"/>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8" name="Google Shape;1988;p40"/>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89" name="Google Shape;1989;p40"/>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0" name="Google Shape;1990;p40"/>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1" name="Google Shape;1991;p40"/>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2" name="Google Shape;1992;p40"/>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3" name="Google Shape;1993;p40"/>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4" name="Google Shape;1994;p40"/>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5" name="Google Shape;1995;p40"/>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6" name="Google Shape;1996;p40"/>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7" name="Google Shape;1997;p40"/>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8" name="Google Shape;1998;p40"/>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99" name="Google Shape;1999;p40"/>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0" name="Google Shape;2000;p40"/>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1" name="Google Shape;2001;p40"/>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2" name="Google Shape;2002;p40"/>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3" name="Google Shape;2003;p40"/>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4" name="Google Shape;2004;p40"/>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5" name="Google Shape;2005;p40"/>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6" name="Google Shape;2006;p40"/>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7" name="Google Shape;2007;p40"/>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8" name="Google Shape;2008;p40"/>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09" name="Google Shape;2009;p40"/>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10" name="Google Shape;2010;p40"/>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11" name="Google Shape;2011;p40"/>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012" name="Google Shape;2012;p4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013" name="Google Shape;2013;p40"/>
          <p:cNvSpPr txBox="1"/>
          <p:nvPr>
            <p:ph idx="2" type="title"/>
          </p:nvPr>
        </p:nvSpPr>
        <p:spPr>
          <a:xfrm>
            <a:off x="1333838" y="3415100"/>
            <a:ext cx="2743200" cy="480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014" name="Google Shape;2014;p40"/>
          <p:cNvSpPr txBox="1"/>
          <p:nvPr>
            <p:ph idx="3" type="title"/>
          </p:nvPr>
        </p:nvSpPr>
        <p:spPr>
          <a:xfrm>
            <a:off x="5066813" y="3415100"/>
            <a:ext cx="2742900" cy="480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015" name="Google Shape;2015;p40"/>
          <p:cNvSpPr txBox="1"/>
          <p:nvPr>
            <p:ph idx="1" type="subTitle"/>
          </p:nvPr>
        </p:nvSpPr>
        <p:spPr>
          <a:xfrm>
            <a:off x="1333838" y="3895700"/>
            <a:ext cx="2742900" cy="548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Arial"/>
              <a:buChar char="•"/>
              <a:defRPr>
                <a:solidFill>
                  <a:schemeClr val="dk1"/>
                </a:solidFill>
              </a:defRPr>
            </a:lvl1pPr>
            <a:lvl2pPr lvl="1" rtl="0" algn="ctr">
              <a:spcBef>
                <a:spcPts val="0"/>
              </a:spcBef>
              <a:spcAft>
                <a:spcPts val="0"/>
              </a:spcAft>
              <a:buClr>
                <a:schemeClr val="dk1"/>
              </a:buClr>
              <a:buSzPts val="1400"/>
              <a:buFont typeface="Arial"/>
              <a:buChar char="○"/>
              <a:defRPr/>
            </a:lvl2pPr>
            <a:lvl3pPr lvl="2" rtl="0" algn="ctr">
              <a:spcBef>
                <a:spcPts val="0"/>
              </a:spcBef>
              <a:spcAft>
                <a:spcPts val="0"/>
              </a:spcAft>
              <a:buClr>
                <a:schemeClr val="dk1"/>
              </a:buClr>
              <a:buSzPts val="1400"/>
              <a:buFont typeface="Arial"/>
              <a:buChar char="■"/>
              <a:defRPr/>
            </a:lvl3pPr>
            <a:lvl4pPr lvl="3" rtl="0" algn="ctr">
              <a:spcBef>
                <a:spcPts val="0"/>
              </a:spcBef>
              <a:spcAft>
                <a:spcPts val="0"/>
              </a:spcAft>
              <a:buClr>
                <a:schemeClr val="dk1"/>
              </a:buClr>
              <a:buSzPts val="1400"/>
              <a:buFont typeface="Arial"/>
              <a:buChar char="●"/>
              <a:defRPr/>
            </a:lvl4pPr>
            <a:lvl5pPr lvl="4" rtl="0" algn="ctr">
              <a:spcBef>
                <a:spcPts val="0"/>
              </a:spcBef>
              <a:spcAft>
                <a:spcPts val="0"/>
              </a:spcAft>
              <a:buClr>
                <a:schemeClr val="dk1"/>
              </a:buClr>
              <a:buSzPts val="1400"/>
              <a:buFont typeface="Arial"/>
              <a:buChar char="○"/>
              <a:defRPr/>
            </a:lvl5pPr>
            <a:lvl6pPr lvl="5" rtl="0" algn="ctr">
              <a:spcBef>
                <a:spcPts val="0"/>
              </a:spcBef>
              <a:spcAft>
                <a:spcPts val="0"/>
              </a:spcAft>
              <a:buClr>
                <a:schemeClr val="dk1"/>
              </a:buClr>
              <a:buSzPts val="1400"/>
              <a:buFont typeface="Arial"/>
              <a:buChar char="■"/>
              <a:defRPr/>
            </a:lvl6pPr>
            <a:lvl7pPr lvl="6" rtl="0" algn="ctr">
              <a:spcBef>
                <a:spcPts val="0"/>
              </a:spcBef>
              <a:spcAft>
                <a:spcPts val="0"/>
              </a:spcAft>
              <a:buClr>
                <a:schemeClr val="dk1"/>
              </a:buClr>
              <a:buSzPts val="1400"/>
              <a:buFont typeface="Arial"/>
              <a:buChar char="●"/>
              <a:defRPr/>
            </a:lvl7pPr>
            <a:lvl8pPr lvl="7" rtl="0" algn="ctr">
              <a:spcBef>
                <a:spcPts val="0"/>
              </a:spcBef>
              <a:spcAft>
                <a:spcPts val="0"/>
              </a:spcAft>
              <a:buClr>
                <a:schemeClr val="dk1"/>
              </a:buClr>
              <a:buSzPts val="1400"/>
              <a:buFont typeface="Arial"/>
              <a:buChar char="○"/>
              <a:defRPr/>
            </a:lvl8pPr>
            <a:lvl9pPr lvl="8" rtl="0" algn="ctr">
              <a:spcBef>
                <a:spcPts val="0"/>
              </a:spcBef>
              <a:spcAft>
                <a:spcPts val="0"/>
              </a:spcAft>
              <a:buClr>
                <a:schemeClr val="dk1"/>
              </a:buClr>
              <a:buSzPts val="1400"/>
              <a:buFont typeface="Arial"/>
              <a:buChar char="■"/>
              <a:defRPr/>
            </a:lvl9pPr>
          </a:lstStyle>
          <a:p/>
        </p:txBody>
      </p:sp>
      <p:sp>
        <p:nvSpPr>
          <p:cNvPr id="2016" name="Google Shape;2016;p40"/>
          <p:cNvSpPr txBox="1"/>
          <p:nvPr>
            <p:ph idx="4" type="subTitle"/>
          </p:nvPr>
        </p:nvSpPr>
        <p:spPr>
          <a:xfrm>
            <a:off x="5067246" y="3895700"/>
            <a:ext cx="2742900" cy="548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Arial"/>
              <a:buChar char="•"/>
              <a:defRPr>
                <a:solidFill>
                  <a:schemeClr val="dk1"/>
                </a:solidFill>
              </a:defRPr>
            </a:lvl1pPr>
            <a:lvl2pPr lvl="1" rtl="0" algn="ctr">
              <a:spcBef>
                <a:spcPts val="0"/>
              </a:spcBef>
              <a:spcAft>
                <a:spcPts val="0"/>
              </a:spcAft>
              <a:buClr>
                <a:schemeClr val="dk1"/>
              </a:buClr>
              <a:buSzPts val="1400"/>
              <a:buFont typeface="Arial"/>
              <a:buChar char="○"/>
              <a:defRPr/>
            </a:lvl2pPr>
            <a:lvl3pPr lvl="2" rtl="0" algn="ctr">
              <a:spcBef>
                <a:spcPts val="0"/>
              </a:spcBef>
              <a:spcAft>
                <a:spcPts val="0"/>
              </a:spcAft>
              <a:buClr>
                <a:schemeClr val="dk1"/>
              </a:buClr>
              <a:buSzPts val="1400"/>
              <a:buFont typeface="Arial"/>
              <a:buChar char="■"/>
              <a:defRPr/>
            </a:lvl3pPr>
            <a:lvl4pPr lvl="3" rtl="0" algn="ctr">
              <a:spcBef>
                <a:spcPts val="0"/>
              </a:spcBef>
              <a:spcAft>
                <a:spcPts val="0"/>
              </a:spcAft>
              <a:buClr>
                <a:schemeClr val="dk1"/>
              </a:buClr>
              <a:buSzPts val="1400"/>
              <a:buFont typeface="Arial"/>
              <a:buChar char="●"/>
              <a:defRPr/>
            </a:lvl4pPr>
            <a:lvl5pPr lvl="4" rtl="0" algn="ctr">
              <a:spcBef>
                <a:spcPts val="0"/>
              </a:spcBef>
              <a:spcAft>
                <a:spcPts val="0"/>
              </a:spcAft>
              <a:buClr>
                <a:schemeClr val="dk1"/>
              </a:buClr>
              <a:buSzPts val="1400"/>
              <a:buFont typeface="Arial"/>
              <a:buChar char="○"/>
              <a:defRPr/>
            </a:lvl5pPr>
            <a:lvl6pPr lvl="5" rtl="0" algn="ctr">
              <a:spcBef>
                <a:spcPts val="0"/>
              </a:spcBef>
              <a:spcAft>
                <a:spcPts val="0"/>
              </a:spcAft>
              <a:buClr>
                <a:schemeClr val="dk1"/>
              </a:buClr>
              <a:buSzPts val="1400"/>
              <a:buFont typeface="Arial"/>
              <a:buChar char="■"/>
              <a:defRPr/>
            </a:lvl6pPr>
            <a:lvl7pPr lvl="6" rtl="0" algn="ctr">
              <a:spcBef>
                <a:spcPts val="0"/>
              </a:spcBef>
              <a:spcAft>
                <a:spcPts val="0"/>
              </a:spcAft>
              <a:buClr>
                <a:schemeClr val="dk1"/>
              </a:buClr>
              <a:buSzPts val="1400"/>
              <a:buFont typeface="Arial"/>
              <a:buChar char="●"/>
              <a:defRPr/>
            </a:lvl7pPr>
            <a:lvl8pPr lvl="7" rtl="0" algn="ctr">
              <a:spcBef>
                <a:spcPts val="0"/>
              </a:spcBef>
              <a:spcAft>
                <a:spcPts val="0"/>
              </a:spcAft>
              <a:buClr>
                <a:schemeClr val="dk1"/>
              </a:buClr>
              <a:buSzPts val="1400"/>
              <a:buFont typeface="Arial"/>
              <a:buChar char="○"/>
              <a:defRPr/>
            </a:lvl8pPr>
            <a:lvl9pPr lvl="8" rtl="0" algn="ctr">
              <a:spcBef>
                <a:spcPts val="0"/>
              </a:spcBef>
              <a:spcAft>
                <a:spcPts val="0"/>
              </a:spcAft>
              <a:buClr>
                <a:schemeClr val="dk1"/>
              </a:buClr>
              <a:buSzPts val="1400"/>
              <a:buFont typeface="Arial"/>
              <a:buChar char="■"/>
              <a:defRPr/>
            </a:lvl9pPr>
          </a:lstStyle>
          <a:p/>
        </p:txBody>
      </p:sp>
      <p:grpSp>
        <p:nvGrpSpPr>
          <p:cNvPr id="2017" name="Google Shape;2017;p40"/>
          <p:cNvGrpSpPr/>
          <p:nvPr/>
        </p:nvGrpSpPr>
        <p:grpSpPr>
          <a:xfrm>
            <a:off x="444125" y="1683200"/>
            <a:ext cx="8255750" cy="2920800"/>
            <a:chOff x="444125" y="1683200"/>
            <a:chExt cx="8255750" cy="2920800"/>
          </a:xfrm>
        </p:grpSpPr>
        <p:cxnSp>
          <p:nvCxnSpPr>
            <p:cNvPr id="2018" name="Google Shape;2018;p40"/>
            <p:cNvCxnSpPr/>
            <p:nvPr/>
          </p:nvCxnSpPr>
          <p:spPr>
            <a:xfrm rot="10800000">
              <a:off x="444125" y="3460800"/>
              <a:ext cx="0" cy="1056600"/>
            </a:xfrm>
            <a:prstGeom prst="straightConnector1">
              <a:avLst/>
            </a:prstGeom>
            <a:noFill/>
            <a:ln cap="flat" cmpd="sng" w="9525">
              <a:solidFill>
                <a:schemeClr val="dk2"/>
              </a:solidFill>
              <a:prstDash val="solid"/>
              <a:round/>
              <a:headEnd len="med" w="med" type="none"/>
              <a:tailEnd len="med" w="med" type="none"/>
            </a:ln>
          </p:spPr>
        </p:cxnSp>
        <p:cxnSp>
          <p:nvCxnSpPr>
            <p:cNvPr id="2019" name="Google Shape;2019;p40"/>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bg>
      <p:bgPr>
        <a:gradFill>
          <a:gsLst>
            <a:gs pos="0">
              <a:schemeClr val="accent1"/>
            </a:gs>
            <a:gs pos="100000">
              <a:schemeClr val="lt1"/>
            </a:gs>
          </a:gsLst>
          <a:path path="circle">
            <a:fillToRect b="50%" l="50%" r="50%" t="50%"/>
          </a:path>
          <a:tileRect/>
        </a:gradFill>
      </p:bgPr>
    </p:bg>
    <p:spTree>
      <p:nvGrpSpPr>
        <p:cNvPr id="2020" name="Shape 2020"/>
        <p:cNvGrpSpPr/>
        <p:nvPr/>
      </p:nvGrpSpPr>
      <p:grpSpPr>
        <a:xfrm>
          <a:off x="0" y="0"/>
          <a:ext cx="0" cy="0"/>
          <a:chOff x="0" y="0"/>
          <a:chExt cx="0" cy="0"/>
        </a:xfrm>
      </p:grpSpPr>
      <p:grpSp>
        <p:nvGrpSpPr>
          <p:cNvPr id="2021" name="Google Shape;2021;p41"/>
          <p:cNvGrpSpPr/>
          <p:nvPr/>
        </p:nvGrpSpPr>
        <p:grpSpPr>
          <a:xfrm>
            <a:off x="2" y="46"/>
            <a:ext cx="9143710" cy="5143425"/>
            <a:chOff x="2" y="-41"/>
            <a:chExt cx="9143710" cy="5143425"/>
          </a:xfrm>
        </p:grpSpPr>
        <p:sp>
          <p:nvSpPr>
            <p:cNvPr id="2022" name="Google Shape;2022;p41"/>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3" name="Google Shape;2023;p41"/>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4" name="Google Shape;2024;p41"/>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5" name="Google Shape;2025;p41"/>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6" name="Google Shape;2026;p41"/>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7" name="Google Shape;2027;p41"/>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8" name="Google Shape;2028;p41"/>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29" name="Google Shape;2029;p41"/>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0" name="Google Shape;2030;p41"/>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1" name="Google Shape;2031;p41"/>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2" name="Google Shape;2032;p41"/>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3" name="Google Shape;2033;p41"/>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4" name="Google Shape;2034;p41"/>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5" name="Google Shape;2035;p41"/>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6" name="Google Shape;2036;p41"/>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7" name="Google Shape;2037;p41"/>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8" name="Google Shape;2038;p41"/>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39" name="Google Shape;2039;p41"/>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0" name="Google Shape;2040;p41"/>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1" name="Google Shape;2041;p41"/>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2" name="Google Shape;2042;p41"/>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3" name="Google Shape;2043;p41"/>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4" name="Google Shape;2044;p41"/>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5" name="Google Shape;2045;p41"/>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6" name="Google Shape;2046;p41"/>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7" name="Google Shape;2047;p41"/>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8" name="Google Shape;2048;p41"/>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49" name="Google Shape;2049;p41"/>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0" name="Google Shape;2050;p41"/>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1" name="Google Shape;2051;p41"/>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2" name="Google Shape;2052;p41"/>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3" name="Google Shape;2053;p41"/>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4" name="Google Shape;2054;p41"/>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5" name="Google Shape;2055;p41"/>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6" name="Google Shape;2056;p41"/>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7" name="Google Shape;2057;p41"/>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8" name="Google Shape;2058;p41"/>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59" name="Google Shape;2059;p41"/>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0" name="Google Shape;2060;p41"/>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1" name="Google Shape;2061;p41"/>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2" name="Google Shape;2062;p41"/>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3" name="Google Shape;2063;p41"/>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4" name="Google Shape;2064;p41"/>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5" name="Google Shape;2065;p41"/>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6" name="Google Shape;2066;p41"/>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7" name="Google Shape;2067;p41"/>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8" name="Google Shape;2068;p41"/>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9" name="Google Shape;2069;p41"/>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0" name="Google Shape;2070;p41"/>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1" name="Google Shape;2071;p41"/>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2" name="Google Shape;2072;p41"/>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3" name="Google Shape;2073;p41"/>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4" name="Google Shape;2074;p41"/>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5" name="Google Shape;2075;p41"/>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6" name="Google Shape;2076;p41"/>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7" name="Google Shape;2077;p41"/>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8" name="Google Shape;2078;p41"/>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9" name="Google Shape;2079;p41"/>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0" name="Google Shape;2080;p41"/>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1" name="Google Shape;2081;p41"/>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2" name="Google Shape;2082;p41"/>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3" name="Google Shape;2083;p41"/>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4" name="Google Shape;2084;p41"/>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5" name="Google Shape;2085;p41"/>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6" name="Google Shape;2086;p41"/>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7" name="Google Shape;2087;p41"/>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8" name="Google Shape;2088;p41"/>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9" name="Google Shape;2089;p41"/>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0" name="Google Shape;2090;p41"/>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1" name="Google Shape;2091;p41"/>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2" name="Google Shape;2092;p41"/>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3" name="Google Shape;2093;p41"/>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4" name="Google Shape;2094;p41"/>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5" name="Google Shape;2095;p41"/>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6" name="Google Shape;2096;p41"/>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7" name="Google Shape;2097;p41"/>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8" name="Google Shape;2098;p41"/>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99" name="Google Shape;2099;p41"/>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0" name="Google Shape;2100;p41"/>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1" name="Google Shape;2101;p41"/>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2" name="Google Shape;2102;p41"/>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3" name="Google Shape;2103;p41"/>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4" name="Google Shape;2104;p41"/>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5" name="Google Shape;2105;p41"/>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6" name="Google Shape;2106;p41"/>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7" name="Google Shape;2107;p41"/>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8" name="Google Shape;2108;p41"/>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09" name="Google Shape;2109;p41"/>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0" name="Google Shape;2110;p41"/>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1" name="Google Shape;2111;p41"/>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2" name="Google Shape;2112;p41"/>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3" name="Google Shape;2113;p41"/>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4" name="Google Shape;2114;p41"/>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5" name="Google Shape;2115;p41"/>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6" name="Google Shape;2116;p41"/>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7" name="Google Shape;2117;p41"/>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8" name="Google Shape;2118;p41"/>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9" name="Google Shape;2119;p41"/>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0" name="Google Shape;2120;p41"/>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1" name="Google Shape;2121;p41"/>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2" name="Google Shape;2122;p41"/>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3" name="Google Shape;2123;p41"/>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4" name="Google Shape;2124;p41"/>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5" name="Google Shape;2125;p41"/>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6" name="Google Shape;2126;p41"/>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7" name="Google Shape;2127;p41"/>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8" name="Google Shape;2128;p41"/>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29" name="Google Shape;2129;p41"/>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0" name="Google Shape;2130;p41"/>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1" name="Google Shape;2131;p41"/>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2" name="Google Shape;2132;p41"/>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3" name="Google Shape;2133;p41"/>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4" name="Google Shape;2134;p41"/>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5" name="Google Shape;2135;p41"/>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6" name="Google Shape;2136;p41"/>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7" name="Google Shape;2137;p41"/>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8" name="Google Shape;2138;p41"/>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39" name="Google Shape;2139;p41"/>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0" name="Google Shape;2140;p41"/>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1" name="Google Shape;2141;p41"/>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2" name="Google Shape;2142;p41"/>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3" name="Google Shape;2143;p41"/>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4" name="Google Shape;2144;p41"/>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5" name="Google Shape;2145;p41"/>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6" name="Google Shape;2146;p41"/>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7" name="Google Shape;2147;p41"/>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8" name="Google Shape;2148;p41"/>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49" name="Google Shape;2149;p41"/>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0" name="Google Shape;2150;p41"/>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1" name="Google Shape;2151;p41"/>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2" name="Google Shape;2152;p41"/>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3" name="Google Shape;2153;p41"/>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4" name="Google Shape;2154;p41"/>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5" name="Google Shape;2155;p41"/>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56" name="Google Shape;2156;p41"/>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157" name="Google Shape;2157;p41"/>
          <p:cNvSpPr txBox="1"/>
          <p:nvPr>
            <p:ph type="title"/>
          </p:nvPr>
        </p:nvSpPr>
        <p:spPr>
          <a:xfrm>
            <a:off x="6019500" y="2835975"/>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158" name="Google Shape;2158;p41"/>
          <p:cNvSpPr txBox="1"/>
          <p:nvPr>
            <p:ph idx="2" type="title"/>
          </p:nvPr>
        </p:nvSpPr>
        <p:spPr>
          <a:xfrm>
            <a:off x="3369748" y="2835975"/>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159" name="Google Shape;2159;p41"/>
          <p:cNvSpPr txBox="1"/>
          <p:nvPr>
            <p:ph idx="1" type="subTitle"/>
          </p:nvPr>
        </p:nvSpPr>
        <p:spPr>
          <a:xfrm>
            <a:off x="720001" y="3229563"/>
            <a:ext cx="2404500" cy="886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0" name="Google Shape;2160;p41"/>
          <p:cNvSpPr txBox="1"/>
          <p:nvPr>
            <p:ph idx="3" type="subTitle"/>
          </p:nvPr>
        </p:nvSpPr>
        <p:spPr>
          <a:xfrm>
            <a:off x="3369741" y="3229563"/>
            <a:ext cx="2404500" cy="886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1" name="Google Shape;2161;p41"/>
          <p:cNvSpPr txBox="1"/>
          <p:nvPr>
            <p:ph idx="4" type="title"/>
          </p:nvPr>
        </p:nvSpPr>
        <p:spPr>
          <a:xfrm>
            <a:off x="720001" y="2835975"/>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162" name="Google Shape;2162;p41"/>
          <p:cNvSpPr txBox="1"/>
          <p:nvPr>
            <p:ph idx="5" type="subTitle"/>
          </p:nvPr>
        </p:nvSpPr>
        <p:spPr>
          <a:xfrm>
            <a:off x="6019500" y="3229563"/>
            <a:ext cx="2404500" cy="8862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63" name="Google Shape;2163;p41"/>
          <p:cNvSpPr txBox="1"/>
          <p:nvPr>
            <p:ph idx="6"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2164" name="Google Shape;2164;p41"/>
          <p:cNvGrpSpPr/>
          <p:nvPr/>
        </p:nvGrpSpPr>
        <p:grpSpPr>
          <a:xfrm>
            <a:off x="444125" y="1148800"/>
            <a:ext cx="8255750" cy="3455200"/>
            <a:chOff x="444125" y="1148800"/>
            <a:chExt cx="8255750" cy="3455200"/>
          </a:xfrm>
        </p:grpSpPr>
        <p:cxnSp>
          <p:nvCxnSpPr>
            <p:cNvPr id="2165" name="Google Shape;2165;p41"/>
            <p:cNvCxnSpPr/>
            <p:nvPr/>
          </p:nvCxnSpPr>
          <p:spPr>
            <a:xfrm rot="10800000">
              <a:off x="444125" y="2701400"/>
              <a:ext cx="0" cy="1902600"/>
            </a:xfrm>
            <a:prstGeom prst="straightConnector1">
              <a:avLst/>
            </a:prstGeom>
            <a:noFill/>
            <a:ln cap="flat" cmpd="sng" w="9525">
              <a:solidFill>
                <a:schemeClr val="dk2"/>
              </a:solidFill>
              <a:prstDash val="solid"/>
              <a:round/>
              <a:headEnd len="med" w="med" type="none"/>
              <a:tailEnd len="med" w="med" type="none"/>
            </a:ln>
          </p:spPr>
        </p:cxnSp>
        <p:cxnSp>
          <p:nvCxnSpPr>
            <p:cNvPr id="2166" name="Google Shape;2166;p41"/>
            <p:cNvCxnSpPr/>
            <p:nvPr/>
          </p:nvCxnSpPr>
          <p:spPr>
            <a:xfrm rot="10800000">
              <a:off x="8699875" y="1148800"/>
              <a:ext cx="0" cy="19845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1">
    <p:bg>
      <p:bgPr>
        <a:gradFill>
          <a:gsLst>
            <a:gs pos="0">
              <a:schemeClr val="accent1"/>
            </a:gs>
            <a:gs pos="100000">
              <a:schemeClr val="lt1"/>
            </a:gs>
          </a:gsLst>
          <a:path path="circle">
            <a:fillToRect b="50%" l="50%" r="50%" t="50%"/>
          </a:path>
          <a:tileRect/>
        </a:gradFill>
      </p:bgPr>
    </p:bg>
    <p:spTree>
      <p:nvGrpSpPr>
        <p:cNvPr id="2167" name="Shape 2167"/>
        <p:cNvGrpSpPr/>
        <p:nvPr/>
      </p:nvGrpSpPr>
      <p:grpSpPr>
        <a:xfrm>
          <a:off x="0" y="0"/>
          <a:ext cx="0" cy="0"/>
          <a:chOff x="0" y="0"/>
          <a:chExt cx="0" cy="0"/>
        </a:xfrm>
      </p:grpSpPr>
      <p:grpSp>
        <p:nvGrpSpPr>
          <p:cNvPr id="2168" name="Google Shape;2168;p42"/>
          <p:cNvGrpSpPr/>
          <p:nvPr/>
        </p:nvGrpSpPr>
        <p:grpSpPr>
          <a:xfrm>
            <a:off x="2" y="46"/>
            <a:ext cx="9143710" cy="5143425"/>
            <a:chOff x="2" y="-41"/>
            <a:chExt cx="9143710" cy="5143425"/>
          </a:xfrm>
        </p:grpSpPr>
        <p:sp>
          <p:nvSpPr>
            <p:cNvPr id="2169" name="Google Shape;2169;p42"/>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0" name="Google Shape;2170;p42"/>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1" name="Google Shape;2171;p42"/>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2" name="Google Shape;2172;p42"/>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3" name="Google Shape;2173;p42"/>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4" name="Google Shape;2174;p42"/>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5" name="Google Shape;2175;p42"/>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6" name="Google Shape;2176;p42"/>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7" name="Google Shape;2177;p42"/>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8" name="Google Shape;2178;p42"/>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79" name="Google Shape;2179;p42"/>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0" name="Google Shape;2180;p42"/>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1" name="Google Shape;2181;p42"/>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2" name="Google Shape;2182;p42"/>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3" name="Google Shape;2183;p42"/>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4" name="Google Shape;2184;p42"/>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5" name="Google Shape;2185;p42"/>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6" name="Google Shape;2186;p42"/>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7" name="Google Shape;2187;p42"/>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8" name="Google Shape;2188;p42"/>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9" name="Google Shape;2189;p42"/>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0" name="Google Shape;2190;p42"/>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1" name="Google Shape;2191;p42"/>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2" name="Google Shape;2192;p42"/>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3" name="Google Shape;2193;p42"/>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4" name="Google Shape;2194;p42"/>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5" name="Google Shape;2195;p42"/>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6" name="Google Shape;2196;p42"/>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7" name="Google Shape;2197;p42"/>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8" name="Google Shape;2198;p42"/>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9" name="Google Shape;2199;p42"/>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0" name="Google Shape;2200;p42"/>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1" name="Google Shape;2201;p42"/>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2" name="Google Shape;2202;p42"/>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3" name="Google Shape;2203;p42"/>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4" name="Google Shape;2204;p42"/>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5" name="Google Shape;2205;p42"/>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6" name="Google Shape;2206;p42"/>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7" name="Google Shape;2207;p42"/>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8" name="Google Shape;2208;p42"/>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9" name="Google Shape;2209;p42"/>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0" name="Google Shape;2210;p42"/>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1" name="Google Shape;2211;p42"/>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2" name="Google Shape;2212;p42"/>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3" name="Google Shape;2213;p42"/>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4" name="Google Shape;2214;p42"/>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5" name="Google Shape;2215;p42"/>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6" name="Google Shape;2216;p42"/>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7" name="Google Shape;2217;p42"/>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8" name="Google Shape;2218;p42"/>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19" name="Google Shape;2219;p42"/>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0" name="Google Shape;2220;p42"/>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1" name="Google Shape;2221;p42"/>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2" name="Google Shape;2222;p42"/>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3" name="Google Shape;2223;p42"/>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4" name="Google Shape;2224;p42"/>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5" name="Google Shape;2225;p42"/>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6" name="Google Shape;2226;p42"/>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7" name="Google Shape;2227;p42"/>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8" name="Google Shape;2228;p42"/>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29" name="Google Shape;2229;p42"/>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0" name="Google Shape;2230;p42"/>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1" name="Google Shape;2231;p42"/>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2" name="Google Shape;2232;p42"/>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3" name="Google Shape;2233;p42"/>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4" name="Google Shape;2234;p42"/>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5" name="Google Shape;2235;p42"/>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6" name="Google Shape;2236;p42"/>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7" name="Google Shape;2237;p42"/>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8" name="Google Shape;2238;p42"/>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39" name="Google Shape;2239;p42"/>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0" name="Google Shape;2240;p42"/>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1" name="Google Shape;2241;p42"/>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2" name="Google Shape;2242;p42"/>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3" name="Google Shape;2243;p42"/>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4" name="Google Shape;2244;p42"/>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5" name="Google Shape;2245;p42"/>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6" name="Google Shape;2246;p42"/>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7" name="Google Shape;2247;p42"/>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8" name="Google Shape;2248;p42"/>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49" name="Google Shape;2249;p42"/>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0" name="Google Shape;2250;p42"/>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1" name="Google Shape;2251;p42"/>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2" name="Google Shape;2252;p42"/>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3" name="Google Shape;2253;p42"/>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4" name="Google Shape;2254;p42"/>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5" name="Google Shape;2255;p42"/>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6" name="Google Shape;2256;p42"/>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7" name="Google Shape;2257;p42"/>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8" name="Google Shape;2258;p42"/>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59" name="Google Shape;2259;p42"/>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0" name="Google Shape;2260;p42"/>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1" name="Google Shape;2261;p42"/>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2" name="Google Shape;2262;p42"/>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3" name="Google Shape;2263;p42"/>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4" name="Google Shape;2264;p42"/>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5" name="Google Shape;2265;p42"/>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6" name="Google Shape;2266;p42"/>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7" name="Google Shape;2267;p42"/>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8" name="Google Shape;2268;p42"/>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69" name="Google Shape;2269;p42"/>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0" name="Google Shape;2270;p42"/>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1" name="Google Shape;2271;p42"/>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2" name="Google Shape;2272;p42"/>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3" name="Google Shape;2273;p42"/>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4" name="Google Shape;2274;p42"/>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5" name="Google Shape;2275;p42"/>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6" name="Google Shape;2276;p42"/>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7" name="Google Shape;2277;p42"/>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8" name="Google Shape;2278;p42"/>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9" name="Google Shape;2279;p42"/>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0" name="Google Shape;2280;p42"/>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1" name="Google Shape;2281;p42"/>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2" name="Google Shape;2282;p42"/>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3" name="Google Shape;2283;p42"/>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4" name="Google Shape;2284;p42"/>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5" name="Google Shape;2285;p42"/>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6" name="Google Shape;2286;p42"/>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7" name="Google Shape;2287;p42"/>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8" name="Google Shape;2288;p42"/>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9" name="Google Shape;2289;p42"/>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0" name="Google Shape;2290;p42"/>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1" name="Google Shape;2291;p42"/>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2" name="Google Shape;2292;p42"/>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3" name="Google Shape;2293;p42"/>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4" name="Google Shape;2294;p42"/>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5" name="Google Shape;2295;p42"/>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6" name="Google Shape;2296;p42"/>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7" name="Google Shape;2297;p42"/>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8" name="Google Shape;2298;p42"/>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9" name="Google Shape;2299;p42"/>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0" name="Google Shape;2300;p42"/>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1" name="Google Shape;2301;p42"/>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2" name="Google Shape;2302;p42"/>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03" name="Google Shape;2303;p42"/>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304" name="Google Shape;2304;p42"/>
          <p:cNvSpPr txBox="1"/>
          <p:nvPr>
            <p:ph type="title"/>
          </p:nvPr>
        </p:nvSpPr>
        <p:spPr>
          <a:xfrm>
            <a:off x="6019500" y="1440511"/>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305" name="Google Shape;2305;p42"/>
          <p:cNvSpPr txBox="1"/>
          <p:nvPr>
            <p:ph idx="2" type="title"/>
          </p:nvPr>
        </p:nvSpPr>
        <p:spPr>
          <a:xfrm>
            <a:off x="3369748" y="1440511"/>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306" name="Google Shape;2306;p42"/>
          <p:cNvSpPr txBox="1"/>
          <p:nvPr>
            <p:ph idx="1" type="subTitle"/>
          </p:nvPr>
        </p:nvSpPr>
        <p:spPr>
          <a:xfrm>
            <a:off x="720001" y="2221736"/>
            <a:ext cx="2404500" cy="79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07" name="Google Shape;2307;p42"/>
          <p:cNvSpPr txBox="1"/>
          <p:nvPr>
            <p:ph idx="3" type="subTitle"/>
          </p:nvPr>
        </p:nvSpPr>
        <p:spPr>
          <a:xfrm>
            <a:off x="3369741" y="2221736"/>
            <a:ext cx="2404500" cy="79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08" name="Google Shape;2308;p42"/>
          <p:cNvSpPr txBox="1"/>
          <p:nvPr>
            <p:ph idx="4" type="title"/>
          </p:nvPr>
        </p:nvSpPr>
        <p:spPr>
          <a:xfrm>
            <a:off x="720001" y="1440511"/>
            <a:ext cx="2404500" cy="393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309" name="Google Shape;2309;p42"/>
          <p:cNvSpPr txBox="1"/>
          <p:nvPr>
            <p:ph idx="5" type="subTitle"/>
          </p:nvPr>
        </p:nvSpPr>
        <p:spPr>
          <a:xfrm>
            <a:off x="6019500" y="2221736"/>
            <a:ext cx="2404500" cy="79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10" name="Google Shape;2310;p42"/>
          <p:cNvSpPr txBox="1"/>
          <p:nvPr>
            <p:ph idx="6"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2311" name="Google Shape;2311;p42"/>
          <p:cNvGrpSpPr/>
          <p:nvPr/>
        </p:nvGrpSpPr>
        <p:grpSpPr>
          <a:xfrm flipH="1">
            <a:off x="444125" y="1683200"/>
            <a:ext cx="8255750" cy="2920800"/>
            <a:chOff x="444125" y="1683200"/>
            <a:chExt cx="8255750" cy="2920800"/>
          </a:xfrm>
        </p:grpSpPr>
        <p:cxnSp>
          <p:nvCxnSpPr>
            <p:cNvPr id="2312" name="Google Shape;2312;p42"/>
            <p:cNvCxnSpPr/>
            <p:nvPr/>
          </p:nvCxnSpPr>
          <p:spPr>
            <a:xfrm rot="10800000">
              <a:off x="444125" y="3547400"/>
              <a:ext cx="0" cy="1056600"/>
            </a:xfrm>
            <a:prstGeom prst="straightConnector1">
              <a:avLst/>
            </a:prstGeom>
            <a:noFill/>
            <a:ln cap="flat" cmpd="sng" w="9525">
              <a:solidFill>
                <a:schemeClr val="dk2"/>
              </a:solidFill>
              <a:prstDash val="solid"/>
              <a:round/>
              <a:headEnd len="med" w="med" type="none"/>
              <a:tailEnd len="med" w="med" type="none"/>
            </a:ln>
          </p:spPr>
        </p:cxnSp>
        <p:cxnSp>
          <p:nvCxnSpPr>
            <p:cNvPr id="2313" name="Google Shape;2313;p42"/>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bg>
      <p:bgPr>
        <a:gradFill>
          <a:gsLst>
            <a:gs pos="0">
              <a:schemeClr val="accent1"/>
            </a:gs>
            <a:gs pos="100000">
              <a:schemeClr val="lt1"/>
            </a:gs>
          </a:gsLst>
          <a:path path="circle">
            <a:fillToRect b="50%" l="50%" r="50%" t="50%"/>
          </a:path>
          <a:tileRect/>
        </a:gradFill>
      </p:bgPr>
    </p:bg>
    <p:spTree>
      <p:nvGrpSpPr>
        <p:cNvPr id="2314" name="Shape 2314"/>
        <p:cNvGrpSpPr/>
        <p:nvPr/>
      </p:nvGrpSpPr>
      <p:grpSpPr>
        <a:xfrm>
          <a:off x="0" y="0"/>
          <a:ext cx="0" cy="0"/>
          <a:chOff x="0" y="0"/>
          <a:chExt cx="0" cy="0"/>
        </a:xfrm>
      </p:grpSpPr>
      <p:grpSp>
        <p:nvGrpSpPr>
          <p:cNvPr id="2315" name="Google Shape;2315;p43"/>
          <p:cNvGrpSpPr/>
          <p:nvPr/>
        </p:nvGrpSpPr>
        <p:grpSpPr>
          <a:xfrm>
            <a:off x="2" y="46"/>
            <a:ext cx="9143710" cy="5143425"/>
            <a:chOff x="2" y="-41"/>
            <a:chExt cx="9143710" cy="5143425"/>
          </a:xfrm>
        </p:grpSpPr>
        <p:sp>
          <p:nvSpPr>
            <p:cNvPr id="2316" name="Google Shape;2316;p43"/>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17" name="Google Shape;2317;p43"/>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18" name="Google Shape;2318;p43"/>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19" name="Google Shape;2319;p43"/>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0" name="Google Shape;2320;p43"/>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1" name="Google Shape;2321;p43"/>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2" name="Google Shape;2322;p43"/>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3" name="Google Shape;2323;p43"/>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4" name="Google Shape;2324;p43"/>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5" name="Google Shape;2325;p43"/>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6" name="Google Shape;2326;p43"/>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7" name="Google Shape;2327;p43"/>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8" name="Google Shape;2328;p43"/>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29" name="Google Shape;2329;p43"/>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0" name="Google Shape;2330;p43"/>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1" name="Google Shape;2331;p43"/>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2" name="Google Shape;2332;p43"/>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3" name="Google Shape;2333;p43"/>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4" name="Google Shape;2334;p43"/>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5" name="Google Shape;2335;p43"/>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6" name="Google Shape;2336;p43"/>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7" name="Google Shape;2337;p43"/>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8" name="Google Shape;2338;p43"/>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39" name="Google Shape;2339;p43"/>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0" name="Google Shape;2340;p43"/>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1" name="Google Shape;2341;p43"/>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2" name="Google Shape;2342;p43"/>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3" name="Google Shape;2343;p43"/>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4" name="Google Shape;2344;p43"/>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5" name="Google Shape;2345;p43"/>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6" name="Google Shape;2346;p43"/>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7" name="Google Shape;2347;p43"/>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8" name="Google Shape;2348;p43"/>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49" name="Google Shape;2349;p43"/>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0" name="Google Shape;2350;p43"/>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1" name="Google Shape;2351;p43"/>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2" name="Google Shape;2352;p43"/>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3" name="Google Shape;2353;p43"/>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4" name="Google Shape;2354;p43"/>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5" name="Google Shape;2355;p43"/>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6" name="Google Shape;2356;p43"/>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7" name="Google Shape;2357;p43"/>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8" name="Google Shape;2358;p43"/>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59" name="Google Shape;2359;p43"/>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0" name="Google Shape;2360;p43"/>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1" name="Google Shape;2361;p43"/>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2" name="Google Shape;2362;p43"/>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3" name="Google Shape;2363;p43"/>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4" name="Google Shape;2364;p43"/>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5" name="Google Shape;2365;p43"/>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6" name="Google Shape;2366;p43"/>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7" name="Google Shape;2367;p43"/>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8" name="Google Shape;2368;p43"/>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69" name="Google Shape;2369;p43"/>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0" name="Google Shape;2370;p43"/>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1" name="Google Shape;2371;p43"/>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2" name="Google Shape;2372;p43"/>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3" name="Google Shape;2373;p43"/>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4" name="Google Shape;2374;p43"/>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5" name="Google Shape;2375;p43"/>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6" name="Google Shape;2376;p43"/>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7" name="Google Shape;2377;p43"/>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8" name="Google Shape;2378;p43"/>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79" name="Google Shape;2379;p43"/>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0" name="Google Shape;2380;p43"/>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1" name="Google Shape;2381;p43"/>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2" name="Google Shape;2382;p43"/>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3" name="Google Shape;2383;p43"/>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4" name="Google Shape;2384;p43"/>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5" name="Google Shape;2385;p43"/>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6" name="Google Shape;2386;p43"/>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7" name="Google Shape;2387;p43"/>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8" name="Google Shape;2388;p43"/>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89" name="Google Shape;2389;p43"/>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0" name="Google Shape;2390;p43"/>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1" name="Google Shape;2391;p43"/>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2" name="Google Shape;2392;p43"/>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3" name="Google Shape;2393;p43"/>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4" name="Google Shape;2394;p43"/>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5" name="Google Shape;2395;p43"/>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6" name="Google Shape;2396;p43"/>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7" name="Google Shape;2397;p43"/>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8" name="Google Shape;2398;p43"/>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399" name="Google Shape;2399;p43"/>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0" name="Google Shape;2400;p43"/>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1" name="Google Shape;2401;p43"/>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2" name="Google Shape;2402;p43"/>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3" name="Google Shape;2403;p43"/>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4" name="Google Shape;2404;p43"/>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5" name="Google Shape;2405;p43"/>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6" name="Google Shape;2406;p43"/>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7" name="Google Shape;2407;p43"/>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8" name="Google Shape;2408;p43"/>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9" name="Google Shape;2409;p43"/>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0" name="Google Shape;2410;p43"/>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1" name="Google Shape;2411;p43"/>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2" name="Google Shape;2412;p43"/>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3" name="Google Shape;2413;p43"/>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4" name="Google Shape;2414;p43"/>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5" name="Google Shape;2415;p43"/>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6" name="Google Shape;2416;p43"/>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7" name="Google Shape;2417;p43"/>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8" name="Google Shape;2418;p43"/>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9" name="Google Shape;2419;p43"/>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0" name="Google Shape;2420;p43"/>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1" name="Google Shape;2421;p43"/>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2" name="Google Shape;2422;p43"/>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3" name="Google Shape;2423;p43"/>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4" name="Google Shape;2424;p43"/>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5" name="Google Shape;2425;p43"/>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6" name="Google Shape;2426;p43"/>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7" name="Google Shape;2427;p43"/>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8" name="Google Shape;2428;p43"/>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9" name="Google Shape;2429;p43"/>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0" name="Google Shape;2430;p43"/>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1" name="Google Shape;2431;p43"/>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2" name="Google Shape;2432;p43"/>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3" name="Google Shape;2433;p43"/>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4" name="Google Shape;2434;p43"/>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5" name="Google Shape;2435;p43"/>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6" name="Google Shape;2436;p43"/>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7" name="Google Shape;2437;p43"/>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8" name="Google Shape;2438;p43"/>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39" name="Google Shape;2439;p43"/>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0" name="Google Shape;2440;p43"/>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1" name="Google Shape;2441;p43"/>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2" name="Google Shape;2442;p43"/>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3" name="Google Shape;2443;p43"/>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4" name="Google Shape;2444;p43"/>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5" name="Google Shape;2445;p43"/>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6" name="Google Shape;2446;p43"/>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7" name="Google Shape;2447;p43"/>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8" name="Google Shape;2448;p43"/>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49" name="Google Shape;2449;p43"/>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0" name="Google Shape;2450;p43"/>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451" name="Google Shape;2451;p43"/>
          <p:cNvSpPr txBox="1"/>
          <p:nvPr>
            <p:ph type="title"/>
          </p:nvPr>
        </p:nvSpPr>
        <p:spPr>
          <a:xfrm>
            <a:off x="1841361" y="1493338"/>
            <a:ext cx="22860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452" name="Google Shape;2452;p43"/>
          <p:cNvSpPr txBox="1"/>
          <p:nvPr>
            <p:ph idx="2" type="title"/>
          </p:nvPr>
        </p:nvSpPr>
        <p:spPr>
          <a:xfrm>
            <a:off x="5673688" y="1493338"/>
            <a:ext cx="23775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453" name="Google Shape;2453;p43"/>
          <p:cNvSpPr txBox="1"/>
          <p:nvPr>
            <p:ph idx="1" type="subTitle"/>
          </p:nvPr>
        </p:nvSpPr>
        <p:spPr>
          <a:xfrm>
            <a:off x="1841350" y="1886938"/>
            <a:ext cx="22860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54" name="Google Shape;2454;p43"/>
          <p:cNvSpPr txBox="1"/>
          <p:nvPr>
            <p:ph idx="3" type="subTitle"/>
          </p:nvPr>
        </p:nvSpPr>
        <p:spPr>
          <a:xfrm>
            <a:off x="5673681" y="1886938"/>
            <a:ext cx="23775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55" name="Google Shape;2455;p43"/>
          <p:cNvSpPr txBox="1"/>
          <p:nvPr>
            <p:ph idx="4" type="title"/>
          </p:nvPr>
        </p:nvSpPr>
        <p:spPr>
          <a:xfrm>
            <a:off x="1841361" y="3205950"/>
            <a:ext cx="22860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456" name="Google Shape;2456;p43"/>
          <p:cNvSpPr txBox="1"/>
          <p:nvPr>
            <p:ph idx="5" type="title"/>
          </p:nvPr>
        </p:nvSpPr>
        <p:spPr>
          <a:xfrm>
            <a:off x="5673688" y="3205950"/>
            <a:ext cx="23775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457" name="Google Shape;2457;p43"/>
          <p:cNvSpPr txBox="1"/>
          <p:nvPr>
            <p:ph idx="6" type="subTitle"/>
          </p:nvPr>
        </p:nvSpPr>
        <p:spPr>
          <a:xfrm>
            <a:off x="1841350" y="3599550"/>
            <a:ext cx="22860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58" name="Google Shape;2458;p43"/>
          <p:cNvSpPr txBox="1"/>
          <p:nvPr>
            <p:ph idx="7" type="subTitle"/>
          </p:nvPr>
        </p:nvSpPr>
        <p:spPr>
          <a:xfrm>
            <a:off x="5673681" y="3599550"/>
            <a:ext cx="23775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59" name="Google Shape;2459;p43"/>
          <p:cNvSpPr txBox="1"/>
          <p:nvPr>
            <p:ph idx="8"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2460" name="Google Shape;2460;p43"/>
          <p:cNvGrpSpPr/>
          <p:nvPr/>
        </p:nvGrpSpPr>
        <p:grpSpPr>
          <a:xfrm flipH="1">
            <a:off x="444125" y="539500"/>
            <a:ext cx="8255750" cy="4064500"/>
            <a:chOff x="444125" y="539500"/>
            <a:chExt cx="8255750" cy="4064500"/>
          </a:xfrm>
        </p:grpSpPr>
        <p:cxnSp>
          <p:nvCxnSpPr>
            <p:cNvPr id="2461" name="Google Shape;2461;p43"/>
            <p:cNvCxnSpPr/>
            <p:nvPr/>
          </p:nvCxnSpPr>
          <p:spPr>
            <a:xfrm rot="10800000">
              <a:off x="444125" y="1137800"/>
              <a:ext cx="0" cy="3466200"/>
            </a:xfrm>
            <a:prstGeom prst="straightConnector1">
              <a:avLst/>
            </a:prstGeom>
            <a:noFill/>
            <a:ln cap="flat" cmpd="sng" w="9525">
              <a:solidFill>
                <a:schemeClr val="dk2"/>
              </a:solidFill>
              <a:prstDash val="solid"/>
              <a:round/>
              <a:headEnd len="med" w="med" type="none"/>
              <a:tailEnd len="med" w="med" type="none"/>
            </a:ln>
          </p:spPr>
        </p:cxnSp>
        <p:cxnSp>
          <p:nvCxnSpPr>
            <p:cNvPr id="2462" name="Google Shape;2462;p43"/>
            <p:cNvCxnSpPr/>
            <p:nvPr/>
          </p:nvCxnSpPr>
          <p:spPr>
            <a:xfrm rot="10800000">
              <a:off x="8699875" y="539500"/>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bg>
      <p:bgPr>
        <a:gradFill>
          <a:gsLst>
            <a:gs pos="0">
              <a:schemeClr val="accent1"/>
            </a:gs>
            <a:gs pos="100000">
              <a:schemeClr val="lt1"/>
            </a:gs>
          </a:gsLst>
          <a:path path="circle">
            <a:fillToRect b="50%" l="50%" r="50%" t="50%"/>
          </a:path>
          <a:tileRect/>
        </a:gradFill>
      </p:bgPr>
    </p:bg>
    <p:spTree>
      <p:nvGrpSpPr>
        <p:cNvPr id="2463" name="Shape 2463"/>
        <p:cNvGrpSpPr/>
        <p:nvPr/>
      </p:nvGrpSpPr>
      <p:grpSpPr>
        <a:xfrm>
          <a:off x="0" y="0"/>
          <a:ext cx="0" cy="0"/>
          <a:chOff x="0" y="0"/>
          <a:chExt cx="0" cy="0"/>
        </a:xfrm>
      </p:grpSpPr>
      <p:grpSp>
        <p:nvGrpSpPr>
          <p:cNvPr id="2464" name="Google Shape;2464;p44"/>
          <p:cNvGrpSpPr/>
          <p:nvPr/>
        </p:nvGrpSpPr>
        <p:grpSpPr>
          <a:xfrm>
            <a:off x="2" y="46"/>
            <a:ext cx="9143710" cy="5143425"/>
            <a:chOff x="2" y="-41"/>
            <a:chExt cx="9143710" cy="5143425"/>
          </a:xfrm>
        </p:grpSpPr>
        <p:sp>
          <p:nvSpPr>
            <p:cNvPr id="2465" name="Google Shape;2465;p44"/>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66" name="Google Shape;2466;p44"/>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67" name="Google Shape;2467;p44"/>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68" name="Google Shape;2468;p44"/>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69" name="Google Shape;2469;p44"/>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0" name="Google Shape;2470;p44"/>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1" name="Google Shape;2471;p44"/>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2" name="Google Shape;2472;p44"/>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3" name="Google Shape;2473;p44"/>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4" name="Google Shape;2474;p44"/>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5" name="Google Shape;2475;p44"/>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6" name="Google Shape;2476;p44"/>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7" name="Google Shape;2477;p44"/>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8" name="Google Shape;2478;p44"/>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79" name="Google Shape;2479;p44"/>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0" name="Google Shape;2480;p44"/>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1" name="Google Shape;2481;p44"/>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2" name="Google Shape;2482;p44"/>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3" name="Google Shape;2483;p44"/>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4" name="Google Shape;2484;p44"/>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5" name="Google Shape;2485;p44"/>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6" name="Google Shape;2486;p44"/>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7" name="Google Shape;2487;p44"/>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8" name="Google Shape;2488;p44"/>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9" name="Google Shape;2489;p44"/>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0" name="Google Shape;2490;p44"/>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1" name="Google Shape;2491;p44"/>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2" name="Google Shape;2492;p44"/>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3" name="Google Shape;2493;p44"/>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4" name="Google Shape;2494;p44"/>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5" name="Google Shape;2495;p44"/>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6" name="Google Shape;2496;p44"/>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7" name="Google Shape;2497;p44"/>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8" name="Google Shape;2498;p44"/>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9" name="Google Shape;2499;p44"/>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0" name="Google Shape;2500;p44"/>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1" name="Google Shape;2501;p44"/>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2" name="Google Shape;2502;p44"/>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3" name="Google Shape;2503;p44"/>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4" name="Google Shape;2504;p44"/>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5" name="Google Shape;2505;p44"/>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6" name="Google Shape;2506;p44"/>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7" name="Google Shape;2507;p44"/>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8" name="Google Shape;2508;p44"/>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9" name="Google Shape;2509;p44"/>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0" name="Google Shape;2510;p44"/>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1" name="Google Shape;2511;p44"/>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2" name="Google Shape;2512;p44"/>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3" name="Google Shape;2513;p44"/>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4" name="Google Shape;2514;p44"/>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5" name="Google Shape;2515;p44"/>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6" name="Google Shape;2516;p44"/>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7" name="Google Shape;2517;p44"/>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8" name="Google Shape;2518;p44"/>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9" name="Google Shape;2519;p44"/>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0" name="Google Shape;2520;p44"/>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1" name="Google Shape;2521;p44"/>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2" name="Google Shape;2522;p44"/>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3" name="Google Shape;2523;p44"/>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4" name="Google Shape;2524;p44"/>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5" name="Google Shape;2525;p44"/>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6" name="Google Shape;2526;p44"/>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7" name="Google Shape;2527;p44"/>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8" name="Google Shape;2528;p44"/>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9" name="Google Shape;2529;p44"/>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0" name="Google Shape;2530;p44"/>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1" name="Google Shape;2531;p44"/>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2" name="Google Shape;2532;p44"/>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3" name="Google Shape;2533;p44"/>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4" name="Google Shape;2534;p44"/>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5" name="Google Shape;2535;p44"/>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6" name="Google Shape;2536;p44"/>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7" name="Google Shape;2537;p44"/>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8" name="Google Shape;2538;p44"/>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9" name="Google Shape;2539;p44"/>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0" name="Google Shape;2540;p44"/>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1" name="Google Shape;2541;p44"/>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2" name="Google Shape;2542;p44"/>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3" name="Google Shape;2543;p44"/>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4" name="Google Shape;2544;p44"/>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5" name="Google Shape;2545;p44"/>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6" name="Google Shape;2546;p44"/>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7" name="Google Shape;2547;p44"/>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8" name="Google Shape;2548;p44"/>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9" name="Google Shape;2549;p44"/>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0" name="Google Shape;2550;p44"/>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1" name="Google Shape;2551;p44"/>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2" name="Google Shape;2552;p44"/>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3" name="Google Shape;2553;p44"/>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4" name="Google Shape;2554;p44"/>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5" name="Google Shape;2555;p44"/>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6" name="Google Shape;2556;p44"/>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7" name="Google Shape;2557;p44"/>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8" name="Google Shape;2558;p44"/>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9" name="Google Shape;2559;p44"/>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0" name="Google Shape;2560;p44"/>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1" name="Google Shape;2561;p44"/>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2" name="Google Shape;2562;p44"/>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3" name="Google Shape;2563;p44"/>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4" name="Google Shape;2564;p44"/>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5" name="Google Shape;2565;p44"/>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6" name="Google Shape;2566;p44"/>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7" name="Google Shape;2567;p44"/>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8" name="Google Shape;2568;p44"/>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9" name="Google Shape;2569;p44"/>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0" name="Google Shape;2570;p44"/>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1" name="Google Shape;2571;p44"/>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2" name="Google Shape;2572;p44"/>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3" name="Google Shape;2573;p44"/>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4" name="Google Shape;2574;p44"/>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5" name="Google Shape;2575;p44"/>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6" name="Google Shape;2576;p44"/>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7" name="Google Shape;2577;p44"/>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8" name="Google Shape;2578;p44"/>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79" name="Google Shape;2579;p44"/>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0" name="Google Shape;2580;p44"/>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1" name="Google Shape;2581;p44"/>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2" name="Google Shape;2582;p44"/>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3" name="Google Shape;2583;p44"/>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4" name="Google Shape;2584;p44"/>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5" name="Google Shape;2585;p44"/>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6" name="Google Shape;2586;p44"/>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7" name="Google Shape;2587;p44"/>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8" name="Google Shape;2588;p44"/>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89" name="Google Shape;2589;p44"/>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0" name="Google Shape;2590;p44"/>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1" name="Google Shape;2591;p44"/>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2" name="Google Shape;2592;p44"/>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3" name="Google Shape;2593;p44"/>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4" name="Google Shape;2594;p44"/>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5" name="Google Shape;2595;p44"/>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6" name="Google Shape;2596;p44"/>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7" name="Google Shape;2597;p44"/>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8" name="Google Shape;2598;p44"/>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9" name="Google Shape;2599;p44"/>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600" name="Google Shape;2600;p44"/>
          <p:cNvSpPr txBox="1"/>
          <p:nvPr>
            <p:ph type="title"/>
          </p:nvPr>
        </p:nvSpPr>
        <p:spPr>
          <a:xfrm>
            <a:off x="720006" y="1645387"/>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01" name="Google Shape;2601;p44"/>
          <p:cNvSpPr txBox="1"/>
          <p:nvPr>
            <p:ph idx="2" type="title"/>
          </p:nvPr>
        </p:nvSpPr>
        <p:spPr>
          <a:xfrm>
            <a:off x="3440469" y="1645387"/>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02" name="Google Shape;2602;p44"/>
          <p:cNvSpPr txBox="1"/>
          <p:nvPr>
            <p:ph idx="1" type="subTitle"/>
          </p:nvPr>
        </p:nvSpPr>
        <p:spPr>
          <a:xfrm>
            <a:off x="720000" y="2002712"/>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03" name="Google Shape;2603;p44"/>
          <p:cNvSpPr txBox="1"/>
          <p:nvPr>
            <p:ph idx="3" type="subTitle"/>
          </p:nvPr>
        </p:nvSpPr>
        <p:spPr>
          <a:xfrm>
            <a:off x="3440464" y="2002712"/>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04" name="Google Shape;2604;p44"/>
          <p:cNvSpPr txBox="1"/>
          <p:nvPr>
            <p:ph idx="4" type="title"/>
          </p:nvPr>
        </p:nvSpPr>
        <p:spPr>
          <a:xfrm>
            <a:off x="720006" y="3220712"/>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05" name="Google Shape;2605;p44"/>
          <p:cNvSpPr txBox="1"/>
          <p:nvPr>
            <p:ph idx="5" type="title"/>
          </p:nvPr>
        </p:nvSpPr>
        <p:spPr>
          <a:xfrm>
            <a:off x="3440469" y="3220712"/>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06" name="Google Shape;2606;p44"/>
          <p:cNvSpPr txBox="1"/>
          <p:nvPr>
            <p:ph idx="6" type="subTitle"/>
          </p:nvPr>
        </p:nvSpPr>
        <p:spPr>
          <a:xfrm>
            <a:off x="720000" y="3578037"/>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07" name="Google Shape;2607;p44"/>
          <p:cNvSpPr txBox="1"/>
          <p:nvPr>
            <p:ph idx="7" type="subTitle"/>
          </p:nvPr>
        </p:nvSpPr>
        <p:spPr>
          <a:xfrm>
            <a:off x="3440464" y="3578037"/>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08" name="Google Shape;2608;p44"/>
          <p:cNvSpPr txBox="1"/>
          <p:nvPr>
            <p:ph idx="8"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609" name="Google Shape;2609;p44"/>
          <p:cNvSpPr txBox="1"/>
          <p:nvPr>
            <p:ph idx="9" type="title"/>
          </p:nvPr>
        </p:nvSpPr>
        <p:spPr>
          <a:xfrm>
            <a:off x="6160938" y="1645387"/>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10" name="Google Shape;2610;p44"/>
          <p:cNvSpPr txBox="1"/>
          <p:nvPr>
            <p:ph idx="13" type="subTitle"/>
          </p:nvPr>
        </p:nvSpPr>
        <p:spPr>
          <a:xfrm>
            <a:off x="6160932" y="2002712"/>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11" name="Google Shape;2611;p44"/>
          <p:cNvSpPr txBox="1"/>
          <p:nvPr>
            <p:ph idx="14" type="title"/>
          </p:nvPr>
        </p:nvSpPr>
        <p:spPr>
          <a:xfrm>
            <a:off x="6160938" y="3220712"/>
            <a:ext cx="22632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2612" name="Google Shape;2612;p44"/>
          <p:cNvSpPr txBox="1"/>
          <p:nvPr>
            <p:ph idx="15" type="subTitle"/>
          </p:nvPr>
        </p:nvSpPr>
        <p:spPr>
          <a:xfrm>
            <a:off x="6160932" y="3578037"/>
            <a:ext cx="2263200" cy="572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grpSp>
        <p:nvGrpSpPr>
          <p:cNvPr id="2613" name="Google Shape;2613;p44"/>
          <p:cNvGrpSpPr/>
          <p:nvPr/>
        </p:nvGrpSpPr>
        <p:grpSpPr>
          <a:xfrm>
            <a:off x="444125" y="539475"/>
            <a:ext cx="8255750" cy="4064525"/>
            <a:chOff x="444125" y="539475"/>
            <a:chExt cx="8255750" cy="4064525"/>
          </a:xfrm>
        </p:grpSpPr>
        <p:cxnSp>
          <p:nvCxnSpPr>
            <p:cNvPr id="2614" name="Google Shape;2614;p44"/>
            <p:cNvCxnSpPr/>
            <p:nvPr/>
          </p:nvCxnSpPr>
          <p:spPr>
            <a:xfrm rot="10800000">
              <a:off x="444125" y="539475"/>
              <a:ext cx="0" cy="3537600"/>
            </a:xfrm>
            <a:prstGeom prst="straightConnector1">
              <a:avLst/>
            </a:prstGeom>
            <a:noFill/>
            <a:ln cap="flat" cmpd="sng" w="9525">
              <a:solidFill>
                <a:schemeClr val="dk2"/>
              </a:solidFill>
              <a:prstDash val="solid"/>
              <a:round/>
              <a:headEnd len="med" w="med" type="none"/>
              <a:tailEnd len="med" w="med" type="none"/>
            </a:ln>
          </p:spPr>
        </p:cxnSp>
        <p:cxnSp>
          <p:nvCxnSpPr>
            <p:cNvPr id="2615" name="Google Shape;2615;p44"/>
            <p:cNvCxnSpPr/>
            <p:nvPr/>
          </p:nvCxnSpPr>
          <p:spPr>
            <a:xfrm rot="10800000">
              <a:off x="8699875" y="3329900"/>
              <a:ext cx="0" cy="12741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n columns">
  <p:cSld name="CUSTOM_9">
    <p:bg>
      <p:bgPr>
        <a:gradFill>
          <a:gsLst>
            <a:gs pos="0">
              <a:schemeClr val="accent1"/>
            </a:gs>
            <a:gs pos="100000">
              <a:schemeClr val="lt1"/>
            </a:gs>
          </a:gsLst>
          <a:path path="circle">
            <a:fillToRect b="50%" l="50%" r="50%" t="50%"/>
          </a:path>
          <a:tileRect/>
        </a:gradFill>
      </p:bgPr>
    </p:bg>
    <p:spTree>
      <p:nvGrpSpPr>
        <p:cNvPr id="2616" name="Shape 2616"/>
        <p:cNvGrpSpPr/>
        <p:nvPr/>
      </p:nvGrpSpPr>
      <p:grpSpPr>
        <a:xfrm>
          <a:off x="0" y="0"/>
          <a:ext cx="0" cy="0"/>
          <a:chOff x="0" y="0"/>
          <a:chExt cx="0" cy="0"/>
        </a:xfrm>
      </p:grpSpPr>
      <p:grpSp>
        <p:nvGrpSpPr>
          <p:cNvPr id="2617" name="Google Shape;2617;p45"/>
          <p:cNvGrpSpPr/>
          <p:nvPr/>
        </p:nvGrpSpPr>
        <p:grpSpPr>
          <a:xfrm>
            <a:off x="2" y="46"/>
            <a:ext cx="9143710" cy="5143425"/>
            <a:chOff x="2" y="-41"/>
            <a:chExt cx="9143710" cy="5143425"/>
          </a:xfrm>
        </p:grpSpPr>
        <p:sp>
          <p:nvSpPr>
            <p:cNvPr id="2618" name="Google Shape;2618;p45"/>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19" name="Google Shape;2619;p45"/>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0" name="Google Shape;2620;p45"/>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1" name="Google Shape;2621;p45"/>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2" name="Google Shape;2622;p45"/>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3" name="Google Shape;2623;p45"/>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4" name="Google Shape;2624;p45"/>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5" name="Google Shape;2625;p45"/>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6" name="Google Shape;2626;p45"/>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7" name="Google Shape;2627;p45"/>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8" name="Google Shape;2628;p45"/>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29" name="Google Shape;2629;p45"/>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0" name="Google Shape;2630;p45"/>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1" name="Google Shape;2631;p45"/>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2" name="Google Shape;2632;p45"/>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3" name="Google Shape;2633;p45"/>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4" name="Google Shape;2634;p45"/>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5" name="Google Shape;2635;p45"/>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6" name="Google Shape;2636;p45"/>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7" name="Google Shape;2637;p45"/>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8" name="Google Shape;2638;p45"/>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39" name="Google Shape;2639;p45"/>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0" name="Google Shape;2640;p45"/>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1" name="Google Shape;2641;p45"/>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2" name="Google Shape;2642;p45"/>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3" name="Google Shape;2643;p45"/>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4" name="Google Shape;2644;p45"/>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5" name="Google Shape;2645;p45"/>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6" name="Google Shape;2646;p45"/>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7" name="Google Shape;2647;p45"/>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8" name="Google Shape;2648;p45"/>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49" name="Google Shape;2649;p45"/>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0" name="Google Shape;2650;p45"/>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1" name="Google Shape;2651;p45"/>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2" name="Google Shape;2652;p45"/>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3" name="Google Shape;2653;p45"/>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4" name="Google Shape;2654;p45"/>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5" name="Google Shape;2655;p45"/>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6" name="Google Shape;2656;p45"/>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7" name="Google Shape;2657;p45"/>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8" name="Google Shape;2658;p45"/>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9" name="Google Shape;2659;p45"/>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0" name="Google Shape;2660;p45"/>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1" name="Google Shape;2661;p45"/>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2" name="Google Shape;2662;p45"/>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3" name="Google Shape;2663;p45"/>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4" name="Google Shape;2664;p45"/>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5" name="Google Shape;2665;p45"/>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6" name="Google Shape;2666;p45"/>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7" name="Google Shape;2667;p45"/>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8" name="Google Shape;2668;p45"/>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9" name="Google Shape;2669;p45"/>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0" name="Google Shape;2670;p45"/>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1" name="Google Shape;2671;p45"/>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2" name="Google Shape;2672;p45"/>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3" name="Google Shape;2673;p45"/>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4" name="Google Shape;2674;p45"/>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5" name="Google Shape;2675;p45"/>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6" name="Google Shape;2676;p45"/>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7" name="Google Shape;2677;p45"/>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8" name="Google Shape;2678;p45"/>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9" name="Google Shape;2679;p45"/>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0" name="Google Shape;2680;p45"/>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1" name="Google Shape;2681;p45"/>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2" name="Google Shape;2682;p45"/>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3" name="Google Shape;2683;p45"/>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4" name="Google Shape;2684;p45"/>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5" name="Google Shape;2685;p45"/>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6" name="Google Shape;2686;p45"/>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7" name="Google Shape;2687;p45"/>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8" name="Google Shape;2688;p45"/>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9" name="Google Shape;2689;p45"/>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0" name="Google Shape;2690;p45"/>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1" name="Google Shape;2691;p45"/>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2" name="Google Shape;2692;p45"/>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3" name="Google Shape;2693;p45"/>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4" name="Google Shape;2694;p45"/>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5" name="Google Shape;2695;p45"/>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6" name="Google Shape;2696;p45"/>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7" name="Google Shape;2697;p45"/>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8" name="Google Shape;2698;p45"/>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99" name="Google Shape;2699;p45"/>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0" name="Google Shape;2700;p45"/>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1" name="Google Shape;2701;p45"/>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2" name="Google Shape;2702;p45"/>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3" name="Google Shape;2703;p45"/>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4" name="Google Shape;2704;p45"/>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5" name="Google Shape;2705;p45"/>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6" name="Google Shape;2706;p45"/>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7" name="Google Shape;2707;p45"/>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8" name="Google Shape;2708;p45"/>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09" name="Google Shape;2709;p45"/>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0" name="Google Shape;2710;p45"/>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1" name="Google Shape;2711;p45"/>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2" name="Google Shape;2712;p45"/>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3" name="Google Shape;2713;p45"/>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4" name="Google Shape;2714;p45"/>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5" name="Google Shape;2715;p45"/>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6" name="Google Shape;2716;p45"/>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7" name="Google Shape;2717;p45"/>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8" name="Google Shape;2718;p45"/>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9" name="Google Shape;2719;p45"/>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0" name="Google Shape;2720;p45"/>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1" name="Google Shape;2721;p45"/>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2" name="Google Shape;2722;p45"/>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3" name="Google Shape;2723;p45"/>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4" name="Google Shape;2724;p45"/>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5" name="Google Shape;2725;p45"/>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6" name="Google Shape;2726;p45"/>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7" name="Google Shape;2727;p45"/>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8" name="Google Shape;2728;p45"/>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29" name="Google Shape;2729;p45"/>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0" name="Google Shape;2730;p45"/>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1" name="Google Shape;2731;p45"/>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2" name="Google Shape;2732;p45"/>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3" name="Google Shape;2733;p45"/>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4" name="Google Shape;2734;p45"/>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5" name="Google Shape;2735;p45"/>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6" name="Google Shape;2736;p45"/>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7" name="Google Shape;2737;p45"/>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8" name="Google Shape;2738;p45"/>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39" name="Google Shape;2739;p45"/>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0" name="Google Shape;2740;p45"/>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1" name="Google Shape;2741;p45"/>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2" name="Google Shape;2742;p45"/>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3" name="Google Shape;2743;p45"/>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4" name="Google Shape;2744;p45"/>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5" name="Google Shape;2745;p45"/>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6" name="Google Shape;2746;p45"/>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7" name="Google Shape;2747;p45"/>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8" name="Google Shape;2748;p45"/>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49" name="Google Shape;2749;p45"/>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50" name="Google Shape;2750;p45"/>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51" name="Google Shape;2751;p45"/>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52" name="Google Shape;2752;p45"/>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753" name="Google Shape;2753;p45"/>
          <p:cNvSpPr txBox="1"/>
          <p:nvPr>
            <p:ph idx="1" type="subTitle"/>
          </p:nvPr>
        </p:nvSpPr>
        <p:spPr>
          <a:xfrm>
            <a:off x="1664698" y="1943278"/>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4" name="Google Shape;2754;p45"/>
          <p:cNvSpPr txBox="1"/>
          <p:nvPr>
            <p:ph idx="2" type="subTitle"/>
          </p:nvPr>
        </p:nvSpPr>
        <p:spPr>
          <a:xfrm>
            <a:off x="1664675" y="2640292"/>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5" name="Google Shape;2755;p45"/>
          <p:cNvSpPr txBox="1"/>
          <p:nvPr>
            <p:ph idx="3" type="subTitle"/>
          </p:nvPr>
        </p:nvSpPr>
        <p:spPr>
          <a:xfrm>
            <a:off x="1664698" y="3337305"/>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6" name="Google Shape;2756;p45"/>
          <p:cNvSpPr txBox="1"/>
          <p:nvPr>
            <p:ph idx="4" type="subTitle"/>
          </p:nvPr>
        </p:nvSpPr>
        <p:spPr>
          <a:xfrm>
            <a:off x="1664675" y="4034319"/>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7" name="Google Shape;2757;p45"/>
          <p:cNvSpPr txBox="1"/>
          <p:nvPr>
            <p:ph type="title"/>
          </p:nvPr>
        </p:nvSpPr>
        <p:spPr>
          <a:xfrm>
            <a:off x="720000" y="445025"/>
            <a:ext cx="7704000" cy="5682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758" name="Google Shape;2758;p45"/>
          <p:cNvSpPr txBox="1"/>
          <p:nvPr>
            <p:ph idx="5" type="subTitle"/>
          </p:nvPr>
        </p:nvSpPr>
        <p:spPr>
          <a:xfrm>
            <a:off x="1664698" y="124626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9" name="Google Shape;2759;p45"/>
          <p:cNvSpPr txBox="1"/>
          <p:nvPr>
            <p:ph idx="6" type="subTitle"/>
          </p:nvPr>
        </p:nvSpPr>
        <p:spPr>
          <a:xfrm>
            <a:off x="5479598" y="194474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60" name="Google Shape;2760;p45"/>
          <p:cNvSpPr txBox="1"/>
          <p:nvPr>
            <p:ph idx="7" type="subTitle"/>
          </p:nvPr>
        </p:nvSpPr>
        <p:spPr>
          <a:xfrm>
            <a:off x="5479575" y="264322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61" name="Google Shape;2761;p45"/>
          <p:cNvSpPr txBox="1"/>
          <p:nvPr>
            <p:ph idx="8" type="subTitle"/>
          </p:nvPr>
        </p:nvSpPr>
        <p:spPr>
          <a:xfrm>
            <a:off x="5479598" y="334170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62" name="Google Shape;2762;p45"/>
          <p:cNvSpPr txBox="1"/>
          <p:nvPr>
            <p:ph idx="9" type="subTitle"/>
          </p:nvPr>
        </p:nvSpPr>
        <p:spPr>
          <a:xfrm>
            <a:off x="5479575" y="404018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63" name="Google Shape;2763;p45"/>
          <p:cNvSpPr txBox="1"/>
          <p:nvPr>
            <p:ph idx="13" type="subTitle"/>
          </p:nvPr>
        </p:nvSpPr>
        <p:spPr>
          <a:xfrm>
            <a:off x="5479598" y="1246264"/>
            <a:ext cx="2834700" cy="4740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764" name="Google Shape;2764;p45"/>
          <p:cNvGrpSpPr/>
          <p:nvPr/>
        </p:nvGrpSpPr>
        <p:grpSpPr>
          <a:xfrm flipH="1">
            <a:off x="444125" y="580275"/>
            <a:ext cx="8255750" cy="4023725"/>
            <a:chOff x="444125" y="580275"/>
            <a:chExt cx="8255750" cy="4023725"/>
          </a:xfrm>
        </p:grpSpPr>
        <p:cxnSp>
          <p:nvCxnSpPr>
            <p:cNvPr id="2765" name="Google Shape;2765;p45"/>
            <p:cNvCxnSpPr/>
            <p:nvPr/>
          </p:nvCxnSpPr>
          <p:spPr>
            <a:xfrm rot="10800000">
              <a:off x="444125" y="580275"/>
              <a:ext cx="0" cy="1056600"/>
            </a:xfrm>
            <a:prstGeom prst="straightConnector1">
              <a:avLst/>
            </a:prstGeom>
            <a:noFill/>
            <a:ln cap="flat" cmpd="sng" w="9525">
              <a:solidFill>
                <a:schemeClr val="dk2"/>
              </a:solidFill>
              <a:prstDash val="solid"/>
              <a:round/>
              <a:headEnd len="med" w="med" type="none"/>
              <a:tailEnd len="med" w="med" type="none"/>
            </a:ln>
          </p:spPr>
        </p:cxnSp>
        <p:cxnSp>
          <p:nvCxnSpPr>
            <p:cNvPr id="2766" name="Google Shape;2766;p45"/>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6">
    <p:bg>
      <p:bgPr>
        <a:gradFill>
          <a:gsLst>
            <a:gs pos="0">
              <a:schemeClr val="accent1"/>
            </a:gs>
            <a:gs pos="100000">
              <a:schemeClr val="lt1"/>
            </a:gs>
          </a:gsLst>
          <a:path path="circle">
            <a:fillToRect b="50%" l="50%" r="50%" t="50%"/>
          </a:path>
          <a:tileRect/>
        </a:gradFill>
      </p:bgPr>
    </p:bg>
    <p:spTree>
      <p:nvGrpSpPr>
        <p:cNvPr id="2767" name="Shape 2767"/>
        <p:cNvGrpSpPr/>
        <p:nvPr/>
      </p:nvGrpSpPr>
      <p:grpSpPr>
        <a:xfrm>
          <a:off x="0" y="0"/>
          <a:ext cx="0" cy="0"/>
          <a:chOff x="0" y="0"/>
          <a:chExt cx="0" cy="0"/>
        </a:xfrm>
      </p:grpSpPr>
      <p:grpSp>
        <p:nvGrpSpPr>
          <p:cNvPr id="2768" name="Google Shape;2768;p46"/>
          <p:cNvGrpSpPr/>
          <p:nvPr/>
        </p:nvGrpSpPr>
        <p:grpSpPr>
          <a:xfrm>
            <a:off x="2" y="46"/>
            <a:ext cx="9143710" cy="5143425"/>
            <a:chOff x="2" y="-41"/>
            <a:chExt cx="9143710" cy="5143425"/>
          </a:xfrm>
        </p:grpSpPr>
        <p:sp>
          <p:nvSpPr>
            <p:cNvPr id="2769" name="Google Shape;2769;p46"/>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0" name="Google Shape;2770;p46"/>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1" name="Google Shape;2771;p46"/>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2" name="Google Shape;2772;p46"/>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3" name="Google Shape;2773;p46"/>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4" name="Google Shape;2774;p46"/>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5" name="Google Shape;2775;p46"/>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6" name="Google Shape;2776;p46"/>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7" name="Google Shape;2777;p46"/>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8" name="Google Shape;2778;p46"/>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79" name="Google Shape;2779;p46"/>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0" name="Google Shape;2780;p46"/>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1" name="Google Shape;2781;p46"/>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2" name="Google Shape;2782;p46"/>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3" name="Google Shape;2783;p46"/>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4" name="Google Shape;2784;p46"/>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5" name="Google Shape;2785;p46"/>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6" name="Google Shape;2786;p46"/>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7" name="Google Shape;2787;p46"/>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8" name="Google Shape;2788;p46"/>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89" name="Google Shape;2789;p46"/>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0" name="Google Shape;2790;p46"/>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1" name="Google Shape;2791;p46"/>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2" name="Google Shape;2792;p46"/>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3" name="Google Shape;2793;p46"/>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4" name="Google Shape;2794;p46"/>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5" name="Google Shape;2795;p46"/>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6" name="Google Shape;2796;p46"/>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7" name="Google Shape;2797;p46"/>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8" name="Google Shape;2798;p46"/>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99" name="Google Shape;2799;p46"/>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0" name="Google Shape;2800;p46"/>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1" name="Google Shape;2801;p46"/>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2" name="Google Shape;2802;p46"/>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3" name="Google Shape;2803;p46"/>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4" name="Google Shape;2804;p46"/>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5" name="Google Shape;2805;p46"/>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6" name="Google Shape;2806;p46"/>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7" name="Google Shape;2807;p46"/>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8" name="Google Shape;2808;p46"/>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09" name="Google Shape;2809;p46"/>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0" name="Google Shape;2810;p46"/>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1" name="Google Shape;2811;p46"/>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2" name="Google Shape;2812;p46"/>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3" name="Google Shape;2813;p46"/>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4" name="Google Shape;2814;p46"/>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5" name="Google Shape;2815;p46"/>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6" name="Google Shape;2816;p46"/>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7" name="Google Shape;2817;p46"/>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8" name="Google Shape;2818;p46"/>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19" name="Google Shape;2819;p46"/>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0" name="Google Shape;2820;p46"/>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1" name="Google Shape;2821;p46"/>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2" name="Google Shape;2822;p46"/>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3" name="Google Shape;2823;p46"/>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4" name="Google Shape;2824;p46"/>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5" name="Google Shape;2825;p46"/>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6" name="Google Shape;2826;p46"/>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7" name="Google Shape;2827;p46"/>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8" name="Google Shape;2828;p46"/>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29" name="Google Shape;2829;p46"/>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0" name="Google Shape;2830;p46"/>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1" name="Google Shape;2831;p46"/>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2" name="Google Shape;2832;p46"/>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3" name="Google Shape;2833;p46"/>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4" name="Google Shape;2834;p46"/>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5" name="Google Shape;2835;p46"/>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6" name="Google Shape;2836;p46"/>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7" name="Google Shape;2837;p46"/>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8" name="Google Shape;2838;p46"/>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39" name="Google Shape;2839;p46"/>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0" name="Google Shape;2840;p46"/>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1" name="Google Shape;2841;p46"/>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2" name="Google Shape;2842;p46"/>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3" name="Google Shape;2843;p46"/>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4" name="Google Shape;2844;p46"/>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5" name="Google Shape;2845;p46"/>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6" name="Google Shape;2846;p46"/>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7" name="Google Shape;2847;p46"/>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8" name="Google Shape;2848;p46"/>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49" name="Google Shape;2849;p46"/>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0" name="Google Shape;2850;p46"/>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1" name="Google Shape;2851;p46"/>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2" name="Google Shape;2852;p46"/>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3" name="Google Shape;2853;p46"/>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4" name="Google Shape;2854;p46"/>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5" name="Google Shape;2855;p46"/>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6" name="Google Shape;2856;p46"/>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7" name="Google Shape;2857;p46"/>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8" name="Google Shape;2858;p46"/>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59" name="Google Shape;2859;p46"/>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0" name="Google Shape;2860;p46"/>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1" name="Google Shape;2861;p46"/>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2" name="Google Shape;2862;p46"/>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3" name="Google Shape;2863;p46"/>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4" name="Google Shape;2864;p46"/>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5" name="Google Shape;2865;p46"/>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6" name="Google Shape;2866;p46"/>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7" name="Google Shape;2867;p46"/>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8" name="Google Shape;2868;p46"/>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69" name="Google Shape;2869;p46"/>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0" name="Google Shape;2870;p46"/>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1" name="Google Shape;2871;p46"/>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2" name="Google Shape;2872;p46"/>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3" name="Google Shape;2873;p46"/>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4" name="Google Shape;2874;p46"/>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5" name="Google Shape;2875;p46"/>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6" name="Google Shape;2876;p46"/>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7" name="Google Shape;2877;p46"/>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8" name="Google Shape;2878;p46"/>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79" name="Google Shape;2879;p46"/>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0" name="Google Shape;2880;p46"/>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1" name="Google Shape;2881;p46"/>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2" name="Google Shape;2882;p46"/>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3" name="Google Shape;2883;p46"/>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4" name="Google Shape;2884;p46"/>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5" name="Google Shape;2885;p46"/>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6" name="Google Shape;2886;p46"/>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7" name="Google Shape;2887;p46"/>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8" name="Google Shape;2888;p46"/>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89" name="Google Shape;2889;p46"/>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0" name="Google Shape;2890;p46"/>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1" name="Google Shape;2891;p46"/>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2" name="Google Shape;2892;p46"/>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3" name="Google Shape;2893;p46"/>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4" name="Google Shape;2894;p46"/>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5" name="Google Shape;2895;p46"/>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6" name="Google Shape;2896;p46"/>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7" name="Google Shape;2897;p46"/>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8" name="Google Shape;2898;p46"/>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899" name="Google Shape;2899;p46"/>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0" name="Google Shape;2900;p46"/>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1" name="Google Shape;2901;p46"/>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2" name="Google Shape;2902;p46"/>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03" name="Google Shape;2903;p46"/>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2904" name="Google Shape;2904;p46"/>
          <p:cNvSpPr txBox="1"/>
          <p:nvPr>
            <p:ph type="title"/>
          </p:nvPr>
        </p:nvSpPr>
        <p:spPr>
          <a:xfrm>
            <a:off x="720000" y="1042563"/>
            <a:ext cx="3931800" cy="1481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05" name="Google Shape;2905;p46"/>
          <p:cNvSpPr txBox="1"/>
          <p:nvPr>
            <p:ph idx="1" type="subTitle"/>
          </p:nvPr>
        </p:nvSpPr>
        <p:spPr>
          <a:xfrm>
            <a:off x="720000" y="2523985"/>
            <a:ext cx="3931800" cy="13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06" name="Google Shape;2906;p46"/>
          <p:cNvSpPr/>
          <p:nvPr>
            <p:ph idx="2" type="pic"/>
          </p:nvPr>
        </p:nvSpPr>
        <p:spPr>
          <a:xfrm>
            <a:off x="4949425" y="982725"/>
            <a:ext cx="3481500" cy="3481500"/>
          </a:xfrm>
          <a:prstGeom prst="ellipse">
            <a:avLst/>
          </a:prstGeom>
          <a:noFill/>
          <a:ln>
            <a:noFill/>
          </a:ln>
        </p:spPr>
      </p:sp>
      <p:grpSp>
        <p:nvGrpSpPr>
          <p:cNvPr id="2907" name="Google Shape;2907;p46"/>
          <p:cNvGrpSpPr/>
          <p:nvPr/>
        </p:nvGrpSpPr>
        <p:grpSpPr>
          <a:xfrm>
            <a:off x="444125" y="539650"/>
            <a:ext cx="8255750" cy="3240000"/>
            <a:chOff x="444125" y="539650"/>
            <a:chExt cx="8255750" cy="3240000"/>
          </a:xfrm>
        </p:grpSpPr>
        <p:cxnSp>
          <p:nvCxnSpPr>
            <p:cNvPr id="2908" name="Google Shape;2908;p46"/>
            <p:cNvCxnSpPr/>
            <p:nvPr/>
          </p:nvCxnSpPr>
          <p:spPr>
            <a:xfrm rot="10800000">
              <a:off x="444125" y="539725"/>
              <a:ext cx="0" cy="1934100"/>
            </a:xfrm>
            <a:prstGeom prst="straightConnector1">
              <a:avLst/>
            </a:prstGeom>
            <a:noFill/>
            <a:ln cap="flat" cmpd="sng" w="9525">
              <a:solidFill>
                <a:schemeClr val="dk2"/>
              </a:solidFill>
              <a:prstDash val="solid"/>
              <a:round/>
              <a:headEnd len="med" w="med" type="none"/>
              <a:tailEnd len="med" w="med" type="none"/>
            </a:ln>
          </p:spPr>
        </p:cxnSp>
        <p:cxnSp>
          <p:nvCxnSpPr>
            <p:cNvPr id="2909" name="Google Shape;2909;p46"/>
            <p:cNvCxnSpPr/>
            <p:nvPr/>
          </p:nvCxnSpPr>
          <p:spPr>
            <a:xfrm rot="10800000">
              <a:off x="8699875" y="539650"/>
              <a:ext cx="0" cy="32400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
    <p:bg>
      <p:bgPr>
        <a:gradFill>
          <a:gsLst>
            <a:gs pos="0">
              <a:schemeClr val="accent1"/>
            </a:gs>
            <a:gs pos="100000">
              <a:schemeClr val="lt1"/>
            </a:gs>
          </a:gsLst>
          <a:path path="circle">
            <a:fillToRect b="50%" l="50%" r="50%" t="50%"/>
          </a:path>
          <a:tileRect/>
        </a:gradFill>
      </p:bgPr>
    </p:bg>
    <p:spTree>
      <p:nvGrpSpPr>
        <p:cNvPr id="2910" name="Shape 2910"/>
        <p:cNvGrpSpPr/>
        <p:nvPr/>
      </p:nvGrpSpPr>
      <p:grpSpPr>
        <a:xfrm>
          <a:off x="0" y="0"/>
          <a:ext cx="0" cy="0"/>
          <a:chOff x="0" y="0"/>
          <a:chExt cx="0" cy="0"/>
        </a:xfrm>
      </p:grpSpPr>
      <p:grpSp>
        <p:nvGrpSpPr>
          <p:cNvPr id="2911" name="Google Shape;2911;p47"/>
          <p:cNvGrpSpPr/>
          <p:nvPr/>
        </p:nvGrpSpPr>
        <p:grpSpPr>
          <a:xfrm>
            <a:off x="2" y="46"/>
            <a:ext cx="9143710" cy="5143425"/>
            <a:chOff x="2" y="-41"/>
            <a:chExt cx="9143710" cy="5143425"/>
          </a:xfrm>
        </p:grpSpPr>
        <p:sp>
          <p:nvSpPr>
            <p:cNvPr id="2912" name="Google Shape;2912;p47"/>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3" name="Google Shape;2913;p47"/>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4" name="Google Shape;2914;p47"/>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5" name="Google Shape;2915;p47"/>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6" name="Google Shape;2916;p47"/>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7" name="Google Shape;2917;p47"/>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8" name="Google Shape;2918;p47"/>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19" name="Google Shape;2919;p47"/>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0" name="Google Shape;2920;p47"/>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1" name="Google Shape;2921;p47"/>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2" name="Google Shape;2922;p47"/>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3" name="Google Shape;2923;p47"/>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4" name="Google Shape;2924;p47"/>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5" name="Google Shape;2925;p47"/>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6" name="Google Shape;2926;p47"/>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7" name="Google Shape;2927;p47"/>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8" name="Google Shape;2928;p47"/>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29" name="Google Shape;2929;p47"/>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0" name="Google Shape;2930;p47"/>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1" name="Google Shape;2931;p47"/>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2" name="Google Shape;2932;p47"/>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3" name="Google Shape;2933;p47"/>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4" name="Google Shape;2934;p47"/>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5" name="Google Shape;2935;p47"/>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6" name="Google Shape;2936;p47"/>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7" name="Google Shape;2937;p47"/>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8" name="Google Shape;2938;p47"/>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39" name="Google Shape;2939;p47"/>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0" name="Google Shape;2940;p47"/>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1" name="Google Shape;2941;p47"/>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2" name="Google Shape;2942;p47"/>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3" name="Google Shape;2943;p47"/>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4" name="Google Shape;2944;p47"/>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5" name="Google Shape;2945;p47"/>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6" name="Google Shape;2946;p47"/>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7" name="Google Shape;2947;p47"/>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8" name="Google Shape;2948;p47"/>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49" name="Google Shape;2949;p47"/>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0" name="Google Shape;2950;p47"/>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1" name="Google Shape;2951;p47"/>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2" name="Google Shape;2952;p47"/>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3" name="Google Shape;2953;p47"/>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4" name="Google Shape;2954;p47"/>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5" name="Google Shape;2955;p47"/>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6" name="Google Shape;2956;p47"/>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7" name="Google Shape;2957;p47"/>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8" name="Google Shape;2958;p47"/>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59" name="Google Shape;2959;p47"/>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0" name="Google Shape;2960;p47"/>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1" name="Google Shape;2961;p47"/>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2" name="Google Shape;2962;p47"/>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3" name="Google Shape;2963;p47"/>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4" name="Google Shape;2964;p47"/>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5" name="Google Shape;2965;p47"/>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6" name="Google Shape;2966;p47"/>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7" name="Google Shape;2967;p47"/>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8" name="Google Shape;2968;p47"/>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69" name="Google Shape;2969;p47"/>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0" name="Google Shape;2970;p47"/>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1" name="Google Shape;2971;p47"/>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2" name="Google Shape;2972;p47"/>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3" name="Google Shape;2973;p47"/>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4" name="Google Shape;2974;p47"/>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5" name="Google Shape;2975;p47"/>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6" name="Google Shape;2976;p47"/>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7" name="Google Shape;2977;p47"/>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8" name="Google Shape;2978;p47"/>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79" name="Google Shape;2979;p47"/>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0" name="Google Shape;2980;p47"/>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1" name="Google Shape;2981;p47"/>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2" name="Google Shape;2982;p47"/>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3" name="Google Shape;2983;p47"/>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4" name="Google Shape;2984;p47"/>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5" name="Google Shape;2985;p47"/>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6" name="Google Shape;2986;p47"/>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7" name="Google Shape;2987;p47"/>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8" name="Google Shape;2988;p47"/>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89" name="Google Shape;2989;p47"/>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0" name="Google Shape;2990;p47"/>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1" name="Google Shape;2991;p47"/>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2" name="Google Shape;2992;p47"/>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3" name="Google Shape;2993;p47"/>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4" name="Google Shape;2994;p47"/>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5" name="Google Shape;2995;p47"/>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6" name="Google Shape;2996;p47"/>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7" name="Google Shape;2997;p47"/>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8" name="Google Shape;2998;p47"/>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99" name="Google Shape;2999;p47"/>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0" name="Google Shape;3000;p47"/>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1" name="Google Shape;3001;p47"/>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2" name="Google Shape;3002;p47"/>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3" name="Google Shape;3003;p47"/>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4" name="Google Shape;3004;p47"/>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5" name="Google Shape;3005;p47"/>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6" name="Google Shape;3006;p47"/>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7" name="Google Shape;3007;p47"/>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8" name="Google Shape;3008;p47"/>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09" name="Google Shape;3009;p47"/>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0" name="Google Shape;3010;p47"/>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1" name="Google Shape;3011;p47"/>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2" name="Google Shape;3012;p47"/>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3" name="Google Shape;3013;p47"/>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4" name="Google Shape;3014;p47"/>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5" name="Google Shape;3015;p47"/>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6" name="Google Shape;3016;p47"/>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7" name="Google Shape;3017;p47"/>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8" name="Google Shape;3018;p47"/>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19" name="Google Shape;3019;p47"/>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0" name="Google Shape;3020;p47"/>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1" name="Google Shape;3021;p47"/>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2" name="Google Shape;3022;p47"/>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3" name="Google Shape;3023;p47"/>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4" name="Google Shape;3024;p47"/>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5" name="Google Shape;3025;p47"/>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6" name="Google Shape;3026;p47"/>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7" name="Google Shape;3027;p47"/>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8" name="Google Shape;3028;p47"/>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29" name="Google Shape;3029;p47"/>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0" name="Google Shape;3030;p47"/>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1" name="Google Shape;3031;p47"/>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2" name="Google Shape;3032;p47"/>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3" name="Google Shape;3033;p47"/>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4" name="Google Shape;3034;p47"/>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5" name="Google Shape;3035;p47"/>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6" name="Google Shape;3036;p47"/>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7" name="Google Shape;3037;p47"/>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8" name="Google Shape;3038;p47"/>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39" name="Google Shape;3039;p47"/>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0" name="Google Shape;3040;p47"/>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1" name="Google Shape;3041;p47"/>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2" name="Google Shape;3042;p47"/>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3" name="Google Shape;3043;p47"/>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4" name="Google Shape;3044;p47"/>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5" name="Google Shape;3045;p47"/>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46" name="Google Shape;3046;p47"/>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047" name="Google Shape;3047;p47"/>
          <p:cNvSpPr txBox="1"/>
          <p:nvPr>
            <p:ph idx="1" type="subTitle"/>
          </p:nvPr>
        </p:nvSpPr>
        <p:spPr>
          <a:xfrm>
            <a:off x="855769" y="2380574"/>
            <a:ext cx="3154800" cy="107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48" name="Google Shape;3048;p47"/>
          <p:cNvSpPr txBox="1"/>
          <p:nvPr>
            <p:ph type="title"/>
          </p:nvPr>
        </p:nvSpPr>
        <p:spPr>
          <a:xfrm>
            <a:off x="855769" y="1342897"/>
            <a:ext cx="3154800" cy="93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049" name="Google Shape;3049;p47"/>
          <p:cNvGrpSpPr/>
          <p:nvPr/>
        </p:nvGrpSpPr>
        <p:grpSpPr>
          <a:xfrm flipH="1">
            <a:off x="444125" y="1683200"/>
            <a:ext cx="8255750" cy="2920800"/>
            <a:chOff x="444125" y="1683200"/>
            <a:chExt cx="8255750" cy="2920800"/>
          </a:xfrm>
        </p:grpSpPr>
        <p:cxnSp>
          <p:nvCxnSpPr>
            <p:cNvPr id="3050" name="Google Shape;3050;p47"/>
            <p:cNvCxnSpPr/>
            <p:nvPr/>
          </p:nvCxnSpPr>
          <p:spPr>
            <a:xfrm rot="10800000">
              <a:off x="444125" y="3460800"/>
              <a:ext cx="0" cy="1056600"/>
            </a:xfrm>
            <a:prstGeom prst="straightConnector1">
              <a:avLst/>
            </a:prstGeom>
            <a:noFill/>
            <a:ln cap="flat" cmpd="sng" w="9525">
              <a:solidFill>
                <a:schemeClr val="dk2"/>
              </a:solidFill>
              <a:prstDash val="solid"/>
              <a:round/>
              <a:headEnd len="med" w="med" type="none"/>
              <a:tailEnd len="med" w="med" type="none"/>
            </a:ln>
          </p:spPr>
        </p:cxnSp>
        <p:cxnSp>
          <p:nvCxnSpPr>
            <p:cNvPr id="3051" name="Google Shape;3051;p47"/>
            <p:cNvCxnSpPr/>
            <p:nvPr/>
          </p:nvCxnSpPr>
          <p:spPr>
            <a:xfrm rot="10800000">
              <a:off x="8699875" y="16832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chemeClr val="accent1"/>
            </a:gs>
            <a:gs pos="100000">
              <a:schemeClr val="lt1"/>
            </a:gs>
          </a:gsLst>
          <a:path path="circle">
            <a:fillToRect b="50%" l="50%" r="50%" t="50%"/>
          </a:path>
          <a:tileRect/>
        </a:gradFill>
      </p:bgPr>
    </p:bg>
    <p:spTree>
      <p:nvGrpSpPr>
        <p:cNvPr id="3052" name="Shape 3052"/>
        <p:cNvGrpSpPr/>
        <p:nvPr/>
      </p:nvGrpSpPr>
      <p:grpSpPr>
        <a:xfrm>
          <a:off x="0" y="0"/>
          <a:ext cx="0" cy="0"/>
          <a:chOff x="0" y="0"/>
          <a:chExt cx="0" cy="0"/>
        </a:xfrm>
      </p:grpSpPr>
      <p:grpSp>
        <p:nvGrpSpPr>
          <p:cNvPr id="3053" name="Google Shape;3053;p48"/>
          <p:cNvGrpSpPr/>
          <p:nvPr/>
        </p:nvGrpSpPr>
        <p:grpSpPr>
          <a:xfrm>
            <a:off x="2" y="46"/>
            <a:ext cx="9143710" cy="5143425"/>
            <a:chOff x="2" y="-41"/>
            <a:chExt cx="9143710" cy="5143425"/>
          </a:xfrm>
        </p:grpSpPr>
        <p:sp>
          <p:nvSpPr>
            <p:cNvPr id="3054" name="Google Shape;3054;p48"/>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5" name="Google Shape;3055;p48"/>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6" name="Google Shape;3056;p48"/>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7" name="Google Shape;3057;p48"/>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8" name="Google Shape;3058;p48"/>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59" name="Google Shape;3059;p48"/>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0" name="Google Shape;3060;p48"/>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1" name="Google Shape;3061;p48"/>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2" name="Google Shape;3062;p48"/>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3" name="Google Shape;3063;p48"/>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4" name="Google Shape;3064;p48"/>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5" name="Google Shape;3065;p48"/>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6" name="Google Shape;3066;p48"/>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7" name="Google Shape;3067;p48"/>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8" name="Google Shape;3068;p48"/>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69" name="Google Shape;3069;p48"/>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0" name="Google Shape;3070;p48"/>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1" name="Google Shape;3071;p48"/>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2" name="Google Shape;3072;p48"/>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3" name="Google Shape;3073;p48"/>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4" name="Google Shape;3074;p48"/>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5" name="Google Shape;3075;p48"/>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6" name="Google Shape;3076;p48"/>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7" name="Google Shape;3077;p48"/>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8" name="Google Shape;3078;p48"/>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79" name="Google Shape;3079;p48"/>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0" name="Google Shape;3080;p48"/>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1" name="Google Shape;3081;p48"/>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2" name="Google Shape;3082;p48"/>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3" name="Google Shape;3083;p48"/>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4" name="Google Shape;3084;p48"/>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5" name="Google Shape;3085;p48"/>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6" name="Google Shape;3086;p48"/>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7" name="Google Shape;3087;p48"/>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8" name="Google Shape;3088;p48"/>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89" name="Google Shape;3089;p48"/>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0" name="Google Shape;3090;p48"/>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1" name="Google Shape;3091;p48"/>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2" name="Google Shape;3092;p48"/>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3" name="Google Shape;3093;p48"/>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4" name="Google Shape;3094;p48"/>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5" name="Google Shape;3095;p48"/>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6" name="Google Shape;3096;p48"/>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7" name="Google Shape;3097;p48"/>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8" name="Google Shape;3098;p48"/>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9" name="Google Shape;3099;p48"/>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0" name="Google Shape;3100;p48"/>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1" name="Google Shape;3101;p48"/>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2" name="Google Shape;3102;p48"/>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3" name="Google Shape;3103;p48"/>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4" name="Google Shape;3104;p48"/>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5" name="Google Shape;3105;p48"/>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6" name="Google Shape;3106;p48"/>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7" name="Google Shape;3107;p48"/>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8" name="Google Shape;3108;p48"/>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9" name="Google Shape;3109;p48"/>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0" name="Google Shape;3110;p48"/>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1" name="Google Shape;3111;p48"/>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2" name="Google Shape;3112;p48"/>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3" name="Google Shape;3113;p48"/>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4" name="Google Shape;3114;p48"/>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5" name="Google Shape;3115;p48"/>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6" name="Google Shape;3116;p48"/>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7" name="Google Shape;3117;p48"/>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8" name="Google Shape;3118;p48"/>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9" name="Google Shape;3119;p48"/>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0" name="Google Shape;3120;p48"/>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1" name="Google Shape;3121;p48"/>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2" name="Google Shape;3122;p48"/>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3" name="Google Shape;3123;p48"/>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4" name="Google Shape;3124;p48"/>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5" name="Google Shape;3125;p48"/>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6" name="Google Shape;3126;p48"/>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7" name="Google Shape;3127;p48"/>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8" name="Google Shape;3128;p48"/>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29" name="Google Shape;3129;p48"/>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0" name="Google Shape;3130;p48"/>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1" name="Google Shape;3131;p48"/>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2" name="Google Shape;3132;p48"/>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3" name="Google Shape;3133;p48"/>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4" name="Google Shape;3134;p48"/>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5" name="Google Shape;3135;p48"/>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6" name="Google Shape;3136;p48"/>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7" name="Google Shape;3137;p48"/>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8" name="Google Shape;3138;p48"/>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39" name="Google Shape;3139;p48"/>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0" name="Google Shape;3140;p48"/>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1" name="Google Shape;3141;p48"/>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2" name="Google Shape;3142;p48"/>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3" name="Google Shape;3143;p48"/>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4" name="Google Shape;3144;p48"/>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5" name="Google Shape;3145;p48"/>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6" name="Google Shape;3146;p48"/>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7" name="Google Shape;3147;p48"/>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8" name="Google Shape;3148;p48"/>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9" name="Google Shape;3149;p48"/>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0" name="Google Shape;3150;p48"/>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1" name="Google Shape;3151;p48"/>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2" name="Google Shape;3152;p48"/>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3" name="Google Shape;3153;p48"/>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4" name="Google Shape;3154;p48"/>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5" name="Google Shape;3155;p48"/>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6" name="Google Shape;3156;p48"/>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7" name="Google Shape;3157;p48"/>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8" name="Google Shape;3158;p48"/>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59" name="Google Shape;3159;p48"/>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0" name="Google Shape;3160;p48"/>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1" name="Google Shape;3161;p48"/>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2" name="Google Shape;3162;p48"/>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3" name="Google Shape;3163;p48"/>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4" name="Google Shape;3164;p48"/>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5" name="Google Shape;3165;p48"/>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6" name="Google Shape;3166;p48"/>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7" name="Google Shape;3167;p48"/>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8" name="Google Shape;3168;p48"/>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69" name="Google Shape;3169;p48"/>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0" name="Google Shape;3170;p48"/>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1" name="Google Shape;3171;p48"/>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2" name="Google Shape;3172;p48"/>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3" name="Google Shape;3173;p48"/>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4" name="Google Shape;3174;p48"/>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5" name="Google Shape;3175;p48"/>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6" name="Google Shape;3176;p48"/>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7" name="Google Shape;3177;p48"/>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8" name="Google Shape;3178;p48"/>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79" name="Google Shape;3179;p48"/>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0" name="Google Shape;3180;p48"/>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1" name="Google Shape;3181;p48"/>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2" name="Google Shape;3182;p48"/>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3" name="Google Shape;3183;p48"/>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4" name="Google Shape;3184;p48"/>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5" name="Google Shape;3185;p48"/>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6" name="Google Shape;3186;p48"/>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7" name="Google Shape;3187;p48"/>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88" name="Google Shape;3188;p48"/>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189" name="Google Shape;3189;p48"/>
          <p:cNvSpPr txBox="1"/>
          <p:nvPr>
            <p:ph type="title"/>
          </p:nvPr>
        </p:nvSpPr>
        <p:spPr>
          <a:xfrm>
            <a:off x="2814153" y="1697800"/>
            <a:ext cx="5200500" cy="15252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90" name="Google Shape;3190;p48"/>
          <p:cNvSpPr txBox="1"/>
          <p:nvPr>
            <p:ph hasCustomPrompt="1" idx="2" type="title"/>
          </p:nvPr>
        </p:nvSpPr>
        <p:spPr>
          <a:xfrm>
            <a:off x="1129200" y="1697800"/>
            <a:ext cx="1223100" cy="12231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10000"/>
              <a:buNone/>
              <a:defRPr sz="6000">
                <a:solidFill>
                  <a:schemeClr val="dk2"/>
                </a:solidFill>
              </a:defRPr>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3191" name="Google Shape;3191;p48"/>
          <p:cNvSpPr txBox="1"/>
          <p:nvPr>
            <p:ph idx="1" type="subTitle"/>
          </p:nvPr>
        </p:nvSpPr>
        <p:spPr>
          <a:xfrm>
            <a:off x="1129200" y="3357775"/>
            <a:ext cx="6885600" cy="411600"/>
          </a:xfrm>
          <a:prstGeom prst="rect">
            <a:avLst/>
          </a:prstGeom>
          <a:gradFill>
            <a:gsLst>
              <a:gs pos="0">
                <a:srgbClr val="D4BE9B"/>
              </a:gs>
              <a:gs pos="100000">
                <a:srgbClr val="9D7F4F"/>
              </a:gs>
            </a:gsLst>
            <a:lin ang="10801400" scaled="0"/>
          </a:gradFill>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192" name="Google Shape;3192;p48"/>
          <p:cNvCxnSpPr/>
          <p:nvPr/>
        </p:nvCxnSpPr>
        <p:spPr>
          <a:xfrm rot="10800000">
            <a:off x="444125" y="391700"/>
            <a:ext cx="0" cy="2348400"/>
          </a:xfrm>
          <a:prstGeom prst="straightConnector1">
            <a:avLst/>
          </a:prstGeom>
          <a:noFill/>
          <a:ln cap="flat" cmpd="sng" w="9525">
            <a:solidFill>
              <a:schemeClr val="lt1"/>
            </a:solidFill>
            <a:prstDash val="solid"/>
            <a:round/>
            <a:headEnd len="med" w="med" type="none"/>
            <a:tailEnd len="med" w="med" type="none"/>
          </a:ln>
        </p:spPr>
      </p:cxnSp>
      <p:cxnSp>
        <p:nvCxnSpPr>
          <p:cNvPr id="3193" name="Google Shape;3193;p48"/>
          <p:cNvCxnSpPr/>
          <p:nvPr/>
        </p:nvCxnSpPr>
        <p:spPr>
          <a:xfrm rot="10800000">
            <a:off x="8699875" y="3322288"/>
            <a:ext cx="0" cy="965700"/>
          </a:xfrm>
          <a:prstGeom prst="straightConnector1">
            <a:avLst/>
          </a:prstGeom>
          <a:noFill/>
          <a:ln cap="flat" cmpd="sng" w="9525">
            <a:solidFill>
              <a:schemeClr val="lt1"/>
            </a:solidFill>
            <a:prstDash val="solid"/>
            <a:round/>
            <a:headEnd len="med" w="med" type="none"/>
            <a:tailEnd len="med" w="med" type="none"/>
          </a:ln>
        </p:spPr>
      </p:cxnSp>
      <p:grpSp>
        <p:nvGrpSpPr>
          <p:cNvPr id="3194" name="Google Shape;3194;p48"/>
          <p:cNvGrpSpPr/>
          <p:nvPr/>
        </p:nvGrpSpPr>
        <p:grpSpPr>
          <a:xfrm>
            <a:off x="7795950" y="391725"/>
            <a:ext cx="903936" cy="526131"/>
            <a:chOff x="444125" y="4225550"/>
            <a:chExt cx="903936" cy="526131"/>
          </a:xfrm>
        </p:grpSpPr>
        <p:sp>
          <p:nvSpPr>
            <p:cNvPr id="3195" name="Google Shape;3195;p48"/>
            <p:cNvSpPr/>
            <p:nvPr/>
          </p:nvSpPr>
          <p:spPr>
            <a:xfrm>
              <a:off x="444125" y="4225550"/>
              <a:ext cx="526097" cy="526131"/>
            </a:xfrm>
            <a:custGeom>
              <a:rect b="b" l="l" r="r" t="t"/>
              <a:pathLst>
                <a:path extrusionOk="0" fill="none" h="15876" w="15875">
                  <a:moveTo>
                    <a:pt x="0" y="7944"/>
                  </a:moveTo>
                  <a:lnTo>
                    <a:pt x="7943" y="1"/>
                  </a:lnTo>
                  <a:lnTo>
                    <a:pt x="15875" y="7944"/>
                  </a:lnTo>
                  <a:lnTo>
                    <a:pt x="7943" y="15875"/>
                  </a:lnTo>
                  <a:close/>
                </a:path>
              </a:pathLst>
            </a:custGeom>
            <a:solidFill>
              <a:schemeClr val="dk2"/>
            </a:solid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48"/>
            <p:cNvSpPr/>
            <p:nvPr/>
          </p:nvSpPr>
          <p:spPr>
            <a:xfrm>
              <a:off x="821964" y="4225550"/>
              <a:ext cx="526098" cy="526131"/>
            </a:xfrm>
            <a:custGeom>
              <a:rect b="b" l="l" r="r" t="t"/>
              <a:pathLst>
                <a:path extrusionOk="0" fill="none" h="15876" w="15875">
                  <a:moveTo>
                    <a:pt x="0" y="7932"/>
                  </a:moveTo>
                  <a:lnTo>
                    <a:pt x="7943" y="1"/>
                  </a:lnTo>
                  <a:lnTo>
                    <a:pt x="15874" y="7932"/>
                  </a:lnTo>
                  <a:lnTo>
                    <a:pt x="7943" y="15875"/>
                  </a:lnTo>
                  <a:close/>
                </a:path>
              </a:pathLst>
            </a:custGeom>
            <a:solidFill>
              <a:schemeClr val="dk2"/>
            </a:solidFill>
            <a:ln cap="flat" cmpd="sng" w="9525">
              <a:solidFill>
                <a:schemeClr val="lt1"/>
              </a:solidFill>
              <a:prstDash val="solid"/>
              <a:miter lim="114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48"/>
          <p:cNvGrpSpPr/>
          <p:nvPr/>
        </p:nvGrpSpPr>
        <p:grpSpPr>
          <a:xfrm>
            <a:off x="444125" y="391825"/>
            <a:ext cx="8255750" cy="4359850"/>
            <a:chOff x="449775" y="420975"/>
            <a:chExt cx="8255750" cy="4359850"/>
          </a:xfrm>
        </p:grpSpPr>
        <p:cxnSp>
          <p:nvCxnSpPr>
            <p:cNvPr id="3198" name="Google Shape;3198;p48"/>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3199" name="Google Shape;3199;p48"/>
            <p:cNvCxnSpPr/>
            <p:nvPr/>
          </p:nvCxnSpPr>
          <p:spPr>
            <a:xfrm rot="10800000">
              <a:off x="8705525" y="2800525"/>
              <a:ext cx="0" cy="19803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gradFill>
          <a:gsLst>
            <a:gs pos="0">
              <a:schemeClr val="accent1"/>
            </a:gs>
            <a:gs pos="100000">
              <a:schemeClr val="lt1"/>
            </a:gs>
          </a:gsLst>
          <a:path path="circle">
            <a:fillToRect b="50%" l="50%" r="50%" t="50%"/>
          </a:path>
          <a:tileRect/>
        </a:gradFill>
      </p:bgPr>
    </p:bg>
    <p:spTree>
      <p:nvGrpSpPr>
        <p:cNvPr id="3200" name="Shape 3200"/>
        <p:cNvGrpSpPr/>
        <p:nvPr/>
      </p:nvGrpSpPr>
      <p:grpSpPr>
        <a:xfrm>
          <a:off x="0" y="0"/>
          <a:ext cx="0" cy="0"/>
          <a:chOff x="0" y="0"/>
          <a:chExt cx="0" cy="0"/>
        </a:xfrm>
      </p:grpSpPr>
      <p:grpSp>
        <p:nvGrpSpPr>
          <p:cNvPr id="3201" name="Google Shape;3201;p49"/>
          <p:cNvGrpSpPr/>
          <p:nvPr/>
        </p:nvGrpSpPr>
        <p:grpSpPr>
          <a:xfrm>
            <a:off x="2" y="46"/>
            <a:ext cx="9143710" cy="5143425"/>
            <a:chOff x="2" y="-41"/>
            <a:chExt cx="9143710" cy="5143425"/>
          </a:xfrm>
        </p:grpSpPr>
        <p:sp>
          <p:nvSpPr>
            <p:cNvPr id="3202" name="Google Shape;3202;p49"/>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3" name="Google Shape;3203;p49"/>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4" name="Google Shape;3204;p49"/>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5" name="Google Shape;3205;p49"/>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6" name="Google Shape;3206;p49"/>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7" name="Google Shape;3207;p49"/>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8" name="Google Shape;3208;p49"/>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9" name="Google Shape;3209;p49"/>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0" name="Google Shape;3210;p49"/>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1" name="Google Shape;3211;p49"/>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2" name="Google Shape;3212;p49"/>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3" name="Google Shape;3213;p49"/>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4" name="Google Shape;3214;p49"/>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5" name="Google Shape;3215;p49"/>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6" name="Google Shape;3216;p49"/>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7" name="Google Shape;3217;p49"/>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8" name="Google Shape;3218;p49"/>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19" name="Google Shape;3219;p49"/>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0" name="Google Shape;3220;p49"/>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1" name="Google Shape;3221;p49"/>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2" name="Google Shape;3222;p49"/>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3" name="Google Shape;3223;p49"/>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4" name="Google Shape;3224;p49"/>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5" name="Google Shape;3225;p49"/>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6" name="Google Shape;3226;p49"/>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7" name="Google Shape;3227;p49"/>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8" name="Google Shape;3228;p49"/>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29" name="Google Shape;3229;p49"/>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0" name="Google Shape;3230;p49"/>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1" name="Google Shape;3231;p49"/>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2" name="Google Shape;3232;p49"/>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3" name="Google Shape;3233;p49"/>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4" name="Google Shape;3234;p49"/>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5" name="Google Shape;3235;p49"/>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6" name="Google Shape;3236;p49"/>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7" name="Google Shape;3237;p49"/>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8" name="Google Shape;3238;p49"/>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39" name="Google Shape;3239;p49"/>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0" name="Google Shape;3240;p49"/>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1" name="Google Shape;3241;p49"/>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2" name="Google Shape;3242;p49"/>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3" name="Google Shape;3243;p49"/>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4" name="Google Shape;3244;p49"/>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5" name="Google Shape;3245;p49"/>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6" name="Google Shape;3246;p49"/>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7" name="Google Shape;3247;p49"/>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8" name="Google Shape;3248;p49"/>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9" name="Google Shape;3249;p49"/>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0" name="Google Shape;3250;p49"/>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1" name="Google Shape;3251;p49"/>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2" name="Google Shape;3252;p49"/>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3" name="Google Shape;3253;p49"/>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4" name="Google Shape;3254;p49"/>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5" name="Google Shape;3255;p49"/>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6" name="Google Shape;3256;p49"/>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7" name="Google Shape;3257;p49"/>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8" name="Google Shape;3258;p49"/>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9" name="Google Shape;3259;p49"/>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0" name="Google Shape;3260;p49"/>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1" name="Google Shape;3261;p49"/>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2" name="Google Shape;3262;p49"/>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3" name="Google Shape;3263;p49"/>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4" name="Google Shape;3264;p49"/>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5" name="Google Shape;3265;p49"/>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6" name="Google Shape;3266;p49"/>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7" name="Google Shape;3267;p49"/>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8" name="Google Shape;3268;p49"/>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9" name="Google Shape;3269;p49"/>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0" name="Google Shape;3270;p49"/>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1" name="Google Shape;3271;p49"/>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2" name="Google Shape;3272;p49"/>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3" name="Google Shape;3273;p49"/>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4" name="Google Shape;3274;p49"/>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5" name="Google Shape;3275;p49"/>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6" name="Google Shape;3276;p49"/>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7" name="Google Shape;3277;p49"/>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8" name="Google Shape;3278;p49"/>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79" name="Google Shape;3279;p49"/>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0" name="Google Shape;3280;p49"/>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1" name="Google Shape;3281;p49"/>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2" name="Google Shape;3282;p49"/>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3" name="Google Shape;3283;p49"/>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4" name="Google Shape;3284;p49"/>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5" name="Google Shape;3285;p49"/>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6" name="Google Shape;3286;p49"/>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7" name="Google Shape;3287;p49"/>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8" name="Google Shape;3288;p49"/>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89" name="Google Shape;3289;p49"/>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0" name="Google Shape;3290;p49"/>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1" name="Google Shape;3291;p49"/>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2" name="Google Shape;3292;p49"/>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3" name="Google Shape;3293;p49"/>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4" name="Google Shape;3294;p49"/>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5" name="Google Shape;3295;p49"/>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6" name="Google Shape;3296;p49"/>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7" name="Google Shape;3297;p49"/>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8" name="Google Shape;3298;p49"/>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99" name="Google Shape;3299;p49"/>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0" name="Google Shape;3300;p49"/>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1" name="Google Shape;3301;p49"/>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2" name="Google Shape;3302;p49"/>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3" name="Google Shape;3303;p49"/>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4" name="Google Shape;3304;p49"/>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5" name="Google Shape;3305;p49"/>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6" name="Google Shape;3306;p49"/>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7" name="Google Shape;3307;p49"/>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8" name="Google Shape;3308;p49"/>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9" name="Google Shape;3309;p49"/>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0" name="Google Shape;3310;p49"/>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1" name="Google Shape;3311;p49"/>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2" name="Google Shape;3312;p49"/>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3" name="Google Shape;3313;p49"/>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4" name="Google Shape;3314;p49"/>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5" name="Google Shape;3315;p49"/>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6" name="Google Shape;3316;p49"/>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7" name="Google Shape;3317;p49"/>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8" name="Google Shape;3318;p49"/>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19" name="Google Shape;3319;p49"/>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0" name="Google Shape;3320;p49"/>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1" name="Google Shape;3321;p49"/>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2" name="Google Shape;3322;p49"/>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3" name="Google Shape;3323;p49"/>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4" name="Google Shape;3324;p49"/>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5" name="Google Shape;3325;p49"/>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6" name="Google Shape;3326;p49"/>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7" name="Google Shape;3327;p49"/>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8" name="Google Shape;3328;p49"/>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29" name="Google Shape;3329;p49"/>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0" name="Google Shape;3330;p49"/>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1" name="Google Shape;3331;p49"/>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2" name="Google Shape;3332;p49"/>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3" name="Google Shape;3333;p49"/>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4" name="Google Shape;3334;p49"/>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5" name="Google Shape;3335;p49"/>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36" name="Google Shape;3336;p49"/>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337" name="Google Shape;3337;p49"/>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338" name="Google Shape;3338;p49"/>
          <p:cNvGrpSpPr/>
          <p:nvPr/>
        </p:nvGrpSpPr>
        <p:grpSpPr>
          <a:xfrm>
            <a:off x="444125" y="391825"/>
            <a:ext cx="8255750" cy="4359850"/>
            <a:chOff x="449775" y="420975"/>
            <a:chExt cx="8255750" cy="4359850"/>
          </a:xfrm>
        </p:grpSpPr>
        <p:cxnSp>
          <p:nvCxnSpPr>
            <p:cNvPr id="3339" name="Google Shape;3339;p49"/>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3340" name="Google Shape;3340;p49"/>
            <p:cNvCxnSpPr/>
            <p:nvPr/>
          </p:nvCxnSpPr>
          <p:spPr>
            <a:xfrm rot="10800000">
              <a:off x="8705525" y="2800525"/>
              <a:ext cx="0" cy="19803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bg>
      <p:bgPr>
        <a:gradFill>
          <a:gsLst>
            <a:gs pos="0">
              <a:schemeClr val="accent1"/>
            </a:gs>
            <a:gs pos="100000">
              <a:schemeClr val="lt1"/>
            </a:gs>
          </a:gsLst>
          <a:path path="circle">
            <a:fillToRect b="50%" l="50%" r="50%" t="50%"/>
          </a:path>
          <a:tileRect/>
        </a:gradFill>
      </p:bgPr>
    </p:bg>
    <p:spTree>
      <p:nvGrpSpPr>
        <p:cNvPr id="3341" name="Shape 3341"/>
        <p:cNvGrpSpPr/>
        <p:nvPr/>
      </p:nvGrpSpPr>
      <p:grpSpPr>
        <a:xfrm>
          <a:off x="0" y="0"/>
          <a:ext cx="0" cy="0"/>
          <a:chOff x="0" y="0"/>
          <a:chExt cx="0" cy="0"/>
        </a:xfrm>
      </p:grpSpPr>
      <p:grpSp>
        <p:nvGrpSpPr>
          <p:cNvPr id="3342" name="Google Shape;3342;p50"/>
          <p:cNvGrpSpPr/>
          <p:nvPr/>
        </p:nvGrpSpPr>
        <p:grpSpPr>
          <a:xfrm>
            <a:off x="2" y="46"/>
            <a:ext cx="9143710" cy="5143425"/>
            <a:chOff x="2" y="-41"/>
            <a:chExt cx="9143710" cy="5143425"/>
          </a:xfrm>
        </p:grpSpPr>
        <p:sp>
          <p:nvSpPr>
            <p:cNvPr id="3343" name="Google Shape;3343;p50"/>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4" name="Google Shape;3344;p50"/>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5" name="Google Shape;3345;p50"/>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6" name="Google Shape;3346;p50"/>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7" name="Google Shape;3347;p50"/>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8" name="Google Shape;3348;p50"/>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49" name="Google Shape;3349;p50"/>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0" name="Google Shape;3350;p50"/>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1" name="Google Shape;3351;p50"/>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2" name="Google Shape;3352;p50"/>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3" name="Google Shape;3353;p50"/>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4" name="Google Shape;3354;p50"/>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5" name="Google Shape;3355;p50"/>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6" name="Google Shape;3356;p50"/>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7" name="Google Shape;3357;p50"/>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8" name="Google Shape;3358;p50"/>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59" name="Google Shape;3359;p50"/>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0" name="Google Shape;3360;p50"/>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1" name="Google Shape;3361;p50"/>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2" name="Google Shape;3362;p50"/>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3" name="Google Shape;3363;p50"/>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4" name="Google Shape;3364;p50"/>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5" name="Google Shape;3365;p50"/>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6" name="Google Shape;3366;p50"/>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7" name="Google Shape;3367;p50"/>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8" name="Google Shape;3368;p50"/>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69" name="Google Shape;3369;p50"/>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0" name="Google Shape;3370;p50"/>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1" name="Google Shape;3371;p50"/>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2" name="Google Shape;3372;p50"/>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3" name="Google Shape;3373;p50"/>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4" name="Google Shape;3374;p50"/>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5" name="Google Shape;3375;p50"/>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6" name="Google Shape;3376;p50"/>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7" name="Google Shape;3377;p50"/>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8" name="Google Shape;3378;p50"/>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79" name="Google Shape;3379;p50"/>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0" name="Google Shape;3380;p50"/>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1" name="Google Shape;3381;p50"/>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2" name="Google Shape;3382;p50"/>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3" name="Google Shape;3383;p50"/>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4" name="Google Shape;3384;p50"/>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5" name="Google Shape;3385;p50"/>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6" name="Google Shape;3386;p50"/>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7" name="Google Shape;3387;p50"/>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8" name="Google Shape;3388;p50"/>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89" name="Google Shape;3389;p50"/>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0" name="Google Shape;3390;p50"/>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1" name="Google Shape;3391;p50"/>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2" name="Google Shape;3392;p50"/>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3" name="Google Shape;3393;p50"/>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4" name="Google Shape;3394;p50"/>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5" name="Google Shape;3395;p50"/>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6" name="Google Shape;3396;p50"/>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7" name="Google Shape;3397;p50"/>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8" name="Google Shape;3398;p50"/>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99" name="Google Shape;3399;p50"/>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0" name="Google Shape;3400;p50"/>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1" name="Google Shape;3401;p50"/>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2" name="Google Shape;3402;p50"/>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3" name="Google Shape;3403;p50"/>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4" name="Google Shape;3404;p50"/>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5" name="Google Shape;3405;p50"/>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6" name="Google Shape;3406;p50"/>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7" name="Google Shape;3407;p50"/>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8" name="Google Shape;3408;p50"/>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09" name="Google Shape;3409;p50"/>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0" name="Google Shape;3410;p50"/>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1" name="Google Shape;3411;p50"/>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2" name="Google Shape;3412;p50"/>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3" name="Google Shape;3413;p50"/>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4" name="Google Shape;3414;p50"/>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5" name="Google Shape;3415;p50"/>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6" name="Google Shape;3416;p50"/>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7" name="Google Shape;3417;p50"/>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8" name="Google Shape;3418;p50"/>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19" name="Google Shape;3419;p50"/>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0" name="Google Shape;3420;p50"/>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1" name="Google Shape;3421;p50"/>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2" name="Google Shape;3422;p50"/>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3" name="Google Shape;3423;p50"/>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4" name="Google Shape;3424;p50"/>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5" name="Google Shape;3425;p50"/>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6" name="Google Shape;3426;p50"/>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7" name="Google Shape;3427;p50"/>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8" name="Google Shape;3428;p50"/>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29" name="Google Shape;3429;p50"/>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0" name="Google Shape;3430;p50"/>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1" name="Google Shape;3431;p50"/>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2" name="Google Shape;3432;p50"/>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3" name="Google Shape;3433;p50"/>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4" name="Google Shape;3434;p50"/>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5" name="Google Shape;3435;p50"/>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6" name="Google Shape;3436;p50"/>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7" name="Google Shape;3437;p50"/>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8" name="Google Shape;3438;p50"/>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39" name="Google Shape;3439;p50"/>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0" name="Google Shape;3440;p50"/>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1" name="Google Shape;3441;p50"/>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2" name="Google Shape;3442;p50"/>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3" name="Google Shape;3443;p50"/>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4" name="Google Shape;3444;p50"/>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5" name="Google Shape;3445;p50"/>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6" name="Google Shape;3446;p50"/>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7" name="Google Shape;3447;p50"/>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8" name="Google Shape;3448;p50"/>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9" name="Google Shape;3449;p50"/>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0" name="Google Shape;3450;p50"/>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1" name="Google Shape;3451;p50"/>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2" name="Google Shape;3452;p50"/>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3" name="Google Shape;3453;p50"/>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4" name="Google Shape;3454;p50"/>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5" name="Google Shape;3455;p50"/>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6" name="Google Shape;3456;p50"/>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7" name="Google Shape;3457;p50"/>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8" name="Google Shape;3458;p50"/>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59" name="Google Shape;3459;p50"/>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0" name="Google Shape;3460;p50"/>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1" name="Google Shape;3461;p50"/>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2" name="Google Shape;3462;p50"/>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3" name="Google Shape;3463;p50"/>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4" name="Google Shape;3464;p50"/>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5" name="Google Shape;3465;p50"/>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6" name="Google Shape;3466;p50"/>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7" name="Google Shape;3467;p50"/>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8" name="Google Shape;3468;p50"/>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69" name="Google Shape;3469;p50"/>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0" name="Google Shape;3470;p50"/>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1" name="Google Shape;3471;p50"/>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2" name="Google Shape;3472;p50"/>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3" name="Google Shape;3473;p50"/>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4" name="Google Shape;3474;p50"/>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5" name="Google Shape;3475;p50"/>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6" name="Google Shape;3476;p50"/>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7" name="Google Shape;3477;p50"/>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478" name="Google Shape;3478;p5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479" name="Google Shape;3479;p50"/>
          <p:cNvGrpSpPr/>
          <p:nvPr/>
        </p:nvGrpSpPr>
        <p:grpSpPr>
          <a:xfrm flipH="1">
            <a:off x="444125" y="391825"/>
            <a:ext cx="8255750" cy="4359850"/>
            <a:chOff x="449775" y="420975"/>
            <a:chExt cx="8255750" cy="4359850"/>
          </a:xfrm>
        </p:grpSpPr>
        <p:cxnSp>
          <p:nvCxnSpPr>
            <p:cNvPr id="3480" name="Google Shape;3480;p50"/>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3481" name="Google Shape;3481;p50"/>
            <p:cNvCxnSpPr/>
            <p:nvPr/>
          </p:nvCxnSpPr>
          <p:spPr>
            <a:xfrm rot="10800000">
              <a:off x="8705525" y="2800525"/>
              <a:ext cx="0" cy="19803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bg>
      <p:bgPr>
        <a:gradFill>
          <a:gsLst>
            <a:gs pos="0">
              <a:schemeClr val="accent1"/>
            </a:gs>
            <a:gs pos="100000">
              <a:schemeClr val="lt1"/>
            </a:gs>
          </a:gsLst>
          <a:path path="circle">
            <a:fillToRect b="50%" l="50%" r="50%" t="50%"/>
          </a:path>
          <a:tileRect/>
        </a:gradFill>
      </p:bgPr>
    </p:bg>
    <p:spTree>
      <p:nvGrpSpPr>
        <p:cNvPr id="3482" name="Shape 3482"/>
        <p:cNvGrpSpPr/>
        <p:nvPr/>
      </p:nvGrpSpPr>
      <p:grpSpPr>
        <a:xfrm>
          <a:off x="0" y="0"/>
          <a:ext cx="0" cy="0"/>
          <a:chOff x="0" y="0"/>
          <a:chExt cx="0" cy="0"/>
        </a:xfrm>
      </p:grpSpPr>
      <p:grpSp>
        <p:nvGrpSpPr>
          <p:cNvPr id="3483" name="Google Shape;3483;p51"/>
          <p:cNvGrpSpPr/>
          <p:nvPr/>
        </p:nvGrpSpPr>
        <p:grpSpPr>
          <a:xfrm>
            <a:off x="2" y="46"/>
            <a:ext cx="9143710" cy="5143425"/>
            <a:chOff x="2" y="-41"/>
            <a:chExt cx="9143710" cy="5143425"/>
          </a:xfrm>
        </p:grpSpPr>
        <p:sp>
          <p:nvSpPr>
            <p:cNvPr id="3484" name="Google Shape;3484;p51"/>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5" name="Google Shape;3485;p51"/>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6" name="Google Shape;3486;p51"/>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7" name="Google Shape;3487;p51"/>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8" name="Google Shape;3488;p51"/>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9" name="Google Shape;3489;p51"/>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0" name="Google Shape;3490;p51"/>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1" name="Google Shape;3491;p51"/>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2" name="Google Shape;3492;p51"/>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3" name="Google Shape;3493;p51"/>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4" name="Google Shape;3494;p51"/>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5" name="Google Shape;3495;p51"/>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6" name="Google Shape;3496;p51"/>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7" name="Google Shape;3497;p51"/>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8" name="Google Shape;3498;p51"/>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99" name="Google Shape;3499;p51"/>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0" name="Google Shape;3500;p51"/>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1" name="Google Shape;3501;p51"/>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2" name="Google Shape;3502;p51"/>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3" name="Google Shape;3503;p51"/>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4" name="Google Shape;3504;p51"/>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5" name="Google Shape;3505;p51"/>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6" name="Google Shape;3506;p51"/>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7" name="Google Shape;3507;p51"/>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8" name="Google Shape;3508;p51"/>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09" name="Google Shape;3509;p51"/>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0" name="Google Shape;3510;p51"/>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1" name="Google Shape;3511;p51"/>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2" name="Google Shape;3512;p51"/>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3" name="Google Shape;3513;p51"/>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4" name="Google Shape;3514;p51"/>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5" name="Google Shape;3515;p51"/>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6" name="Google Shape;3516;p51"/>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7" name="Google Shape;3517;p51"/>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8" name="Google Shape;3518;p51"/>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19" name="Google Shape;3519;p51"/>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0" name="Google Shape;3520;p51"/>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1" name="Google Shape;3521;p51"/>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2" name="Google Shape;3522;p51"/>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3" name="Google Shape;3523;p51"/>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4" name="Google Shape;3524;p51"/>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5" name="Google Shape;3525;p51"/>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6" name="Google Shape;3526;p51"/>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7" name="Google Shape;3527;p51"/>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8" name="Google Shape;3528;p51"/>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29" name="Google Shape;3529;p51"/>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0" name="Google Shape;3530;p51"/>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1" name="Google Shape;3531;p51"/>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2" name="Google Shape;3532;p51"/>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3" name="Google Shape;3533;p51"/>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4" name="Google Shape;3534;p51"/>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5" name="Google Shape;3535;p51"/>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6" name="Google Shape;3536;p51"/>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7" name="Google Shape;3537;p51"/>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8" name="Google Shape;3538;p51"/>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39" name="Google Shape;3539;p51"/>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0" name="Google Shape;3540;p51"/>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1" name="Google Shape;3541;p51"/>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2" name="Google Shape;3542;p51"/>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3" name="Google Shape;3543;p51"/>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4" name="Google Shape;3544;p51"/>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5" name="Google Shape;3545;p51"/>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6" name="Google Shape;3546;p51"/>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7" name="Google Shape;3547;p51"/>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8" name="Google Shape;3548;p51"/>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49" name="Google Shape;3549;p51"/>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0" name="Google Shape;3550;p51"/>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1" name="Google Shape;3551;p51"/>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2" name="Google Shape;3552;p51"/>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3" name="Google Shape;3553;p51"/>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4" name="Google Shape;3554;p51"/>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5" name="Google Shape;3555;p51"/>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6" name="Google Shape;3556;p51"/>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7" name="Google Shape;3557;p51"/>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8" name="Google Shape;3558;p51"/>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59" name="Google Shape;3559;p51"/>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0" name="Google Shape;3560;p51"/>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1" name="Google Shape;3561;p51"/>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2" name="Google Shape;3562;p51"/>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3" name="Google Shape;3563;p51"/>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4" name="Google Shape;3564;p51"/>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5" name="Google Shape;3565;p51"/>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6" name="Google Shape;3566;p51"/>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7" name="Google Shape;3567;p51"/>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8" name="Google Shape;3568;p51"/>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9" name="Google Shape;3569;p51"/>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0" name="Google Shape;3570;p51"/>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1" name="Google Shape;3571;p51"/>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2" name="Google Shape;3572;p51"/>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3" name="Google Shape;3573;p51"/>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4" name="Google Shape;3574;p51"/>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5" name="Google Shape;3575;p51"/>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6" name="Google Shape;3576;p51"/>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7" name="Google Shape;3577;p51"/>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8" name="Google Shape;3578;p51"/>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9" name="Google Shape;3579;p51"/>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0" name="Google Shape;3580;p51"/>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1" name="Google Shape;3581;p51"/>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2" name="Google Shape;3582;p51"/>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3" name="Google Shape;3583;p51"/>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4" name="Google Shape;3584;p51"/>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5" name="Google Shape;3585;p51"/>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6" name="Google Shape;3586;p51"/>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7" name="Google Shape;3587;p51"/>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8" name="Google Shape;3588;p51"/>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89" name="Google Shape;3589;p51"/>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0" name="Google Shape;3590;p51"/>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1" name="Google Shape;3591;p51"/>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2" name="Google Shape;3592;p51"/>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3" name="Google Shape;3593;p51"/>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4" name="Google Shape;3594;p51"/>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5" name="Google Shape;3595;p51"/>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6" name="Google Shape;3596;p51"/>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7" name="Google Shape;3597;p51"/>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8" name="Google Shape;3598;p51"/>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99" name="Google Shape;3599;p51"/>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0" name="Google Shape;3600;p51"/>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1" name="Google Shape;3601;p51"/>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2" name="Google Shape;3602;p51"/>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3" name="Google Shape;3603;p51"/>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4" name="Google Shape;3604;p51"/>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5" name="Google Shape;3605;p51"/>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6" name="Google Shape;3606;p51"/>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7" name="Google Shape;3607;p51"/>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8" name="Google Shape;3608;p51"/>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09" name="Google Shape;3609;p51"/>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0" name="Google Shape;3610;p51"/>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1" name="Google Shape;3611;p51"/>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2" name="Google Shape;3612;p51"/>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3" name="Google Shape;3613;p51"/>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4" name="Google Shape;3614;p51"/>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5" name="Google Shape;3615;p51"/>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6" name="Google Shape;3616;p51"/>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7" name="Google Shape;3617;p51"/>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8" name="Google Shape;3618;p51"/>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619" name="Google Shape;3619;p51"/>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620" name="Google Shape;3620;p51"/>
          <p:cNvGrpSpPr/>
          <p:nvPr/>
        </p:nvGrpSpPr>
        <p:grpSpPr>
          <a:xfrm flipH="1" rot="10800000">
            <a:off x="444175" y="391825"/>
            <a:ext cx="8255700" cy="4359975"/>
            <a:chOff x="449825" y="420850"/>
            <a:chExt cx="8255700" cy="4359975"/>
          </a:xfrm>
        </p:grpSpPr>
        <p:cxnSp>
          <p:nvCxnSpPr>
            <p:cNvPr id="3621" name="Google Shape;3621;p51"/>
            <p:cNvCxnSpPr/>
            <p:nvPr/>
          </p:nvCxnSpPr>
          <p:spPr>
            <a:xfrm rot="10800000">
              <a:off x="449825" y="420850"/>
              <a:ext cx="13800" cy="2795700"/>
            </a:xfrm>
            <a:prstGeom prst="straightConnector1">
              <a:avLst/>
            </a:prstGeom>
            <a:noFill/>
            <a:ln cap="flat" cmpd="sng" w="9525">
              <a:solidFill>
                <a:schemeClr val="dk2"/>
              </a:solidFill>
              <a:prstDash val="solid"/>
              <a:round/>
              <a:headEnd len="med" w="med" type="none"/>
              <a:tailEnd len="med" w="med" type="none"/>
            </a:ln>
          </p:spPr>
        </p:cxnSp>
        <p:cxnSp>
          <p:nvCxnSpPr>
            <p:cNvPr id="3622" name="Google Shape;3622;p51"/>
            <p:cNvCxnSpPr/>
            <p:nvPr/>
          </p:nvCxnSpPr>
          <p:spPr>
            <a:xfrm rot="10800000">
              <a:off x="8705525" y="3278725"/>
              <a:ext cx="0" cy="15021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4">
    <p:bg>
      <p:bgPr>
        <a:gradFill>
          <a:gsLst>
            <a:gs pos="0">
              <a:schemeClr val="accent1"/>
            </a:gs>
            <a:gs pos="100000">
              <a:schemeClr val="lt1"/>
            </a:gs>
          </a:gsLst>
          <a:path path="circle">
            <a:fillToRect b="50%" l="50%" r="50%" t="50%"/>
          </a:path>
          <a:tileRect/>
        </a:gradFill>
      </p:bgPr>
    </p:bg>
    <p:spTree>
      <p:nvGrpSpPr>
        <p:cNvPr id="3623" name="Shape 3623"/>
        <p:cNvGrpSpPr/>
        <p:nvPr/>
      </p:nvGrpSpPr>
      <p:grpSpPr>
        <a:xfrm>
          <a:off x="0" y="0"/>
          <a:ext cx="0" cy="0"/>
          <a:chOff x="0" y="0"/>
          <a:chExt cx="0" cy="0"/>
        </a:xfrm>
      </p:grpSpPr>
      <p:grpSp>
        <p:nvGrpSpPr>
          <p:cNvPr id="3624" name="Google Shape;3624;p52"/>
          <p:cNvGrpSpPr/>
          <p:nvPr/>
        </p:nvGrpSpPr>
        <p:grpSpPr>
          <a:xfrm>
            <a:off x="2" y="46"/>
            <a:ext cx="9143710" cy="5143425"/>
            <a:chOff x="2" y="-41"/>
            <a:chExt cx="9143710" cy="5143425"/>
          </a:xfrm>
        </p:grpSpPr>
        <p:sp>
          <p:nvSpPr>
            <p:cNvPr id="3625" name="Google Shape;3625;p52"/>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6" name="Google Shape;3626;p52"/>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7" name="Google Shape;3627;p52"/>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8" name="Google Shape;3628;p52"/>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9" name="Google Shape;3629;p52"/>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0" name="Google Shape;3630;p52"/>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1" name="Google Shape;3631;p52"/>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2" name="Google Shape;3632;p52"/>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3" name="Google Shape;3633;p52"/>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4" name="Google Shape;3634;p52"/>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5" name="Google Shape;3635;p52"/>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6" name="Google Shape;3636;p52"/>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7" name="Google Shape;3637;p52"/>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8" name="Google Shape;3638;p52"/>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39" name="Google Shape;3639;p52"/>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0" name="Google Shape;3640;p52"/>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1" name="Google Shape;3641;p52"/>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2" name="Google Shape;3642;p52"/>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3" name="Google Shape;3643;p52"/>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4" name="Google Shape;3644;p52"/>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5" name="Google Shape;3645;p52"/>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6" name="Google Shape;3646;p52"/>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7" name="Google Shape;3647;p52"/>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8" name="Google Shape;3648;p52"/>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49" name="Google Shape;3649;p52"/>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0" name="Google Shape;3650;p52"/>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1" name="Google Shape;3651;p52"/>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2" name="Google Shape;3652;p52"/>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3" name="Google Shape;3653;p52"/>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4" name="Google Shape;3654;p52"/>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5" name="Google Shape;3655;p52"/>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6" name="Google Shape;3656;p52"/>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7" name="Google Shape;3657;p52"/>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8" name="Google Shape;3658;p52"/>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59" name="Google Shape;3659;p52"/>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0" name="Google Shape;3660;p52"/>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1" name="Google Shape;3661;p52"/>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2" name="Google Shape;3662;p52"/>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3" name="Google Shape;3663;p52"/>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4" name="Google Shape;3664;p52"/>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5" name="Google Shape;3665;p52"/>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6" name="Google Shape;3666;p52"/>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7" name="Google Shape;3667;p52"/>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8" name="Google Shape;3668;p52"/>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69" name="Google Shape;3669;p52"/>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0" name="Google Shape;3670;p52"/>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1" name="Google Shape;3671;p52"/>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2" name="Google Shape;3672;p52"/>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3" name="Google Shape;3673;p52"/>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4" name="Google Shape;3674;p52"/>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5" name="Google Shape;3675;p52"/>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6" name="Google Shape;3676;p52"/>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7" name="Google Shape;3677;p52"/>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8" name="Google Shape;3678;p52"/>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9" name="Google Shape;3679;p52"/>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0" name="Google Shape;3680;p52"/>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1" name="Google Shape;3681;p52"/>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2" name="Google Shape;3682;p52"/>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3" name="Google Shape;3683;p52"/>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4" name="Google Shape;3684;p52"/>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5" name="Google Shape;3685;p52"/>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6" name="Google Shape;3686;p52"/>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7" name="Google Shape;3687;p52"/>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8" name="Google Shape;3688;p52"/>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9" name="Google Shape;3689;p52"/>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0" name="Google Shape;3690;p52"/>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1" name="Google Shape;3691;p52"/>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2" name="Google Shape;3692;p52"/>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3" name="Google Shape;3693;p52"/>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4" name="Google Shape;3694;p52"/>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5" name="Google Shape;3695;p52"/>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6" name="Google Shape;3696;p52"/>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7" name="Google Shape;3697;p52"/>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8" name="Google Shape;3698;p52"/>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99" name="Google Shape;3699;p52"/>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0" name="Google Shape;3700;p52"/>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1" name="Google Shape;3701;p52"/>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2" name="Google Shape;3702;p52"/>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3" name="Google Shape;3703;p52"/>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4" name="Google Shape;3704;p52"/>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5" name="Google Shape;3705;p52"/>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6" name="Google Shape;3706;p52"/>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7" name="Google Shape;3707;p52"/>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8" name="Google Shape;3708;p52"/>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09" name="Google Shape;3709;p52"/>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0" name="Google Shape;3710;p52"/>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1" name="Google Shape;3711;p52"/>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2" name="Google Shape;3712;p52"/>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3" name="Google Shape;3713;p52"/>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4" name="Google Shape;3714;p52"/>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5" name="Google Shape;3715;p52"/>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6" name="Google Shape;3716;p52"/>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7" name="Google Shape;3717;p52"/>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8" name="Google Shape;3718;p52"/>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9" name="Google Shape;3719;p52"/>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0" name="Google Shape;3720;p52"/>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1" name="Google Shape;3721;p52"/>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2" name="Google Shape;3722;p52"/>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3" name="Google Shape;3723;p52"/>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4" name="Google Shape;3724;p52"/>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5" name="Google Shape;3725;p52"/>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6" name="Google Shape;3726;p52"/>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7" name="Google Shape;3727;p52"/>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8" name="Google Shape;3728;p52"/>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29" name="Google Shape;3729;p52"/>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0" name="Google Shape;3730;p52"/>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1" name="Google Shape;3731;p52"/>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2" name="Google Shape;3732;p52"/>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3" name="Google Shape;3733;p52"/>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4" name="Google Shape;3734;p52"/>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5" name="Google Shape;3735;p52"/>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6" name="Google Shape;3736;p52"/>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7" name="Google Shape;3737;p52"/>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8" name="Google Shape;3738;p52"/>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39" name="Google Shape;3739;p52"/>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0" name="Google Shape;3740;p52"/>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1" name="Google Shape;3741;p52"/>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2" name="Google Shape;3742;p52"/>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3" name="Google Shape;3743;p52"/>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4" name="Google Shape;3744;p52"/>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5" name="Google Shape;3745;p52"/>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6" name="Google Shape;3746;p52"/>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7" name="Google Shape;3747;p52"/>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8" name="Google Shape;3748;p52"/>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9" name="Google Shape;3749;p52"/>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0" name="Google Shape;3750;p52"/>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1" name="Google Shape;3751;p52"/>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2" name="Google Shape;3752;p52"/>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3" name="Google Shape;3753;p52"/>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4" name="Google Shape;3754;p52"/>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5" name="Google Shape;3755;p52"/>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6" name="Google Shape;3756;p52"/>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7" name="Google Shape;3757;p52"/>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8" name="Google Shape;3758;p52"/>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59" name="Google Shape;3759;p52"/>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760" name="Google Shape;3760;p52"/>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761" name="Google Shape;3761;p52"/>
          <p:cNvGrpSpPr/>
          <p:nvPr/>
        </p:nvGrpSpPr>
        <p:grpSpPr>
          <a:xfrm rot="10800000">
            <a:off x="444125" y="391825"/>
            <a:ext cx="8255750" cy="4359850"/>
            <a:chOff x="449775" y="420975"/>
            <a:chExt cx="8255750" cy="4359850"/>
          </a:xfrm>
        </p:grpSpPr>
        <p:cxnSp>
          <p:nvCxnSpPr>
            <p:cNvPr id="3762" name="Google Shape;3762;p52"/>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3763" name="Google Shape;3763;p52"/>
            <p:cNvCxnSpPr/>
            <p:nvPr/>
          </p:nvCxnSpPr>
          <p:spPr>
            <a:xfrm rot="10800000">
              <a:off x="8705525" y="3410725"/>
              <a:ext cx="0" cy="13701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
    <p:bg>
      <p:bgPr>
        <a:gradFill>
          <a:gsLst>
            <a:gs pos="0">
              <a:schemeClr val="accent1"/>
            </a:gs>
            <a:gs pos="100000">
              <a:schemeClr val="lt1"/>
            </a:gs>
          </a:gsLst>
          <a:path path="circle">
            <a:fillToRect b="50%" l="50%" r="50%" t="50%"/>
          </a:path>
          <a:tileRect/>
        </a:gradFill>
      </p:bgPr>
    </p:bg>
    <p:spTree>
      <p:nvGrpSpPr>
        <p:cNvPr id="3764" name="Shape 3764"/>
        <p:cNvGrpSpPr/>
        <p:nvPr/>
      </p:nvGrpSpPr>
      <p:grpSpPr>
        <a:xfrm>
          <a:off x="0" y="0"/>
          <a:ext cx="0" cy="0"/>
          <a:chOff x="0" y="0"/>
          <a:chExt cx="0" cy="0"/>
        </a:xfrm>
      </p:grpSpPr>
      <p:grpSp>
        <p:nvGrpSpPr>
          <p:cNvPr id="3765" name="Google Shape;3765;p53"/>
          <p:cNvGrpSpPr/>
          <p:nvPr/>
        </p:nvGrpSpPr>
        <p:grpSpPr>
          <a:xfrm>
            <a:off x="2" y="46"/>
            <a:ext cx="9143710" cy="5143425"/>
            <a:chOff x="2" y="-41"/>
            <a:chExt cx="9143710" cy="5143425"/>
          </a:xfrm>
        </p:grpSpPr>
        <p:sp>
          <p:nvSpPr>
            <p:cNvPr id="3766" name="Google Shape;3766;p53"/>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7" name="Google Shape;3767;p53"/>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8" name="Google Shape;3768;p53"/>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69" name="Google Shape;3769;p53"/>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0" name="Google Shape;3770;p53"/>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1" name="Google Shape;3771;p53"/>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2" name="Google Shape;3772;p53"/>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3" name="Google Shape;3773;p53"/>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4" name="Google Shape;3774;p53"/>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5" name="Google Shape;3775;p53"/>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6" name="Google Shape;3776;p53"/>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7" name="Google Shape;3777;p53"/>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8" name="Google Shape;3778;p53"/>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79" name="Google Shape;3779;p53"/>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0" name="Google Shape;3780;p53"/>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1" name="Google Shape;3781;p53"/>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2" name="Google Shape;3782;p53"/>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3" name="Google Shape;3783;p53"/>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4" name="Google Shape;3784;p53"/>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5" name="Google Shape;3785;p53"/>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6" name="Google Shape;3786;p53"/>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7" name="Google Shape;3787;p53"/>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8" name="Google Shape;3788;p53"/>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89" name="Google Shape;3789;p53"/>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0" name="Google Shape;3790;p53"/>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1" name="Google Shape;3791;p53"/>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2" name="Google Shape;3792;p53"/>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3" name="Google Shape;3793;p53"/>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4" name="Google Shape;3794;p53"/>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5" name="Google Shape;3795;p53"/>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6" name="Google Shape;3796;p53"/>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7" name="Google Shape;3797;p53"/>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8" name="Google Shape;3798;p53"/>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99" name="Google Shape;3799;p53"/>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0" name="Google Shape;3800;p53"/>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1" name="Google Shape;3801;p53"/>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2" name="Google Shape;3802;p53"/>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3" name="Google Shape;3803;p53"/>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4" name="Google Shape;3804;p53"/>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5" name="Google Shape;3805;p53"/>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6" name="Google Shape;3806;p53"/>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7" name="Google Shape;3807;p53"/>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8" name="Google Shape;3808;p53"/>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9" name="Google Shape;3809;p53"/>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0" name="Google Shape;3810;p53"/>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1" name="Google Shape;3811;p53"/>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2" name="Google Shape;3812;p53"/>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3" name="Google Shape;3813;p53"/>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4" name="Google Shape;3814;p53"/>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5" name="Google Shape;3815;p53"/>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6" name="Google Shape;3816;p53"/>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7" name="Google Shape;3817;p53"/>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8" name="Google Shape;3818;p53"/>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19" name="Google Shape;3819;p53"/>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0" name="Google Shape;3820;p53"/>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1" name="Google Shape;3821;p53"/>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2" name="Google Shape;3822;p53"/>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3" name="Google Shape;3823;p53"/>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4" name="Google Shape;3824;p53"/>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5" name="Google Shape;3825;p53"/>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6" name="Google Shape;3826;p53"/>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7" name="Google Shape;3827;p53"/>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8" name="Google Shape;3828;p53"/>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29" name="Google Shape;3829;p53"/>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0" name="Google Shape;3830;p53"/>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1" name="Google Shape;3831;p53"/>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2" name="Google Shape;3832;p53"/>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3" name="Google Shape;3833;p53"/>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4" name="Google Shape;3834;p53"/>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5" name="Google Shape;3835;p53"/>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6" name="Google Shape;3836;p53"/>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7" name="Google Shape;3837;p53"/>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8" name="Google Shape;3838;p53"/>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39" name="Google Shape;3839;p53"/>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0" name="Google Shape;3840;p53"/>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1" name="Google Shape;3841;p53"/>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2" name="Google Shape;3842;p53"/>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3" name="Google Shape;3843;p53"/>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4" name="Google Shape;3844;p53"/>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5" name="Google Shape;3845;p53"/>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6" name="Google Shape;3846;p53"/>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7" name="Google Shape;3847;p53"/>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8" name="Google Shape;3848;p53"/>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49" name="Google Shape;3849;p53"/>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0" name="Google Shape;3850;p53"/>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1" name="Google Shape;3851;p53"/>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2" name="Google Shape;3852;p53"/>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3" name="Google Shape;3853;p53"/>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4" name="Google Shape;3854;p53"/>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5" name="Google Shape;3855;p53"/>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6" name="Google Shape;3856;p53"/>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7" name="Google Shape;3857;p53"/>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8" name="Google Shape;3858;p53"/>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59" name="Google Shape;3859;p53"/>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0" name="Google Shape;3860;p53"/>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1" name="Google Shape;3861;p53"/>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2" name="Google Shape;3862;p53"/>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3" name="Google Shape;3863;p53"/>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4" name="Google Shape;3864;p53"/>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5" name="Google Shape;3865;p53"/>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6" name="Google Shape;3866;p53"/>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7" name="Google Shape;3867;p53"/>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8" name="Google Shape;3868;p53"/>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69" name="Google Shape;3869;p53"/>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0" name="Google Shape;3870;p53"/>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1" name="Google Shape;3871;p53"/>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2" name="Google Shape;3872;p53"/>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3" name="Google Shape;3873;p53"/>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4" name="Google Shape;3874;p53"/>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5" name="Google Shape;3875;p53"/>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6" name="Google Shape;3876;p53"/>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7" name="Google Shape;3877;p53"/>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8" name="Google Shape;3878;p53"/>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79" name="Google Shape;3879;p53"/>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0" name="Google Shape;3880;p53"/>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1" name="Google Shape;3881;p53"/>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2" name="Google Shape;3882;p53"/>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3" name="Google Shape;3883;p53"/>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4" name="Google Shape;3884;p53"/>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5" name="Google Shape;3885;p53"/>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6" name="Google Shape;3886;p53"/>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7" name="Google Shape;3887;p53"/>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8" name="Google Shape;3888;p53"/>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9" name="Google Shape;3889;p53"/>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0" name="Google Shape;3890;p53"/>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1" name="Google Shape;3891;p53"/>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2" name="Google Shape;3892;p53"/>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3" name="Google Shape;3893;p53"/>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4" name="Google Shape;3894;p53"/>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5" name="Google Shape;3895;p53"/>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6" name="Google Shape;3896;p53"/>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7" name="Google Shape;3897;p53"/>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8" name="Google Shape;3898;p53"/>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99" name="Google Shape;3899;p53"/>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0" name="Google Shape;3900;p53"/>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901" name="Google Shape;3901;p53"/>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3902" name="Google Shape;3902;p53"/>
          <p:cNvGrpSpPr/>
          <p:nvPr/>
        </p:nvGrpSpPr>
        <p:grpSpPr>
          <a:xfrm>
            <a:off x="444125" y="1137800"/>
            <a:ext cx="8255750" cy="3466200"/>
            <a:chOff x="449775" y="1166950"/>
            <a:chExt cx="8255750" cy="3466200"/>
          </a:xfrm>
        </p:grpSpPr>
        <p:cxnSp>
          <p:nvCxnSpPr>
            <p:cNvPr id="3903" name="Google Shape;3903;p53"/>
            <p:cNvCxnSpPr/>
            <p:nvPr/>
          </p:nvCxnSpPr>
          <p:spPr>
            <a:xfrm rot="10800000">
              <a:off x="449775" y="1166950"/>
              <a:ext cx="0" cy="3466200"/>
            </a:xfrm>
            <a:prstGeom prst="straightConnector1">
              <a:avLst/>
            </a:prstGeom>
            <a:noFill/>
            <a:ln cap="flat" cmpd="sng" w="9525">
              <a:solidFill>
                <a:schemeClr val="dk2"/>
              </a:solidFill>
              <a:prstDash val="solid"/>
              <a:round/>
              <a:headEnd len="med" w="med" type="none"/>
              <a:tailEnd len="med" w="med" type="none"/>
            </a:ln>
          </p:spPr>
        </p:cxnSp>
        <p:cxnSp>
          <p:nvCxnSpPr>
            <p:cNvPr id="3904" name="Google Shape;3904;p53"/>
            <p:cNvCxnSpPr/>
            <p:nvPr/>
          </p:nvCxnSpPr>
          <p:spPr>
            <a:xfrm rot="10800000">
              <a:off x="8705525" y="1744575"/>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6">
    <p:bg>
      <p:bgPr>
        <a:gradFill>
          <a:gsLst>
            <a:gs pos="0">
              <a:schemeClr val="accent1"/>
            </a:gs>
            <a:gs pos="100000">
              <a:schemeClr val="lt1"/>
            </a:gs>
          </a:gsLst>
          <a:path path="circle">
            <a:fillToRect b="50%" l="50%" r="50%" t="50%"/>
          </a:path>
          <a:tileRect/>
        </a:gradFill>
      </p:bgPr>
    </p:bg>
    <p:spTree>
      <p:nvGrpSpPr>
        <p:cNvPr id="3905" name="Shape 3905"/>
        <p:cNvGrpSpPr/>
        <p:nvPr/>
      </p:nvGrpSpPr>
      <p:grpSpPr>
        <a:xfrm>
          <a:off x="0" y="0"/>
          <a:ext cx="0" cy="0"/>
          <a:chOff x="0" y="0"/>
          <a:chExt cx="0" cy="0"/>
        </a:xfrm>
      </p:grpSpPr>
      <p:grpSp>
        <p:nvGrpSpPr>
          <p:cNvPr id="3906" name="Google Shape;3906;p54"/>
          <p:cNvGrpSpPr/>
          <p:nvPr/>
        </p:nvGrpSpPr>
        <p:grpSpPr>
          <a:xfrm>
            <a:off x="2" y="46"/>
            <a:ext cx="9143710" cy="5143425"/>
            <a:chOff x="2" y="-41"/>
            <a:chExt cx="9143710" cy="5143425"/>
          </a:xfrm>
        </p:grpSpPr>
        <p:sp>
          <p:nvSpPr>
            <p:cNvPr id="3907" name="Google Shape;3907;p54"/>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8" name="Google Shape;3908;p54"/>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09" name="Google Shape;3909;p54"/>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0" name="Google Shape;3910;p54"/>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1" name="Google Shape;3911;p54"/>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2" name="Google Shape;3912;p54"/>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3" name="Google Shape;3913;p54"/>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4" name="Google Shape;3914;p54"/>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5" name="Google Shape;3915;p54"/>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6" name="Google Shape;3916;p54"/>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7" name="Google Shape;3917;p54"/>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8" name="Google Shape;3918;p54"/>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9" name="Google Shape;3919;p54"/>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0" name="Google Shape;3920;p54"/>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1" name="Google Shape;3921;p54"/>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2" name="Google Shape;3922;p54"/>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3" name="Google Shape;3923;p54"/>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4" name="Google Shape;3924;p54"/>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5" name="Google Shape;3925;p54"/>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6" name="Google Shape;3926;p54"/>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7" name="Google Shape;3927;p54"/>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8" name="Google Shape;3928;p54"/>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9" name="Google Shape;3929;p54"/>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0" name="Google Shape;3930;p54"/>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1" name="Google Shape;3931;p54"/>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2" name="Google Shape;3932;p54"/>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3" name="Google Shape;3933;p54"/>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4" name="Google Shape;3934;p54"/>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5" name="Google Shape;3935;p54"/>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6" name="Google Shape;3936;p54"/>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7" name="Google Shape;3937;p54"/>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8" name="Google Shape;3938;p54"/>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39" name="Google Shape;3939;p54"/>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0" name="Google Shape;3940;p54"/>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1" name="Google Shape;3941;p54"/>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2" name="Google Shape;3942;p54"/>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3" name="Google Shape;3943;p54"/>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4" name="Google Shape;3944;p54"/>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5" name="Google Shape;3945;p54"/>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6" name="Google Shape;3946;p54"/>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7" name="Google Shape;3947;p54"/>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8" name="Google Shape;3948;p54"/>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49" name="Google Shape;3949;p54"/>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0" name="Google Shape;3950;p54"/>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1" name="Google Shape;3951;p54"/>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2" name="Google Shape;3952;p54"/>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3" name="Google Shape;3953;p54"/>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4" name="Google Shape;3954;p54"/>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5" name="Google Shape;3955;p54"/>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6" name="Google Shape;3956;p54"/>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7" name="Google Shape;3957;p54"/>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8" name="Google Shape;3958;p54"/>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59" name="Google Shape;3959;p54"/>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0" name="Google Shape;3960;p54"/>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1" name="Google Shape;3961;p54"/>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2" name="Google Shape;3962;p54"/>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3" name="Google Shape;3963;p54"/>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4" name="Google Shape;3964;p54"/>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5" name="Google Shape;3965;p54"/>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6" name="Google Shape;3966;p54"/>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7" name="Google Shape;3967;p54"/>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8" name="Google Shape;3968;p54"/>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69" name="Google Shape;3969;p54"/>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0" name="Google Shape;3970;p54"/>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1" name="Google Shape;3971;p54"/>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2" name="Google Shape;3972;p54"/>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3" name="Google Shape;3973;p54"/>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4" name="Google Shape;3974;p54"/>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5" name="Google Shape;3975;p54"/>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6" name="Google Shape;3976;p54"/>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7" name="Google Shape;3977;p54"/>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8" name="Google Shape;3978;p54"/>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79" name="Google Shape;3979;p54"/>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0" name="Google Shape;3980;p54"/>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1" name="Google Shape;3981;p54"/>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2" name="Google Shape;3982;p54"/>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3" name="Google Shape;3983;p54"/>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4" name="Google Shape;3984;p54"/>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5" name="Google Shape;3985;p54"/>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6" name="Google Shape;3986;p54"/>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7" name="Google Shape;3987;p54"/>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8" name="Google Shape;3988;p54"/>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89" name="Google Shape;3989;p54"/>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0" name="Google Shape;3990;p54"/>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1" name="Google Shape;3991;p54"/>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2" name="Google Shape;3992;p54"/>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3" name="Google Shape;3993;p54"/>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4" name="Google Shape;3994;p54"/>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5" name="Google Shape;3995;p54"/>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6" name="Google Shape;3996;p54"/>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7" name="Google Shape;3997;p54"/>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8" name="Google Shape;3998;p54"/>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99" name="Google Shape;3999;p54"/>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0" name="Google Shape;4000;p54"/>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1" name="Google Shape;4001;p54"/>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2" name="Google Shape;4002;p54"/>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3" name="Google Shape;4003;p54"/>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4" name="Google Shape;4004;p54"/>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5" name="Google Shape;4005;p54"/>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6" name="Google Shape;4006;p54"/>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7" name="Google Shape;4007;p54"/>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8" name="Google Shape;4008;p54"/>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09" name="Google Shape;4009;p54"/>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0" name="Google Shape;4010;p54"/>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1" name="Google Shape;4011;p54"/>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2" name="Google Shape;4012;p54"/>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3" name="Google Shape;4013;p54"/>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4" name="Google Shape;4014;p54"/>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5" name="Google Shape;4015;p54"/>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6" name="Google Shape;4016;p54"/>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7" name="Google Shape;4017;p54"/>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8" name="Google Shape;4018;p54"/>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19" name="Google Shape;4019;p54"/>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0" name="Google Shape;4020;p54"/>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1" name="Google Shape;4021;p54"/>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2" name="Google Shape;4022;p54"/>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3" name="Google Shape;4023;p54"/>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4" name="Google Shape;4024;p54"/>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5" name="Google Shape;4025;p54"/>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6" name="Google Shape;4026;p54"/>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7" name="Google Shape;4027;p54"/>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8" name="Google Shape;4028;p54"/>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29" name="Google Shape;4029;p54"/>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0" name="Google Shape;4030;p54"/>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1" name="Google Shape;4031;p54"/>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2" name="Google Shape;4032;p54"/>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3" name="Google Shape;4033;p54"/>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4" name="Google Shape;4034;p54"/>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5" name="Google Shape;4035;p54"/>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6" name="Google Shape;4036;p54"/>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7" name="Google Shape;4037;p54"/>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8" name="Google Shape;4038;p54"/>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39" name="Google Shape;4039;p54"/>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40" name="Google Shape;4040;p54"/>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41" name="Google Shape;4041;p54"/>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042" name="Google Shape;4042;p54"/>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4043" name="Google Shape;4043;p54"/>
          <p:cNvGrpSpPr/>
          <p:nvPr/>
        </p:nvGrpSpPr>
        <p:grpSpPr>
          <a:xfrm flipH="1">
            <a:off x="444125" y="391825"/>
            <a:ext cx="8255750" cy="4359850"/>
            <a:chOff x="449775" y="420975"/>
            <a:chExt cx="8255750" cy="4359850"/>
          </a:xfrm>
        </p:grpSpPr>
        <p:cxnSp>
          <p:nvCxnSpPr>
            <p:cNvPr id="4044" name="Google Shape;4044;p54"/>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4045" name="Google Shape;4045;p54"/>
            <p:cNvCxnSpPr/>
            <p:nvPr/>
          </p:nvCxnSpPr>
          <p:spPr>
            <a:xfrm rot="10800000">
              <a:off x="8705525" y="3848125"/>
              <a:ext cx="0" cy="9327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7">
    <p:bg>
      <p:bgPr>
        <a:gradFill>
          <a:gsLst>
            <a:gs pos="0">
              <a:schemeClr val="accent1"/>
            </a:gs>
            <a:gs pos="100000">
              <a:schemeClr val="lt1"/>
            </a:gs>
          </a:gsLst>
          <a:path path="circle">
            <a:fillToRect b="50%" l="50%" r="50%" t="50%"/>
          </a:path>
          <a:tileRect/>
        </a:gradFill>
      </p:bgPr>
    </p:bg>
    <p:spTree>
      <p:nvGrpSpPr>
        <p:cNvPr id="4046" name="Shape 4046"/>
        <p:cNvGrpSpPr/>
        <p:nvPr/>
      </p:nvGrpSpPr>
      <p:grpSpPr>
        <a:xfrm>
          <a:off x="0" y="0"/>
          <a:ext cx="0" cy="0"/>
          <a:chOff x="0" y="0"/>
          <a:chExt cx="0" cy="0"/>
        </a:xfrm>
      </p:grpSpPr>
      <p:grpSp>
        <p:nvGrpSpPr>
          <p:cNvPr id="4047" name="Google Shape;4047;p55"/>
          <p:cNvGrpSpPr/>
          <p:nvPr/>
        </p:nvGrpSpPr>
        <p:grpSpPr>
          <a:xfrm>
            <a:off x="2" y="46"/>
            <a:ext cx="9143710" cy="5143425"/>
            <a:chOff x="2" y="-41"/>
            <a:chExt cx="9143710" cy="5143425"/>
          </a:xfrm>
        </p:grpSpPr>
        <p:sp>
          <p:nvSpPr>
            <p:cNvPr id="4048" name="Google Shape;4048;p55"/>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49" name="Google Shape;4049;p55"/>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0" name="Google Shape;4050;p55"/>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1" name="Google Shape;4051;p55"/>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2" name="Google Shape;4052;p55"/>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3" name="Google Shape;4053;p55"/>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4" name="Google Shape;4054;p55"/>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5" name="Google Shape;4055;p55"/>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6" name="Google Shape;4056;p55"/>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7" name="Google Shape;4057;p55"/>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8" name="Google Shape;4058;p55"/>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59" name="Google Shape;4059;p55"/>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0" name="Google Shape;4060;p55"/>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1" name="Google Shape;4061;p55"/>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2" name="Google Shape;4062;p55"/>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3" name="Google Shape;4063;p55"/>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4" name="Google Shape;4064;p55"/>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5" name="Google Shape;4065;p55"/>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6" name="Google Shape;4066;p55"/>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7" name="Google Shape;4067;p55"/>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8" name="Google Shape;4068;p55"/>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9" name="Google Shape;4069;p55"/>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0" name="Google Shape;4070;p55"/>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1" name="Google Shape;4071;p55"/>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2" name="Google Shape;4072;p55"/>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3" name="Google Shape;4073;p55"/>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4" name="Google Shape;4074;p55"/>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5" name="Google Shape;4075;p55"/>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6" name="Google Shape;4076;p55"/>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7" name="Google Shape;4077;p55"/>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8" name="Google Shape;4078;p55"/>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9" name="Google Shape;4079;p55"/>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0" name="Google Shape;4080;p55"/>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1" name="Google Shape;4081;p55"/>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2" name="Google Shape;4082;p55"/>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3" name="Google Shape;4083;p55"/>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4" name="Google Shape;4084;p55"/>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5" name="Google Shape;4085;p55"/>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6" name="Google Shape;4086;p55"/>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7" name="Google Shape;4087;p55"/>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8" name="Google Shape;4088;p55"/>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89" name="Google Shape;4089;p55"/>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0" name="Google Shape;4090;p55"/>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1" name="Google Shape;4091;p55"/>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2" name="Google Shape;4092;p55"/>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3" name="Google Shape;4093;p55"/>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4" name="Google Shape;4094;p55"/>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5" name="Google Shape;4095;p55"/>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6" name="Google Shape;4096;p55"/>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7" name="Google Shape;4097;p55"/>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8" name="Google Shape;4098;p55"/>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99" name="Google Shape;4099;p55"/>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0" name="Google Shape;4100;p55"/>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1" name="Google Shape;4101;p55"/>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2" name="Google Shape;4102;p55"/>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3" name="Google Shape;4103;p55"/>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4" name="Google Shape;4104;p55"/>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5" name="Google Shape;4105;p55"/>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6" name="Google Shape;4106;p55"/>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7" name="Google Shape;4107;p55"/>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8" name="Google Shape;4108;p55"/>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09" name="Google Shape;4109;p55"/>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0" name="Google Shape;4110;p55"/>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1" name="Google Shape;4111;p55"/>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2" name="Google Shape;4112;p55"/>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3" name="Google Shape;4113;p55"/>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4" name="Google Shape;4114;p55"/>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5" name="Google Shape;4115;p55"/>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6" name="Google Shape;4116;p55"/>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7" name="Google Shape;4117;p55"/>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8" name="Google Shape;4118;p55"/>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19" name="Google Shape;4119;p55"/>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0" name="Google Shape;4120;p55"/>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1" name="Google Shape;4121;p55"/>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2" name="Google Shape;4122;p55"/>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3" name="Google Shape;4123;p55"/>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4" name="Google Shape;4124;p55"/>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5" name="Google Shape;4125;p55"/>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6" name="Google Shape;4126;p55"/>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7" name="Google Shape;4127;p55"/>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8" name="Google Shape;4128;p55"/>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29" name="Google Shape;4129;p55"/>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0" name="Google Shape;4130;p55"/>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1" name="Google Shape;4131;p55"/>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2" name="Google Shape;4132;p55"/>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3" name="Google Shape;4133;p55"/>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4" name="Google Shape;4134;p55"/>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5" name="Google Shape;4135;p55"/>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6" name="Google Shape;4136;p55"/>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7" name="Google Shape;4137;p55"/>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8" name="Google Shape;4138;p55"/>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39" name="Google Shape;4139;p55"/>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0" name="Google Shape;4140;p55"/>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1" name="Google Shape;4141;p55"/>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2" name="Google Shape;4142;p55"/>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3" name="Google Shape;4143;p55"/>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4" name="Google Shape;4144;p55"/>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5" name="Google Shape;4145;p55"/>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6" name="Google Shape;4146;p55"/>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7" name="Google Shape;4147;p55"/>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8" name="Google Shape;4148;p55"/>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49" name="Google Shape;4149;p55"/>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0" name="Google Shape;4150;p55"/>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1" name="Google Shape;4151;p55"/>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2" name="Google Shape;4152;p55"/>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3" name="Google Shape;4153;p55"/>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4" name="Google Shape;4154;p55"/>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5" name="Google Shape;4155;p55"/>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6" name="Google Shape;4156;p55"/>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7" name="Google Shape;4157;p55"/>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8" name="Google Shape;4158;p55"/>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59" name="Google Shape;4159;p55"/>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0" name="Google Shape;4160;p55"/>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1" name="Google Shape;4161;p55"/>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2" name="Google Shape;4162;p55"/>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3" name="Google Shape;4163;p55"/>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4" name="Google Shape;4164;p55"/>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5" name="Google Shape;4165;p55"/>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6" name="Google Shape;4166;p55"/>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7" name="Google Shape;4167;p55"/>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8" name="Google Shape;4168;p55"/>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69" name="Google Shape;4169;p55"/>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0" name="Google Shape;4170;p55"/>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1" name="Google Shape;4171;p55"/>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2" name="Google Shape;4172;p55"/>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3" name="Google Shape;4173;p55"/>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4" name="Google Shape;4174;p55"/>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5" name="Google Shape;4175;p55"/>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6" name="Google Shape;4176;p55"/>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7" name="Google Shape;4177;p55"/>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8" name="Google Shape;4178;p55"/>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79" name="Google Shape;4179;p55"/>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80" name="Google Shape;4180;p55"/>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81" name="Google Shape;4181;p55"/>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82" name="Google Shape;4182;p55"/>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183" name="Google Shape;4183;p55"/>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cxnSp>
        <p:nvCxnSpPr>
          <p:cNvPr id="4184" name="Google Shape;4184;p55"/>
          <p:cNvCxnSpPr/>
          <p:nvPr/>
        </p:nvCxnSpPr>
        <p:spPr>
          <a:xfrm rot="10800000">
            <a:off x="444125" y="1581600"/>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4185" name="Google Shape;4185;p55"/>
          <p:cNvCxnSpPr/>
          <p:nvPr/>
        </p:nvCxnSpPr>
        <p:spPr>
          <a:xfrm rot="10800000">
            <a:off x="8699875" y="1195475"/>
            <a:ext cx="0" cy="3556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6_1">
    <p:bg>
      <p:bgPr>
        <a:gradFill>
          <a:gsLst>
            <a:gs pos="0">
              <a:schemeClr val="accent1"/>
            </a:gs>
            <a:gs pos="100000">
              <a:schemeClr val="lt1"/>
            </a:gs>
          </a:gsLst>
          <a:path path="circle">
            <a:fillToRect b="50%" l="50%" r="50%" t="50%"/>
          </a:path>
          <a:tileRect/>
        </a:gradFill>
      </p:bgPr>
    </p:bg>
    <p:spTree>
      <p:nvGrpSpPr>
        <p:cNvPr id="4186" name="Shape 4186"/>
        <p:cNvGrpSpPr/>
        <p:nvPr/>
      </p:nvGrpSpPr>
      <p:grpSpPr>
        <a:xfrm>
          <a:off x="0" y="0"/>
          <a:ext cx="0" cy="0"/>
          <a:chOff x="0" y="0"/>
          <a:chExt cx="0" cy="0"/>
        </a:xfrm>
      </p:grpSpPr>
      <p:grpSp>
        <p:nvGrpSpPr>
          <p:cNvPr id="4187" name="Google Shape;4187;p56"/>
          <p:cNvGrpSpPr/>
          <p:nvPr/>
        </p:nvGrpSpPr>
        <p:grpSpPr>
          <a:xfrm>
            <a:off x="2" y="46"/>
            <a:ext cx="9143710" cy="5143425"/>
            <a:chOff x="2" y="-41"/>
            <a:chExt cx="9143710" cy="5143425"/>
          </a:xfrm>
        </p:grpSpPr>
        <p:sp>
          <p:nvSpPr>
            <p:cNvPr id="4188" name="Google Shape;4188;p56"/>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89" name="Google Shape;4189;p56"/>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0" name="Google Shape;4190;p56"/>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1" name="Google Shape;4191;p56"/>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2" name="Google Shape;4192;p56"/>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3" name="Google Shape;4193;p56"/>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4" name="Google Shape;4194;p56"/>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5" name="Google Shape;4195;p56"/>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6" name="Google Shape;4196;p56"/>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7" name="Google Shape;4197;p56"/>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8" name="Google Shape;4198;p56"/>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199" name="Google Shape;4199;p56"/>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0" name="Google Shape;4200;p56"/>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1" name="Google Shape;4201;p56"/>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2" name="Google Shape;4202;p56"/>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3" name="Google Shape;4203;p56"/>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4" name="Google Shape;4204;p56"/>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5" name="Google Shape;4205;p56"/>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6" name="Google Shape;4206;p56"/>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7" name="Google Shape;4207;p56"/>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8" name="Google Shape;4208;p56"/>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09" name="Google Shape;4209;p56"/>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0" name="Google Shape;4210;p56"/>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1" name="Google Shape;4211;p56"/>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2" name="Google Shape;4212;p56"/>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3" name="Google Shape;4213;p56"/>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4" name="Google Shape;4214;p56"/>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5" name="Google Shape;4215;p56"/>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6" name="Google Shape;4216;p56"/>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7" name="Google Shape;4217;p56"/>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8" name="Google Shape;4218;p56"/>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9" name="Google Shape;4219;p56"/>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0" name="Google Shape;4220;p56"/>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1" name="Google Shape;4221;p56"/>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2" name="Google Shape;4222;p56"/>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3" name="Google Shape;4223;p56"/>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4" name="Google Shape;4224;p56"/>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5" name="Google Shape;4225;p56"/>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6" name="Google Shape;4226;p56"/>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7" name="Google Shape;4227;p56"/>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8" name="Google Shape;4228;p56"/>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9" name="Google Shape;4229;p56"/>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0" name="Google Shape;4230;p56"/>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1" name="Google Shape;4231;p56"/>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2" name="Google Shape;4232;p56"/>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3" name="Google Shape;4233;p56"/>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4" name="Google Shape;4234;p56"/>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5" name="Google Shape;4235;p56"/>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6" name="Google Shape;4236;p56"/>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7" name="Google Shape;4237;p56"/>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8" name="Google Shape;4238;p56"/>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39" name="Google Shape;4239;p56"/>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0" name="Google Shape;4240;p56"/>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1" name="Google Shape;4241;p56"/>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2" name="Google Shape;4242;p56"/>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3" name="Google Shape;4243;p56"/>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4" name="Google Shape;4244;p56"/>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5" name="Google Shape;4245;p56"/>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6" name="Google Shape;4246;p56"/>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7" name="Google Shape;4247;p56"/>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8" name="Google Shape;4248;p56"/>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49" name="Google Shape;4249;p56"/>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0" name="Google Shape;4250;p56"/>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1" name="Google Shape;4251;p56"/>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2" name="Google Shape;4252;p56"/>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3" name="Google Shape;4253;p56"/>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4" name="Google Shape;4254;p56"/>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5" name="Google Shape;4255;p56"/>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6" name="Google Shape;4256;p56"/>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7" name="Google Shape;4257;p56"/>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8" name="Google Shape;4258;p56"/>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59" name="Google Shape;4259;p56"/>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0" name="Google Shape;4260;p56"/>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1" name="Google Shape;4261;p56"/>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2" name="Google Shape;4262;p56"/>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3" name="Google Shape;4263;p56"/>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4" name="Google Shape;4264;p56"/>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5" name="Google Shape;4265;p56"/>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6" name="Google Shape;4266;p56"/>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7" name="Google Shape;4267;p56"/>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8" name="Google Shape;4268;p56"/>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69" name="Google Shape;4269;p56"/>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0" name="Google Shape;4270;p56"/>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1" name="Google Shape;4271;p56"/>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2" name="Google Shape;4272;p56"/>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3" name="Google Shape;4273;p56"/>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4" name="Google Shape;4274;p56"/>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5" name="Google Shape;4275;p56"/>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6" name="Google Shape;4276;p56"/>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7" name="Google Shape;4277;p56"/>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8" name="Google Shape;4278;p56"/>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79" name="Google Shape;4279;p56"/>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0" name="Google Shape;4280;p56"/>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1" name="Google Shape;4281;p56"/>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2" name="Google Shape;4282;p56"/>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3" name="Google Shape;4283;p56"/>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4" name="Google Shape;4284;p56"/>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5" name="Google Shape;4285;p56"/>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6" name="Google Shape;4286;p56"/>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7" name="Google Shape;4287;p56"/>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8" name="Google Shape;4288;p56"/>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89" name="Google Shape;4289;p56"/>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0" name="Google Shape;4290;p56"/>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1" name="Google Shape;4291;p56"/>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2" name="Google Shape;4292;p56"/>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3" name="Google Shape;4293;p56"/>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4" name="Google Shape;4294;p56"/>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5" name="Google Shape;4295;p56"/>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6" name="Google Shape;4296;p56"/>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7" name="Google Shape;4297;p56"/>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8" name="Google Shape;4298;p56"/>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99" name="Google Shape;4299;p56"/>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0" name="Google Shape;4300;p56"/>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1" name="Google Shape;4301;p56"/>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2" name="Google Shape;4302;p56"/>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3" name="Google Shape;4303;p56"/>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4" name="Google Shape;4304;p56"/>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5" name="Google Shape;4305;p56"/>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6" name="Google Shape;4306;p56"/>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7" name="Google Shape;4307;p56"/>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8" name="Google Shape;4308;p56"/>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09" name="Google Shape;4309;p56"/>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0" name="Google Shape;4310;p56"/>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1" name="Google Shape;4311;p56"/>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2" name="Google Shape;4312;p56"/>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3" name="Google Shape;4313;p56"/>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4" name="Google Shape;4314;p56"/>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5" name="Google Shape;4315;p56"/>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6" name="Google Shape;4316;p56"/>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7" name="Google Shape;4317;p56"/>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8" name="Google Shape;4318;p56"/>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19" name="Google Shape;4319;p56"/>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20" name="Google Shape;4320;p56"/>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21" name="Google Shape;4321;p56"/>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22" name="Google Shape;4322;p56"/>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323" name="Google Shape;4323;p56"/>
          <p:cNvSpPr txBox="1"/>
          <p:nvPr>
            <p:ph type="title"/>
          </p:nvPr>
        </p:nvSpPr>
        <p:spPr>
          <a:xfrm>
            <a:off x="720000" y="445026"/>
            <a:ext cx="7704000" cy="969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4324" name="Google Shape;4324;p56"/>
          <p:cNvGrpSpPr/>
          <p:nvPr/>
        </p:nvGrpSpPr>
        <p:grpSpPr>
          <a:xfrm flipH="1">
            <a:off x="444125" y="391825"/>
            <a:ext cx="8255750" cy="4359850"/>
            <a:chOff x="449775" y="420975"/>
            <a:chExt cx="8255750" cy="4359850"/>
          </a:xfrm>
        </p:grpSpPr>
        <p:cxnSp>
          <p:nvCxnSpPr>
            <p:cNvPr id="4325" name="Google Shape;4325;p56"/>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4326" name="Google Shape;4326;p56"/>
            <p:cNvCxnSpPr/>
            <p:nvPr/>
          </p:nvCxnSpPr>
          <p:spPr>
            <a:xfrm rot="10800000">
              <a:off x="8705525" y="3848125"/>
              <a:ext cx="0" cy="9327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
    <p:bg>
      <p:bgPr>
        <a:gradFill>
          <a:gsLst>
            <a:gs pos="0">
              <a:schemeClr val="accent1"/>
            </a:gs>
            <a:gs pos="100000">
              <a:schemeClr val="lt1"/>
            </a:gs>
          </a:gsLst>
          <a:path path="circle">
            <a:fillToRect b="50%" l="50%" r="50%" t="50%"/>
          </a:path>
          <a:tileRect/>
        </a:gradFill>
      </p:bgPr>
    </p:bg>
    <p:spTree>
      <p:nvGrpSpPr>
        <p:cNvPr id="4327" name="Shape 4327"/>
        <p:cNvGrpSpPr/>
        <p:nvPr/>
      </p:nvGrpSpPr>
      <p:grpSpPr>
        <a:xfrm>
          <a:off x="0" y="0"/>
          <a:ext cx="0" cy="0"/>
          <a:chOff x="0" y="0"/>
          <a:chExt cx="0" cy="0"/>
        </a:xfrm>
      </p:grpSpPr>
      <p:grpSp>
        <p:nvGrpSpPr>
          <p:cNvPr id="4328" name="Google Shape;4328;p57"/>
          <p:cNvGrpSpPr/>
          <p:nvPr/>
        </p:nvGrpSpPr>
        <p:grpSpPr>
          <a:xfrm>
            <a:off x="2" y="46"/>
            <a:ext cx="9143710" cy="5143425"/>
            <a:chOff x="2" y="-41"/>
            <a:chExt cx="9143710" cy="5143425"/>
          </a:xfrm>
        </p:grpSpPr>
        <p:sp>
          <p:nvSpPr>
            <p:cNvPr id="4329" name="Google Shape;4329;p57"/>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0" name="Google Shape;4330;p57"/>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1" name="Google Shape;4331;p57"/>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2" name="Google Shape;4332;p57"/>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3" name="Google Shape;4333;p57"/>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4" name="Google Shape;4334;p57"/>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5" name="Google Shape;4335;p57"/>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6" name="Google Shape;4336;p57"/>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7" name="Google Shape;4337;p57"/>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8" name="Google Shape;4338;p57"/>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9" name="Google Shape;4339;p57"/>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0" name="Google Shape;4340;p57"/>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1" name="Google Shape;4341;p57"/>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2" name="Google Shape;4342;p57"/>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3" name="Google Shape;4343;p57"/>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4" name="Google Shape;4344;p57"/>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5" name="Google Shape;4345;p57"/>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6" name="Google Shape;4346;p57"/>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7" name="Google Shape;4347;p57"/>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8" name="Google Shape;4348;p57"/>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9" name="Google Shape;4349;p57"/>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0" name="Google Shape;4350;p57"/>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1" name="Google Shape;4351;p57"/>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2" name="Google Shape;4352;p57"/>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3" name="Google Shape;4353;p57"/>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4" name="Google Shape;4354;p57"/>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5" name="Google Shape;4355;p57"/>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6" name="Google Shape;4356;p57"/>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7" name="Google Shape;4357;p57"/>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8" name="Google Shape;4358;p57"/>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59" name="Google Shape;4359;p57"/>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0" name="Google Shape;4360;p57"/>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1" name="Google Shape;4361;p57"/>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2" name="Google Shape;4362;p57"/>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3" name="Google Shape;4363;p57"/>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4" name="Google Shape;4364;p57"/>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5" name="Google Shape;4365;p57"/>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6" name="Google Shape;4366;p57"/>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7" name="Google Shape;4367;p57"/>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8" name="Google Shape;4368;p57"/>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69" name="Google Shape;4369;p57"/>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0" name="Google Shape;4370;p57"/>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1" name="Google Shape;4371;p57"/>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2" name="Google Shape;4372;p57"/>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3" name="Google Shape;4373;p57"/>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4" name="Google Shape;4374;p57"/>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5" name="Google Shape;4375;p57"/>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6" name="Google Shape;4376;p57"/>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7" name="Google Shape;4377;p57"/>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8" name="Google Shape;4378;p57"/>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79" name="Google Shape;4379;p57"/>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0" name="Google Shape;4380;p57"/>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1" name="Google Shape;4381;p57"/>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2" name="Google Shape;4382;p57"/>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3" name="Google Shape;4383;p57"/>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4" name="Google Shape;4384;p57"/>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5" name="Google Shape;4385;p57"/>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6" name="Google Shape;4386;p57"/>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7" name="Google Shape;4387;p57"/>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8" name="Google Shape;4388;p57"/>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89" name="Google Shape;4389;p57"/>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0" name="Google Shape;4390;p57"/>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1" name="Google Shape;4391;p57"/>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2" name="Google Shape;4392;p57"/>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3" name="Google Shape;4393;p57"/>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4" name="Google Shape;4394;p57"/>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5" name="Google Shape;4395;p57"/>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6" name="Google Shape;4396;p57"/>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7" name="Google Shape;4397;p57"/>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8" name="Google Shape;4398;p57"/>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99" name="Google Shape;4399;p57"/>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0" name="Google Shape;4400;p57"/>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1" name="Google Shape;4401;p57"/>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2" name="Google Shape;4402;p57"/>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3" name="Google Shape;4403;p57"/>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4" name="Google Shape;4404;p57"/>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5" name="Google Shape;4405;p57"/>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6" name="Google Shape;4406;p57"/>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7" name="Google Shape;4407;p57"/>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8" name="Google Shape;4408;p57"/>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09" name="Google Shape;4409;p57"/>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0" name="Google Shape;4410;p57"/>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1" name="Google Shape;4411;p57"/>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2" name="Google Shape;4412;p57"/>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3" name="Google Shape;4413;p57"/>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4" name="Google Shape;4414;p57"/>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5" name="Google Shape;4415;p57"/>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6" name="Google Shape;4416;p57"/>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7" name="Google Shape;4417;p57"/>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8" name="Google Shape;4418;p57"/>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19" name="Google Shape;4419;p57"/>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0" name="Google Shape;4420;p57"/>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1" name="Google Shape;4421;p57"/>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2" name="Google Shape;4422;p57"/>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3" name="Google Shape;4423;p57"/>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4" name="Google Shape;4424;p57"/>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5" name="Google Shape;4425;p57"/>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6" name="Google Shape;4426;p57"/>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7" name="Google Shape;4427;p57"/>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8" name="Google Shape;4428;p57"/>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29" name="Google Shape;4429;p57"/>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0" name="Google Shape;4430;p57"/>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1" name="Google Shape;4431;p57"/>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2" name="Google Shape;4432;p57"/>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3" name="Google Shape;4433;p57"/>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4" name="Google Shape;4434;p57"/>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5" name="Google Shape;4435;p57"/>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6" name="Google Shape;4436;p57"/>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7" name="Google Shape;4437;p57"/>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8" name="Google Shape;4438;p57"/>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39" name="Google Shape;4439;p57"/>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0" name="Google Shape;4440;p57"/>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1" name="Google Shape;4441;p57"/>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2" name="Google Shape;4442;p57"/>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3" name="Google Shape;4443;p57"/>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4" name="Google Shape;4444;p57"/>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5" name="Google Shape;4445;p57"/>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6" name="Google Shape;4446;p57"/>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7" name="Google Shape;4447;p57"/>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8" name="Google Shape;4448;p57"/>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49" name="Google Shape;4449;p57"/>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0" name="Google Shape;4450;p57"/>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1" name="Google Shape;4451;p57"/>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2" name="Google Shape;4452;p57"/>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3" name="Google Shape;4453;p57"/>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4" name="Google Shape;4454;p57"/>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5" name="Google Shape;4455;p57"/>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6" name="Google Shape;4456;p57"/>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7" name="Google Shape;4457;p57"/>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8" name="Google Shape;4458;p57"/>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59" name="Google Shape;4459;p57"/>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0" name="Google Shape;4460;p57"/>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1" name="Google Shape;4461;p57"/>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2" name="Google Shape;4462;p57"/>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63" name="Google Shape;4463;p57"/>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464" name="Google Shape;4464;p57"/>
          <p:cNvSpPr txBox="1"/>
          <p:nvPr>
            <p:ph type="title"/>
          </p:nvPr>
        </p:nvSpPr>
        <p:spPr>
          <a:xfrm>
            <a:off x="902199" y="1484513"/>
            <a:ext cx="2377500" cy="3936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4465" name="Google Shape;4465;p57"/>
          <p:cNvSpPr txBox="1"/>
          <p:nvPr>
            <p:ph idx="2" type="title"/>
          </p:nvPr>
        </p:nvSpPr>
        <p:spPr>
          <a:xfrm>
            <a:off x="5864300" y="1484513"/>
            <a:ext cx="23775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4466" name="Google Shape;4466;p57"/>
          <p:cNvSpPr txBox="1"/>
          <p:nvPr>
            <p:ph idx="1" type="subTitle"/>
          </p:nvPr>
        </p:nvSpPr>
        <p:spPr>
          <a:xfrm>
            <a:off x="902187" y="1878113"/>
            <a:ext cx="2377500" cy="7314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67" name="Google Shape;4467;p57"/>
          <p:cNvSpPr txBox="1"/>
          <p:nvPr>
            <p:ph idx="3" type="subTitle"/>
          </p:nvPr>
        </p:nvSpPr>
        <p:spPr>
          <a:xfrm>
            <a:off x="5864294" y="1878113"/>
            <a:ext cx="23775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68" name="Google Shape;4468;p57"/>
          <p:cNvSpPr txBox="1"/>
          <p:nvPr>
            <p:ph idx="4" type="title"/>
          </p:nvPr>
        </p:nvSpPr>
        <p:spPr>
          <a:xfrm>
            <a:off x="902199" y="3197125"/>
            <a:ext cx="2377500" cy="393600"/>
          </a:xfrm>
          <a:prstGeom prst="rect">
            <a:avLst/>
          </a:prstGeom>
          <a:noFill/>
          <a:ln>
            <a:noFill/>
          </a:ln>
        </p:spPr>
        <p:txBody>
          <a:bodyPr anchorCtr="0" anchor="b" bIns="91425" lIns="91425" spcFirstLastPara="1" rIns="91425" wrap="square" tIns="91425">
            <a:noAutofit/>
          </a:bodyPr>
          <a:lstStyle>
            <a:lvl1pPr lvl="0" rtl="0" algn="r">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4469" name="Google Shape;4469;p57"/>
          <p:cNvSpPr txBox="1"/>
          <p:nvPr>
            <p:ph idx="5" type="title"/>
          </p:nvPr>
        </p:nvSpPr>
        <p:spPr>
          <a:xfrm>
            <a:off x="5864300" y="3197125"/>
            <a:ext cx="2377500" cy="393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SzPts val="2600"/>
              <a:buNone/>
              <a:defRPr sz="2000"/>
            </a:lvl1pPr>
            <a:lvl2pPr lvl="1" rtl="0" algn="ctr">
              <a:spcBef>
                <a:spcPts val="0"/>
              </a:spcBef>
              <a:spcAft>
                <a:spcPts val="0"/>
              </a:spcAft>
              <a:buSzPts val="2600"/>
              <a:buNone/>
              <a:defRPr/>
            </a:lvl2pPr>
            <a:lvl3pPr lvl="2" rtl="0" algn="ctr">
              <a:spcBef>
                <a:spcPts val="0"/>
              </a:spcBef>
              <a:spcAft>
                <a:spcPts val="0"/>
              </a:spcAft>
              <a:buSzPts val="2600"/>
              <a:buNone/>
              <a:defRPr/>
            </a:lvl3pPr>
            <a:lvl4pPr lvl="3" rtl="0" algn="ctr">
              <a:spcBef>
                <a:spcPts val="0"/>
              </a:spcBef>
              <a:spcAft>
                <a:spcPts val="0"/>
              </a:spcAft>
              <a:buSzPts val="2600"/>
              <a:buNone/>
              <a:defRPr/>
            </a:lvl4pPr>
            <a:lvl5pPr lvl="4" rtl="0" algn="ctr">
              <a:spcBef>
                <a:spcPts val="0"/>
              </a:spcBef>
              <a:spcAft>
                <a:spcPts val="0"/>
              </a:spcAft>
              <a:buSzPts val="2600"/>
              <a:buNone/>
              <a:defRPr/>
            </a:lvl5pPr>
            <a:lvl6pPr lvl="5" rtl="0" algn="ctr">
              <a:spcBef>
                <a:spcPts val="0"/>
              </a:spcBef>
              <a:spcAft>
                <a:spcPts val="0"/>
              </a:spcAft>
              <a:buSzPts val="2600"/>
              <a:buNone/>
              <a:defRPr/>
            </a:lvl6pPr>
            <a:lvl7pPr lvl="6" rtl="0" algn="ctr">
              <a:spcBef>
                <a:spcPts val="0"/>
              </a:spcBef>
              <a:spcAft>
                <a:spcPts val="0"/>
              </a:spcAft>
              <a:buSzPts val="2600"/>
              <a:buNone/>
              <a:defRPr/>
            </a:lvl7pPr>
            <a:lvl8pPr lvl="7" rtl="0" algn="ctr">
              <a:spcBef>
                <a:spcPts val="0"/>
              </a:spcBef>
              <a:spcAft>
                <a:spcPts val="0"/>
              </a:spcAft>
              <a:buSzPts val="2600"/>
              <a:buNone/>
              <a:defRPr/>
            </a:lvl8pPr>
            <a:lvl9pPr lvl="8" rtl="0" algn="ctr">
              <a:spcBef>
                <a:spcPts val="0"/>
              </a:spcBef>
              <a:spcAft>
                <a:spcPts val="0"/>
              </a:spcAft>
              <a:buSzPts val="2600"/>
              <a:buNone/>
              <a:defRPr/>
            </a:lvl9pPr>
          </a:lstStyle>
          <a:p/>
        </p:txBody>
      </p:sp>
      <p:sp>
        <p:nvSpPr>
          <p:cNvPr id="4470" name="Google Shape;4470;p57"/>
          <p:cNvSpPr txBox="1"/>
          <p:nvPr>
            <p:ph idx="6" type="subTitle"/>
          </p:nvPr>
        </p:nvSpPr>
        <p:spPr>
          <a:xfrm>
            <a:off x="902187" y="3590725"/>
            <a:ext cx="2377500" cy="7314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71" name="Google Shape;4471;p57"/>
          <p:cNvSpPr txBox="1"/>
          <p:nvPr>
            <p:ph idx="7" type="subTitle"/>
          </p:nvPr>
        </p:nvSpPr>
        <p:spPr>
          <a:xfrm>
            <a:off x="5864294" y="3590725"/>
            <a:ext cx="2377500" cy="731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72" name="Google Shape;4472;p57"/>
          <p:cNvSpPr txBox="1"/>
          <p:nvPr>
            <p:ph idx="8" type="title"/>
          </p:nvPr>
        </p:nvSpPr>
        <p:spPr>
          <a:xfrm>
            <a:off x="720000" y="445025"/>
            <a:ext cx="77040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4473" name="Google Shape;4473;p57"/>
          <p:cNvGrpSpPr/>
          <p:nvPr/>
        </p:nvGrpSpPr>
        <p:grpSpPr>
          <a:xfrm flipH="1">
            <a:off x="444125" y="539500"/>
            <a:ext cx="8255750" cy="4064500"/>
            <a:chOff x="444125" y="539500"/>
            <a:chExt cx="8255750" cy="4064500"/>
          </a:xfrm>
        </p:grpSpPr>
        <p:cxnSp>
          <p:nvCxnSpPr>
            <p:cNvPr id="4474" name="Google Shape;4474;p57"/>
            <p:cNvCxnSpPr/>
            <p:nvPr/>
          </p:nvCxnSpPr>
          <p:spPr>
            <a:xfrm rot="10800000">
              <a:off x="444125" y="1137800"/>
              <a:ext cx="0" cy="3466200"/>
            </a:xfrm>
            <a:prstGeom prst="straightConnector1">
              <a:avLst/>
            </a:prstGeom>
            <a:noFill/>
            <a:ln cap="flat" cmpd="sng" w="9525">
              <a:solidFill>
                <a:schemeClr val="dk2"/>
              </a:solidFill>
              <a:prstDash val="solid"/>
              <a:round/>
              <a:headEnd len="med" w="med" type="none"/>
              <a:tailEnd len="med" w="med" type="none"/>
            </a:ln>
          </p:spPr>
        </p:cxnSp>
        <p:cxnSp>
          <p:nvCxnSpPr>
            <p:cNvPr id="4475" name="Google Shape;4475;p57"/>
            <p:cNvCxnSpPr/>
            <p:nvPr/>
          </p:nvCxnSpPr>
          <p:spPr>
            <a:xfrm rot="10800000">
              <a:off x="8699875" y="539500"/>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bg>
      <p:bgPr>
        <a:gradFill>
          <a:gsLst>
            <a:gs pos="0">
              <a:schemeClr val="accent1"/>
            </a:gs>
            <a:gs pos="100000">
              <a:schemeClr val="lt1"/>
            </a:gs>
          </a:gsLst>
          <a:path path="circle">
            <a:fillToRect b="50%" l="50%" r="50%" t="50%"/>
          </a:path>
          <a:tileRect/>
        </a:gradFill>
      </p:bgPr>
    </p:bg>
    <p:spTree>
      <p:nvGrpSpPr>
        <p:cNvPr id="4476" name="Shape 4476"/>
        <p:cNvGrpSpPr/>
        <p:nvPr/>
      </p:nvGrpSpPr>
      <p:grpSpPr>
        <a:xfrm>
          <a:off x="0" y="0"/>
          <a:ext cx="0" cy="0"/>
          <a:chOff x="0" y="0"/>
          <a:chExt cx="0" cy="0"/>
        </a:xfrm>
      </p:grpSpPr>
      <p:grpSp>
        <p:nvGrpSpPr>
          <p:cNvPr id="4477" name="Google Shape;4477;p58"/>
          <p:cNvGrpSpPr/>
          <p:nvPr/>
        </p:nvGrpSpPr>
        <p:grpSpPr>
          <a:xfrm>
            <a:off x="2" y="46"/>
            <a:ext cx="9143710" cy="5143425"/>
            <a:chOff x="2" y="-41"/>
            <a:chExt cx="9143710" cy="5143425"/>
          </a:xfrm>
        </p:grpSpPr>
        <p:sp>
          <p:nvSpPr>
            <p:cNvPr id="4478" name="Google Shape;4478;p58"/>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79" name="Google Shape;4479;p58"/>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0" name="Google Shape;4480;p58"/>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1" name="Google Shape;4481;p58"/>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2" name="Google Shape;4482;p58"/>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3" name="Google Shape;4483;p58"/>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4" name="Google Shape;4484;p58"/>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5" name="Google Shape;4485;p58"/>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6" name="Google Shape;4486;p58"/>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7" name="Google Shape;4487;p58"/>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8" name="Google Shape;4488;p58"/>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89" name="Google Shape;4489;p58"/>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0" name="Google Shape;4490;p58"/>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1" name="Google Shape;4491;p58"/>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2" name="Google Shape;4492;p58"/>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3" name="Google Shape;4493;p58"/>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4" name="Google Shape;4494;p58"/>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5" name="Google Shape;4495;p58"/>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6" name="Google Shape;4496;p58"/>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7" name="Google Shape;4497;p58"/>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8" name="Google Shape;4498;p58"/>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499" name="Google Shape;4499;p58"/>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0" name="Google Shape;4500;p58"/>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1" name="Google Shape;4501;p58"/>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2" name="Google Shape;4502;p58"/>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3" name="Google Shape;4503;p58"/>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4" name="Google Shape;4504;p58"/>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5" name="Google Shape;4505;p58"/>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6" name="Google Shape;4506;p58"/>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7" name="Google Shape;4507;p58"/>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8" name="Google Shape;4508;p58"/>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09" name="Google Shape;4509;p58"/>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0" name="Google Shape;4510;p58"/>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1" name="Google Shape;4511;p58"/>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2" name="Google Shape;4512;p58"/>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3" name="Google Shape;4513;p58"/>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4" name="Google Shape;4514;p58"/>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5" name="Google Shape;4515;p58"/>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6" name="Google Shape;4516;p58"/>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7" name="Google Shape;4517;p58"/>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8" name="Google Shape;4518;p58"/>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19" name="Google Shape;4519;p58"/>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0" name="Google Shape;4520;p58"/>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1" name="Google Shape;4521;p58"/>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2" name="Google Shape;4522;p58"/>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3" name="Google Shape;4523;p58"/>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4" name="Google Shape;4524;p58"/>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5" name="Google Shape;4525;p58"/>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6" name="Google Shape;4526;p58"/>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7" name="Google Shape;4527;p58"/>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8" name="Google Shape;4528;p58"/>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29" name="Google Shape;4529;p58"/>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0" name="Google Shape;4530;p58"/>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1" name="Google Shape;4531;p58"/>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2" name="Google Shape;4532;p58"/>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3" name="Google Shape;4533;p58"/>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4" name="Google Shape;4534;p58"/>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5" name="Google Shape;4535;p58"/>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6" name="Google Shape;4536;p58"/>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7" name="Google Shape;4537;p58"/>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8" name="Google Shape;4538;p58"/>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39" name="Google Shape;4539;p58"/>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0" name="Google Shape;4540;p58"/>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1" name="Google Shape;4541;p58"/>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2" name="Google Shape;4542;p58"/>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3" name="Google Shape;4543;p58"/>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4" name="Google Shape;4544;p58"/>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5" name="Google Shape;4545;p58"/>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6" name="Google Shape;4546;p58"/>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7" name="Google Shape;4547;p58"/>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8" name="Google Shape;4548;p58"/>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49" name="Google Shape;4549;p58"/>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0" name="Google Shape;4550;p58"/>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1" name="Google Shape;4551;p58"/>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2" name="Google Shape;4552;p58"/>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3" name="Google Shape;4553;p58"/>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4" name="Google Shape;4554;p58"/>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5" name="Google Shape;4555;p58"/>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6" name="Google Shape;4556;p58"/>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7" name="Google Shape;4557;p58"/>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8" name="Google Shape;4558;p58"/>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59" name="Google Shape;4559;p58"/>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0" name="Google Shape;4560;p58"/>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1" name="Google Shape;4561;p58"/>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2" name="Google Shape;4562;p58"/>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3" name="Google Shape;4563;p58"/>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4" name="Google Shape;4564;p58"/>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5" name="Google Shape;4565;p58"/>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6" name="Google Shape;4566;p58"/>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7" name="Google Shape;4567;p58"/>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8" name="Google Shape;4568;p58"/>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69" name="Google Shape;4569;p58"/>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0" name="Google Shape;4570;p58"/>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1" name="Google Shape;4571;p58"/>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2" name="Google Shape;4572;p58"/>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3" name="Google Shape;4573;p58"/>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4" name="Google Shape;4574;p58"/>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5" name="Google Shape;4575;p58"/>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6" name="Google Shape;4576;p58"/>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7" name="Google Shape;4577;p58"/>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8" name="Google Shape;4578;p58"/>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79" name="Google Shape;4579;p58"/>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0" name="Google Shape;4580;p58"/>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1" name="Google Shape;4581;p58"/>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2" name="Google Shape;4582;p58"/>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3" name="Google Shape;4583;p58"/>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4" name="Google Shape;4584;p58"/>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5" name="Google Shape;4585;p58"/>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6" name="Google Shape;4586;p58"/>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7" name="Google Shape;4587;p58"/>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8" name="Google Shape;4588;p58"/>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89" name="Google Shape;4589;p58"/>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0" name="Google Shape;4590;p58"/>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1" name="Google Shape;4591;p58"/>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2" name="Google Shape;4592;p58"/>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3" name="Google Shape;4593;p58"/>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4" name="Google Shape;4594;p58"/>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5" name="Google Shape;4595;p58"/>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6" name="Google Shape;4596;p58"/>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7" name="Google Shape;4597;p58"/>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8" name="Google Shape;4598;p58"/>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599" name="Google Shape;4599;p58"/>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0" name="Google Shape;4600;p58"/>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1" name="Google Shape;4601;p58"/>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2" name="Google Shape;4602;p58"/>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3" name="Google Shape;4603;p58"/>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4" name="Google Shape;4604;p58"/>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5" name="Google Shape;4605;p58"/>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6" name="Google Shape;4606;p58"/>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7" name="Google Shape;4607;p58"/>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8" name="Google Shape;4608;p58"/>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09" name="Google Shape;4609;p58"/>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10" name="Google Shape;4610;p58"/>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11" name="Google Shape;4611;p58"/>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12" name="Google Shape;4612;p58"/>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4613" name="Google Shape;4613;p58"/>
          <p:cNvSpPr txBox="1"/>
          <p:nvPr>
            <p:ph type="ctrTitle"/>
          </p:nvPr>
        </p:nvSpPr>
        <p:spPr>
          <a:xfrm>
            <a:off x="2331750" y="692350"/>
            <a:ext cx="4480500" cy="1005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8500"/>
              <a:buNone/>
              <a:defRPr sz="7000"/>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sp>
        <p:nvSpPr>
          <p:cNvPr id="4614" name="Google Shape;4614;p58"/>
          <p:cNvSpPr txBox="1"/>
          <p:nvPr>
            <p:ph idx="1" type="subTitle"/>
          </p:nvPr>
        </p:nvSpPr>
        <p:spPr>
          <a:xfrm>
            <a:off x="2331750" y="1698244"/>
            <a:ext cx="4480500" cy="399900"/>
          </a:xfrm>
          <a:prstGeom prst="rect">
            <a:avLst/>
          </a:prstGeom>
          <a:gradFill>
            <a:gsLst>
              <a:gs pos="0">
                <a:srgbClr val="D4BE9B"/>
              </a:gs>
              <a:gs pos="100000">
                <a:srgbClr val="9D7F4F"/>
              </a:gs>
            </a:gsLst>
            <a:lin ang="10801400" scaled="0"/>
          </a:gradFill>
        </p:spPr>
        <p:txBody>
          <a:bodyPr anchorCtr="0" anchor="b"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615" name="Google Shape;4615;p58"/>
          <p:cNvSpPr txBox="1"/>
          <p:nvPr>
            <p:ph idx="2" type="subTitle"/>
          </p:nvPr>
        </p:nvSpPr>
        <p:spPr>
          <a:xfrm>
            <a:off x="2331750" y="2102782"/>
            <a:ext cx="4480500" cy="74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800"/>
              <a:buNone/>
              <a:defRPr>
                <a:solidFill>
                  <a:schemeClr val="dk1"/>
                </a:solidFill>
              </a:defRPr>
            </a:lvl1pPr>
            <a:lvl2pPr lvl="1" rtl="0" algn="ctr">
              <a:lnSpc>
                <a:spcPct val="100000"/>
              </a:lnSpc>
              <a:spcBef>
                <a:spcPts val="0"/>
              </a:spcBef>
              <a:spcAft>
                <a:spcPts val="0"/>
              </a:spcAft>
              <a:buClr>
                <a:schemeClr val="dk1"/>
              </a:buClr>
              <a:buSzPts val="1800"/>
              <a:buNone/>
              <a:defRPr sz="1800">
                <a:solidFill>
                  <a:schemeClr val="dk1"/>
                </a:solidFill>
              </a:defRPr>
            </a:lvl2pPr>
            <a:lvl3pPr lvl="2" rtl="0" algn="ctr">
              <a:lnSpc>
                <a:spcPct val="100000"/>
              </a:lnSpc>
              <a:spcBef>
                <a:spcPts val="0"/>
              </a:spcBef>
              <a:spcAft>
                <a:spcPts val="0"/>
              </a:spcAft>
              <a:buClr>
                <a:schemeClr val="dk1"/>
              </a:buClr>
              <a:buSzPts val="1800"/>
              <a:buNone/>
              <a:defRPr sz="1800">
                <a:solidFill>
                  <a:schemeClr val="dk1"/>
                </a:solidFill>
              </a:defRPr>
            </a:lvl3pPr>
            <a:lvl4pPr lvl="3" rtl="0" algn="ctr">
              <a:lnSpc>
                <a:spcPct val="100000"/>
              </a:lnSpc>
              <a:spcBef>
                <a:spcPts val="0"/>
              </a:spcBef>
              <a:spcAft>
                <a:spcPts val="0"/>
              </a:spcAft>
              <a:buClr>
                <a:schemeClr val="dk1"/>
              </a:buClr>
              <a:buSzPts val="1800"/>
              <a:buNone/>
              <a:defRPr sz="1800">
                <a:solidFill>
                  <a:schemeClr val="dk1"/>
                </a:solidFill>
              </a:defRPr>
            </a:lvl4pPr>
            <a:lvl5pPr lvl="4" rtl="0" algn="ctr">
              <a:lnSpc>
                <a:spcPct val="100000"/>
              </a:lnSpc>
              <a:spcBef>
                <a:spcPts val="0"/>
              </a:spcBef>
              <a:spcAft>
                <a:spcPts val="0"/>
              </a:spcAft>
              <a:buClr>
                <a:schemeClr val="dk1"/>
              </a:buClr>
              <a:buSzPts val="1800"/>
              <a:buNone/>
              <a:defRPr sz="1800">
                <a:solidFill>
                  <a:schemeClr val="dk1"/>
                </a:solidFill>
              </a:defRPr>
            </a:lvl5pPr>
            <a:lvl6pPr lvl="5" rtl="0" algn="ctr">
              <a:lnSpc>
                <a:spcPct val="100000"/>
              </a:lnSpc>
              <a:spcBef>
                <a:spcPts val="0"/>
              </a:spcBef>
              <a:spcAft>
                <a:spcPts val="0"/>
              </a:spcAft>
              <a:buClr>
                <a:schemeClr val="dk1"/>
              </a:buClr>
              <a:buSzPts val="1800"/>
              <a:buNone/>
              <a:defRPr sz="1800">
                <a:solidFill>
                  <a:schemeClr val="dk1"/>
                </a:solidFill>
              </a:defRPr>
            </a:lvl6pPr>
            <a:lvl7pPr lvl="6" rtl="0" algn="ctr">
              <a:lnSpc>
                <a:spcPct val="100000"/>
              </a:lnSpc>
              <a:spcBef>
                <a:spcPts val="0"/>
              </a:spcBef>
              <a:spcAft>
                <a:spcPts val="0"/>
              </a:spcAft>
              <a:buClr>
                <a:schemeClr val="dk1"/>
              </a:buClr>
              <a:buSzPts val="1800"/>
              <a:buNone/>
              <a:defRPr sz="1800">
                <a:solidFill>
                  <a:schemeClr val="dk1"/>
                </a:solidFill>
              </a:defRPr>
            </a:lvl7pPr>
            <a:lvl8pPr lvl="7" rtl="0" algn="ctr">
              <a:lnSpc>
                <a:spcPct val="100000"/>
              </a:lnSpc>
              <a:spcBef>
                <a:spcPts val="0"/>
              </a:spcBef>
              <a:spcAft>
                <a:spcPts val="0"/>
              </a:spcAft>
              <a:buClr>
                <a:schemeClr val="dk1"/>
              </a:buClr>
              <a:buSzPts val="1800"/>
              <a:buNone/>
              <a:defRPr sz="1800">
                <a:solidFill>
                  <a:schemeClr val="dk1"/>
                </a:solidFill>
              </a:defRPr>
            </a:lvl8pPr>
            <a:lvl9pPr lvl="8" rtl="0" algn="ctr">
              <a:lnSpc>
                <a:spcPct val="100000"/>
              </a:lnSpc>
              <a:spcBef>
                <a:spcPts val="0"/>
              </a:spcBef>
              <a:spcAft>
                <a:spcPts val="0"/>
              </a:spcAft>
              <a:buClr>
                <a:schemeClr val="dk1"/>
              </a:buClr>
              <a:buSzPts val="1800"/>
              <a:buNone/>
              <a:defRPr sz="1800">
                <a:solidFill>
                  <a:schemeClr val="dk1"/>
                </a:solidFill>
              </a:defRPr>
            </a:lvl9pPr>
          </a:lstStyle>
          <a:p/>
        </p:txBody>
      </p:sp>
      <p:sp>
        <p:nvSpPr>
          <p:cNvPr id="4616" name="Google Shape;4616;p58"/>
          <p:cNvSpPr txBox="1"/>
          <p:nvPr/>
        </p:nvSpPr>
        <p:spPr>
          <a:xfrm>
            <a:off x="1920150" y="3830075"/>
            <a:ext cx="5303400" cy="5541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000">
                <a:solidFill>
                  <a:schemeClr val="dk1"/>
                </a:solidFill>
                <a:latin typeface="Poppins"/>
                <a:ea typeface="Poppins"/>
                <a:cs typeface="Poppins"/>
                <a:sym typeface="Poppins"/>
              </a:rPr>
              <a:t>CREDITS: This presentation template was created by </a:t>
            </a:r>
            <a:r>
              <a:rPr b="1" lang="en" sz="10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000">
                <a:solidFill>
                  <a:schemeClr val="dk1"/>
                </a:solidFill>
                <a:latin typeface="Poppins"/>
                <a:ea typeface="Poppins"/>
                <a:cs typeface="Poppins"/>
                <a:sym typeface="Poppins"/>
              </a:rPr>
              <a:t>, and includes icons by </a:t>
            </a:r>
            <a:r>
              <a:rPr b="1" lang="en" sz="10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000">
                <a:solidFill>
                  <a:schemeClr val="dk1"/>
                </a:solidFill>
                <a:latin typeface="Poppins"/>
                <a:ea typeface="Poppins"/>
                <a:cs typeface="Poppins"/>
                <a:sym typeface="Poppins"/>
              </a:rPr>
              <a:t>, and infographics &amp; images by </a:t>
            </a:r>
            <a:r>
              <a:rPr b="1" lang="en" sz="10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endParaRPr b="1" sz="1000">
              <a:solidFill>
                <a:schemeClr val="dk1"/>
              </a:solidFill>
              <a:latin typeface="Poppins"/>
              <a:ea typeface="Poppins"/>
              <a:cs typeface="Poppins"/>
              <a:sym typeface="Poppins"/>
            </a:endParaRPr>
          </a:p>
        </p:txBody>
      </p:sp>
      <p:grpSp>
        <p:nvGrpSpPr>
          <p:cNvPr id="4617" name="Google Shape;4617;p58"/>
          <p:cNvGrpSpPr/>
          <p:nvPr/>
        </p:nvGrpSpPr>
        <p:grpSpPr>
          <a:xfrm>
            <a:off x="444125" y="539500"/>
            <a:ext cx="8255750" cy="3977900"/>
            <a:chOff x="444125" y="539500"/>
            <a:chExt cx="8255750" cy="3977900"/>
          </a:xfrm>
        </p:grpSpPr>
        <p:cxnSp>
          <p:nvCxnSpPr>
            <p:cNvPr id="4618" name="Google Shape;4618;p58"/>
            <p:cNvCxnSpPr/>
            <p:nvPr/>
          </p:nvCxnSpPr>
          <p:spPr>
            <a:xfrm rot="10800000">
              <a:off x="444125" y="2299800"/>
              <a:ext cx="0" cy="2217600"/>
            </a:xfrm>
            <a:prstGeom prst="straightConnector1">
              <a:avLst/>
            </a:prstGeom>
            <a:noFill/>
            <a:ln cap="flat" cmpd="sng" w="9525">
              <a:solidFill>
                <a:schemeClr val="dk2"/>
              </a:solidFill>
              <a:prstDash val="solid"/>
              <a:round/>
              <a:headEnd len="med" w="med" type="none"/>
              <a:tailEnd len="med" w="med" type="none"/>
            </a:ln>
          </p:spPr>
        </p:cxnSp>
        <p:cxnSp>
          <p:nvCxnSpPr>
            <p:cNvPr id="4619" name="Google Shape;4619;p58"/>
            <p:cNvCxnSpPr/>
            <p:nvPr/>
          </p:nvCxnSpPr>
          <p:spPr>
            <a:xfrm rot="10800000">
              <a:off x="8699875" y="539500"/>
              <a:ext cx="0" cy="2920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bg>
      <p:bgPr>
        <a:gradFill>
          <a:gsLst>
            <a:gs pos="0">
              <a:schemeClr val="accent1"/>
            </a:gs>
            <a:gs pos="100000">
              <a:schemeClr val="lt1"/>
            </a:gs>
          </a:gsLst>
          <a:path path="circle">
            <a:fillToRect b="50%" l="50%" r="50%" t="50%"/>
          </a:path>
          <a:tileRect/>
        </a:gradFill>
      </p:bgPr>
    </p:bg>
    <p:spTree>
      <p:nvGrpSpPr>
        <p:cNvPr id="4620" name="Shape 4620"/>
        <p:cNvGrpSpPr/>
        <p:nvPr/>
      </p:nvGrpSpPr>
      <p:grpSpPr>
        <a:xfrm>
          <a:off x="0" y="0"/>
          <a:ext cx="0" cy="0"/>
          <a:chOff x="0" y="0"/>
          <a:chExt cx="0" cy="0"/>
        </a:xfrm>
      </p:grpSpPr>
      <p:grpSp>
        <p:nvGrpSpPr>
          <p:cNvPr id="4621" name="Google Shape;4621;p59"/>
          <p:cNvGrpSpPr/>
          <p:nvPr/>
        </p:nvGrpSpPr>
        <p:grpSpPr>
          <a:xfrm>
            <a:off x="2" y="46"/>
            <a:ext cx="9143710" cy="5143425"/>
            <a:chOff x="2" y="-41"/>
            <a:chExt cx="9143710" cy="5143425"/>
          </a:xfrm>
        </p:grpSpPr>
        <p:sp>
          <p:nvSpPr>
            <p:cNvPr id="4622" name="Google Shape;4622;p59"/>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3" name="Google Shape;4623;p59"/>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4" name="Google Shape;4624;p59"/>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5" name="Google Shape;4625;p59"/>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6" name="Google Shape;4626;p59"/>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7" name="Google Shape;4627;p59"/>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8" name="Google Shape;4628;p59"/>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29" name="Google Shape;4629;p59"/>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0" name="Google Shape;4630;p59"/>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1" name="Google Shape;4631;p59"/>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2" name="Google Shape;4632;p59"/>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3" name="Google Shape;4633;p59"/>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4" name="Google Shape;4634;p59"/>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5" name="Google Shape;4635;p59"/>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6" name="Google Shape;4636;p59"/>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7" name="Google Shape;4637;p59"/>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8" name="Google Shape;4638;p59"/>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39" name="Google Shape;4639;p59"/>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0" name="Google Shape;4640;p59"/>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1" name="Google Shape;4641;p59"/>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2" name="Google Shape;4642;p59"/>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3" name="Google Shape;4643;p59"/>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4" name="Google Shape;4644;p59"/>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5" name="Google Shape;4645;p59"/>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6" name="Google Shape;4646;p59"/>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7" name="Google Shape;4647;p59"/>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8" name="Google Shape;4648;p59"/>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49" name="Google Shape;4649;p59"/>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0" name="Google Shape;4650;p59"/>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1" name="Google Shape;4651;p59"/>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2" name="Google Shape;4652;p59"/>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3" name="Google Shape;4653;p59"/>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4" name="Google Shape;4654;p59"/>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5" name="Google Shape;4655;p59"/>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6" name="Google Shape;4656;p59"/>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7" name="Google Shape;4657;p59"/>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8" name="Google Shape;4658;p59"/>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59" name="Google Shape;4659;p59"/>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0" name="Google Shape;4660;p59"/>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1" name="Google Shape;4661;p59"/>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2" name="Google Shape;4662;p59"/>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3" name="Google Shape;4663;p59"/>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4" name="Google Shape;4664;p59"/>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5" name="Google Shape;4665;p59"/>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6" name="Google Shape;4666;p59"/>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7" name="Google Shape;4667;p59"/>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8" name="Google Shape;4668;p59"/>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69" name="Google Shape;4669;p59"/>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0" name="Google Shape;4670;p59"/>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1" name="Google Shape;4671;p59"/>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2" name="Google Shape;4672;p59"/>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3" name="Google Shape;4673;p59"/>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4" name="Google Shape;4674;p59"/>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5" name="Google Shape;4675;p59"/>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6" name="Google Shape;4676;p59"/>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7" name="Google Shape;4677;p59"/>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8" name="Google Shape;4678;p59"/>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79" name="Google Shape;4679;p59"/>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0" name="Google Shape;4680;p59"/>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1" name="Google Shape;4681;p59"/>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2" name="Google Shape;4682;p59"/>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3" name="Google Shape;4683;p59"/>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4" name="Google Shape;4684;p59"/>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5" name="Google Shape;4685;p59"/>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6" name="Google Shape;4686;p59"/>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7" name="Google Shape;4687;p59"/>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8" name="Google Shape;4688;p59"/>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89" name="Google Shape;4689;p59"/>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0" name="Google Shape;4690;p59"/>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1" name="Google Shape;4691;p59"/>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2" name="Google Shape;4692;p59"/>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3" name="Google Shape;4693;p59"/>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4" name="Google Shape;4694;p59"/>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5" name="Google Shape;4695;p59"/>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6" name="Google Shape;4696;p59"/>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7" name="Google Shape;4697;p59"/>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8" name="Google Shape;4698;p59"/>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699" name="Google Shape;4699;p59"/>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0" name="Google Shape;4700;p59"/>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1" name="Google Shape;4701;p59"/>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2" name="Google Shape;4702;p59"/>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3" name="Google Shape;4703;p59"/>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4" name="Google Shape;4704;p59"/>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5" name="Google Shape;4705;p59"/>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6" name="Google Shape;4706;p59"/>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7" name="Google Shape;4707;p59"/>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8" name="Google Shape;4708;p59"/>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09" name="Google Shape;4709;p59"/>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0" name="Google Shape;4710;p59"/>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1" name="Google Shape;4711;p59"/>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2" name="Google Shape;4712;p59"/>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3" name="Google Shape;4713;p59"/>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4" name="Google Shape;4714;p59"/>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5" name="Google Shape;4715;p59"/>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6" name="Google Shape;4716;p59"/>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7" name="Google Shape;4717;p59"/>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8" name="Google Shape;4718;p59"/>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19" name="Google Shape;4719;p59"/>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0" name="Google Shape;4720;p59"/>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1" name="Google Shape;4721;p59"/>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2" name="Google Shape;4722;p59"/>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3" name="Google Shape;4723;p59"/>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4" name="Google Shape;4724;p59"/>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5" name="Google Shape;4725;p59"/>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6" name="Google Shape;4726;p59"/>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7" name="Google Shape;4727;p59"/>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8" name="Google Shape;4728;p59"/>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29" name="Google Shape;4729;p59"/>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0" name="Google Shape;4730;p59"/>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1" name="Google Shape;4731;p59"/>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2" name="Google Shape;4732;p59"/>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3" name="Google Shape;4733;p59"/>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4" name="Google Shape;4734;p59"/>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5" name="Google Shape;4735;p59"/>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6" name="Google Shape;4736;p59"/>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7" name="Google Shape;4737;p59"/>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8" name="Google Shape;4738;p59"/>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39" name="Google Shape;4739;p59"/>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0" name="Google Shape;4740;p59"/>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1" name="Google Shape;4741;p59"/>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2" name="Google Shape;4742;p59"/>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3" name="Google Shape;4743;p59"/>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4" name="Google Shape;4744;p59"/>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5" name="Google Shape;4745;p59"/>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6" name="Google Shape;4746;p59"/>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7" name="Google Shape;4747;p59"/>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8" name="Google Shape;4748;p59"/>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49" name="Google Shape;4749;p59"/>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0" name="Google Shape;4750;p59"/>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1" name="Google Shape;4751;p59"/>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2" name="Google Shape;4752;p59"/>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3" name="Google Shape;4753;p59"/>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4" name="Google Shape;4754;p59"/>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5" name="Google Shape;4755;p59"/>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56" name="Google Shape;4756;p59"/>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4757" name="Google Shape;4757;p59"/>
          <p:cNvGrpSpPr/>
          <p:nvPr/>
        </p:nvGrpSpPr>
        <p:grpSpPr>
          <a:xfrm rot="10800000">
            <a:off x="444125" y="391825"/>
            <a:ext cx="8255750" cy="4359850"/>
            <a:chOff x="449775" y="420975"/>
            <a:chExt cx="8255750" cy="4359850"/>
          </a:xfrm>
        </p:grpSpPr>
        <p:cxnSp>
          <p:nvCxnSpPr>
            <p:cNvPr id="4758" name="Google Shape;4758;p59"/>
            <p:cNvCxnSpPr/>
            <p:nvPr/>
          </p:nvCxnSpPr>
          <p:spPr>
            <a:xfrm rot="10800000">
              <a:off x="449775" y="420975"/>
              <a:ext cx="0" cy="1980300"/>
            </a:xfrm>
            <a:prstGeom prst="straightConnector1">
              <a:avLst/>
            </a:prstGeom>
            <a:noFill/>
            <a:ln cap="flat" cmpd="sng" w="9525">
              <a:solidFill>
                <a:schemeClr val="dk2"/>
              </a:solidFill>
              <a:prstDash val="solid"/>
              <a:round/>
              <a:headEnd len="med" w="med" type="none"/>
              <a:tailEnd len="med" w="med" type="none"/>
            </a:ln>
          </p:spPr>
        </p:cxnSp>
        <p:cxnSp>
          <p:nvCxnSpPr>
            <p:cNvPr id="4759" name="Google Shape;4759;p59"/>
            <p:cNvCxnSpPr/>
            <p:nvPr/>
          </p:nvCxnSpPr>
          <p:spPr>
            <a:xfrm rot="10800000">
              <a:off x="8705525" y="3848125"/>
              <a:ext cx="0" cy="9327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bg>
      <p:bgPr>
        <a:gradFill>
          <a:gsLst>
            <a:gs pos="0">
              <a:schemeClr val="accent1"/>
            </a:gs>
            <a:gs pos="100000">
              <a:schemeClr val="lt1"/>
            </a:gs>
          </a:gsLst>
          <a:path path="circle">
            <a:fillToRect b="50%" l="50%" r="50%" t="50%"/>
          </a:path>
          <a:tileRect/>
        </a:gradFill>
      </p:bgPr>
    </p:bg>
    <p:spTree>
      <p:nvGrpSpPr>
        <p:cNvPr id="4760" name="Shape 4760"/>
        <p:cNvGrpSpPr/>
        <p:nvPr/>
      </p:nvGrpSpPr>
      <p:grpSpPr>
        <a:xfrm>
          <a:off x="0" y="0"/>
          <a:ext cx="0" cy="0"/>
          <a:chOff x="0" y="0"/>
          <a:chExt cx="0" cy="0"/>
        </a:xfrm>
      </p:grpSpPr>
      <p:grpSp>
        <p:nvGrpSpPr>
          <p:cNvPr id="4761" name="Google Shape;4761;p60"/>
          <p:cNvGrpSpPr/>
          <p:nvPr/>
        </p:nvGrpSpPr>
        <p:grpSpPr>
          <a:xfrm>
            <a:off x="2" y="46"/>
            <a:ext cx="9143710" cy="5143425"/>
            <a:chOff x="2" y="-41"/>
            <a:chExt cx="9143710" cy="5143425"/>
          </a:xfrm>
        </p:grpSpPr>
        <p:sp>
          <p:nvSpPr>
            <p:cNvPr id="4762" name="Google Shape;4762;p60"/>
            <p:cNvSpPr/>
            <p:nvPr/>
          </p:nvSpPr>
          <p:spPr>
            <a:xfrm>
              <a:off x="2" y="-41"/>
              <a:ext cx="608631" cy="574350"/>
            </a:xfrm>
            <a:custGeom>
              <a:rect b="b" l="l" r="r" t="t"/>
              <a:pathLst>
                <a:path extrusionOk="0" h="10706" w="11345">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3" name="Google Shape;4763;p60"/>
            <p:cNvSpPr/>
            <p:nvPr/>
          </p:nvSpPr>
          <p:spPr>
            <a:xfrm>
              <a:off x="609169"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4" name="Google Shape;4764;p60"/>
            <p:cNvSpPr/>
            <p:nvPr/>
          </p:nvSpPr>
          <p:spPr>
            <a:xfrm>
              <a:off x="1218980"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5" name="Google Shape;4765;p60"/>
            <p:cNvSpPr/>
            <p:nvPr/>
          </p:nvSpPr>
          <p:spPr>
            <a:xfrm>
              <a:off x="1828738" y="-41"/>
              <a:ext cx="608631" cy="574350"/>
            </a:xfrm>
            <a:custGeom>
              <a:rect b="b" l="l" r="r" t="t"/>
              <a:pathLst>
                <a:path extrusionOk="0" h="10706" w="11345">
                  <a:moveTo>
                    <a:pt x="5684" y="10705"/>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6" name="Google Shape;4766;p60"/>
            <p:cNvSpPr/>
            <p:nvPr/>
          </p:nvSpPr>
          <p:spPr>
            <a:xfrm>
              <a:off x="2439139" y="-41"/>
              <a:ext cx="608631" cy="574350"/>
            </a:xfrm>
            <a:custGeom>
              <a:rect b="b" l="l" r="r" t="t"/>
              <a:pathLst>
                <a:path extrusionOk="0" h="10706" w="11345">
                  <a:moveTo>
                    <a:pt x="5672" y="10705"/>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7" name="Google Shape;4767;p60"/>
            <p:cNvSpPr/>
            <p:nvPr/>
          </p:nvSpPr>
          <p:spPr>
            <a:xfrm>
              <a:off x="3048950" y="-41"/>
              <a:ext cx="608577" cy="574350"/>
            </a:xfrm>
            <a:custGeom>
              <a:rect b="b" l="l" r="r" t="t"/>
              <a:pathLst>
                <a:path extrusionOk="0" h="10706" w="11344">
                  <a:moveTo>
                    <a:pt x="5661" y="10705"/>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8" name="Google Shape;4768;p60"/>
            <p:cNvSpPr/>
            <p:nvPr/>
          </p:nvSpPr>
          <p:spPr>
            <a:xfrm>
              <a:off x="3658117" y="-41"/>
              <a:ext cx="609221" cy="574350"/>
            </a:xfrm>
            <a:custGeom>
              <a:rect b="b" l="l" r="r" t="t"/>
              <a:pathLst>
                <a:path extrusionOk="0" h="10706" w="11356">
                  <a:moveTo>
                    <a:pt x="5684" y="10705"/>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69" name="Google Shape;4769;p60"/>
            <p:cNvSpPr/>
            <p:nvPr/>
          </p:nvSpPr>
          <p:spPr>
            <a:xfrm>
              <a:off x="4267875" y="-41"/>
              <a:ext cx="609221" cy="574350"/>
            </a:xfrm>
            <a:custGeom>
              <a:rect b="b" l="l" r="r" t="t"/>
              <a:pathLst>
                <a:path extrusionOk="0" h="10706" w="11356">
                  <a:moveTo>
                    <a:pt x="5684" y="10705"/>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0" name="Google Shape;4770;p60"/>
            <p:cNvSpPr/>
            <p:nvPr/>
          </p:nvSpPr>
          <p:spPr>
            <a:xfrm>
              <a:off x="4878276" y="-41"/>
              <a:ext cx="609221" cy="574350"/>
            </a:xfrm>
            <a:custGeom>
              <a:rect b="b" l="l" r="r" t="t"/>
              <a:pathLst>
                <a:path extrusionOk="0" h="10706" w="11356">
                  <a:moveTo>
                    <a:pt x="5673" y="10705"/>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1" name="Google Shape;4771;p60"/>
            <p:cNvSpPr/>
            <p:nvPr/>
          </p:nvSpPr>
          <p:spPr>
            <a:xfrm>
              <a:off x="5488087" y="-41"/>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2" name="Google Shape;4772;p60"/>
            <p:cNvSpPr/>
            <p:nvPr/>
          </p:nvSpPr>
          <p:spPr>
            <a:xfrm>
              <a:off x="6097845" y="-41"/>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3" name="Google Shape;4773;p60"/>
            <p:cNvSpPr/>
            <p:nvPr/>
          </p:nvSpPr>
          <p:spPr>
            <a:xfrm>
              <a:off x="6707066" y="-41"/>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4" name="Google Shape;4774;p60"/>
            <p:cNvSpPr/>
            <p:nvPr/>
          </p:nvSpPr>
          <p:spPr>
            <a:xfrm>
              <a:off x="2" y="571144"/>
              <a:ext cx="608631" cy="574350"/>
            </a:xfrm>
            <a:custGeom>
              <a:rect b="b" l="l" r="r" t="t"/>
              <a:pathLst>
                <a:path extrusionOk="0" h="10706" w="11345">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5" name="Google Shape;4775;p60"/>
            <p:cNvSpPr/>
            <p:nvPr/>
          </p:nvSpPr>
          <p:spPr>
            <a:xfrm>
              <a:off x="609169"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6" name="Google Shape;4776;p60"/>
            <p:cNvSpPr/>
            <p:nvPr/>
          </p:nvSpPr>
          <p:spPr>
            <a:xfrm>
              <a:off x="1218980"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7" name="Google Shape;4777;p60"/>
            <p:cNvSpPr/>
            <p:nvPr/>
          </p:nvSpPr>
          <p:spPr>
            <a:xfrm>
              <a:off x="1828738" y="571144"/>
              <a:ext cx="608631" cy="574350"/>
            </a:xfrm>
            <a:custGeom>
              <a:rect b="b" l="l" r="r" t="t"/>
              <a:pathLst>
                <a:path extrusionOk="0" h="10706" w="11345">
                  <a:moveTo>
                    <a:pt x="5684" y="10706"/>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8" name="Google Shape;4778;p60"/>
            <p:cNvSpPr/>
            <p:nvPr/>
          </p:nvSpPr>
          <p:spPr>
            <a:xfrm>
              <a:off x="2439139" y="571144"/>
              <a:ext cx="608631" cy="574350"/>
            </a:xfrm>
            <a:custGeom>
              <a:rect b="b" l="l" r="r" t="t"/>
              <a:pathLst>
                <a:path extrusionOk="0" h="10706" w="11345">
                  <a:moveTo>
                    <a:pt x="5672" y="10706"/>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9" name="Google Shape;4779;p60"/>
            <p:cNvSpPr/>
            <p:nvPr/>
          </p:nvSpPr>
          <p:spPr>
            <a:xfrm>
              <a:off x="3048950" y="571144"/>
              <a:ext cx="608577" cy="574350"/>
            </a:xfrm>
            <a:custGeom>
              <a:rect b="b" l="l" r="r" t="t"/>
              <a:pathLst>
                <a:path extrusionOk="0" h="10706" w="11344">
                  <a:moveTo>
                    <a:pt x="5661" y="10706"/>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0" name="Google Shape;4780;p60"/>
            <p:cNvSpPr/>
            <p:nvPr/>
          </p:nvSpPr>
          <p:spPr>
            <a:xfrm>
              <a:off x="3658117" y="571144"/>
              <a:ext cx="609221" cy="574350"/>
            </a:xfrm>
            <a:custGeom>
              <a:rect b="b" l="l" r="r" t="t"/>
              <a:pathLst>
                <a:path extrusionOk="0" h="10706" w="11356">
                  <a:moveTo>
                    <a:pt x="5684" y="10706"/>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1" name="Google Shape;4781;p60"/>
            <p:cNvSpPr/>
            <p:nvPr/>
          </p:nvSpPr>
          <p:spPr>
            <a:xfrm>
              <a:off x="4267875" y="571144"/>
              <a:ext cx="609221" cy="574350"/>
            </a:xfrm>
            <a:custGeom>
              <a:rect b="b" l="l" r="r" t="t"/>
              <a:pathLst>
                <a:path extrusionOk="0" h="10706" w="11356">
                  <a:moveTo>
                    <a:pt x="5684" y="10706"/>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2" name="Google Shape;4782;p60"/>
            <p:cNvSpPr/>
            <p:nvPr/>
          </p:nvSpPr>
          <p:spPr>
            <a:xfrm>
              <a:off x="4878276" y="571144"/>
              <a:ext cx="609221" cy="574350"/>
            </a:xfrm>
            <a:custGeom>
              <a:rect b="b" l="l" r="r" t="t"/>
              <a:pathLst>
                <a:path extrusionOk="0" h="10706" w="11356">
                  <a:moveTo>
                    <a:pt x="5673" y="10706"/>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3" name="Google Shape;4783;p60"/>
            <p:cNvSpPr/>
            <p:nvPr/>
          </p:nvSpPr>
          <p:spPr>
            <a:xfrm>
              <a:off x="5488087" y="571144"/>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4" name="Google Shape;4784;p60"/>
            <p:cNvSpPr/>
            <p:nvPr/>
          </p:nvSpPr>
          <p:spPr>
            <a:xfrm>
              <a:off x="6097845" y="571144"/>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5" name="Google Shape;4785;p60"/>
            <p:cNvSpPr/>
            <p:nvPr/>
          </p:nvSpPr>
          <p:spPr>
            <a:xfrm>
              <a:off x="6707066" y="571144"/>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6" name="Google Shape;4786;p60"/>
            <p:cNvSpPr/>
            <p:nvPr/>
          </p:nvSpPr>
          <p:spPr>
            <a:xfrm>
              <a:off x="2" y="1142382"/>
              <a:ext cx="608631" cy="573706"/>
            </a:xfrm>
            <a:custGeom>
              <a:rect b="b" l="l" r="r" t="t"/>
              <a:pathLst>
                <a:path extrusionOk="0" h="10694" w="11345">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7" name="Google Shape;4787;p60"/>
            <p:cNvSpPr/>
            <p:nvPr/>
          </p:nvSpPr>
          <p:spPr>
            <a:xfrm>
              <a:off x="609169"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8" name="Google Shape;4788;p60"/>
            <p:cNvSpPr/>
            <p:nvPr/>
          </p:nvSpPr>
          <p:spPr>
            <a:xfrm>
              <a:off x="1218980"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89" name="Google Shape;4789;p60"/>
            <p:cNvSpPr/>
            <p:nvPr/>
          </p:nvSpPr>
          <p:spPr>
            <a:xfrm>
              <a:off x="1828738" y="1142382"/>
              <a:ext cx="608631" cy="573706"/>
            </a:xfrm>
            <a:custGeom>
              <a:rect b="b" l="l" r="r" t="t"/>
              <a:pathLst>
                <a:path extrusionOk="0" h="10694" w="11345">
                  <a:moveTo>
                    <a:pt x="5684" y="10694"/>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0" name="Google Shape;4790;p60"/>
            <p:cNvSpPr/>
            <p:nvPr/>
          </p:nvSpPr>
          <p:spPr>
            <a:xfrm>
              <a:off x="2439139" y="1142382"/>
              <a:ext cx="608631" cy="573706"/>
            </a:xfrm>
            <a:custGeom>
              <a:rect b="b" l="l" r="r" t="t"/>
              <a:pathLst>
                <a:path extrusionOk="0" h="10694" w="11345">
                  <a:moveTo>
                    <a:pt x="5672" y="10694"/>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1" name="Google Shape;4791;p60"/>
            <p:cNvSpPr/>
            <p:nvPr/>
          </p:nvSpPr>
          <p:spPr>
            <a:xfrm>
              <a:off x="3048950" y="1142382"/>
              <a:ext cx="608577" cy="573706"/>
            </a:xfrm>
            <a:custGeom>
              <a:rect b="b" l="l" r="r" t="t"/>
              <a:pathLst>
                <a:path extrusionOk="0" h="10694" w="11344">
                  <a:moveTo>
                    <a:pt x="5661" y="10694"/>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2" name="Google Shape;4792;p60"/>
            <p:cNvSpPr/>
            <p:nvPr/>
          </p:nvSpPr>
          <p:spPr>
            <a:xfrm>
              <a:off x="3658117" y="1142382"/>
              <a:ext cx="609221" cy="573706"/>
            </a:xfrm>
            <a:custGeom>
              <a:rect b="b" l="l" r="r" t="t"/>
              <a:pathLst>
                <a:path extrusionOk="0" h="10694" w="11356">
                  <a:moveTo>
                    <a:pt x="5684" y="10694"/>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3" name="Google Shape;4793;p60"/>
            <p:cNvSpPr/>
            <p:nvPr/>
          </p:nvSpPr>
          <p:spPr>
            <a:xfrm>
              <a:off x="4267875" y="1142382"/>
              <a:ext cx="609221" cy="573706"/>
            </a:xfrm>
            <a:custGeom>
              <a:rect b="b" l="l" r="r" t="t"/>
              <a:pathLst>
                <a:path extrusionOk="0" h="10694" w="11356">
                  <a:moveTo>
                    <a:pt x="5684" y="10694"/>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4" name="Google Shape;4794;p60"/>
            <p:cNvSpPr/>
            <p:nvPr/>
          </p:nvSpPr>
          <p:spPr>
            <a:xfrm>
              <a:off x="4878276" y="1142382"/>
              <a:ext cx="609221" cy="573706"/>
            </a:xfrm>
            <a:custGeom>
              <a:rect b="b" l="l" r="r" t="t"/>
              <a:pathLst>
                <a:path extrusionOk="0" h="10694" w="11356">
                  <a:moveTo>
                    <a:pt x="5673" y="10694"/>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5" name="Google Shape;4795;p60"/>
            <p:cNvSpPr/>
            <p:nvPr/>
          </p:nvSpPr>
          <p:spPr>
            <a:xfrm>
              <a:off x="5488087" y="1142382"/>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6" name="Google Shape;4796;p60"/>
            <p:cNvSpPr/>
            <p:nvPr/>
          </p:nvSpPr>
          <p:spPr>
            <a:xfrm>
              <a:off x="6097845" y="1142382"/>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7" name="Google Shape;4797;p60"/>
            <p:cNvSpPr/>
            <p:nvPr/>
          </p:nvSpPr>
          <p:spPr>
            <a:xfrm>
              <a:off x="6707066" y="1142382"/>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8" name="Google Shape;4798;p60"/>
            <p:cNvSpPr/>
            <p:nvPr/>
          </p:nvSpPr>
          <p:spPr>
            <a:xfrm>
              <a:off x="2" y="1712977"/>
              <a:ext cx="608631" cy="574350"/>
            </a:xfrm>
            <a:custGeom>
              <a:rect b="b" l="l" r="r" t="t"/>
              <a:pathLst>
                <a:path extrusionOk="0" h="10706" w="11345">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99" name="Google Shape;4799;p60"/>
            <p:cNvSpPr/>
            <p:nvPr/>
          </p:nvSpPr>
          <p:spPr>
            <a:xfrm>
              <a:off x="609169"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0" name="Google Shape;4800;p60"/>
            <p:cNvSpPr/>
            <p:nvPr/>
          </p:nvSpPr>
          <p:spPr>
            <a:xfrm>
              <a:off x="1218980"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1" name="Google Shape;4801;p60"/>
            <p:cNvSpPr/>
            <p:nvPr/>
          </p:nvSpPr>
          <p:spPr>
            <a:xfrm>
              <a:off x="1828738" y="1712977"/>
              <a:ext cx="608631" cy="574350"/>
            </a:xfrm>
            <a:custGeom>
              <a:rect b="b" l="l" r="r" t="t"/>
              <a:pathLst>
                <a:path extrusionOk="0" h="10706" w="11345">
                  <a:moveTo>
                    <a:pt x="5684" y="10705"/>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2" name="Google Shape;4802;p60"/>
            <p:cNvSpPr/>
            <p:nvPr/>
          </p:nvSpPr>
          <p:spPr>
            <a:xfrm>
              <a:off x="2439139" y="1712977"/>
              <a:ext cx="608631" cy="574350"/>
            </a:xfrm>
            <a:custGeom>
              <a:rect b="b" l="l" r="r" t="t"/>
              <a:pathLst>
                <a:path extrusionOk="0" h="10706" w="11345">
                  <a:moveTo>
                    <a:pt x="5672" y="10705"/>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3" name="Google Shape;4803;p60"/>
            <p:cNvSpPr/>
            <p:nvPr/>
          </p:nvSpPr>
          <p:spPr>
            <a:xfrm>
              <a:off x="3048950" y="1712977"/>
              <a:ext cx="608577" cy="574350"/>
            </a:xfrm>
            <a:custGeom>
              <a:rect b="b" l="l" r="r" t="t"/>
              <a:pathLst>
                <a:path extrusionOk="0" h="10706" w="11344">
                  <a:moveTo>
                    <a:pt x="5661" y="10705"/>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4" name="Google Shape;4804;p60"/>
            <p:cNvSpPr/>
            <p:nvPr/>
          </p:nvSpPr>
          <p:spPr>
            <a:xfrm>
              <a:off x="3658117" y="1712977"/>
              <a:ext cx="609221" cy="574350"/>
            </a:xfrm>
            <a:custGeom>
              <a:rect b="b" l="l" r="r" t="t"/>
              <a:pathLst>
                <a:path extrusionOk="0" h="10706" w="11356">
                  <a:moveTo>
                    <a:pt x="5684" y="10705"/>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5" name="Google Shape;4805;p60"/>
            <p:cNvSpPr/>
            <p:nvPr/>
          </p:nvSpPr>
          <p:spPr>
            <a:xfrm>
              <a:off x="4267875" y="1712977"/>
              <a:ext cx="609221" cy="574350"/>
            </a:xfrm>
            <a:custGeom>
              <a:rect b="b" l="l" r="r" t="t"/>
              <a:pathLst>
                <a:path extrusionOk="0" h="10706" w="11356">
                  <a:moveTo>
                    <a:pt x="5684" y="10705"/>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6" name="Google Shape;4806;p60"/>
            <p:cNvSpPr/>
            <p:nvPr/>
          </p:nvSpPr>
          <p:spPr>
            <a:xfrm>
              <a:off x="4878276" y="1712977"/>
              <a:ext cx="609221" cy="574350"/>
            </a:xfrm>
            <a:custGeom>
              <a:rect b="b" l="l" r="r" t="t"/>
              <a:pathLst>
                <a:path extrusionOk="0" h="10706" w="11356">
                  <a:moveTo>
                    <a:pt x="5673" y="10705"/>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7" name="Google Shape;4807;p60"/>
            <p:cNvSpPr/>
            <p:nvPr/>
          </p:nvSpPr>
          <p:spPr>
            <a:xfrm>
              <a:off x="5488087" y="1712977"/>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8" name="Google Shape;4808;p60"/>
            <p:cNvSpPr/>
            <p:nvPr/>
          </p:nvSpPr>
          <p:spPr>
            <a:xfrm>
              <a:off x="6097845" y="1712977"/>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09" name="Google Shape;4809;p60"/>
            <p:cNvSpPr/>
            <p:nvPr/>
          </p:nvSpPr>
          <p:spPr>
            <a:xfrm>
              <a:off x="6707066" y="1712977"/>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0" name="Google Shape;4810;p60"/>
            <p:cNvSpPr/>
            <p:nvPr/>
          </p:nvSpPr>
          <p:spPr>
            <a:xfrm>
              <a:off x="2" y="2284216"/>
              <a:ext cx="608631" cy="574940"/>
            </a:xfrm>
            <a:custGeom>
              <a:rect b="b" l="l" r="r" t="t"/>
              <a:pathLst>
                <a:path extrusionOk="0" h="10717" w="11345">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1" name="Google Shape;4811;p60"/>
            <p:cNvSpPr/>
            <p:nvPr/>
          </p:nvSpPr>
          <p:spPr>
            <a:xfrm>
              <a:off x="609169"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2" name="Google Shape;4812;p60"/>
            <p:cNvSpPr/>
            <p:nvPr/>
          </p:nvSpPr>
          <p:spPr>
            <a:xfrm>
              <a:off x="1218980"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3" name="Google Shape;4813;p60"/>
            <p:cNvSpPr/>
            <p:nvPr/>
          </p:nvSpPr>
          <p:spPr>
            <a:xfrm>
              <a:off x="1828738" y="2284216"/>
              <a:ext cx="608631" cy="574940"/>
            </a:xfrm>
            <a:custGeom>
              <a:rect b="b" l="l" r="r" t="t"/>
              <a:pathLst>
                <a:path extrusionOk="0" h="10717" w="11345">
                  <a:moveTo>
                    <a:pt x="5684" y="10716"/>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4" name="Google Shape;4814;p60"/>
            <p:cNvSpPr/>
            <p:nvPr/>
          </p:nvSpPr>
          <p:spPr>
            <a:xfrm>
              <a:off x="2439139" y="2284216"/>
              <a:ext cx="608631" cy="574940"/>
            </a:xfrm>
            <a:custGeom>
              <a:rect b="b" l="l" r="r" t="t"/>
              <a:pathLst>
                <a:path extrusionOk="0" h="10717" w="11345">
                  <a:moveTo>
                    <a:pt x="5672" y="10716"/>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5" name="Google Shape;4815;p60"/>
            <p:cNvSpPr/>
            <p:nvPr/>
          </p:nvSpPr>
          <p:spPr>
            <a:xfrm>
              <a:off x="3048950" y="2284216"/>
              <a:ext cx="608577" cy="574940"/>
            </a:xfrm>
            <a:custGeom>
              <a:rect b="b" l="l" r="r" t="t"/>
              <a:pathLst>
                <a:path extrusionOk="0" h="10717" w="11344">
                  <a:moveTo>
                    <a:pt x="5661" y="10716"/>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6" name="Google Shape;4816;p60"/>
            <p:cNvSpPr/>
            <p:nvPr/>
          </p:nvSpPr>
          <p:spPr>
            <a:xfrm>
              <a:off x="3658117" y="2284216"/>
              <a:ext cx="609221" cy="574940"/>
            </a:xfrm>
            <a:custGeom>
              <a:rect b="b" l="l" r="r" t="t"/>
              <a:pathLst>
                <a:path extrusionOk="0" h="10717" w="11356">
                  <a:moveTo>
                    <a:pt x="5684" y="10716"/>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7" name="Google Shape;4817;p60"/>
            <p:cNvSpPr/>
            <p:nvPr/>
          </p:nvSpPr>
          <p:spPr>
            <a:xfrm>
              <a:off x="4267875" y="2284216"/>
              <a:ext cx="609221" cy="574940"/>
            </a:xfrm>
            <a:custGeom>
              <a:rect b="b" l="l" r="r" t="t"/>
              <a:pathLst>
                <a:path extrusionOk="0" h="10717" w="11356">
                  <a:moveTo>
                    <a:pt x="5684" y="10716"/>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8" name="Google Shape;4818;p60"/>
            <p:cNvSpPr/>
            <p:nvPr/>
          </p:nvSpPr>
          <p:spPr>
            <a:xfrm>
              <a:off x="4878276" y="2284216"/>
              <a:ext cx="609221" cy="574940"/>
            </a:xfrm>
            <a:custGeom>
              <a:rect b="b" l="l" r="r" t="t"/>
              <a:pathLst>
                <a:path extrusionOk="0" h="10717" w="11356">
                  <a:moveTo>
                    <a:pt x="5673" y="10716"/>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19" name="Google Shape;4819;p60"/>
            <p:cNvSpPr/>
            <p:nvPr/>
          </p:nvSpPr>
          <p:spPr>
            <a:xfrm>
              <a:off x="5488087" y="2284216"/>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0" name="Google Shape;4820;p60"/>
            <p:cNvSpPr/>
            <p:nvPr/>
          </p:nvSpPr>
          <p:spPr>
            <a:xfrm>
              <a:off x="6097845" y="2284216"/>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1" name="Google Shape;4821;p60"/>
            <p:cNvSpPr/>
            <p:nvPr/>
          </p:nvSpPr>
          <p:spPr>
            <a:xfrm>
              <a:off x="6707066" y="2284216"/>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2" name="Google Shape;4822;p60"/>
            <p:cNvSpPr/>
            <p:nvPr/>
          </p:nvSpPr>
          <p:spPr>
            <a:xfrm>
              <a:off x="2" y="2856045"/>
              <a:ext cx="608631" cy="573706"/>
            </a:xfrm>
            <a:custGeom>
              <a:rect b="b" l="l" r="r" t="t"/>
              <a:pathLst>
                <a:path extrusionOk="0" h="10694" w="11345">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3" name="Google Shape;4823;p60"/>
            <p:cNvSpPr/>
            <p:nvPr/>
          </p:nvSpPr>
          <p:spPr>
            <a:xfrm>
              <a:off x="609169"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4" name="Google Shape;4824;p60"/>
            <p:cNvSpPr/>
            <p:nvPr/>
          </p:nvSpPr>
          <p:spPr>
            <a:xfrm>
              <a:off x="1218980"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5" name="Google Shape;4825;p60"/>
            <p:cNvSpPr/>
            <p:nvPr/>
          </p:nvSpPr>
          <p:spPr>
            <a:xfrm>
              <a:off x="1828738" y="2856045"/>
              <a:ext cx="608631" cy="573706"/>
            </a:xfrm>
            <a:custGeom>
              <a:rect b="b" l="l" r="r" t="t"/>
              <a:pathLst>
                <a:path extrusionOk="0" h="10694" w="11345">
                  <a:moveTo>
                    <a:pt x="5684" y="10693"/>
                  </a:moveTo>
                  <a:lnTo>
                    <a:pt x="1" y="5341"/>
                  </a:lnTo>
                  <a:lnTo>
                    <a:pt x="5684"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6" name="Google Shape;4826;p60"/>
            <p:cNvSpPr/>
            <p:nvPr/>
          </p:nvSpPr>
          <p:spPr>
            <a:xfrm>
              <a:off x="2439139" y="2856045"/>
              <a:ext cx="608631" cy="573706"/>
            </a:xfrm>
            <a:custGeom>
              <a:rect b="b" l="l" r="r" t="t"/>
              <a:pathLst>
                <a:path extrusionOk="0" h="10694" w="11345">
                  <a:moveTo>
                    <a:pt x="5672" y="10693"/>
                  </a:moveTo>
                  <a:lnTo>
                    <a:pt x="1"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7" name="Google Shape;4827;p60"/>
            <p:cNvSpPr/>
            <p:nvPr/>
          </p:nvSpPr>
          <p:spPr>
            <a:xfrm>
              <a:off x="3048950" y="2856045"/>
              <a:ext cx="608577" cy="573706"/>
            </a:xfrm>
            <a:custGeom>
              <a:rect b="b" l="l" r="r" t="t"/>
              <a:pathLst>
                <a:path extrusionOk="0" h="10694" w="11344">
                  <a:moveTo>
                    <a:pt x="5661" y="10693"/>
                  </a:moveTo>
                  <a:lnTo>
                    <a:pt x="0" y="5341"/>
                  </a:lnTo>
                  <a:lnTo>
                    <a:pt x="5661"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8" name="Google Shape;4828;p60"/>
            <p:cNvSpPr/>
            <p:nvPr/>
          </p:nvSpPr>
          <p:spPr>
            <a:xfrm>
              <a:off x="3658117" y="2856045"/>
              <a:ext cx="609221" cy="573706"/>
            </a:xfrm>
            <a:custGeom>
              <a:rect b="b" l="l" r="r" t="t"/>
              <a:pathLst>
                <a:path extrusionOk="0" h="10694" w="11356">
                  <a:moveTo>
                    <a:pt x="5684" y="10693"/>
                  </a:moveTo>
                  <a:lnTo>
                    <a:pt x="0" y="5341"/>
                  </a:lnTo>
                  <a:lnTo>
                    <a:pt x="5684"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29" name="Google Shape;4829;p60"/>
            <p:cNvSpPr/>
            <p:nvPr/>
          </p:nvSpPr>
          <p:spPr>
            <a:xfrm>
              <a:off x="4267875" y="2856045"/>
              <a:ext cx="609221" cy="573706"/>
            </a:xfrm>
            <a:custGeom>
              <a:rect b="b" l="l" r="r" t="t"/>
              <a:pathLst>
                <a:path extrusionOk="0" h="10694" w="11356">
                  <a:moveTo>
                    <a:pt x="5684" y="10693"/>
                  </a:moveTo>
                  <a:lnTo>
                    <a:pt x="1" y="5341"/>
                  </a:lnTo>
                  <a:lnTo>
                    <a:pt x="5684"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0" name="Google Shape;4830;p60"/>
            <p:cNvSpPr/>
            <p:nvPr/>
          </p:nvSpPr>
          <p:spPr>
            <a:xfrm>
              <a:off x="4878276" y="2856045"/>
              <a:ext cx="609221" cy="573706"/>
            </a:xfrm>
            <a:custGeom>
              <a:rect b="b" l="l" r="r" t="t"/>
              <a:pathLst>
                <a:path extrusionOk="0" h="10694" w="11356">
                  <a:moveTo>
                    <a:pt x="5673" y="10693"/>
                  </a:moveTo>
                  <a:lnTo>
                    <a:pt x="1" y="5341"/>
                  </a:lnTo>
                  <a:lnTo>
                    <a:pt x="5673" y="0"/>
                  </a:lnTo>
                  <a:lnTo>
                    <a:pt x="11356"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1" name="Google Shape;4831;p60"/>
            <p:cNvSpPr/>
            <p:nvPr/>
          </p:nvSpPr>
          <p:spPr>
            <a:xfrm>
              <a:off x="5488087" y="2856045"/>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2" name="Google Shape;4832;p60"/>
            <p:cNvSpPr/>
            <p:nvPr/>
          </p:nvSpPr>
          <p:spPr>
            <a:xfrm>
              <a:off x="6097845" y="2856045"/>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3" name="Google Shape;4833;p60"/>
            <p:cNvSpPr/>
            <p:nvPr/>
          </p:nvSpPr>
          <p:spPr>
            <a:xfrm>
              <a:off x="6707066" y="2856045"/>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4" name="Google Shape;4834;p60"/>
            <p:cNvSpPr/>
            <p:nvPr/>
          </p:nvSpPr>
          <p:spPr>
            <a:xfrm>
              <a:off x="2" y="3426639"/>
              <a:ext cx="608631" cy="574296"/>
            </a:xfrm>
            <a:custGeom>
              <a:rect b="b" l="l" r="r" t="t"/>
              <a:pathLst>
                <a:path extrusionOk="0" h="10705" w="11345">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5" name="Google Shape;4835;p60"/>
            <p:cNvSpPr/>
            <p:nvPr/>
          </p:nvSpPr>
          <p:spPr>
            <a:xfrm>
              <a:off x="609169"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6" name="Google Shape;4836;p60"/>
            <p:cNvSpPr/>
            <p:nvPr/>
          </p:nvSpPr>
          <p:spPr>
            <a:xfrm>
              <a:off x="1218980"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7" name="Google Shape;4837;p60"/>
            <p:cNvSpPr/>
            <p:nvPr/>
          </p:nvSpPr>
          <p:spPr>
            <a:xfrm>
              <a:off x="1828738" y="3426639"/>
              <a:ext cx="608631" cy="574296"/>
            </a:xfrm>
            <a:custGeom>
              <a:rect b="b" l="l" r="r" t="t"/>
              <a:pathLst>
                <a:path extrusionOk="0" h="10705" w="11345">
                  <a:moveTo>
                    <a:pt x="5684" y="10705"/>
                  </a:moveTo>
                  <a:lnTo>
                    <a:pt x="1" y="5352"/>
                  </a:lnTo>
                  <a:lnTo>
                    <a:pt x="5684"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8" name="Google Shape;4838;p60"/>
            <p:cNvSpPr/>
            <p:nvPr/>
          </p:nvSpPr>
          <p:spPr>
            <a:xfrm>
              <a:off x="2439139" y="3426639"/>
              <a:ext cx="608631" cy="574296"/>
            </a:xfrm>
            <a:custGeom>
              <a:rect b="b" l="l" r="r" t="t"/>
              <a:pathLst>
                <a:path extrusionOk="0" h="10705" w="11345">
                  <a:moveTo>
                    <a:pt x="5672" y="10705"/>
                  </a:moveTo>
                  <a:lnTo>
                    <a:pt x="1"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39" name="Google Shape;4839;p60"/>
            <p:cNvSpPr/>
            <p:nvPr/>
          </p:nvSpPr>
          <p:spPr>
            <a:xfrm>
              <a:off x="3048950" y="3426639"/>
              <a:ext cx="608577" cy="574296"/>
            </a:xfrm>
            <a:custGeom>
              <a:rect b="b" l="l" r="r" t="t"/>
              <a:pathLst>
                <a:path extrusionOk="0" h="10705" w="11344">
                  <a:moveTo>
                    <a:pt x="5661" y="10705"/>
                  </a:moveTo>
                  <a:lnTo>
                    <a:pt x="0" y="5352"/>
                  </a:lnTo>
                  <a:lnTo>
                    <a:pt x="5661"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0" name="Google Shape;4840;p60"/>
            <p:cNvSpPr/>
            <p:nvPr/>
          </p:nvSpPr>
          <p:spPr>
            <a:xfrm>
              <a:off x="3658117" y="3426639"/>
              <a:ext cx="609221" cy="574296"/>
            </a:xfrm>
            <a:custGeom>
              <a:rect b="b" l="l" r="r" t="t"/>
              <a:pathLst>
                <a:path extrusionOk="0" h="10705" w="11356">
                  <a:moveTo>
                    <a:pt x="5684" y="10705"/>
                  </a:moveTo>
                  <a:lnTo>
                    <a:pt x="0" y="5352"/>
                  </a:lnTo>
                  <a:lnTo>
                    <a:pt x="5684"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1" name="Google Shape;4841;p60"/>
            <p:cNvSpPr/>
            <p:nvPr/>
          </p:nvSpPr>
          <p:spPr>
            <a:xfrm>
              <a:off x="4267875" y="3426639"/>
              <a:ext cx="609221" cy="574296"/>
            </a:xfrm>
            <a:custGeom>
              <a:rect b="b" l="l" r="r" t="t"/>
              <a:pathLst>
                <a:path extrusionOk="0" h="10705" w="11356">
                  <a:moveTo>
                    <a:pt x="5684" y="10705"/>
                  </a:moveTo>
                  <a:lnTo>
                    <a:pt x="1" y="5352"/>
                  </a:lnTo>
                  <a:lnTo>
                    <a:pt x="5684"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2" name="Google Shape;4842;p60"/>
            <p:cNvSpPr/>
            <p:nvPr/>
          </p:nvSpPr>
          <p:spPr>
            <a:xfrm>
              <a:off x="4878276" y="3426639"/>
              <a:ext cx="609221" cy="574296"/>
            </a:xfrm>
            <a:custGeom>
              <a:rect b="b" l="l" r="r" t="t"/>
              <a:pathLst>
                <a:path extrusionOk="0" h="10705" w="11356">
                  <a:moveTo>
                    <a:pt x="5673" y="10705"/>
                  </a:moveTo>
                  <a:lnTo>
                    <a:pt x="1" y="5352"/>
                  </a:lnTo>
                  <a:lnTo>
                    <a:pt x="5673" y="0"/>
                  </a:lnTo>
                  <a:lnTo>
                    <a:pt x="11356"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3" name="Google Shape;4843;p60"/>
            <p:cNvSpPr/>
            <p:nvPr/>
          </p:nvSpPr>
          <p:spPr>
            <a:xfrm>
              <a:off x="5488087" y="3426639"/>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4" name="Google Shape;4844;p60"/>
            <p:cNvSpPr/>
            <p:nvPr/>
          </p:nvSpPr>
          <p:spPr>
            <a:xfrm>
              <a:off x="6097845" y="3426639"/>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5" name="Google Shape;4845;p60"/>
            <p:cNvSpPr/>
            <p:nvPr/>
          </p:nvSpPr>
          <p:spPr>
            <a:xfrm>
              <a:off x="6707066" y="3426639"/>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6" name="Google Shape;4846;p60"/>
            <p:cNvSpPr/>
            <p:nvPr/>
          </p:nvSpPr>
          <p:spPr>
            <a:xfrm>
              <a:off x="2" y="3997824"/>
              <a:ext cx="608631" cy="573706"/>
            </a:xfrm>
            <a:custGeom>
              <a:rect b="b" l="l" r="r" t="t"/>
              <a:pathLst>
                <a:path extrusionOk="0" h="10694" w="11345">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7" name="Google Shape;4847;p60"/>
            <p:cNvSpPr/>
            <p:nvPr/>
          </p:nvSpPr>
          <p:spPr>
            <a:xfrm>
              <a:off x="609169"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8" name="Google Shape;4848;p60"/>
            <p:cNvSpPr/>
            <p:nvPr/>
          </p:nvSpPr>
          <p:spPr>
            <a:xfrm>
              <a:off x="1218980"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49" name="Google Shape;4849;p60"/>
            <p:cNvSpPr/>
            <p:nvPr/>
          </p:nvSpPr>
          <p:spPr>
            <a:xfrm>
              <a:off x="1828738" y="3997824"/>
              <a:ext cx="608631" cy="573706"/>
            </a:xfrm>
            <a:custGeom>
              <a:rect b="b" l="l" r="r" t="t"/>
              <a:pathLst>
                <a:path extrusionOk="0" h="10694" w="11345">
                  <a:moveTo>
                    <a:pt x="5684" y="10694"/>
                  </a:moveTo>
                  <a:lnTo>
                    <a:pt x="1" y="5342"/>
                  </a:lnTo>
                  <a:lnTo>
                    <a:pt x="5684"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0" name="Google Shape;4850;p60"/>
            <p:cNvSpPr/>
            <p:nvPr/>
          </p:nvSpPr>
          <p:spPr>
            <a:xfrm>
              <a:off x="2439139" y="3997824"/>
              <a:ext cx="608631" cy="573706"/>
            </a:xfrm>
            <a:custGeom>
              <a:rect b="b" l="l" r="r" t="t"/>
              <a:pathLst>
                <a:path extrusionOk="0" h="10694" w="11345">
                  <a:moveTo>
                    <a:pt x="5672" y="10694"/>
                  </a:moveTo>
                  <a:lnTo>
                    <a:pt x="1"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1" name="Google Shape;4851;p60"/>
            <p:cNvSpPr/>
            <p:nvPr/>
          </p:nvSpPr>
          <p:spPr>
            <a:xfrm>
              <a:off x="3048950" y="3997824"/>
              <a:ext cx="608577" cy="573706"/>
            </a:xfrm>
            <a:custGeom>
              <a:rect b="b" l="l" r="r" t="t"/>
              <a:pathLst>
                <a:path extrusionOk="0" h="10694" w="11344">
                  <a:moveTo>
                    <a:pt x="5661" y="10694"/>
                  </a:moveTo>
                  <a:lnTo>
                    <a:pt x="0" y="5342"/>
                  </a:lnTo>
                  <a:lnTo>
                    <a:pt x="5661"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2" name="Google Shape;4852;p60"/>
            <p:cNvSpPr/>
            <p:nvPr/>
          </p:nvSpPr>
          <p:spPr>
            <a:xfrm>
              <a:off x="3658117" y="3997824"/>
              <a:ext cx="609221" cy="573706"/>
            </a:xfrm>
            <a:custGeom>
              <a:rect b="b" l="l" r="r" t="t"/>
              <a:pathLst>
                <a:path extrusionOk="0" h="10694" w="11356">
                  <a:moveTo>
                    <a:pt x="5684" y="10694"/>
                  </a:moveTo>
                  <a:lnTo>
                    <a:pt x="0" y="5342"/>
                  </a:lnTo>
                  <a:lnTo>
                    <a:pt x="5684"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3" name="Google Shape;4853;p60"/>
            <p:cNvSpPr/>
            <p:nvPr/>
          </p:nvSpPr>
          <p:spPr>
            <a:xfrm>
              <a:off x="4267875" y="3997824"/>
              <a:ext cx="609221" cy="573706"/>
            </a:xfrm>
            <a:custGeom>
              <a:rect b="b" l="l" r="r" t="t"/>
              <a:pathLst>
                <a:path extrusionOk="0" h="10694" w="11356">
                  <a:moveTo>
                    <a:pt x="5684" y="10694"/>
                  </a:moveTo>
                  <a:lnTo>
                    <a:pt x="1" y="5342"/>
                  </a:lnTo>
                  <a:lnTo>
                    <a:pt x="5684"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4" name="Google Shape;4854;p60"/>
            <p:cNvSpPr/>
            <p:nvPr/>
          </p:nvSpPr>
          <p:spPr>
            <a:xfrm>
              <a:off x="4878276" y="3997824"/>
              <a:ext cx="609221" cy="573706"/>
            </a:xfrm>
            <a:custGeom>
              <a:rect b="b" l="l" r="r" t="t"/>
              <a:pathLst>
                <a:path extrusionOk="0" h="10694" w="11356">
                  <a:moveTo>
                    <a:pt x="5673" y="10694"/>
                  </a:moveTo>
                  <a:lnTo>
                    <a:pt x="1" y="5342"/>
                  </a:lnTo>
                  <a:lnTo>
                    <a:pt x="5673" y="1"/>
                  </a:lnTo>
                  <a:lnTo>
                    <a:pt x="11356"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5" name="Google Shape;4855;p60"/>
            <p:cNvSpPr/>
            <p:nvPr/>
          </p:nvSpPr>
          <p:spPr>
            <a:xfrm>
              <a:off x="5488087" y="3997824"/>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6" name="Google Shape;4856;p60"/>
            <p:cNvSpPr/>
            <p:nvPr/>
          </p:nvSpPr>
          <p:spPr>
            <a:xfrm>
              <a:off x="6097845" y="3997824"/>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7" name="Google Shape;4857;p60"/>
            <p:cNvSpPr/>
            <p:nvPr/>
          </p:nvSpPr>
          <p:spPr>
            <a:xfrm>
              <a:off x="6707066" y="3997824"/>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8" name="Google Shape;4858;p60"/>
            <p:cNvSpPr/>
            <p:nvPr/>
          </p:nvSpPr>
          <p:spPr>
            <a:xfrm>
              <a:off x="2" y="4568419"/>
              <a:ext cx="608631" cy="574940"/>
            </a:xfrm>
            <a:custGeom>
              <a:rect b="b" l="l" r="r" t="t"/>
              <a:pathLst>
                <a:path extrusionOk="0" h="10717" w="11345">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59" name="Google Shape;4859;p60"/>
            <p:cNvSpPr/>
            <p:nvPr/>
          </p:nvSpPr>
          <p:spPr>
            <a:xfrm>
              <a:off x="609169"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0" name="Google Shape;4860;p60"/>
            <p:cNvSpPr/>
            <p:nvPr/>
          </p:nvSpPr>
          <p:spPr>
            <a:xfrm>
              <a:off x="1218980"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1" name="Google Shape;4861;p60"/>
            <p:cNvSpPr/>
            <p:nvPr/>
          </p:nvSpPr>
          <p:spPr>
            <a:xfrm>
              <a:off x="1828738" y="4568419"/>
              <a:ext cx="608631" cy="574940"/>
            </a:xfrm>
            <a:custGeom>
              <a:rect b="b" l="l" r="r" t="t"/>
              <a:pathLst>
                <a:path extrusionOk="0" h="10717" w="11345">
                  <a:moveTo>
                    <a:pt x="5684" y="10717"/>
                  </a:moveTo>
                  <a:lnTo>
                    <a:pt x="1" y="5353"/>
                  </a:lnTo>
                  <a:lnTo>
                    <a:pt x="5684"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2" name="Google Shape;4862;p60"/>
            <p:cNvSpPr/>
            <p:nvPr/>
          </p:nvSpPr>
          <p:spPr>
            <a:xfrm>
              <a:off x="2439139" y="4568419"/>
              <a:ext cx="608631" cy="574940"/>
            </a:xfrm>
            <a:custGeom>
              <a:rect b="b" l="l" r="r" t="t"/>
              <a:pathLst>
                <a:path extrusionOk="0" h="10717" w="11345">
                  <a:moveTo>
                    <a:pt x="5672" y="10717"/>
                  </a:moveTo>
                  <a:lnTo>
                    <a:pt x="1"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3" name="Google Shape;4863;p60"/>
            <p:cNvSpPr/>
            <p:nvPr/>
          </p:nvSpPr>
          <p:spPr>
            <a:xfrm>
              <a:off x="3048950" y="4568419"/>
              <a:ext cx="608577" cy="574940"/>
            </a:xfrm>
            <a:custGeom>
              <a:rect b="b" l="l" r="r" t="t"/>
              <a:pathLst>
                <a:path extrusionOk="0" h="10717" w="11344">
                  <a:moveTo>
                    <a:pt x="5661" y="10717"/>
                  </a:moveTo>
                  <a:lnTo>
                    <a:pt x="0" y="5353"/>
                  </a:lnTo>
                  <a:lnTo>
                    <a:pt x="5661"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4" name="Google Shape;4864;p60"/>
            <p:cNvSpPr/>
            <p:nvPr/>
          </p:nvSpPr>
          <p:spPr>
            <a:xfrm>
              <a:off x="3658117" y="4568419"/>
              <a:ext cx="609221" cy="574940"/>
            </a:xfrm>
            <a:custGeom>
              <a:rect b="b" l="l" r="r" t="t"/>
              <a:pathLst>
                <a:path extrusionOk="0" h="10717" w="11356">
                  <a:moveTo>
                    <a:pt x="5684" y="10717"/>
                  </a:moveTo>
                  <a:lnTo>
                    <a:pt x="0" y="5353"/>
                  </a:lnTo>
                  <a:lnTo>
                    <a:pt x="5684"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5" name="Google Shape;4865;p60"/>
            <p:cNvSpPr/>
            <p:nvPr/>
          </p:nvSpPr>
          <p:spPr>
            <a:xfrm>
              <a:off x="4267875" y="4568419"/>
              <a:ext cx="609221" cy="574940"/>
            </a:xfrm>
            <a:custGeom>
              <a:rect b="b" l="l" r="r" t="t"/>
              <a:pathLst>
                <a:path extrusionOk="0" h="10717" w="11356">
                  <a:moveTo>
                    <a:pt x="5684" y="10717"/>
                  </a:moveTo>
                  <a:lnTo>
                    <a:pt x="1" y="5353"/>
                  </a:lnTo>
                  <a:lnTo>
                    <a:pt x="5684"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6" name="Google Shape;4866;p60"/>
            <p:cNvSpPr/>
            <p:nvPr/>
          </p:nvSpPr>
          <p:spPr>
            <a:xfrm>
              <a:off x="4878276" y="4568419"/>
              <a:ext cx="609221" cy="574940"/>
            </a:xfrm>
            <a:custGeom>
              <a:rect b="b" l="l" r="r" t="t"/>
              <a:pathLst>
                <a:path extrusionOk="0" h="10717" w="11356">
                  <a:moveTo>
                    <a:pt x="5673" y="10717"/>
                  </a:moveTo>
                  <a:lnTo>
                    <a:pt x="1" y="5353"/>
                  </a:lnTo>
                  <a:lnTo>
                    <a:pt x="5673" y="1"/>
                  </a:lnTo>
                  <a:lnTo>
                    <a:pt x="11356"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7" name="Google Shape;4867;p60"/>
            <p:cNvSpPr/>
            <p:nvPr/>
          </p:nvSpPr>
          <p:spPr>
            <a:xfrm>
              <a:off x="5488087" y="4568419"/>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8" name="Google Shape;4868;p60"/>
            <p:cNvSpPr/>
            <p:nvPr/>
          </p:nvSpPr>
          <p:spPr>
            <a:xfrm>
              <a:off x="6097845" y="4568419"/>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69" name="Google Shape;4869;p60"/>
            <p:cNvSpPr/>
            <p:nvPr/>
          </p:nvSpPr>
          <p:spPr>
            <a:xfrm>
              <a:off x="6707066" y="4568419"/>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0" name="Google Shape;4870;p60"/>
            <p:cNvSpPr/>
            <p:nvPr/>
          </p:nvSpPr>
          <p:spPr>
            <a:xfrm>
              <a:off x="7315512" y="-16"/>
              <a:ext cx="608631" cy="574350"/>
            </a:xfrm>
            <a:custGeom>
              <a:rect b="b" l="l" r="r" t="t"/>
              <a:pathLst>
                <a:path extrusionOk="0" h="10706" w="11345">
                  <a:moveTo>
                    <a:pt x="5672" y="10705"/>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1" name="Google Shape;4871;p60"/>
            <p:cNvSpPr/>
            <p:nvPr/>
          </p:nvSpPr>
          <p:spPr>
            <a:xfrm>
              <a:off x="7925270" y="-16"/>
              <a:ext cx="608631" cy="574350"/>
            </a:xfrm>
            <a:custGeom>
              <a:rect b="b" l="l" r="r" t="t"/>
              <a:pathLst>
                <a:path extrusionOk="0" h="10706" w="11345">
                  <a:moveTo>
                    <a:pt x="5661" y="10705"/>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2" name="Google Shape;4872;p60"/>
            <p:cNvSpPr/>
            <p:nvPr/>
          </p:nvSpPr>
          <p:spPr>
            <a:xfrm>
              <a:off x="8534491" y="-16"/>
              <a:ext cx="609221" cy="574350"/>
            </a:xfrm>
            <a:custGeom>
              <a:rect b="b" l="l" r="r" t="t"/>
              <a:pathLst>
                <a:path extrusionOk="0" h="10706" w="11356">
                  <a:moveTo>
                    <a:pt x="5683" y="10705"/>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3" name="Google Shape;4873;p60"/>
            <p:cNvSpPr/>
            <p:nvPr/>
          </p:nvSpPr>
          <p:spPr>
            <a:xfrm>
              <a:off x="7315512" y="571169"/>
              <a:ext cx="608631" cy="574350"/>
            </a:xfrm>
            <a:custGeom>
              <a:rect b="b" l="l" r="r" t="t"/>
              <a:pathLst>
                <a:path extrusionOk="0" h="10706" w="11345">
                  <a:moveTo>
                    <a:pt x="5672" y="10706"/>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4" name="Google Shape;4874;p60"/>
            <p:cNvSpPr/>
            <p:nvPr/>
          </p:nvSpPr>
          <p:spPr>
            <a:xfrm>
              <a:off x="7925270" y="571169"/>
              <a:ext cx="608631" cy="574350"/>
            </a:xfrm>
            <a:custGeom>
              <a:rect b="b" l="l" r="r" t="t"/>
              <a:pathLst>
                <a:path extrusionOk="0" h="10706" w="11345">
                  <a:moveTo>
                    <a:pt x="5661" y="10706"/>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5" name="Google Shape;4875;p60"/>
            <p:cNvSpPr/>
            <p:nvPr/>
          </p:nvSpPr>
          <p:spPr>
            <a:xfrm>
              <a:off x="8534491" y="571169"/>
              <a:ext cx="609221" cy="574350"/>
            </a:xfrm>
            <a:custGeom>
              <a:rect b="b" l="l" r="r" t="t"/>
              <a:pathLst>
                <a:path extrusionOk="0" h="10706" w="11356">
                  <a:moveTo>
                    <a:pt x="5683" y="10706"/>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6" name="Google Shape;4876;p60"/>
            <p:cNvSpPr/>
            <p:nvPr/>
          </p:nvSpPr>
          <p:spPr>
            <a:xfrm>
              <a:off x="7315512" y="1142407"/>
              <a:ext cx="608631" cy="573706"/>
            </a:xfrm>
            <a:custGeom>
              <a:rect b="b" l="l" r="r" t="t"/>
              <a:pathLst>
                <a:path extrusionOk="0" h="10694" w="11345">
                  <a:moveTo>
                    <a:pt x="5672" y="10694"/>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7" name="Google Shape;4877;p60"/>
            <p:cNvSpPr/>
            <p:nvPr/>
          </p:nvSpPr>
          <p:spPr>
            <a:xfrm>
              <a:off x="7925270" y="1142407"/>
              <a:ext cx="608631" cy="573706"/>
            </a:xfrm>
            <a:custGeom>
              <a:rect b="b" l="l" r="r" t="t"/>
              <a:pathLst>
                <a:path extrusionOk="0" h="10694" w="11345">
                  <a:moveTo>
                    <a:pt x="5661" y="10694"/>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8" name="Google Shape;4878;p60"/>
            <p:cNvSpPr/>
            <p:nvPr/>
          </p:nvSpPr>
          <p:spPr>
            <a:xfrm>
              <a:off x="8534491" y="1142407"/>
              <a:ext cx="609221" cy="573706"/>
            </a:xfrm>
            <a:custGeom>
              <a:rect b="b" l="l" r="r" t="t"/>
              <a:pathLst>
                <a:path extrusionOk="0" h="10694" w="11356">
                  <a:moveTo>
                    <a:pt x="5683" y="10694"/>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79" name="Google Shape;4879;p60"/>
            <p:cNvSpPr/>
            <p:nvPr/>
          </p:nvSpPr>
          <p:spPr>
            <a:xfrm>
              <a:off x="7315512" y="1713002"/>
              <a:ext cx="608631" cy="574350"/>
            </a:xfrm>
            <a:custGeom>
              <a:rect b="b" l="l" r="r" t="t"/>
              <a:pathLst>
                <a:path extrusionOk="0" h="10706" w="11345">
                  <a:moveTo>
                    <a:pt x="5672" y="10705"/>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0" name="Google Shape;4880;p60"/>
            <p:cNvSpPr/>
            <p:nvPr/>
          </p:nvSpPr>
          <p:spPr>
            <a:xfrm>
              <a:off x="7925270" y="1713002"/>
              <a:ext cx="608631" cy="574350"/>
            </a:xfrm>
            <a:custGeom>
              <a:rect b="b" l="l" r="r" t="t"/>
              <a:pathLst>
                <a:path extrusionOk="0" h="10706" w="11345">
                  <a:moveTo>
                    <a:pt x="5661" y="10705"/>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1" name="Google Shape;4881;p60"/>
            <p:cNvSpPr/>
            <p:nvPr/>
          </p:nvSpPr>
          <p:spPr>
            <a:xfrm>
              <a:off x="8534491" y="1713002"/>
              <a:ext cx="609221" cy="574350"/>
            </a:xfrm>
            <a:custGeom>
              <a:rect b="b" l="l" r="r" t="t"/>
              <a:pathLst>
                <a:path extrusionOk="0" h="10706" w="11356">
                  <a:moveTo>
                    <a:pt x="5683" y="10705"/>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2" name="Google Shape;4882;p60"/>
            <p:cNvSpPr/>
            <p:nvPr/>
          </p:nvSpPr>
          <p:spPr>
            <a:xfrm>
              <a:off x="7315512" y="2284241"/>
              <a:ext cx="608631" cy="574940"/>
            </a:xfrm>
            <a:custGeom>
              <a:rect b="b" l="l" r="r" t="t"/>
              <a:pathLst>
                <a:path extrusionOk="0" h="10717" w="11345">
                  <a:moveTo>
                    <a:pt x="5672" y="10716"/>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3" name="Google Shape;4883;p60"/>
            <p:cNvSpPr/>
            <p:nvPr/>
          </p:nvSpPr>
          <p:spPr>
            <a:xfrm>
              <a:off x="7925270" y="2284241"/>
              <a:ext cx="608631" cy="574940"/>
            </a:xfrm>
            <a:custGeom>
              <a:rect b="b" l="l" r="r" t="t"/>
              <a:pathLst>
                <a:path extrusionOk="0" h="10717" w="11345">
                  <a:moveTo>
                    <a:pt x="5661" y="10716"/>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4" name="Google Shape;4884;p60"/>
            <p:cNvSpPr/>
            <p:nvPr/>
          </p:nvSpPr>
          <p:spPr>
            <a:xfrm>
              <a:off x="8534491" y="2284241"/>
              <a:ext cx="609221" cy="574940"/>
            </a:xfrm>
            <a:custGeom>
              <a:rect b="b" l="l" r="r" t="t"/>
              <a:pathLst>
                <a:path extrusionOk="0" h="10717" w="11356">
                  <a:moveTo>
                    <a:pt x="5683" y="10716"/>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5" name="Google Shape;4885;p60"/>
            <p:cNvSpPr/>
            <p:nvPr/>
          </p:nvSpPr>
          <p:spPr>
            <a:xfrm>
              <a:off x="7315512" y="2856070"/>
              <a:ext cx="608631" cy="573706"/>
            </a:xfrm>
            <a:custGeom>
              <a:rect b="b" l="l" r="r" t="t"/>
              <a:pathLst>
                <a:path extrusionOk="0" h="10694" w="11345">
                  <a:moveTo>
                    <a:pt x="5672" y="10693"/>
                  </a:moveTo>
                  <a:lnTo>
                    <a:pt x="0" y="5341"/>
                  </a:lnTo>
                  <a:lnTo>
                    <a:pt x="5672" y="0"/>
                  </a:lnTo>
                  <a:lnTo>
                    <a:pt x="11344"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6" name="Google Shape;4886;p60"/>
            <p:cNvSpPr/>
            <p:nvPr/>
          </p:nvSpPr>
          <p:spPr>
            <a:xfrm>
              <a:off x="7925270" y="2856070"/>
              <a:ext cx="608631" cy="573706"/>
            </a:xfrm>
            <a:custGeom>
              <a:rect b="b" l="l" r="r" t="t"/>
              <a:pathLst>
                <a:path extrusionOk="0" h="10694" w="11345">
                  <a:moveTo>
                    <a:pt x="5661" y="10693"/>
                  </a:moveTo>
                  <a:lnTo>
                    <a:pt x="1" y="5341"/>
                  </a:lnTo>
                  <a:lnTo>
                    <a:pt x="5661" y="0"/>
                  </a:lnTo>
                  <a:lnTo>
                    <a:pt x="1134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7" name="Google Shape;4887;p60"/>
            <p:cNvSpPr/>
            <p:nvPr/>
          </p:nvSpPr>
          <p:spPr>
            <a:xfrm>
              <a:off x="8534491" y="2856070"/>
              <a:ext cx="609221" cy="573706"/>
            </a:xfrm>
            <a:custGeom>
              <a:rect b="b" l="l" r="r" t="t"/>
              <a:pathLst>
                <a:path extrusionOk="0" h="10694" w="11356">
                  <a:moveTo>
                    <a:pt x="5683" y="10693"/>
                  </a:moveTo>
                  <a:lnTo>
                    <a:pt x="0" y="5341"/>
                  </a:lnTo>
                  <a:lnTo>
                    <a:pt x="5683" y="0"/>
                  </a:lnTo>
                  <a:lnTo>
                    <a:pt x="11355" y="5341"/>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8" name="Google Shape;4888;p60"/>
            <p:cNvSpPr/>
            <p:nvPr/>
          </p:nvSpPr>
          <p:spPr>
            <a:xfrm>
              <a:off x="7315512" y="3426664"/>
              <a:ext cx="608631" cy="574296"/>
            </a:xfrm>
            <a:custGeom>
              <a:rect b="b" l="l" r="r" t="t"/>
              <a:pathLst>
                <a:path extrusionOk="0" h="10705" w="11345">
                  <a:moveTo>
                    <a:pt x="5672" y="10705"/>
                  </a:moveTo>
                  <a:lnTo>
                    <a:pt x="0" y="5352"/>
                  </a:lnTo>
                  <a:lnTo>
                    <a:pt x="5672" y="0"/>
                  </a:lnTo>
                  <a:lnTo>
                    <a:pt x="11344"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89" name="Google Shape;4889;p60"/>
            <p:cNvSpPr/>
            <p:nvPr/>
          </p:nvSpPr>
          <p:spPr>
            <a:xfrm>
              <a:off x="7925270" y="3426664"/>
              <a:ext cx="608631" cy="574296"/>
            </a:xfrm>
            <a:custGeom>
              <a:rect b="b" l="l" r="r" t="t"/>
              <a:pathLst>
                <a:path extrusionOk="0" h="10705" w="11345">
                  <a:moveTo>
                    <a:pt x="5661" y="10705"/>
                  </a:moveTo>
                  <a:lnTo>
                    <a:pt x="1" y="5352"/>
                  </a:lnTo>
                  <a:lnTo>
                    <a:pt x="5661" y="0"/>
                  </a:lnTo>
                  <a:lnTo>
                    <a:pt x="1134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0" name="Google Shape;4890;p60"/>
            <p:cNvSpPr/>
            <p:nvPr/>
          </p:nvSpPr>
          <p:spPr>
            <a:xfrm>
              <a:off x="8534491" y="3426664"/>
              <a:ext cx="609221" cy="574296"/>
            </a:xfrm>
            <a:custGeom>
              <a:rect b="b" l="l" r="r" t="t"/>
              <a:pathLst>
                <a:path extrusionOk="0" h="10705" w="11356">
                  <a:moveTo>
                    <a:pt x="5683" y="10705"/>
                  </a:moveTo>
                  <a:lnTo>
                    <a:pt x="0" y="5352"/>
                  </a:lnTo>
                  <a:lnTo>
                    <a:pt x="5683" y="0"/>
                  </a:lnTo>
                  <a:lnTo>
                    <a:pt x="11355" y="535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1" name="Google Shape;4891;p60"/>
            <p:cNvSpPr/>
            <p:nvPr/>
          </p:nvSpPr>
          <p:spPr>
            <a:xfrm>
              <a:off x="7315512" y="3997849"/>
              <a:ext cx="608631" cy="573706"/>
            </a:xfrm>
            <a:custGeom>
              <a:rect b="b" l="l" r="r" t="t"/>
              <a:pathLst>
                <a:path extrusionOk="0" h="10694" w="11345">
                  <a:moveTo>
                    <a:pt x="5672" y="10694"/>
                  </a:moveTo>
                  <a:lnTo>
                    <a:pt x="0" y="5342"/>
                  </a:lnTo>
                  <a:lnTo>
                    <a:pt x="5672" y="1"/>
                  </a:lnTo>
                  <a:lnTo>
                    <a:pt x="11344"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2" name="Google Shape;4892;p60"/>
            <p:cNvSpPr/>
            <p:nvPr/>
          </p:nvSpPr>
          <p:spPr>
            <a:xfrm>
              <a:off x="7925270" y="3997849"/>
              <a:ext cx="608631" cy="573706"/>
            </a:xfrm>
            <a:custGeom>
              <a:rect b="b" l="l" r="r" t="t"/>
              <a:pathLst>
                <a:path extrusionOk="0" h="10694" w="11345">
                  <a:moveTo>
                    <a:pt x="5661" y="10694"/>
                  </a:moveTo>
                  <a:lnTo>
                    <a:pt x="1" y="5342"/>
                  </a:lnTo>
                  <a:lnTo>
                    <a:pt x="5661" y="1"/>
                  </a:lnTo>
                  <a:lnTo>
                    <a:pt x="1134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3" name="Google Shape;4893;p60"/>
            <p:cNvSpPr/>
            <p:nvPr/>
          </p:nvSpPr>
          <p:spPr>
            <a:xfrm>
              <a:off x="8534491" y="3997849"/>
              <a:ext cx="609221" cy="573706"/>
            </a:xfrm>
            <a:custGeom>
              <a:rect b="b" l="l" r="r" t="t"/>
              <a:pathLst>
                <a:path extrusionOk="0" h="10694" w="11356">
                  <a:moveTo>
                    <a:pt x="5683" y="10694"/>
                  </a:moveTo>
                  <a:lnTo>
                    <a:pt x="0" y="5342"/>
                  </a:lnTo>
                  <a:lnTo>
                    <a:pt x="5683" y="1"/>
                  </a:lnTo>
                  <a:lnTo>
                    <a:pt x="11355" y="5342"/>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4" name="Google Shape;4894;p60"/>
            <p:cNvSpPr/>
            <p:nvPr/>
          </p:nvSpPr>
          <p:spPr>
            <a:xfrm>
              <a:off x="7315512" y="4568444"/>
              <a:ext cx="608631" cy="574940"/>
            </a:xfrm>
            <a:custGeom>
              <a:rect b="b" l="l" r="r" t="t"/>
              <a:pathLst>
                <a:path extrusionOk="0" h="10717" w="11345">
                  <a:moveTo>
                    <a:pt x="5672" y="10717"/>
                  </a:moveTo>
                  <a:lnTo>
                    <a:pt x="0" y="5353"/>
                  </a:lnTo>
                  <a:lnTo>
                    <a:pt x="5672" y="1"/>
                  </a:lnTo>
                  <a:lnTo>
                    <a:pt x="11344"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5" name="Google Shape;4895;p60"/>
            <p:cNvSpPr/>
            <p:nvPr/>
          </p:nvSpPr>
          <p:spPr>
            <a:xfrm>
              <a:off x="7925270" y="4568444"/>
              <a:ext cx="608631" cy="574940"/>
            </a:xfrm>
            <a:custGeom>
              <a:rect b="b" l="l" r="r" t="t"/>
              <a:pathLst>
                <a:path extrusionOk="0" h="10717" w="11345">
                  <a:moveTo>
                    <a:pt x="5661" y="10717"/>
                  </a:moveTo>
                  <a:lnTo>
                    <a:pt x="1" y="5353"/>
                  </a:lnTo>
                  <a:lnTo>
                    <a:pt x="5661" y="1"/>
                  </a:lnTo>
                  <a:lnTo>
                    <a:pt x="1134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896" name="Google Shape;4896;p60"/>
            <p:cNvSpPr/>
            <p:nvPr/>
          </p:nvSpPr>
          <p:spPr>
            <a:xfrm>
              <a:off x="8534491" y="4568444"/>
              <a:ext cx="609221" cy="574940"/>
            </a:xfrm>
            <a:custGeom>
              <a:rect b="b" l="l" r="r" t="t"/>
              <a:pathLst>
                <a:path extrusionOk="0" h="10717" w="11356">
                  <a:moveTo>
                    <a:pt x="5683" y="10717"/>
                  </a:moveTo>
                  <a:lnTo>
                    <a:pt x="0" y="5353"/>
                  </a:lnTo>
                  <a:lnTo>
                    <a:pt x="5683" y="1"/>
                  </a:lnTo>
                  <a:lnTo>
                    <a:pt x="11355" y="5353"/>
                  </a:lnTo>
                  <a:close/>
                </a:path>
              </a:pathLst>
            </a:custGeom>
            <a:solidFill>
              <a:srgbClr val="303B4D">
                <a:alpha val="42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4897" name="Google Shape;4897;p60"/>
          <p:cNvGrpSpPr/>
          <p:nvPr/>
        </p:nvGrpSpPr>
        <p:grpSpPr>
          <a:xfrm>
            <a:off x="444125" y="539500"/>
            <a:ext cx="8255750" cy="4064500"/>
            <a:chOff x="444125" y="539500"/>
            <a:chExt cx="8255750" cy="4064500"/>
          </a:xfrm>
        </p:grpSpPr>
        <p:cxnSp>
          <p:nvCxnSpPr>
            <p:cNvPr id="4898" name="Google Shape;4898;p60"/>
            <p:cNvCxnSpPr/>
            <p:nvPr/>
          </p:nvCxnSpPr>
          <p:spPr>
            <a:xfrm rot="10800000">
              <a:off x="444125" y="1137800"/>
              <a:ext cx="0" cy="3466200"/>
            </a:xfrm>
            <a:prstGeom prst="straightConnector1">
              <a:avLst/>
            </a:prstGeom>
            <a:noFill/>
            <a:ln cap="flat" cmpd="sng" w="9525">
              <a:solidFill>
                <a:schemeClr val="dk2"/>
              </a:solidFill>
              <a:prstDash val="solid"/>
              <a:round/>
              <a:headEnd len="med" w="med" type="none"/>
              <a:tailEnd len="med" w="med" type="none"/>
            </a:ln>
          </p:spPr>
        </p:cxnSp>
        <p:cxnSp>
          <p:nvCxnSpPr>
            <p:cNvPr id="4899" name="Google Shape;4899;p60"/>
            <p:cNvCxnSpPr/>
            <p:nvPr/>
          </p:nvCxnSpPr>
          <p:spPr>
            <a:xfrm rot="10800000">
              <a:off x="8699875" y="539500"/>
              <a:ext cx="0" cy="25938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5" Type="http://schemas.openxmlformats.org/officeDocument/2006/relationships/slideLayout" Target="../slideLayouts/slideLayout27.xml"/><Relationship Id="rId6" Type="http://schemas.openxmlformats.org/officeDocument/2006/relationships/slideLayout" Target="../slideLayouts/slideLayout28.xml"/><Relationship Id="rId29" Type="http://schemas.openxmlformats.org/officeDocument/2006/relationships/slideLayout" Target="../slideLayouts/slideLayout51.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1" Type="http://schemas.openxmlformats.org/officeDocument/2006/relationships/slideLayout" Target="../slideLayouts/slideLayout53.xml"/><Relationship Id="rId30" Type="http://schemas.openxmlformats.org/officeDocument/2006/relationships/slideLayout" Target="../slideLayouts/slideLayout52.xml"/><Relationship Id="rId11" Type="http://schemas.openxmlformats.org/officeDocument/2006/relationships/slideLayout" Target="../slideLayouts/slideLayout33.xml"/><Relationship Id="rId33" Type="http://schemas.openxmlformats.org/officeDocument/2006/relationships/slideLayout" Target="../slideLayouts/slideLayout55.xml"/><Relationship Id="rId10" Type="http://schemas.openxmlformats.org/officeDocument/2006/relationships/slideLayout" Target="../slideLayouts/slideLayout32.xml"/><Relationship Id="rId32" Type="http://schemas.openxmlformats.org/officeDocument/2006/relationships/slideLayout" Target="../slideLayouts/slideLayout54.xml"/><Relationship Id="rId13" Type="http://schemas.openxmlformats.org/officeDocument/2006/relationships/slideLayout" Target="../slideLayouts/slideLayout35.xml"/><Relationship Id="rId35" Type="http://schemas.openxmlformats.org/officeDocument/2006/relationships/slideLayout" Target="../slideLayouts/slideLayout57.xml"/><Relationship Id="rId12" Type="http://schemas.openxmlformats.org/officeDocument/2006/relationships/slideLayout" Target="../slideLayouts/slideLayout34.xml"/><Relationship Id="rId34" Type="http://schemas.openxmlformats.org/officeDocument/2006/relationships/slideLayout" Target="../slideLayouts/slideLayout56.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36" Type="http://schemas.openxmlformats.org/officeDocument/2006/relationships/theme" Target="../theme/theme2.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F5496"/>
            </a:gs>
            <a:gs pos="77000">
              <a:srgbClr val="000042"/>
            </a:gs>
            <a:gs pos="100000">
              <a:srgbClr val="000042"/>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2600"/>
              <a:buFont typeface="Poppins ExtraBold"/>
              <a:buNone/>
              <a:defRPr sz="2600">
                <a:solidFill>
                  <a:schemeClr val="dk1"/>
                </a:solidFill>
                <a:latin typeface="Poppins ExtraBold"/>
                <a:ea typeface="Poppins ExtraBold"/>
                <a:cs typeface="Poppins ExtraBold"/>
                <a:sym typeface="Poppins ExtraBold"/>
              </a:defRPr>
            </a:lvl9pPr>
          </a:lstStyle>
          <a:p/>
        </p:txBody>
      </p:sp>
      <p:sp>
        <p:nvSpPr>
          <p:cNvPr id="127" name="Google Shape;12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indent="-317500" lvl="1" marL="914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hyperlink" Target="https://vu.nl/en/about-vu/divisions/university-library/more-about/subject-librarians"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hyperlink" Target="https://canvas.vu.nl/courses/47759/assignments/291378" TargetMode="External"/><Relationship Id="rId5" Type="http://schemas.openxmlformats.org/officeDocument/2006/relationships/image" Target="../media/image18.png"/><Relationship Id="rId6" Type="http://schemas.openxmlformats.org/officeDocument/2006/relationships/hyperlink" Target="https://canvas.vu.nl/enroll/APERY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7.png"/><Relationship Id="rId5" Type="http://schemas.openxmlformats.org/officeDocument/2006/relationships/hyperlink" Target="https://canvas.vu.nl/courses/47759/external_tools/659?display=borderless" TargetMode="External"/><Relationship Id="rId6" Type="http://schemas.openxmlformats.org/officeDocument/2006/relationships/hyperlink" Target="https://canvas.vu.nl/enroll/APERY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hyperlink" Target="http://www.youtube.com/watch?v=CDmuEAw61co" TargetMode="External"/><Relationship Id="rId5"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2.xml"/><Relationship Id="rId3" Type="http://schemas.openxmlformats.org/officeDocument/2006/relationships/image" Target="../media/image4.jpg"/><Relationship Id="rId4" Type="http://schemas.openxmlformats.org/officeDocument/2006/relationships/hyperlink" Target="https://canvas.vu.nl/enroll/APERYL" TargetMode="External"/><Relationship Id="rId5" Type="http://schemas.openxmlformats.org/officeDocument/2006/relationships/hyperlink" Target="https://canvas.vu.nl/enroll/APERYL" TargetMode="External"/><Relationship Id="rId6" Type="http://schemas.openxmlformats.org/officeDocument/2006/relationships/image" Target="../media/image24.jpg"/><Relationship Id="rId7"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3.xml"/><Relationship Id="rId3" Type="http://schemas.openxmlformats.org/officeDocument/2006/relationships/image" Target="../media/image4.jpg"/><Relationship Id="rId4" Type="http://schemas.openxmlformats.org/officeDocument/2006/relationships/hyperlink" Target="https://canvas.vu.nl/courses/47759/pages/feedbackfruits-interactive-document" TargetMode="External"/><Relationship Id="rId5" Type="http://schemas.openxmlformats.org/officeDocument/2006/relationships/hyperlink" Target="https://canvas.vu.nl/courses/47759/pages/feedbackfruits-interactive-video" TargetMode="External"/><Relationship Id="rId6" Type="http://schemas.openxmlformats.org/officeDocument/2006/relationships/hyperlink" Target="https://canvas.vu.nl/courses/47759/pages/perusall" TargetMode="External"/><Relationship Id="rId7"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www.youtube.com/watch?v=xs7uFT3PaJ0" TargetMode="External"/><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3" name="Shape 4903"/>
        <p:cNvGrpSpPr/>
        <p:nvPr/>
      </p:nvGrpSpPr>
      <p:grpSpPr>
        <a:xfrm>
          <a:off x="0" y="0"/>
          <a:ext cx="0" cy="0"/>
          <a:chOff x="0" y="0"/>
          <a:chExt cx="0" cy="0"/>
        </a:xfrm>
      </p:grpSpPr>
      <p:sp>
        <p:nvSpPr>
          <p:cNvPr id="4904" name="Google Shape;4904;p61"/>
          <p:cNvSpPr txBox="1"/>
          <p:nvPr>
            <p:ph idx="4294967295" type="ctrTitle"/>
          </p:nvPr>
        </p:nvSpPr>
        <p:spPr>
          <a:xfrm>
            <a:off x="890675" y="474050"/>
            <a:ext cx="7334100" cy="967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700">
                <a:latin typeface="Poppins"/>
                <a:ea typeface="Poppins"/>
                <a:cs typeface="Poppins"/>
                <a:sym typeface="Poppins"/>
              </a:rPr>
              <a:t>MOTIVATE STUDENTS TO COME PREPARED TO CLASS USING THESE</a:t>
            </a:r>
            <a:r>
              <a:rPr lang="en" sz="2700">
                <a:latin typeface="Poppins"/>
                <a:ea typeface="Poppins"/>
                <a:cs typeface="Poppins"/>
                <a:sym typeface="Poppins"/>
              </a:rPr>
              <a:t> </a:t>
            </a:r>
            <a:r>
              <a:rPr b="1" lang="en" sz="2700" u="sng">
                <a:solidFill>
                  <a:schemeClr val="dk2"/>
                </a:solidFill>
                <a:latin typeface="Poppins"/>
                <a:ea typeface="Poppins"/>
                <a:cs typeface="Poppins"/>
                <a:sym typeface="Poppins"/>
              </a:rPr>
              <a:t>TOOLS</a:t>
            </a:r>
            <a:endParaRPr sz="5400" u="sng">
              <a:solidFill>
                <a:srgbClr val="C0A06D"/>
              </a:solidFill>
            </a:endParaRPr>
          </a:p>
        </p:txBody>
      </p:sp>
      <p:pic>
        <p:nvPicPr>
          <p:cNvPr id="4905" name="Google Shape;4905;p61"/>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4906" name="Google Shape;4906;p61"/>
          <p:cNvPicPr preferRelativeResize="0"/>
          <p:nvPr/>
        </p:nvPicPr>
        <p:blipFill>
          <a:blip r:embed="rId4">
            <a:alphaModFix/>
          </a:blip>
          <a:stretch>
            <a:fillRect/>
          </a:stretch>
        </p:blipFill>
        <p:spPr>
          <a:xfrm>
            <a:off x="1104000" y="1352875"/>
            <a:ext cx="3790625" cy="3790625"/>
          </a:xfrm>
          <a:prstGeom prst="rect">
            <a:avLst/>
          </a:prstGeom>
          <a:noFill/>
          <a:ln>
            <a:noFill/>
          </a:ln>
        </p:spPr>
      </p:pic>
      <p:pic>
        <p:nvPicPr>
          <p:cNvPr id="4907" name="Google Shape;4907;p61"/>
          <p:cNvPicPr preferRelativeResize="0"/>
          <p:nvPr/>
        </p:nvPicPr>
        <p:blipFill>
          <a:blip r:embed="rId5">
            <a:alphaModFix/>
          </a:blip>
          <a:stretch>
            <a:fillRect/>
          </a:stretch>
        </p:blipFill>
        <p:spPr>
          <a:xfrm>
            <a:off x="5520622" y="3489634"/>
            <a:ext cx="1822575" cy="420575"/>
          </a:xfrm>
          <a:prstGeom prst="rect">
            <a:avLst/>
          </a:prstGeom>
          <a:noFill/>
          <a:ln>
            <a:noFill/>
          </a:ln>
          <a:effectLst>
            <a:outerShdw blurRad="57150" rotWithShape="0" algn="bl" dir="5400000" dist="19050">
              <a:srgbClr val="000000">
                <a:alpha val="50000"/>
              </a:srgbClr>
            </a:outerShdw>
          </a:effectLst>
        </p:spPr>
      </p:pic>
      <p:pic>
        <p:nvPicPr>
          <p:cNvPr id="4908" name="Google Shape;4908;p61"/>
          <p:cNvPicPr preferRelativeResize="0"/>
          <p:nvPr/>
        </p:nvPicPr>
        <p:blipFill rotWithShape="1">
          <a:blip r:embed="rId6">
            <a:alphaModFix/>
          </a:blip>
          <a:srcRect b="14738" l="16317" r="16505" t="19228"/>
          <a:stretch/>
        </p:blipFill>
        <p:spPr>
          <a:xfrm>
            <a:off x="5520625" y="1894263"/>
            <a:ext cx="1278577" cy="1256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5" name="Shape 4995"/>
        <p:cNvGrpSpPr/>
        <p:nvPr/>
      </p:nvGrpSpPr>
      <p:grpSpPr>
        <a:xfrm>
          <a:off x="0" y="0"/>
          <a:ext cx="0" cy="0"/>
          <a:chOff x="0" y="0"/>
          <a:chExt cx="0" cy="0"/>
        </a:xfrm>
      </p:grpSpPr>
      <p:sp>
        <p:nvSpPr>
          <p:cNvPr id="4996" name="Google Shape;4996;p70"/>
          <p:cNvSpPr txBox="1"/>
          <p:nvPr>
            <p:ph type="title"/>
          </p:nvPr>
        </p:nvSpPr>
        <p:spPr>
          <a:xfrm>
            <a:off x="1238453" y="1650700"/>
            <a:ext cx="5200500" cy="15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What does </a:t>
            </a:r>
            <a:r>
              <a:rPr lang="en" sz="3000">
                <a:solidFill>
                  <a:schemeClr val="dk2"/>
                </a:solidFill>
              </a:rPr>
              <a:t>FeedbackFruits</a:t>
            </a:r>
            <a:r>
              <a:rPr lang="en" sz="3000"/>
              <a:t> look like?</a:t>
            </a:r>
            <a:r>
              <a:rPr lang="en" sz="3000"/>
              <a:t> </a:t>
            </a:r>
            <a:endParaRPr sz="3000">
              <a:solidFill>
                <a:schemeClr val="dk2"/>
              </a:solidFill>
            </a:endParaRPr>
          </a:p>
        </p:txBody>
      </p:sp>
      <p:grpSp>
        <p:nvGrpSpPr>
          <p:cNvPr id="4997" name="Google Shape;4997;p70"/>
          <p:cNvGrpSpPr/>
          <p:nvPr/>
        </p:nvGrpSpPr>
        <p:grpSpPr>
          <a:xfrm>
            <a:off x="1237255" y="851905"/>
            <a:ext cx="1112293" cy="1055555"/>
            <a:chOff x="1237255" y="851905"/>
            <a:chExt cx="1112293" cy="1055555"/>
          </a:xfrm>
        </p:grpSpPr>
        <p:grpSp>
          <p:nvGrpSpPr>
            <p:cNvPr id="4998" name="Google Shape;4998;p70"/>
            <p:cNvGrpSpPr/>
            <p:nvPr/>
          </p:nvGrpSpPr>
          <p:grpSpPr>
            <a:xfrm rot="-939182">
              <a:off x="1333290" y="960502"/>
              <a:ext cx="920222" cy="838361"/>
              <a:chOff x="1310300" y="1329825"/>
              <a:chExt cx="599725" cy="546375"/>
            </a:xfrm>
          </p:grpSpPr>
          <p:sp>
            <p:nvSpPr>
              <p:cNvPr id="4999" name="Google Shape;4999;p70"/>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70"/>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1" name="Google Shape;5001;p70"/>
            <p:cNvGrpSpPr/>
            <p:nvPr/>
          </p:nvGrpSpPr>
          <p:grpSpPr>
            <a:xfrm>
              <a:off x="1607889" y="1210786"/>
              <a:ext cx="370879" cy="337755"/>
              <a:chOff x="-40378075" y="3267450"/>
              <a:chExt cx="317425" cy="289075"/>
            </a:xfrm>
          </p:grpSpPr>
          <p:sp>
            <p:nvSpPr>
              <p:cNvPr id="5002" name="Google Shape;5002;p7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7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7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7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5006" name="Google Shape;5006;p70"/>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0" name="Shape 5010"/>
        <p:cNvGrpSpPr/>
        <p:nvPr/>
      </p:nvGrpSpPr>
      <p:grpSpPr>
        <a:xfrm>
          <a:off x="0" y="0"/>
          <a:ext cx="0" cy="0"/>
          <a:chOff x="0" y="0"/>
          <a:chExt cx="0" cy="0"/>
        </a:xfrm>
      </p:grpSpPr>
      <p:pic>
        <p:nvPicPr>
          <p:cNvPr id="5011" name="Google Shape;5011;p71"/>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012" name="Google Shape;5012;p71"/>
          <p:cNvPicPr preferRelativeResize="0"/>
          <p:nvPr/>
        </p:nvPicPr>
        <p:blipFill>
          <a:blip r:embed="rId4">
            <a:alphaModFix/>
          </a:blip>
          <a:stretch>
            <a:fillRect/>
          </a:stretch>
        </p:blipFill>
        <p:spPr>
          <a:xfrm>
            <a:off x="628650" y="107150"/>
            <a:ext cx="7886700" cy="4929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6" name="Shape 5016"/>
        <p:cNvGrpSpPr/>
        <p:nvPr/>
      </p:nvGrpSpPr>
      <p:grpSpPr>
        <a:xfrm>
          <a:off x="0" y="0"/>
          <a:ext cx="0" cy="0"/>
          <a:chOff x="0" y="0"/>
          <a:chExt cx="0" cy="0"/>
        </a:xfrm>
      </p:grpSpPr>
      <p:pic>
        <p:nvPicPr>
          <p:cNvPr id="5017" name="Google Shape;5017;p72"/>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018" name="Google Shape;5018;p72"/>
          <p:cNvPicPr preferRelativeResize="0"/>
          <p:nvPr/>
        </p:nvPicPr>
        <p:blipFill>
          <a:blip r:embed="rId4">
            <a:alphaModFix/>
          </a:blip>
          <a:stretch>
            <a:fillRect/>
          </a:stretch>
        </p:blipFill>
        <p:spPr>
          <a:xfrm>
            <a:off x="515550" y="37525"/>
            <a:ext cx="7971150" cy="49798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2" name="Shape 5022"/>
        <p:cNvGrpSpPr/>
        <p:nvPr/>
      </p:nvGrpSpPr>
      <p:grpSpPr>
        <a:xfrm>
          <a:off x="0" y="0"/>
          <a:ext cx="0" cy="0"/>
          <a:chOff x="0" y="0"/>
          <a:chExt cx="0" cy="0"/>
        </a:xfrm>
      </p:grpSpPr>
      <p:sp>
        <p:nvSpPr>
          <p:cNvPr id="5023" name="Google Shape;5023;p73"/>
          <p:cNvSpPr txBox="1"/>
          <p:nvPr>
            <p:ph type="title"/>
          </p:nvPr>
        </p:nvSpPr>
        <p:spPr>
          <a:xfrm>
            <a:off x="1238453" y="1650700"/>
            <a:ext cx="5200500" cy="15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What does </a:t>
            </a:r>
            <a:endParaRPr sz="3000"/>
          </a:p>
          <a:p>
            <a:pPr indent="0" lvl="0" marL="0" rtl="0" algn="l">
              <a:spcBef>
                <a:spcPts val="0"/>
              </a:spcBef>
              <a:spcAft>
                <a:spcPts val="0"/>
              </a:spcAft>
              <a:buClr>
                <a:schemeClr val="dk1"/>
              </a:buClr>
              <a:buSzPts val="1100"/>
              <a:buFont typeface="Arial"/>
              <a:buNone/>
            </a:pPr>
            <a:r>
              <a:rPr lang="en" sz="3000">
                <a:solidFill>
                  <a:schemeClr val="dk2"/>
                </a:solidFill>
              </a:rPr>
              <a:t>Perusall</a:t>
            </a:r>
            <a:r>
              <a:rPr lang="en" sz="3000"/>
              <a:t> look like? </a:t>
            </a:r>
            <a:endParaRPr sz="3000">
              <a:solidFill>
                <a:schemeClr val="dk2"/>
              </a:solidFill>
            </a:endParaRPr>
          </a:p>
        </p:txBody>
      </p:sp>
      <p:grpSp>
        <p:nvGrpSpPr>
          <p:cNvPr id="5024" name="Google Shape;5024;p73"/>
          <p:cNvGrpSpPr/>
          <p:nvPr/>
        </p:nvGrpSpPr>
        <p:grpSpPr>
          <a:xfrm>
            <a:off x="1237255" y="851905"/>
            <a:ext cx="1112293" cy="1055555"/>
            <a:chOff x="1237255" y="851905"/>
            <a:chExt cx="1112293" cy="1055555"/>
          </a:xfrm>
        </p:grpSpPr>
        <p:grpSp>
          <p:nvGrpSpPr>
            <p:cNvPr id="5025" name="Google Shape;5025;p73"/>
            <p:cNvGrpSpPr/>
            <p:nvPr/>
          </p:nvGrpSpPr>
          <p:grpSpPr>
            <a:xfrm rot="-939182">
              <a:off x="1333290" y="960502"/>
              <a:ext cx="920222" cy="838361"/>
              <a:chOff x="1310300" y="1329825"/>
              <a:chExt cx="599725" cy="546375"/>
            </a:xfrm>
          </p:grpSpPr>
          <p:sp>
            <p:nvSpPr>
              <p:cNvPr id="5026" name="Google Shape;5026;p73"/>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73"/>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8" name="Google Shape;5028;p73"/>
            <p:cNvGrpSpPr/>
            <p:nvPr/>
          </p:nvGrpSpPr>
          <p:grpSpPr>
            <a:xfrm>
              <a:off x="1607487" y="1210328"/>
              <a:ext cx="371814" cy="338690"/>
              <a:chOff x="-40745125" y="3632900"/>
              <a:chExt cx="318225" cy="289875"/>
            </a:xfrm>
          </p:grpSpPr>
          <p:sp>
            <p:nvSpPr>
              <p:cNvPr id="5029" name="Google Shape;5029;p73"/>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73"/>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73"/>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73"/>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73"/>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73"/>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73"/>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5036" name="Google Shape;5036;p73"/>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0" name="Shape 5040"/>
        <p:cNvGrpSpPr/>
        <p:nvPr/>
      </p:nvGrpSpPr>
      <p:grpSpPr>
        <a:xfrm>
          <a:off x="0" y="0"/>
          <a:ext cx="0" cy="0"/>
          <a:chOff x="0" y="0"/>
          <a:chExt cx="0" cy="0"/>
        </a:xfrm>
      </p:grpSpPr>
      <p:pic>
        <p:nvPicPr>
          <p:cNvPr id="5041" name="Google Shape;5041;p74"/>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042" name="Google Shape;5042;p74"/>
          <p:cNvPicPr preferRelativeResize="0"/>
          <p:nvPr/>
        </p:nvPicPr>
        <p:blipFill>
          <a:blip r:embed="rId4">
            <a:alphaModFix/>
          </a:blip>
          <a:stretch>
            <a:fillRect/>
          </a:stretch>
        </p:blipFill>
        <p:spPr>
          <a:xfrm>
            <a:off x="152400" y="415625"/>
            <a:ext cx="8839200" cy="4170998"/>
          </a:xfrm>
          <a:prstGeom prst="rect">
            <a:avLst/>
          </a:prstGeom>
          <a:noFill/>
          <a:ln>
            <a:noFill/>
          </a:ln>
        </p:spPr>
      </p:pic>
      <p:pic>
        <p:nvPicPr>
          <p:cNvPr id="5043" name="Google Shape;5043;p74"/>
          <p:cNvPicPr preferRelativeResize="0"/>
          <p:nvPr/>
        </p:nvPicPr>
        <p:blipFill rotWithShape="1">
          <a:blip r:embed="rId5">
            <a:alphaModFix/>
          </a:blip>
          <a:srcRect b="7986" l="556" r="0" t="0"/>
          <a:stretch/>
        </p:blipFill>
        <p:spPr>
          <a:xfrm>
            <a:off x="100725" y="305475"/>
            <a:ext cx="8890875" cy="4430379"/>
          </a:xfrm>
          <a:prstGeom prst="rect">
            <a:avLst/>
          </a:prstGeom>
          <a:noFill/>
          <a:ln>
            <a:noFill/>
          </a:ln>
        </p:spPr>
      </p:pic>
      <p:sp>
        <p:nvSpPr>
          <p:cNvPr id="5044" name="Google Shape;5044;p74"/>
          <p:cNvSpPr/>
          <p:nvPr/>
        </p:nvSpPr>
        <p:spPr>
          <a:xfrm>
            <a:off x="1422350" y="684275"/>
            <a:ext cx="392100" cy="1783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cxnSp>
        <p:nvCxnSpPr>
          <p:cNvPr id="5045" name="Google Shape;5045;p74"/>
          <p:cNvCxnSpPr/>
          <p:nvPr/>
        </p:nvCxnSpPr>
        <p:spPr>
          <a:xfrm flipH="1">
            <a:off x="5128125" y="761125"/>
            <a:ext cx="330600" cy="215400"/>
          </a:xfrm>
          <a:prstGeom prst="straightConnector1">
            <a:avLst/>
          </a:prstGeom>
          <a:noFill/>
          <a:ln cap="flat" cmpd="sng" w="9525">
            <a:solidFill>
              <a:srgbClr val="FF0000"/>
            </a:solidFill>
            <a:prstDash val="solid"/>
            <a:round/>
            <a:headEnd len="med" w="med" type="none"/>
            <a:tailEnd len="med" w="med" type="triangle"/>
          </a:ln>
        </p:spPr>
      </p:cxnSp>
      <p:cxnSp>
        <p:nvCxnSpPr>
          <p:cNvPr id="5046" name="Google Shape;5046;p74"/>
          <p:cNvCxnSpPr/>
          <p:nvPr/>
        </p:nvCxnSpPr>
        <p:spPr>
          <a:xfrm flipH="1">
            <a:off x="4311663" y="1713125"/>
            <a:ext cx="330600" cy="215400"/>
          </a:xfrm>
          <a:prstGeom prst="straightConnector1">
            <a:avLst/>
          </a:prstGeom>
          <a:noFill/>
          <a:ln cap="flat" cmpd="sng" w="9525">
            <a:solidFill>
              <a:srgbClr val="FF0000"/>
            </a:solidFill>
            <a:prstDash val="solid"/>
            <a:round/>
            <a:headEnd len="med" w="med" type="none"/>
            <a:tailEnd len="med" w="med" type="triangle"/>
          </a:ln>
        </p:spPr>
      </p:cxnSp>
      <p:sp>
        <p:nvSpPr>
          <p:cNvPr id="5047" name="Google Shape;5047;p74"/>
          <p:cNvSpPr/>
          <p:nvPr/>
        </p:nvSpPr>
        <p:spPr>
          <a:xfrm>
            <a:off x="6127600" y="938775"/>
            <a:ext cx="392100" cy="26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048" name="Google Shape;5048;p74"/>
          <p:cNvSpPr/>
          <p:nvPr/>
        </p:nvSpPr>
        <p:spPr>
          <a:xfrm>
            <a:off x="8009875" y="1852900"/>
            <a:ext cx="462600" cy="261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2" name="Shape 5052"/>
        <p:cNvGrpSpPr/>
        <p:nvPr/>
      </p:nvGrpSpPr>
      <p:grpSpPr>
        <a:xfrm>
          <a:off x="0" y="0"/>
          <a:ext cx="0" cy="0"/>
          <a:chOff x="0" y="0"/>
          <a:chExt cx="0" cy="0"/>
        </a:xfrm>
      </p:grpSpPr>
      <p:sp>
        <p:nvSpPr>
          <p:cNvPr id="5053" name="Google Shape;5053;p75"/>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ADVANTAGES</a:t>
            </a:r>
            <a:r>
              <a:rPr lang="en"/>
              <a:t> OF THESE TOOLS</a:t>
            </a:r>
            <a:endParaRPr>
              <a:solidFill>
                <a:schemeClr val="dk2"/>
              </a:solidFill>
            </a:endParaRPr>
          </a:p>
        </p:txBody>
      </p:sp>
      <p:sp>
        <p:nvSpPr>
          <p:cNvPr id="5054" name="Google Shape;5054;p75"/>
          <p:cNvSpPr txBox="1"/>
          <p:nvPr/>
        </p:nvSpPr>
        <p:spPr>
          <a:xfrm>
            <a:off x="720000" y="1393200"/>
            <a:ext cx="2377500" cy="68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Poppins"/>
                <a:ea typeface="Poppins"/>
                <a:cs typeface="Poppins"/>
                <a:sym typeface="Poppins"/>
              </a:rPr>
              <a:t>Stimulate interactions: student-material and student-student</a:t>
            </a:r>
            <a:endParaRPr>
              <a:solidFill>
                <a:schemeClr val="dk1"/>
              </a:solidFill>
              <a:latin typeface="Poppins"/>
              <a:ea typeface="Poppins"/>
              <a:cs typeface="Poppins"/>
              <a:sym typeface="Poppins"/>
            </a:endParaRPr>
          </a:p>
        </p:txBody>
      </p:sp>
      <p:sp>
        <p:nvSpPr>
          <p:cNvPr id="5055" name="Google Shape;5055;p75"/>
          <p:cNvSpPr txBox="1"/>
          <p:nvPr/>
        </p:nvSpPr>
        <p:spPr>
          <a:xfrm>
            <a:off x="951600" y="2571738"/>
            <a:ext cx="19143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Poppins"/>
                <a:ea typeface="Poppins"/>
                <a:cs typeface="Poppins"/>
                <a:sym typeface="Poppins"/>
              </a:rPr>
              <a:t>Stimulate higher engagement</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p:txBody>
      </p:sp>
      <p:sp>
        <p:nvSpPr>
          <p:cNvPr id="5056" name="Google Shape;5056;p75"/>
          <p:cNvSpPr txBox="1"/>
          <p:nvPr/>
        </p:nvSpPr>
        <p:spPr>
          <a:xfrm>
            <a:off x="6020800" y="2607675"/>
            <a:ext cx="2690100" cy="52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Give insight in topics that need additional explanation </a:t>
            </a:r>
            <a:endParaRPr>
              <a:solidFill>
                <a:schemeClr val="dk1"/>
              </a:solidFill>
              <a:latin typeface="Poppins"/>
              <a:ea typeface="Poppins"/>
              <a:cs typeface="Poppins"/>
              <a:sym typeface="Poppins"/>
            </a:endParaRPr>
          </a:p>
          <a:p>
            <a:pPr indent="0" lvl="0" marL="0" marR="0" rtl="0" algn="r">
              <a:spcBef>
                <a:spcPts val="0"/>
              </a:spcBef>
              <a:spcAft>
                <a:spcPts val="0"/>
              </a:spcAft>
              <a:buNone/>
            </a:pPr>
            <a:r>
              <a:t/>
            </a:r>
            <a:endParaRPr>
              <a:solidFill>
                <a:schemeClr val="dk1"/>
              </a:solidFill>
              <a:latin typeface="Poppins"/>
              <a:ea typeface="Poppins"/>
              <a:cs typeface="Poppins"/>
              <a:sym typeface="Poppins"/>
            </a:endParaRPr>
          </a:p>
          <a:p>
            <a:pPr indent="0" lvl="0" marL="0" marR="0" rtl="0" algn="r">
              <a:spcBef>
                <a:spcPts val="0"/>
              </a:spcBef>
              <a:spcAft>
                <a:spcPts val="0"/>
              </a:spcAft>
              <a:buNone/>
            </a:pPr>
            <a:r>
              <a:t/>
            </a:r>
            <a:endParaRPr>
              <a:solidFill>
                <a:schemeClr val="dk1"/>
              </a:solidFill>
              <a:latin typeface="Poppins"/>
              <a:ea typeface="Poppins"/>
              <a:cs typeface="Poppins"/>
              <a:sym typeface="Poppins"/>
            </a:endParaRPr>
          </a:p>
        </p:txBody>
      </p:sp>
      <p:sp>
        <p:nvSpPr>
          <p:cNvPr id="5057" name="Google Shape;5057;p75"/>
          <p:cNvSpPr txBox="1"/>
          <p:nvPr/>
        </p:nvSpPr>
        <p:spPr>
          <a:xfrm>
            <a:off x="5603971" y="3960157"/>
            <a:ext cx="23745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Poppins"/>
                <a:ea typeface="Poppins"/>
                <a:cs typeface="Poppins"/>
                <a:sym typeface="Poppins"/>
              </a:rPr>
              <a:t>Give insight in who prepared for class</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p:txBody>
      </p:sp>
      <p:sp>
        <p:nvSpPr>
          <p:cNvPr id="5058" name="Google Shape;5058;p75"/>
          <p:cNvSpPr txBox="1"/>
          <p:nvPr/>
        </p:nvSpPr>
        <p:spPr>
          <a:xfrm>
            <a:off x="720000" y="3960150"/>
            <a:ext cx="26151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Poppins"/>
                <a:ea typeface="Poppins"/>
                <a:cs typeface="Poppins"/>
                <a:sym typeface="Poppins"/>
              </a:rPr>
              <a:t>Help students understand the material better</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a:p>
            <a:pPr indent="0" lvl="0" marL="0" marR="0" rtl="0" algn="l">
              <a:spcBef>
                <a:spcPts val="0"/>
              </a:spcBef>
              <a:spcAft>
                <a:spcPts val="0"/>
              </a:spcAft>
              <a:buNone/>
            </a:pPr>
            <a:r>
              <a:t/>
            </a:r>
            <a:endParaRPr>
              <a:solidFill>
                <a:schemeClr val="dk1"/>
              </a:solidFill>
              <a:latin typeface="Poppins"/>
              <a:ea typeface="Poppins"/>
              <a:cs typeface="Poppins"/>
              <a:sym typeface="Poppins"/>
            </a:endParaRPr>
          </a:p>
        </p:txBody>
      </p:sp>
      <p:pic>
        <p:nvPicPr>
          <p:cNvPr id="5059" name="Google Shape;5059;p75"/>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pSp>
        <p:nvGrpSpPr>
          <p:cNvPr id="5060" name="Google Shape;5060;p75"/>
          <p:cNvGrpSpPr/>
          <p:nvPr/>
        </p:nvGrpSpPr>
        <p:grpSpPr>
          <a:xfrm>
            <a:off x="2741241" y="1298664"/>
            <a:ext cx="3279568" cy="3259133"/>
            <a:chOff x="2932216" y="1344651"/>
            <a:chExt cx="3279568" cy="3259133"/>
          </a:xfrm>
        </p:grpSpPr>
        <p:sp>
          <p:nvSpPr>
            <p:cNvPr id="5061" name="Google Shape;5061;p75"/>
            <p:cNvSpPr/>
            <p:nvPr/>
          </p:nvSpPr>
          <p:spPr>
            <a:xfrm>
              <a:off x="3200850" y="1603075"/>
              <a:ext cx="2742300" cy="2742300"/>
            </a:xfrm>
            <a:prstGeom prst="ellipse">
              <a:avLst/>
            </a:prstGeom>
            <a:gradFill>
              <a:gsLst>
                <a:gs pos="0">
                  <a:srgbClr val="3C4A60"/>
                </a:gs>
                <a:gs pos="100000">
                  <a:srgbClr val="303B4D"/>
                </a:gs>
              </a:gsLst>
              <a:path path="circle">
                <a:fillToRect b="50%" l="50%" r="50%" t="50%"/>
              </a:path>
              <a:tileRect/>
            </a:gradFill>
            <a:ln cap="flat" cmpd="sng" w="9525">
              <a:solidFill>
                <a:srgbClr val="C0A06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4000"/>
                <a:buFont typeface="Arial"/>
                <a:buNone/>
              </a:pPr>
              <a:r>
                <a:t/>
              </a:r>
              <a:endParaRPr b="1" sz="2000">
                <a:solidFill>
                  <a:srgbClr val="FFFFFF"/>
                </a:solidFill>
                <a:latin typeface="Poppins"/>
                <a:ea typeface="Poppins"/>
                <a:cs typeface="Poppins"/>
                <a:sym typeface="Poppins"/>
              </a:endParaRPr>
            </a:p>
          </p:txBody>
        </p:sp>
        <p:grpSp>
          <p:nvGrpSpPr>
            <p:cNvPr id="5062" name="Google Shape;5062;p75"/>
            <p:cNvGrpSpPr/>
            <p:nvPr/>
          </p:nvGrpSpPr>
          <p:grpSpPr>
            <a:xfrm>
              <a:off x="3519616" y="1344651"/>
              <a:ext cx="920218" cy="838358"/>
              <a:chOff x="1310300" y="1329825"/>
              <a:chExt cx="599725" cy="546375"/>
            </a:xfrm>
          </p:grpSpPr>
          <p:sp>
            <p:nvSpPr>
              <p:cNvPr id="5063" name="Google Shape;5063;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1</a:t>
                </a:r>
                <a:endParaRPr b="1" sz="1800">
                  <a:solidFill>
                    <a:schemeClr val="dk1"/>
                  </a:solidFill>
                  <a:latin typeface="Poppins"/>
                  <a:ea typeface="Poppins"/>
                  <a:cs typeface="Poppins"/>
                  <a:sym typeface="Poppins"/>
                </a:endParaRPr>
              </a:p>
            </p:txBody>
          </p:sp>
        </p:grpSp>
        <p:grpSp>
          <p:nvGrpSpPr>
            <p:cNvPr id="5065" name="Google Shape;5065;p75"/>
            <p:cNvGrpSpPr/>
            <p:nvPr/>
          </p:nvGrpSpPr>
          <p:grpSpPr>
            <a:xfrm>
              <a:off x="4704166" y="1344651"/>
              <a:ext cx="920218" cy="838358"/>
              <a:chOff x="1310300" y="1329825"/>
              <a:chExt cx="599725" cy="546375"/>
            </a:xfrm>
          </p:grpSpPr>
          <p:sp>
            <p:nvSpPr>
              <p:cNvPr id="5066" name="Google Shape;5066;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6</a:t>
                </a:r>
                <a:endParaRPr/>
              </a:p>
            </p:txBody>
          </p:sp>
        </p:grpSp>
        <p:grpSp>
          <p:nvGrpSpPr>
            <p:cNvPr id="5068" name="Google Shape;5068;p75"/>
            <p:cNvGrpSpPr/>
            <p:nvPr/>
          </p:nvGrpSpPr>
          <p:grpSpPr>
            <a:xfrm>
              <a:off x="2932216" y="2507601"/>
              <a:ext cx="920218" cy="838358"/>
              <a:chOff x="1310300" y="1329825"/>
              <a:chExt cx="599725" cy="546375"/>
            </a:xfrm>
          </p:grpSpPr>
          <p:sp>
            <p:nvSpPr>
              <p:cNvPr id="5069" name="Google Shape;5069;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2</a:t>
                </a:r>
                <a:endParaRPr/>
              </a:p>
            </p:txBody>
          </p:sp>
        </p:grpSp>
        <p:grpSp>
          <p:nvGrpSpPr>
            <p:cNvPr id="5071" name="Google Shape;5071;p75"/>
            <p:cNvGrpSpPr/>
            <p:nvPr/>
          </p:nvGrpSpPr>
          <p:grpSpPr>
            <a:xfrm>
              <a:off x="5291566" y="2507601"/>
              <a:ext cx="920218" cy="838358"/>
              <a:chOff x="1310300" y="1329825"/>
              <a:chExt cx="599725" cy="546375"/>
            </a:xfrm>
          </p:grpSpPr>
          <p:sp>
            <p:nvSpPr>
              <p:cNvPr id="5072" name="Google Shape;5072;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5</a:t>
                </a:r>
                <a:endParaRPr/>
              </a:p>
            </p:txBody>
          </p:sp>
        </p:grpSp>
        <p:grpSp>
          <p:nvGrpSpPr>
            <p:cNvPr id="5074" name="Google Shape;5074;p75"/>
            <p:cNvGrpSpPr/>
            <p:nvPr/>
          </p:nvGrpSpPr>
          <p:grpSpPr>
            <a:xfrm>
              <a:off x="3519616" y="3765426"/>
              <a:ext cx="920218" cy="838358"/>
              <a:chOff x="1310300" y="1329825"/>
              <a:chExt cx="599725" cy="546375"/>
            </a:xfrm>
          </p:grpSpPr>
          <p:sp>
            <p:nvSpPr>
              <p:cNvPr id="5075" name="Google Shape;5075;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3</a:t>
                </a:r>
                <a:endParaRPr/>
              </a:p>
            </p:txBody>
          </p:sp>
        </p:grpSp>
        <p:grpSp>
          <p:nvGrpSpPr>
            <p:cNvPr id="5077" name="Google Shape;5077;p75"/>
            <p:cNvGrpSpPr/>
            <p:nvPr/>
          </p:nvGrpSpPr>
          <p:grpSpPr>
            <a:xfrm>
              <a:off x="4704166" y="3765426"/>
              <a:ext cx="920218" cy="838358"/>
              <a:chOff x="1310300" y="1329825"/>
              <a:chExt cx="599725" cy="546375"/>
            </a:xfrm>
          </p:grpSpPr>
          <p:sp>
            <p:nvSpPr>
              <p:cNvPr id="5078" name="Google Shape;5078;p75"/>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75"/>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Poppins"/>
                    <a:ea typeface="Poppins"/>
                    <a:cs typeface="Poppins"/>
                    <a:sym typeface="Poppins"/>
                  </a:rPr>
                  <a:t>4</a:t>
                </a:r>
                <a:endParaRPr/>
              </a:p>
            </p:txBody>
          </p:sp>
        </p:grpSp>
      </p:grpSp>
      <p:pic>
        <p:nvPicPr>
          <p:cNvPr id="5080" name="Google Shape;5080;p75"/>
          <p:cNvPicPr preferRelativeResize="0"/>
          <p:nvPr/>
        </p:nvPicPr>
        <p:blipFill>
          <a:blip r:embed="rId4">
            <a:alphaModFix/>
          </a:blip>
          <a:stretch>
            <a:fillRect/>
          </a:stretch>
        </p:blipFill>
        <p:spPr>
          <a:xfrm>
            <a:off x="3760913" y="3135825"/>
            <a:ext cx="1240225" cy="286209"/>
          </a:xfrm>
          <a:prstGeom prst="rect">
            <a:avLst/>
          </a:prstGeom>
          <a:noFill/>
          <a:ln>
            <a:noFill/>
          </a:ln>
        </p:spPr>
      </p:pic>
      <p:pic>
        <p:nvPicPr>
          <p:cNvPr id="5081" name="Google Shape;5081;p75"/>
          <p:cNvPicPr preferRelativeResize="0"/>
          <p:nvPr/>
        </p:nvPicPr>
        <p:blipFill>
          <a:blip r:embed="rId5">
            <a:alphaModFix/>
          </a:blip>
          <a:stretch>
            <a:fillRect/>
          </a:stretch>
        </p:blipFill>
        <p:spPr>
          <a:xfrm>
            <a:off x="3760913" y="2367100"/>
            <a:ext cx="1240225" cy="620125"/>
          </a:xfrm>
          <a:prstGeom prst="rect">
            <a:avLst/>
          </a:prstGeom>
          <a:noFill/>
          <a:ln>
            <a:noFill/>
          </a:ln>
        </p:spPr>
      </p:pic>
      <p:sp>
        <p:nvSpPr>
          <p:cNvPr id="5082" name="Google Shape;5082;p75"/>
          <p:cNvSpPr txBox="1"/>
          <p:nvPr/>
        </p:nvSpPr>
        <p:spPr>
          <a:xfrm>
            <a:off x="5603975" y="1255200"/>
            <a:ext cx="2690100" cy="52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Stimulates social learning</a:t>
            </a:r>
            <a:endParaRPr>
              <a:solidFill>
                <a:schemeClr val="dk1"/>
              </a:solidFill>
              <a:latin typeface="Poppins"/>
              <a:ea typeface="Poppins"/>
              <a:cs typeface="Poppins"/>
              <a:sym typeface="Poppins"/>
            </a:endParaRPr>
          </a:p>
          <a:p>
            <a:pPr indent="0" lvl="0" marL="0" rtl="0" algn="l">
              <a:spcBef>
                <a:spcPts val="0"/>
              </a:spcBef>
              <a:spcAft>
                <a:spcPts val="0"/>
              </a:spcAft>
              <a:buNone/>
            </a:pPr>
            <a:r>
              <a:rPr lang="en">
                <a:solidFill>
                  <a:schemeClr val="dk1"/>
                </a:solidFill>
                <a:latin typeface="Poppins"/>
                <a:ea typeface="Poppins"/>
                <a:cs typeface="Poppins"/>
                <a:sym typeface="Poppins"/>
              </a:rPr>
              <a:t>(students can learn from observations and imitation)</a:t>
            </a:r>
            <a:endParaRPr>
              <a:solidFill>
                <a:schemeClr val="dk1"/>
              </a:solidFill>
              <a:latin typeface="Poppins"/>
              <a:ea typeface="Poppins"/>
              <a:cs typeface="Poppins"/>
              <a:sym typeface="Poppins"/>
            </a:endParaRPr>
          </a:p>
          <a:p>
            <a:pPr indent="0" lvl="0" marL="0" marR="0" rtl="0" algn="r">
              <a:spcBef>
                <a:spcPts val="0"/>
              </a:spcBef>
              <a:spcAft>
                <a:spcPts val="0"/>
              </a:spcAft>
              <a:buNone/>
            </a:pPr>
            <a:r>
              <a:t/>
            </a:r>
            <a:endParaRPr>
              <a:solidFill>
                <a:schemeClr val="dk1"/>
              </a:solidFill>
              <a:latin typeface="Poppins"/>
              <a:ea typeface="Poppins"/>
              <a:cs typeface="Poppins"/>
              <a:sym typeface="Poppins"/>
            </a:endParaRPr>
          </a:p>
          <a:p>
            <a:pPr indent="0" lvl="0" marL="0" marR="0" rtl="0" algn="r">
              <a:spcBef>
                <a:spcPts val="0"/>
              </a:spcBef>
              <a:spcAft>
                <a:spcPts val="0"/>
              </a:spcAft>
              <a:buNone/>
            </a:pPr>
            <a:r>
              <a:t/>
            </a:r>
            <a:endParaRPr>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6" name="Shape 5086"/>
        <p:cNvGrpSpPr/>
        <p:nvPr/>
      </p:nvGrpSpPr>
      <p:grpSpPr>
        <a:xfrm>
          <a:off x="0" y="0"/>
          <a:ext cx="0" cy="0"/>
          <a:chOff x="0" y="0"/>
          <a:chExt cx="0" cy="0"/>
        </a:xfrm>
      </p:grpSpPr>
      <p:sp>
        <p:nvSpPr>
          <p:cNvPr id="5087" name="Google Shape;5087;p76"/>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DISADVANTAGES</a:t>
            </a:r>
            <a:r>
              <a:rPr lang="en"/>
              <a:t> OF THESE TOOLS</a:t>
            </a:r>
            <a:endParaRPr>
              <a:solidFill>
                <a:schemeClr val="dk2"/>
              </a:solidFill>
            </a:endParaRPr>
          </a:p>
        </p:txBody>
      </p:sp>
      <p:sp>
        <p:nvSpPr>
          <p:cNvPr id="5088" name="Google Shape;5088;p76"/>
          <p:cNvSpPr/>
          <p:nvPr/>
        </p:nvSpPr>
        <p:spPr>
          <a:xfrm>
            <a:off x="719991" y="1550476"/>
            <a:ext cx="920218" cy="838358"/>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76"/>
          <p:cNvSpPr/>
          <p:nvPr/>
        </p:nvSpPr>
        <p:spPr>
          <a:xfrm>
            <a:off x="849571" y="1639587"/>
            <a:ext cx="661058" cy="661058"/>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chemeClr val="accent1"/>
              </a:gs>
              <a:gs pos="100000">
                <a:schemeClr val="lt1"/>
              </a:gs>
            </a:gsLst>
            <a:path path="circle">
              <a:fillToRect b="50%" l="50%" r="50%" t="50%"/>
            </a:path>
            <a:tileRect/>
          </a:gradFill>
          <a:ln>
            <a:noFill/>
          </a:ln>
          <a:effectLst>
            <a:outerShdw blurRad="57150" rotWithShape="0" algn="bl" dir="4860000" dist="476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76"/>
          <p:cNvSpPr txBox="1"/>
          <p:nvPr>
            <p:ph idx="1" type="subTitle"/>
          </p:nvPr>
        </p:nvSpPr>
        <p:spPr>
          <a:xfrm>
            <a:off x="1831650" y="1360438"/>
            <a:ext cx="6520500" cy="28197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0"/>
              </a:spcBef>
              <a:spcAft>
                <a:spcPts val="0"/>
              </a:spcAft>
              <a:buSzPts val="2200"/>
              <a:buChar char="•"/>
            </a:pPr>
            <a:r>
              <a:rPr lang="en" sz="2200"/>
              <a:t>Time required to understand the tools</a:t>
            </a:r>
            <a:endParaRPr sz="2200"/>
          </a:p>
          <a:p>
            <a:pPr indent="-368300" lvl="0" marL="457200" rtl="0" algn="l">
              <a:lnSpc>
                <a:spcPct val="150000"/>
              </a:lnSpc>
              <a:spcBef>
                <a:spcPts val="0"/>
              </a:spcBef>
              <a:spcAft>
                <a:spcPts val="0"/>
              </a:spcAft>
              <a:buSzPts val="2200"/>
              <a:buChar char="•"/>
            </a:pPr>
            <a:r>
              <a:rPr lang="en" sz="2200"/>
              <a:t>Timing challenges in student interactions </a:t>
            </a:r>
            <a:endParaRPr sz="2200"/>
          </a:p>
          <a:p>
            <a:pPr indent="-368300" lvl="0" marL="457200" rtl="0" algn="l">
              <a:lnSpc>
                <a:spcPct val="150000"/>
              </a:lnSpc>
              <a:spcBef>
                <a:spcPts val="0"/>
              </a:spcBef>
              <a:spcAft>
                <a:spcPts val="0"/>
              </a:spcAft>
              <a:buSzPts val="2200"/>
              <a:buChar char="•"/>
            </a:pPr>
            <a:r>
              <a:rPr lang="en" sz="2200"/>
              <a:t>Beware of copyright!</a:t>
            </a:r>
            <a:endParaRPr sz="2200"/>
          </a:p>
          <a:p>
            <a:pPr indent="457200" lvl="0" marL="457200" rtl="0" algn="l">
              <a:spcBef>
                <a:spcPts val="1000"/>
              </a:spcBef>
              <a:spcAft>
                <a:spcPts val="0"/>
              </a:spcAft>
              <a:buNone/>
            </a:pPr>
            <a:r>
              <a:rPr lang="en" sz="1800"/>
              <a:t>→ 70% of all literature is in the VU’s database</a:t>
            </a:r>
            <a:endParaRPr sz="2200"/>
          </a:p>
          <a:p>
            <a:pPr indent="457200" lvl="0" marL="457200" rtl="0" algn="l">
              <a:spcBef>
                <a:spcPts val="0"/>
              </a:spcBef>
              <a:spcAft>
                <a:spcPts val="0"/>
              </a:spcAft>
              <a:buNone/>
            </a:pPr>
            <a:r>
              <a:rPr lang="en" sz="1800"/>
              <a:t>→ your faculty library liaison can help</a:t>
            </a:r>
            <a:endParaRPr sz="1800"/>
          </a:p>
          <a:p>
            <a:pPr indent="0" lvl="0" marL="0" rtl="0" algn="l">
              <a:spcBef>
                <a:spcPts val="0"/>
              </a:spcBef>
              <a:spcAft>
                <a:spcPts val="0"/>
              </a:spcAft>
              <a:buNone/>
            </a:pPr>
            <a:r>
              <a:t/>
            </a:r>
            <a:endParaRPr/>
          </a:p>
          <a:p>
            <a:pPr indent="0" lvl="0" marL="914400" rtl="0" algn="l">
              <a:spcBef>
                <a:spcPts val="0"/>
              </a:spcBef>
              <a:spcAft>
                <a:spcPts val="0"/>
              </a:spcAft>
              <a:buNone/>
            </a:pPr>
            <a:r>
              <a:rPr lang="en" u="sng">
                <a:solidFill>
                  <a:schemeClr val="hlink"/>
                </a:solidFill>
                <a:hlinkClick r:id="rId3"/>
              </a:rPr>
              <a:t>https://vu.nl/en/about-vu/divisions/university-library/more-about/subject-librarians</a:t>
            </a:r>
            <a:r>
              <a:rPr lang="en"/>
              <a:t> </a:t>
            </a:r>
            <a:endParaRPr/>
          </a:p>
          <a:p>
            <a:pPr indent="0" lvl="0" marL="0" rtl="0" algn="l">
              <a:spcBef>
                <a:spcPts val="0"/>
              </a:spcBef>
              <a:spcAft>
                <a:spcPts val="0"/>
              </a:spcAft>
              <a:buNone/>
            </a:pPr>
            <a:r>
              <a:t/>
            </a:r>
            <a:endParaRPr/>
          </a:p>
          <a:p>
            <a:pPr indent="0" lvl="0" marL="0" rtl="0" algn="l">
              <a:lnSpc>
                <a:spcPct val="150000"/>
              </a:lnSpc>
              <a:spcBef>
                <a:spcPts val="0"/>
              </a:spcBef>
              <a:spcAft>
                <a:spcPts val="1000"/>
              </a:spcAft>
              <a:buNone/>
            </a:pPr>
            <a:r>
              <a:t/>
            </a:r>
            <a:endParaRPr sz="2200"/>
          </a:p>
        </p:txBody>
      </p:sp>
      <p:pic>
        <p:nvPicPr>
          <p:cNvPr id="5091" name="Google Shape;5091;p76"/>
          <p:cNvPicPr preferRelativeResize="0"/>
          <p:nvPr/>
        </p:nvPicPr>
        <p:blipFill rotWithShape="1">
          <a:blip r:embed="rId4">
            <a:alphaModFix/>
          </a:blip>
          <a:srcRect b="0" l="0" r="0" t="0"/>
          <a:stretch/>
        </p:blipFill>
        <p:spPr>
          <a:xfrm>
            <a:off x="7978487" y="4720859"/>
            <a:ext cx="1073728" cy="330109"/>
          </a:xfrm>
          <a:prstGeom prst="rect">
            <a:avLst/>
          </a:prstGeom>
          <a:noFill/>
          <a:ln>
            <a:noFill/>
          </a:ln>
        </p:spPr>
      </p:pic>
      <p:grpSp>
        <p:nvGrpSpPr>
          <p:cNvPr id="5092" name="Google Shape;5092;p76"/>
          <p:cNvGrpSpPr/>
          <p:nvPr/>
        </p:nvGrpSpPr>
        <p:grpSpPr>
          <a:xfrm>
            <a:off x="969964" y="1809274"/>
            <a:ext cx="420271" cy="320774"/>
            <a:chOff x="-1951475" y="3273100"/>
            <a:chExt cx="291875" cy="222775"/>
          </a:xfrm>
        </p:grpSpPr>
        <p:sp>
          <p:nvSpPr>
            <p:cNvPr id="5093" name="Google Shape;5093;p76"/>
            <p:cNvSpPr/>
            <p:nvPr/>
          </p:nvSpPr>
          <p:spPr>
            <a:xfrm>
              <a:off x="-1951475" y="3325050"/>
              <a:ext cx="51225" cy="119250"/>
            </a:xfrm>
            <a:custGeom>
              <a:rect b="b" l="l" r="r" t="t"/>
              <a:pathLst>
                <a:path extrusionOk="0" h="4770" w="2049">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76"/>
            <p:cNvSpPr/>
            <p:nvPr/>
          </p:nvSpPr>
          <p:spPr>
            <a:xfrm>
              <a:off x="-1711250" y="3273100"/>
              <a:ext cx="51650" cy="221725"/>
            </a:xfrm>
            <a:custGeom>
              <a:rect b="b" l="l" r="r" t="t"/>
              <a:pathLst>
                <a:path extrusionOk="0" h="8869" w="2066">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76"/>
            <p:cNvSpPr/>
            <p:nvPr/>
          </p:nvSpPr>
          <p:spPr>
            <a:xfrm>
              <a:off x="-1886900" y="3296575"/>
              <a:ext cx="156775" cy="199300"/>
            </a:xfrm>
            <a:custGeom>
              <a:rect b="b" l="l" r="r" t="t"/>
              <a:pathLst>
                <a:path extrusionOk="0" h="7972" w="6271">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9" name="Shape 5099"/>
        <p:cNvGrpSpPr/>
        <p:nvPr/>
      </p:nvGrpSpPr>
      <p:grpSpPr>
        <a:xfrm>
          <a:off x="0" y="0"/>
          <a:ext cx="0" cy="0"/>
          <a:chOff x="0" y="0"/>
          <a:chExt cx="0" cy="0"/>
        </a:xfrm>
      </p:grpSpPr>
      <p:sp>
        <p:nvSpPr>
          <p:cNvPr id="5100" name="Google Shape;5100;p77"/>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TRY </a:t>
            </a:r>
            <a:r>
              <a:rPr lang="en">
                <a:solidFill>
                  <a:schemeClr val="dk2"/>
                </a:solidFill>
              </a:rPr>
              <a:t>YOURSELF!</a:t>
            </a:r>
            <a:endParaRPr>
              <a:solidFill>
                <a:schemeClr val="dk2"/>
              </a:solidFill>
            </a:endParaRPr>
          </a:p>
        </p:txBody>
      </p:sp>
      <p:pic>
        <p:nvPicPr>
          <p:cNvPr id="5101" name="Google Shape;5101;p77"/>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102" name="Google Shape;5102;p77"/>
          <p:cNvSpPr txBox="1"/>
          <p:nvPr>
            <p:ph idx="4294967295" type="body"/>
          </p:nvPr>
        </p:nvSpPr>
        <p:spPr>
          <a:xfrm>
            <a:off x="720000" y="2043775"/>
            <a:ext cx="3857700" cy="15273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900"/>
              <a:t>FEEDBACKFRUITS:</a:t>
            </a:r>
            <a:endParaRPr b="1" sz="1900"/>
          </a:p>
          <a:p>
            <a:pPr indent="0" lvl="0" marL="0" rtl="0" algn="l">
              <a:lnSpc>
                <a:spcPct val="115000"/>
              </a:lnSpc>
              <a:spcBef>
                <a:spcPts val="1200"/>
              </a:spcBef>
              <a:spcAft>
                <a:spcPts val="0"/>
              </a:spcAft>
              <a:buNone/>
            </a:pPr>
            <a:r>
              <a:rPr lang="en" sz="1600" u="sng">
                <a:solidFill>
                  <a:schemeClr val="hlink"/>
                </a:solidFill>
                <a:hlinkClick r:id="rId4"/>
              </a:rPr>
              <a:t>https://canvas.vu.nl/courses/47759/assignments/291378</a:t>
            </a:r>
            <a:r>
              <a:rPr lang="en" sz="1600"/>
              <a:t> </a:t>
            </a:r>
            <a:endParaRPr sz="1600"/>
          </a:p>
          <a:p>
            <a:pPr indent="0" lvl="0" marL="457200" rtl="0" algn="l">
              <a:lnSpc>
                <a:spcPct val="115000"/>
              </a:lnSpc>
              <a:spcBef>
                <a:spcPts val="1200"/>
              </a:spcBef>
              <a:spcAft>
                <a:spcPts val="1200"/>
              </a:spcAft>
              <a:buNone/>
            </a:pPr>
            <a:r>
              <a:t/>
            </a:r>
            <a:endParaRPr sz="2600">
              <a:solidFill>
                <a:schemeClr val="lt1"/>
              </a:solidFill>
              <a:latin typeface="Arial"/>
              <a:ea typeface="Arial"/>
              <a:cs typeface="Arial"/>
              <a:sym typeface="Arial"/>
            </a:endParaRPr>
          </a:p>
        </p:txBody>
      </p:sp>
      <p:pic>
        <p:nvPicPr>
          <p:cNvPr id="5103" name="Google Shape;5103;p77"/>
          <p:cNvPicPr preferRelativeResize="0"/>
          <p:nvPr/>
        </p:nvPicPr>
        <p:blipFill>
          <a:blip r:embed="rId5">
            <a:alphaModFix/>
          </a:blip>
          <a:stretch>
            <a:fillRect/>
          </a:stretch>
        </p:blipFill>
        <p:spPr>
          <a:xfrm>
            <a:off x="5560325" y="1598350"/>
            <a:ext cx="2418150" cy="2418150"/>
          </a:xfrm>
          <a:prstGeom prst="rect">
            <a:avLst/>
          </a:prstGeom>
          <a:noFill/>
          <a:ln>
            <a:noFill/>
          </a:ln>
        </p:spPr>
      </p:pic>
      <p:sp>
        <p:nvSpPr>
          <p:cNvPr id="5104" name="Google Shape;5104;p77"/>
          <p:cNvSpPr txBox="1"/>
          <p:nvPr/>
        </p:nvSpPr>
        <p:spPr>
          <a:xfrm>
            <a:off x="504350" y="4267550"/>
            <a:ext cx="587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a:t>
            </a:r>
            <a:r>
              <a:rPr lang="en">
                <a:solidFill>
                  <a:schemeClr val="dk1"/>
                </a:solidFill>
                <a:latin typeface="Poppins"/>
                <a:ea typeface="Poppins"/>
                <a:cs typeface="Poppins"/>
                <a:sym typeface="Poppins"/>
              </a:rPr>
              <a:t>Make sure you are part of </a:t>
            </a:r>
            <a:r>
              <a:rPr b="1" lang="en" u="sng">
                <a:solidFill>
                  <a:schemeClr val="dk1"/>
                </a:solidFill>
                <a:latin typeface="Poppins"/>
                <a:ea typeface="Poppins"/>
                <a:cs typeface="Poppins"/>
                <a:sym typeface="Poppins"/>
                <a:hlinkClick r:id="rId6">
                  <a:extLst>
                    <a:ext uri="{A12FA001-AC4F-418D-AE19-62706E023703}">
                      <ahyp:hlinkClr val="tx"/>
                    </a:ext>
                  </a:extLst>
                </a:hlinkClick>
              </a:rPr>
              <a:t>this course</a:t>
            </a:r>
            <a:r>
              <a:rPr lang="en">
                <a:solidFill>
                  <a:schemeClr val="dk1"/>
                </a:solidFill>
                <a:latin typeface="Poppins"/>
                <a:ea typeface="Poppins"/>
                <a:cs typeface="Poppins"/>
                <a:sym typeface="Poppins"/>
              </a:rPr>
              <a:t>, otherwise it won’t work</a:t>
            </a:r>
            <a:endParaRPr>
              <a:solidFill>
                <a:schemeClr val="dk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8" name="Shape 5108"/>
        <p:cNvGrpSpPr/>
        <p:nvPr/>
      </p:nvGrpSpPr>
      <p:grpSpPr>
        <a:xfrm>
          <a:off x="0" y="0"/>
          <a:ext cx="0" cy="0"/>
          <a:chOff x="0" y="0"/>
          <a:chExt cx="0" cy="0"/>
        </a:xfrm>
      </p:grpSpPr>
      <p:sp>
        <p:nvSpPr>
          <p:cNvPr id="5109" name="Google Shape;5109;p78"/>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TRY </a:t>
            </a:r>
            <a:r>
              <a:rPr lang="en">
                <a:solidFill>
                  <a:schemeClr val="dk2"/>
                </a:solidFill>
              </a:rPr>
              <a:t>YOURSELF!</a:t>
            </a:r>
            <a:endParaRPr>
              <a:solidFill>
                <a:schemeClr val="dk2"/>
              </a:solidFill>
            </a:endParaRPr>
          </a:p>
        </p:txBody>
      </p:sp>
      <p:pic>
        <p:nvPicPr>
          <p:cNvPr id="5110" name="Google Shape;5110;p78"/>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111" name="Google Shape;5111;p78"/>
          <p:cNvPicPr preferRelativeResize="0"/>
          <p:nvPr/>
        </p:nvPicPr>
        <p:blipFill>
          <a:blip r:embed="rId4">
            <a:alphaModFix/>
          </a:blip>
          <a:stretch>
            <a:fillRect/>
          </a:stretch>
        </p:blipFill>
        <p:spPr>
          <a:xfrm>
            <a:off x="4714001" y="1641673"/>
            <a:ext cx="3767575" cy="2455225"/>
          </a:xfrm>
          <a:prstGeom prst="rect">
            <a:avLst/>
          </a:prstGeom>
          <a:noFill/>
          <a:ln>
            <a:noFill/>
          </a:ln>
        </p:spPr>
      </p:pic>
      <p:sp>
        <p:nvSpPr>
          <p:cNvPr id="5112" name="Google Shape;5112;p78"/>
          <p:cNvSpPr txBox="1"/>
          <p:nvPr>
            <p:ph idx="4294967295" type="body"/>
          </p:nvPr>
        </p:nvSpPr>
        <p:spPr>
          <a:xfrm>
            <a:off x="720000" y="2043775"/>
            <a:ext cx="3857700" cy="15273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b="1" lang="en" sz="1900"/>
              <a:t>PERUSALL</a:t>
            </a:r>
            <a:r>
              <a:rPr b="1" lang="en" sz="1900"/>
              <a:t>:</a:t>
            </a:r>
            <a:endParaRPr b="1" sz="1900"/>
          </a:p>
          <a:p>
            <a:pPr indent="0" lvl="0" marL="0" rtl="0" algn="l">
              <a:lnSpc>
                <a:spcPct val="115000"/>
              </a:lnSpc>
              <a:spcBef>
                <a:spcPts val="1200"/>
              </a:spcBef>
              <a:spcAft>
                <a:spcPts val="0"/>
              </a:spcAft>
              <a:buNone/>
            </a:pPr>
            <a:r>
              <a:rPr lang="en" sz="1600" u="sng">
                <a:solidFill>
                  <a:schemeClr val="hlink"/>
                </a:solidFill>
                <a:hlinkClick r:id="rId5"/>
              </a:rPr>
              <a:t>https://canvas.vu.nl/courses/47759/external_tools/659?display=borderless</a:t>
            </a:r>
            <a:endParaRPr sz="1600"/>
          </a:p>
          <a:p>
            <a:pPr indent="0" lvl="0" marL="0" rtl="0" algn="l">
              <a:lnSpc>
                <a:spcPct val="115000"/>
              </a:lnSpc>
              <a:spcBef>
                <a:spcPts val="1200"/>
              </a:spcBef>
              <a:spcAft>
                <a:spcPts val="0"/>
              </a:spcAft>
              <a:buNone/>
            </a:pPr>
            <a:r>
              <a:t/>
            </a:r>
            <a:endParaRPr sz="1600"/>
          </a:p>
          <a:p>
            <a:pPr indent="0" lvl="0" marL="457200" rtl="0" algn="l">
              <a:lnSpc>
                <a:spcPct val="115000"/>
              </a:lnSpc>
              <a:spcBef>
                <a:spcPts val="1200"/>
              </a:spcBef>
              <a:spcAft>
                <a:spcPts val="1200"/>
              </a:spcAft>
              <a:buNone/>
            </a:pPr>
            <a:r>
              <a:t/>
            </a:r>
            <a:endParaRPr sz="2600">
              <a:solidFill>
                <a:schemeClr val="lt1"/>
              </a:solidFill>
              <a:latin typeface="Arial"/>
              <a:ea typeface="Arial"/>
              <a:cs typeface="Arial"/>
              <a:sym typeface="Arial"/>
            </a:endParaRPr>
          </a:p>
        </p:txBody>
      </p:sp>
      <p:sp>
        <p:nvSpPr>
          <p:cNvPr id="5113" name="Google Shape;5113;p78"/>
          <p:cNvSpPr txBox="1"/>
          <p:nvPr/>
        </p:nvSpPr>
        <p:spPr>
          <a:xfrm>
            <a:off x="504350" y="4267550"/>
            <a:ext cx="587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*Make sure you are part of </a:t>
            </a:r>
            <a:r>
              <a:rPr b="1" lang="en" u="sng">
                <a:solidFill>
                  <a:schemeClr val="dk1"/>
                </a:solidFill>
                <a:latin typeface="Poppins"/>
                <a:ea typeface="Poppins"/>
                <a:cs typeface="Poppins"/>
                <a:sym typeface="Poppins"/>
                <a:hlinkClick r:id="rId6">
                  <a:extLst>
                    <a:ext uri="{A12FA001-AC4F-418D-AE19-62706E023703}">
                      <ahyp:hlinkClr val="tx"/>
                    </a:ext>
                  </a:extLst>
                </a:hlinkClick>
              </a:rPr>
              <a:t>this course</a:t>
            </a:r>
            <a:r>
              <a:rPr lang="en">
                <a:solidFill>
                  <a:schemeClr val="dk1"/>
                </a:solidFill>
                <a:latin typeface="Poppins"/>
                <a:ea typeface="Poppins"/>
                <a:cs typeface="Poppins"/>
                <a:sym typeface="Poppins"/>
              </a:rPr>
              <a:t>, otherwise it won’t work</a:t>
            </a:r>
            <a:endParaRPr>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7" name="Shape 5117"/>
        <p:cNvGrpSpPr/>
        <p:nvPr/>
      </p:nvGrpSpPr>
      <p:grpSpPr>
        <a:xfrm>
          <a:off x="0" y="0"/>
          <a:ext cx="0" cy="0"/>
          <a:chOff x="0" y="0"/>
          <a:chExt cx="0" cy="0"/>
        </a:xfrm>
      </p:grpSpPr>
      <p:sp>
        <p:nvSpPr>
          <p:cNvPr id="5118" name="Google Shape;5118;p79"/>
          <p:cNvSpPr txBox="1"/>
          <p:nvPr>
            <p:ph type="title"/>
          </p:nvPr>
        </p:nvSpPr>
        <p:spPr>
          <a:xfrm>
            <a:off x="720000" y="149677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 YOU THINK OF THESE TOOLS?</a:t>
            </a:r>
            <a:endParaRPr>
              <a:solidFill>
                <a:schemeClr val="dk2"/>
              </a:solidFill>
            </a:endParaRPr>
          </a:p>
        </p:txBody>
      </p:sp>
      <p:pic>
        <p:nvPicPr>
          <p:cNvPr id="5119" name="Google Shape;5119;p79"/>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pSp>
        <p:nvGrpSpPr>
          <p:cNvPr id="5120" name="Google Shape;5120;p79"/>
          <p:cNvGrpSpPr/>
          <p:nvPr/>
        </p:nvGrpSpPr>
        <p:grpSpPr>
          <a:xfrm>
            <a:off x="846276" y="2336165"/>
            <a:ext cx="1571907" cy="1567739"/>
            <a:chOff x="-30345325" y="3184750"/>
            <a:chExt cx="292225" cy="291450"/>
          </a:xfrm>
        </p:grpSpPr>
        <p:sp>
          <p:nvSpPr>
            <p:cNvPr id="5121" name="Google Shape;5121;p79"/>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79"/>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79"/>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79"/>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79"/>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2" name="Shape 4912"/>
        <p:cNvGrpSpPr/>
        <p:nvPr/>
      </p:nvGrpSpPr>
      <p:grpSpPr>
        <a:xfrm>
          <a:off x="0" y="0"/>
          <a:ext cx="0" cy="0"/>
          <a:chOff x="0" y="0"/>
          <a:chExt cx="0" cy="0"/>
        </a:xfrm>
      </p:grpSpPr>
      <p:pic>
        <p:nvPicPr>
          <p:cNvPr id="4913" name="Google Shape;4913;p62"/>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4914" name="Google Shape;4914;p62"/>
          <p:cNvPicPr preferRelativeResize="0"/>
          <p:nvPr/>
        </p:nvPicPr>
        <p:blipFill rotWithShape="1">
          <a:blip r:embed="rId4">
            <a:alphaModFix/>
          </a:blip>
          <a:srcRect b="15412" l="10386" r="8851" t="23038"/>
          <a:stretch/>
        </p:blipFill>
        <p:spPr>
          <a:xfrm>
            <a:off x="1305288" y="1162575"/>
            <a:ext cx="6533424" cy="2818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9" name="Shape 5129"/>
        <p:cNvGrpSpPr/>
        <p:nvPr/>
      </p:nvGrpSpPr>
      <p:grpSpPr>
        <a:xfrm>
          <a:off x="0" y="0"/>
          <a:ext cx="0" cy="0"/>
          <a:chOff x="0" y="0"/>
          <a:chExt cx="0" cy="0"/>
        </a:xfrm>
      </p:grpSpPr>
      <p:sp>
        <p:nvSpPr>
          <p:cNvPr id="5130" name="Google Shape;5130;p8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GET TO THESE </a:t>
            </a:r>
            <a:r>
              <a:rPr lang="en">
                <a:solidFill>
                  <a:schemeClr val="dk2"/>
                </a:solidFill>
              </a:rPr>
              <a:t>TOOLS?</a:t>
            </a:r>
            <a:endParaRPr>
              <a:solidFill>
                <a:schemeClr val="dk2"/>
              </a:solidFill>
            </a:endParaRPr>
          </a:p>
        </p:txBody>
      </p:sp>
      <p:pic>
        <p:nvPicPr>
          <p:cNvPr id="5131" name="Google Shape;5131;p80"/>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132" name="Google Shape;5132;p80"/>
          <p:cNvSpPr txBox="1"/>
          <p:nvPr>
            <p:ph idx="4294967295" type="body"/>
          </p:nvPr>
        </p:nvSpPr>
        <p:spPr>
          <a:xfrm>
            <a:off x="720000" y="1353550"/>
            <a:ext cx="6283200" cy="29895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900"/>
              <a:t>Both integrated in Canvas</a:t>
            </a:r>
            <a:endParaRPr sz="1900"/>
          </a:p>
          <a:p>
            <a:pPr indent="0" lvl="0" marL="0" rtl="0" algn="l">
              <a:lnSpc>
                <a:spcPct val="115000"/>
              </a:lnSpc>
              <a:spcBef>
                <a:spcPts val="1200"/>
              </a:spcBef>
              <a:spcAft>
                <a:spcPts val="0"/>
              </a:spcAft>
              <a:buNone/>
            </a:pPr>
            <a:r>
              <a:t/>
            </a:r>
            <a:endParaRPr sz="1900"/>
          </a:p>
          <a:p>
            <a:pPr indent="-349250" lvl="0" marL="457200" rtl="0" algn="l">
              <a:lnSpc>
                <a:spcPct val="115000"/>
              </a:lnSpc>
              <a:spcBef>
                <a:spcPts val="1200"/>
              </a:spcBef>
              <a:spcAft>
                <a:spcPts val="0"/>
              </a:spcAft>
              <a:buSzPts val="1900"/>
              <a:buChar char="●"/>
            </a:pPr>
            <a:r>
              <a:rPr b="1" lang="en" sz="1900"/>
              <a:t>FeedbackFruits: </a:t>
            </a:r>
            <a:r>
              <a:rPr lang="en" sz="1900"/>
              <a:t>Canvas assignment → choose “External tool” as submission type</a:t>
            </a:r>
            <a:endParaRPr sz="1900"/>
          </a:p>
          <a:p>
            <a:pPr indent="0" lvl="0" marL="457200" rtl="0" algn="l">
              <a:lnSpc>
                <a:spcPct val="115000"/>
              </a:lnSpc>
              <a:spcBef>
                <a:spcPts val="1000"/>
              </a:spcBef>
              <a:spcAft>
                <a:spcPts val="0"/>
              </a:spcAft>
              <a:buNone/>
            </a:pPr>
            <a:r>
              <a:t/>
            </a:r>
            <a:endParaRPr sz="1900"/>
          </a:p>
          <a:p>
            <a:pPr indent="-349250" lvl="0" marL="457200" rtl="0" algn="l">
              <a:lnSpc>
                <a:spcPct val="115000"/>
              </a:lnSpc>
              <a:spcBef>
                <a:spcPts val="1000"/>
              </a:spcBef>
              <a:spcAft>
                <a:spcPts val="0"/>
              </a:spcAft>
              <a:buSzPts val="1900"/>
              <a:buChar char="●"/>
            </a:pPr>
            <a:r>
              <a:rPr b="1" lang="en" sz="1900"/>
              <a:t>Perusall: </a:t>
            </a:r>
            <a:r>
              <a:rPr lang="en" sz="1900"/>
              <a:t>Canvas settings → navigation → turn on Perusall as menu option</a:t>
            </a:r>
            <a:endParaRPr sz="1900"/>
          </a:p>
          <a:p>
            <a:pPr indent="0" lvl="0" marL="0" rtl="0" algn="l">
              <a:lnSpc>
                <a:spcPct val="115000"/>
              </a:lnSpc>
              <a:spcBef>
                <a:spcPts val="1200"/>
              </a:spcBef>
              <a:spcAft>
                <a:spcPts val="0"/>
              </a:spcAft>
              <a:buNone/>
            </a:pPr>
            <a:r>
              <a:t/>
            </a:r>
            <a:endParaRPr b="1" sz="1900"/>
          </a:p>
          <a:p>
            <a:pPr indent="0" lvl="0" marL="0" rtl="0" algn="l">
              <a:lnSpc>
                <a:spcPct val="115000"/>
              </a:lnSpc>
              <a:spcBef>
                <a:spcPts val="1200"/>
              </a:spcBef>
              <a:spcAft>
                <a:spcPts val="0"/>
              </a:spcAft>
              <a:buNone/>
            </a:pPr>
            <a:r>
              <a:t/>
            </a:r>
            <a:endParaRPr b="1" sz="1900"/>
          </a:p>
          <a:p>
            <a:pPr indent="0" lvl="0" marL="457200" rtl="0" algn="l">
              <a:lnSpc>
                <a:spcPct val="115000"/>
              </a:lnSpc>
              <a:spcBef>
                <a:spcPts val="1200"/>
              </a:spcBef>
              <a:spcAft>
                <a:spcPts val="1200"/>
              </a:spcAft>
              <a:buNone/>
            </a:pPr>
            <a:r>
              <a:t/>
            </a:r>
            <a:endParaRPr sz="2600">
              <a:solidFill>
                <a:schemeClr val="lt1"/>
              </a:solidFill>
              <a:latin typeface="Arial"/>
              <a:ea typeface="Arial"/>
              <a:cs typeface="Arial"/>
              <a:sym typeface="Arial"/>
            </a:endParaRPr>
          </a:p>
        </p:txBody>
      </p:sp>
      <p:pic>
        <p:nvPicPr>
          <p:cNvPr id="5133" name="Google Shape;5133;p80"/>
          <p:cNvPicPr preferRelativeResize="0"/>
          <p:nvPr/>
        </p:nvPicPr>
        <p:blipFill>
          <a:blip r:embed="rId4">
            <a:alphaModFix/>
          </a:blip>
          <a:stretch>
            <a:fillRect/>
          </a:stretch>
        </p:blipFill>
        <p:spPr>
          <a:xfrm>
            <a:off x="7067575" y="2220837"/>
            <a:ext cx="1770724" cy="885346"/>
          </a:xfrm>
          <a:prstGeom prst="rect">
            <a:avLst/>
          </a:prstGeom>
          <a:noFill/>
          <a:ln>
            <a:noFill/>
          </a:ln>
        </p:spPr>
      </p:pic>
      <p:pic>
        <p:nvPicPr>
          <p:cNvPr id="5134" name="Google Shape;5134;p80"/>
          <p:cNvPicPr preferRelativeResize="0"/>
          <p:nvPr/>
        </p:nvPicPr>
        <p:blipFill>
          <a:blip r:embed="rId5">
            <a:alphaModFix/>
          </a:blip>
          <a:stretch>
            <a:fillRect/>
          </a:stretch>
        </p:blipFill>
        <p:spPr>
          <a:xfrm>
            <a:off x="7141977" y="3726363"/>
            <a:ext cx="1621922" cy="374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8" name="Shape 5138"/>
        <p:cNvGrpSpPr/>
        <p:nvPr/>
      </p:nvGrpSpPr>
      <p:grpSpPr>
        <a:xfrm>
          <a:off x="0" y="0"/>
          <a:ext cx="0" cy="0"/>
          <a:chOff x="0" y="0"/>
          <a:chExt cx="0" cy="0"/>
        </a:xfrm>
      </p:grpSpPr>
      <p:sp>
        <p:nvSpPr>
          <p:cNvPr id="5139" name="Google Shape;5139;p81"/>
          <p:cNvSpPr txBox="1"/>
          <p:nvPr>
            <p:ph type="title"/>
          </p:nvPr>
        </p:nvSpPr>
        <p:spPr>
          <a:xfrm>
            <a:off x="1238453" y="1650700"/>
            <a:ext cx="5200500" cy="15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2"/>
                </a:solidFill>
              </a:rPr>
              <a:t>FeedbackFruits</a:t>
            </a:r>
            <a:r>
              <a:rPr lang="en" sz="3000"/>
              <a:t> demonstration</a:t>
            </a:r>
            <a:endParaRPr sz="3000">
              <a:solidFill>
                <a:schemeClr val="dk2"/>
              </a:solidFill>
            </a:endParaRPr>
          </a:p>
        </p:txBody>
      </p:sp>
      <p:grpSp>
        <p:nvGrpSpPr>
          <p:cNvPr id="5140" name="Google Shape;5140;p81"/>
          <p:cNvGrpSpPr/>
          <p:nvPr/>
        </p:nvGrpSpPr>
        <p:grpSpPr>
          <a:xfrm>
            <a:off x="1237255" y="851905"/>
            <a:ext cx="1112293" cy="1055555"/>
            <a:chOff x="1237255" y="851905"/>
            <a:chExt cx="1112293" cy="1055555"/>
          </a:xfrm>
        </p:grpSpPr>
        <p:grpSp>
          <p:nvGrpSpPr>
            <p:cNvPr id="5141" name="Google Shape;5141;p81"/>
            <p:cNvGrpSpPr/>
            <p:nvPr/>
          </p:nvGrpSpPr>
          <p:grpSpPr>
            <a:xfrm rot="-939182">
              <a:off x="1333290" y="960502"/>
              <a:ext cx="920222" cy="838361"/>
              <a:chOff x="1310300" y="1329825"/>
              <a:chExt cx="599725" cy="546375"/>
            </a:xfrm>
          </p:grpSpPr>
          <p:sp>
            <p:nvSpPr>
              <p:cNvPr id="5142" name="Google Shape;5142;p81"/>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81"/>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4" name="Google Shape;5144;p81"/>
            <p:cNvGrpSpPr/>
            <p:nvPr/>
          </p:nvGrpSpPr>
          <p:grpSpPr>
            <a:xfrm>
              <a:off x="1607889" y="1210786"/>
              <a:ext cx="370879" cy="337755"/>
              <a:chOff x="-40378075" y="3267450"/>
              <a:chExt cx="317425" cy="289075"/>
            </a:xfrm>
          </p:grpSpPr>
          <p:sp>
            <p:nvSpPr>
              <p:cNvPr id="5145" name="Google Shape;5145;p81"/>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81"/>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81"/>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81"/>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5149" name="Google Shape;5149;p81"/>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53" name="Shape 5153"/>
        <p:cNvGrpSpPr/>
        <p:nvPr/>
      </p:nvGrpSpPr>
      <p:grpSpPr>
        <a:xfrm>
          <a:off x="0" y="0"/>
          <a:ext cx="0" cy="0"/>
          <a:chOff x="0" y="0"/>
          <a:chExt cx="0" cy="0"/>
        </a:xfrm>
      </p:grpSpPr>
      <p:sp>
        <p:nvSpPr>
          <p:cNvPr id="5154" name="Google Shape;5154;p82"/>
          <p:cNvSpPr txBox="1"/>
          <p:nvPr>
            <p:ph type="title"/>
          </p:nvPr>
        </p:nvSpPr>
        <p:spPr>
          <a:xfrm>
            <a:off x="720000" y="333100"/>
            <a:ext cx="77040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FeedbackFruits</a:t>
            </a:r>
            <a:endParaRPr sz="3000">
              <a:solidFill>
                <a:schemeClr val="dk2"/>
              </a:solidFill>
            </a:endParaRPr>
          </a:p>
        </p:txBody>
      </p:sp>
      <p:pic>
        <p:nvPicPr>
          <p:cNvPr id="5155" name="Google Shape;5155;p82"/>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156" name="Google Shape;5156;p82"/>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descr="Ben je docent aan de VU? Je kan kosteloos 1-op-1 met een expert afspreken om samen de tool in te stellen. Zo weet jij zeker dat alles klopt en leer je tool in weinig tijd gebruiken. Email onderwijswerkplaats@vu.nl om een afspraak in te plannen of loop langs in NU 1A25" id="5157" name="Google Shape;5157;p82" title="FeedbackFruits Interactive Document: wat kan je met deze tool? +demo">
            <a:hlinkClick r:id="rId4"/>
          </p:cNvPr>
          <p:cNvPicPr preferRelativeResize="0"/>
          <p:nvPr/>
        </p:nvPicPr>
        <p:blipFill>
          <a:blip r:embed="rId5">
            <a:alphaModFix/>
          </a:blip>
          <a:stretch>
            <a:fillRect/>
          </a:stretch>
        </p:blipFill>
        <p:spPr>
          <a:xfrm>
            <a:off x="1046475" y="901300"/>
            <a:ext cx="6973150" cy="392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7"/>
                                        </p:tgtEl>
                                        <p:attrNameLst>
                                          <p:attrName>style.visibility</p:attrName>
                                        </p:attrNameLst>
                                      </p:cBhvr>
                                      <p:to>
                                        <p:strVal val="visible"/>
                                      </p:to>
                                    </p:set>
                                    <p:animEffect filter="fade" transition="in">
                                      <p:cBhvr>
                                        <p:cTn dur="1000"/>
                                        <p:tgtEl>
                                          <p:spTgt spid="5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1" name="Shape 5161"/>
        <p:cNvGrpSpPr/>
        <p:nvPr/>
      </p:nvGrpSpPr>
      <p:grpSpPr>
        <a:xfrm>
          <a:off x="0" y="0"/>
          <a:ext cx="0" cy="0"/>
          <a:chOff x="0" y="0"/>
          <a:chExt cx="0" cy="0"/>
        </a:xfrm>
      </p:grpSpPr>
      <p:sp>
        <p:nvSpPr>
          <p:cNvPr id="5162" name="Google Shape;5162;p83"/>
          <p:cNvSpPr txBox="1"/>
          <p:nvPr>
            <p:ph type="title"/>
          </p:nvPr>
        </p:nvSpPr>
        <p:spPr>
          <a:xfrm>
            <a:off x="1238453" y="1650700"/>
            <a:ext cx="5200500" cy="152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2"/>
                </a:solidFill>
              </a:rPr>
              <a:t>Perusall</a:t>
            </a:r>
            <a:r>
              <a:rPr lang="en" sz="3000"/>
              <a:t> </a:t>
            </a:r>
            <a:endParaRPr sz="3000"/>
          </a:p>
          <a:p>
            <a:pPr indent="0" lvl="0" marL="0" rtl="0" algn="l">
              <a:spcBef>
                <a:spcPts val="0"/>
              </a:spcBef>
              <a:spcAft>
                <a:spcPts val="0"/>
              </a:spcAft>
              <a:buClr>
                <a:schemeClr val="dk1"/>
              </a:buClr>
              <a:buSzPts val="1100"/>
              <a:buFont typeface="Arial"/>
              <a:buNone/>
            </a:pPr>
            <a:r>
              <a:rPr lang="en" sz="3000"/>
              <a:t>demonstration</a:t>
            </a:r>
            <a:endParaRPr sz="3000">
              <a:solidFill>
                <a:schemeClr val="dk2"/>
              </a:solidFill>
            </a:endParaRPr>
          </a:p>
        </p:txBody>
      </p:sp>
      <p:grpSp>
        <p:nvGrpSpPr>
          <p:cNvPr id="5163" name="Google Shape;5163;p83"/>
          <p:cNvGrpSpPr/>
          <p:nvPr/>
        </p:nvGrpSpPr>
        <p:grpSpPr>
          <a:xfrm>
            <a:off x="1237255" y="851905"/>
            <a:ext cx="1112293" cy="1055555"/>
            <a:chOff x="1237255" y="851905"/>
            <a:chExt cx="1112293" cy="1055555"/>
          </a:xfrm>
        </p:grpSpPr>
        <p:grpSp>
          <p:nvGrpSpPr>
            <p:cNvPr id="5164" name="Google Shape;5164;p83"/>
            <p:cNvGrpSpPr/>
            <p:nvPr/>
          </p:nvGrpSpPr>
          <p:grpSpPr>
            <a:xfrm rot="-939182">
              <a:off x="1333290" y="960502"/>
              <a:ext cx="920222" cy="838361"/>
              <a:chOff x="1310300" y="1329825"/>
              <a:chExt cx="599725" cy="546375"/>
            </a:xfrm>
          </p:grpSpPr>
          <p:sp>
            <p:nvSpPr>
              <p:cNvPr id="5165" name="Google Shape;5165;p83"/>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rgbClr val="C0A0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83"/>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rgbClr val="3C4A60"/>
                  </a:gs>
                  <a:gs pos="100000">
                    <a:srgbClr val="303B4D"/>
                  </a:gs>
                </a:gsLst>
                <a:path path="circle">
                  <a:fillToRect b="50%" l="50%" r="50%" t="50%"/>
                </a:path>
                <a:tileRect/>
              </a:gradFill>
              <a:ln>
                <a:noFill/>
              </a:ln>
              <a:effectLst>
                <a:outerShdw blurRad="57150" rotWithShape="0" algn="bl" dir="4860000" dist="47625">
                  <a:srgbClr val="303B4D">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7" name="Google Shape;5167;p83"/>
            <p:cNvGrpSpPr/>
            <p:nvPr/>
          </p:nvGrpSpPr>
          <p:grpSpPr>
            <a:xfrm>
              <a:off x="1607487" y="1210328"/>
              <a:ext cx="371814" cy="338690"/>
              <a:chOff x="-40745125" y="3632900"/>
              <a:chExt cx="318225" cy="289875"/>
            </a:xfrm>
          </p:grpSpPr>
          <p:sp>
            <p:nvSpPr>
              <p:cNvPr id="5168" name="Google Shape;5168;p83"/>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83"/>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83"/>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83"/>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83"/>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83"/>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83"/>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5175" name="Google Shape;5175;p83"/>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9" name="Shape 5179"/>
        <p:cNvGrpSpPr/>
        <p:nvPr/>
      </p:nvGrpSpPr>
      <p:grpSpPr>
        <a:xfrm>
          <a:off x="0" y="0"/>
          <a:ext cx="0" cy="0"/>
          <a:chOff x="0" y="0"/>
          <a:chExt cx="0" cy="0"/>
        </a:xfrm>
      </p:grpSpPr>
      <p:pic>
        <p:nvPicPr>
          <p:cNvPr id="5180" name="Google Shape;5180;p84"/>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aphicFrame>
        <p:nvGraphicFramePr>
          <p:cNvPr id="5181" name="Google Shape;5181;p84"/>
          <p:cNvGraphicFramePr/>
          <p:nvPr/>
        </p:nvGraphicFramePr>
        <p:xfrm>
          <a:off x="719988" y="1108961"/>
          <a:ext cx="3000000" cy="3000000"/>
        </p:xfrm>
        <a:graphic>
          <a:graphicData uri="http://schemas.openxmlformats.org/drawingml/2006/table">
            <a:tbl>
              <a:tblPr>
                <a:noFill/>
                <a:tableStyleId>{654E816B-6839-47EA-9F9A-1BF1CB1E8CE1}</a:tableStyleId>
              </a:tblPr>
              <a:tblGrid>
                <a:gridCol w="2407000"/>
                <a:gridCol w="2601575"/>
                <a:gridCol w="2869075"/>
              </a:tblGrid>
              <a:tr h="86127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FeedbackFruits</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(interactive doc)</a:t>
                      </a:r>
                      <a:endParaRPr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rPr b="1" lang="en" sz="1700">
                          <a:latin typeface="Poppins"/>
                          <a:ea typeface="Poppins"/>
                          <a:cs typeface="Poppins"/>
                          <a:sym typeface="Poppins"/>
                        </a:rPr>
                        <a:t>Perusall</a:t>
                      </a:r>
                      <a:endParaRPr b="1"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r>
              <a:tr h="86127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Integration with Canvas</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operates directly on Canvas</a:t>
                      </a:r>
                      <a:endParaRPr sz="11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operates on Perusall</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r h="86127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Grade-syncing</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grades synced with Canvas</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grades synced with Canvas</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r h="117202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Group-syncing</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sz="11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groups</a:t>
                      </a:r>
                      <a:r>
                        <a:rPr lang="en" sz="1100">
                          <a:latin typeface="Poppins"/>
                          <a:ea typeface="Poppins"/>
                          <a:cs typeface="Poppins"/>
                          <a:sym typeface="Poppins"/>
                        </a:rPr>
                        <a:t> synced with Canvas</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groups partially synced </a:t>
                      </a:r>
                      <a:endParaRPr sz="1100">
                        <a:latin typeface="Poppins"/>
                        <a:ea typeface="Poppins"/>
                        <a:cs typeface="Poppins"/>
                        <a:sym typeface="Poppins"/>
                      </a:endParaRPr>
                    </a:p>
                    <a:p>
                      <a:pPr indent="0" lvl="0" marL="0" rtl="0" algn="l">
                        <a:spcBef>
                          <a:spcPts val="0"/>
                        </a:spcBef>
                        <a:spcAft>
                          <a:spcPts val="0"/>
                        </a:spcAft>
                        <a:buNone/>
                      </a:pPr>
                      <a:r>
                        <a:t/>
                      </a:r>
                      <a:endParaRPr b="1" sz="900">
                        <a:latin typeface="Poppins"/>
                        <a:ea typeface="Poppins"/>
                        <a:cs typeface="Poppins"/>
                        <a:sym typeface="Poppins"/>
                      </a:endParaRPr>
                    </a:p>
                    <a:p>
                      <a:pPr indent="0" lvl="0" marL="0" rtl="0" algn="l">
                        <a:spcBef>
                          <a:spcPts val="0"/>
                        </a:spcBef>
                        <a:spcAft>
                          <a:spcPts val="0"/>
                        </a:spcAft>
                        <a:buNone/>
                      </a:pPr>
                      <a:r>
                        <a:rPr b="1" lang="en" sz="900">
                          <a:latin typeface="Poppins"/>
                          <a:ea typeface="Poppins"/>
                          <a:cs typeface="Poppins"/>
                          <a:sym typeface="Poppins"/>
                        </a:rPr>
                        <a:t>Limitation: </a:t>
                      </a:r>
                      <a:r>
                        <a:rPr lang="en" sz="900">
                          <a:latin typeface="Poppins"/>
                          <a:ea typeface="Poppins"/>
                          <a:cs typeface="Poppins"/>
                          <a:sym typeface="Poppins"/>
                        </a:rPr>
                        <a:t>Group 2 in Canvas, might appear as Group 7 in Perusall. But students remain the same.</a:t>
                      </a:r>
                      <a:endParaRPr sz="9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bl>
          </a:graphicData>
        </a:graphic>
      </p:graphicFrame>
      <p:sp>
        <p:nvSpPr>
          <p:cNvPr id="5182" name="Google Shape;5182;p84"/>
          <p:cNvSpPr txBox="1"/>
          <p:nvPr>
            <p:ph idx="4294967295"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COMPARISONS</a:t>
            </a:r>
            <a:r>
              <a:rPr lang="en"/>
              <a:t> BETWEEN THESE TOOLS</a:t>
            </a:r>
            <a:endParaRPr>
              <a:solidFill>
                <a:schemeClr val="dk2"/>
              </a:solidFill>
            </a:endParaRPr>
          </a:p>
        </p:txBody>
      </p:sp>
      <p:grpSp>
        <p:nvGrpSpPr>
          <p:cNvPr id="5183" name="Google Shape;5183;p84"/>
          <p:cNvGrpSpPr/>
          <p:nvPr/>
        </p:nvGrpSpPr>
        <p:grpSpPr>
          <a:xfrm>
            <a:off x="4210418" y="2127442"/>
            <a:ext cx="339253" cy="339253"/>
            <a:chOff x="1492675" y="4992125"/>
            <a:chExt cx="481825" cy="481825"/>
          </a:xfrm>
        </p:grpSpPr>
        <p:sp>
          <p:nvSpPr>
            <p:cNvPr id="5184" name="Google Shape;5184;p8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185" name="Google Shape;5185;p8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186" name="Google Shape;5186;p84"/>
          <p:cNvGrpSpPr/>
          <p:nvPr/>
        </p:nvGrpSpPr>
        <p:grpSpPr>
          <a:xfrm>
            <a:off x="6999293" y="2127442"/>
            <a:ext cx="339253" cy="339253"/>
            <a:chOff x="1492675" y="4992125"/>
            <a:chExt cx="481825" cy="481825"/>
          </a:xfrm>
        </p:grpSpPr>
        <p:sp>
          <p:nvSpPr>
            <p:cNvPr id="5187" name="Google Shape;5187;p8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188" name="Google Shape;5188;p8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189" name="Google Shape;5189;p84"/>
          <p:cNvGrpSpPr/>
          <p:nvPr/>
        </p:nvGrpSpPr>
        <p:grpSpPr>
          <a:xfrm>
            <a:off x="6999291" y="3827842"/>
            <a:ext cx="339253" cy="339253"/>
            <a:chOff x="899850" y="4992125"/>
            <a:chExt cx="481825" cy="481825"/>
          </a:xfrm>
        </p:grpSpPr>
        <p:sp>
          <p:nvSpPr>
            <p:cNvPr id="5190" name="Google Shape;5190;p84"/>
            <p:cNvSpPr/>
            <p:nvPr/>
          </p:nvSpPr>
          <p:spPr>
            <a:xfrm>
              <a:off x="1126600" y="5360100"/>
              <a:ext cx="28250" cy="28250"/>
            </a:xfrm>
            <a:custGeom>
              <a:rect b="b" l="l" r="r" t="t"/>
              <a:pathLst>
                <a:path extrusionOk="0" h="1130" w="113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5191" name="Google Shape;5191;p84"/>
            <p:cNvSpPr/>
            <p:nvPr/>
          </p:nvSpPr>
          <p:spPr>
            <a:xfrm>
              <a:off x="1056050" y="5079900"/>
              <a:ext cx="169400" cy="194950"/>
            </a:xfrm>
            <a:custGeom>
              <a:rect b="b" l="l" r="r" t="t"/>
              <a:pathLst>
                <a:path extrusionOk="0" h="7798" w="6776">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5192" name="Google Shape;5192;p84"/>
            <p:cNvSpPr/>
            <p:nvPr/>
          </p:nvSpPr>
          <p:spPr>
            <a:xfrm>
              <a:off x="899850" y="4992125"/>
              <a:ext cx="481825" cy="481825"/>
            </a:xfrm>
            <a:custGeom>
              <a:rect b="b" l="l" r="r" t="t"/>
              <a:pathLst>
                <a:path extrusionOk="0" h="19273" w="19273">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grpSp>
      <p:grpSp>
        <p:nvGrpSpPr>
          <p:cNvPr id="5193" name="Google Shape;5193;p84"/>
          <p:cNvGrpSpPr/>
          <p:nvPr/>
        </p:nvGrpSpPr>
        <p:grpSpPr>
          <a:xfrm>
            <a:off x="4210418" y="3004280"/>
            <a:ext cx="339253" cy="339253"/>
            <a:chOff x="1492675" y="4992125"/>
            <a:chExt cx="481825" cy="481825"/>
          </a:xfrm>
        </p:grpSpPr>
        <p:sp>
          <p:nvSpPr>
            <p:cNvPr id="5194" name="Google Shape;5194;p8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195" name="Google Shape;5195;p8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196" name="Google Shape;5196;p84"/>
          <p:cNvGrpSpPr/>
          <p:nvPr/>
        </p:nvGrpSpPr>
        <p:grpSpPr>
          <a:xfrm>
            <a:off x="6999293" y="2998105"/>
            <a:ext cx="339253" cy="339253"/>
            <a:chOff x="1492675" y="4992125"/>
            <a:chExt cx="481825" cy="481825"/>
          </a:xfrm>
        </p:grpSpPr>
        <p:sp>
          <p:nvSpPr>
            <p:cNvPr id="5197" name="Google Shape;5197;p8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198" name="Google Shape;5198;p8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5199" name="Google Shape;5199;p84"/>
          <p:cNvGrpSpPr/>
          <p:nvPr/>
        </p:nvGrpSpPr>
        <p:grpSpPr>
          <a:xfrm>
            <a:off x="4210418" y="3928205"/>
            <a:ext cx="339253" cy="339253"/>
            <a:chOff x="1492675" y="4992125"/>
            <a:chExt cx="481825" cy="481825"/>
          </a:xfrm>
        </p:grpSpPr>
        <p:sp>
          <p:nvSpPr>
            <p:cNvPr id="5200" name="Google Shape;5200;p84"/>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5201" name="Google Shape;5201;p84"/>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5" name="Shape 5205"/>
        <p:cNvGrpSpPr/>
        <p:nvPr/>
      </p:nvGrpSpPr>
      <p:grpSpPr>
        <a:xfrm>
          <a:off x="0" y="0"/>
          <a:ext cx="0" cy="0"/>
          <a:chOff x="0" y="0"/>
          <a:chExt cx="0" cy="0"/>
        </a:xfrm>
      </p:grpSpPr>
      <p:pic>
        <p:nvPicPr>
          <p:cNvPr id="5206" name="Google Shape;5206;p85"/>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aphicFrame>
        <p:nvGraphicFramePr>
          <p:cNvPr id="5207" name="Google Shape;5207;p85"/>
          <p:cNvGraphicFramePr/>
          <p:nvPr/>
        </p:nvGraphicFramePr>
        <p:xfrm>
          <a:off x="719988" y="966086"/>
          <a:ext cx="3000000" cy="3000000"/>
        </p:xfrm>
        <a:graphic>
          <a:graphicData uri="http://schemas.openxmlformats.org/drawingml/2006/table">
            <a:tbl>
              <a:tblPr>
                <a:noFill/>
                <a:tableStyleId>{654E816B-6839-47EA-9F9A-1BF1CB1E8CE1}</a:tableStyleId>
              </a:tblPr>
              <a:tblGrid>
                <a:gridCol w="2058525"/>
                <a:gridCol w="3055950"/>
                <a:gridCol w="2929725"/>
              </a:tblGrid>
              <a:tr h="743425">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700">
                          <a:latin typeface="Poppins"/>
                          <a:ea typeface="Poppins"/>
                          <a:cs typeface="Poppins"/>
                          <a:sym typeface="Poppins"/>
                        </a:rPr>
                        <a:t>FeedbackFruits</a:t>
                      </a:r>
                      <a:endParaRPr b="1" sz="1700">
                        <a:latin typeface="Poppins"/>
                        <a:ea typeface="Poppins"/>
                        <a:cs typeface="Poppins"/>
                        <a:sym typeface="Poppins"/>
                      </a:endParaRPr>
                    </a:p>
                    <a:p>
                      <a:pPr indent="0" lvl="0" marL="0" rtl="0" algn="l">
                        <a:spcBef>
                          <a:spcPts val="0"/>
                        </a:spcBef>
                        <a:spcAft>
                          <a:spcPts val="0"/>
                        </a:spcAft>
                        <a:buNone/>
                      </a:pPr>
                      <a:r>
                        <a:rPr lang="en" sz="1700">
                          <a:latin typeface="Poppins"/>
                          <a:ea typeface="Poppins"/>
                          <a:cs typeface="Poppins"/>
                          <a:sym typeface="Poppins"/>
                        </a:rPr>
                        <a:t>(interactive doc)</a:t>
                      </a:r>
                      <a:endParaRPr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rPr b="1" lang="en" sz="1700">
                          <a:latin typeface="Poppins"/>
                          <a:ea typeface="Poppins"/>
                          <a:cs typeface="Poppins"/>
                          <a:sym typeface="Poppins"/>
                        </a:rPr>
                        <a:t>Perusall</a:t>
                      </a:r>
                      <a:endParaRPr b="1" sz="17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r>
              <a:tr h="422875">
                <a:tc>
                  <a:txBody>
                    <a:bodyPr/>
                    <a:lstStyle/>
                    <a:p>
                      <a:pPr indent="0" lvl="0" marL="0" rtl="0" algn="l">
                        <a:spcBef>
                          <a:spcPts val="0"/>
                        </a:spcBef>
                        <a:spcAft>
                          <a:spcPts val="0"/>
                        </a:spcAft>
                        <a:buNone/>
                      </a:pPr>
                      <a:r>
                        <a:rPr lang="en">
                          <a:latin typeface="Poppins"/>
                          <a:ea typeface="Poppins"/>
                          <a:cs typeface="Poppins"/>
                          <a:sym typeface="Poppins"/>
                        </a:rPr>
                        <a:t>Aim</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ctr">
                        <a:spcBef>
                          <a:spcPts val="0"/>
                        </a:spcBef>
                        <a:spcAft>
                          <a:spcPts val="0"/>
                        </a:spcAft>
                        <a:buNone/>
                      </a:pPr>
                      <a:r>
                        <a:t/>
                      </a:r>
                      <a:endParaRPr sz="12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t/>
                      </a:r>
                      <a:endParaRPr sz="12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r h="438725">
                <a:tc>
                  <a:txBody>
                    <a:bodyPr/>
                    <a:lstStyle/>
                    <a:p>
                      <a:pPr indent="0" lvl="0" marL="0" rtl="0" algn="l">
                        <a:spcBef>
                          <a:spcPts val="0"/>
                        </a:spcBef>
                        <a:spcAft>
                          <a:spcPts val="0"/>
                        </a:spcAft>
                        <a:buNone/>
                      </a:pPr>
                      <a:r>
                        <a:rPr lang="en">
                          <a:latin typeface="Poppins"/>
                          <a:ea typeface="Poppins"/>
                          <a:cs typeface="Poppins"/>
                          <a:sym typeface="Poppins"/>
                        </a:rPr>
                        <a:t>User-friendliness</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r h="135282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Ways to promote learning</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r h="96687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Analyzing students’ contributions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6B26B"/>
                    </a:solidFill>
                  </a:tcPr>
                </a:tc>
                <a:tc>
                  <a:txBody>
                    <a:bodyPr/>
                    <a:lstStyle/>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t/>
                      </a:r>
                      <a:endParaRPr sz="12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CE5CD"/>
                    </a:solidFill>
                  </a:tcPr>
                </a:tc>
              </a:tr>
            </a:tbl>
          </a:graphicData>
        </a:graphic>
      </p:graphicFrame>
      <p:sp>
        <p:nvSpPr>
          <p:cNvPr id="5208" name="Google Shape;5208;p85"/>
          <p:cNvSpPr txBox="1"/>
          <p:nvPr>
            <p:ph idx="4294967295" type="title"/>
          </p:nvPr>
        </p:nvSpPr>
        <p:spPr>
          <a:xfrm>
            <a:off x="720000" y="2164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2"/>
                </a:solidFill>
              </a:rPr>
              <a:t>COMPARISONS</a:t>
            </a:r>
            <a:r>
              <a:rPr lang="en"/>
              <a:t> BETWEEN THESE TOOLS</a:t>
            </a:r>
            <a:endParaRPr>
              <a:solidFill>
                <a:schemeClr val="dk2"/>
              </a:solidFill>
            </a:endParaRPr>
          </a:p>
        </p:txBody>
      </p:sp>
      <p:sp>
        <p:nvSpPr>
          <p:cNvPr id="5209" name="Google Shape;5209;p85"/>
          <p:cNvSpPr txBox="1"/>
          <p:nvPr/>
        </p:nvSpPr>
        <p:spPr>
          <a:xfrm>
            <a:off x="2760075" y="1786400"/>
            <a:ext cx="2968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Teacher-driven</a:t>
            </a:r>
            <a:endParaRPr>
              <a:latin typeface="Poppins"/>
              <a:ea typeface="Poppins"/>
              <a:cs typeface="Poppins"/>
              <a:sym typeface="Poppins"/>
            </a:endParaRPr>
          </a:p>
        </p:txBody>
      </p:sp>
      <p:sp>
        <p:nvSpPr>
          <p:cNvPr id="5210" name="Google Shape;5210;p85"/>
          <p:cNvSpPr txBox="1"/>
          <p:nvPr/>
        </p:nvSpPr>
        <p:spPr>
          <a:xfrm>
            <a:off x="5728575" y="1786400"/>
            <a:ext cx="2869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Student</a:t>
            </a:r>
            <a:r>
              <a:rPr lang="en" sz="1200">
                <a:latin typeface="Poppins"/>
                <a:ea typeface="Poppins"/>
                <a:cs typeface="Poppins"/>
                <a:sym typeface="Poppins"/>
              </a:rPr>
              <a:t>-driven</a:t>
            </a:r>
            <a:endParaRPr>
              <a:latin typeface="Poppins"/>
              <a:ea typeface="Poppins"/>
              <a:cs typeface="Poppins"/>
              <a:sym typeface="Poppins"/>
            </a:endParaRPr>
          </a:p>
        </p:txBody>
      </p:sp>
      <p:sp>
        <p:nvSpPr>
          <p:cNvPr id="5211" name="Google Shape;5211;p85"/>
          <p:cNvSpPr txBox="1"/>
          <p:nvPr/>
        </p:nvSpPr>
        <p:spPr>
          <a:xfrm>
            <a:off x="2760075" y="2210250"/>
            <a:ext cx="2968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High</a:t>
            </a:r>
            <a:endParaRPr>
              <a:latin typeface="Poppins"/>
              <a:ea typeface="Poppins"/>
              <a:cs typeface="Poppins"/>
              <a:sym typeface="Poppins"/>
            </a:endParaRPr>
          </a:p>
        </p:txBody>
      </p:sp>
      <p:sp>
        <p:nvSpPr>
          <p:cNvPr id="5212" name="Google Shape;5212;p85"/>
          <p:cNvSpPr txBox="1"/>
          <p:nvPr/>
        </p:nvSpPr>
        <p:spPr>
          <a:xfrm>
            <a:off x="5728575" y="2210250"/>
            <a:ext cx="2869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Medium</a:t>
            </a:r>
            <a:endParaRPr>
              <a:latin typeface="Poppins"/>
              <a:ea typeface="Poppins"/>
              <a:cs typeface="Poppins"/>
              <a:sym typeface="Poppins"/>
            </a:endParaRPr>
          </a:p>
        </p:txBody>
      </p:sp>
      <p:sp>
        <p:nvSpPr>
          <p:cNvPr id="5213" name="Google Shape;5213;p85"/>
          <p:cNvSpPr txBox="1"/>
          <p:nvPr/>
        </p:nvSpPr>
        <p:spPr>
          <a:xfrm>
            <a:off x="2760075" y="2571750"/>
            <a:ext cx="29685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Students can annotate readings or figures. </a:t>
            </a:r>
            <a:endParaRPr sz="1200"/>
          </a:p>
          <a:p>
            <a:pPr indent="-304800" lvl="0" marL="457200" rtl="0" algn="l">
              <a:spcBef>
                <a:spcPts val="0"/>
              </a:spcBef>
              <a:spcAft>
                <a:spcPts val="0"/>
              </a:spcAft>
              <a:buSzPts val="1200"/>
              <a:buChar char="●"/>
            </a:pPr>
            <a:r>
              <a:rPr lang="en" sz="1200"/>
              <a:t>Can comment on classmates’ contributions.</a:t>
            </a:r>
            <a:endParaRPr sz="1200"/>
          </a:p>
          <a:p>
            <a:pPr indent="-304800" lvl="0" marL="457200" rtl="0" algn="l">
              <a:spcBef>
                <a:spcPts val="0"/>
              </a:spcBef>
              <a:spcAft>
                <a:spcPts val="0"/>
              </a:spcAft>
              <a:buSzPts val="1200"/>
              <a:buChar char="●"/>
            </a:pPr>
            <a:r>
              <a:rPr lang="en" sz="1200"/>
              <a:t>Open questions or multiple choice. </a:t>
            </a:r>
            <a:endParaRPr>
              <a:latin typeface="Poppins"/>
              <a:ea typeface="Poppins"/>
              <a:cs typeface="Poppins"/>
              <a:sym typeface="Poppins"/>
            </a:endParaRPr>
          </a:p>
        </p:txBody>
      </p:sp>
      <p:sp>
        <p:nvSpPr>
          <p:cNvPr id="5214" name="Google Shape;5214;p85"/>
          <p:cNvSpPr txBox="1"/>
          <p:nvPr/>
        </p:nvSpPr>
        <p:spPr>
          <a:xfrm>
            <a:off x="5755125" y="2579550"/>
            <a:ext cx="29685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Students can annotate readings or figures. </a:t>
            </a:r>
            <a:endParaRPr sz="1200"/>
          </a:p>
          <a:p>
            <a:pPr indent="-304800" lvl="0" marL="457200" rtl="0" algn="l">
              <a:spcBef>
                <a:spcPts val="0"/>
              </a:spcBef>
              <a:spcAft>
                <a:spcPts val="0"/>
              </a:spcAft>
              <a:buSzPts val="1200"/>
              <a:buChar char="●"/>
            </a:pPr>
            <a:r>
              <a:rPr lang="en" sz="1200"/>
              <a:t>Can comment on other students’ contributions. </a:t>
            </a:r>
            <a:endParaRPr sz="1200"/>
          </a:p>
          <a:p>
            <a:pPr indent="-304800" lvl="0" marL="457200" rtl="0" algn="l">
              <a:spcBef>
                <a:spcPts val="0"/>
              </a:spcBef>
              <a:spcAft>
                <a:spcPts val="0"/>
              </a:spcAft>
              <a:buSzPts val="1200"/>
              <a:buChar char="●"/>
            </a:pPr>
            <a:r>
              <a:rPr lang="en" sz="1200"/>
              <a:t>Learn how to make high-quality annotations (teach them first!)</a:t>
            </a:r>
            <a:endParaRPr sz="1200"/>
          </a:p>
        </p:txBody>
      </p:sp>
      <p:sp>
        <p:nvSpPr>
          <p:cNvPr id="5215" name="Google Shape;5215;p85"/>
          <p:cNvSpPr txBox="1"/>
          <p:nvPr/>
        </p:nvSpPr>
        <p:spPr>
          <a:xfrm>
            <a:off x="2735900" y="3948750"/>
            <a:ext cx="29685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Manual </a:t>
            </a:r>
            <a:endParaRPr sz="1200"/>
          </a:p>
          <a:p>
            <a:pPr indent="-304800" lvl="0" marL="457200" rtl="0" algn="l">
              <a:spcBef>
                <a:spcPts val="0"/>
              </a:spcBef>
              <a:spcAft>
                <a:spcPts val="0"/>
              </a:spcAft>
              <a:buSzPts val="1200"/>
              <a:buChar char="●"/>
            </a:pPr>
            <a:r>
              <a:rPr lang="en" sz="1200"/>
              <a:t>Students can highlight their best annotations and reflect on the assignment.</a:t>
            </a:r>
            <a:endParaRPr>
              <a:latin typeface="Poppins"/>
              <a:ea typeface="Poppins"/>
              <a:cs typeface="Poppins"/>
              <a:sym typeface="Poppins"/>
            </a:endParaRPr>
          </a:p>
        </p:txBody>
      </p:sp>
      <p:sp>
        <p:nvSpPr>
          <p:cNvPr id="5216" name="Google Shape;5216;p85"/>
          <p:cNvSpPr txBox="1"/>
          <p:nvPr/>
        </p:nvSpPr>
        <p:spPr>
          <a:xfrm>
            <a:off x="5804775" y="3923350"/>
            <a:ext cx="28692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AI-grading. </a:t>
            </a:r>
            <a:endParaRPr sz="1200"/>
          </a:p>
          <a:p>
            <a:pPr indent="-304800" lvl="0" marL="457200" rtl="0" algn="l">
              <a:spcBef>
                <a:spcPts val="0"/>
              </a:spcBef>
              <a:spcAft>
                <a:spcPts val="0"/>
              </a:spcAft>
              <a:buSzPts val="1200"/>
              <a:buChar char="●"/>
            </a:pPr>
            <a:r>
              <a:rPr lang="en" sz="1200"/>
              <a:t>Automatically provide confusion reports. </a:t>
            </a:r>
            <a:r>
              <a:rPr b="1" lang="en" sz="1200"/>
              <a:t>Limitation: </a:t>
            </a:r>
            <a:r>
              <a:rPr lang="en" sz="1200"/>
              <a:t>not always accurate, need 10+ annotations.</a:t>
            </a:r>
            <a:endParaRPr sz="1200"/>
          </a:p>
        </p:txBody>
      </p:sp>
      <p:sp>
        <p:nvSpPr>
          <p:cNvPr id="5217" name="Google Shape;5217;p85"/>
          <p:cNvSpPr/>
          <p:nvPr/>
        </p:nvSpPr>
        <p:spPr>
          <a:xfrm>
            <a:off x="5546100" y="2731013"/>
            <a:ext cx="342300" cy="88800"/>
          </a:xfrm>
          <a:prstGeom prst="lef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5218" name="Google Shape;5218;p85"/>
          <p:cNvSpPr/>
          <p:nvPr/>
        </p:nvSpPr>
        <p:spPr>
          <a:xfrm>
            <a:off x="5546100" y="3112013"/>
            <a:ext cx="342300" cy="88800"/>
          </a:xfrm>
          <a:prstGeom prst="leftRightArrow">
            <a:avLst>
              <a:gd fmla="val 50000" name="adj1"/>
              <a:gd fmla="val 50000" name="adj2"/>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2" name="Shape 5222"/>
        <p:cNvGrpSpPr/>
        <p:nvPr/>
      </p:nvGrpSpPr>
      <p:grpSpPr>
        <a:xfrm>
          <a:off x="0" y="0"/>
          <a:ext cx="0" cy="0"/>
          <a:chOff x="0" y="0"/>
          <a:chExt cx="0" cy="0"/>
        </a:xfrm>
      </p:grpSpPr>
      <p:pic>
        <p:nvPicPr>
          <p:cNvPr id="5223" name="Google Shape;5223;p86"/>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pSp>
        <p:nvGrpSpPr>
          <p:cNvPr id="5224" name="Google Shape;5224;p86"/>
          <p:cNvGrpSpPr/>
          <p:nvPr/>
        </p:nvGrpSpPr>
        <p:grpSpPr>
          <a:xfrm>
            <a:off x="435750" y="471425"/>
            <a:ext cx="8466499" cy="4009999"/>
            <a:chOff x="447525" y="871600"/>
            <a:chExt cx="8466499" cy="4009999"/>
          </a:xfrm>
        </p:grpSpPr>
        <p:pic>
          <p:nvPicPr>
            <p:cNvPr id="5225" name="Google Shape;5225;p86"/>
            <p:cNvPicPr preferRelativeResize="0"/>
            <p:nvPr/>
          </p:nvPicPr>
          <p:blipFill>
            <a:blip r:embed="rId4">
              <a:alphaModFix/>
            </a:blip>
            <a:stretch>
              <a:fillRect/>
            </a:stretch>
          </p:blipFill>
          <p:spPr>
            <a:xfrm>
              <a:off x="447525" y="871600"/>
              <a:ext cx="8466499" cy="4009999"/>
            </a:xfrm>
            <a:prstGeom prst="rect">
              <a:avLst/>
            </a:prstGeom>
            <a:noFill/>
            <a:ln>
              <a:noFill/>
            </a:ln>
          </p:spPr>
        </p:pic>
        <p:sp>
          <p:nvSpPr>
            <p:cNvPr id="5226" name="Google Shape;5226;p86"/>
            <p:cNvSpPr/>
            <p:nvPr/>
          </p:nvSpPr>
          <p:spPr>
            <a:xfrm>
              <a:off x="6746250" y="3561700"/>
              <a:ext cx="984600" cy="44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27" name="Google Shape;5227;p86"/>
            <p:cNvCxnSpPr/>
            <p:nvPr/>
          </p:nvCxnSpPr>
          <p:spPr>
            <a:xfrm rot="10800000">
              <a:off x="4221750" y="3729250"/>
              <a:ext cx="2524500" cy="52500"/>
            </a:xfrm>
            <a:prstGeom prst="straightConnector1">
              <a:avLst/>
            </a:prstGeom>
            <a:noFill/>
            <a:ln cap="flat" cmpd="sng" w="28575">
              <a:solidFill>
                <a:srgbClr val="FF0000"/>
              </a:solidFill>
              <a:prstDash val="solid"/>
              <a:round/>
              <a:headEnd len="med" w="med" type="none"/>
              <a:tailEnd len="med" w="med" type="triangle"/>
            </a:ln>
          </p:spPr>
        </p:cxnSp>
        <p:sp>
          <p:nvSpPr>
            <p:cNvPr id="5228" name="Google Shape;5228;p86"/>
            <p:cNvSpPr txBox="1"/>
            <p:nvPr/>
          </p:nvSpPr>
          <p:spPr>
            <a:xfrm>
              <a:off x="1607500" y="3249950"/>
              <a:ext cx="2614500" cy="738900"/>
            </a:xfrm>
            <a:prstGeom prst="rect">
              <a:avLst/>
            </a:prstGeom>
            <a:solidFill>
              <a:srgbClr val="FFE599"/>
            </a:solidFill>
            <a:ln cap="flat" cmpd="sng" w="9525">
              <a:solidFill>
                <a:srgbClr val="88888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40C28"/>
                  </a:solidFill>
                  <a:latin typeface="Poppins"/>
                  <a:ea typeface="Poppins"/>
                  <a:cs typeface="Poppins"/>
                  <a:sym typeface="Poppins"/>
                </a:rPr>
                <a:t>Perusall uses its algorithm to identify </a:t>
              </a:r>
              <a:r>
                <a:rPr b="1" lang="en" sz="1200">
                  <a:solidFill>
                    <a:srgbClr val="040C28"/>
                  </a:solidFill>
                  <a:latin typeface="Poppins"/>
                  <a:ea typeface="Poppins"/>
                  <a:cs typeface="Poppins"/>
                  <a:sym typeface="Poppins"/>
                </a:rPr>
                <a:t>topics</a:t>
              </a:r>
              <a:r>
                <a:rPr lang="en" sz="1200">
                  <a:solidFill>
                    <a:srgbClr val="040C28"/>
                  </a:solidFill>
                  <a:latin typeface="Poppins"/>
                  <a:ea typeface="Poppins"/>
                  <a:cs typeface="Poppins"/>
                  <a:sym typeface="Poppins"/>
                </a:rPr>
                <a:t> of engagement, and the best </a:t>
              </a:r>
              <a:r>
                <a:rPr b="1" lang="en" sz="1200">
                  <a:solidFill>
                    <a:srgbClr val="040C28"/>
                  </a:solidFill>
                  <a:latin typeface="Poppins"/>
                  <a:ea typeface="Poppins"/>
                  <a:cs typeface="Poppins"/>
                  <a:sym typeface="Poppins"/>
                </a:rPr>
                <a:t>annotations</a:t>
              </a:r>
              <a:r>
                <a:rPr lang="en" sz="1200">
                  <a:solidFill>
                    <a:srgbClr val="040C28"/>
                  </a:solidFill>
                  <a:latin typeface="Poppins"/>
                  <a:ea typeface="Poppins"/>
                  <a:cs typeface="Poppins"/>
                  <a:sym typeface="Poppins"/>
                </a:rPr>
                <a:t>.</a:t>
              </a:r>
              <a:endParaRPr sz="1100">
                <a:latin typeface="Poppins"/>
                <a:ea typeface="Poppins"/>
                <a:cs typeface="Poppins"/>
                <a:sym typeface="Poppins"/>
              </a:endParaRPr>
            </a:p>
          </p:txBody>
        </p:sp>
      </p:grpSp>
      <p:sp>
        <p:nvSpPr>
          <p:cNvPr id="5229" name="Google Shape;5229;p86"/>
          <p:cNvSpPr txBox="1"/>
          <p:nvPr/>
        </p:nvSpPr>
        <p:spPr>
          <a:xfrm>
            <a:off x="533300" y="4550950"/>
            <a:ext cx="68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Perusall - confusion report </a:t>
            </a:r>
            <a:endParaRPr>
              <a:solidFill>
                <a:schemeClr val="dk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3" name="Shape 5233"/>
        <p:cNvGrpSpPr/>
        <p:nvPr/>
      </p:nvGrpSpPr>
      <p:grpSpPr>
        <a:xfrm>
          <a:off x="0" y="0"/>
          <a:ext cx="0" cy="0"/>
          <a:chOff x="0" y="0"/>
          <a:chExt cx="0" cy="0"/>
        </a:xfrm>
      </p:grpSpPr>
      <p:pic>
        <p:nvPicPr>
          <p:cNvPr id="5234" name="Google Shape;5234;p87"/>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235" name="Google Shape;5235;p87"/>
          <p:cNvSpPr txBox="1"/>
          <p:nvPr/>
        </p:nvSpPr>
        <p:spPr>
          <a:xfrm>
            <a:off x="533300" y="4550950"/>
            <a:ext cx="682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oppins"/>
                <a:ea typeface="Poppins"/>
                <a:cs typeface="Poppins"/>
                <a:sym typeface="Poppins"/>
              </a:rPr>
              <a:t>Perusall - confusion report </a:t>
            </a:r>
            <a:endParaRPr>
              <a:solidFill>
                <a:schemeClr val="dk1"/>
              </a:solidFill>
              <a:latin typeface="Poppins"/>
              <a:ea typeface="Poppins"/>
              <a:cs typeface="Poppins"/>
              <a:sym typeface="Poppins"/>
            </a:endParaRPr>
          </a:p>
        </p:txBody>
      </p:sp>
      <p:pic>
        <p:nvPicPr>
          <p:cNvPr id="5236" name="Google Shape;5236;p87"/>
          <p:cNvPicPr preferRelativeResize="0"/>
          <p:nvPr/>
        </p:nvPicPr>
        <p:blipFill rotWithShape="1">
          <a:blip r:embed="rId4">
            <a:alphaModFix/>
          </a:blip>
          <a:srcRect b="13886" l="0" r="-452" t="5377"/>
          <a:stretch/>
        </p:blipFill>
        <p:spPr>
          <a:xfrm>
            <a:off x="976200" y="123025"/>
            <a:ext cx="7427151" cy="4427924"/>
          </a:xfrm>
          <a:prstGeom prst="rect">
            <a:avLst/>
          </a:prstGeom>
          <a:noFill/>
          <a:ln>
            <a:noFill/>
          </a:ln>
        </p:spPr>
      </p:pic>
      <p:sp>
        <p:nvSpPr>
          <p:cNvPr id="5237" name="Google Shape;5237;p87"/>
          <p:cNvSpPr/>
          <p:nvPr/>
        </p:nvSpPr>
        <p:spPr>
          <a:xfrm>
            <a:off x="976200" y="238350"/>
            <a:ext cx="1376400" cy="276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238" name="Google Shape;5238;p87"/>
          <p:cNvSpPr/>
          <p:nvPr/>
        </p:nvSpPr>
        <p:spPr>
          <a:xfrm>
            <a:off x="4611425" y="461725"/>
            <a:ext cx="3792000" cy="408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239" name="Google Shape;5239;p87"/>
          <p:cNvSpPr txBox="1"/>
          <p:nvPr/>
        </p:nvSpPr>
        <p:spPr>
          <a:xfrm>
            <a:off x="5423675" y="168900"/>
            <a:ext cx="230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0000"/>
                </a:solidFill>
                <a:latin typeface="Poppins"/>
                <a:ea typeface="Poppins"/>
                <a:cs typeface="Poppins"/>
                <a:sym typeface="Poppins"/>
              </a:rPr>
              <a:t>Annotations with most engagement</a:t>
            </a:r>
            <a:endParaRPr sz="900">
              <a:solidFill>
                <a:srgbClr val="FF0000"/>
              </a:solidFill>
              <a:latin typeface="Poppins"/>
              <a:ea typeface="Poppins"/>
              <a:cs typeface="Poppins"/>
              <a:sym typeface="Poppins"/>
            </a:endParaRPr>
          </a:p>
        </p:txBody>
      </p:sp>
      <p:sp>
        <p:nvSpPr>
          <p:cNvPr id="5240" name="Google Shape;5240;p87"/>
          <p:cNvSpPr txBox="1"/>
          <p:nvPr/>
        </p:nvSpPr>
        <p:spPr>
          <a:xfrm>
            <a:off x="2388125" y="176550"/>
            <a:ext cx="1556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FF0000"/>
                </a:solidFill>
                <a:latin typeface="Poppins"/>
                <a:ea typeface="Poppins"/>
                <a:cs typeface="Poppins"/>
                <a:sym typeface="Poppins"/>
              </a:rPr>
              <a:t>Relevant topics, keywords.</a:t>
            </a:r>
            <a:endParaRPr sz="800">
              <a:solidFill>
                <a:srgbClr val="FF0000"/>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4" name="Shape 5244"/>
        <p:cNvGrpSpPr/>
        <p:nvPr/>
      </p:nvGrpSpPr>
      <p:grpSpPr>
        <a:xfrm>
          <a:off x="0" y="0"/>
          <a:ext cx="0" cy="0"/>
          <a:chOff x="0" y="0"/>
          <a:chExt cx="0" cy="0"/>
        </a:xfrm>
      </p:grpSpPr>
      <p:sp>
        <p:nvSpPr>
          <p:cNvPr id="5245" name="Google Shape;5245;p88"/>
          <p:cNvSpPr txBox="1"/>
          <p:nvPr>
            <p:ph type="title"/>
          </p:nvPr>
        </p:nvSpPr>
        <p:spPr>
          <a:xfrm>
            <a:off x="720000" y="1559050"/>
            <a:ext cx="7704000" cy="129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ACTIVITY 1: </a:t>
            </a:r>
            <a:endParaRPr sz="2900"/>
          </a:p>
          <a:p>
            <a:pPr indent="0" lvl="0" marL="0" rtl="0" algn="l">
              <a:spcBef>
                <a:spcPts val="0"/>
              </a:spcBef>
              <a:spcAft>
                <a:spcPts val="0"/>
              </a:spcAft>
              <a:buNone/>
            </a:pPr>
            <a:r>
              <a:t/>
            </a:r>
            <a:endParaRPr/>
          </a:p>
          <a:p>
            <a:pPr indent="0" lvl="0" marL="0" rtl="0" algn="ctr">
              <a:spcBef>
                <a:spcPts val="0"/>
              </a:spcBef>
              <a:spcAft>
                <a:spcPts val="0"/>
              </a:spcAft>
              <a:buNone/>
            </a:pPr>
            <a:r>
              <a:rPr lang="en"/>
              <a:t>How would you best use these tools?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9" name="Shape 5249"/>
        <p:cNvGrpSpPr/>
        <p:nvPr/>
      </p:nvGrpSpPr>
      <p:grpSpPr>
        <a:xfrm>
          <a:off x="0" y="0"/>
          <a:ext cx="0" cy="0"/>
          <a:chOff x="0" y="0"/>
          <a:chExt cx="0" cy="0"/>
        </a:xfrm>
      </p:grpSpPr>
      <p:sp>
        <p:nvSpPr>
          <p:cNvPr id="5250" name="Google Shape;5250;p89"/>
          <p:cNvSpPr txBox="1"/>
          <p:nvPr>
            <p:ph idx="8"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TOOLS </a:t>
            </a:r>
            <a:r>
              <a:rPr lang="en">
                <a:solidFill>
                  <a:schemeClr val="dk2"/>
                </a:solidFill>
              </a:rPr>
              <a:t>BEST?</a:t>
            </a:r>
            <a:endParaRPr>
              <a:solidFill>
                <a:schemeClr val="dk2"/>
              </a:solidFill>
            </a:endParaRPr>
          </a:p>
        </p:txBody>
      </p:sp>
      <p:sp>
        <p:nvSpPr>
          <p:cNvPr id="5251" name="Google Shape;5251;p89"/>
          <p:cNvSpPr txBox="1"/>
          <p:nvPr>
            <p:ph idx="4294967295" type="body"/>
          </p:nvPr>
        </p:nvSpPr>
        <p:spPr>
          <a:xfrm>
            <a:off x="872400" y="1352950"/>
            <a:ext cx="6283200" cy="29895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700"/>
              <a:t>1. Communicate why you’re using this tool</a:t>
            </a:r>
            <a:endParaRPr sz="1700"/>
          </a:p>
          <a:p>
            <a:pPr indent="0" lvl="0" marL="0" rtl="0" algn="l">
              <a:lnSpc>
                <a:spcPct val="115000"/>
              </a:lnSpc>
              <a:spcBef>
                <a:spcPts val="1200"/>
              </a:spcBef>
              <a:spcAft>
                <a:spcPts val="0"/>
              </a:spcAft>
              <a:buNone/>
            </a:pPr>
            <a:r>
              <a:rPr lang="en" sz="1700"/>
              <a:t>2. Communicate your expectations</a:t>
            </a:r>
            <a:endParaRPr sz="1700"/>
          </a:p>
          <a:p>
            <a:pPr indent="0" lvl="0" marL="0" rtl="0" algn="l">
              <a:lnSpc>
                <a:spcPct val="115000"/>
              </a:lnSpc>
              <a:spcBef>
                <a:spcPts val="1200"/>
              </a:spcBef>
              <a:spcAft>
                <a:spcPts val="0"/>
              </a:spcAft>
              <a:buNone/>
            </a:pPr>
            <a:r>
              <a:rPr lang="en" sz="1700"/>
              <a:t>3. Set a minimum of required annotations: 7</a:t>
            </a:r>
            <a:endParaRPr sz="1700"/>
          </a:p>
          <a:p>
            <a:pPr indent="0" lvl="0" marL="0" rtl="0" algn="l">
              <a:lnSpc>
                <a:spcPct val="115000"/>
              </a:lnSpc>
              <a:spcBef>
                <a:spcPts val="1200"/>
              </a:spcBef>
              <a:spcAft>
                <a:spcPts val="0"/>
              </a:spcAft>
              <a:buNone/>
            </a:pPr>
            <a:r>
              <a:rPr lang="en" sz="1700"/>
              <a:t>4. Divide students in groups: 20 </a:t>
            </a:r>
            <a:endParaRPr sz="1700"/>
          </a:p>
          <a:p>
            <a:pPr indent="0" lvl="0" marL="0" rtl="0" algn="l">
              <a:lnSpc>
                <a:spcPct val="115000"/>
              </a:lnSpc>
              <a:spcBef>
                <a:spcPts val="1200"/>
              </a:spcBef>
              <a:spcAft>
                <a:spcPts val="0"/>
              </a:spcAft>
              <a:buNone/>
            </a:pPr>
            <a:r>
              <a:rPr lang="en" sz="1700"/>
              <a:t>5. Do not interfere</a:t>
            </a:r>
            <a:endParaRPr sz="1700"/>
          </a:p>
          <a:p>
            <a:pPr indent="0" lvl="0" marL="0" rtl="0" algn="l">
              <a:lnSpc>
                <a:spcPct val="115000"/>
              </a:lnSpc>
              <a:spcBef>
                <a:spcPts val="1200"/>
              </a:spcBef>
              <a:spcAft>
                <a:spcPts val="0"/>
              </a:spcAft>
              <a:buNone/>
            </a:pPr>
            <a:r>
              <a:rPr lang="en" sz="1700"/>
              <a:t>6. Let students use the thumbs up button (upvotes)</a:t>
            </a:r>
            <a:endParaRPr sz="1700"/>
          </a:p>
          <a:p>
            <a:pPr indent="0" lvl="0" marL="0" rtl="0" algn="l">
              <a:lnSpc>
                <a:spcPct val="115000"/>
              </a:lnSpc>
              <a:spcBef>
                <a:spcPts val="1200"/>
              </a:spcBef>
              <a:spcAft>
                <a:spcPts val="0"/>
              </a:spcAft>
              <a:buNone/>
            </a:pPr>
            <a:r>
              <a:rPr lang="en" sz="1700"/>
              <a:t>7. Use as input for contact time</a:t>
            </a:r>
            <a:endParaRPr sz="1700"/>
          </a:p>
          <a:p>
            <a:pPr indent="0" lvl="0" marL="0" rtl="0" algn="l">
              <a:lnSpc>
                <a:spcPct val="115000"/>
              </a:lnSpc>
              <a:spcBef>
                <a:spcPts val="1200"/>
              </a:spcBef>
              <a:spcAft>
                <a:spcPts val="0"/>
              </a:spcAft>
              <a:buNone/>
            </a:pPr>
            <a:r>
              <a:t/>
            </a:r>
            <a:endParaRPr sz="1700"/>
          </a:p>
          <a:p>
            <a:pPr indent="0" lvl="0" marL="0" rtl="0" algn="l">
              <a:lnSpc>
                <a:spcPct val="115000"/>
              </a:lnSpc>
              <a:spcBef>
                <a:spcPts val="1200"/>
              </a:spcBef>
              <a:spcAft>
                <a:spcPts val="1200"/>
              </a:spcAft>
              <a:buNone/>
            </a:pPr>
            <a:r>
              <a:t/>
            </a:r>
            <a:endParaRPr sz="1700"/>
          </a:p>
        </p:txBody>
      </p:sp>
      <p:pic>
        <p:nvPicPr>
          <p:cNvPr id="5252" name="Google Shape;5252;p89"/>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5253" name="Google Shape;5253;p89"/>
          <p:cNvPicPr preferRelativeResize="0"/>
          <p:nvPr/>
        </p:nvPicPr>
        <p:blipFill>
          <a:blip r:embed="rId4">
            <a:alphaModFix/>
          </a:blip>
          <a:stretch>
            <a:fillRect/>
          </a:stretch>
        </p:blipFill>
        <p:spPr>
          <a:xfrm>
            <a:off x="7039325" y="661900"/>
            <a:ext cx="1593550" cy="159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8" name="Shape 4918"/>
        <p:cNvGrpSpPr/>
        <p:nvPr/>
      </p:nvGrpSpPr>
      <p:grpSpPr>
        <a:xfrm>
          <a:off x="0" y="0"/>
          <a:ext cx="0" cy="0"/>
          <a:chOff x="0" y="0"/>
          <a:chExt cx="0" cy="0"/>
        </a:xfrm>
      </p:grpSpPr>
      <p:sp>
        <p:nvSpPr>
          <p:cNvPr id="4919" name="Google Shape;4919;p63"/>
          <p:cNvSpPr txBox="1"/>
          <p:nvPr>
            <p:ph idx="1" type="subTitle"/>
          </p:nvPr>
        </p:nvSpPr>
        <p:spPr>
          <a:xfrm>
            <a:off x="1611173" y="2286991"/>
            <a:ext cx="28347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FeedbackFruits and Perusall</a:t>
            </a:r>
            <a:endParaRPr sz="1300"/>
          </a:p>
        </p:txBody>
      </p:sp>
      <p:sp>
        <p:nvSpPr>
          <p:cNvPr id="4920" name="Google Shape;4920;p63"/>
          <p:cNvSpPr txBox="1"/>
          <p:nvPr>
            <p:ph idx="2" type="subTitle"/>
          </p:nvPr>
        </p:nvSpPr>
        <p:spPr>
          <a:xfrm>
            <a:off x="1611175" y="2984017"/>
            <a:ext cx="28347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Advantages &amp; disadvantages</a:t>
            </a:r>
            <a:endParaRPr sz="1300"/>
          </a:p>
        </p:txBody>
      </p:sp>
      <p:sp>
        <p:nvSpPr>
          <p:cNvPr id="4921" name="Google Shape;4921;p63"/>
          <p:cNvSpPr txBox="1"/>
          <p:nvPr>
            <p:ph type="title"/>
          </p:nvPr>
        </p:nvSpPr>
        <p:spPr>
          <a:xfrm>
            <a:off x="720000" y="492425"/>
            <a:ext cx="77040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PROGRAMME</a:t>
            </a:r>
            <a:endParaRPr sz="3000">
              <a:solidFill>
                <a:schemeClr val="dk2"/>
              </a:solidFill>
            </a:endParaRPr>
          </a:p>
        </p:txBody>
      </p:sp>
      <p:sp>
        <p:nvSpPr>
          <p:cNvPr id="4922" name="Google Shape;4922;p63"/>
          <p:cNvSpPr txBox="1"/>
          <p:nvPr>
            <p:ph idx="5" type="subTitle"/>
          </p:nvPr>
        </p:nvSpPr>
        <p:spPr>
          <a:xfrm>
            <a:off x="1611163" y="1589975"/>
            <a:ext cx="28881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What is active blended learning?</a:t>
            </a:r>
            <a:endParaRPr sz="1300"/>
          </a:p>
        </p:txBody>
      </p:sp>
      <p:sp>
        <p:nvSpPr>
          <p:cNvPr id="4923" name="Google Shape;4923;p63"/>
          <p:cNvSpPr txBox="1"/>
          <p:nvPr>
            <p:ph idx="6" type="subTitle"/>
          </p:nvPr>
        </p:nvSpPr>
        <p:spPr>
          <a:xfrm>
            <a:off x="5589298" y="2288444"/>
            <a:ext cx="28347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Best ways to use these tools</a:t>
            </a:r>
            <a:endParaRPr sz="1300"/>
          </a:p>
        </p:txBody>
      </p:sp>
      <p:sp>
        <p:nvSpPr>
          <p:cNvPr id="4924" name="Google Shape;4924;p63"/>
          <p:cNvSpPr/>
          <p:nvPr/>
        </p:nvSpPr>
        <p:spPr>
          <a:xfrm>
            <a:off x="829706" y="1529964"/>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1</a:t>
            </a:r>
            <a:endParaRPr sz="3000">
              <a:solidFill>
                <a:schemeClr val="dk2"/>
              </a:solidFill>
              <a:latin typeface="Poppins ExtraBold"/>
              <a:ea typeface="Poppins ExtraBold"/>
              <a:cs typeface="Poppins ExtraBold"/>
              <a:sym typeface="Poppins ExtraBold"/>
            </a:endParaRPr>
          </a:p>
        </p:txBody>
      </p:sp>
      <p:sp>
        <p:nvSpPr>
          <p:cNvPr id="4925" name="Google Shape;4925;p63"/>
          <p:cNvSpPr txBox="1"/>
          <p:nvPr>
            <p:ph idx="13" type="subTitle"/>
          </p:nvPr>
        </p:nvSpPr>
        <p:spPr>
          <a:xfrm>
            <a:off x="5589300" y="1589975"/>
            <a:ext cx="30267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Differences between the tools</a:t>
            </a:r>
            <a:endParaRPr sz="1300"/>
          </a:p>
        </p:txBody>
      </p:sp>
      <p:sp>
        <p:nvSpPr>
          <p:cNvPr id="4926" name="Google Shape;4926;p63"/>
          <p:cNvSpPr/>
          <p:nvPr/>
        </p:nvSpPr>
        <p:spPr>
          <a:xfrm>
            <a:off x="4795631" y="1529964"/>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4</a:t>
            </a:r>
            <a:endParaRPr sz="3000">
              <a:solidFill>
                <a:schemeClr val="dk2"/>
              </a:solidFill>
              <a:latin typeface="Poppins ExtraBold"/>
              <a:ea typeface="Poppins ExtraBold"/>
              <a:cs typeface="Poppins ExtraBold"/>
              <a:sym typeface="Poppins ExtraBold"/>
            </a:endParaRPr>
          </a:p>
        </p:txBody>
      </p:sp>
      <p:sp>
        <p:nvSpPr>
          <p:cNvPr id="4927" name="Google Shape;4927;p63"/>
          <p:cNvSpPr/>
          <p:nvPr/>
        </p:nvSpPr>
        <p:spPr>
          <a:xfrm>
            <a:off x="829706" y="2228444"/>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2</a:t>
            </a:r>
            <a:endParaRPr sz="3000">
              <a:solidFill>
                <a:schemeClr val="dk2"/>
              </a:solidFill>
              <a:latin typeface="Poppins ExtraBold"/>
              <a:ea typeface="Poppins ExtraBold"/>
              <a:cs typeface="Poppins ExtraBold"/>
              <a:sym typeface="Poppins ExtraBold"/>
            </a:endParaRPr>
          </a:p>
        </p:txBody>
      </p:sp>
      <p:sp>
        <p:nvSpPr>
          <p:cNvPr id="4928" name="Google Shape;4928;p63"/>
          <p:cNvSpPr/>
          <p:nvPr/>
        </p:nvSpPr>
        <p:spPr>
          <a:xfrm>
            <a:off x="4795631" y="2228444"/>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5</a:t>
            </a:r>
            <a:endParaRPr sz="3000">
              <a:solidFill>
                <a:schemeClr val="dk2"/>
              </a:solidFill>
              <a:latin typeface="Poppins ExtraBold"/>
              <a:ea typeface="Poppins ExtraBold"/>
              <a:cs typeface="Poppins ExtraBold"/>
              <a:sym typeface="Poppins ExtraBold"/>
            </a:endParaRPr>
          </a:p>
        </p:txBody>
      </p:sp>
      <p:sp>
        <p:nvSpPr>
          <p:cNvPr id="4929" name="Google Shape;4929;p63"/>
          <p:cNvSpPr/>
          <p:nvPr/>
        </p:nvSpPr>
        <p:spPr>
          <a:xfrm>
            <a:off x="829706" y="2926924"/>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3</a:t>
            </a:r>
            <a:endParaRPr sz="3000">
              <a:solidFill>
                <a:schemeClr val="dk2"/>
              </a:solidFill>
              <a:latin typeface="Poppins ExtraBold"/>
              <a:ea typeface="Poppins ExtraBold"/>
              <a:cs typeface="Poppins ExtraBold"/>
              <a:sym typeface="Poppins ExtraBold"/>
            </a:endParaRPr>
          </a:p>
        </p:txBody>
      </p:sp>
      <p:sp>
        <p:nvSpPr>
          <p:cNvPr id="4930" name="Google Shape;4930;p63"/>
          <p:cNvSpPr txBox="1"/>
          <p:nvPr>
            <p:ph idx="6" type="subTitle"/>
          </p:nvPr>
        </p:nvSpPr>
        <p:spPr>
          <a:xfrm>
            <a:off x="5589298" y="2986919"/>
            <a:ext cx="2834700" cy="47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300"/>
              <a:t>Where to get help?</a:t>
            </a:r>
            <a:endParaRPr sz="1300"/>
          </a:p>
        </p:txBody>
      </p:sp>
      <p:sp>
        <p:nvSpPr>
          <p:cNvPr id="4931" name="Google Shape;4931;p63"/>
          <p:cNvSpPr/>
          <p:nvPr/>
        </p:nvSpPr>
        <p:spPr>
          <a:xfrm>
            <a:off x="4795631" y="2926919"/>
            <a:ext cx="594300" cy="594000"/>
          </a:xfrm>
          <a:prstGeom prst="rect">
            <a:avLst/>
          </a:prstGeom>
          <a:gradFill>
            <a:gsLst>
              <a:gs pos="0">
                <a:schemeClr val="accent1"/>
              </a:gs>
              <a:gs pos="100000">
                <a:schemeClr val="lt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oppins ExtraBold"/>
                <a:ea typeface="Poppins ExtraBold"/>
                <a:cs typeface="Poppins ExtraBold"/>
                <a:sym typeface="Poppins ExtraBold"/>
              </a:rPr>
              <a:t>6</a:t>
            </a:r>
            <a:endParaRPr sz="3000">
              <a:solidFill>
                <a:schemeClr val="dk2"/>
              </a:solidFill>
              <a:latin typeface="Poppins ExtraBold"/>
              <a:ea typeface="Poppins ExtraBold"/>
              <a:cs typeface="Poppins ExtraBold"/>
              <a:sym typeface="Poppins ExtraBold"/>
            </a:endParaRPr>
          </a:p>
        </p:txBody>
      </p:sp>
      <p:pic>
        <p:nvPicPr>
          <p:cNvPr id="4932" name="Google Shape;4932;p63"/>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7" name="Shape 5257"/>
        <p:cNvGrpSpPr/>
        <p:nvPr/>
      </p:nvGrpSpPr>
      <p:grpSpPr>
        <a:xfrm>
          <a:off x="0" y="0"/>
          <a:ext cx="0" cy="0"/>
          <a:chOff x="0" y="0"/>
          <a:chExt cx="0" cy="0"/>
        </a:xfrm>
      </p:grpSpPr>
      <p:sp>
        <p:nvSpPr>
          <p:cNvPr id="5258" name="Google Shape;5258;p90"/>
          <p:cNvSpPr txBox="1"/>
          <p:nvPr>
            <p:ph type="title"/>
          </p:nvPr>
        </p:nvSpPr>
        <p:spPr>
          <a:xfrm>
            <a:off x="720000" y="1330450"/>
            <a:ext cx="8028000" cy="129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ACTIVITY 2: </a:t>
            </a:r>
            <a:endParaRPr sz="2900"/>
          </a:p>
          <a:p>
            <a:pPr indent="0" lvl="0" marL="0" rtl="0" algn="l">
              <a:spcBef>
                <a:spcPts val="0"/>
              </a:spcBef>
              <a:spcAft>
                <a:spcPts val="0"/>
              </a:spcAft>
              <a:buNone/>
            </a:pPr>
            <a:r>
              <a:t/>
            </a:r>
            <a:endParaRPr/>
          </a:p>
          <a:p>
            <a:pPr indent="0" lvl="0" marL="0" rtl="0" algn="ctr">
              <a:spcBef>
                <a:spcPts val="0"/>
              </a:spcBef>
              <a:spcAft>
                <a:spcPts val="0"/>
              </a:spcAft>
              <a:buNone/>
            </a:pPr>
            <a:r>
              <a:rPr lang="en"/>
              <a:t>Are there any challenges you are expecting? Reflecting thoughts?</a:t>
            </a:r>
            <a:endParaRPr/>
          </a:p>
        </p:txBody>
      </p:sp>
      <p:pic>
        <p:nvPicPr>
          <p:cNvPr id="5259" name="Google Shape;5259;p90"/>
          <p:cNvPicPr preferRelativeResize="0"/>
          <p:nvPr/>
        </p:nvPicPr>
        <p:blipFill>
          <a:blip r:embed="rId3">
            <a:alphaModFix/>
          </a:blip>
          <a:stretch>
            <a:fillRect/>
          </a:stretch>
        </p:blipFill>
        <p:spPr>
          <a:xfrm rot="-688584">
            <a:off x="897250" y="2809050"/>
            <a:ext cx="1980650" cy="1980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63" name="Shape 5263"/>
        <p:cNvGrpSpPr/>
        <p:nvPr/>
      </p:nvGrpSpPr>
      <p:grpSpPr>
        <a:xfrm>
          <a:off x="0" y="0"/>
          <a:ext cx="0" cy="0"/>
          <a:chOff x="0" y="0"/>
          <a:chExt cx="0" cy="0"/>
        </a:xfrm>
      </p:grpSpPr>
      <p:sp>
        <p:nvSpPr>
          <p:cNvPr id="5264" name="Google Shape;5264;p91"/>
          <p:cNvSpPr txBox="1"/>
          <p:nvPr>
            <p:ph type="title"/>
          </p:nvPr>
        </p:nvSpPr>
        <p:spPr>
          <a:xfrm>
            <a:off x="600000" y="1127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300"/>
              <a:buFont typeface="Arial"/>
              <a:buNone/>
            </a:pPr>
            <a:r>
              <a:rPr lang="en" sz="3000">
                <a:solidFill>
                  <a:schemeClr val="lt1"/>
                </a:solidFill>
                <a:latin typeface="Poppins"/>
                <a:ea typeface="Poppins"/>
                <a:cs typeface="Poppins"/>
                <a:sym typeface="Poppins"/>
              </a:rPr>
              <a:t>Settings for 7 annotations: FbF</a:t>
            </a:r>
            <a:endParaRPr sz="3000">
              <a:latin typeface="Poppins"/>
              <a:ea typeface="Poppins"/>
              <a:cs typeface="Poppins"/>
              <a:sym typeface="Poppins"/>
            </a:endParaRPr>
          </a:p>
        </p:txBody>
      </p:sp>
      <p:pic>
        <p:nvPicPr>
          <p:cNvPr id="5265" name="Google Shape;5265;p91"/>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266" name="Google Shape;5266;p91"/>
          <p:cNvSpPr txBox="1"/>
          <p:nvPr/>
        </p:nvSpPr>
        <p:spPr>
          <a:xfrm>
            <a:off x="600000" y="1846375"/>
            <a:ext cx="788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t/>
            </a:r>
            <a:endParaRPr sz="2600">
              <a:solidFill>
                <a:schemeClr val="lt1"/>
              </a:solidFill>
            </a:endParaRPr>
          </a:p>
        </p:txBody>
      </p:sp>
      <p:pic>
        <p:nvPicPr>
          <p:cNvPr id="5267" name="Google Shape;5267;p91"/>
          <p:cNvPicPr preferRelativeResize="0"/>
          <p:nvPr/>
        </p:nvPicPr>
        <p:blipFill rotWithShape="1">
          <a:blip r:embed="rId4">
            <a:alphaModFix/>
          </a:blip>
          <a:srcRect b="10146" l="14140" r="9301" t="10826"/>
          <a:stretch/>
        </p:blipFill>
        <p:spPr>
          <a:xfrm>
            <a:off x="874264" y="882625"/>
            <a:ext cx="7338173" cy="4260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1" name="Shape 5271"/>
        <p:cNvGrpSpPr/>
        <p:nvPr/>
      </p:nvGrpSpPr>
      <p:grpSpPr>
        <a:xfrm>
          <a:off x="0" y="0"/>
          <a:ext cx="0" cy="0"/>
          <a:chOff x="0" y="0"/>
          <a:chExt cx="0" cy="0"/>
        </a:xfrm>
      </p:grpSpPr>
      <p:pic>
        <p:nvPicPr>
          <p:cNvPr id="5272" name="Google Shape;5272;p92"/>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273" name="Google Shape;5273;p92"/>
          <p:cNvSpPr txBox="1"/>
          <p:nvPr>
            <p:ph idx="4294967295" type="ctrTitle"/>
          </p:nvPr>
        </p:nvSpPr>
        <p:spPr>
          <a:xfrm>
            <a:off x="2802550" y="428312"/>
            <a:ext cx="4480500" cy="100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solidFill>
                  <a:schemeClr val="dk2"/>
                </a:solidFill>
              </a:rPr>
              <a:t>NEED HELP?</a:t>
            </a:r>
            <a:endParaRPr sz="5000">
              <a:solidFill>
                <a:schemeClr val="dk2"/>
              </a:solidFill>
            </a:endParaRPr>
          </a:p>
        </p:txBody>
      </p:sp>
      <p:sp>
        <p:nvSpPr>
          <p:cNvPr id="5274" name="Google Shape;5274;p92"/>
          <p:cNvSpPr txBox="1"/>
          <p:nvPr>
            <p:ph idx="4294967295" type="subTitle"/>
          </p:nvPr>
        </p:nvSpPr>
        <p:spPr>
          <a:xfrm>
            <a:off x="2872650" y="1434207"/>
            <a:ext cx="4480500" cy="7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dk2"/>
                </a:solidFill>
              </a:rPr>
              <a:t>Email: </a:t>
            </a:r>
            <a:r>
              <a:rPr lang="en" sz="1700"/>
              <a:t>onderwijswerkplaats@vu.nl </a:t>
            </a:r>
            <a:endParaRPr sz="1700"/>
          </a:p>
          <a:p>
            <a:pPr indent="0" lvl="0" marL="0" rtl="0" algn="l">
              <a:spcBef>
                <a:spcPts val="1200"/>
              </a:spcBef>
              <a:spcAft>
                <a:spcPts val="0"/>
              </a:spcAft>
              <a:buNone/>
            </a:pPr>
            <a:r>
              <a:rPr b="1" lang="en" sz="1700">
                <a:solidFill>
                  <a:schemeClr val="dk2"/>
                </a:solidFill>
              </a:rPr>
              <a:t>VU Tools for education:</a:t>
            </a:r>
            <a:r>
              <a:rPr lang="en" sz="1700"/>
              <a:t> </a:t>
            </a:r>
            <a:r>
              <a:rPr b="1" lang="en" sz="1700" u="sng">
                <a:latin typeface="Arial"/>
                <a:ea typeface="Arial"/>
                <a:cs typeface="Arial"/>
                <a:sym typeface="Arial"/>
                <a:hlinkClick r:id="rId4"/>
              </a:rPr>
              <a:t>si</a:t>
            </a:r>
            <a:r>
              <a:rPr b="1" lang="en" sz="1700" u="sng">
                <a:latin typeface="Arial"/>
                <a:ea typeface="Arial"/>
                <a:cs typeface="Arial"/>
                <a:sym typeface="Arial"/>
                <a:hlinkClick r:id="rId5"/>
              </a:rPr>
              <a:t>gn up</a:t>
            </a:r>
            <a:endParaRPr b="1" sz="17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1"/>
              </a:buClr>
              <a:buSzPts val="1100"/>
              <a:buFont typeface="Arial"/>
              <a:buNone/>
            </a:pPr>
            <a:r>
              <a:t/>
            </a:r>
            <a:endParaRPr/>
          </a:p>
        </p:txBody>
      </p:sp>
      <p:grpSp>
        <p:nvGrpSpPr>
          <p:cNvPr id="5275" name="Google Shape;5275;p92"/>
          <p:cNvGrpSpPr/>
          <p:nvPr/>
        </p:nvGrpSpPr>
        <p:grpSpPr>
          <a:xfrm>
            <a:off x="665295" y="804349"/>
            <a:ext cx="1062907" cy="998124"/>
            <a:chOff x="641745" y="1875424"/>
            <a:chExt cx="1062907" cy="998124"/>
          </a:xfrm>
        </p:grpSpPr>
        <p:sp>
          <p:nvSpPr>
            <p:cNvPr id="5276" name="Google Shape;5276;p92"/>
            <p:cNvSpPr/>
            <p:nvPr/>
          </p:nvSpPr>
          <p:spPr>
            <a:xfrm rot="-658251">
              <a:off x="713107" y="1955323"/>
              <a:ext cx="920183" cy="838326"/>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92"/>
            <p:cNvSpPr/>
            <p:nvPr/>
          </p:nvSpPr>
          <p:spPr>
            <a:xfrm rot="-658251">
              <a:off x="842770" y="2044421"/>
              <a:ext cx="661033" cy="661033"/>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chemeClr val="accent1"/>
                </a:gs>
                <a:gs pos="100000">
                  <a:schemeClr val="lt1"/>
                </a:gs>
              </a:gsLst>
              <a:path path="circle">
                <a:fillToRect b="50%" l="50%" r="50%" t="50%"/>
              </a:path>
              <a:tileRect/>
            </a:gradFill>
            <a:ln>
              <a:noFill/>
            </a:ln>
            <a:effectLst>
              <a:outerShdw blurRad="57150" rotWithShape="0" algn="bl" dir="4860000" dist="476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92"/>
            <p:cNvSpPr/>
            <p:nvPr/>
          </p:nvSpPr>
          <p:spPr>
            <a:xfrm>
              <a:off x="1212774" y="2416836"/>
              <a:ext cx="148182" cy="143596"/>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92"/>
            <p:cNvSpPr/>
            <p:nvPr/>
          </p:nvSpPr>
          <p:spPr>
            <a:xfrm>
              <a:off x="985491" y="2188618"/>
              <a:ext cx="289909" cy="290873"/>
            </a:xfrm>
            <a:custGeom>
              <a:rect b="b" l="l" r="r" t="t"/>
              <a:pathLst>
                <a:path extrusionOk="0" h="9958" w="9925">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80" name="Google Shape;5280;p92"/>
          <p:cNvPicPr preferRelativeResize="0"/>
          <p:nvPr/>
        </p:nvPicPr>
        <p:blipFill rotWithShape="1">
          <a:blip r:embed="rId6">
            <a:alphaModFix/>
          </a:blip>
          <a:srcRect b="0" l="20770" r="15437" t="0"/>
          <a:stretch/>
        </p:blipFill>
        <p:spPr>
          <a:xfrm>
            <a:off x="500750" y="2674188"/>
            <a:ext cx="3682149" cy="1774550"/>
          </a:xfrm>
          <a:prstGeom prst="rect">
            <a:avLst/>
          </a:prstGeom>
          <a:noFill/>
          <a:ln>
            <a:noFill/>
          </a:ln>
        </p:spPr>
      </p:pic>
      <p:pic>
        <p:nvPicPr>
          <p:cNvPr id="5281" name="Google Shape;5281;p92"/>
          <p:cNvPicPr preferRelativeResize="0"/>
          <p:nvPr/>
        </p:nvPicPr>
        <p:blipFill rotWithShape="1">
          <a:blip r:embed="rId7">
            <a:alphaModFix/>
          </a:blip>
          <a:srcRect b="25637" l="20667" r="23967" t="32368"/>
          <a:stretch/>
        </p:blipFill>
        <p:spPr>
          <a:xfrm>
            <a:off x="4484175" y="2674200"/>
            <a:ext cx="4159085" cy="17745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5" name="Shape 5285"/>
        <p:cNvGrpSpPr/>
        <p:nvPr/>
      </p:nvGrpSpPr>
      <p:grpSpPr>
        <a:xfrm>
          <a:off x="0" y="0"/>
          <a:ext cx="0" cy="0"/>
          <a:chOff x="0" y="0"/>
          <a:chExt cx="0" cy="0"/>
        </a:xfrm>
      </p:grpSpPr>
      <p:pic>
        <p:nvPicPr>
          <p:cNvPr id="5286" name="Google Shape;5286;p93"/>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
        <p:nvSpPr>
          <p:cNvPr id="5287" name="Google Shape;5287;p93"/>
          <p:cNvSpPr txBox="1"/>
          <p:nvPr>
            <p:ph idx="4294967295" type="ctrTitle"/>
          </p:nvPr>
        </p:nvSpPr>
        <p:spPr>
          <a:xfrm>
            <a:off x="719250" y="228200"/>
            <a:ext cx="6154500" cy="1005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MORE INFORMATION:</a:t>
            </a:r>
            <a:endParaRPr sz="4000"/>
          </a:p>
        </p:txBody>
      </p:sp>
      <p:sp>
        <p:nvSpPr>
          <p:cNvPr id="5288" name="Google Shape;5288;p93"/>
          <p:cNvSpPr txBox="1"/>
          <p:nvPr>
            <p:ph idx="4294967295" type="body"/>
          </p:nvPr>
        </p:nvSpPr>
        <p:spPr>
          <a:xfrm>
            <a:off x="3555825" y="2058000"/>
            <a:ext cx="5212800" cy="1543500"/>
          </a:xfrm>
          <a:prstGeom prst="rect">
            <a:avLst/>
          </a:prstGeom>
          <a:noFill/>
          <a:ln>
            <a:noFill/>
          </a:ln>
        </p:spPr>
        <p:txBody>
          <a:bodyPr anchorCtr="0" anchor="t" bIns="34275" lIns="68575" spcFirstLastPara="1" rIns="68575" wrap="square" tIns="34275">
            <a:noAutofit/>
          </a:bodyPr>
          <a:lstStyle/>
          <a:p>
            <a:pPr indent="-349250" lvl="0" marL="457200" rtl="0" algn="l">
              <a:lnSpc>
                <a:spcPct val="115000"/>
              </a:lnSpc>
              <a:spcBef>
                <a:spcPts val="0"/>
              </a:spcBef>
              <a:spcAft>
                <a:spcPts val="0"/>
              </a:spcAft>
              <a:buSzPts val="1900"/>
              <a:buChar char="●"/>
            </a:pPr>
            <a:r>
              <a:rPr lang="en" sz="1900" u="sng">
                <a:hlinkClick r:id="rId4"/>
              </a:rPr>
              <a:t>FeedbackFruits Interactive Document</a:t>
            </a:r>
            <a:endParaRPr sz="1900"/>
          </a:p>
          <a:p>
            <a:pPr indent="-349250" lvl="0" marL="457200" rtl="0" algn="l">
              <a:lnSpc>
                <a:spcPct val="115000"/>
              </a:lnSpc>
              <a:spcBef>
                <a:spcPts val="0"/>
              </a:spcBef>
              <a:spcAft>
                <a:spcPts val="0"/>
              </a:spcAft>
              <a:buSzPts val="1900"/>
              <a:buChar char="●"/>
            </a:pPr>
            <a:r>
              <a:rPr lang="en" sz="1900" u="sng">
                <a:hlinkClick r:id="rId5"/>
              </a:rPr>
              <a:t>FeedbackFruits Interactive Video</a:t>
            </a:r>
            <a:endParaRPr sz="1900"/>
          </a:p>
          <a:p>
            <a:pPr indent="-349250" lvl="0" marL="457200" rtl="0" algn="l">
              <a:lnSpc>
                <a:spcPct val="115000"/>
              </a:lnSpc>
              <a:spcBef>
                <a:spcPts val="0"/>
              </a:spcBef>
              <a:spcAft>
                <a:spcPts val="0"/>
              </a:spcAft>
              <a:buSzPts val="1900"/>
              <a:buChar char="●"/>
            </a:pPr>
            <a:r>
              <a:rPr lang="en" sz="1900" u="sng">
                <a:hlinkClick r:id="rId6"/>
              </a:rPr>
              <a:t>Perusall</a:t>
            </a:r>
            <a:endParaRPr sz="1900"/>
          </a:p>
        </p:txBody>
      </p:sp>
      <p:pic>
        <p:nvPicPr>
          <p:cNvPr id="5289" name="Google Shape;5289;p93"/>
          <p:cNvPicPr preferRelativeResize="0"/>
          <p:nvPr/>
        </p:nvPicPr>
        <p:blipFill rotWithShape="1">
          <a:blip r:embed="rId7">
            <a:alphaModFix/>
          </a:blip>
          <a:srcRect b="25311" l="0" r="0" t="0"/>
          <a:stretch/>
        </p:blipFill>
        <p:spPr>
          <a:xfrm>
            <a:off x="789150" y="1516575"/>
            <a:ext cx="2575800" cy="2508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6" name="Shape 4936"/>
        <p:cNvGrpSpPr/>
        <p:nvPr/>
      </p:nvGrpSpPr>
      <p:grpSpPr>
        <a:xfrm>
          <a:off x="0" y="0"/>
          <a:ext cx="0" cy="0"/>
          <a:chOff x="0" y="0"/>
          <a:chExt cx="0" cy="0"/>
        </a:xfrm>
      </p:grpSpPr>
      <p:sp>
        <p:nvSpPr>
          <p:cNvPr id="4937" name="Google Shape;4937;p64"/>
          <p:cNvSpPr txBox="1"/>
          <p:nvPr>
            <p:ph type="title"/>
          </p:nvPr>
        </p:nvSpPr>
        <p:spPr>
          <a:xfrm>
            <a:off x="858375" y="1618150"/>
            <a:ext cx="4738800" cy="131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latin typeface="Poppins"/>
                <a:ea typeface="Poppins"/>
                <a:cs typeface="Poppins"/>
                <a:sym typeface="Poppins"/>
              </a:rPr>
              <a:t>We encourage you to </a:t>
            </a:r>
            <a:endParaRPr sz="3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3000">
                <a:latin typeface="Poppins"/>
                <a:ea typeface="Poppins"/>
                <a:cs typeface="Poppins"/>
                <a:sym typeface="Poppins"/>
              </a:rPr>
              <a:t>ask questions</a:t>
            </a:r>
            <a:r>
              <a:rPr lang="en" sz="3000">
                <a:latin typeface="Poppins"/>
                <a:ea typeface="Poppins"/>
                <a:cs typeface="Poppins"/>
                <a:sym typeface="Poppins"/>
              </a:rPr>
              <a:t>!</a:t>
            </a:r>
            <a:endParaRPr sz="3000">
              <a:solidFill>
                <a:schemeClr val="dk2"/>
              </a:solidFill>
              <a:latin typeface="Poppins"/>
              <a:ea typeface="Poppins"/>
              <a:cs typeface="Poppins"/>
              <a:sym typeface="Poppins"/>
            </a:endParaRPr>
          </a:p>
        </p:txBody>
      </p:sp>
      <p:pic>
        <p:nvPicPr>
          <p:cNvPr id="4938" name="Google Shape;4938;p64"/>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2" name="Shape 4942"/>
        <p:cNvGrpSpPr/>
        <p:nvPr/>
      </p:nvGrpSpPr>
      <p:grpSpPr>
        <a:xfrm>
          <a:off x="0" y="0"/>
          <a:ext cx="0" cy="0"/>
          <a:chOff x="0" y="0"/>
          <a:chExt cx="0" cy="0"/>
        </a:xfrm>
      </p:grpSpPr>
      <p:sp>
        <p:nvSpPr>
          <p:cNvPr id="4943" name="Google Shape;4943;p65"/>
          <p:cNvSpPr txBox="1"/>
          <p:nvPr>
            <p:ph type="title"/>
          </p:nvPr>
        </p:nvSpPr>
        <p:spPr>
          <a:xfrm>
            <a:off x="720000" y="333100"/>
            <a:ext cx="77040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ACTIVE BLENDED LEARNING</a:t>
            </a:r>
            <a:endParaRPr sz="3000">
              <a:solidFill>
                <a:schemeClr val="dk2"/>
              </a:solidFill>
            </a:endParaRPr>
          </a:p>
        </p:txBody>
      </p:sp>
      <p:pic>
        <p:nvPicPr>
          <p:cNvPr id="4944" name="Google Shape;4944;p65"/>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descr="In deze video wordt in een vogelvlucht verteld hoe activerende blended onderwijs aan de VU wordt vormgegeven.&#10;&#10;This animation shows what VU Amsterdam understands by active blended learning. The video is in Dutch, but has English subtitles.&#10;&#10;_______________________________________________________________________________________&#10;&#10;Vrije Universiteit Amsterdam wil met haar onderwijs en onderzoek bijdragen aan een betere wereld. VU Amsterdam biedt kwalitatief hoogwaardig, betekenisvol en uitdagend (post) academisch onderwijs aan. Met haar onderwijs levert VU Amsterdam een bijdrage aan de samenleving van nu en morgen door het opleiden van studenten voor betekenisvolle posities in de maatschappij.&#10;&#10;Meer weten over VU Amsterdam? Bekijk onze website https://www.vu.nl/nl/index.aspx en volg ons op deze sociale media:&#10;&#10;Facebook: https://www.facebook.com/vuamsterdam/ &#10;LinkedIn: https://www.linkedin.com/school/5570/ &#10;Twitter: https://twitter.com/vuamsterdam&#10;Instagram: https://instagram.com/vuamsterdam&#10;&#10;----------------------------------------------------------------------------------------------------------------&#10;&#10;Vrije Universiteit Amsterdam strives to contribute to a better world through her education and research. Vrije Universiteit Amsterdam offers high-quality, meaningful and challenging (post) academic education. With her education, VU Amsterdam delivers a contribution to the society of today and tomorrow by educating students for meaningful positions in that society.&#10;&#10;Do you want to know more about Vrije Universiteit Amsterdam? Check our website https://www.vu.nl/en/ and follow us on social media:&#10;&#10;Facebook: https://www.facebook.com/vuamsterdam/ &#10;LinkedIn: https://www.linkedin.com/school/5570/ &#10;Twitter: https://twitter.com/vuamsterdam&#10;Instagram: https://instagram.com/vuamsterdam" id="4945" name="Google Shape;4945;p65" title="Activerend blended onderwijs aan VU Amsterdam / Active blended learning at VU Amsterdam">
            <a:hlinkClick r:id="rId4"/>
          </p:cNvPr>
          <p:cNvPicPr preferRelativeResize="0"/>
          <p:nvPr/>
        </p:nvPicPr>
        <p:blipFill>
          <a:blip r:embed="rId5">
            <a:alphaModFix/>
          </a:blip>
          <a:stretch>
            <a:fillRect/>
          </a:stretch>
        </p:blipFill>
        <p:spPr>
          <a:xfrm>
            <a:off x="1698650" y="978625"/>
            <a:ext cx="5185325" cy="3889000"/>
          </a:xfrm>
          <a:prstGeom prst="rect">
            <a:avLst/>
          </a:prstGeom>
          <a:noFill/>
          <a:ln>
            <a:noFill/>
          </a:ln>
        </p:spPr>
      </p:pic>
      <p:pic>
        <p:nvPicPr>
          <p:cNvPr id="4946" name="Google Shape;4946;p65"/>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0" name="Shape 4950"/>
        <p:cNvGrpSpPr/>
        <p:nvPr/>
      </p:nvGrpSpPr>
      <p:grpSpPr>
        <a:xfrm>
          <a:off x="0" y="0"/>
          <a:ext cx="0" cy="0"/>
          <a:chOff x="0" y="0"/>
          <a:chExt cx="0" cy="0"/>
        </a:xfrm>
      </p:grpSpPr>
      <p:sp>
        <p:nvSpPr>
          <p:cNvPr id="4951" name="Google Shape;4951;p66"/>
          <p:cNvSpPr txBox="1"/>
          <p:nvPr>
            <p:ph idx="1" type="subTitle"/>
          </p:nvPr>
        </p:nvSpPr>
        <p:spPr>
          <a:xfrm>
            <a:off x="1052250" y="1766188"/>
            <a:ext cx="7039500" cy="2206200"/>
          </a:xfrm>
          <a:prstGeom prst="rect">
            <a:avLst/>
          </a:prstGeom>
        </p:spPr>
        <p:txBody>
          <a:bodyPr anchorCtr="0" anchor="ctr" bIns="91425" lIns="91425" spcFirstLastPara="1" rIns="91425" wrap="square" tIns="91425">
            <a:noAutofit/>
          </a:bodyPr>
          <a:lstStyle/>
          <a:p>
            <a:pPr indent="0" lvl="0" marL="91440" rtl="0" algn="l">
              <a:spcBef>
                <a:spcPts val="0"/>
              </a:spcBef>
              <a:spcAft>
                <a:spcPts val="0"/>
              </a:spcAft>
              <a:buNone/>
            </a:pPr>
            <a:r>
              <a:rPr lang="en" sz="2500"/>
              <a:t>“Through active learning, students acquire profound knowledge and skills that sticks. This results in a higher chance of study success.”</a:t>
            </a:r>
            <a:endParaRPr sz="2500"/>
          </a:p>
        </p:txBody>
      </p:sp>
      <p:sp>
        <p:nvSpPr>
          <p:cNvPr id="4952" name="Google Shape;4952;p66"/>
          <p:cNvSpPr txBox="1"/>
          <p:nvPr>
            <p:ph type="title"/>
          </p:nvPr>
        </p:nvSpPr>
        <p:spPr>
          <a:xfrm>
            <a:off x="979525" y="610925"/>
            <a:ext cx="7422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ACTIVE BLENDED LEARNING</a:t>
            </a:r>
            <a:endParaRPr/>
          </a:p>
        </p:txBody>
      </p:sp>
      <p:pic>
        <p:nvPicPr>
          <p:cNvPr id="4953" name="Google Shape;4953;p66"/>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grpSp>
        <p:nvGrpSpPr>
          <p:cNvPr id="4954" name="Google Shape;4954;p66"/>
          <p:cNvGrpSpPr/>
          <p:nvPr/>
        </p:nvGrpSpPr>
        <p:grpSpPr>
          <a:xfrm>
            <a:off x="6759405" y="439405"/>
            <a:ext cx="1112293" cy="1055555"/>
            <a:chOff x="1237255" y="851905"/>
            <a:chExt cx="1112293" cy="1055555"/>
          </a:xfrm>
        </p:grpSpPr>
        <p:grpSp>
          <p:nvGrpSpPr>
            <p:cNvPr id="4955" name="Google Shape;4955;p66"/>
            <p:cNvGrpSpPr/>
            <p:nvPr/>
          </p:nvGrpSpPr>
          <p:grpSpPr>
            <a:xfrm rot="-939182">
              <a:off x="1333290" y="960502"/>
              <a:ext cx="920222" cy="838361"/>
              <a:chOff x="1310300" y="1329825"/>
              <a:chExt cx="599725" cy="546375"/>
            </a:xfrm>
          </p:grpSpPr>
          <p:sp>
            <p:nvSpPr>
              <p:cNvPr id="4956" name="Google Shape;4956;p66"/>
              <p:cNvSpPr/>
              <p:nvPr/>
            </p:nvSpPr>
            <p:spPr>
              <a:xfrm>
                <a:off x="1310300" y="1329825"/>
                <a:ext cx="599725" cy="546375"/>
              </a:xfrm>
              <a:custGeom>
                <a:rect b="b" l="l" r="r" t="t"/>
                <a:pathLst>
                  <a:path extrusionOk="0" h="21855" w="23989">
                    <a:moveTo>
                      <a:pt x="11994" y="1"/>
                    </a:moveTo>
                    <a:cubicBezTo>
                      <a:pt x="9198" y="1"/>
                      <a:pt x="6402" y="1068"/>
                      <a:pt x="4268" y="3202"/>
                    </a:cubicBezTo>
                    <a:cubicBezTo>
                      <a:pt x="0" y="7470"/>
                      <a:pt x="0" y="14386"/>
                      <a:pt x="4268" y="18654"/>
                    </a:cubicBezTo>
                    <a:cubicBezTo>
                      <a:pt x="6402" y="20788"/>
                      <a:pt x="9198" y="21855"/>
                      <a:pt x="11994" y="21855"/>
                    </a:cubicBezTo>
                    <a:cubicBezTo>
                      <a:pt x="14790" y="21855"/>
                      <a:pt x="17586" y="20788"/>
                      <a:pt x="19720" y="18654"/>
                    </a:cubicBezTo>
                    <a:cubicBezTo>
                      <a:pt x="23988" y="14386"/>
                      <a:pt x="23988" y="7470"/>
                      <a:pt x="19720" y="3202"/>
                    </a:cubicBezTo>
                    <a:cubicBezTo>
                      <a:pt x="17586" y="1068"/>
                      <a:pt x="14790" y="1"/>
                      <a:pt x="119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66"/>
              <p:cNvSpPr/>
              <p:nvPr/>
            </p:nvSpPr>
            <p:spPr>
              <a:xfrm>
                <a:off x="1394750" y="1387900"/>
                <a:ext cx="430825" cy="430825"/>
              </a:xfrm>
              <a:custGeom>
                <a:rect b="b" l="l" r="r" t="t"/>
                <a:pathLst>
                  <a:path extrusionOk="0" h="17233" w="17233">
                    <a:moveTo>
                      <a:pt x="17232" y="8616"/>
                    </a:moveTo>
                    <a:cubicBezTo>
                      <a:pt x="17232" y="13364"/>
                      <a:pt x="13375" y="17232"/>
                      <a:pt x="8616" y="17232"/>
                    </a:cubicBezTo>
                    <a:cubicBezTo>
                      <a:pt x="3857" y="17232"/>
                      <a:pt x="0" y="13364"/>
                      <a:pt x="0" y="8616"/>
                    </a:cubicBezTo>
                    <a:cubicBezTo>
                      <a:pt x="0" y="3857"/>
                      <a:pt x="3857" y="0"/>
                      <a:pt x="8616" y="0"/>
                    </a:cubicBezTo>
                    <a:cubicBezTo>
                      <a:pt x="13375" y="0"/>
                      <a:pt x="17232" y="3857"/>
                      <a:pt x="17232" y="8616"/>
                    </a:cubicBezTo>
                    <a:close/>
                  </a:path>
                </a:pathLst>
              </a:custGeom>
              <a:gradFill>
                <a:gsLst>
                  <a:gs pos="0">
                    <a:schemeClr val="accent1"/>
                  </a:gs>
                  <a:gs pos="100000">
                    <a:schemeClr val="lt1"/>
                  </a:gs>
                </a:gsLst>
                <a:path path="circle">
                  <a:fillToRect b="50%" l="50%" r="50%" t="50%"/>
                </a:path>
                <a:tileRect/>
              </a:gradFill>
              <a:ln>
                <a:noFill/>
              </a:ln>
              <a:effectLst>
                <a:outerShdw blurRad="57150" rotWithShape="0" algn="bl" dir="4860000" dist="47625">
                  <a:schemeClr val="lt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8" name="Google Shape;4958;p66"/>
            <p:cNvGrpSpPr/>
            <p:nvPr/>
          </p:nvGrpSpPr>
          <p:grpSpPr>
            <a:xfrm>
              <a:off x="1607889" y="1210786"/>
              <a:ext cx="370879" cy="337755"/>
              <a:chOff x="-40378075" y="3267450"/>
              <a:chExt cx="317425" cy="289075"/>
            </a:xfrm>
          </p:grpSpPr>
          <p:sp>
            <p:nvSpPr>
              <p:cNvPr id="4959" name="Google Shape;4959;p66"/>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66"/>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66"/>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66"/>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6" name="Shape 4966"/>
        <p:cNvGrpSpPr/>
        <p:nvPr/>
      </p:nvGrpSpPr>
      <p:grpSpPr>
        <a:xfrm>
          <a:off x="0" y="0"/>
          <a:ext cx="0" cy="0"/>
          <a:chOff x="0" y="0"/>
          <a:chExt cx="0" cy="0"/>
        </a:xfrm>
      </p:grpSpPr>
      <p:sp>
        <p:nvSpPr>
          <p:cNvPr id="4967" name="Google Shape;4967;p67"/>
          <p:cNvSpPr txBox="1"/>
          <p:nvPr>
            <p:ph type="title"/>
          </p:nvPr>
        </p:nvSpPr>
        <p:spPr>
          <a:xfrm>
            <a:off x="720000" y="492425"/>
            <a:ext cx="77040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t>ACTIVE BLENDED LEARNING</a:t>
            </a:r>
            <a:endParaRPr sz="3000">
              <a:solidFill>
                <a:schemeClr val="dk2"/>
              </a:solidFill>
            </a:endParaRPr>
          </a:p>
        </p:txBody>
      </p:sp>
      <p:pic>
        <p:nvPicPr>
          <p:cNvPr id="4968" name="Google Shape;4968;p67"/>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4969" name="Google Shape;4969;p67"/>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4970" name="Google Shape;4970;p67"/>
          <p:cNvPicPr preferRelativeResize="0"/>
          <p:nvPr/>
        </p:nvPicPr>
        <p:blipFill rotWithShape="1">
          <a:blip r:embed="rId4">
            <a:alphaModFix/>
          </a:blip>
          <a:srcRect b="15159" l="6944" r="7847" t="18816"/>
          <a:stretch/>
        </p:blipFill>
        <p:spPr>
          <a:xfrm>
            <a:off x="266725" y="1966213"/>
            <a:ext cx="4228575" cy="1849046"/>
          </a:xfrm>
          <a:prstGeom prst="rect">
            <a:avLst/>
          </a:prstGeom>
          <a:noFill/>
          <a:ln cap="flat" cmpd="sng" w="88900">
            <a:solidFill>
              <a:srgbClr val="FFFFFF"/>
            </a:solidFill>
            <a:prstDash val="solid"/>
            <a:miter lim="8000"/>
            <a:headEnd len="sm" w="sm" type="none"/>
            <a:tailEnd len="sm" w="sm" type="none"/>
          </a:ln>
        </p:spPr>
      </p:pic>
      <p:pic>
        <p:nvPicPr>
          <p:cNvPr id="4971" name="Google Shape;4971;p67"/>
          <p:cNvPicPr preferRelativeResize="0"/>
          <p:nvPr/>
        </p:nvPicPr>
        <p:blipFill rotWithShape="1">
          <a:blip r:embed="rId5">
            <a:alphaModFix/>
          </a:blip>
          <a:srcRect b="14068" l="7939" r="8838" t="21750"/>
          <a:stretch/>
        </p:blipFill>
        <p:spPr>
          <a:xfrm>
            <a:off x="4752551" y="1975849"/>
            <a:ext cx="4228575" cy="1829791"/>
          </a:xfrm>
          <a:prstGeom prst="rect">
            <a:avLst/>
          </a:prstGeom>
          <a:noFill/>
          <a:ln cap="flat" cmpd="sng" w="88900">
            <a:solidFill>
              <a:srgbClr val="FFFFFF"/>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5" name="Shape 4975"/>
        <p:cNvGrpSpPr/>
        <p:nvPr/>
      </p:nvGrpSpPr>
      <p:grpSpPr>
        <a:xfrm>
          <a:off x="0" y="0"/>
          <a:ext cx="0" cy="0"/>
          <a:chOff x="0" y="0"/>
          <a:chExt cx="0" cy="0"/>
        </a:xfrm>
      </p:grpSpPr>
      <p:sp>
        <p:nvSpPr>
          <p:cNvPr id="4976" name="Google Shape;4976;p68"/>
          <p:cNvSpPr txBox="1"/>
          <p:nvPr>
            <p:ph idx="1" type="subTitle"/>
          </p:nvPr>
        </p:nvSpPr>
        <p:spPr>
          <a:xfrm>
            <a:off x="1052250" y="1766188"/>
            <a:ext cx="7039500" cy="2206200"/>
          </a:xfrm>
          <a:prstGeom prst="rect">
            <a:avLst/>
          </a:prstGeom>
          <a:gradFill>
            <a:gsLst>
              <a:gs pos="0">
                <a:srgbClr val="D4BE9B"/>
              </a:gs>
              <a:gs pos="100000">
                <a:srgbClr val="9D7F4F"/>
              </a:gs>
            </a:gsLst>
            <a:lin ang="10801400" scaled="0"/>
          </a:gradFill>
        </p:spPr>
        <p:txBody>
          <a:bodyPr anchorCtr="0" anchor="ctr" bIns="91425" lIns="91425" spcFirstLastPara="1" rIns="91425" wrap="square" tIns="91425">
            <a:noAutofit/>
          </a:bodyPr>
          <a:lstStyle/>
          <a:p>
            <a:pPr indent="0" lvl="0" marL="0" rtl="0" algn="l">
              <a:spcBef>
                <a:spcPts val="0"/>
              </a:spcBef>
              <a:spcAft>
                <a:spcPts val="1200"/>
              </a:spcAft>
              <a:buNone/>
            </a:pPr>
            <a:r>
              <a:rPr lang="en" sz="2400">
                <a:latin typeface="Arial"/>
                <a:ea typeface="Arial"/>
                <a:cs typeface="Arial"/>
                <a:sym typeface="Arial"/>
              </a:rPr>
              <a:t>“Blended learning is a mix of face-to-face and ICT-based (often online) learning activities. Ideally, the mix of elements reinforce each other: the best of both worlds.”</a:t>
            </a:r>
            <a:endParaRPr sz="2300"/>
          </a:p>
        </p:txBody>
      </p:sp>
      <p:sp>
        <p:nvSpPr>
          <p:cNvPr id="4977" name="Google Shape;4977;p68"/>
          <p:cNvSpPr txBox="1"/>
          <p:nvPr>
            <p:ph type="title"/>
          </p:nvPr>
        </p:nvSpPr>
        <p:spPr>
          <a:xfrm>
            <a:off x="979525" y="610925"/>
            <a:ext cx="7422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ACTIVE BLENDED LEARNING</a:t>
            </a:r>
            <a:endParaRPr/>
          </a:p>
        </p:txBody>
      </p:sp>
      <p:pic>
        <p:nvPicPr>
          <p:cNvPr id="4978" name="Google Shape;4978;p68"/>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2" name="Shape 4982"/>
        <p:cNvGrpSpPr/>
        <p:nvPr/>
      </p:nvGrpSpPr>
      <p:grpSpPr>
        <a:xfrm>
          <a:off x="0" y="0"/>
          <a:ext cx="0" cy="0"/>
          <a:chOff x="0" y="0"/>
          <a:chExt cx="0" cy="0"/>
        </a:xfrm>
      </p:grpSpPr>
      <p:sp>
        <p:nvSpPr>
          <p:cNvPr id="4983" name="Google Shape;4983;p69"/>
          <p:cNvSpPr txBox="1"/>
          <p:nvPr>
            <p:ph type="title"/>
          </p:nvPr>
        </p:nvSpPr>
        <p:spPr>
          <a:xfrm>
            <a:off x="720000" y="3739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MOTIVATE STUDENTS TO PREPARE</a:t>
            </a:r>
            <a:endParaRPr>
              <a:solidFill>
                <a:schemeClr val="dk2"/>
              </a:solidFill>
            </a:endParaRPr>
          </a:p>
        </p:txBody>
      </p:sp>
      <p:sp>
        <p:nvSpPr>
          <p:cNvPr id="4984" name="Google Shape;4984;p69"/>
          <p:cNvSpPr/>
          <p:nvPr/>
        </p:nvSpPr>
        <p:spPr>
          <a:xfrm>
            <a:off x="2423100" y="1141185"/>
            <a:ext cx="4297800" cy="544800"/>
          </a:xfrm>
          <a:prstGeom prst="rect">
            <a:avLst/>
          </a:prstGeom>
          <a:solidFill>
            <a:schemeClr val="dk2"/>
          </a:solidFill>
          <a:ln>
            <a:noFill/>
          </a:ln>
        </p:spPr>
        <p:txBody>
          <a:bodyPr anchorCtr="0" anchor="b" bIns="45700" lIns="90000" spcFirstLastPara="1" rIns="90000" wrap="square" tIns="45700">
            <a:noAutofit/>
          </a:bodyPr>
          <a:lstStyle/>
          <a:p>
            <a:pPr indent="0" lvl="0" marL="0" marR="0" rtl="0" algn="ctr">
              <a:spcBef>
                <a:spcPts val="1000"/>
              </a:spcBef>
              <a:spcAft>
                <a:spcPts val="1000"/>
              </a:spcAft>
              <a:buNone/>
            </a:pPr>
            <a:r>
              <a:rPr b="1" lang="en" sz="1900">
                <a:solidFill>
                  <a:schemeClr val="lt1"/>
                </a:solidFill>
                <a:latin typeface="Poppins"/>
                <a:ea typeface="Poppins"/>
                <a:cs typeface="Poppins"/>
                <a:sym typeface="Poppins"/>
              </a:rPr>
              <a:t>WITH</a:t>
            </a:r>
            <a:endParaRPr b="1" sz="1900">
              <a:solidFill>
                <a:schemeClr val="lt1"/>
              </a:solidFill>
              <a:latin typeface="Poppins"/>
              <a:ea typeface="Poppins"/>
              <a:cs typeface="Poppins"/>
              <a:sym typeface="Poppins"/>
            </a:endParaRPr>
          </a:p>
        </p:txBody>
      </p:sp>
      <p:sp>
        <p:nvSpPr>
          <p:cNvPr id="4985" name="Google Shape;4985;p69"/>
          <p:cNvSpPr/>
          <p:nvPr/>
        </p:nvSpPr>
        <p:spPr>
          <a:xfrm>
            <a:off x="621825" y="2009963"/>
            <a:ext cx="2871000" cy="546900"/>
          </a:xfrm>
          <a:prstGeom prst="rect">
            <a:avLst/>
          </a:prstGeom>
          <a:noFill/>
          <a:ln>
            <a:noFill/>
          </a:ln>
        </p:spPr>
        <p:txBody>
          <a:bodyPr anchorCtr="0" anchor="b" bIns="18000" lIns="90000" spcFirstLastPara="1" rIns="90000" wrap="square" tIns="18000">
            <a:noAutofit/>
          </a:bodyPr>
          <a:lstStyle/>
          <a:p>
            <a:pPr indent="0" lvl="0" marL="0" marR="0" rtl="0" algn="ctr">
              <a:lnSpc>
                <a:spcPct val="150000"/>
              </a:lnSpc>
              <a:spcBef>
                <a:spcPts val="0"/>
              </a:spcBef>
              <a:spcAft>
                <a:spcPts val="0"/>
              </a:spcAft>
              <a:buNone/>
            </a:pPr>
            <a:r>
              <a:rPr b="1" lang="en" u="sng">
                <a:solidFill>
                  <a:schemeClr val="dk2"/>
                </a:solidFill>
                <a:latin typeface="Poppins"/>
                <a:ea typeface="Poppins"/>
                <a:cs typeface="Poppins"/>
                <a:sym typeface="Poppins"/>
              </a:rPr>
              <a:t>FeedbackFruits</a:t>
            </a:r>
            <a:endParaRPr b="1" u="sng">
              <a:solidFill>
                <a:schemeClr val="dk2"/>
              </a:solidFill>
              <a:latin typeface="Poppins"/>
              <a:ea typeface="Poppins"/>
              <a:cs typeface="Poppins"/>
              <a:sym typeface="Poppins"/>
            </a:endParaRPr>
          </a:p>
          <a:p>
            <a:pPr indent="0" lvl="0" marL="0" marR="0" rtl="0" algn="ctr">
              <a:lnSpc>
                <a:spcPct val="150000"/>
              </a:lnSpc>
              <a:spcBef>
                <a:spcPts val="0"/>
              </a:spcBef>
              <a:spcAft>
                <a:spcPts val="0"/>
              </a:spcAft>
              <a:buNone/>
            </a:pPr>
            <a:r>
              <a:rPr b="1" lang="en">
                <a:solidFill>
                  <a:schemeClr val="dk1"/>
                </a:solidFill>
                <a:latin typeface="Poppins"/>
                <a:ea typeface="Poppins"/>
                <a:cs typeface="Poppins"/>
                <a:sym typeface="Poppins"/>
              </a:rPr>
              <a:t>Interactive Document/Video</a:t>
            </a:r>
            <a:endParaRPr b="1">
              <a:solidFill>
                <a:schemeClr val="dk1"/>
              </a:solidFill>
              <a:latin typeface="Poppins"/>
              <a:ea typeface="Poppins"/>
              <a:cs typeface="Poppins"/>
              <a:sym typeface="Poppins"/>
            </a:endParaRPr>
          </a:p>
        </p:txBody>
      </p:sp>
      <p:sp>
        <p:nvSpPr>
          <p:cNvPr id="4986" name="Google Shape;4986;p69"/>
          <p:cNvSpPr/>
          <p:nvPr/>
        </p:nvSpPr>
        <p:spPr>
          <a:xfrm>
            <a:off x="5867174" y="1973325"/>
            <a:ext cx="2560200" cy="546900"/>
          </a:xfrm>
          <a:prstGeom prst="rect">
            <a:avLst/>
          </a:prstGeom>
          <a:noFill/>
          <a:ln>
            <a:noFill/>
          </a:ln>
        </p:spPr>
        <p:txBody>
          <a:bodyPr anchorCtr="0" anchor="b" bIns="18000" lIns="90000" spcFirstLastPara="1" rIns="90000" wrap="square" tIns="18000">
            <a:noAutofit/>
          </a:bodyPr>
          <a:lstStyle/>
          <a:p>
            <a:pPr indent="0" lvl="0" marL="0" marR="0" rtl="0" algn="ctr">
              <a:spcBef>
                <a:spcPts val="0"/>
              </a:spcBef>
              <a:spcAft>
                <a:spcPts val="0"/>
              </a:spcAft>
              <a:buNone/>
            </a:pPr>
            <a:r>
              <a:rPr b="1" lang="en" u="sng">
                <a:solidFill>
                  <a:schemeClr val="dk2"/>
                </a:solidFill>
                <a:latin typeface="Poppins"/>
                <a:ea typeface="Poppins"/>
                <a:cs typeface="Poppins"/>
                <a:sym typeface="Poppins"/>
              </a:rPr>
              <a:t>Perusall</a:t>
            </a:r>
            <a:endParaRPr b="1" u="sng">
              <a:solidFill>
                <a:schemeClr val="dk2"/>
              </a:solidFill>
              <a:latin typeface="Poppins"/>
              <a:ea typeface="Poppins"/>
              <a:cs typeface="Poppins"/>
              <a:sym typeface="Poppins"/>
            </a:endParaRPr>
          </a:p>
          <a:p>
            <a:pPr indent="0" lvl="0" marL="0" marR="0" rtl="0" algn="l">
              <a:spcBef>
                <a:spcPts val="0"/>
              </a:spcBef>
              <a:spcAft>
                <a:spcPts val="0"/>
              </a:spcAft>
              <a:buNone/>
            </a:pPr>
            <a:r>
              <a:t/>
            </a:r>
            <a:endParaRPr b="1">
              <a:solidFill>
                <a:schemeClr val="dk2"/>
              </a:solidFill>
              <a:latin typeface="Poppins"/>
              <a:ea typeface="Poppins"/>
              <a:cs typeface="Poppins"/>
              <a:sym typeface="Poppins"/>
            </a:endParaRPr>
          </a:p>
        </p:txBody>
      </p:sp>
      <p:cxnSp>
        <p:nvCxnSpPr>
          <p:cNvPr id="4987" name="Google Shape;4987;p69"/>
          <p:cNvCxnSpPr>
            <a:stCxn id="4984" idx="1"/>
            <a:endCxn id="4985" idx="0"/>
          </p:cNvCxnSpPr>
          <p:nvPr/>
        </p:nvCxnSpPr>
        <p:spPr>
          <a:xfrm flipH="1">
            <a:off x="2057400" y="1413585"/>
            <a:ext cx="365700" cy="596400"/>
          </a:xfrm>
          <a:prstGeom prst="bentConnector2">
            <a:avLst/>
          </a:prstGeom>
          <a:noFill/>
          <a:ln cap="flat" cmpd="sng" w="9525">
            <a:solidFill>
              <a:schemeClr val="dk2"/>
            </a:solidFill>
            <a:prstDash val="solid"/>
            <a:round/>
            <a:headEnd len="med" w="med" type="none"/>
            <a:tailEnd len="med" w="med" type="none"/>
          </a:ln>
        </p:spPr>
      </p:cxnSp>
      <p:cxnSp>
        <p:nvCxnSpPr>
          <p:cNvPr id="4988" name="Google Shape;4988;p69"/>
          <p:cNvCxnSpPr>
            <a:stCxn id="4984" idx="3"/>
            <a:endCxn id="4986" idx="0"/>
          </p:cNvCxnSpPr>
          <p:nvPr/>
        </p:nvCxnSpPr>
        <p:spPr>
          <a:xfrm>
            <a:off x="6720900" y="1413585"/>
            <a:ext cx="426300" cy="559800"/>
          </a:xfrm>
          <a:prstGeom prst="bentConnector2">
            <a:avLst/>
          </a:prstGeom>
          <a:noFill/>
          <a:ln cap="flat" cmpd="sng" w="9525">
            <a:solidFill>
              <a:schemeClr val="dk2"/>
            </a:solidFill>
            <a:prstDash val="solid"/>
            <a:round/>
            <a:headEnd len="med" w="med" type="none"/>
            <a:tailEnd len="med" w="med" type="none"/>
          </a:ln>
        </p:spPr>
      </p:cxnSp>
      <p:pic>
        <p:nvPicPr>
          <p:cNvPr id="4989" name="Google Shape;4989;p69"/>
          <p:cNvPicPr preferRelativeResize="0"/>
          <p:nvPr/>
        </p:nvPicPr>
        <p:blipFill rotWithShape="1">
          <a:blip r:embed="rId3">
            <a:alphaModFix/>
          </a:blip>
          <a:srcRect b="0" l="0" r="0" t="0"/>
          <a:stretch/>
        </p:blipFill>
        <p:spPr>
          <a:xfrm>
            <a:off x="7978487" y="4720859"/>
            <a:ext cx="1073728" cy="330109"/>
          </a:xfrm>
          <a:prstGeom prst="rect">
            <a:avLst/>
          </a:prstGeom>
          <a:noFill/>
          <a:ln>
            <a:noFill/>
          </a:ln>
        </p:spPr>
      </p:pic>
      <p:pic>
        <p:nvPicPr>
          <p:cNvPr id="4990" name="Google Shape;4990;p69"/>
          <p:cNvPicPr preferRelativeResize="0"/>
          <p:nvPr/>
        </p:nvPicPr>
        <p:blipFill>
          <a:blip r:embed="rId4">
            <a:alphaModFix/>
          </a:blip>
          <a:stretch>
            <a:fillRect/>
          </a:stretch>
        </p:blipFill>
        <p:spPr>
          <a:xfrm>
            <a:off x="773425" y="2821563"/>
            <a:ext cx="3632651" cy="1816325"/>
          </a:xfrm>
          <a:prstGeom prst="rect">
            <a:avLst/>
          </a:prstGeom>
          <a:noFill/>
          <a:ln>
            <a:noFill/>
          </a:ln>
        </p:spPr>
      </p:pic>
      <p:pic>
        <p:nvPicPr>
          <p:cNvPr id="4991" name="Google Shape;4991;p69"/>
          <p:cNvPicPr preferRelativeResize="0"/>
          <p:nvPr/>
        </p:nvPicPr>
        <p:blipFill>
          <a:blip r:embed="rId5">
            <a:alphaModFix/>
          </a:blip>
          <a:stretch>
            <a:fillRect/>
          </a:stretch>
        </p:blipFill>
        <p:spPr>
          <a:xfrm>
            <a:off x="5176962" y="3130476"/>
            <a:ext cx="3514175" cy="8109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utch Market Investment Consulting by Slidesgo">
  <a:themeElements>
    <a:clrScheme name="Simple Light">
      <a:dk1>
        <a:srgbClr val="FFFFFF"/>
      </a:dk1>
      <a:lt1>
        <a:srgbClr val="303B4D"/>
      </a:lt1>
      <a:dk2>
        <a:srgbClr val="C0A06D"/>
      </a:dk2>
      <a:lt2>
        <a:srgbClr val="9C8055"/>
      </a:lt2>
      <a:accent1>
        <a:srgbClr val="3C4A60"/>
      </a:accent1>
      <a:accent2>
        <a:srgbClr val="5D6B82"/>
      </a:accent2>
      <a:accent3>
        <a:srgbClr val="D4BE9B"/>
      </a:accent3>
      <a:accent4>
        <a:srgbClr val="E0E0E0"/>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