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34" r:id="rId2"/>
    <p:sldId id="337" r:id="rId3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3">
          <p15:clr>
            <a:srgbClr val="A4A3A4"/>
          </p15:clr>
        </p15:guide>
        <p15:guide id="2" pos="222">
          <p15:clr>
            <a:srgbClr val="A4A3A4"/>
          </p15:clr>
        </p15:guide>
        <p15:guide id="3" pos="2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D"/>
    <a:srgbClr val="0070C0"/>
    <a:srgbClr val="0089CF"/>
    <a:srgbClr val="D95139"/>
    <a:srgbClr val="D03124"/>
    <a:srgbClr val="3BBABB"/>
    <a:srgbClr val="A37C28"/>
    <a:srgbClr val="993334"/>
    <a:srgbClr val="883FA0"/>
    <a:srgbClr val="08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3" autoAdjust="0"/>
    <p:restoredTop sz="71350" autoAdjust="0"/>
  </p:normalViewPr>
  <p:slideViewPr>
    <p:cSldViewPr snapToGrid="0" snapToObjects="1">
      <p:cViewPr varScale="1">
        <p:scale>
          <a:sx n="82" d="100"/>
          <a:sy n="82" d="100"/>
        </p:scale>
        <p:origin x="2124" y="72"/>
      </p:cViewPr>
      <p:guideLst>
        <p:guide orient="horz" pos="4273"/>
        <p:guide pos="222"/>
        <p:guide pos="2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EF689-7036-0540-A504-1A1924F50CF0}" type="datetimeFigureOut">
              <a:rPr lang="en-US" smtClean="0">
                <a:latin typeface="Calibri"/>
              </a:rPr>
              <a:t>7/14/2020</a:t>
            </a:fld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2D899-6E7B-2B4F-B722-AA1F6F1C9D8D}" type="slidenum">
              <a:rPr lang="en-US" smtClean="0">
                <a:latin typeface="Calibri"/>
              </a:r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6870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fld id="{60201E16-7309-405E-810B-5FCA9AFDD10F}" type="datetime1">
              <a:rPr lang="nl-NL" smtClean="0"/>
              <a:pPr/>
              <a:t>14-7-2020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fld id="{E4074B61-66BF-48FA-BB78-F79AE791C4D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90548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049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+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28400" y="460800"/>
            <a:ext cx="4537139" cy="1080000"/>
          </a:xfrm>
          <a:prstGeom prst="rect">
            <a:avLst/>
          </a:prstGeom>
          <a:solidFill>
            <a:srgbClr val="0089CF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nl-NL" baseline="0" dirty="0"/>
              <a:t>Titel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up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two</a:t>
            </a:r>
            <a:r>
              <a:rPr lang="nl-NL" baseline="0" dirty="0"/>
              <a:t> </a:t>
            </a:r>
            <a:r>
              <a:rPr lang="nl-NL" baseline="0" dirty="0" err="1"/>
              <a:t>lines</a:t>
            </a:r>
            <a:endParaRPr lang="nl-NL" baseline="0" dirty="0"/>
          </a:p>
        </p:txBody>
      </p:sp>
      <p:sp>
        <p:nvSpPr>
          <p:cNvPr id="7" name="KopieerDriehoekje"/>
          <p:cNvSpPr>
            <a:spLocks noChangeAspect="1"/>
          </p:cNvSpPr>
          <p:nvPr userDrawn="1"/>
        </p:nvSpPr>
        <p:spPr>
          <a:xfrm flipV="1">
            <a:off x="927100" y="1540800"/>
            <a:ext cx="216000" cy="108000"/>
          </a:xfrm>
          <a:prstGeom prst="triangle">
            <a:avLst/>
          </a:prstGeom>
          <a:solidFill>
            <a:srgbClr val="0089CF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28400" y="1715520"/>
            <a:ext cx="4537139" cy="860401"/>
          </a:xfrm>
          <a:solidFill>
            <a:srgbClr val="005B9D">
              <a:alpha val="87451"/>
            </a:srgbClr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Text</a:t>
            </a:r>
            <a:r>
              <a:rPr lang="nl-NL" dirty="0"/>
              <a:t> block </a:t>
            </a:r>
            <a:r>
              <a:rPr lang="nl-NL" dirty="0" err="1"/>
              <a:t>adapts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amount</a:t>
            </a:r>
            <a:r>
              <a:rPr lang="nl-NL" dirty="0"/>
              <a:t> of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9" name="KopieerBalk"/>
          <p:cNvSpPr/>
          <p:nvPr userDrawn="1"/>
        </p:nvSpPr>
        <p:spPr>
          <a:xfrm>
            <a:off x="908602" y="1568448"/>
            <a:ext cx="144016" cy="147600"/>
          </a:xfrm>
          <a:prstGeom prst="rtTriangle">
            <a:avLst/>
          </a:prstGeom>
          <a:solidFill>
            <a:srgbClr val="005B9D">
              <a:alpha val="874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0" name="KopieerBalk"/>
          <p:cNvSpPr/>
          <p:nvPr userDrawn="1"/>
        </p:nvSpPr>
        <p:spPr>
          <a:xfrm flipH="1">
            <a:off x="1016423" y="1568448"/>
            <a:ext cx="144016" cy="147600"/>
          </a:xfrm>
          <a:prstGeom prst="rtTriangle">
            <a:avLst/>
          </a:prstGeom>
          <a:solidFill>
            <a:srgbClr val="005B9D">
              <a:alpha val="874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1" name="KopieerBalk"/>
          <p:cNvSpPr/>
          <p:nvPr userDrawn="1"/>
        </p:nvSpPr>
        <p:spPr>
          <a:xfrm flipH="1">
            <a:off x="1160437" y="1568448"/>
            <a:ext cx="3805102" cy="147600"/>
          </a:xfrm>
          <a:prstGeom prst="rect">
            <a:avLst/>
          </a:prstGeom>
          <a:solidFill>
            <a:srgbClr val="005B9D">
              <a:alpha val="874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2" name="KopieerBalk"/>
          <p:cNvSpPr/>
          <p:nvPr userDrawn="1"/>
        </p:nvSpPr>
        <p:spPr>
          <a:xfrm flipH="1">
            <a:off x="429790" y="1568448"/>
            <a:ext cx="478800" cy="147600"/>
          </a:xfrm>
          <a:prstGeom prst="rect">
            <a:avLst/>
          </a:prstGeom>
          <a:solidFill>
            <a:srgbClr val="005B9D">
              <a:alpha val="874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87400" y="6356350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CHANGE THE FOOTER: insert &gt; Kop- and Footer text</a:t>
            </a:r>
            <a:endParaRPr lang="nl-NL" dirty="0"/>
          </a:p>
        </p:txBody>
      </p:sp>
      <p:sp>
        <p:nvSpPr>
          <p:cNvPr id="1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1FEEC08-CB62-6547-9EF1-7C7CA94F1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800" y="6033746"/>
            <a:ext cx="3104558" cy="6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8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+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28400" y="460800"/>
            <a:ext cx="4537139" cy="1080000"/>
          </a:xfrm>
          <a:prstGeom prst="rect">
            <a:avLst/>
          </a:prstGeom>
          <a:solidFill>
            <a:srgbClr val="D03124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nl-NL" baseline="0" dirty="0"/>
              <a:t>Titel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up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two</a:t>
            </a:r>
            <a:r>
              <a:rPr lang="nl-NL" baseline="0" dirty="0"/>
              <a:t> </a:t>
            </a:r>
            <a:r>
              <a:rPr lang="nl-NL" baseline="0" dirty="0" err="1"/>
              <a:t>lines</a:t>
            </a:r>
            <a:endParaRPr lang="nl-NL" baseline="0" dirty="0"/>
          </a:p>
        </p:txBody>
      </p:sp>
      <p:sp>
        <p:nvSpPr>
          <p:cNvPr id="7" name="KopieerDriehoekje"/>
          <p:cNvSpPr>
            <a:spLocks noChangeAspect="1"/>
          </p:cNvSpPr>
          <p:nvPr userDrawn="1"/>
        </p:nvSpPr>
        <p:spPr>
          <a:xfrm flipV="1">
            <a:off x="927100" y="1540800"/>
            <a:ext cx="216000" cy="108000"/>
          </a:xfrm>
          <a:prstGeom prst="triangle">
            <a:avLst/>
          </a:prstGeom>
          <a:solidFill>
            <a:srgbClr val="D03124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28400" y="1715520"/>
            <a:ext cx="4537139" cy="860401"/>
          </a:xfrm>
          <a:solidFill>
            <a:srgbClr val="D95139"/>
          </a:solidFill>
          <a:ln>
            <a:noFill/>
          </a:ln>
        </p:spPr>
        <p:txBody>
          <a:bodyPr wrap="square" lIns="180000" tIns="72000" rIns="108000" bIns="144000">
            <a:spAutoFit/>
          </a:bodyPr>
          <a:lstStyle>
            <a:lvl1pPr marL="0" marR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cap="none" baseline="0">
                <a:solidFill>
                  <a:schemeClr val="bg1"/>
                </a:solidFill>
                <a:latin typeface="Calibri"/>
              </a:defRPr>
            </a:lvl1pPr>
            <a:lvl2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lnSpc>
                <a:spcPts val="2500"/>
              </a:lnSpc>
              <a:buNone/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Text</a:t>
            </a:r>
            <a:r>
              <a:rPr lang="nl-NL" dirty="0"/>
              <a:t> block </a:t>
            </a:r>
            <a:r>
              <a:rPr lang="nl-NL" dirty="0" err="1"/>
              <a:t>adapts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amount</a:t>
            </a:r>
            <a:r>
              <a:rPr lang="nl-NL" dirty="0"/>
              <a:t> of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9" name="KopieerBalk"/>
          <p:cNvSpPr/>
          <p:nvPr userDrawn="1"/>
        </p:nvSpPr>
        <p:spPr>
          <a:xfrm>
            <a:off x="908602" y="1568448"/>
            <a:ext cx="144016" cy="147600"/>
          </a:xfrm>
          <a:prstGeom prst="rtTriangle">
            <a:avLst/>
          </a:prstGeom>
          <a:solidFill>
            <a:srgbClr val="D951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0" name="KopieerBalk"/>
          <p:cNvSpPr/>
          <p:nvPr userDrawn="1"/>
        </p:nvSpPr>
        <p:spPr>
          <a:xfrm flipH="1">
            <a:off x="1016423" y="1568448"/>
            <a:ext cx="144016" cy="147600"/>
          </a:xfrm>
          <a:prstGeom prst="rtTriangle">
            <a:avLst/>
          </a:prstGeom>
          <a:solidFill>
            <a:srgbClr val="D951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1" name="KopieerBalk"/>
          <p:cNvSpPr/>
          <p:nvPr userDrawn="1"/>
        </p:nvSpPr>
        <p:spPr>
          <a:xfrm flipH="1">
            <a:off x="1160437" y="1568448"/>
            <a:ext cx="3805102" cy="147600"/>
          </a:xfrm>
          <a:prstGeom prst="rect">
            <a:avLst/>
          </a:prstGeom>
          <a:solidFill>
            <a:srgbClr val="D951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22" name="KopieerBalk"/>
          <p:cNvSpPr/>
          <p:nvPr userDrawn="1"/>
        </p:nvSpPr>
        <p:spPr>
          <a:xfrm flipH="1">
            <a:off x="429790" y="1568448"/>
            <a:ext cx="478800" cy="147600"/>
          </a:xfrm>
          <a:prstGeom prst="rect">
            <a:avLst/>
          </a:prstGeom>
          <a:solidFill>
            <a:srgbClr val="D951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87400" y="6356350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CHANGE THE FOOTER: insert &gt; Kop- and Footer text</a:t>
            </a:r>
            <a:endParaRPr lang="nl-NL" dirty="0"/>
          </a:p>
        </p:txBody>
      </p:sp>
      <p:sp>
        <p:nvSpPr>
          <p:cNvPr id="1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6E6CDD1-CF92-AC46-809C-BEC2A711E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800" y="6033746"/>
            <a:ext cx="3104558" cy="6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0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7950" y="145470"/>
            <a:ext cx="8928000" cy="1080000"/>
          </a:xfrm>
          <a:prstGeom prst="rect">
            <a:avLst/>
          </a:prstGeom>
          <a:solidFill>
            <a:srgbClr val="0089CF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612000" tIns="180000" rIns="360000" bIns="10800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nl-NL" baseline="0" dirty="0"/>
              <a:t>Titel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up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two</a:t>
            </a:r>
            <a:r>
              <a:rPr lang="nl-NL" baseline="0" dirty="0"/>
              <a:t> </a:t>
            </a:r>
            <a:r>
              <a:rPr lang="nl-NL" baseline="0" dirty="0" err="1"/>
              <a:t>lines</a:t>
            </a:r>
            <a:endParaRPr lang="nl-NL" baseline="0" dirty="0"/>
          </a:p>
        </p:txBody>
      </p:sp>
      <p:sp>
        <p:nvSpPr>
          <p:cNvPr id="7" name="Driehoekje"/>
          <p:cNvSpPr/>
          <p:nvPr userDrawn="1"/>
        </p:nvSpPr>
        <p:spPr>
          <a:xfrm flipV="1">
            <a:off x="661472" y="1224840"/>
            <a:ext cx="196850" cy="108000"/>
          </a:xfrm>
          <a:prstGeom prst="triangle">
            <a:avLst/>
          </a:prstGeom>
          <a:solidFill>
            <a:srgbClr val="0089CF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322907" y="1440000"/>
            <a:ext cx="8461093" cy="4968000"/>
          </a:xfrm>
        </p:spPr>
        <p:txBody>
          <a:bodyPr lIns="0" tIns="0" rIns="0" bIns="0">
            <a:noAutofit/>
          </a:bodyPr>
          <a:lstStyle>
            <a:lvl1pPr marL="270000" indent="0">
              <a:spcBef>
                <a:spcPts val="600"/>
              </a:spcBef>
              <a:buNone/>
              <a:defRPr sz="2600"/>
            </a:lvl1pPr>
            <a:lvl2pPr marL="270000" indent="-270000">
              <a:spcBef>
                <a:spcPts val="600"/>
              </a:spcBef>
              <a:buClr>
                <a:srgbClr val="0089CF"/>
              </a:buClr>
              <a:buSzPct val="80000"/>
              <a:buFont typeface="Wingdings" charset="2"/>
              <a:buChar char="§"/>
              <a:defRPr sz="2400"/>
            </a:lvl2pPr>
            <a:lvl3pPr marL="540000" indent="-270000">
              <a:spcBef>
                <a:spcPts val="600"/>
              </a:spcBef>
              <a:buClr>
                <a:srgbClr val="0089CF"/>
              </a:buClr>
              <a:buSzPct val="80000"/>
              <a:buFont typeface="Wingdings" charset="2"/>
              <a:buChar char="§"/>
              <a:defRPr sz="2000"/>
            </a:lvl3pPr>
            <a:lvl4pPr marL="809625" indent="-270000">
              <a:spcBef>
                <a:spcPts val="600"/>
              </a:spcBef>
              <a:buClr>
                <a:srgbClr val="0089CF"/>
              </a:buClr>
              <a:buSzPct val="80000"/>
              <a:buFont typeface="Wingdings" charset="2"/>
              <a:buChar char="§"/>
              <a:defRPr sz="2000" baseline="0"/>
            </a:lvl4pPr>
            <a:lvl5pPr marL="1080000" indent="-270000">
              <a:spcBef>
                <a:spcPts val="600"/>
              </a:spcBef>
              <a:buClr>
                <a:srgbClr val="0089CF"/>
              </a:buClr>
              <a:buSzPct val="80000"/>
              <a:buFont typeface="Wingdings" charset="2"/>
              <a:buChar char="§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8" name="Afbeelding 12" descr="VU_NL_400px-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2" y="6237288"/>
            <a:ext cx="10334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87400" y="6356350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nl-NL"/>
              <a:t>CHANGE THE FOOTER: insert &gt; Kop- and Footer text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384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U tekstdia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eren 14"/>
          <p:cNvGrpSpPr>
            <a:grpSpLocks/>
          </p:cNvGrpSpPr>
          <p:nvPr userDrawn="1"/>
        </p:nvGrpSpPr>
        <p:grpSpPr bwMode="auto">
          <a:xfrm>
            <a:off x="-28575" y="6381750"/>
            <a:ext cx="5392738" cy="503239"/>
            <a:chOff x="-27963" y="6381328"/>
            <a:chExt cx="5392126" cy="504056"/>
          </a:xfrm>
        </p:grpSpPr>
        <p:sp>
          <p:nvSpPr>
            <p:cNvPr id="9" name="Slide Number Placeholder 3"/>
            <p:cNvSpPr txBox="1">
              <a:spLocks/>
            </p:cNvSpPr>
            <p:nvPr userDrawn="1"/>
          </p:nvSpPr>
          <p:spPr bwMode="auto">
            <a:xfrm>
              <a:off x="-27963" y="6381328"/>
              <a:ext cx="611119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defRPr/>
              </a:pPr>
              <a:fld id="{76662F47-1888-F84B-8E2D-EF5A159B11F8}" type="slidenum">
                <a:rPr lang="nl-NL" sz="1200" smtClean="0">
                  <a:solidFill>
                    <a:schemeClr val="bg1"/>
                  </a:solidFill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  <a:defRPr/>
                </a:pPr>
                <a:t>‹#›</a:t>
              </a:fld>
              <a:endParaRPr lang="nl-NL" sz="1200" dirty="0">
                <a:solidFill>
                  <a:schemeClr val="bg1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1" name="Footer Placeholder 2"/>
            <p:cNvSpPr txBox="1">
              <a:spLocks/>
            </p:cNvSpPr>
            <p:nvPr userDrawn="1"/>
          </p:nvSpPr>
          <p:spPr bwMode="auto">
            <a:xfrm>
              <a:off x="683156" y="6381328"/>
              <a:ext cx="4681007" cy="477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nl-NL" sz="12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Het begint met een idee</a:t>
              </a:r>
            </a:p>
          </p:txBody>
        </p:sp>
      </p:grpSp>
      <p:pic>
        <p:nvPicPr>
          <p:cNvPr id="12" name="Afbeelding 12" descr="VU_NL_400px-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2" y="6237288"/>
            <a:ext cx="10334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0" y="6524626"/>
            <a:ext cx="6111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2714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fld id="{C97BC3CE-C4F1-7E45-893D-9B3CDCA986DA}" type="slidenum">
              <a:rPr lang="nl-NL" sz="1200" smtClean="0">
                <a:solidFill>
                  <a:schemeClr val="bg1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20000"/>
                </a:spcBef>
                <a:defRPr/>
              </a:pPr>
              <a:t>‹#›</a:t>
            </a:fld>
            <a:endParaRPr lang="nl-NL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 bwMode="auto">
          <a:xfrm>
            <a:off x="611190" y="6492876"/>
            <a:ext cx="4752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sz="1200" dirty="0">
                <a:solidFill>
                  <a:srgbClr val="FFFFFF"/>
                </a:solidFill>
                <a:latin typeface="Calibri" charset="0"/>
                <a:cs typeface="Calibri" charset="0"/>
              </a:rPr>
              <a:t>Het begint met een idee</a:t>
            </a:r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7" hasCustomPrompt="1"/>
          </p:nvPr>
        </p:nvSpPr>
        <p:spPr>
          <a:xfrm>
            <a:off x="4283968" y="1555531"/>
            <a:ext cx="4536504" cy="4681757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270000" indent="0">
              <a:spcBef>
                <a:spcPts val="0"/>
              </a:spcBef>
              <a:buFontTx/>
              <a:buNone/>
              <a:defRPr sz="2600">
                <a:latin typeface="Calibri"/>
                <a:cs typeface="Calibri"/>
              </a:defRPr>
            </a:lvl1pPr>
            <a:lvl2pPr marL="270000" indent="-270000">
              <a:spcBef>
                <a:spcPts val="0"/>
              </a:spcBef>
              <a:buClr>
                <a:srgbClr val="0089CF"/>
              </a:buClr>
              <a:buFont typeface="Wingdings" charset="2"/>
              <a:buChar char="§"/>
              <a:defRPr sz="2600">
                <a:latin typeface="Calibri"/>
                <a:cs typeface="Calibri"/>
              </a:defRPr>
            </a:lvl2pPr>
            <a:lvl3pPr marL="536575" indent="-263525">
              <a:buClr>
                <a:srgbClr val="0089CF"/>
              </a:buClr>
              <a:buFont typeface="Calibri" panose="020F0502020204030204" pitchFamily="34" charset="0"/>
              <a:buChar char="&gt;"/>
              <a:defRPr>
                <a:latin typeface="Calibri"/>
                <a:cs typeface="Calibri"/>
              </a:defRPr>
            </a:lvl3pPr>
            <a:lvl4pPr marL="536575" indent="-263525">
              <a:buClr>
                <a:srgbClr val="0089CF"/>
              </a:buClr>
              <a:defRPr>
                <a:latin typeface="Calibri"/>
                <a:cs typeface="Calibri"/>
              </a:defRPr>
            </a:lvl4pPr>
            <a:lvl5pPr marL="536575" indent="-263525">
              <a:buClr>
                <a:srgbClr val="0089CF"/>
              </a:buCl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4052888" cy="6858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4206650" y="149650"/>
            <a:ext cx="4783365" cy="1080000"/>
          </a:xfrm>
          <a:prstGeom prst="rect">
            <a:avLst/>
          </a:prstGeom>
          <a:solidFill>
            <a:srgbClr val="0089CF">
              <a:alpha val="89804"/>
            </a:srgbClr>
          </a:solidFill>
          <a:ln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txBody>
          <a:bodyPr lIns="180000" tIns="108000" rIns="108000" bIns="0" anchor="ctr" anchorCtr="0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nl-NL" baseline="0" dirty="0"/>
              <a:t>Titel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up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two</a:t>
            </a:r>
            <a:r>
              <a:rPr lang="nl-NL" baseline="0" dirty="0"/>
              <a:t> </a:t>
            </a:r>
            <a:r>
              <a:rPr lang="nl-NL" baseline="0" dirty="0" err="1"/>
              <a:t>lines</a:t>
            </a:r>
            <a:endParaRPr lang="nl-NL" baseline="0" dirty="0"/>
          </a:p>
        </p:txBody>
      </p:sp>
      <p:sp>
        <p:nvSpPr>
          <p:cNvPr id="16" name="KopieerDriehoekje"/>
          <p:cNvSpPr>
            <a:spLocks noChangeAspect="1"/>
          </p:cNvSpPr>
          <p:nvPr userDrawn="1"/>
        </p:nvSpPr>
        <p:spPr>
          <a:xfrm flipV="1">
            <a:off x="4705350" y="1229650"/>
            <a:ext cx="216000" cy="108000"/>
          </a:xfrm>
          <a:prstGeom prst="triangle">
            <a:avLst/>
          </a:prstGeom>
          <a:solidFill>
            <a:srgbClr val="0089CF">
              <a:alpha val="89804"/>
            </a:srgbClr>
          </a:solidFill>
          <a:ln w="3175">
            <a:noFill/>
          </a:ln>
          <a:effectLst>
            <a:outerShdw blurRad="50800" dist="38100" dir="2700000" algn="tl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dirty="0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87400" y="6356350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CHANGE THE FOOTER: insert &gt; Kop- and Footer text</a:t>
            </a:r>
            <a:endParaRPr lang="nl-NL" dirty="0"/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170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twee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3783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774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457200" y="1442494"/>
            <a:ext cx="8229600" cy="4683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87400" y="6356350"/>
            <a:ext cx="523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nl-NL"/>
              <a:t>CHANGE THE FOOTER: insert &gt; Kop- and Footer text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16CC70A2-6B8C-4FE8-A4AE-E466C9B2130C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83" r:id="rId3"/>
    <p:sldLayoutId id="2147483685" r:id="rId4"/>
    <p:sldLayoutId id="2147483663" r:id="rId5"/>
    <p:sldLayoutId id="2147483686" r:id="rId6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 Narrow Bold"/>
          <a:ea typeface="ＭＳ Ｐゴシック" charset="-128"/>
          <a:cs typeface="Arial Narrow Bold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9pPr>
    </p:titleStyle>
    <p:bodyStyle>
      <a:lvl1pPr marL="271463" indent="0" algn="l" defTabSz="457200" rtl="0" eaLnBrk="0" fontAlgn="base" hangingPunct="0">
        <a:spcBef>
          <a:spcPct val="20000"/>
        </a:spcBef>
        <a:spcAft>
          <a:spcPct val="0"/>
        </a:spcAft>
        <a:buFontTx/>
        <a:buNone/>
        <a:defRPr sz="2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89CF"/>
        </a:buClr>
        <a:buSzPct val="80000"/>
        <a:buFont typeface="Wingdings" charset="2"/>
        <a:buChar char="§"/>
        <a:defRPr sz="2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542925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89CF"/>
        </a:buClr>
        <a:buSzPct val="80000"/>
        <a:buFont typeface="Lucida Grande"/>
        <a:buChar char="&gt;"/>
        <a:defRPr sz="20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885825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89CF"/>
        </a:buClr>
        <a:buSzPct val="80000"/>
        <a:buFont typeface="Lucida Grande"/>
        <a:buChar char="&gt;"/>
        <a:defRPr sz="20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885825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89CF"/>
        </a:buClr>
        <a:buSzPct val="80000"/>
        <a:buFont typeface="Lucida Grande"/>
        <a:buChar char="&gt;"/>
        <a:defRPr sz="20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278ACB1-E870-3D46-9B22-1695BD717F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3967" y="2504661"/>
            <a:ext cx="4706047" cy="3732627"/>
          </a:xfrm>
        </p:spPr>
        <p:txBody>
          <a:bodyPr/>
          <a:lstStyle/>
          <a:p>
            <a:r>
              <a:rPr lang="en-US" sz="2500" dirty="0" smtClean="0"/>
              <a:t>….</a:t>
            </a:r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5614257-6035-1748-A4E6-027A19F79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650" y="149649"/>
            <a:ext cx="4783365" cy="2215863"/>
          </a:xfrm>
        </p:spPr>
        <p:txBody>
          <a:bodyPr/>
          <a:lstStyle/>
          <a:p>
            <a:r>
              <a:rPr lang="en-US" sz="2400" b="1" dirty="0" smtClean="0"/>
              <a:t>….</a:t>
            </a:r>
            <a:endParaRPr lang="nl-NL" sz="2400" b="1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283AC3A-113A-A346-A632-FC5491AA2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CHANGE THE FOOTER: </a:t>
            </a:r>
            <a:r>
              <a:rPr lang="nl-NL" dirty="0" err="1"/>
              <a:t>insert</a:t>
            </a:r>
            <a:r>
              <a:rPr lang="nl-NL" dirty="0"/>
              <a:t> &gt; Kop-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Footer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978C17-E091-254E-B1EB-E9D974E75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CC70A2-6B8C-4FE8-A4AE-E466C9B2130C}" type="slidenum">
              <a:rPr lang="nl-NL" smtClean="0"/>
              <a:pPr/>
              <a:t>1</a:t>
            </a:fld>
            <a:endParaRPr lang="nl-NL" dirty="0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5E5C4799-5EA0-9F4A-8BA9-22FA2048C8C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30295" r="30295"/>
          <a:stretch>
            <a:fillRect/>
          </a:stretch>
        </p:blipFill>
        <p:spPr/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6050812"/>
            <a:ext cx="35337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….</a:t>
            </a:r>
          </a:p>
          <a:p>
            <a:pPr lvl="0"/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6050812"/>
            <a:ext cx="35337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U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19061</TotalTime>
  <Words>16</Words>
  <Application>Microsoft Office PowerPoint</Application>
  <PresentationFormat>On-screen Show (4:3)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ＭＳ Ｐゴシック</vt:lpstr>
      <vt:lpstr>Arial</vt:lpstr>
      <vt:lpstr>Arial Narrow</vt:lpstr>
      <vt:lpstr>Arial Narrow Bold</vt:lpstr>
      <vt:lpstr>Calibri</vt:lpstr>
      <vt:lpstr>Lucida Grande</vt:lpstr>
      <vt:lpstr>Wingdings</vt:lpstr>
      <vt:lpstr>VU thema</vt:lpstr>
      <vt:lpstr>….</vt:lpstr>
      <vt:lpstr>…</vt:lpstr>
    </vt:vector>
  </TitlesOfParts>
  <Company>vrije universiteit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heleen ten voorde ten Voorde</dc:creator>
  <cp:lastModifiedBy>Besuijen, S.A.</cp:lastModifiedBy>
  <cp:revision>423</cp:revision>
  <cp:lastPrinted>2011-04-28T21:53:15Z</cp:lastPrinted>
  <dcterms:created xsi:type="dcterms:W3CDTF">2011-05-02T06:59:37Z</dcterms:created>
  <dcterms:modified xsi:type="dcterms:W3CDTF">2020-07-14T09:04:51Z</dcterms:modified>
</cp:coreProperties>
</file>