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61" r:id="rId3"/>
  </p:sldIdLst>
  <p:sldSz cx="10688638" cy="15124113"/>
  <p:notesSz cx="6858000" cy="9144000"/>
  <p:defaultTextStyle>
    <a:defPPr>
      <a:defRPr lang="nl-NL"/>
    </a:defPPr>
    <a:lvl1pPr marL="0" algn="l" defTabSz="73746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464" algn="l" defTabSz="73746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927" algn="l" defTabSz="73746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2391" algn="l" defTabSz="73746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9854" algn="l" defTabSz="73746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7318" algn="l" defTabSz="73746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4782" algn="l" defTabSz="73746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62245" algn="l" defTabSz="73746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9709" algn="l" defTabSz="73746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Naamloze sectie" id="{6F995402-0653-BE45-8037-5305D45BC8C3}">
          <p14:sldIdLst>
            <p14:sldId id="260"/>
            <p14:sldId id="261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9253">
          <p15:clr>
            <a:srgbClr val="A4A3A4"/>
          </p15:clr>
        </p15:guide>
        <p15:guide id="2" pos="1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971E"/>
    <a:srgbClr val="D03124"/>
    <a:srgbClr val="D84939"/>
    <a:srgbClr val="0089CF"/>
    <a:srgbClr val="D95139"/>
    <a:srgbClr val="CD0920"/>
    <a:srgbClr val="BD392F"/>
    <a:srgbClr val="A7235E"/>
    <a:srgbClr val="8F0D69"/>
    <a:srgbClr val="6C18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68" autoAdjust="0"/>
    <p:restoredTop sz="94613" autoAdjust="0"/>
  </p:normalViewPr>
  <p:slideViewPr>
    <p:cSldViewPr snapToGrid="0" snapToObjects="1" showGuides="1">
      <p:cViewPr>
        <p:scale>
          <a:sx n="53" d="100"/>
          <a:sy n="53" d="100"/>
        </p:scale>
        <p:origin x="-3240" y="-60"/>
      </p:cViewPr>
      <p:guideLst>
        <p:guide orient="horz" pos="9253"/>
        <p:guide pos="113"/>
      </p:guideLst>
    </p:cSldViewPr>
  </p:slideViewPr>
  <p:outlineViewPr>
    <p:cViewPr>
      <p:scale>
        <a:sx n="33" d="100"/>
        <a:sy n="33" d="100"/>
      </p:scale>
      <p:origin x="0" y="28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216933" y="279400"/>
            <a:ext cx="10285967" cy="1074023"/>
          </a:xfrm>
        </p:spPr>
        <p:txBody>
          <a:bodyPr anchor="ctr" anchorCtr="0"/>
          <a:lstStyle>
            <a:lvl1pPr algn="l">
              <a:defRPr cap="none" baseline="0"/>
            </a:lvl1pPr>
          </a:lstStyle>
          <a:p>
            <a:r>
              <a:rPr lang="nl-NL" dirty="0"/>
              <a:t>Titel maximaal 2 regels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216933" y="1511299"/>
            <a:ext cx="6819754" cy="482601"/>
          </a:xfrm>
        </p:spPr>
        <p:txBody>
          <a:bodyPr anchor="t" anchorCtr="0"/>
          <a:lstStyle>
            <a:lvl1pPr marL="0" indent="0" algn="l">
              <a:buNone/>
              <a:defRPr sz="2400" b="0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737464" indent="0">
              <a:buNone/>
              <a:defRPr sz="3200" b="1"/>
            </a:lvl2pPr>
            <a:lvl3pPr marL="1474927" indent="0">
              <a:buNone/>
              <a:defRPr sz="2900" b="1"/>
            </a:lvl3pPr>
            <a:lvl4pPr marL="2212391" indent="0">
              <a:buNone/>
              <a:defRPr sz="2600" b="1"/>
            </a:lvl4pPr>
            <a:lvl5pPr marL="2949854" indent="0">
              <a:buNone/>
              <a:defRPr sz="2600" b="1"/>
            </a:lvl5pPr>
            <a:lvl6pPr marL="3687318" indent="0">
              <a:buNone/>
              <a:defRPr sz="2600" b="1"/>
            </a:lvl6pPr>
            <a:lvl7pPr marL="4424782" indent="0">
              <a:buNone/>
              <a:defRPr sz="2600" b="1"/>
            </a:lvl7pPr>
            <a:lvl8pPr marL="5162245" indent="0">
              <a:buNone/>
              <a:defRPr sz="2600" b="1"/>
            </a:lvl8pPr>
            <a:lvl9pPr marL="5899709" indent="0">
              <a:buNone/>
              <a:defRPr sz="2600" b="1"/>
            </a:lvl9pPr>
          </a:lstStyle>
          <a:p>
            <a:pPr lvl="0"/>
            <a:r>
              <a:rPr lang="nl-NL" dirty="0"/>
              <a:t>SUBTITEL OF NAMEN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216934" y="2675559"/>
            <a:ext cx="6691524" cy="11565871"/>
          </a:xfrm>
        </p:spPr>
        <p:txBody>
          <a:bodyPr numCol="2" spcCol="360000"/>
          <a:lstStyle>
            <a:lvl1pPr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 sz="1800">
                <a:latin typeface="Arial Narrow"/>
              </a:defRPr>
            </a:lvl1pPr>
            <a:lvl2pPr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 sz="1600"/>
            </a:lvl2pPr>
            <a:lvl3pPr marL="180000" indent="-18000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 sz="1600"/>
            </a:lvl3pPr>
            <a:lvl4pPr marL="180000"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 sz="1400"/>
            </a:lvl4pPr>
            <a:lvl5pPr marL="180000" indent="-18000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 sz="14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7060325" y="5898652"/>
            <a:ext cx="3442575" cy="2912635"/>
          </a:xfrm>
        </p:spPr>
        <p:txBody>
          <a:bodyPr/>
          <a:lstStyle>
            <a:lvl1pPr>
              <a:lnSpc>
                <a:spcPts val="1900"/>
              </a:lnSpc>
              <a:defRPr sz="1600">
                <a:latin typeface="Arial Narrow"/>
              </a:defRPr>
            </a:lvl1pPr>
            <a:lvl2pPr>
              <a:lnSpc>
                <a:spcPts val="1900"/>
              </a:lnSpc>
              <a:defRPr sz="1600"/>
            </a:lvl2pPr>
            <a:lvl3pPr>
              <a:lnSpc>
                <a:spcPts val="1900"/>
              </a:lnSpc>
              <a:defRPr sz="1600"/>
            </a:lvl3pPr>
            <a:lvl4pPr>
              <a:lnSpc>
                <a:spcPts val="1900"/>
              </a:lnSpc>
              <a:defRPr sz="1400"/>
            </a:lvl4pPr>
            <a:lvl5pPr>
              <a:lnSpc>
                <a:spcPts val="1900"/>
              </a:lnSpc>
              <a:defRPr sz="14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nl-NL" dirty="0"/>
              <a:t>KLIK OM AFBEELDING OF TEKST TOE TE VOEGEN.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7036689" y="2704427"/>
            <a:ext cx="3466211" cy="3075892"/>
          </a:xfrm>
          <a:solidFill>
            <a:srgbClr val="D8971E"/>
          </a:solidFill>
          <a:ln>
            <a:noFill/>
          </a:ln>
        </p:spPr>
        <p:txBody>
          <a:bodyPr tIns="144000" bIns="144000" anchor="t" anchorCtr="0"/>
          <a:lstStyle>
            <a:lvl1pPr marL="0" indent="0">
              <a:spcBef>
                <a:spcPts val="0"/>
              </a:spcBef>
              <a:buNone/>
              <a:defRPr sz="1600" b="1" i="0" baseline="0">
                <a:solidFill>
                  <a:schemeClr val="bg1"/>
                </a:solidFill>
                <a:latin typeface="Arial Narrow"/>
              </a:defRPr>
            </a:lvl1pPr>
            <a:lvl2pPr marL="0" marR="0" indent="0" algn="l" defTabSz="7374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baseline="0">
                <a:solidFill>
                  <a:schemeClr val="bg1"/>
                </a:solidFill>
              </a:defRPr>
            </a:lvl2pPr>
            <a:lvl3pPr marL="0" indent="-180000">
              <a:buFont typeface="Arial"/>
              <a:buChar char="•"/>
              <a:defRPr sz="1600" b="0" i="0" baseline="0">
                <a:solidFill>
                  <a:schemeClr val="bg1"/>
                </a:solidFill>
              </a:defRPr>
            </a:lvl3pPr>
            <a:lvl4pPr marL="2212391" indent="0">
              <a:buNone/>
              <a:defRPr sz="2600" b="1"/>
            </a:lvl4pPr>
            <a:lvl5pPr marL="2949854" indent="0">
              <a:buNone/>
              <a:defRPr sz="2600" b="1"/>
            </a:lvl5pPr>
            <a:lvl6pPr marL="3687318" indent="0">
              <a:buNone/>
              <a:defRPr sz="2600" b="1"/>
            </a:lvl6pPr>
            <a:lvl7pPr marL="4424782" indent="0">
              <a:buNone/>
              <a:defRPr sz="2600" b="1"/>
            </a:lvl7pPr>
            <a:lvl8pPr marL="5162245" indent="0">
              <a:buNone/>
              <a:defRPr sz="2600" b="1"/>
            </a:lvl8pPr>
            <a:lvl9pPr marL="5899709" indent="0">
              <a:buNone/>
              <a:defRPr sz="2600" b="1"/>
            </a:lvl9pPr>
          </a:lstStyle>
          <a:p>
            <a:pPr lvl="0"/>
            <a:r>
              <a:rPr lang="nl-NL" dirty="0"/>
              <a:t>Klik om de tekststijl van het</a:t>
            </a:r>
          </a:p>
          <a:p>
            <a:pPr lvl="1"/>
            <a:r>
              <a:rPr lang="nl-NL" dirty="0"/>
              <a:t>model te bewerken</a:t>
            </a:r>
          </a:p>
          <a:p>
            <a:pPr lvl="1"/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0" hasCustomPrompt="1"/>
          </p:nvPr>
        </p:nvSpPr>
        <p:spPr>
          <a:xfrm>
            <a:off x="7059613" y="14379751"/>
            <a:ext cx="3443287" cy="439737"/>
          </a:xfrm>
        </p:spPr>
        <p:txBody>
          <a:bodyPr/>
          <a:lstStyle>
            <a:lvl1pPr>
              <a:defRPr sz="1400" baseline="0"/>
            </a:lvl1pPr>
          </a:lstStyle>
          <a:p>
            <a:pPr lvl="0"/>
            <a:r>
              <a:rPr lang="nl-NL" dirty="0"/>
              <a:t>E-MAIL ADRES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11" name="Tijdelijke aanduiding voor afbeelding 10"/>
          <p:cNvSpPr>
            <a:spLocks noGrp="1"/>
          </p:cNvSpPr>
          <p:nvPr>
            <p:ph type="pic" sz="quarter" idx="11"/>
          </p:nvPr>
        </p:nvSpPr>
        <p:spPr>
          <a:xfrm>
            <a:off x="7059613" y="8932644"/>
            <a:ext cx="3443287" cy="3262707"/>
          </a:xfrm>
        </p:spPr>
        <p:txBody>
          <a:bodyPr/>
          <a:lstStyle>
            <a:lvl1pPr>
              <a:defRPr sz="1600"/>
            </a:lvl1pPr>
          </a:lstStyle>
          <a:p>
            <a:endParaRPr lang="nl-NL" dirty="0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sz="quarter" idx="12"/>
          </p:nvPr>
        </p:nvSpPr>
        <p:spPr>
          <a:xfrm>
            <a:off x="7059613" y="12319432"/>
            <a:ext cx="3443287" cy="1922032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15" name="Tijdelijke aanduiding voor teks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7488" y="2201256"/>
            <a:ext cx="10285412" cy="431744"/>
          </a:xfrm>
        </p:spPr>
        <p:txBody>
          <a:bodyPr tIns="72000" bIns="72000"/>
          <a:lstStyle>
            <a:lvl1pPr>
              <a:lnSpc>
                <a:spcPct val="100000"/>
              </a:lnSpc>
              <a:defRPr sz="2400" baseline="0"/>
            </a:lvl1pPr>
          </a:lstStyle>
          <a:p>
            <a:pPr lvl="0"/>
            <a:r>
              <a:rPr lang="nl-NL" dirty="0"/>
              <a:t>Klik om tekst toe te voegen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54198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216933" y="279400"/>
            <a:ext cx="10285967" cy="1074023"/>
          </a:xfrm>
        </p:spPr>
        <p:txBody>
          <a:bodyPr anchor="ctr" anchorCtr="0"/>
          <a:lstStyle>
            <a:lvl1pPr algn="l">
              <a:defRPr cap="none" baseline="0"/>
            </a:lvl1pPr>
          </a:lstStyle>
          <a:p>
            <a:r>
              <a:rPr lang="nl-NL" dirty="0"/>
              <a:t>Titel maximaal 2 regels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216933" y="1511299"/>
            <a:ext cx="6819754" cy="482601"/>
          </a:xfrm>
        </p:spPr>
        <p:txBody>
          <a:bodyPr anchor="t" anchorCtr="0"/>
          <a:lstStyle>
            <a:lvl1pPr marL="0" indent="0" algn="l">
              <a:buNone/>
              <a:defRPr sz="2400" b="0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737464" indent="0">
              <a:buNone/>
              <a:defRPr sz="3200" b="1"/>
            </a:lvl2pPr>
            <a:lvl3pPr marL="1474927" indent="0">
              <a:buNone/>
              <a:defRPr sz="2900" b="1"/>
            </a:lvl3pPr>
            <a:lvl4pPr marL="2212391" indent="0">
              <a:buNone/>
              <a:defRPr sz="2600" b="1"/>
            </a:lvl4pPr>
            <a:lvl5pPr marL="2949854" indent="0">
              <a:buNone/>
              <a:defRPr sz="2600" b="1"/>
            </a:lvl5pPr>
            <a:lvl6pPr marL="3687318" indent="0">
              <a:buNone/>
              <a:defRPr sz="2600" b="1"/>
            </a:lvl6pPr>
            <a:lvl7pPr marL="4424782" indent="0">
              <a:buNone/>
              <a:defRPr sz="2600" b="1"/>
            </a:lvl7pPr>
            <a:lvl8pPr marL="5162245" indent="0">
              <a:buNone/>
              <a:defRPr sz="2600" b="1"/>
            </a:lvl8pPr>
            <a:lvl9pPr marL="5899709" indent="0">
              <a:buNone/>
              <a:defRPr sz="2600" b="1"/>
            </a:lvl9pPr>
          </a:lstStyle>
          <a:p>
            <a:pPr lvl="0"/>
            <a:r>
              <a:rPr lang="nl-NL" dirty="0"/>
              <a:t>SUBTITEL OF NAMEN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216934" y="2704426"/>
            <a:ext cx="6691524" cy="11537004"/>
          </a:xfrm>
        </p:spPr>
        <p:txBody>
          <a:bodyPr numCol="2" spcCol="360000"/>
          <a:lstStyle>
            <a:lvl1pPr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80000" indent="-18000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80000"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80000" indent="-18000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7036689" y="2704426"/>
            <a:ext cx="3466211" cy="2855763"/>
          </a:xfrm>
          <a:solidFill>
            <a:srgbClr val="D8971E"/>
          </a:solidFill>
          <a:ln>
            <a:noFill/>
          </a:ln>
        </p:spPr>
        <p:txBody>
          <a:bodyPr tIns="144000" bIns="144000" anchor="t" anchorCtr="0"/>
          <a:lstStyle>
            <a:lvl1pPr marL="0" indent="0">
              <a:spcBef>
                <a:spcPts val="0"/>
              </a:spcBef>
              <a:buNone/>
              <a:defRPr sz="1600" b="1" i="0" baseline="0">
                <a:solidFill>
                  <a:schemeClr val="bg1"/>
                </a:solidFill>
                <a:latin typeface="Arial Narrow"/>
              </a:defRPr>
            </a:lvl1pPr>
            <a:lvl2pPr marL="0" marR="0" indent="0" algn="l" defTabSz="7374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baseline="0">
                <a:solidFill>
                  <a:schemeClr val="bg1"/>
                </a:solidFill>
              </a:defRPr>
            </a:lvl2pPr>
            <a:lvl3pPr marL="0" indent="-180000">
              <a:buFont typeface="Arial"/>
              <a:buChar char="•"/>
              <a:defRPr sz="1600" b="0" i="0" baseline="0">
                <a:solidFill>
                  <a:schemeClr val="bg1"/>
                </a:solidFill>
              </a:defRPr>
            </a:lvl3pPr>
            <a:lvl4pPr marL="2212391" indent="0">
              <a:buNone/>
              <a:defRPr sz="2600" b="1"/>
            </a:lvl4pPr>
            <a:lvl5pPr marL="2949854" indent="0">
              <a:buNone/>
              <a:defRPr sz="2600" b="1"/>
            </a:lvl5pPr>
            <a:lvl6pPr marL="3687318" indent="0">
              <a:buNone/>
              <a:defRPr sz="2600" b="1"/>
            </a:lvl6pPr>
            <a:lvl7pPr marL="4424782" indent="0">
              <a:buNone/>
              <a:defRPr sz="2600" b="1"/>
            </a:lvl7pPr>
            <a:lvl8pPr marL="5162245" indent="0">
              <a:buNone/>
              <a:defRPr sz="2600" b="1"/>
            </a:lvl8pPr>
            <a:lvl9pPr marL="5899709" indent="0">
              <a:buNone/>
              <a:defRPr sz="2600" b="1"/>
            </a:lvl9pPr>
          </a:lstStyle>
          <a:p>
            <a:pPr lvl="0"/>
            <a:r>
              <a:rPr lang="nl-NL" dirty="0"/>
              <a:t>Klik om de tekststijl van het</a:t>
            </a:r>
          </a:p>
          <a:p>
            <a:pPr lvl="1"/>
            <a:r>
              <a:rPr lang="nl-NL" dirty="0"/>
              <a:t>model te bewerken</a:t>
            </a:r>
          </a:p>
          <a:p>
            <a:pPr lvl="1"/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0" hasCustomPrompt="1"/>
          </p:nvPr>
        </p:nvSpPr>
        <p:spPr>
          <a:xfrm>
            <a:off x="7059613" y="14379751"/>
            <a:ext cx="3443287" cy="439737"/>
          </a:xfrm>
        </p:spPr>
        <p:txBody>
          <a:bodyPr/>
          <a:lstStyle>
            <a:lvl1pPr>
              <a:defRPr sz="1400" baseline="0"/>
            </a:lvl1pPr>
          </a:lstStyle>
          <a:p>
            <a:pPr lvl="0"/>
            <a:r>
              <a:rPr lang="nl-NL" dirty="0"/>
              <a:t>E-MAIL ADRES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11" name="Tijdelijke aanduiding voor afbeelding 10"/>
          <p:cNvSpPr>
            <a:spLocks noGrp="1"/>
          </p:cNvSpPr>
          <p:nvPr>
            <p:ph type="pic" sz="quarter" idx="11"/>
          </p:nvPr>
        </p:nvSpPr>
        <p:spPr>
          <a:xfrm>
            <a:off x="7059613" y="9652335"/>
            <a:ext cx="3443287" cy="3147764"/>
          </a:xfrm>
        </p:spPr>
        <p:txBody>
          <a:bodyPr/>
          <a:lstStyle>
            <a:lvl1pPr>
              <a:defRPr sz="1600"/>
            </a:lvl1pPr>
          </a:lstStyle>
          <a:p>
            <a:endParaRPr lang="nl-NL" dirty="0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sz="quarter" idx="12"/>
          </p:nvPr>
        </p:nvSpPr>
        <p:spPr>
          <a:xfrm>
            <a:off x="7059613" y="12912118"/>
            <a:ext cx="3443287" cy="1329345"/>
          </a:xfrm>
        </p:spPr>
        <p:txBody>
          <a:bodyPr lIns="0"/>
          <a:lstStyle>
            <a:lvl1pPr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15" name="Tijdelijke aanduiding voor teks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7488" y="2201256"/>
            <a:ext cx="10285412" cy="431744"/>
          </a:xfrm>
        </p:spPr>
        <p:txBody>
          <a:bodyPr tIns="72000" bIns="72000"/>
          <a:lstStyle>
            <a:lvl1pPr>
              <a:lnSpc>
                <a:spcPct val="100000"/>
              </a:lnSpc>
              <a:defRPr sz="2400" b="0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nl-NL" dirty="0"/>
              <a:t>Klik om tekst toe te voegen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sz="quarter" idx="14" hasCustomPrompt="1"/>
          </p:nvPr>
        </p:nvSpPr>
        <p:spPr>
          <a:xfrm>
            <a:off x="7059613" y="5610744"/>
            <a:ext cx="3443287" cy="428625"/>
          </a:xfrm>
        </p:spPr>
        <p:txBody>
          <a:bodyPr lIns="0"/>
          <a:lstStyle>
            <a:lvl1pPr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nl-NL" dirty="0"/>
              <a:t>Kopje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12" name="Tijdelijke aanduiding voor afbeelding 11"/>
          <p:cNvSpPr>
            <a:spLocks noGrp="1"/>
          </p:cNvSpPr>
          <p:nvPr>
            <p:ph type="pic" sz="quarter" idx="15"/>
          </p:nvPr>
        </p:nvSpPr>
        <p:spPr>
          <a:xfrm>
            <a:off x="7037388" y="6095817"/>
            <a:ext cx="3465512" cy="3150044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16" name="Tijdelijke aanduiding voor tekst 15"/>
          <p:cNvSpPr>
            <a:spLocks noGrp="1"/>
          </p:cNvSpPr>
          <p:nvPr>
            <p:ph type="body" sz="quarter" idx="16" hasCustomPrompt="1"/>
          </p:nvPr>
        </p:nvSpPr>
        <p:spPr>
          <a:xfrm>
            <a:off x="7059613" y="9158822"/>
            <a:ext cx="3443287" cy="465138"/>
          </a:xfrm>
        </p:spPr>
        <p:txBody>
          <a:bodyPr lIns="0"/>
          <a:lstStyle>
            <a:lvl1pPr marL="0"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0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0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0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nl-NL" dirty="0"/>
              <a:t>kopje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385673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34201" y="2692495"/>
            <a:ext cx="10257897" cy="10817682"/>
          </a:xfrm>
          <a:prstGeom prst="rect">
            <a:avLst/>
          </a:prstGeom>
        </p:spPr>
        <p:txBody>
          <a:bodyPr vert="horz" lIns="147493" tIns="144000" rIns="147493" bIns="144000" spcCol="360000" rtlCol="0">
            <a:noAutofit/>
          </a:bodyPr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7660191" y="14017814"/>
            <a:ext cx="2494016" cy="805219"/>
          </a:xfrm>
          <a:prstGeom prst="rect">
            <a:avLst/>
          </a:prstGeom>
        </p:spPr>
        <p:txBody>
          <a:bodyPr vert="horz" lIns="147493" tIns="73746" rIns="147493" bIns="7374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D31B0-707C-8F45-AA4B-54F3F5A7020C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25" name="Tijdelijke aanduiding voor titel 1"/>
          <p:cNvSpPr txBox="1">
            <a:spLocks/>
          </p:cNvSpPr>
          <p:nvPr userDrawn="1"/>
        </p:nvSpPr>
        <p:spPr>
          <a:xfrm>
            <a:off x="213978" y="216803"/>
            <a:ext cx="10278121" cy="1134234"/>
          </a:xfrm>
          <a:prstGeom prst="rect">
            <a:avLst/>
          </a:prstGeom>
          <a:solidFill>
            <a:srgbClr val="D03124"/>
          </a:solidFill>
        </p:spPr>
        <p:txBody>
          <a:bodyPr vert="horz" wrap="square" lIns="72000" tIns="72000" rIns="72000" bIns="72000" rtlCol="0" anchor="ctr" anchorCtr="0">
            <a:noAutofit/>
          </a:bodyPr>
          <a:lstStyle>
            <a:lvl1pPr marL="72000" algn="l" defTabSz="737464" rtl="0" eaLnBrk="1" latinLnBrk="0" hangingPunct="1">
              <a:lnSpc>
                <a:spcPts val="3340"/>
              </a:lnSpc>
              <a:spcBef>
                <a:spcPct val="0"/>
              </a:spcBef>
              <a:buNone/>
              <a:defRPr sz="3200" kern="1200" cap="all" baseline="0">
                <a:solidFill>
                  <a:schemeClr val="bg1"/>
                </a:solidFill>
                <a:latin typeface="Arial Narrow"/>
                <a:ea typeface="+mj-ea"/>
                <a:cs typeface="+mj-cs"/>
              </a:defRPr>
            </a:lvl1pPr>
          </a:lstStyle>
          <a:p>
            <a:endParaRPr lang="nl-NL" dirty="0"/>
          </a:p>
        </p:txBody>
      </p:sp>
      <p:sp>
        <p:nvSpPr>
          <p:cNvPr id="27" name="KopieerDriehoekje"/>
          <p:cNvSpPr>
            <a:spLocks noChangeAspect="1"/>
          </p:cNvSpPr>
          <p:nvPr userDrawn="1"/>
        </p:nvSpPr>
        <p:spPr>
          <a:xfrm flipV="1">
            <a:off x="711289" y="1351037"/>
            <a:ext cx="216000" cy="108000"/>
          </a:xfrm>
          <a:prstGeom prst="triangle">
            <a:avLst/>
          </a:prstGeom>
          <a:solidFill>
            <a:srgbClr val="D03124"/>
          </a:solidFill>
          <a:ln w="3175">
            <a:noFill/>
          </a:ln>
          <a:effectLst>
            <a:outerShdw blurRad="50800" dist="38100" dir="2700000" algn="tl" rotWithShape="0">
              <a:srgbClr val="A6A6A6">
                <a:alpha val="40000"/>
              </a:srgb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1431" tIns="45715" rIns="91431" bIns="45715" anchor="ctr"/>
          <a:lstStyle/>
          <a:p>
            <a:pPr algn="ctr"/>
            <a:endParaRPr lang="nl-NL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28" name="KopieerBalk"/>
          <p:cNvSpPr/>
          <p:nvPr userDrawn="1"/>
        </p:nvSpPr>
        <p:spPr>
          <a:xfrm>
            <a:off x="692791" y="1378685"/>
            <a:ext cx="144016" cy="147600"/>
          </a:xfrm>
          <a:prstGeom prst="rtTriangle">
            <a:avLst/>
          </a:prstGeom>
          <a:solidFill>
            <a:srgbClr val="BD392F">
              <a:alpha val="8980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1" tIns="45715" rIns="91431" bIns="45715" anchor="ctr"/>
          <a:lstStyle/>
          <a:p>
            <a:pPr algn="ctr"/>
            <a:endParaRPr lang="nl-NL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29" name="KopieerBalk"/>
          <p:cNvSpPr/>
          <p:nvPr userDrawn="1"/>
        </p:nvSpPr>
        <p:spPr>
          <a:xfrm flipH="1">
            <a:off x="800612" y="1378685"/>
            <a:ext cx="144016" cy="147600"/>
          </a:xfrm>
          <a:prstGeom prst="rtTriangle">
            <a:avLst/>
          </a:prstGeom>
          <a:solidFill>
            <a:srgbClr val="D95139">
              <a:alpha val="8980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1" tIns="45715" rIns="91431" bIns="45715" anchor="ctr"/>
          <a:lstStyle/>
          <a:p>
            <a:pPr algn="ctr"/>
            <a:endParaRPr lang="nl-NL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30" name="KopieerBalk"/>
          <p:cNvSpPr/>
          <p:nvPr userDrawn="1"/>
        </p:nvSpPr>
        <p:spPr>
          <a:xfrm flipH="1">
            <a:off x="944619" y="1378684"/>
            <a:ext cx="6092067" cy="147073"/>
          </a:xfrm>
          <a:prstGeom prst="rect">
            <a:avLst/>
          </a:prstGeom>
          <a:solidFill>
            <a:srgbClr val="D95139">
              <a:alpha val="8980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1" tIns="45715" rIns="91431" bIns="45715" anchor="ctr"/>
          <a:lstStyle/>
          <a:p>
            <a:pPr algn="ctr"/>
            <a:endParaRPr lang="nl-NL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31" name="KopieerBalk"/>
          <p:cNvSpPr/>
          <p:nvPr userDrawn="1"/>
        </p:nvSpPr>
        <p:spPr>
          <a:xfrm flipH="1">
            <a:off x="213979" y="1378685"/>
            <a:ext cx="478800" cy="147600"/>
          </a:xfrm>
          <a:prstGeom prst="rect">
            <a:avLst/>
          </a:prstGeom>
          <a:solidFill>
            <a:srgbClr val="D95139">
              <a:alpha val="8980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1" tIns="45715" rIns="91431" bIns="45715" anchor="ctr"/>
          <a:lstStyle/>
          <a:p>
            <a:pPr algn="ctr"/>
            <a:endParaRPr lang="nl-NL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32" name="Tijdelijke aanduiding voor tekst 12"/>
          <p:cNvSpPr txBox="1">
            <a:spLocks/>
          </p:cNvSpPr>
          <p:nvPr userDrawn="1"/>
        </p:nvSpPr>
        <p:spPr>
          <a:xfrm>
            <a:off x="213980" y="1525757"/>
            <a:ext cx="6822708" cy="566439"/>
          </a:xfrm>
          <a:prstGeom prst="rect">
            <a:avLst/>
          </a:prstGeom>
          <a:solidFill>
            <a:srgbClr val="D95139">
              <a:alpha val="89804"/>
            </a:srgbClr>
          </a:solidFill>
        </p:spPr>
        <p:txBody>
          <a:bodyPr wrap="none" lIns="72000" tIns="72000" rIns="72000" bIns="72000"/>
          <a:lstStyle>
            <a:lvl1pPr marL="72000" indent="0" algn="l" defTabSz="737464" rtl="0" eaLnBrk="1" latinLnBrk="0" hangingPunct="1">
              <a:lnSpc>
                <a:spcPts val="2160"/>
              </a:lnSpc>
              <a:spcBef>
                <a:spcPts val="0"/>
              </a:spcBef>
              <a:buFont typeface="Arial"/>
              <a:buNone/>
              <a:defRPr sz="1800" kern="1200" cap="all" baseline="0">
                <a:solidFill>
                  <a:schemeClr val="bg1"/>
                </a:solidFill>
                <a:latin typeface="Arial Narrow"/>
                <a:ea typeface="+mn-ea"/>
                <a:cs typeface="Arial Narrow"/>
              </a:defRPr>
            </a:lvl1pPr>
            <a:lvl2pPr marL="1198378" indent="-460915" algn="l" defTabSz="737464" rtl="0" eaLnBrk="1" latinLnBrk="0" hangingPunct="1">
              <a:spcBef>
                <a:spcPct val="20000"/>
              </a:spcBef>
              <a:buFont typeface="Arial"/>
              <a:buChar char="–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43659" indent="-368732" algn="l" defTabSz="737464" rtl="0" eaLnBrk="1" latinLnBrk="0" hangingPunct="1">
              <a:spcBef>
                <a:spcPct val="20000"/>
              </a:spcBef>
              <a:buFont typeface="Arial"/>
              <a:buChar char="•"/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581123" indent="-368732" algn="l" defTabSz="737464" rtl="0" eaLnBrk="1" latinLnBrk="0" hangingPunct="1">
              <a:spcBef>
                <a:spcPct val="20000"/>
              </a:spcBef>
              <a:buFont typeface="Arial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318586" indent="-368732" algn="l" defTabSz="737464" rtl="0" eaLnBrk="1" latinLnBrk="0" hangingPunct="1">
              <a:spcBef>
                <a:spcPct val="20000"/>
              </a:spcBef>
              <a:buFont typeface="Arial"/>
              <a:buChar char="»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056050" indent="-368732" algn="l" defTabSz="737464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793513" indent="-368732" algn="l" defTabSz="737464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530977" indent="-368732" algn="l" defTabSz="737464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268441" indent="-368732" algn="l" defTabSz="737464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l-NL" dirty="0"/>
          </a:p>
          <a:p>
            <a:endParaRPr lang="nl-NL" dirty="0"/>
          </a:p>
          <a:p>
            <a:r>
              <a:rPr lang="nl-NL" dirty="0"/>
              <a:t>DSF</a:t>
            </a:r>
          </a:p>
        </p:txBody>
      </p:sp>
      <p:sp>
        <p:nvSpPr>
          <p:cNvPr id="33" name="Tijdelijke aanduiding voor titel 1"/>
          <p:cNvSpPr txBox="1">
            <a:spLocks/>
          </p:cNvSpPr>
          <p:nvPr userDrawn="1"/>
        </p:nvSpPr>
        <p:spPr>
          <a:xfrm>
            <a:off x="213979" y="216803"/>
            <a:ext cx="14690428" cy="1161881"/>
          </a:xfrm>
          <a:prstGeom prst="rect">
            <a:avLst/>
          </a:prstGeom>
        </p:spPr>
        <p:txBody>
          <a:bodyPr vert="horz" lIns="144000" tIns="73746" rIns="147493" bIns="73746" rtlCol="0" anchor="ctr">
            <a:noAutofit/>
          </a:bodyPr>
          <a:lstStyle>
            <a:lvl1pPr algn="ctr" defTabSz="737464" rtl="0" eaLnBrk="1" latinLnBrk="0" hangingPunct="1">
              <a:spcBef>
                <a:spcPct val="0"/>
              </a:spcBef>
              <a:buNone/>
              <a:defRPr sz="7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l-NL" dirty="0"/>
          </a:p>
        </p:txBody>
      </p:sp>
      <p:sp>
        <p:nvSpPr>
          <p:cNvPr id="35" name="Tijdelijke aanduiding voor dianummer 5"/>
          <p:cNvSpPr txBox="1">
            <a:spLocks/>
          </p:cNvSpPr>
          <p:nvPr userDrawn="1"/>
        </p:nvSpPr>
        <p:spPr>
          <a:xfrm>
            <a:off x="10838948" y="9906785"/>
            <a:ext cx="3528960" cy="569071"/>
          </a:xfrm>
          <a:prstGeom prst="rect">
            <a:avLst/>
          </a:prstGeom>
        </p:spPr>
        <p:txBody>
          <a:bodyPr vert="horz" lIns="147493" tIns="73746" rIns="147493" bIns="73746" rtlCol="0" anchor="ctr"/>
          <a:lstStyle>
            <a:defPPr>
              <a:defRPr lang="nl-NL"/>
            </a:defPPr>
            <a:lvl1pPr marL="0" algn="r" defTabSz="737464" rtl="0" eaLnBrk="1" latinLnBrk="0" hangingPunct="1"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37464" algn="l" defTabSz="737464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74927" algn="l" defTabSz="737464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12391" algn="l" defTabSz="737464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49854" algn="l" defTabSz="737464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87318" algn="l" defTabSz="737464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424782" algn="l" defTabSz="737464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162245" algn="l" defTabSz="737464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899709" algn="l" defTabSz="737464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7C4B25A-564C-FE4F-8E36-EFC165C6A019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36" name="Rechthoek 35"/>
          <p:cNvSpPr/>
          <p:nvPr userDrawn="1"/>
        </p:nvSpPr>
        <p:spPr>
          <a:xfrm>
            <a:off x="201081" y="14391226"/>
            <a:ext cx="6835606" cy="431807"/>
          </a:xfrm>
          <a:prstGeom prst="rect">
            <a:avLst/>
          </a:prstGeom>
          <a:solidFill>
            <a:srgbClr val="0089C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7" name="Tijdelijke aanduiding voor datum 3"/>
          <p:cNvSpPr txBox="1">
            <a:spLocks/>
          </p:cNvSpPr>
          <p:nvPr userDrawn="1"/>
        </p:nvSpPr>
        <p:spPr>
          <a:xfrm>
            <a:off x="234202" y="14464636"/>
            <a:ext cx="10257897" cy="358398"/>
          </a:xfrm>
          <a:prstGeom prst="rect">
            <a:avLst/>
          </a:prstGeom>
        </p:spPr>
        <p:txBody>
          <a:bodyPr/>
          <a:lstStyle>
            <a:defPPr>
              <a:defRPr lang="nl-NL"/>
            </a:defPPr>
            <a:lvl1pPr marL="0" algn="l" defTabSz="737464" rtl="0" eaLnBrk="1" latinLnBrk="0" hangingPunct="1">
              <a:defRPr sz="1400" kern="1200">
                <a:solidFill>
                  <a:schemeClr val="bg1"/>
                </a:solidFill>
                <a:latin typeface="Arial"/>
                <a:ea typeface="+mn-ea"/>
                <a:cs typeface="+mn-cs"/>
              </a:defRPr>
            </a:lvl1pPr>
            <a:lvl2pPr marL="737464" algn="l" defTabSz="737464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74927" algn="l" defTabSz="737464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12391" algn="l" defTabSz="737464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49854" algn="l" defTabSz="737464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87318" algn="l" defTabSz="737464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424782" algn="l" defTabSz="737464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162245" algn="l" defTabSz="737464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899709" algn="l" defTabSz="737464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/>
              <a:t>WWW.LEARN.VU.NL </a:t>
            </a:r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213979" y="216804"/>
            <a:ext cx="10278120" cy="1134234"/>
          </a:xfrm>
          <a:prstGeom prst="rect">
            <a:avLst/>
          </a:prstGeom>
        </p:spPr>
        <p:txBody>
          <a:bodyPr vert="horz" lIns="147493" tIns="73746" rIns="147493" bIns="73746" rtlCol="0" anchor="t" anchorCtr="0">
            <a:noAutofit/>
          </a:bodyPr>
          <a:lstStyle/>
          <a:p>
            <a:r>
              <a:rPr lang="nl-NL" dirty="0"/>
              <a:t>Titelstijl van model bewerken</a:t>
            </a:r>
          </a:p>
        </p:txBody>
      </p:sp>
      <p:pic>
        <p:nvPicPr>
          <p:cNvPr id="19" name="Afbeelding 18">
            <a:extLst>
              <a:ext uri="{FF2B5EF4-FFF2-40B4-BE49-F238E27FC236}">
                <a16:creationId xmlns:a16="http://schemas.microsoft.com/office/drawing/2014/main" xmlns="" id="{0FE6394A-6C24-F74A-8E25-AF044F13D35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096119" y="1429484"/>
            <a:ext cx="3697749" cy="734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113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</p:sldLayoutIdLst>
  <p:txStyles>
    <p:titleStyle>
      <a:lvl1pPr algn="l" defTabSz="737464" rtl="0" eaLnBrk="1" latinLnBrk="0" hangingPunct="1">
        <a:lnSpc>
          <a:spcPts val="3340"/>
        </a:lnSpc>
        <a:spcBef>
          <a:spcPct val="0"/>
        </a:spcBef>
        <a:buNone/>
        <a:defRPr sz="3600" kern="1200" cap="none" baseline="0">
          <a:solidFill>
            <a:schemeClr val="bg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0" indent="0" algn="l" defTabSz="737464" rtl="0" eaLnBrk="1" latinLnBrk="0" hangingPunct="1">
        <a:spcBef>
          <a:spcPts val="0"/>
        </a:spcBef>
        <a:buFontTx/>
        <a:buNone/>
        <a:defRPr sz="2400" b="0" i="0" kern="1200" cap="all" baseline="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0" indent="0" algn="l" defTabSz="737464" rtl="0" eaLnBrk="1" latinLnBrk="0" hangingPunct="1">
        <a:spcBef>
          <a:spcPts val="0"/>
        </a:spcBef>
        <a:buFontTx/>
        <a:buNone/>
        <a:defRPr sz="1800" kern="1200" baseline="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80000" indent="-180000" algn="l" defTabSz="737464" rtl="0" eaLnBrk="1" latinLnBrk="0" hangingPunct="1">
        <a:spcBef>
          <a:spcPts val="0"/>
        </a:spcBef>
        <a:buFont typeface="Arial"/>
        <a:buChar char="•"/>
        <a:defRPr sz="1800" kern="1200" baseline="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0" indent="0" algn="l" defTabSz="737464" rtl="0" eaLnBrk="1" latinLnBrk="0" hangingPunct="1">
        <a:spcBef>
          <a:spcPts val="0"/>
        </a:spcBef>
        <a:buFontTx/>
        <a:buNone/>
        <a:defRPr sz="1800" kern="1200" baseline="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180000" indent="-180000" algn="l" defTabSz="737464" rtl="0" eaLnBrk="1" latinLnBrk="0" hangingPunct="1">
        <a:spcBef>
          <a:spcPts val="0"/>
        </a:spcBef>
        <a:buFont typeface="Courier New"/>
        <a:buChar char="o"/>
        <a:defRPr sz="1800" kern="1200" baseline="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4056050" indent="-368732" algn="l" defTabSz="737464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3513" indent="-368732" algn="l" defTabSz="737464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30977" indent="-368732" algn="l" defTabSz="737464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8441" indent="-368732" algn="l" defTabSz="737464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73746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464" algn="l" defTabSz="73746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927" algn="l" defTabSz="73746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2391" algn="l" defTabSz="73746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9854" algn="l" defTabSz="73746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7318" algn="l" defTabSz="73746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4782" algn="l" defTabSz="73746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62245" algn="l" defTabSz="73746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9709" algn="l" defTabSz="73746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afbeelding 6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8" name="Tijdelijke aanduiding voor tekst 7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1" name="Tijdelijke aanduiding voor afbeelding 10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12" name="Tijdelijke aanduiding voor tekst 11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1800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5" name="Tijdelijke aanduiding voor inhoud 1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7" name="Tijdelijke aanduiding voor inhoud 1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6" name="Tijdelijke aanduiding voor tekst 1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8" name="Tijdelijke aanduiding voor tekst 1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9" name="Tijdelijke aanduiding voor afbeelding 18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20" name="Tijdelijke aanduiding voor tekst 19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1" name="Tijdelijke aanduiding voor tekst 20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78010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787</TotalTime>
  <Words>0</Words>
  <Application>Microsoft Office PowerPoint</Application>
  <PresentationFormat>Aangepast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Office-thema</vt:lpstr>
      <vt:lpstr>PowerPoint-presentatie</vt:lpstr>
      <vt:lpstr>PowerPoint-presentatie</vt:lpstr>
    </vt:vector>
  </TitlesOfParts>
  <Company>Vrije Universiteit Amsterdam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Quirina Wezelman</dc:creator>
  <cp:lastModifiedBy>User</cp:lastModifiedBy>
  <cp:revision>79</cp:revision>
  <dcterms:created xsi:type="dcterms:W3CDTF">2012-03-16T12:28:08Z</dcterms:created>
  <dcterms:modified xsi:type="dcterms:W3CDTF">2020-04-20T13:53:01Z</dcterms:modified>
</cp:coreProperties>
</file>