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5" r:id="rId2"/>
    <p:sldId id="308" r:id="rId3"/>
    <p:sldId id="318" r:id="rId4"/>
    <p:sldId id="335" r:id="rId5"/>
    <p:sldId id="337" r:id="rId6"/>
    <p:sldId id="339" r:id="rId7"/>
    <p:sldId id="330" r:id="rId8"/>
    <p:sldId id="333" r:id="rId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  <p15:guide id="3" pos="2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B9D"/>
    <a:srgbClr val="0070C0"/>
    <a:srgbClr val="0089CF"/>
    <a:srgbClr val="D95139"/>
    <a:srgbClr val="D03124"/>
    <a:srgbClr val="3BBABB"/>
    <a:srgbClr val="A37C28"/>
    <a:srgbClr val="993334"/>
    <a:srgbClr val="883FA0"/>
    <a:srgbClr val="08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3" autoAdjust="0"/>
    <p:restoredTop sz="97471" autoAdjust="0"/>
  </p:normalViewPr>
  <p:slideViewPr>
    <p:cSldViewPr snapToGrid="0" snapToObjects="1">
      <p:cViewPr varScale="1">
        <p:scale>
          <a:sx n="111" d="100"/>
          <a:sy n="111" d="100"/>
        </p:scale>
        <p:origin x="1266" y="102"/>
      </p:cViewPr>
      <p:guideLst>
        <p:guide orient="horz" pos="4273"/>
        <p:guide pos="222"/>
        <p:guide pos="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F689-7036-0540-A504-1A1924F50CF0}" type="datetimeFigureOut">
              <a:rPr lang="en-US" smtClean="0">
                <a:latin typeface="Calibri"/>
              </a:rPr>
              <a:t>7/14/2020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D899-6E7B-2B4F-B722-AA1F6F1C9D8D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87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60201E16-7309-405E-810B-5FCA9AFDD10F}" type="datetime1">
              <a:rPr lang="nl-NL" smtClean="0"/>
              <a:pPr/>
              <a:t>14-7-2020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E4074B61-66BF-48FA-BB78-F79AE791C4D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45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eren 9"/>
          <p:cNvGrpSpPr>
            <a:grpSpLocks/>
          </p:cNvGrpSpPr>
          <p:nvPr userDrawn="1"/>
        </p:nvGrpSpPr>
        <p:grpSpPr bwMode="auto">
          <a:xfrm>
            <a:off x="360365" y="360363"/>
            <a:ext cx="7235825" cy="1204912"/>
            <a:chOff x="428625" y="406400"/>
            <a:chExt cx="7236336" cy="1204913"/>
          </a:xfrm>
        </p:grpSpPr>
        <p:sp>
          <p:nvSpPr>
            <p:cNvPr id="11" name="Vrije vorm 10"/>
            <p:cNvSpPr/>
            <p:nvPr/>
          </p:nvSpPr>
          <p:spPr>
            <a:xfrm>
              <a:off x="936661" y="1512888"/>
              <a:ext cx="196864" cy="98425"/>
            </a:xfrm>
            <a:custGeom>
              <a:avLst/>
              <a:gdLst>
                <a:gd name="connsiteX0" fmla="*/ 0 w 196850"/>
                <a:gd name="connsiteY0" fmla="*/ 3175 h 98425"/>
                <a:gd name="connsiteX1" fmla="*/ 95250 w 196850"/>
                <a:gd name="connsiteY1" fmla="*/ 98425 h 98425"/>
                <a:gd name="connsiteX2" fmla="*/ 196850 w 196850"/>
                <a:gd name="connsiteY2" fmla="*/ 0 h 98425"/>
                <a:gd name="connsiteX3" fmla="*/ 0 w 196850"/>
                <a:gd name="connsiteY3" fmla="*/ 31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" h="98425">
                  <a:moveTo>
                    <a:pt x="0" y="3175"/>
                  </a:moveTo>
                  <a:lnTo>
                    <a:pt x="95250" y="98425"/>
                  </a:lnTo>
                  <a:lnTo>
                    <a:pt x="196850" y="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89CF">
                <a:alpha val="9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428625" y="406400"/>
              <a:ext cx="6853721" cy="1112838"/>
            </a:xfrm>
            <a:prstGeom prst="rect">
              <a:avLst/>
            </a:prstGeom>
            <a:solidFill>
              <a:srgbClr val="0089C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>
            <a:xfrm>
              <a:off x="428625" y="406400"/>
              <a:ext cx="7236336" cy="1108076"/>
            </a:xfrm>
            <a:prstGeom prst="rect">
              <a:avLst/>
            </a:prstGeom>
          </p:spPr>
          <p:txBody>
            <a:bodyPr lIns="0" tIns="0" rIns="0" bIns="0" anchor="ctr"/>
            <a:lstStyle>
              <a:lvl1pPr algn="l">
                <a:lnSpc>
                  <a:spcPts val="3300"/>
                </a:lnSpc>
                <a:defRPr cap="all">
                  <a:solidFill>
                    <a:schemeClr val="bg1"/>
                  </a:solidFill>
                </a:defRPr>
              </a:lvl1pPr>
            </a:lstStyle>
            <a:p>
              <a:pPr marL="270000" defTabSz="457200" eaLnBrk="0" hangingPunct="0">
                <a:lnSpc>
                  <a:spcPts val="3800"/>
                </a:lnSpc>
                <a:spcBef>
                  <a:spcPts val="0"/>
                </a:spcBef>
                <a:defRPr/>
              </a:pPr>
              <a:endParaRPr lang="nl-NL" sz="4400" dirty="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65" y="357188"/>
            <a:ext cx="6853237" cy="1143000"/>
          </a:xfrm>
          <a:prstGeom prst="rect">
            <a:avLst/>
          </a:prstGeom>
        </p:spPr>
        <p:txBody>
          <a:bodyPr vert="horz" anchor="ctr"/>
          <a:lstStyle>
            <a:lvl1pPr marL="270000" algn="l" defTabSz="457200" eaLnBrk="0" hangingPunct="0">
              <a:lnSpc>
                <a:spcPct val="100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70000" defTabSz="457200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4400" dirty="0" err="1">
                <a:latin typeface="Calibri"/>
                <a:cs typeface="Calibri"/>
              </a:rPr>
              <a:t>main</a:t>
            </a:r>
            <a:r>
              <a:rPr lang="nl-NL" sz="4400" dirty="0">
                <a:latin typeface="Calibri"/>
                <a:cs typeface="Calibri"/>
              </a:rPr>
              <a:t> </a:t>
            </a:r>
            <a:r>
              <a:rPr lang="nl-NL" sz="4400" dirty="0" err="1">
                <a:latin typeface="Calibri"/>
                <a:cs typeface="Calibri"/>
              </a:rPr>
              <a:t>title</a:t>
            </a:r>
            <a:r>
              <a:rPr lang="nl-NL" sz="4400" dirty="0">
                <a:latin typeface="Calibri"/>
                <a:cs typeface="Calibri"/>
              </a:rPr>
              <a:t> slide</a:t>
            </a: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748F56-EAFC-9C44-ACFD-910A51548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6033746"/>
            <a:ext cx="3104558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537139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4537139" cy="860401"/>
          </a:xfrm>
          <a:solidFill>
            <a:srgbClr val="005B9D">
              <a:alpha val="87451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3805102" cy="147600"/>
          </a:xfrm>
          <a:prstGeom prst="rect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FEEC08-CB62-6547-9EF1-7C7CA94F1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6033746"/>
            <a:ext cx="3104558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537139" cy="1080000"/>
          </a:xfrm>
          <a:prstGeom prst="rect">
            <a:avLst/>
          </a:prstGeom>
          <a:solidFill>
            <a:srgbClr val="D0312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D0312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4537139" cy="860401"/>
          </a:xfrm>
          <a:solidFill>
            <a:srgbClr val="D95139"/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3805102" cy="147600"/>
          </a:xfrm>
          <a:prstGeom prst="rect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E6CDD1-CF92-AC46-809C-BEC2A711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6033746"/>
            <a:ext cx="3104558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950" y="145470"/>
            <a:ext cx="8928000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Driehoekje"/>
          <p:cNvSpPr/>
          <p:nvPr userDrawn="1"/>
        </p:nvSpPr>
        <p:spPr>
          <a:xfrm flipV="1">
            <a:off x="661472" y="1224840"/>
            <a:ext cx="19685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2907" y="1440000"/>
            <a:ext cx="8461093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600"/>
            </a:lvl1pPr>
            <a:lvl2pPr marL="27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400"/>
            </a:lvl2pPr>
            <a:lvl3pPr marL="54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/>
            </a:lvl3pPr>
            <a:lvl4pPr marL="809625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 baseline="0"/>
            </a:lvl4pPr>
            <a:lvl5pPr marL="108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8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8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U tekstdi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eren 14"/>
          <p:cNvGrpSpPr>
            <a:grpSpLocks/>
          </p:cNvGrpSpPr>
          <p:nvPr userDrawn="1"/>
        </p:nvGrpSpPr>
        <p:grpSpPr bwMode="auto">
          <a:xfrm>
            <a:off x="-28575" y="6381750"/>
            <a:ext cx="5392738" cy="503239"/>
            <a:chOff x="-27963" y="6381328"/>
            <a:chExt cx="5392126" cy="504056"/>
          </a:xfrm>
        </p:grpSpPr>
        <p:sp>
          <p:nvSpPr>
            <p:cNvPr id="9" name="Slide Number Placeholder 3"/>
            <p:cNvSpPr txBox="1">
              <a:spLocks/>
            </p:cNvSpPr>
            <p:nvPr userDrawn="1"/>
          </p:nvSpPr>
          <p:spPr bwMode="auto"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fld id="{76662F47-1888-F84B-8E2D-EF5A159B11F8}" type="slidenum">
                <a:rPr lang="nl-NL" sz="1200" smtClean="0">
                  <a:solidFill>
                    <a:schemeClr val="bg1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  <a:defRPr/>
                </a:pPr>
                <a:t>‹#›</a:t>
              </a:fld>
              <a:endParaRPr lang="nl-NL" sz="120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1" name="Footer Placeholder 2"/>
            <p:cNvSpPr txBox="1">
              <a:spLocks/>
            </p:cNvSpPr>
            <p:nvPr userDrawn="1"/>
          </p:nvSpPr>
          <p:spPr bwMode="auto"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Het begint met een idee</a:t>
              </a:r>
            </a:p>
          </p:txBody>
        </p:sp>
      </p:grpSp>
      <p:pic>
        <p:nvPicPr>
          <p:cNvPr id="12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0" y="6524626"/>
            <a:ext cx="611188" cy="333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14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fld id="{C97BC3CE-C4F1-7E45-893D-9B3CDCA986DA}" type="slidenum">
              <a:rPr lang="nl-NL" sz="1200" smtClean="0">
                <a:solidFill>
                  <a:schemeClr val="bg1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20000"/>
                </a:spcBef>
                <a:defRPr/>
              </a:pPr>
              <a:t>‹#›</a:t>
            </a:fld>
            <a:endParaRPr lang="nl-NL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 bwMode="auto">
          <a:xfrm>
            <a:off x="611190" y="6492876"/>
            <a:ext cx="475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Het begint met een idee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4283968" y="1555531"/>
            <a:ext cx="4536504" cy="4681757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270000" indent="0">
              <a:spcBef>
                <a:spcPts val="0"/>
              </a:spcBef>
              <a:buFontTx/>
              <a:buNone/>
              <a:defRPr sz="2600">
                <a:latin typeface="Calibri"/>
                <a:cs typeface="Calibri"/>
              </a:defRPr>
            </a:lvl1pPr>
            <a:lvl2pPr marL="270000" indent="-270000">
              <a:spcBef>
                <a:spcPts val="0"/>
              </a:spcBef>
              <a:buClr>
                <a:srgbClr val="0089CF"/>
              </a:buClr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536575" indent="-263525">
              <a:buClr>
                <a:srgbClr val="0089CF"/>
              </a:buClr>
              <a:buFont typeface="Calibri" panose="020F0502020204030204" pitchFamily="34" charset="0"/>
              <a:buChar char="&gt;"/>
              <a:defRPr>
                <a:latin typeface="Calibri"/>
                <a:cs typeface="Calibri"/>
              </a:defRPr>
            </a:lvl3pPr>
            <a:lvl4pPr marL="536575" indent="-263525">
              <a:buClr>
                <a:srgbClr val="0089CF"/>
              </a:buClr>
              <a:defRPr>
                <a:latin typeface="Calibri"/>
                <a:cs typeface="Calibri"/>
              </a:defRPr>
            </a:lvl4pPr>
            <a:lvl5pPr marL="536575" indent="-263525">
              <a:buClr>
                <a:srgbClr val="0089CF"/>
              </a:buCl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4052888" cy="6858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206650" y="149650"/>
            <a:ext cx="4783365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16" name="KopieerDriehoekje"/>
          <p:cNvSpPr>
            <a:spLocks noChangeAspect="1"/>
          </p:cNvSpPr>
          <p:nvPr userDrawn="1"/>
        </p:nvSpPr>
        <p:spPr>
          <a:xfrm flipV="1">
            <a:off x="4705350" y="1229650"/>
            <a:ext cx="21600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7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78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7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457200" y="1442494"/>
            <a:ext cx="8229600" cy="468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2" r:id="rId2"/>
    <p:sldLayoutId id="2147483691" r:id="rId3"/>
    <p:sldLayoutId id="2147483683" r:id="rId4"/>
    <p:sldLayoutId id="2147483685" r:id="rId5"/>
    <p:sldLayoutId id="2147483663" r:id="rId6"/>
    <p:sldLayoutId id="2147483686" r:id="rId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1463" indent="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2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Wingdings" charset="2"/>
        <a:buChar char="§"/>
        <a:defRPr sz="2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542925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82D21EC-FD60-ED4F-BDFD-48328B778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jdelijke aanduiding voor tekst 2"/>
          <p:cNvSpPr>
            <a:spLocks noGrp="1"/>
          </p:cNvSpPr>
          <p:nvPr>
            <p:ph type="body" sz="quarter" idx="4294967295"/>
          </p:nvPr>
        </p:nvSpPr>
        <p:spPr>
          <a:xfrm>
            <a:off x="3270250" y="450850"/>
            <a:ext cx="5873750" cy="6045200"/>
          </a:xfrm>
        </p:spPr>
        <p:txBody>
          <a:bodyPr>
            <a:normAutofit lnSpcReduction="10000"/>
          </a:bodyPr>
          <a:lstStyle/>
          <a:p>
            <a:r>
              <a:rPr lang="nl-NL" sz="1800" b="1" dirty="0" err="1"/>
              <a:t>Instructions</a:t>
            </a:r>
            <a:endParaRPr lang="nl-NL" sz="1800" b="1" dirty="0"/>
          </a:p>
          <a:p>
            <a:endParaRPr lang="nl-NL" sz="1800" dirty="0"/>
          </a:p>
          <a:p>
            <a:r>
              <a:rPr lang="nl-NL" sz="1800" dirty="0" err="1"/>
              <a:t>Remove</a:t>
            </a:r>
            <a:r>
              <a:rPr lang="nl-NL" sz="1800" dirty="0"/>
              <a:t> </a:t>
            </a:r>
            <a:r>
              <a:rPr lang="nl-NL" sz="1800" dirty="0" err="1"/>
              <a:t>this</a:t>
            </a:r>
            <a:r>
              <a:rPr lang="nl-NL" sz="1800" dirty="0"/>
              <a:t> slide </a:t>
            </a:r>
            <a:r>
              <a:rPr lang="nl-NL" sz="1800" dirty="0" err="1"/>
              <a:t>directly</a:t>
            </a:r>
            <a:r>
              <a:rPr lang="nl-NL" sz="1800" dirty="0"/>
              <a:t> </a:t>
            </a:r>
            <a:r>
              <a:rPr lang="nl-NL" sz="1800" dirty="0" err="1"/>
              <a:t>after</a:t>
            </a:r>
            <a:r>
              <a:rPr lang="nl-NL" sz="1800" dirty="0"/>
              <a:t> reading.</a:t>
            </a:r>
          </a:p>
          <a:p>
            <a:r>
              <a:rPr lang="nl-NL" sz="1800" dirty="0" err="1"/>
              <a:t>Add</a:t>
            </a:r>
            <a:r>
              <a:rPr lang="nl-NL" sz="1800" dirty="0"/>
              <a:t> new slides </a:t>
            </a:r>
            <a:r>
              <a:rPr lang="nl-NL" sz="1800" dirty="0" err="1"/>
              <a:t>through</a:t>
            </a:r>
            <a:r>
              <a:rPr lang="nl-NL" sz="1800" dirty="0"/>
              <a:t> the menu ‘New slide’. </a:t>
            </a:r>
            <a:r>
              <a:rPr lang="nl-NL" sz="1800" dirty="0" err="1"/>
              <a:t>Choose</a:t>
            </a:r>
            <a:r>
              <a:rPr lang="nl-NL" sz="1800" dirty="0"/>
              <a:t> a </a:t>
            </a:r>
            <a:r>
              <a:rPr lang="nl-NL" sz="1800" dirty="0" err="1"/>
              <a:t>lay</a:t>
            </a:r>
            <a:r>
              <a:rPr lang="nl-NL" sz="1800" dirty="0"/>
              <a:t> out page.</a:t>
            </a:r>
          </a:p>
          <a:p>
            <a:r>
              <a:rPr lang="nl-NL" sz="1800" dirty="0" err="1"/>
              <a:t>This</a:t>
            </a:r>
            <a:r>
              <a:rPr lang="nl-NL" sz="1800" dirty="0"/>
              <a:t> master </a:t>
            </a:r>
            <a:r>
              <a:rPr lang="nl-NL" sz="1800" dirty="0" err="1"/>
              <a:t>presentation</a:t>
            </a:r>
            <a:r>
              <a:rPr lang="nl-NL" sz="1800" dirty="0"/>
              <a:t> </a:t>
            </a:r>
            <a:r>
              <a:rPr lang="nl-NL" sz="1800" dirty="0" err="1"/>
              <a:t>consists</a:t>
            </a:r>
            <a:r>
              <a:rPr lang="nl-NL" sz="1800" dirty="0"/>
              <a:t> of: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Main</a:t>
            </a:r>
            <a:r>
              <a:rPr lang="nl-NL" sz="1800" dirty="0"/>
              <a:t> </a:t>
            </a:r>
            <a:r>
              <a:rPr lang="nl-NL" sz="1800" dirty="0" err="1"/>
              <a:t>title</a:t>
            </a:r>
            <a:r>
              <a:rPr lang="nl-NL" sz="1800" dirty="0"/>
              <a:t> slide </a:t>
            </a:r>
            <a:r>
              <a:rPr lang="nl-NL" sz="1800" dirty="0" err="1"/>
              <a:t>with</a:t>
            </a:r>
            <a:r>
              <a:rPr lang="nl-NL" sz="1800" dirty="0"/>
              <a:t> background image </a:t>
            </a:r>
            <a:r>
              <a:rPr lang="nl-NL" sz="1800" dirty="0" err="1"/>
              <a:t>and</a:t>
            </a:r>
            <a:r>
              <a:rPr lang="nl-NL" sz="1800" dirty="0"/>
              <a:t> the VU logo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nl-NL" sz="1800" dirty="0"/>
              <a:t>Second </a:t>
            </a:r>
            <a:r>
              <a:rPr lang="nl-NL" sz="1800" dirty="0" err="1"/>
              <a:t>title</a:t>
            </a:r>
            <a:r>
              <a:rPr lang="nl-NL" sz="1800" dirty="0"/>
              <a:t> slide </a:t>
            </a:r>
            <a:r>
              <a:rPr lang="nl-NL" sz="1800" dirty="0" err="1"/>
              <a:t>with</a:t>
            </a:r>
            <a:r>
              <a:rPr lang="nl-NL" sz="1800" dirty="0"/>
              <a:t> background image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faculty</a:t>
            </a:r>
            <a:r>
              <a:rPr lang="nl-NL" sz="1800" dirty="0"/>
              <a:t> logo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color</a:t>
            </a:r>
            <a:r>
              <a:rPr lang="nl-NL" sz="1800" dirty="0"/>
              <a:t>. </a:t>
            </a:r>
            <a:r>
              <a:rPr lang="nl-NL" sz="1800" dirty="0" err="1"/>
              <a:t>Choose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right </a:t>
            </a:r>
            <a:r>
              <a:rPr lang="nl-NL" sz="1800" dirty="0" err="1"/>
              <a:t>paged</a:t>
            </a:r>
            <a:r>
              <a:rPr lang="nl-NL" sz="1800" dirty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masterslide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Text</a:t>
            </a:r>
            <a:r>
              <a:rPr lang="nl-NL" sz="1800" dirty="0"/>
              <a:t> / image slides in corporate blue.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Subtitle</a:t>
            </a:r>
            <a:r>
              <a:rPr lang="nl-NL" sz="1800" dirty="0"/>
              <a:t> slides in corporate blue.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Plain</a:t>
            </a:r>
            <a:r>
              <a:rPr lang="nl-NL" sz="1800" dirty="0"/>
              <a:t> slides </a:t>
            </a:r>
            <a:r>
              <a:rPr lang="nl-NL" sz="1800" dirty="0" err="1"/>
              <a:t>with</a:t>
            </a:r>
            <a:r>
              <a:rPr lang="nl-NL" sz="1800" dirty="0"/>
              <a:t> a </a:t>
            </a:r>
            <a:r>
              <a:rPr lang="nl-NL" sz="1800" dirty="0" err="1"/>
              <a:t>white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a black background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r>
              <a:rPr lang="en-US" sz="1800" dirty="0"/>
              <a:t>To replace images on the title slides, right-click the image (click on it with your other mouse button), background or texture fill and insert a file.</a:t>
            </a:r>
          </a:p>
          <a:p>
            <a:endParaRPr lang="en-US" sz="1800" dirty="0"/>
          </a:p>
          <a:p>
            <a:r>
              <a:rPr lang="en-US" sz="1800" dirty="0"/>
              <a:t>Images with no colored boxes on top, you can right-click the newly placed image.</a:t>
            </a:r>
            <a:endParaRPr lang="nl-NL" sz="1800" dirty="0"/>
          </a:p>
          <a:p>
            <a:pPr lvl="0"/>
            <a:endParaRPr lang="nl-N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737ED3-B346-9C48-9E5B-C576C908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6" y="1418526"/>
            <a:ext cx="2740800" cy="19561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DF7CB4-DB10-2644-98CC-DCB6C2AB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6" y="3681869"/>
            <a:ext cx="2740800" cy="2626600"/>
          </a:xfrm>
          <a:prstGeom prst="rect">
            <a:avLst/>
          </a:prstGeom>
        </p:spPr>
      </p:pic>
      <p:cxnSp>
        <p:nvCxnSpPr>
          <p:cNvPr id="5" name="Kromme verbindingslijn 4">
            <a:extLst>
              <a:ext uri="{FF2B5EF4-FFF2-40B4-BE49-F238E27FC236}">
                <a16:creationId xmlns:a16="http://schemas.microsoft.com/office/drawing/2014/main" id="{7572A0E0-4947-194F-AC98-C488FDD775FD}"/>
              </a:ext>
            </a:extLst>
          </p:cNvPr>
          <p:cNvCxnSpPr>
            <a:cxnSpLocks/>
          </p:cNvCxnSpPr>
          <p:nvPr/>
        </p:nvCxnSpPr>
        <p:spPr>
          <a:xfrm rot="16200000" flipV="1">
            <a:off x="2719052" y="2105966"/>
            <a:ext cx="784701" cy="759301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Kromme verbindingslijn 8">
            <a:extLst>
              <a:ext uri="{FF2B5EF4-FFF2-40B4-BE49-F238E27FC236}">
                <a16:creationId xmlns:a16="http://schemas.microsoft.com/office/drawing/2014/main" id="{CF19F271-541B-3949-B6F9-B2D62AE64A10}"/>
              </a:ext>
            </a:extLst>
          </p:cNvPr>
          <p:cNvCxnSpPr>
            <a:cxnSpLocks/>
          </p:cNvCxnSpPr>
          <p:nvPr/>
        </p:nvCxnSpPr>
        <p:spPr>
          <a:xfrm rot="10800000">
            <a:off x="1311276" y="2504554"/>
            <a:ext cx="2179777" cy="39739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5" y="365126"/>
            <a:ext cx="6853237" cy="1143000"/>
          </a:xfrm>
        </p:spPr>
        <p:txBody>
          <a:bodyPr/>
          <a:lstStyle/>
          <a:p>
            <a:pPr marL="270000">
              <a:spcBef>
                <a:spcPts val="0"/>
              </a:spcBef>
              <a:defRPr/>
            </a:pPr>
            <a:r>
              <a:rPr lang="nl-NL" cap="all" dirty="0" err="1"/>
              <a:t>main</a:t>
            </a:r>
            <a:r>
              <a:rPr lang="nl-NL" cap="all" dirty="0"/>
              <a:t> </a:t>
            </a:r>
            <a:r>
              <a:rPr lang="nl-NL" cap="all" dirty="0" err="1"/>
              <a:t>title</a:t>
            </a:r>
            <a:r>
              <a:rPr lang="nl-NL" cap="all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2133600" cy="365125"/>
          </a:xfrm>
        </p:spPr>
        <p:txBody>
          <a:bodyPr/>
          <a:lstStyle/>
          <a:p>
            <a:fld id="{16CC70A2-6B8C-4FE8-A4AE-E466C9B2130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CHANGE THE FOOTER: </a:t>
            </a:r>
            <a:r>
              <a:rPr lang="nl-NL" dirty="0" err="1"/>
              <a:t>insert</a:t>
            </a:r>
            <a:r>
              <a:rPr lang="nl-NL" dirty="0"/>
              <a:t> &gt; Kop-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463973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D009D-DCFF-2146-A3B0-605AF0286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207740-08DE-4246-9031-6F12FBBA9A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01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B34B0D-E8E8-C84B-BE2B-8669BF482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DAF7B3-C145-0341-B397-48FDA1528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97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title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800000"/>
              </a:buClr>
              <a:defRPr/>
            </a:pPr>
            <a:r>
              <a:rPr lang="nl-NL" dirty="0"/>
              <a:t>Default slide, 1 column,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, </a:t>
            </a:r>
            <a:r>
              <a:rPr lang="nl-NL" dirty="0" err="1"/>
              <a:t>graphs</a:t>
            </a:r>
            <a:r>
              <a:rPr lang="nl-NL" dirty="0"/>
              <a:t>, </a:t>
            </a:r>
            <a:r>
              <a:rPr lang="nl-NL" dirty="0" err="1"/>
              <a:t>tables</a:t>
            </a:r>
            <a:r>
              <a:rPr lang="nl-NL" dirty="0"/>
              <a:t> or </a:t>
            </a:r>
            <a:r>
              <a:rPr lang="nl-NL" dirty="0" err="1"/>
              <a:t>infographics</a:t>
            </a:r>
            <a:r>
              <a:rPr lang="nl-NL" dirty="0"/>
              <a:t>. Copy </a:t>
            </a:r>
            <a:r>
              <a:rPr lang="nl-NL" dirty="0" err="1"/>
              <a:t>for</a:t>
            </a:r>
            <a:r>
              <a:rPr lang="nl-NL" dirty="0"/>
              <a:t> extra slides.</a:t>
            </a:r>
          </a:p>
          <a:p>
            <a:pPr lvl="1">
              <a:defRPr/>
            </a:pP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2">
              <a:defRPr/>
            </a:pPr>
            <a:r>
              <a:rPr lang="nl-NL" dirty="0" err="1"/>
              <a:t>Secundary</a:t>
            </a:r>
            <a:r>
              <a:rPr lang="nl-NL" dirty="0"/>
              <a:t> list</a:t>
            </a:r>
          </a:p>
          <a:p>
            <a:pPr lvl="0"/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6050812"/>
            <a:ext cx="3533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78ACB1-E870-3D46-9B22-1695BD717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3967" y="2504661"/>
            <a:ext cx="4706047" cy="3732627"/>
          </a:xfrm>
        </p:spPr>
        <p:txBody>
          <a:bodyPr/>
          <a:lstStyle/>
          <a:p>
            <a:r>
              <a:rPr lang="en-US" sz="2500" dirty="0" smtClean="0"/>
              <a:t>….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5614257-6035-1748-A4E6-027A19F79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650" y="149649"/>
            <a:ext cx="4783365" cy="2215863"/>
          </a:xfrm>
        </p:spPr>
        <p:txBody>
          <a:bodyPr/>
          <a:lstStyle/>
          <a:p>
            <a:r>
              <a:rPr lang="en-US" sz="2400" b="1" dirty="0" smtClean="0"/>
              <a:t>….</a:t>
            </a:r>
            <a:endParaRPr lang="nl-NL" sz="2400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83AC3A-113A-A346-A632-FC5491AA2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CHANGE THE FOOTER: </a:t>
            </a:r>
            <a:r>
              <a:rPr lang="nl-NL" dirty="0" err="1"/>
              <a:t>insert</a:t>
            </a:r>
            <a:r>
              <a:rPr lang="nl-NL" dirty="0"/>
              <a:t> &gt; Kop-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78C17-E091-254E-B1EB-E9D974E7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E5C4799-5EA0-9F4A-8BA9-22FA2048C8C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30295" r="30295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6050812"/>
            <a:ext cx="3533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65529" y="2260600"/>
            <a:ext cx="467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Use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slide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placing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a video,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image or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Calibri"/>
                <a:cs typeface="Calibri"/>
              </a:rPr>
              <a:t>elements</a:t>
            </a: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 without colour or logo.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F19E016-AB84-E749-BC02-2BE1DC712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5503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B0A21C7-5903-8748-87D7-DE272747C3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65171273"/>
      </p:ext>
    </p:extLst>
  </p:cSld>
  <p:clrMapOvr>
    <a:masterClrMapping/>
  </p:clrMapOvr>
</p:sld>
</file>

<file path=ppt/theme/theme1.xml><?xml version="1.0" encoding="utf-8"?>
<a:theme xmlns:a="http://schemas.openxmlformats.org/drawingml/2006/main" name="VU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18610</TotalTime>
  <Words>225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Narrow</vt:lpstr>
      <vt:lpstr>Arial Narrow Bold</vt:lpstr>
      <vt:lpstr>Calibri</vt:lpstr>
      <vt:lpstr>Lucida Grande</vt:lpstr>
      <vt:lpstr>Wingdings</vt:lpstr>
      <vt:lpstr>VU thema</vt:lpstr>
      <vt:lpstr>PowerPoint Presentation</vt:lpstr>
      <vt:lpstr>main title slide</vt:lpstr>
      <vt:lpstr>PowerPoint Presentation</vt:lpstr>
      <vt:lpstr>PowerPoint Presentation</vt:lpstr>
      <vt:lpstr>Click to edit title </vt:lpstr>
      <vt:lpstr>….</vt:lpstr>
      <vt:lpstr>PowerPoint Presentation</vt:lpstr>
      <vt:lpstr>PowerPoint Presentation</vt:lpstr>
    </vt:vector>
  </TitlesOfParts>
  <Company>vrije universiteit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heleen ten voorde ten Voorde</dc:creator>
  <cp:lastModifiedBy>Besuijen, S.A.</cp:lastModifiedBy>
  <cp:revision>300</cp:revision>
  <cp:lastPrinted>2011-04-28T21:53:15Z</cp:lastPrinted>
  <dcterms:created xsi:type="dcterms:W3CDTF">2011-05-02T06:59:37Z</dcterms:created>
  <dcterms:modified xsi:type="dcterms:W3CDTF">2020-07-14T09:12:18Z</dcterms:modified>
</cp:coreProperties>
</file>