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5124113" cy="10688638"/>
  <p:notesSz cx="6858000" cy="9144000"/>
  <p:defaultTextStyle>
    <a:defPPr>
      <a:defRPr lang="nl-NL"/>
    </a:defPPr>
    <a:lvl1pPr marL="0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464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927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391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9854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318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4782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245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9709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511">
          <p15:clr>
            <a:srgbClr val="A4A3A4"/>
          </p15:clr>
        </p15:guide>
        <p15:guide id="2" pos="72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971E"/>
    <a:srgbClr val="0089CF"/>
    <a:srgbClr val="D03124"/>
    <a:srgbClr val="D95139"/>
    <a:srgbClr val="DF64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572" autoAdjust="0"/>
    <p:restoredTop sz="94698"/>
  </p:normalViewPr>
  <p:slideViewPr>
    <p:cSldViewPr snapToGrid="0" snapToObjects="1" showGuides="1">
      <p:cViewPr varScale="1">
        <p:scale>
          <a:sx n="141" d="100"/>
          <a:sy n="141" d="100"/>
        </p:scale>
        <p:origin x="1576" y="192"/>
      </p:cViewPr>
      <p:guideLst>
        <p:guide orient="horz" pos="6511"/>
        <p:guide pos="720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3447" y="234799"/>
            <a:ext cx="14695883" cy="1152644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13447" y="1497875"/>
            <a:ext cx="11270046" cy="604633"/>
          </a:xfrm>
        </p:spPr>
        <p:txBody>
          <a:bodyPr anchor="t" anchorCtr="0"/>
          <a:lstStyle>
            <a:lvl1pPr marL="0" indent="0" algn="l">
              <a:buNone/>
              <a:defRPr sz="1900" b="1" baseline="0">
                <a:solidFill>
                  <a:schemeClr val="bg1"/>
                </a:solidFill>
              </a:defRPr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13449" y="2540076"/>
            <a:ext cx="4953958" cy="7406860"/>
          </a:xfrm>
        </p:spPr>
        <p:txBody>
          <a:bodyPr numCol="1" spcCol="360000"/>
          <a:lstStyle>
            <a:lvl1pPr marL="0" indent="-144000">
              <a:spcBef>
                <a:spcPts val="0"/>
              </a:spcBef>
              <a:defRPr sz="1800" b="1" i="0" baseline="0">
                <a:latin typeface="Arial Narrow"/>
              </a:defRPr>
            </a:lvl1pPr>
            <a:lvl2pPr marL="0" indent="0">
              <a:spcBef>
                <a:spcPts val="0"/>
              </a:spcBef>
              <a:defRPr sz="1600"/>
            </a:lvl2pPr>
            <a:lvl3pPr marL="144000" indent="-144000">
              <a:spcBef>
                <a:spcPts val="0"/>
              </a:spcBef>
              <a:defRPr sz="1600"/>
            </a:lvl3pPr>
            <a:lvl4pPr marL="72000" indent="-144000">
              <a:spcBef>
                <a:spcPts val="0"/>
              </a:spcBef>
              <a:defRPr sz="1300"/>
            </a:lvl4pPr>
            <a:lvl5pPr marL="72000" indent="-144000">
              <a:spcBef>
                <a:spcPts val="0"/>
              </a:spcBef>
              <a:defRPr sz="13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314849" y="2540077"/>
            <a:ext cx="4947861" cy="740685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 Narrow"/>
              </a:defRPr>
            </a:lvl1pPr>
            <a:lvl2pPr>
              <a:defRPr sz="1600">
                <a:solidFill>
                  <a:schemeClr val="tx1"/>
                </a:solidFill>
                <a:latin typeface="Arial"/>
              </a:defRPr>
            </a:lvl2pPr>
            <a:lvl3pPr marL="144000">
              <a:defRPr sz="1600">
                <a:solidFill>
                  <a:schemeClr val="tx1"/>
                </a:solidFill>
                <a:latin typeface="Arial"/>
              </a:defRPr>
            </a:lvl3pPr>
            <a:lvl4pPr>
              <a:defRPr sz="1300">
                <a:solidFill>
                  <a:schemeClr val="tx1"/>
                </a:solidFill>
                <a:latin typeface="Arial"/>
              </a:defRPr>
            </a:lvl4pPr>
            <a:lvl5pPr marL="144000">
              <a:defRPr sz="1300">
                <a:solidFill>
                  <a:schemeClr val="tx1"/>
                </a:solidFill>
                <a:latin typeface="Arial"/>
              </a:defRPr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10401300" y="2540075"/>
            <a:ext cx="4508029" cy="2489274"/>
          </a:xfrm>
          <a:solidFill>
            <a:srgbClr val="D8971E"/>
          </a:solidFill>
        </p:spPr>
        <p:txBody>
          <a:bodyPr anchor="t" anchorCtr="0"/>
          <a:lstStyle>
            <a:lvl1pPr marL="0" indent="0">
              <a:lnSpc>
                <a:spcPts val="2000"/>
              </a:lnSpc>
              <a:buNone/>
              <a:defRPr sz="1600" b="1" i="0" baseline="0">
                <a:solidFill>
                  <a:schemeClr val="bg1"/>
                </a:solidFill>
              </a:defRPr>
            </a:lvl1pPr>
            <a:lvl2pPr marL="0" indent="0">
              <a:lnSpc>
                <a:spcPts val="2000"/>
              </a:lnSpc>
              <a:buNone/>
              <a:defRPr sz="1600" b="0" i="0" baseline="0">
                <a:solidFill>
                  <a:schemeClr val="bg1"/>
                </a:solidFill>
              </a:defRPr>
            </a:lvl2pPr>
            <a:lvl3pPr marL="180000" indent="-180000">
              <a:buFont typeface="Arial"/>
              <a:buChar char="•"/>
              <a:defRPr sz="1600" b="0" i="0" baseline="0">
                <a:solidFill>
                  <a:schemeClr val="bg1"/>
                </a:solidFill>
              </a:defRPr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2" hasCustomPrompt="1"/>
          </p:nvPr>
        </p:nvSpPr>
        <p:spPr>
          <a:xfrm>
            <a:off x="212725" y="2183765"/>
            <a:ext cx="14697075" cy="295275"/>
          </a:xfrm>
        </p:spPr>
        <p:txBody>
          <a:bodyPr/>
          <a:lstStyle>
            <a:lvl1pPr marL="0">
              <a:defRPr sz="1600" b="0" i="0" baseline="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nl-NL" dirty="0"/>
              <a:t>Dept. Of </a:t>
            </a:r>
            <a:r>
              <a:rPr lang="nl-NL" dirty="0" err="1"/>
              <a:t>educational</a:t>
            </a:r>
            <a:r>
              <a:rPr lang="nl-NL" dirty="0"/>
              <a:t> </a:t>
            </a:r>
            <a:r>
              <a:rPr lang="nl-NL" dirty="0" err="1"/>
              <a:t>neuroscience</a:t>
            </a:r>
            <a:r>
              <a:rPr lang="nl-NL" dirty="0"/>
              <a:t>, </a:t>
            </a:r>
            <a:r>
              <a:rPr lang="nl-NL" dirty="0" err="1"/>
              <a:t>faculty</a:t>
            </a:r>
            <a:r>
              <a:rPr lang="nl-NL" dirty="0"/>
              <a:t> of </a:t>
            </a:r>
            <a:r>
              <a:rPr lang="nl-NL" dirty="0" err="1"/>
              <a:t>psychology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education</a:t>
            </a:r>
            <a:r>
              <a:rPr lang="nl-NL" dirty="0"/>
              <a:t>, Vrije Universiteit Amsterdam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3" name="Tijdelijke aanduiding voor afbeelding 12"/>
          <p:cNvSpPr>
            <a:spLocks noGrp="1"/>
          </p:cNvSpPr>
          <p:nvPr>
            <p:ph type="pic" sz="quarter" idx="13"/>
          </p:nvPr>
        </p:nvSpPr>
        <p:spPr>
          <a:xfrm>
            <a:off x="10401300" y="5435761"/>
            <a:ext cx="4508500" cy="220487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1483975" y="10048875"/>
            <a:ext cx="3425825" cy="415925"/>
          </a:xfrm>
        </p:spPr>
        <p:txBody>
          <a:bodyPr/>
          <a:lstStyle>
            <a:lvl1pPr>
              <a:defRPr sz="1400" b="0" i="0">
                <a:latin typeface="Arial"/>
              </a:defRPr>
            </a:lvl1pPr>
          </a:lstStyle>
          <a:p>
            <a:pPr lvl="0"/>
            <a:r>
              <a:rPr lang="nl-NL" dirty="0"/>
              <a:t>E-mail adres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7" name="Tijdelijke aanduiding voor afbeelding 16"/>
          <p:cNvSpPr>
            <a:spLocks noGrp="1"/>
          </p:cNvSpPr>
          <p:nvPr>
            <p:ph type="pic" sz="quarter" idx="15"/>
          </p:nvPr>
        </p:nvSpPr>
        <p:spPr>
          <a:xfrm>
            <a:off x="10401300" y="7975837"/>
            <a:ext cx="4508500" cy="1971098"/>
          </a:xfrm>
        </p:spPr>
        <p:txBody>
          <a:bodyPr/>
          <a:lstStyle/>
          <a:p>
            <a:endParaRPr lang="nl-NL"/>
          </a:p>
        </p:txBody>
      </p:sp>
      <p:sp>
        <p:nvSpPr>
          <p:cNvPr id="19" name="Tijdelijke aanduiding voor tekst 18"/>
          <p:cNvSpPr>
            <a:spLocks noGrp="1"/>
          </p:cNvSpPr>
          <p:nvPr>
            <p:ph type="body" sz="quarter" idx="16"/>
          </p:nvPr>
        </p:nvSpPr>
        <p:spPr>
          <a:xfrm>
            <a:off x="10401300" y="5059680"/>
            <a:ext cx="4508500" cy="406400"/>
          </a:xfrm>
        </p:spPr>
        <p:txBody>
          <a:bodyPr lIns="0"/>
          <a:lstStyle>
            <a:lvl1pPr>
              <a:defRPr sz="1600"/>
            </a:lvl1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21" name="Tijdelijke aanduiding voor tekst 20"/>
          <p:cNvSpPr>
            <a:spLocks noGrp="1"/>
          </p:cNvSpPr>
          <p:nvPr>
            <p:ph type="body" sz="quarter" idx="17"/>
          </p:nvPr>
        </p:nvSpPr>
        <p:spPr>
          <a:xfrm>
            <a:off x="10401300" y="7610158"/>
            <a:ext cx="4508500" cy="334962"/>
          </a:xfrm>
        </p:spPr>
        <p:txBody>
          <a:bodyPr lIns="0"/>
          <a:lstStyle>
            <a:lvl1pPr>
              <a:defRPr sz="1600"/>
            </a:lvl1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3803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3447" y="234799"/>
            <a:ext cx="14695883" cy="1152644"/>
          </a:xfrm>
          <a:solidFill>
            <a:srgbClr val="D03124"/>
          </a:solidFill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12725" y="1521121"/>
            <a:ext cx="11270046" cy="604633"/>
          </a:xfrm>
        </p:spPr>
        <p:txBody>
          <a:bodyPr anchor="t" anchorCtr="0"/>
          <a:lstStyle>
            <a:lvl1pPr marL="0" indent="0" algn="l">
              <a:buNone/>
              <a:defRPr sz="1900" b="1" baseline="0">
                <a:solidFill>
                  <a:schemeClr val="bg1"/>
                </a:solidFill>
              </a:defRPr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314849" y="2479040"/>
            <a:ext cx="4947861" cy="746789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 Narrow"/>
              </a:defRPr>
            </a:lvl1pPr>
            <a:lvl2pPr>
              <a:defRPr sz="1600">
                <a:solidFill>
                  <a:schemeClr val="tx1"/>
                </a:solidFill>
                <a:latin typeface="Arial"/>
              </a:defRPr>
            </a:lvl2pPr>
            <a:lvl3pPr marL="144000">
              <a:defRPr sz="1600">
                <a:solidFill>
                  <a:schemeClr val="tx1"/>
                </a:solidFill>
                <a:latin typeface="Arial"/>
              </a:defRPr>
            </a:lvl3pPr>
            <a:lvl4pPr>
              <a:defRPr sz="1300">
                <a:solidFill>
                  <a:schemeClr val="tx1"/>
                </a:solidFill>
                <a:latin typeface="Arial"/>
              </a:defRPr>
            </a:lvl4pPr>
            <a:lvl5pPr marL="144000">
              <a:defRPr sz="1300">
                <a:solidFill>
                  <a:schemeClr val="tx1"/>
                </a:solidFill>
                <a:latin typeface="Arial"/>
              </a:defRPr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10401300" y="2540075"/>
            <a:ext cx="4508029" cy="2489274"/>
          </a:xfrm>
          <a:solidFill>
            <a:srgbClr val="D8971E"/>
          </a:solidFill>
        </p:spPr>
        <p:txBody>
          <a:bodyPr anchor="t" anchorCtr="0"/>
          <a:lstStyle>
            <a:lvl1pPr marL="0" indent="0">
              <a:lnSpc>
                <a:spcPts val="2000"/>
              </a:lnSpc>
              <a:buNone/>
              <a:defRPr sz="1600" b="1" i="0" baseline="0">
                <a:solidFill>
                  <a:schemeClr val="bg1"/>
                </a:solidFill>
              </a:defRPr>
            </a:lvl1pPr>
            <a:lvl2pPr marL="0" indent="0">
              <a:lnSpc>
                <a:spcPts val="2000"/>
              </a:lnSpc>
              <a:buNone/>
              <a:defRPr sz="1600" b="0" i="0" baseline="0">
                <a:solidFill>
                  <a:schemeClr val="bg1"/>
                </a:solidFill>
              </a:defRPr>
            </a:lvl2pPr>
            <a:lvl3pPr marL="180000" indent="-180000">
              <a:buFont typeface="Arial"/>
              <a:buChar char="•"/>
              <a:defRPr sz="1600" b="0" i="0" baseline="0">
                <a:solidFill>
                  <a:schemeClr val="bg1"/>
                </a:solidFill>
              </a:defRPr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2" hasCustomPrompt="1"/>
          </p:nvPr>
        </p:nvSpPr>
        <p:spPr>
          <a:xfrm>
            <a:off x="212725" y="2183765"/>
            <a:ext cx="14697075" cy="356310"/>
          </a:xfrm>
        </p:spPr>
        <p:txBody>
          <a:bodyPr/>
          <a:lstStyle>
            <a:lvl1pPr marL="0">
              <a:defRPr sz="1600" b="0" i="0" baseline="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nl-NL" dirty="0"/>
              <a:t>Dept. Of </a:t>
            </a:r>
            <a:r>
              <a:rPr lang="nl-NL" dirty="0" err="1"/>
              <a:t>educational</a:t>
            </a:r>
            <a:r>
              <a:rPr lang="nl-NL" dirty="0"/>
              <a:t> </a:t>
            </a:r>
            <a:r>
              <a:rPr lang="nl-NL" dirty="0" err="1"/>
              <a:t>neuroscience</a:t>
            </a:r>
            <a:r>
              <a:rPr lang="nl-NL" dirty="0"/>
              <a:t>, </a:t>
            </a:r>
            <a:r>
              <a:rPr lang="nl-NL" dirty="0" err="1"/>
              <a:t>faculty</a:t>
            </a:r>
            <a:r>
              <a:rPr lang="nl-NL" dirty="0"/>
              <a:t> of </a:t>
            </a:r>
            <a:r>
              <a:rPr lang="nl-NL" dirty="0" err="1"/>
              <a:t>psychology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education</a:t>
            </a:r>
            <a:r>
              <a:rPr lang="nl-NL" dirty="0"/>
              <a:t>, Vrije Universiteit Amsterdam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1483975" y="10048875"/>
            <a:ext cx="3425825" cy="415925"/>
          </a:xfrm>
        </p:spPr>
        <p:txBody>
          <a:bodyPr/>
          <a:lstStyle>
            <a:lvl1pPr>
              <a:defRPr sz="1400" b="0" i="0">
                <a:latin typeface="Arial"/>
              </a:defRPr>
            </a:lvl1pPr>
          </a:lstStyle>
          <a:p>
            <a:pPr lvl="0"/>
            <a:r>
              <a:rPr lang="nl-NL" dirty="0"/>
              <a:t>E-mail adres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7" name="Tijdelijke aanduiding voor afbeelding 16"/>
          <p:cNvSpPr>
            <a:spLocks noGrp="1"/>
          </p:cNvSpPr>
          <p:nvPr>
            <p:ph type="pic" sz="quarter" idx="15"/>
          </p:nvPr>
        </p:nvSpPr>
        <p:spPr>
          <a:xfrm>
            <a:off x="10401300" y="7975837"/>
            <a:ext cx="4508500" cy="1971098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9" name="Tijdelijke aanduiding voor tekst 18"/>
          <p:cNvSpPr>
            <a:spLocks noGrp="1"/>
          </p:cNvSpPr>
          <p:nvPr>
            <p:ph type="body" sz="quarter" idx="16"/>
          </p:nvPr>
        </p:nvSpPr>
        <p:spPr>
          <a:xfrm>
            <a:off x="10401300" y="5059679"/>
            <a:ext cx="4508500" cy="2448783"/>
          </a:xfrm>
        </p:spPr>
        <p:txBody>
          <a:bodyPr lIns="0"/>
          <a:lstStyle>
            <a:lvl1pPr>
              <a:defRPr sz="1600"/>
            </a:lvl1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</a:t>
            </a:r>
            <a:r>
              <a:rPr lang="nl-NL" dirty="0" err="1"/>
              <a:t>nivau</a:t>
            </a:r>
            <a:endParaRPr lang="nl-NL" dirty="0"/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21" name="Tijdelijke aanduiding voor tekst 20"/>
          <p:cNvSpPr>
            <a:spLocks noGrp="1"/>
          </p:cNvSpPr>
          <p:nvPr>
            <p:ph type="body" sz="quarter" idx="17"/>
          </p:nvPr>
        </p:nvSpPr>
        <p:spPr>
          <a:xfrm>
            <a:off x="10401300" y="7610158"/>
            <a:ext cx="4508500" cy="334962"/>
          </a:xfrm>
        </p:spPr>
        <p:txBody>
          <a:bodyPr lIns="0"/>
          <a:lstStyle>
            <a:lvl1pPr>
              <a:defRPr sz="1600"/>
            </a:lvl1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878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titel 1"/>
          <p:cNvSpPr txBox="1">
            <a:spLocks/>
          </p:cNvSpPr>
          <p:nvPr userDrawn="1"/>
        </p:nvSpPr>
        <p:spPr>
          <a:xfrm>
            <a:off x="213979" y="216803"/>
            <a:ext cx="14690428" cy="1134234"/>
          </a:xfrm>
          <a:prstGeom prst="rect">
            <a:avLst/>
          </a:prstGeom>
          <a:solidFill>
            <a:srgbClr val="D03124"/>
          </a:solidFill>
        </p:spPr>
        <p:txBody>
          <a:bodyPr vert="horz" wrap="square" lIns="72000" tIns="72000" rIns="72000" bIns="72000" rtlCol="0" anchor="ctr" anchorCtr="0">
            <a:noAutofit/>
          </a:bodyPr>
          <a:lstStyle>
            <a:lvl1pPr marL="72000" algn="l" defTabSz="737464" rtl="0" eaLnBrk="1" latinLnBrk="0" hangingPunct="1">
              <a:lnSpc>
                <a:spcPts val="3340"/>
              </a:lnSpc>
              <a:spcBef>
                <a:spcPct val="0"/>
              </a:spcBef>
              <a:buNone/>
              <a:defRPr sz="3200" kern="1200" cap="all" baseline="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endParaRPr lang="nl-NL" dirty="0"/>
          </a:p>
        </p:txBody>
      </p:sp>
      <p:sp>
        <p:nvSpPr>
          <p:cNvPr id="15" name="KopieerDriehoekje"/>
          <p:cNvSpPr>
            <a:spLocks noChangeAspect="1"/>
          </p:cNvSpPr>
          <p:nvPr userDrawn="1"/>
        </p:nvSpPr>
        <p:spPr>
          <a:xfrm flipV="1">
            <a:off x="711289" y="1351037"/>
            <a:ext cx="216000" cy="108000"/>
          </a:xfrm>
          <a:prstGeom prst="triangle">
            <a:avLst/>
          </a:prstGeom>
          <a:solidFill>
            <a:srgbClr val="D03124"/>
          </a:solidFill>
          <a:ln w="3175">
            <a:noFill/>
          </a:ln>
          <a:effectLst>
            <a:outerShdw blurRad="50800" dist="38100" dir="2700000" algn="tl" rotWithShape="0">
              <a:srgbClr val="A6A6A6">
                <a:alpha val="40000"/>
              </a:srgb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/>
            <a:endParaRPr lang="nl-NL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6" name="KopieerBalk"/>
          <p:cNvSpPr/>
          <p:nvPr userDrawn="1"/>
        </p:nvSpPr>
        <p:spPr>
          <a:xfrm>
            <a:off x="692791" y="1378685"/>
            <a:ext cx="144016" cy="147600"/>
          </a:xfrm>
          <a:prstGeom prst="rtTriangle">
            <a:avLst/>
          </a:prstGeom>
          <a:solidFill>
            <a:srgbClr val="D95139">
              <a:alpha val="8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/>
            <a:endParaRPr lang="nl-NL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7" name="KopieerBalk"/>
          <p:cNvSpPr/>
          <p:nvPr userDrawn="1"/>
        </p:nvSpPr>
        <p:spPr>
          <a:xfrm flipH="1">
            <a:off x="800612" y="1378685"/>
            <a:ext cx="144016" cy="147600"/>
          </a:xfrm>
          <a:prstGeom prst="rtTriangle">
            <a:avLst/>
          </a:prstGeom>
          <a:solidFill>
            <a:srgbClr val="D95139">
              <a:alpha val="8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/>
            <a:endParaRPr lang="nl-NL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8" name="KopieerBalk"/>
          <p:cNvSpPr/>
          <p:nvPr userDrawn="1"/>
        </p:nvSpPr>
        <p:spPr>
          <a:xfrm flipH="1">
            <a:off x="944621" y="1378684"/>
            <a:ext cx="10532013" cy="147601"/>
          </a:xfrm>
          <a:prstGeom prst="rect">
            <a:avLst/>
          </a:prstGeom>
          <a:solidFill>
            <a:srgbClr val="D95139">
              <a:alpha val="8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/>
            <a:endParaRPr lang="nl-NL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9" name="KopieerBalk"/>
          <p:cNvSpPr/>
          <p:nvPr userDrawn="1"/>
        </p:nvSpPr>
        <p:spPr>
          <a:xfrm flipH="1">
            <a:off x="213979" y="1378685"/>
            <a:ext cx="478800" cy="147600"/>
          </a:xfrm>
          <a:prstGeom prst="rect">
            <a:avLst/>
          </a:prstGeom>
          <a:solidFill>
            <a:srgbClr val="D95139">
              <a:alpha val="8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/>
            <a:endParaRPr lang="nl-NL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0" name="Tijdelijke aanduiding voor tekst 12"/>
          <p:cNvSpPr txBox="1">
            <a:spLocks/>
          </p:cNvSpPr>
          <p:nvPr userDrawn="1"/>
        </p:nvSpPr>
        <p:spPr>
          <a:xfrm>
            <a:off x="213979" y="1525757"/>
            <a:ext cx="11262656" cy="566439"/>
          </a:xfrm>
          <a:prstGeom prst="rect">
            <a:avLst/>
          </a:prstGeom>
          <a:solidFill>
            <a:srgbClr val="D95139">
              <a:alpha val="89804"/>
            </a:srgbClr>
          </a:solidFill>
        </p:spPr>
        <p:txBody>
          <a:bodyPr wrap="none" lIns="72000" rIns="72000"/>
          <a:lstStyle>
            <a:lvl1pPr marL="72000" indent="0" algn="l" defTabSz="737464" rtl="0" eaLnBrk="1" latinLnBrk="0" hangingPunct="1">
              <a:lnSpc>
                <a:spcPts val="2160"/>
              </a:lnSpc>
              <a:spcBef>
                <a:spcPts val="0"/>
              </a:spcBef>
              <a:buFont typeface="Arial"/>
              <a:buNone/>
              <a:defRPr sz="1800" kern="1200" cap="all" baseline="0">
                <a:solidFill>
                  <a:schemeClr val="bg1"/>
                </a:solidFill>
                <a:latin typeface="Arial Narrow"/>
                <a:ea typeface="+mn-ea"/>
                <a:cs typeface="Arial Narrow"/>
              </a:defRPr>
            </a:lvl1pPr>
            <a:lvl2pPr marL="1198378" indent="-460915" algn="l" defTabSz="737464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43659" indent="-368732" algn="l" defTabSz="737464" rtl="0" eaLnBrk="1" latinLnBrk="0" hangingPunct="1">
              <a:spcBef>
                <a:spcPct val="20000"/>
              </a:spcBef>
              <a:buFont typeface="Arial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81123" indent="-368732" algn="l" defTabSz="737464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18586" indent="-368732" algn="l" defTabSz="737464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56050" indent="-368732" algn="l" defTabSz="737464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3513" indent="-368732" algn="l" defTabSz="737464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0977" indent="-368732" algn="l" defTabSz="737464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8441" indent="-368732" algn="l" defTabSz="737464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213979" y="216803"/>
            <a:ext cx="14690428" cy="1161881"/>
          </a:xfrm>
          <a:prstGeom prst="rect">
            <a:avLst/>
          </a:prstGeom>
        </p:spPr>
        <p:txBody>
          <a:bodyPr vert="horz" lIns="144000" tIns="73746" rIns="147493" bIns="73746" rtlCol="0" anchor="ctr">
            <a:noAutofit/>
          </a:bodyPr>
          <a:lstStyle/>
          <a:p>
            <a:r>
              <a:rPr lang="nl-NL" dirty="0"/>
              <a:t>Titelstijl van model bewerken</a:t>
            </a:r>
            <a:br>
              <a:rPr lang="nl-NL" dirty="0"/>
            </a:br>
            <a:r>
              <a:rPr lang="nl-NL" dirty="0" err="1"/>
              <a:t>alskdjf;kldsj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13979" y="2560396"/>
            <a:ext cx="14690428" cy="7346390"/>
          </a:xfrm>
          <a:prstGeom prst="rect">
            <a:avLst/>
          </a:prstGeom>
        </p:spPr>
        <p:txBody>
          <a:bodyPr vert="horz" lIns="147493" tIns="73746" rIns="147493" bIns="73746" spcCol="360000" rtlCol="0" anchor="t" anchorCtr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0"/>
            <a:endParaRPr lang="nl-NL" dirty="0"/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56206" y="9906785"/>
            <a:ext cx="3528960" cy="569071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14464-2B6E-AF43-8B3C-FD579C9CAE8F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167406" y="9906785"/>
            <a:ext cx="4789302" cy="569071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21" name="Rechthoek 20"/>
          <p:cNvSpPr/>
          <p:nvPr userDrawn="1"/>
        </p:nvSpPr>
        <p:spPr>
          <a:xfrm>
            <a:off x="201080" y="10044049"/>
            <a:ext cx="11275556" cy="431807"/>
          </a:xfrm>
          <a:prstGeom prst="rect">
            <a:avLst/>
          </a:prstGeom>
          <a:solidFill>
            <a:srgbClr val="0089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datum 3"/>
          <p:cNvSpPr txBox="1">
            <a:spLocks/>
          </p:cNvSpPr>
          <p:nvPr userDrawn="1"/>
        </p:nvSpPr>
        <p:spPr>
          <a:xfrm>
            <a:off x="213979" y="10106979"/>
            <a:ext cx="4071187" cy="36887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737464" rtl="0" eaLnBrk="1" latinLnBrk="0" hangingPunct="1">
              <a:defRPr sz="1400" kern="120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37464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927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91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854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318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782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245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709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WWW.LEARN.VU.NL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xmlns="" id="{FF44F23C-6277-1444-9672-8F5E139E6DE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503019" y="1378684"/>
            <a:ext cx="3697749" cy="73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7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xStyles>
    <p:titleStyle>
      <a:lvl1pPr marL="0" algn="l" defTabSz="737464" rtl="0" eaLnBrk="1" latinLnBrk="0" hangingPunct="1">
        <a:lnSpc>
          <a:spcPts val="3240"/>
        </a:lnSpc>
        <a:spcBef>
          <a:spcPct val="0"/>
        </a:spcBef>
        <a:buNone/>
        <a:defRPr sz="3600" kern="1200" cap="none" baseline="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6000" indent="0" algn="l" defTabSz="737464" rtl="0" eaLnBrk="1" latinLnBrk="0" hangingPunct="1">
        <a:lnSpc>
          <a:spcPts val="2000"/>
        </a:lnSpc>
        <a:spcBef>
          <a:spcPts val="0"/>
        </a:spcBef>
        <a:buFontTx/>
        <a:buNone/>
        <a:defRPr sz="2400" b="1" i="0" kern="1200" cap="none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0" indent="0" algn="l" defTabSz="737464" rtl="0" eaLnBrk="1" latinLnBrk="0" hangingPunct="1">
        <a:lnSpc>
          <a:spcPts val="2000"/>
        </a:lnSpc>
        <a:spcBef>
          <a:spcPts val="0"/>
        </a:spcBef>
        <a:buFontTx/>
        <a:buNone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2pPr>
      <a:lvl3pPr marL="36000" indent="-144000" algn="l" defTabSz="737464" rtl="0" eaLnBrk="1" latinLnBrk="0" hangingPunct="1">
        <a:lnSpc>
          <a:spcPts val="2000"/>
        </a:lnSpc>
        <a:spcBef>
          <a:spcPts val="0"/>
        </a:spcBef>
        <a:buFont typeface="Arial"/>
        <a:buChar char="•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36000" indent="0" algn="l" defTabSz="737464" rtl="0" eaLnBrk="1" latinLnBrk="0" hangingPunct="1">
        <a:lnSpc>
          <a:spcPts val="2000"/>
        </a:lnSpc>
        <a:spcBef>
          <a:spcPts val="0"/>
        </a:spcBef>
        <a:buFontTx/>
        <a:buNone/>
        <a:defRPr sz="16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36000" indent="-144000" algn="l" defTabSz="737464" rtl="0" eaLnBrk="1" latinLnBrk="0" hangingPunct="1">
        <a:lnSpc>
          <a:spcPts val="2000"/>
        </a:lnSpc>
        <a:spcBef>
          <a:spcPts val="0"/>
        </a:spcBef>
        <a:buFont typeface="Courier New"/>
        <a:buChar char="o"/>
        <a:defRPr sz="1600" kern="1200" baseline="0">
          <a:solidFill>
            <a:schemeClr val="tx1"/>
          </a:solidFill>
          <a:latin typeface="Arial"/>
          <a:ea typeface="+mn-ea"/>
          <a:cs typeface="+mn-cs"/>
        </a:defRPr>
      </a:lvl5pPr>
      <a:lvl6pPr marL="4056050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3513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0977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8441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46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927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391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985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318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4782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245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9709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Tijdelijke aanduiding voor inhoud 14"/>
          <p:cNvSpPr>
            <a:spLocks noGrp="1"/>
          </p:cNvSpPr>
          <p:nvPr>
            <p:ph sz="half" idx="4294967295"/>
          </p:nvPr>
        </p:nvSpPr>
        <p:spPr>
          <a:xfrm>
            <a:off x="213449" y="2540075"/>
            <a:ext cx="4953958" cy="740686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7" name="Tijdelijke aanduiding voor inhoud 1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Tijdelijke aanduiding voor tekst 1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tekst 1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0" name="Tijdelijke aanduiding voor afbeelding 19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1" name="Tijdelijke aanduiding voor tekst 2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2" name="Tijdelijke aanduiding voor tekst 2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584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Tijdelijke aanduiding voor inhoud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inhoud 1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afbeelding 17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9" name="Tijdelijke aanduiding voor tekst 1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0" name="Tijdelijke aanduiding voor afbeelding 19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1" name="Tijdelijke aanduiding voor tekst 2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2" name="Tijdelijke aanduiding voor tekst 2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272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0</Words>
  <Application>Microsoft Office PowerPoint</Application>
  <PresentationFormat>Aangepast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PowerPoint-presentatie</vt:lpstr>
      <vt:lpstr>PowerPoint-presentatie</vt:lpstr>
    </vt:vector>
  </TitlesOfParts>
  <Company>Vrije Universiteit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Quirina Wezelman</dc:creator>
  <cp:lastModifiedBy>User</cp:lastModifiedBy>
  <cp:revision>67</cp:revision>
  <dcterms:created xsi:type="dcterms:W3CDTF">2012-03-16T09:37:51Z</dcterms:created>
  <dcterms:modified xsi:type="dcterms:W3CDTF">2020-04-20T13:53:57Z</dcterms:modified>
</cp:coreProperties>
</file>