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sCk/napPeqye5b0d40PRlYq9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d23cfe1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2cd23cfe14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d23cfe1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2cd23cfe14b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d23cfe14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2cd23cfe14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de5c20bb86_6_6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" name="Google Shape;13;gde5c20bb86_6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" name="Google Shape;14;gde5c20bb86_6_6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" name="Google Shape;15;gde5c20bb86_6_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" name="Google Shape;16;gde5c20bb86_6_6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e5c20bb86_6_63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" name="Google Shape;70;gde5c20bb86_6_6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" name="Google Shape;71;gde5c20bb86_6_63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" name="Google Shape;72;gde5c20bb86_6_63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de5c20bb86_6_63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e5c20bb86_6_69"/>
          <p:cNvSpPr txBox="1"/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6" name="Google Shape;76;gde5c20bb86_6_69"/>
          <p:cNvSpPr txBox="1"/>
          <p:nvPr>
            <p:ph idx="1" type="body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de5c20bb86_6_69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" name="Google Shape;78;gde5c20bb86_6_69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9" name="Google Shape;79;gde5c20bb86_6_69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showMasterSp="0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showMasterSp="0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showMasterSp="0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showMasterSp="0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showMasterSp="0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showMasterSp="0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e5c20bb86_6_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" name="Google Shape;19;gde5c20bb86_6_12"/>
          <p:cNvSpPr txBox="1"/>
          <p:nvPr>
            <p:ph idx="1" type="subTitle"/>
          </p:nvPr>
        </p:nvSpPr>
        <p:spPr>
          <a:xfrm>
            <a:off x="1524000" y="3602038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gde5c20bb86_6_12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" name="Google Shape;21;gde5c20bb86_6_12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" name="Google Shape;22;gde5c20bb86_6_12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showMasterSp="0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showMasterSp="0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showMasterSp="0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de5c20bb86_6_18"/>
          <p:cNvSpPr txBox="1"/>
          <p:nvPr>
            <p:ph type="title"/>
          </p:nvPr>
        </p:nvSpPr>
        <p:spPr>
          <a:xfrm>
            <a:off x="831850" y="1709738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" name="Google Shape;25;gde5c20bb86_6_18"/>
          <p:cNvSpPr txBox="1"/>
          <p:nvPr>
            <p:ph idx="1" type="body"/>
          </p:nvPr>
        </p:nvSpPr>
        <p:spPr>
          <a:xfrm>
            <a:off x="831850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gde5c20bb86_6_18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gde5c20bb86_6_18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gde5c20bb86_6_18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de5c20bb86_6_24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" name="Google Shape;31;gde5c20bb86_6_2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" name="Google Shape;32;gde5c20bb86_6_2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" name="Google Shape;33;gde5c20bb86_6_24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" name="Google Shape;34;gde5c20bb86_6_24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" name="Google Shape;35;gde5c20bb86_6_24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e5c20bb86_6_31"/>
          <p:cNvSpPr txBox="1"/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" name="Google Shape;38;gde5c20bb86_6_31"/>
          <p:cNvSpPr txBox="1"/>
          <p:nvPr>
            <p:ph idx="1" type="body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gde5c20bb86_6_31"/>
          <p:cNvSpPr txBox="1"/>
          <p:nvPr>
            <p:ph idx="2" type="body"/>
          </p:nvPr>
        </p:nvSpPr>
        <p:spPr>
          <a:xfrm>
            <a:off x="839788" y="2505075"/>
            <a:ext cx="5158000" cy="3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de5c20bb86_6_31"/>
          <p:cNvSpPr txBox="1"/>
          <p:nvPr>
            <p:ph idx="3" type="body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gde5c20bb86_6_31"/>
          <p:cNvSpPr txBox="1"/>
          <p:nvPr>
            <p:ph idx="4" type="body"/>
          </p:nvPr>
        </p:nvSpPr>
        <p:spPr>
          <a:xfrm>
            <a:off x="6172200" y="2505075"/>
            <a:ext cx="5183200" cy="3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" name="Google Shape;42;gde5c20bb86_6_31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" name="Google Shape;43;gde5c20bb86_6_31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" name="Google Shape;44;gde5c20bb86_6_31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e5c20bb86_6_40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" name="Google Shape;47;gde5c20bb86_6_40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gde5c20bb86_6_40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de5c20bb86_6_40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e5c20bb86_6_45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" name="Google Shape;52;gde5c20bb86_6_45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gde5c20bb86_6_45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e5c20bb86_6_49"/>
          <p:cNvSpPr txBox="1"/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" name="Google Shape;56;gde5c20bb86_6_49"/>
          <p:cNvSpPr txBox="1"/>
          <p:nvPr>
            <p:ph idx="1" type="body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gde5c20bb86_6_49"/>
          <p:cNvSpPr txBox="1"/>
          <p:nvPr>
            <p:ph idx="2" type="body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gde5c20bb86_6_49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" name="Google Shape;59;gde5c20bb86_6_49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gde5c20bb86_6_49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5c20bb86_6_56"/>
          <p:cNvSpPr txBox="1"/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" name="Google Shape;63;gde5c20bb86_6_56"/>
          <p:cNvSpPr/>
          <p:nvPr>
            <p:ph idx="2" type="pic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de5c20bb86_6_56"/>
          <p:cNvSpPr txBox="1"/>
          <p:nvPr>
            <p:ph idx="1" type="body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gde5c20bb86_6_56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6" name="Google Shape;66;gde5c20bb86_6_56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de5c20bb86_6_56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e5c20bb86_6_0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de5c20bb86_6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de5c20bb86_6_0"/>
          <p:cNvSpPr txBox="1"/>
          <p:nvPr>
            <p:ph idx="10" type="dt"/>
          </p:nvPr>
        </p:nvSpPr>
        <p:spPr>
          <a:xfrm>
            <a:off x="8382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de5c20bb86_6_0"/>
          <p:cNvSpPr txBox="1"/>
          <p:nvPr>
            <p:ph idx="11" type="ftr"/>
          </p:nvPr>
        </p:nvSpPr>
        <p:spPr>
          <a:xfrm>
            <a:off x="403860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de5c20bb86_6_0"/>
          <p:cNvSpPr txBox="1"/>
          <p:nvPr>
            <p:ph idx="12" type="sldNum"/>
          </p:nvPr>
        </p:nvSpPr>
        <p:spPr>
          <a:xfrm>
            <a:off x="8610600" y="6356350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5496"/>
            </a:gs>
            <a:gs pos="77000">
              <a:srgbClr val="000042"/>
            </a:gs>
            <a:gs pos="100000">
              <a:srgbClr val="00004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ites.google.com/vu.nl/canvascafe/canvas-student-friendly?authuser=0" TargetMode="External"/><Relationship Id="rId4" Type="http://schemas.openxmlformats.org/officeDocument/2006/relationships/hyperlink" Target="mailto:onderwijswerkplaats@vu.nl" TargetMode="External"/><Relationship Id="rId5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1524000" y="1448654"/>
            <a:ext cx="9144000" cy="1681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How to make </a:t>
            </a:r>
            <a:b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Canvas Student Friendly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1524000" y="811532"/>
            <a:ext cx="9144000" cy="505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Workshop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925" y="3774176"/>
            <a:ext cx="8394148" cy="198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/>
          </a:p>
        </p:txBody>
      </p:sp>
      <p:sp>
        <p:nvSpPr>
          <p:cNvPr id="220" name="Google Shape;220;p10"/>
          <p:cNvSpPr txBox="1"/>
          <p:nvPr>
            <p:ph idx="1" type="body"/>
          </p:nvPr>
        </p:nvSpPr>
        <p:spPr>
          <a:xfrm>
            <a:off x="838200" y="1825625"/>
            <a:ext cx="10515600" cy="48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Simplicity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Front page = Syllabus page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to syllabus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Introducing the lecturer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Picture and email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contact lecturer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Word of welcome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Clear modules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information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Distinguish on the basis of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	   weeks or themes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5302" l="18516" r="22754" t="9212"/>
          <a:stretch/>
        </p:blipFill>
        <p:spPr>
          <a:xfrm>
            <a:off x="5850029" y="1474242"/>
            <a:ext cx="6175718" cy="505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/>
          </a:p>
        </p:txBody>
      </p:sp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Publish your course in time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week beforehand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288" y="3398981"/>
            <a:ext cx="6071859" cy="180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7982" y="6294479"/>
            <a:ext cx="1431636" cy="44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/>
          </a:p>
        </p:txBody>
      </p:sp>
      <p:sp>
        <p:nvSpPr>
          <p:cNvPr id="235" name="Google Shape;23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Publish your course in time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week beforehand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5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Reuse good Canvas courses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077852"/>
            <a:ext cx="5918988" cy="384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1475" y="3957988"/>
            <a:ext cx="302895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/>
          </a:p>
        </p:txBody>
      </p:sp>
      <p:sp>
        <p:nvSpPr>
          <p:cNvPr id="243" name="Google Shape;24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Publish your course in time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week beforehand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5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Reuse good Canvas courses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6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Standardize a template for your program/faculty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to your program director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us for help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982" y="6294479"/>
            <a:ext cx="1431636" cy="44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Canvas courses we made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50" y="1637988"/>
            <a:ext cx="11471185" cy="48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Canvas courses we made</a:t>
            </a:r>
            <a:endParaRPr/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10514" l="5784" r="44193" t="14782"/>
          <a:stretch/>
        </p:blipFill>
        <p:spPr>
          <a:xfrm>
            <a:off x="294717" y="1690688"/>
            <a:ext cx="5435396" cy="456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5652" l="18246" r="16649" t="14080"/>
          <a:stretch/>
        </p:blipFill>
        <p:spPr>
          <a:xfrm>
            <a:off x="5850193" y="1690688"/>
            <a:ext cx="6204086" cy="430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d23cfe14b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Canvas courses we made</a:t>
            </a:r>
            <a:endParaRPr/>
          </a:p>
        </p:txBody>
      </p:sp>
      <p:pic>
        <p:nvPicPr>
          <p:cNvPr id="263" name="Google Shape;263;g2cd23cfe14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697" y="1497725"/>
            <a:ext cx="2652602" cy="527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d23cfe14b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Canvas courses we made</a:t>
            </a:r>
            <a:endParaRPr/>
          </a:p>
        </p:txBody>
      </p:sp>
      <p:pic>
        <p:nvPicPr>
          <p:cNvPr id="269" name="Google Shape;269;g2cd23cfe14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450" y="1457275"/>
            <a:ext cx="6996451" cy="51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d23cfe14b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Canvas courses we made</a:t>
            </a:r>
            <a:endParaRPr/>
          </a:p>
        </p:txBody>
      </p:sp>
      <p:pic>
        <p:nvPicPr>
          <p:cNvPr id="275" name="Google Shape;275;g2cd23cfe14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675" y="1391050"/>
            <a:ext cx="3840826" cy="53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>
            <p:ph type="title"/>
          </p:nvPr>
        </p:nvSpPr>
        <p:spPr>
          <a:xfrm>
            <a:off x="745835" y="11775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508" y="3131678"/>
            <a:ext cx="8294255" cy="255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957200" y="250394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Canvas should be student friendly…</a:t>
            </a:r>
            <a:endParaRPr/>
          </a:p>
        </p:txBody>
      </p:sp>
      <p:pic>
        <p:nvPicPr>
          <p:cNvPr id="167" name="Google Shape;1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982" y="6294479"/>
            <a:ext cx="1431636" cy="44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put this into practice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18"/>
          <p:cNvSpPr txBox="1"/>
          <p:nvPr>
            <p:ph idx="1" type="body"/>
          </p:nvPr>
        </p:nvSpPr>
        <p:spPr>
          <a:xfrm>
            <a:off x="838200" y="1825625"/>
            <a:ext cx="5256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a look at your own Canvas course: are there things you can change </a:t>
            </a: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immediately</a:t>
            </a: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make it more student friendly?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88" name="Google Shape;2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982" y="6294479"/>
            <a:ext cx="1431636" cy="44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3025" y="1622450"/>
            <a:ext cx="5079075" cy="41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to get help?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0"/>
          <p:cNvSpPr txBox="1"/>
          <p:nvPr>
            <p:ph idx="1" type="body"/>
          </p:nvPr>
        </p:nvSpPr>
        <p:spPr>
          <a:xfrm>
            <a:off x="838200" y="1446933"/>
            <a:ext cx="10515600" cy="437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nl-NL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Canvas Student Friendly website</a:t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nl-NL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individual help from one of our student assistants, email: 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rPr lang="nl-NL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onderwijswerkplaats@vu.nl</a:t>
            </a:r>
            <a:endParaRPr sz="36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1428"/>
              <a:buNone/>
            </a:pPr>
            <a:r>
              <a:t/>
            </a:r>
            <a:endParaRPr sz="36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62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nl-NL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help from the university library, email 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61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nl-NL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steunpuntleermaterialen.ub@vu.nl</a:t>
            </a:r>
            <a:endParaRPr sz="36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0" lang="nl-NL"/>
            </a:br>
            <a:endParaRPr/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0450" y="5564553"/>
            <a:ext cx="3295149" cy="10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/>
          <p:nvPr>
            <p:ph type="title"/>
          </p:nvPr>
        </p:nvSpPr>
        <p:spPr>
          <a:xfrm>
            <a:off x="745835" y="11775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508" y="3131678"/>
            <a:ext cx="8294255" cy="255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will be discussed?</a:t>
            </a:r>
            <a:endParaRPr/>
          </a:p>
        </p:txBody>
      </p:sp>
      <p:sp>
        <p:nvSpPr>
          <p:cNvPr id="173" name="Google Shape;173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real Canvas courses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Canvas courses we made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it into practice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to get help?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982" y="6294479"/>
            <a:ext cx="1431636" cy="44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think? Pros and Cons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 b="6530" l="0" r="0" t="13585"/>
          <a:stretch/>
        </p:blipFill>
        <p:spPr>
          <a:xfrm>
            <a:off x="752593" y="1690688"/>
            <a:ext cx="10686812" cy="480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think? Pros and Cons</a:t>
            </a:r>
            <a:endParaRPr/>
          </a:p>
        </p:txBody>
      </p:sp>
      <p:pic>
        <p:nvPicPr>
          <p:cNvPr id="186" name="Google Shape;1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25" y="1431476"/>
            <a:ext cx="11140125" cy="51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think? Pros and Cons</a:t>
            </a:r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00" y="1408326"/>
            <a:ext cx="10865574" cy="52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think? Pros and Cons</a:t>
            </a:r>
            <a:endParaRPr/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5302" l="0" r="0" t="9212"/>
          <a:stretch/>
        </p:blipFill>
        <p:spPr>
          <a:xfrm>
            <a:off x="838200" y="1438772"/>
            <a:ext cx="10515600" cy="505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/>
          </a:p>
        </p:txBody>
      </p:sp>
      <p:sp>
        <p:nvSpPr>
          <p:cNvPr id="204" name="Google Shape;204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Simplicity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7982" y="6294479"/>
            <a:ext cx="1431636" cy="44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49995" l="6874" r="81941" t="21041"/>
          <a:stretch/>
        </p:blipFill>
        <p:spPr>
          <a:xfrm>
            <a:off x="5664964" y="1690704"/>
            <a:ext cx="2986910" cy="435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8"/>
          <p:cNvCxnSpPr>
            <a:stCxn id="206" idx="1"/>
            <a:endCxn id="206" idx="3"/>
          </p:cNvCxnSpPr>
          <p:nvPr/>
        </p:nvCxnSpPr>
        <p:spPr>
          <a:xfrm>
            <a:off x="5664964" y="3866305"/>
            <a:ext cx="29868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make Canvas Student Friendly</a:t>
            </a:r>
            <a:endParaRPr/>
          </a:p>
        </p:txBody>
      </p:sp>
      <p:sp>
        <p:nvSpPr>
          <p:cNvPr id="213" name="Google Shape;213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Simplicity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nl-N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Front page = Syllabus page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to syllabus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Introducing the lecturer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Picture and email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contact lecturer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nl-N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Word of welcome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850" y="1426175"/>
            <a:ext cx="5304000" cy="52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2019-11-04T11:35:31Z</dcterms:created>
  <dc:creator>Lisanne van der Weijde</dc:creator>
</cp:coreProperties>
</file>