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wmf" ContentType="image/x-wmf"/>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60" r:id="rId1"/>
  </p:sldMasterIdLst>
  <p:notesMasterIdLst>
    <p:notesMasterId r:id="rId4"/>
  </p:notesMasterIdLst>
  <p:handoutMasterIdLst>
    <p:handoutMasterId r:id="rId5"/>
  </p:handoutMasterIdLst>
  <p:sldIdLst>
    <p:sldId id="259" r:id="rId2"/>
    <p:sldId id="260" r:id="rId3"/>
  </p:sldIdLst>
  <p:sldSz cx="12193588"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C252597-3A74-41B6-A77A-4B8C20FE700D}" v="15" dt="2023-06-06T13:06:14.724"/>
  </p1510:revLst>
</p1510:revInfo>
</file>

<file path=ppt/tableStyles.xml><?xml version="1.0" encoding="utf-8"?>
<a:tblStyleLst xmlns:a="http://schemas.openxmlformats.org/drawingml/2006/main" def="{7BEBEF05-B2D3-47B2-9E27-61AD2477CBAF}">
  <a:tblStyle styleId="{7BEBEF05-B2D3-47B2-9E27-61AD2477CBAF}" styleName="VU table">
    <a:wholeTbl>
      <a:tcTxStyle>
        <a:fontRef idx="minor">
          <a:prstClr val="black"/>
        </a:fontRef>
        <a:schemeClr val="dk1"/>
      </a:tcTxStyle>
      <a:tcStyle>
        <a:tcBdr>
          <a:left>
            <a:ln w="0">
              <a:solidFill>
                <a:schemeClr val="lt1"/>
              </a:solidFill>
            </a:ln>
          </a:left>
          <a:right>
            <a:ln w="0" cmpd="sng">
              <a:solidFill>
                <a:schemeClr val="lt1"/>
              </a:solidFill>
            </a:ln>
          </a:right>
          <a:top>
            <a:ln w="0" cmpd="sng">
              <a:solidFill>
                <a:schemeClr val="lt1"/>
              </a:solidFill>
            </a:ln>
          </a:top>
          <a:bottom>
            <a:ln w="0" cmpd="sng">
              <a:solidFill>
                <a:schemeClr val="lt1"/>
              </a:solidFill>
            </a:ln>
          </a:bottom>
          <a:insideH>
            <a:ln w="0" cmpd="sng">
              <a:solidFill>
                <a:schemeClr val="lt1"/>
              </a:solidFill>
            </a:ln>
          </a:insideH>
          <a:insideV>
            <a:ln w="0" cmpd="sng">
              <a:solidFill>
                <a:schemeClr val="lt1"/>
              </a:solidFill>
            </a:ln>
          </a:insideV>
        </a:tcBdr>
        <a:fill>
          <a:solidFill>
            <a:srgbClr val="FAF7F5"/>
          </a:solidFill>
        </a:fill>
      </a:tcStyle>
    </a:wholeTbl>
    <a:band1H>
      <a:tcStyle>
        <a:tcBdr/>
        <a:fill>
          <a:solidFill>
            <a:srgbClr val="FAF7F5"/>
          </a:solidFill>
        </a:fill>
      </a:tcStyle>
    </a:band1H>
    <a:band2H>
      <a:tcStyle>
        <a:tcBdr/>
        <a:fill>
          <a:solidFill>
            <a:srgbClr val="D8D3D0"/>
          </a:solidFill>
        </a:fill>
      </a:tcStyle>
    </a:band2H>
    <a:band1V>
      <a:tcStyle>
        <a:tcBdr/>
        <a:fill>
          <a:solidFill>
            <a:srgbClr val="FAF7F5"/>
          </a:solidFill>
        </a:fill>
      </a:tcStyle>
    </a:band1V>
    <a:band2V>
      <a:tcStyle>
        <a:tcBdr/>
        <a:fill>
          <a:solidFill>
            <a:srgbClr val="D8D3D0"/>
          </a:solidFill>
        </a:fill>
      </a:tcStyle>
    </a:band2V>
    <a:lastCol>
      <a:tcTxStyle b="on">
        <a:fontRef idx="minor">
          <a:prstClr val="white"/>
        </a:fontRef>
        <a:schemeClr val="lt2"/>
      </a:tcTxStyle>
      <a:tcStyle>
        <a:tcBdr/>
        <a:fill>
          <a:solidFill>
            <a:srgbClr val="D8D3D0"/>
          </a:solidFill>
        </a:fill>
      </a:tcStyle>
    </a:lastCol>
    <a:firstCol>
      <a:tcTxStyle b="on">
        <a:fontRef idx="minor">
          <a:prstClr val="white"/>
        </a:fontRef>
        <a:schemeClr val="lt2"/>
      </a:tcTxStyle>
      <a:tcStyle>
        <a:tcBdr/>
        <a:fill>
          <a:solidFill>
            <a:srgbClr val="D8D3D0"/>
          </a:solidFill>
        </a:fill>
      </a:tcStyle>
    </a:firstCol>
    <a:lastRow>
      <a:tcTxStyle b="on">
        <a:fontRef idx="minor">
          <a:prstClr val="white"/>
        </a:fontRef>
        <a:srgbClr val="FFFFFF"/>
      </a:tcTxStyle>
      <a:tcStyle>
        <a:tcBdr>
          <a:top>
            <a:ln w="0" cmpd="sng">
              <a:solidFill>
                <a:srgbClr val="8E4DA4"/>
              </a:solidFill>
            </a:ln>
          </a:top>
          <a:bottom>
            <a:ln w="0" cmpd="sng">
              <a:solidFill>
                <a:srgbClr val="0077B3"/>
              </a:solidFill>
            </a:ln>
          </a:bottom>
        </a:tcBdr>
        <a:fill>
          <a:solidFill>
            <a:srgbClr val="0077B3"/>
          </a:solidFill>
        </a:fill>
      </a:tcStyle>
    </a:lastRow>
    <a:firstRow>
      <a:tcTxStyle b="on">
        <a:fontRef idx="minor">
          <a:prstClr val="white"/>
        </a:fontRef>
        <a:srgbClr val="FFFFFF"/>
      </a:tcTxStyle>
      <a:tcStyle>
        <a:tcBdr>
          <a:bottom>
            <a:ln w="0" cmpd="sng">
              <a:solidFill>
                <a:srgbClr val="8E4DA4"/>
              </a:solidFill>
            </a:ln>
          </a:bottom>
        </a:tcBdr>
        <a:fill>
          <a:solidFill>
            <a:srgbClr val="0077B3"/>
          </a:solidFill>
        </a:fill>
      </a:tcStyle>
    </a:firstRow>
  </a:tblStyle>
  <a:tblStyle styleId="{5C22544A-7EE6-4342-B048-85BDC9FD1C3A}" styleName="VU table">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491" autoAdjust="0"/>
    <p:restoredTop sz="86412" autoAdjust="0"/>
  </p:normalViewPr>
  <p:slideViewPr>
    <p:cSldViewPr snapToGrid="0" snapToObjects="1" showGuides="1">
      <p:cViewPr varScale="1">
        <p:scale>
          <a:sx n="112" d="100"/>
          <a:sy n="112" d="100"/>
        </p:scale>
        <p:origin x="1194"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304"/>
    </p:cViewPr>
  </p:sorterViewPr>
  <p:notesViewPr>
    <p:cSldViewPr snapToGrid="0" snapToObjects="1" showGuides="1">
      <p:cViewPr varScale="1">
        <p:scale>
          <a:sx n="142" d="100"/>
          <a:sy n="142" d="100"/>
        </p:scale>
        <p:origin x="4664" y="19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handoutMaster" Target="handoutMasters/handoutMaster1.xml"/><Relationship Id="rId10" Type="http://schemas.microsoft.com/office/2016/11/relationships/changesInfo" Target="changesInfos/changesInfo1.xml"/><Relationship Id="rId4" Type="http://schemas.openxmlformats.org/officeDocument/2006/relationships/notesMaster" Target="notesMasters/notesMaster1.xml"/><Relationship Id="rId9" Type="http://schemas.openxmlformats.org/officeDocument/2006/relationships/tableStyles" Target="tableStyles.xml"/><Relationship Id="rId14"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wers, J.H. (Joke)" userId="124845ab-c09d-4e3e-afa0-0da3caa3177b" providerId="ADAL" clId="{5C252597-3A74-41B6-A77A-4B8C20FE700D}"/>
    <pc:docChg chg="undo custSel addSld delSld modSld">
      <pc:chgData name="Verwers, J.H. (Joke)" userId="124845ab-c09d-4e3e-afa0-0da3caa3177b" providerId="ADAL" clId="{5C252597-3A74-41B6-A77A-4B8C20FE700D}" dt="2023-06-06T13:06:14.723" v="25"/>
      <pc:docMkLst>
        <pc:docMk/>
      </pc:docMkLst>
      <pc:sldChg chg="addSp delSp modSp mod">
        <pc:chgData name="Verwers, J.H. (Joke)" userId="124845ab-c09d-4e3e-afa0-0da3caa3177b" providerId="ADAL" clId="{5C252597-3A74-41B6-A77A-4B8C20FE700D}" dt="2023-06-06T13:06:14.723" v="25"/>
        <pc:sldMkLst>
          <pc:docMk/>
          <pc:sldMk cId="2411862909" sldId="259"/>
        </pc:sldMkLst>
        <pc:spChg chg="mod">
          <ac:chgData name="Verwers, J.H. (Joke)" userId="124845ab-c09d-4e3e-afa0-0da3caa3177b" providerId="ADAL" clId="{5C252597-3A74-41B6-A77A-4B8C20FE700D}" dt="2023-06-06T13:01:20.150" v="9" actId="1076"/>
          <ac:spMkLst>
            <pc:docMk/>
            <pc:sldMk cId="2411862909" sldId="259"/>
            <ac:spMk id="5" creationId="{E4889F6C-9A9B-4146-9BD3-4C691D902EAD}"/>
          </ac:spMkLst>
        </pc:spChg>
        <pc:graphicFrameChg chg="del mod">
          <ac:chgData name="Verwers, J.H. (Joke)" userId="124845ab-c09d-4e3e-afa0-0da3caa3177b" providerId="ADAL" clId="{5C252597-3A74-41B6-A77A-4B8C20FE700D}" dt="2023-06-06T13:00:57.502" v="5" actId="21"/>
          <ac:graphicFrameMkLst>
            <pc:docMk/>
            <pc:sldMk cId="2411862909" sldId="259"/>
            <ac:graphicFrameMk id="2" creationId="{79297121-CDA5-4EB9-B5E6-EE46739967CE}"/>
          </ac:graphicFrameMkLst>
        </pc:graphicFrameChg>
        <pc:graphicFrameChg chg="add mod">
          <ac:chgData name="Verwers, J.H. (Joke)" userId="124845ab-c09d-4e3e-afa0-0da3caa3177b" providerId="ADAL" clId="{5C252597-3A74-41B6-A77A-4B8C20FE700D}" dt="2023-06-06T13:06:14.723" v="25"/>
          <ac:graphicFrameMkLst>
            <pc:docMk/>
            <pc:sldMk cId="2411862909" sldId="259"/>
            <ac:graphicFrameMk id="3" creationId="{1BF76FB2-6C73-7097-6CC2-2C93EBF306E2}"/>
          </ac:graphicFrameMkLst>
        </pc:graphicFrameChg>
      </pc:sldChg>
      <pc:sldChg chg="new del">
        <pc:chgData name="Verwers, J.H. (Joke)" userId="124845ab-c09d-4e3e-afa0-0da3caa3177b" providerId="ADAL" clId="{5C252597-3A74-41B6-A77A-4B8C20FE700D}" dt="2023-06-06T13:00:24.792" v="2" actId="680"/>
        <pc:sldMkLst>
          <pc:docMk/>
          <pc:sldMk cId="1815731395"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678BDEFA-A554-1E40-8D25-315BBC61C422}"/>
              </a:ext>
            </a:extLst>
          </p:cNvPr>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C204D59F-C98A-AC42-935D-C321305918E2}"/>
              </a:ext>
            </a:extLst>
          </p:cNvPr>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90C0FAEF-3B2E-B84E-9D41-03FAF4D9BA9D}" type="datetimeFigureOut">
              <a:rPr lang="nl-NL" smtClean="0"/>
              <a:t>6-6-2023</a:t>
            </a:fld>
            <a:endParaRPr lang="nl-NL"/>
          </a:p>
        </p:txBody>
      </p:sp>
      <p:sp>
        <p:nvSpPr>
          <p:cNvPr id="4" name="Tijdelijke aanduiding voor voettekst 3">
            <a:extLst>
              <a:ext uri="{FF2B5EF4-FFF2-40B4-BE49-F238E27FC236}">
                <a16:creationId xmlns:a16="http://schemas.microsoft.com/office/drawing/2014/main" id="{23EFB91D-3B19-9044-ADCB-04346E47C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615D35D1-2FD5-8045-8868-EED3B52347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80B5BA-55A1-AE4F-80AA-7E4A4229FF99}" type="slidenum">
              <a:rPr lang="nl-NL" smtClean="0"/>
              <a:t>‹#›</a:t>
            </a:fld>
            <a:endParaRPr lang="nl-NL"/>
          </a:p>
        </p:txBody>
      </p:sp>
    </p:spTree>
    <p:extLst>
      <p:ext uri="{BB962C8B-B14F-4D97-AF65-F5344CB8AC3E}">
        <p14:creationId xmlns:p14="http://schemas.microsoft.com/office/powerpoint/2010/main" val="2467486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C12399FF-BCBA-A949-B505-2F356A9AA32F}" type="datetimeFigureOut">
              <a:rPr lang="nl-NL" smtClean="0"/>
              <a:t>6-6-2023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49"/>
            <a:ext cx="5486400" cy="360045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0DBE6A-1E29-8C4E-B011-77BCFA8447CC}" type="slidenum">
              <a:rPr lang="nl-NL" smtClean="0"/>
              <a:t>‹#›</a:t>
            </a:fld>
            <a:endParaRPr lang="nl-NL"/>
          </a:p>
        </p:txBody>
      </p:sp>
    </p:spTree>
    <p:extLst>
      <p:ext uri="{BB962C8B-B14F-4D97-AF65-F5344CB8AC3E}">
        <p14:creationId xmlns:p14="http://schemas.microsoft.com/office/powerpoint/2010/main" val="20008018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wmf"/><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solidFill>
                <a:schemeClr val="bg2"/>
              </a:solidFill>
            </a:endParaRPr>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900113" y="2136775"/>
            <a:ext cx="5196681" cy="3819525"/>
          </a:xfrm>
          <a:prstGeom prst="rect">
            <a:avLst/>
          </a:prstGeom>
        </p:spPr>
        <p:txBody>
          <a:bodyPr>
            <a:noAutofit/>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r>
              <a:rPr lang="nl-NL" dirty="0"/>
              <a:t>Tekststijl van het model bewerken</a:t>
            </a:r>
          </a:p>
          <a:p>
            <a:pPr lvl="1"/>
            <a:r>
              <a:rPr lang="nl-NL" dirty="0"/>
              <a:t>Tweede niveau</a:t>
            </a:r>
          </a:p>
          <a:p>
            <a:pPr lvl="2"/>
            <a:r>
              <a:rPr lang="nl-NL" dirty="0"/>
              <a:t>Derde niveau
Vierde niveau
Vijfde niveau</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en-US"/>
              <a:t>Click icon to add picture</a:t>
            </a:r>
            <a:endParaRPr lang="nl-NL" dirty="0"/>
          </a:p>
        </p:txBody>
      </p:sp>
      <p:sp>
        <p:nvSpPr>
          <p:cNvPr id="8" name="TypeTextLevel" hidden="1">
            <a:extLst>
              <a:ext uri="{FF2B5EF4-FFF2-40B4-BE49-F238E27FC236}">
                <a16:creationId xmlns:a16="http://schemas.microsoft.com/office/drawing/2014/main" id="{5B1491E1-F8A5-45E1-8274-30DA887CB213}"/>
              </a:ext>
            </a:extLst>
          </p:cNvPr>
          <p:cNvSpPr txBox="1"/>
          <p:nvPr userDrawn="1"/>
        </p:nvSpPr>
        <p:spPr>
          <a:xfrm>
            <a:off x="-1680864" y="188640"/>
            <a:ext cx="1680864" cy="215444"/>
          </a:xfrm>
          <a:prstGeom prst="rect">
            <a:avLst/>
          </a:prstGeom>
          <a:noFill/>
        </p:spPr>
        <p:txBody>
          <a:bodyPr wrap="square" rtlCol="0">
            <a:spAutoFit/>
          </a:bodyPr>
          <a:lstStyle/>
          <a:p>
            <a:r>
              <a:rPr lang="nl-NL" sz="800" dirty="0"/>
              <a:t>Cover</a:t>
            </a:r>
          </a:p>
        </p:txBody>
      </p:sp>
    </p:spTree>
    <p:extLst>
      <p:ext uri="{BB962C8B-B14F-4D97-AF65-F5344CB8AC3E}">
        <p14:creationId xmlns:p14="http://schemas.microsoft.com/office/powerpoint/2010/main" val="1718854053"/>
      </p:ext>
    </p:extLst>
  </p:cSld>
  <p:clrMapOvr>
    <a:masterClrMapping/>
  </p:clrMapOvr>
  <p:extLst>
    <p:ext uri="{DCECCB84-F9BA-43D5-87BE-67443E8EF086}">
      <p15:sldGuideLst xmlns:p15="http://schemas.microsoft.com/office/powerpoint/2012/main">
        <p15:guide id="4" pos="7402">
          <p15:clr>
            <a:srgbClr val="FBAE40"/>
          </p15:clr>
        </p15:guide>
        <p15:guide id="9" pos="567" userDrawn="1">
          <p15:clr>
            <a:srgbClr val="FBAE40"/>
          </p15:clr>
        </p15:guide>
        <p15:guide id="10" orient="horz" pos="1346" userDrawn="1">
          <p15:clr>
            <a:srgbClr val="FBAE40"/>
          </p15:clr>
        </p15:guide>
        <p15:guide id="11" pos="3984" userDrawn="1">
          <p15:clr>
            <a:srgbClr val="FBAE40"/>
          </p15:clr>
        </p15:guide>
        <p15:guide id="12" pos="3700" userDrawn="1">
          <p15:clr>
            <a:srgbClr val="FBAE40"/>
          </p15:clr>
        </p15:guide>
        <p15:guide id="13" pos="7111" userDrawn="1">
          <p15:clr>
            <a:srgbClr val="FBAE40"/>
          </p15:clr>
        </p15:guide>
        <p15:guide id="14" pos="2309" userDrawn="1">
          <p15:clr>
            <a:srgbClr val="FBAE40"/>
          </p15:clr>
        </p15:guide>
        <p15:guide id="15" pos="215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righ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794" y="0"/>
            <a:ext cx="12193588" cy="6858000"/>
          </a:xfrm>
          <a:prstGeom prst="rect">
            <a:avLst/>
          </a:prstGeom>
          <a:solidFill>
            <a:srgbClr val="0077B3"/>
          </a:solidFill>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8280400" y="4749456"/>
            <a:ext cx="3463925" cy="1657694"/>
          </a:xfrm>
          <a:prstGeom prst="rect">
            <a:avLst/>
          </a:prstGeom>
          <a:blipFill dpi="0" rotWithShape="1">
            <a:blip r:embed="rId2"/>
            <a:srcRect/>
            <a:tile tx="0" ty="0" sx="100000" sy="100000" flip="none" algn="tl"/>
          </a:blipFill>
          <a:effectLst>
            <a:outerShdw blurRad="190500" dist="63500" dir="2700000" algn="tl" rotWithShape="0">
              <a:prstClr val="black">
                <a:alpha val="15000"/>
              </a:prstClr>
            </a:outerShdw>
          </a:effectLst>
        </p:spPr>
        <p:txBody>
          <a:bodyPr wrap="square" lIns="360000" tIns="270000" rIns="360000" bIns="270000" anchor="b" anchorCtr="0">
            <a:spAutoFit/>
          </a:bodyPr>
          <a:lstStyle>
            <a:lvl1pPr>
              <a:lnSpc>
                <a:spcPct val="90000"/>
              </a:lnSpc>
              <a:spcBef>
                <a:spcPts val="0"/>
              </a:spcBef>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5" name="TypeTextLevel" hidden="1">
            <a:extLst>
              <a:ext uri="{FF2B5EF4-FFF2-40B4-BE49-F238E27FC236}">
                <a16:creationId xmlns:a16="http://schemas.microsoft.com/office/drawing/2014/main" id="{D650A649-4A30-4A89-BED5-DDB68B8DF222}"/>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Caption</a:t>
            </a:r>
            <a:endParaRPr lang="nl-NL" sz="800" dirty="0"/>
          </a:p>
        </p:txBody>
      </p:sp>
    </p:spTree>
    <p:extLst>
      <p:ext uri="{BB962C8B-B14F-4D97-AF65-F5344CB8AC3E}">
        <p14:creationId xmlns:p14="http://schemas.microsoft.com/office/powerpoint/2010/main" val="3094667516"/>
      </p:ext>
    </p:extLst>
  </p:cSld>
  <p:clrMapOvr>
    <a:masterClrMapping/>
  </p:clrMapOvr>
  <p:extLst>
    <p:ext uri="{DCECCB84-F9BA-43D5-87BE-67443E8EF086}">
      <p15:sldGuideLst xmlns:p15="http://schemas.microsoft.com/office/powerpoint/2012/main">
        <p15:guide id="1" pos="3840" userDrawn="1">
          <p15:clr>
            <a:srgbClr val="FBAE40"/>
          </p15:clr>
        </p15:guide>
        <p15:guide id="2" pos="2466" userDrawn="1">
          <p15:clr>
            <a:srgbClr val="FBAE40"/>
          </p15:clr>
        </p15:guide>
        <p15:guide id="3" pos="2750" userDrawn="1">
          <p15:clr>
            <a:srgbClr val="FBAE40"/>
          </p15:clr>
        </p15:guide>
        <p15:guide id="4" pos="4934" userDrawn="1">
          <p15:clr>
            <a:srgbClr val="FBAE40"/>
          </p15:clr>
        </p15:guide>
        <p15:guide id="5" pos="521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 quote">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291924" cy="6858001"/>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bg2"/>
              </a:solidFill>
            </a:endParaRPr>
          </a:p>
        </p:txBody>
      </p:sp>
      <p:sp>
        <p:nvSpPr>
          <p:cNvPr id="4" name="Tijdelijke aanduiding voor tekst 3">
            <a:extLst>
              <a:ext uri="{FF2B5EF4-FFF2-40B4-BE49-F238E27FC236}">
                <a16:creationId xmlns:a16="http://schemas.microsoft.com/office/drawing/2014/main" id="{39D4AC89-CCE6-6049-A5FF-F2EE4C7D01CF}"/>
              </a:ext>
            </a:extLst>
          </p:cNvPr>
          <p:cNvSpPr>
            <a:spLocks noGrp="1"/>
          </p:cNvSpPr>
          <p:nvPr>
            <p:ph type="body" sz="quarter" idx="10"/>
          </p:nvPr>
        </p:nvSpPr>
        <p:spPr>
          <a:xfrm>
            <a:off x="442800" y="442800"/>
            <a:ext cx="11307988" cy="5972400"/>
          </a:xfrm>
          <a:prstGeom prst="rect">
            <a:avLst/>
          </a:prstGeom>
        </p:spPr>
        <p:txBody>
          <a:bodyPr anchor="ctr" anchorCtr="0">
            <a:normAutofit/>
          </a:bodyPr>
          <a:lstStyle>
            <a:lvl1pPr algn="ctr">
              <a:lnSpc>
                <a:spcPct val="100000"/>
              </a:lnSpc>
              <a:defRPr sz="4000">
                <a:ln>
                  <a:noFill/>
                </a:ln>
                <a:solidFill>
                  <a:schemeClr val="bg2"/>
                </a:solidFill>
              </a:defRPr>
            </a:lvl1pPr>
          </a:lstStyle>
          <a:p>
            <a:pPr lvl="0"/>
            <a:r>
              <a:rPr lang="en-US"/>
              <a:t>Click to edit Master text styles</a:t>
            </a:r>
          </a:p>
        </p:txBody>
      </p:sp>
      <p:sp>
        <p:nvSpPr>
          <p:cNvPr id="5" name="TypeTextLevel" hidden="1">
            <a:extLst>
              <a:ext uri="{FF2B5EF4-FFF2-40B4-BE49-F238E27FC236}">
                <a16:creationId xmlns:a16="http://schemas.microsoft.com/office/drawing/2014/main" id="{65456933-FC8C-49C9-8667-FA951FB0C6FA}"/>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NoLevel</a:t>
            </a:r>
            <a:endParaRPr lang="nl-NL" sz="800" dirty="0"/>
          </a:p>
        </p:txBody>
      </p:sp>
    </p:spTree>
    <p:extLst>
      <p:ext uri="{BB962C8B-B14F-4D97-AF65-F5344CB8AC3E}">
        <p14:creationId xmlns:p14="http://schemas.microsoft.com/office/powerpoint/2010/main" val="1690719335"/>
      </p:ext>
    </p:extLst>
  </p:cSld>
  <p:clrMapOvr>
    <a:masterClrMapping/>
  </p:clrMapOvr>
  <p:extLst>
    <p:ext uri="{DCECCB84-F9BA-43D5-87BE-67443E8EF086}">
      <p15:sldGuideLst xmlns:p15="http://schemas.microsoft.com/office/powerpoint/2012/main">
        <p15:guide id="4" pos="74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ree use layout">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8DE7B067-3B39-4C45-8542-7786B2F08212}"/>
              </a:ext>
            </a:extLst>
          </p:cNvPr>
          <p:cNvSpPr/>
          <p:nvPr userDrawn="1"/>
        </p:nvSpPr>
        <p:spPr>
          <a:xfrm>
            <a:off x="0" y="-1"/>
            <a:ext cx="12193588" cy="6858001"/>
          </a:xfrm>
          <a:prstGeom prst="rect">
            <a:avLst/>
          </a:prstGeom>
          <a:solidFill>
            <a:srgbClr val="007A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30" name="Tijdelijke aanduiding voor tekst 29">
            <a:extLst>
              <a:ext uri="{FF2B5EF4-FFF2-40B4-BE49-F238E27FC236}">
                <a16:creationId xmlns:a16="http://schemas.microsoft.com/office/drawing/2014/main" id="{52C414BC-31E2-FE45-9874-0AD51AE319CE}"/>
              </a:ext>
            </a:extLst>
          </p:cNvPr>
          <p:cNvSpPr>
            <a:spLocks noGrp="1"/>
          </p:cNvSpPr>
          <p:nvPr>
            <p:ph type="body" sz="quarter" idx="10" hasCustomPrompt="1"/>
          </p:nvPr>
        </p:nvSpPr>
        <p:spPr>
          <a:xfrm>
            <a:off x="450850" y="450850"/>
            <a:ext cx="3463925" cy="2588888"/>
          </a:xfrm>
          <a:prstGeom prst="rect">
            <a:avLst/>
          </a:prstGeom>
          <a:blipFill dpi="0" rotWithShape="1">
            <a:blip r:embed="rId2"/>
            <a:srcRect/>
            <a:tile tx="0" ty="0" sx="100000" sy="100000" flip="none" algn="tl"/>
          </a:blipFill>
        </p:spPr>
        <p:txBody>
          <a:bodyPr lIns="360000" tIns="360000" rIns="360000" bIns="36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31" name="Tijdelijke aanduiding voor tekst 29">
            <a:extLst>
              <a:ext uri="{FF2B5EF4-FFF2-40B4-BE49-F238E27FC236}">
                <a16:creationId xmlns:a16="http://schemas.microsoft.com/office/drawing/2014/main" id="{E851BC3C-5907-1644-A5FD-EBDF946BBEB8}"/>
              </a:ext>
            </a:extLst>
          </p:cNvPr>
          <p:cNvSpPr>
            <a:spLocks noGrp="1"/>
          </p:cNvSpPr>
          <p:nvPr>
            <p:ph type="body" sz="quarter" idx="11" hasCustomPrompt="1"/>
          </p:nvPr>
        </p:nvSpPr>
        <p:spPr>
          <a:xfrm>
            <a:off x="4365625" y="450850"/>
            <a:ext cx="3463925" cy="2770645"/>
          </a:xfrm>
          <a:prstGeom prst="rect">
            <a:avLst/>
          </a:prstGeom>
          <a:blipFill dpi="0" rotWithShape="1">
            <a:blip r:embed="rId3"/>
            <a:srcRect/>
            <a:tile tx="0" ty="0" sx="100000" sy="100000" flip="none" algn="bl"/>
          </a:blipFill>
        </p:spPr>
        <p:txBody>
          <a:bodyPr lIns="360000" tIns="360000" rIns="360000" bIns="540000">
            <a:spAutoFit/>
          </a:bodyPr>
          <a:lstStyle>
            <a:lvl1pPr>
              <a:lnSpc>
                <a:spcPct val="90000"/>
              </a:lnSpc>
              <a:defRPr>
                <a:solidFill>
                  <a:schemeClr val="tx2"/>
                </a:solidFill>
              </a:defRPr>
            </a:lvl1pPr>
            <a:lvl5pPr marL="358775" indent="-158750">
              <a:tabLst/>
              <a:defRPr/>
            </a:lvl5pPr>
          </a:lstStyle>
          <a:p>
            <a:r>
              <a:rPr lang="nl-NL" dirty="0"/>
              <a:t>Tekststijl van het model bewerken</a:t>
            </a:r>
          </a:p>
          <a:p>
            <a:pPr lvl="1"/>
            <a:r>
              <a:rPr lang="nl-NL" dirty="0"/>
              <a:t>Tweede niveau</a:t>
            </a:r>
          </a:p>
          <a:p>
            <a:pPr lvl="2"/>
            <a:r>
              <a:rPr lang="nl-NL" dirty="0"/>
              <a:t>Derde niveau</a:t>
            </a:r>
          </a:p>
          <a:p>
            <a:pPr lvl="3"/>
            <a:r>
              <a:rPr lang="nl-NL" dirty="0"/>
              <a:t>Vierde niveau</a:t>
            </a:r>
          </a:p>
        </p:txBody>
      </p:sp>
      <p:sp>
        <p:nvSpPr>
          <p:cNvPr id="5" name="TypeTextLevel" hidden="1">
            <a:extLst>
              <a:ext uri="{FF2B5EF4-FFF2-40B4-BE49-F238E27FC236}">
                <a16:creationId xmlns:a16="http://schemas.microsoft.com/office/drawing/2014/main" id="{F51249D2-B280-4187-A2B6-1E52C563A0F3}"/>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2933084723"/>
      </p:ext>
    </p:extLst>
  </p:cSld>
  <p:clrMapOvr>
    <a:masterClrMapping/>
  </p:clrMapOvr>
  <p:extLst>
    <p:ext uri="{DCECCB84-F9BA-43D5-87BE-67443E8EF086}">
      <p15:sldGuideLst xmlns:p15="http://schemas.microsoft.com/office/powerpoint/2012/main">
        <p15:guide id="5" pos="1232" userDrawn="1">
          <p15:clr>
            <a:srgbClr val="FBAE40"/>
          </p15:clr>
        </p15:guide>
        <p15:guide id="6" pos="1516" userDrawn="1">
          <p15:clr>
            <a:srgbClr val="FBAE40"/>
          </p15:clr>
        </p15:guide>
        <p15:guide id="7" pos="2466" userDrawn="1">
          <p15:clr>
            <a:srgbClr val="FBAE40"/>
          </p15:clr>
        </p15:guide>
        <p15:guide id="8" pos="2750" userDrawn="1">
          <p15:clr>
            <a:srgbClr val="FBAE40"/>
          </p15:clr>
        </p15:guide>
        <p15:guide id="9" pos="3698" userDrawn="1">
          <p15:clr>
            <a:srgbClr val="FBAE40"/>
          </p15:clr>
        </p15:guide>
        <p15:guide id="10" pos="3982" userDrawn="1">
          <p15:clr>
            <a:srgbClr val="FBAE40"/>
          </p15:clr>
        </p15:guide>
        <p15:guide id="11" pos="6164" userDrawn="1">
          <p15:clr>
            <a:srgbClr val="FBAE40"/>
          </p15:clr>
        </p15:guide>
        <p15:guide id="12" pos="6448" userDrawn="1">
          <p15:clr>
            <a:srgbClr val="FBAE40"/>
          </p15:clr>
        </p15:guide>
        <p15:guide id="13" pos="4930" userDrawn="1">
          <p15:clr>
            <a:srgbClr val="FBAE40"/>
          </p15:clr>
        </p15:guide>
        <p15:guide id="14" pos="5216"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 layout">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9" name="Titel 8">
            <a:extLst>
              <a:ext uri="{FF2B5EF4-FFF2-40B4-BE49-F238E27FC236}">
                <a16:creationId xmlns:a16="http://schemas.microsoft.com/office/drawing/2014/main" id="{284A8469-7372-B547-ACE6-C9E7A14FA1CD}"/>
              </a:ext>
            </a:extLst>
          </p:cNvPr>
          <p:cNvSpPr>
            <a:spLocks noGrp="1"/>
          </p:cNvSpPr>
          <p:nvPr>
            <p:ph type="title"/>
          </p:nvPr>
        </p:nvSpPr>
        <p:spPr>
          <a:xfrm>
            <a:off x="450848" y="450000"/>
            <a:ext cx="472634" cy="782467"/>
          </a:xfrm>
        </p:spPr>
        <p:txBody>
          <a:bodyPr anchor="t" anchorCtr="0"/>
          <a:lstStyle>
            <a:lvl1pPr>
              <a:lnSpc>
                <a:spcPct val="90000"/>
              </a:lnSpc>
              <a:defRPr/>
            </a:lvl1pPr>
          </a:lstStyle>
          <a:p>
            <a:r>
              <a:rPr lang="en-US"/>
              <a:t>Click to edit Master title style</a:t>
            </a:r>
            <a:endParaRPr lang="nl-NL" dirty="0"/>
          </a:p>
        </p:txBody>
      </p:sp>
      <p:sp>
        <p:nvSpPr>
          <p:cNvPr id="3" name="Tijdelijke aanduiding voor tekst 2">
            <a:extLst>
              <a:ext uri="{FF2B5EF4-FFF2-40B4-BE49-F238E27FC236}">
                <a16:creationId xmlns:a16="http://schemas.microsoft.com/office/drawing/2014/main" id="{8053898B-A0FB-6F41-8248-C3D134E59A0E}"/>
              </a:ext>
            </a:extLst>
          </p:cNvPr>
          <p:cNvSpPr>
            <a:spLocks noGrp="1"/>
          </p:cNvSpPr>
          <p:nvPr>
            <p:ph type="body" sz="quarter" idx="10"/>
          </p:nvPr>
        </p:nvSpPr>
        <p:spPr>
          <a:xfrm>
            <a:off x="16859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6" name="Tijdelijke aanduiding voor tekst 2">
            <a:extLst>
              <a:ext uri="{FF2B5EF4-FFF2-40B4-BE49-F238E27FC236}">
                <a16:creationId xmlns:a16="http://schemas.microsoft.com/office/drawing/2014/main" id="{F603BC99-1834-4146-9507-D97E1F7F5F08}"/>
              </a:ext>
            </a:extLst>
          </p:cNvPr>
          <p:cNvSpPr>
            <a:spLocks noGrp="1"/>
          </p:cNvSpPr>
          <p:nvPr>
            <p:ph type="body" sz="quarter" idx="13"/>
          </p:nvPr>
        </p:nvSpPr>
        <p:spPr>
          <a:xfrm>
            <a:off x="43148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7" name="Tijdelijke aanduiding voor tekst 2">
            <a:extLst>
              <a:ext uri="{FF2B5EF4-FFF2-40B4-BE49-F238E27FC236}">
                <a16:creationId xmlns:a16="http://schemas.microsoft.com/office/drawing/2014/main" id="{ACCE8A20-CC86-CA4D-B024-FB2F78E18A48}"/>
              </a:ext>
            </a:extLst>
          </p:cNvPr>
          <p:cNvSpPr>
            <a:spLocks noGrp="1"/>
          </p:cNvSpPr>
          <p:nvPr>
            <p:ph type="body" sz="quarter" idx="14"/>
          </p:nvPr>
        </p:nvSpPr>
        <p:spPr>
          <a:xfrm>
            <a:off x="69437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8" name="Tijdelijke aanduiding voor tekst 2">
            <a:extLst>
              <a:ext uri="{FF2B5EF4-FFF2-40B4-BE49-F238E27FC236}">
                <a16:creationId xmlns:a16="http://schemas.microsoft.com/office/drawing/2014/main" id="{16FAC097-6C6A-4445-A425-7A7103C70DFF}"/>
              </a:ext>
            </a:extLst>
          </p:cNvPr>
          <p:cNvSpPr>
            <a:spLocks noGrp="1"/>
          </p:cNvSpPr>
          <p:nvPr>
            <p:ph type="body" sz="quarter" idx="15"/>
          </p:nvPr>
        </p:nvSpPr>
        <p:spPr>
          <a:xfrm>
            <a:off x="9572625" y="1685925"/>
            <a:ext cx="2174875" cy="4272817"/>
          </a:xfrm>
          <a:prstGeom prst="rect">
            <a:avLst/>
          </a:prstGeom>
        </p:spPr>
        <p:txBody>
          <a:bodyPr>
            <a:noAutofit/>
          </a:bodyPr>
          <a:lstStyle>
            <a:lvl1pPr>
              <a:spcAft>
                <a:spcPts val="0"/>
              </a:spcAft>
              <a:defRPr sz="1400">
                <a:solidFill>
                  <a:schemeClr val="tx2"/>
                </a:solidFill>
              </a:defRPr>
            </a:lvl1pPr>
            <a:lvl2pPr>
              <a:defRPr sz="1200">
                <a:solidFill>
                  <a:schemeClr val="tx1"/>
                </a:solidFill>
              </a:defRPr>
            </a:lvl2pPr>
            <a:lvl3pPr marL="0" marR="0" indent="0" algn="l" defTabSz="685800" rtl="0" eaLnBrk="1" fontAlgn="auto" latinLnBrk="0" hangingPunct="1">
              <a:lnSpc>
                <a:spcPct val="110000"/>
              </a:lnSpc>
              <a:spcBef>
                <a:spcPts val="0"/>
              </a:spcBef>
              <a:spcAft>
                <a:spcPts val="0"/>
              </a:spcAft>
              <a:buClrTx/>
              <a:buSzTx/>
              <a:buFont typeface="Arial" panose="020B0604020202020204" pitchFamily="34" charset="0"/>
              <a:buNone/>
              <a:tabLst/>
              <a:defRPr sz="1200">
                <a:solidFill>
                  <a:schemeClr val="accent2"/>
                </a:solidFill>
              </a:defRPr>
            </a:lvl3pPr>
            <a:lvl4pPr marL="284400" indent="-298450">
              <a:tabLst/>
              <a:defRPr sz="1200"/>
            </a:lvl4pPr>
          </a:lstStyle>
          <a:p>
            <a:pPr lvl="0"/>
            <a:r>
              <a:rPr lang="en-US"/>
              <a:t>Click to edit Master text styles</a:t>
            </a:r>
          </a:p>
        </p:txBody>
      </p:sp>
      <p:sp>
        <p:nvSpPr>
          <p:cNvPr id="10" name="TypeTextLevel" hidden="1">
            <a:extLst>
              <a:ext uri="{FF2B5EF4-FFF2-40B4-BE49-F238E27FC236}">
                <a16:creationId xmlns:a16="http://schemas.microsoft.com/office/drawing/2014/main" id="{5224EB65-967A-4B88-AB03-7A6AA0243080}"/>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
        <p:nvSpPr>
          <p:cNvPr id="5" name="Tijdelijke aanduiding voor voettekst 4">
            <a:extLst>
              <a:ext uri="{FF2B5EF4-FFF2-40B4-BE49-F238E27FC236}">
                <a16:creationId xmlns:a16="http://schemas.microsoft.com/office/drawing/2014/main" id="{FCE69AFB-FDA0-4186-AE46-81AF13BC067B}"/>
              </a:ext>
            </a:extLst>
          </p:cNvPr>
          <p:cNvSpPr>
            <a:spLocks noGrp="1"/>
          </p:cNvSpPr>
          <p:nvPr>
            <p:ph type="ftr" sz="quarter" idx="16"/>
          </p:nvPr>
        </p:nvSpPr>
        <p:spPr/>
        <p:txBody>
          <a:bodyPr/>
          <a:lstStyle/>
          <a:p>
            <a:r>
              <a:rPr lang="en-GB"/>
              <a:t>Footer text - Faculty or Research Institute name</a:t>
            </a:r>
            <a:endParaRPr lang="nl-NL" dirty="0"/>
          </a:p>
        </p:txBody>
      </p:sp>
      <p:sp>
        <p:nvSpPr>
          <p:cNvPr id="6" name="Tijdelijke aanduiding voor dianummer 5">
            <a:extLst>
              <a:ext uri="{FF2B5EF4-FFF2-40B4-BE49-F238E27FC236}">
                <a16:creationId xmlns:a16="http://schemas.microsoft.com/office/drawing/2014/main" id="{E9BB55B4-9D18-4901-B46D-3A0BD64A6F3E}"/>
              </a:ext>
            </a:extLst>
          </p:cNvPr>
          <p:cNvSpPr>
            <a:spLocks noGrp="1"/>
          </p:cNvSpPr>
          <p:nvPr>
            <p:ph type="sldNum" sz="quarter" idx="17"/>
          </p:nvPr>
        </p:nvSpPr>
        <p:spPr/>
        <p:txBody>
          <a:bodyPr/>
          <a:lstStyle/>
          <a:p>
            <a:pPr algn="l"/>
            <a:fld id="{840C1E0B-154D-844F-9C3C-CB8827A7EAB0}" type="slidenum">
              <a:rPr lang="nl-NL" smtClean="0"/>
              <a:pPr algn="l"/>
              <a:t>‹#›</a:t>
            </a:fld>
            <a:r>
              <a:rPr lang="nl-NL"/>
              <a:t> </a:t>
            </a:r>
            <a:endParaRPr lang="nl-NL" dirty="0"/>
          </a:p>
        </p:txBody>
      </p:sp>
    </p:spTree>
    <p:extLst>
      <p:ext uri="{BB962C8B-B14F-4D97-AF65-F5344CB8AC3E}">
        <p14:creationId xmlns:p14="http://schemas.microsoft.com/office/powerpoint/2010/main" val="1792855591"/>
      </p:ext>
    </p:extLst>
  </p:cSld>
  <p:clrMapOvr>
    <a:masterClrMapping/>
  </p:clrMapOvr>
  <p:extLst>
    <p:ext uri="{DCECCB84-F9BA-43D5-87BE-67443E8EF086}">
      <p15:sldGuideLst xmlns:p15="http://schemas.microsoft.com/office/powerpoint/2012/main">
        <p15:guide id="2" pos="2432" userDrawn="1">
          <p15:clr>
            <a:srgbClr val="FBAE40"/>
          </p15:clr>
        </p15:guide>
        <p15:guide id="3" pos="2714" userDrawn="1">
          <p15:clr>
            <a:srgbClr val="FBAE40"/>
          </p15:clr>
        </p15:guide>
        <p15:guide id="4" pos="4090" userDrawn="1">
          <p15:clr>
            <a:srgbClr val="FBAE40"/>
          </p15:clr>
        </p15:guide>
        <p15:guide id="5" pos="4370" userDrawn="1">
          <p15:clr>
            <a:srgbClr val="FBAE40"/>
          </p15:clr>
        </p15:guide>
        <p15:guide id="6" pos="5742" userDrawn="1">
          <p15:clr>
            <a:srgbClr val="FBAE40"/>
          </p15:clr>
        </p15:guide>
        <p15:guide id="7" pos="6026" userDrawn="1">
          <p15:clr>
            <a:srgbClr val="FBAE40"/>
          </p15:clr>
        </p15:guide>
        <p15:guide id="9" pos="106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able on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A69575-FC44-7E4A-8838-61D5730DC3A6}"/>
              </a:ext>
            </a:extLst>
          </p:cNvPr>
          <p:cNvSpPr>
            <a:spLocks noGrp="1"/>
          </p:cNvSpPr>
          <p:nvPr>
            <p:ph type="title"/>
          </p:nvPr>
        </p:nvSpPr>
        <p:spPr>
          <a:xfrm>
            <a:off x="450850" y="451166"/>
            <a:ext cx="3653633" cy="782467"/>
          </a:xfrm>
        </p:spPr>
        <p:txBody>
          <a:bodyPr/>
          <a:lstStyle>
            <a:lvl1pPr>
              <a:lnSpc>
                <a:spcPct val="90000"/>
              </a:lnSpc>
              <a:defRPr/>
            </a:lvl1pPr>
          </a:lstStyle>
          <a:p>
            <a:r>
              <a:rPr lang="en-US"/>
              <a:t>Click to edit Master title style</a:t>
            </a:r>
            <a:endParaRPr lang="nl-NL" dirty="0"/>
          </a:p>
        </p:txBody>
      </p:sp>
      <p:sp>
        <p:nvSpPr>
          <p:cNvPr id="6" name="Tijdelijke aanduiding voor tabel 5">
            <a:extLst>
              <a:ext uri="{FF2B5EF4-FFF2-40B4-BE49-F238E27FC236}">
                <a16:creationId xmlns:a16="http://schemas.microsoft.com/office/drawing/2014/main" id="{5AD1E237-53F2-D740-A90A-6D81BF701411}"/>
              </a:ext>
            </a:extLst>
          </p:cNvPr>
          <p:cNvSpPr>
            <a:spLocks noGrp="1"/>
          </p:cNvSpPr>
          <p:nvPr>
            <p:ph type="tbl" sz="quarter" idx="12"/>
          </p:nvPr>
        </p:nvSpPr>
        <p:spPr>
          <a:xfrm>
            <a:off x="1510282" y="1685925"/>
            <a:ext cx="10238806" cy="4270374"/>
          </a:xfrm>
          <a:prstGeom prst="rect">
            <a:avLst/>
          </a:prstGeom>
        </p:spPr>
        <p:txBody>
          <a:bodyPr/>
          <a:lstStyle/>
          <a:p>
            <a:r>
              <a:rPr lang="en-US"/>
              <a:t>Click icon to add table</a:t>
            </a:r>
            <a:endParaRPr lang="nl-NL" dirty="0"/>
          </a:p>
        </p:txBody>
      </p:sp>
      <p:pic>
        <p:nvPicPr>
          <p:cNvPr id="7" name="Afbeelding 5">
            <a:extLst>
              <a:ext uri="{FF2B5EF4-FFF2-40B4-BE49-F238E27FC236}">
                <a16:creationId xmlns:a16="http://schemas.microsoft.com/office/drawing/2014/main" id="{63563CDA-94CD-CF48-ABF5-65A46919EFC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5" name="Footer Placeholder 4">
            <a:extLst>
              <a:ext uri="{FF2B5EF4-FFF2-40B4-BE49-F238E27FC236}">
                <a16:creationId xmlns:a16="http://schemas.microsoft.com/office/drawing/2014/main" id="{55BA0F3B-5B4C-4221-BF73-1E0637789E70}"/>
              </a:ext>
            </a:extLst>
          </p:cNvPr>
          <p:cNvSpPr>
            <a:spLocks noGrp="1"/>
          </p:cNvSpPr>
          <p:nvPr>
            <p:ph type="ftr" sz="quarter" idx="13"/>
          </p:nvPr>
        </p:nvSpPr>
        <p:spPr/>
        <p:txBody>
          <a:bodyPr/>
          <a:lstStyle/>
          <a:p>
            <a:r>
              <a:rPr lang="en-GB"/>
              <a:t>Footer text - Faculty or Research Institute name</a:t>
            </a:r>
            <a:endParaRPr lang="nl-NL" dirty="0"/>
          </a:p>
        </p:txBody>
      </p:sp>
      <p:sp>
        <p:nvSpPr>
          <p:cNvPr id="8" name="Slide Number Placeholder 7">
            <a:extLst>
              <a:ext uri="{FF2B5EF4-FFF2-40B4-BE49-F238E27FC236}">
                <a16:creationId xmlns:a16="http://schemas.microsoft.com/office/drawing/2014/main" id="{2537DA3D-0D03-4BE0-8251-514521C6C472}"/>
              </a:ext>
            </a:extLst>
          </p:cNvPr>
          <p:cNvSpPr>
            <a:spLocks noGrp="1"/>
          </p:cNvSpPr>
          <p:nvPr>
            <p:ph type="sldNum" sz="quarter" idx="14"/>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6A62A801-68F1-4302-B58F-E01797EA2E86}"/>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NoLevel</a:t>
            </a:r>
            <a:endParaRPr lang="nl-NL" sz="800" dirty="0"/>
          </a:p>
        </p:txBody>
      </p:sp>
    </p:spTree>
    <p:extLst>
      <p:ext uri="{BB962C8B-B14F-4D97-AF65-F5344CB8AC3E}">
        <p14:creationId xmlns:p14="http://schemas.microsoft.com/office/powerpoint/2010/main" val="37234024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ponsors/partners, VU logo only">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559128"/>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 Pro Medium" pitchFamily="2" charset="0"/>
              </a:defRPr>
            </a:lvl1pPr>
            <a:lvl2pPr>
              <a:lnSpc>
                <a:spcPct val="90000"/>
              </a:lnSpc>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5" name="TypeTextLevel" hidden="1">
            <a:extLst>
              <a:ext uri="{FF2B5EF4-FFF2-40B4-BE49-F238E27FC236}">
                <a16:creationId xmlns:a16="http://schemas.microsoft.com/office/drawing/2014/main" id="{D6489275-1A54-4253-9B79-42FA5F1E3216}"/>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pic>
        <p:nvPicPr>
          <p:cNvPr id="6" name="Afbeelding 5">
            <a:extLst>
              <a:ext uri="{FF2B5EF4-FFF2-40B4-BE49-F238E27FC236}">
                <a16:creationId xmlns:a16="http://schemas.microsoft.com/office/drawing/2014/main" id="{283FBF2E-73CB-2744-ABB2-73A4A75C7BF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504746502"/>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p15:clr>
            <a:srgbClr val="FBAE40"/>
          </p15:clr>
        </p15:guide>
        <p15:guide id="14" pos="2276">
          <p15:clr>
            <a:srgbClr val="FBAE40"/>
          </p15:clr>
        </p15:guide>
        <p15:guide id="15" pos="1996">
          <p15:clr>
            <a:srgbClr val="FBAE40"/>
          </p15:clr>
        </p15:guide>
        <p15:guide id="16" pos="5411">
          <p15:clr>
            <a:srgbClr val="FBAE40"/>
          </p15:clr>
        </p15:guide>
        <p15:guide id="17" pos="569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onsors/partners, faculty/department">
    <p:bg>
      <p:bgPr>
        <a:solidFill>
          <a:srgbClr val="F2EFED"/>
        </a:solidFill>
        <a:effectLst/>
      </p:bgPr>
    </p:bg>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3969" y="0"/>
            <a:ext cx="12193588" cy="21367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hasCustomPrompt="1"/>
          </p:nvPr>
        </p:nvSpPr>
        <p:spPr>
          <a:xfrm>
            <a:off x="450851" y="1680793"/>
            <a:ext cx="11299824" cy="2632994"/>
          </a:xfrm>
          <a:prstGeom prst="rect">
            <a:avLst/>
          </a:prstGeom>
          <a:blipFill dpi="0" rotWithShape="1">
            <a:blip r:embed="rId2">
              <a:extLst>
                <a:ext uri="{96DAC541-7B7A-43D3-8B79-37D633B846F1}">
                  <asvg:svgBlip xmlns:asvg="http://schemas.microsoft.com/office/drawing/2016/SVG/main" r:embed="rId3"/>
                </a:ext>
              </a:extLst>
            </a:blip>
            <a:srcRect/>
            <a:tile tx="0" ty="0" sx="100000" sy="100000" flip="none" algn="bl"/>
          </a:blipFill>
        </p:spPr>
        <p:txBody>
          <a:bodyPr wrap="square" lIns="442800" tIns="442800" rIns="442800" bIns="442800">
            <a:spAutoFit/>
          </a:bodyPr>
          <a:lstStyle>
            <a:lvl1pPr>
              <a:lnSpc>
                <a:spcPct val="90000"/>
              </a:lnSpc>
              <a:spcAft>
                <a:spcPts val="0"/>
              </a:spcAft>
              <a:defRPr sz="3200" b="0" i="0">
                <a:solidFill>
                  <a:schemeClr val="bg2"/>
                </a:solidFill>
                <a:latin typeface="DIN Pro Medium" pitchFamily="2" charset="0"/>
              </a:defRPr>
            </a:lvl1pPr>
            <a:lvl2pPr>
              <a:defRPr sz="2400">
                <a:solidFill>
                  <a:schemeClr val="bg2"/>
                </a:solidFill>
                <a:latin typeface="DINPro" pitchFamily="2" charset="0"/>
              </a:defRPr>
            </a:lvl2pPr>
            <a:lvl3pPr>
              <a:defRPr>
                <a:solidFill>
                  <a:schemeClr val="bg2"/>
                </a:solidFill>
                <a:latin typeface="DINPro" pitchFamily="2" charset="0"/>
              </a:defRPr>
            </a:lvl3pPr>
          </a:lstStyle>
          <a:p>
            <a:r>
              <a:rPr lang="nl-NL" dirty="0"/>
              <a:t>Stijl van het model bewerken</a:t>
            </a:r>
          </a:p>
          <a:p>
            <a:pPr lvl="1"/>
            <a:r>
              <a:rPr lang="nl-NL" dirty="0"/>
              <a:t>Tweede niveau</a:t>
            </a:r>
          </a:p>
          <a:p>
            <a:pPr lvl="2"/>
            <a:r>
              <a:rPr lang="nl-NL" dirty="0"/>
              <a:t>Derde niveau
Vierde niveau
Vijfde niveau</a:t>
            </a:r>
          </a:p>
        </p:txBody>
      </p:sp>
      <p:sp>
        <p:nvSpPr>
          <p:cNvPr id="7" name="TypeTextLevel" hidden="1">
            <a:extLst>
              <a:ext uri="{FF2B5EF4-FFF2-40B4-BE49-F238E27FC236}">
                <a16:creationId xmlns:a16="http://schemas.microsoft.com/office/drawing/2014/main" id="{DD0753F9-AB9F-484E-AB75-937E33C9CD6E}"/>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
        <p:nvSpPr>
          <p:cNvPr id="8" name="Tijdelijke aanduiding voor tekst 4">
            <a:extLst>
              <a:ext uri="{FF2B5EF4-FFF2-40B4-BE49-F238E27FC236}">
                <a16:creationId xmlns:a16="http://schemas.microsoft.com/office/drawing/2014/main" id="{044E1D69-4E50-474F-B8E2-B92F4F8635B8}"/>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dirty="0"/>
              <a:t>ENTER THE NAME OF THE FACULTY OR RESEARCH INSTITUTE HERE</a:t>
            </a:r>
            <a:endParaRPr lang="nl-NL" dirty="0"/>
          </a:p>
        </p:txBody>
      </p:sp>
      <p:pic>
        <p:nvPicPr>
          <p:cNvPr id="10" name="Afbeelding 9">
            <a:extLst>
              <a:ext uri="{FF2B5EF4-FFF2-40B4-BE49-F238E27FC236}">
                <a16:creationId xmlns:a16="http://schemas.microsoft.com/office/drawing/2014/main" id="{0FCB0984-B48F-41EB-BF9A-E2EB8992481A}"/>
              </a:ext>
            </a:extLst>
          </p:cNvPr>
          <p:cNvPicPr>
            <a:picLocks noChangeAspect="1"/>
          </p:cNvPicPr>
          <p:nvPr userDrawn="1"/>
        </p:nvPicPr>
        <p:blipFill rotWithShape="1">
          <a:blip r:embed="rId4"/>
          <a:srcRect l="-1188" t="409" r="95017" b="6030"/>
          <a:stretch/>
        </p:blipFill>
        <p:spPr>
          <a:xfrm>
            <a:off x="3293202" y="459581"/>
            <a:ext cx="682605" cy="784225"/>
          </a:xfrm>
          <a:prstGeom prst="rect">
            <a:avLst/>
          </a:prstGeom>
        </p:spPr>
      </p:pic>
      <p:pic>
        <p:nvPicPr>
          <p:cNvPr id="13" name="Afbeelding 12">
            <a:extLst>
              <a:ext uri="{FF2B5EF4-FFF2-40B4-BE49-F238E27FC236}">
                <a16:creationId xmlns:a16="http://schemas.microsoft.com/office/drawing/2014/main" id="{D18C03A2-AA0D-CB43-9EF7-8D4AE80B9D2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Tree>
    <p:extLst>
      <p:ext uri="{BB962C8B-B14F-4D97-AF65-F5344CB8AC3E}">
        <p14:creationId xmlns:p14="http://schemas.microsoft.com/office/powerpoint/2010/main" val="1840531873"/>
      </p:ext>
    </p:extLst>
  </p:cSld>
  <p:clrMapOvr>
    <a:masterClrMapping/>
  </p:clrMapOvr>
  <p:extLst>
    <p:ext uri="{DCECCB84-F9BA-43D5-87BE-67443E8EF086}">
      <p15:sldGuideLst xmlns:p15="http://schemas.microsoft.com/office/powerpoint/2012/main">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20" userDrawn="1">
          <p15:clr>
            <a:srgbClr val="FBAE40"/>
          </p15:clr>
        </p15:guide>
        <p15:guide id="14" pos="2276" userDrawn="1">
          <p15:clr>
            <a:srgbClr val="FBAE40"/>
          </p15:clr>
        </p15:guide>
        <p15:guide id="15" pos="1996" userDrawn="1">
          <p15:clr>
            <a:srgbClr val="FBAE40"/>
          </p15:clr>
        </p15:guide>
        <p15:guide id="16" pos="5411" userDrawn="1">
          <p15:clr>
            <a:srgbClr val="FBAE40"/>
          </p15:clr>
        </p15:guide>
        <p15:guide id="17" pos="569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CAB21A-A344-4E10-A78C-02104DA29AAB}"/>
              </a:ext>
            </a:extLst>
          </p:cNvPr>
          <p:cNvSpPr>
            <a:spLocks noGrp="1"/>
          </p:cNvSpPr>
          <p:nvPr>
            <p:ph type="dt" sz="half" idx="10"/>
          </p:nvPr>
        </p:nvSpPr>
        <p:spPr/>
        <p:txBody>
          <a:bodyPr/>
          <a:lstStyle/>
          <a:p>
            <a:fld id="{9316EE15-A2F7-4B93-810C-BE64F8C6DB31}" type="datetimeFigureOut">
              <a:rPr lang="nl-NL" smtClean="0"/>
              <a:t>6-6-2023</a:t>
            </a:fld>
            <a:endParaRPr lang="nl-NL"/>
          </a:p>
        </p:txBody>
      </p:sp>
      <p:sp>
        <p:nvSpPr>
          <p:cNvPr id="3" name="Footer Placeholder 2">
            <a:extLst>
              <a:ext uri="{FF2B5EF4-FFF2-40B4-BE49-F238E27FC236}">
                <a16:creationId xmlns:a16="http://schemas.microsoft.com/office/drawing/2014/main" id="{84BD438B-006C-4BD5-842C-0C4178CEA04F}"/>
              </a:ext>
            </a:extLst>
          </p:cNvPr>
          <p:cNvSpPr>
            <a:spLocks noGrp="1"/>
          </p:cNvSpPr>
          <p:nvPr>
            <p:ph type="ftr" sz="quarter" idx="11"/>
          </p:nvPr>
        </p:nvSpPr>
        <p:spPr/>
        <p:txBody>
          <a:bodyPr/>
          <a:lstStyle/>
          <a:p>
            <a:endParaRPr lang="nl-NL"/>
          </a:p>
        </p:txBody>
      </p:sp>
      <p:sp>
        <p:nvSpPr>
          <p:cNvPr id="4" name="Slide Number Placeholder 3">
            <a:extLst>
              <a:ext uri="{FF2B5EF4-FFF2-40B4-BE49-F238E27FC236}">
                <a16:creationId xmlns:a16="http://schemas.microsoft.com/office/drawing/2014/main" id="{B0F8E172-0D66-4B35-8595-F82755997007}"/>
              </a:ext>
            </a:extLst>
          </p:cNvPr>
          <p:cNvSpPr>
            <a:spLocks noGrp="1"/>
          </p:cNvSpPr>
          <p:nvPr>
            <p:ph type="sldNum" sz="quarter" idx="12"/>
          </p:nvPr>
        </p:nvSpPr>
        <p:spPr/>
        <p:txBody>
          <a:bodyPr/>
          <a:lstStyle/>
          <a:p>
            <a:fld id="{095F0741-A144-486A-8FAC-659337ACC32D}" type="slidenum">
              <a:rPr lang="nl-NL" smtClean="0"/>
              <a:t>‹#›</a:t>
            </a:fld>
            <a:endParaRPr lang="nl-NL"/>
          </a:p>
        </p:txBody>
      </p:sp>
    </p:spTree>
    <p:extLst>
      <p:ext uri="{BB962C8B-B14F-4D97-AF65-F5344CB8AC3E}">
        <p14:creationId xmlns:p14="http://schemas.microsoft.com/office/powerpoint/2010/main" val="3643874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with faculty name">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AD303578-903C-A34A-AF9B-392F1BD2B760}"/>
              </a:ext>
            </a:extLst>
          </p:cNvPr>
          <p:cNvSpPr/>
          <p:nvPr userDrawn="1"/>
        </p:nvSpPr>
        <p:spPr>
          <a:xfrm>
            <a:off x="0" y="5132"/>
            <a:ext cx="12193588" cy="213164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13" name="Rechthoek 12">
            <a:extLst>
              <a:ext uri="{FF2B5EF4-FFF2-40B4-BE49-F238E27FC236}">
                <a16:creationId xmlns:a16="http://schemas.microsoft.com/office/drawing/2014/main" id="{E3A53032-6181-1545-8CE7-8EC49EB8AF93}"/>
              </a:ext>
            </a:extLst>
          </p:cNvPr>
          <p:cNvSpPr/>
          <p:nvPr userDrawn="1"/>
        </p:nvSpPr>
        <p:spPr>
          <a:xfrm>
            <a:off x="450851" y="1685925"/>
            <a:ext cx="11293474" cy="4721225"/>
          </a:xfrm>
          <a:prstGeom prst="rect">
            <a:avLst/>
          </a:prstGeom>
          <a:solidFill>
            <a:srgbClr val="0077B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sz="1800" dirty="0"/>
          </a:p>
        </p:txBody>
      </p:sp>
      <p:sp>
        <p:nvSpPr>
          <p:cNvPr id="9" name="Tijdelijke aanduiding voor tekst 8">
            <a:extLst>
              <a:ext uri="{FF2B5EF4-FFF2-40B4-BE49-F238E27FC236}">
                <a16:creationId xmlns:a16="http://schemas.microsoft.com/office/drawing/2014/main" id="{9B428526-287A-244A-8A85-27B89673C4A3}"/>
              </a:ext>
            </a:extLst>
          </p:cNvPr>
          <p:cNvSpPr>
            <a:spLocks noGrp="1"/>
          </p:cNvSpPr>
          <p:nvPr>
            <p:ph type="body" sz="quarter" idx="18"/>
          </p:nvPr>
        </p:nvSpPr>
        <p:spPr>
          <a:xfrm>
            <a:off x="900113" y="2136775"/>
            <a:ext cx="5196681" cy="3819525"/>
          </a:xfrm>
          <a:prstGeom prst="rect">
            <a:avLst/>
          </a:prstGeom>
        </p:spPr>
        <p:txBody>
          <a:bodyPr/>
          <a:lstStyle>
            <a:lvl1pPr>
              <a:lnSpc>
                <a:spcPct val="90000"/>
              </a:lnSpc>
              <a:spcAft>
                <a:spcPts val="0"/>
              </a:spcAft>
              <a:defRPr sz="3200">
                <a:solidFill>
                  <a:schemeClr val="bg2"/>
                </a:solidFill>
              </a:defRPr>
            </a:lvl1pPr>
            <a:lvl2pPr>
              <a:defRPr sz="2400">
                <a:solidFill>
                  <a:schemeClr val="bg2"/>
                </a:solidFill>
              </a:defRPr>
            </a:lvl2pPr>
            <a:lvl3pPr>
              <a:defRPr>
                <a:solidFill>
                  <a:schemeClr val="bg2"/>
                </a:solidFill>
              </a:defRPr>
            </a:lvl3pPr>
          </a:lstStyle>
          <a:p>
            <a:pPr lvl="0"/>
            <a:r>
              <a:rPr lang="en-US"/>
              <a:t>Click to edit Master text styles</a:t>
            </a:r>
          </a:p>
        </p:txBody>
      </p:sp>
      <p:pic>
        <p:nvPicPr>
          <p:cNvPr id="41" name="Afbeelding 40">
            <a:extLst>
              <a:ext uri="{FF2B5EF4-FFF2-40B4-BE49-F238E27FC236}">
                <a16:creationId xmlns:a16="http://schemas.microsoft.com/office/drawing/2014/main" id="{4D98F890-147B-F648-803A-FC9E10F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0112" y="501839"/>
            <a:ext cx="2344002" cy="565200"/>
          </a:xfrm>
          <a:prstGeom prst="rect">
            <a:avLst/>
          </a:prstGeom>
        </p:spPr>
      </p:pic>
      <p:sp>
        <p:nvSpPr>
          <p:cNvPr id="15" name="Tijdelijke aanduiding voor afbeelding 14">
            <a:extLst>
              <a:ext uri="{FF2B5EF4-FFF2-40B4-BE49-F238E27FC236}">
                <a16:creationId xmlns:a16="http://schemas.microsoft.com/office/drawing/2014/main" id="{6ABD7D3F-B308-EA43-ADDC-2B9B754A0C7E}"/>
              </a:ext>
            </a:extLst>
          </p:cNvPr>
          <p:cNvSpPr>
            <a:spLocks noGrp="1"/>
          </p:cNvSpPr>
          <p:nvPr>
            <p:ph type="pic" sz="quarter" idx="19"/>
          </p:nvPr>
        </p:nvSpPr>
        <p:spPr>
          <a:xfrm>
            <a:off x="6322576" y="1685925"/>
            <a:ext cx="5421749" cy="4719600"/>
          </a:xfrm>
          <a:custGeom>
            <a:avLst/>
            <a:gdLst>
              <a:gd name="connsiteX0" fmla="*/ 0 w 5421749"/>
              <a:gd name="connsiteY0" fmla="*/ 0 h 4719600"/>
              <a:gd name="connsiteX1" fmla="*/ 5421749 w 5421749"/>
              <a:gd name="connsiteY1" fmla="*/ 0 h 4719600"/>
              <a:gd name="connsiteX2" fmla="*/ 5421749 w 5421749"/>
              <a:gd name="connsiteY2" fmla="*/ 4719600 h 4719600"/>
              <a:gd name="connsiteX3" fmla="*/ 0 w 5421749"/>
              <a:gd name="connsiteY3" fmla="*/ 4719600 h 4719600"/>
              <a:gd name="connsiteX4" fmla="*/ 0 w 5421749"/>
              <a:gd name="connsiteY4" fmla="*/ 908893 h 4719600"/>
              <a:gd name="connsiteX5" fmla="*/ 2024 w 5421749"/>
              <a:gd name="connsiteY5" fmla="*/ 910917 h 4719600"/>
              <a:gd name="connsiteX6" fmla="*/ 164024 w 5421749"/>
              <a:gd name="connsiteY6" fmla="*/ 748917 h 4719600"/>
              <a:gd name="connsiteX7" fmla="*/ 2024 w 5421749"/>
              <a:gd name="connsiteY7" fmla="*/ 586917 h 4719600"/>
              <a:gd name="connsiteX8" fmla="*/ 0 w 5421749"/>
              <a:gd name="connsiteY8" fmla="*/ 588941 h 471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1749" h="4719600">
                <a:moveTo>
                  <a:pt x="0" y="0"/>
                </a:moveTo>
                <a:lnTo>
                  <a:pt x="5421749" y="0"/>
                </a:lnTo>
                <a:lnTo>
                  <a:pt x="5421749" y="4719600"/>
                </a:lnTo>
                <a:lnTo>
                  <a:pt x="0" y="4719600"/>
                </a:lnTo>
                <a:lnTo>
                  <a:pt x="0" y="908893"/>
                </a:lnTo>
                <a:lnTo>
                  <a:pt x="2024" y="910917"/>
                </a:lnTo>
                <a:lnTo>
                  <a:pt x="164024" y="748917"/>
                </a:lnTo>
                <a:lnTo>
                  <a:pt x="2024" y="586917"/>
                </a:lnTo>
                <a:lnTo>
                  <a:pt x="0" y="588941"/>
                </a:lnTo>
                <a:close/>
              </a:path>
            </a:pathLst>
          </a:custGeom>
        </p:spPr>
        <p:txBody>
          <a:bodyPr wrap="square" lIns="360000" tIns="360000" rIns="360000" bIns="360000" anchor="ctr" anchorCtr="0">
            <a:noAutofit/>
          </a:bodyPr>
          <a:lstStyle>
            <a:lvl1pPr algn="ctr">
              <a:defRPr sz="1800" b="0" i="0">
                <a:solidFill>
                  <a:schemeClr val="bg1"/>
                </a:solidFill>
                <a:latin typeface="DINPro" pitchFamily="2" charset="0"/>
              </a:defRPr>
            </a:lvl1pPr>
          </a:lstStyle>
          <a:p>
            <a:r>
              <a:rPr lang="en-US"/>
              <a:t>Click icon to add picture</a:t>
            </a:r>
            <a:endParaRPr lang="nl-NL" dirty="0"/>
          </a:p>
        </p:txBody>
      </p:sp>
      <p:sp>
        <p:nvSpPr>
          <p:cNvPr id="5" name="Tijdelijke aanduiding voor tekst 4">
            <a:extLst>
              <a:ext uri="{FF2B5EF4-FFF2-40B4-BE49-F238E27FC236}">
                <a16:creationId xmlns:a16="http://schemas.microsoft.com/office/drawing/2014/main" id="{9DD0FA1B-56A4-864D-B0BA-DEF9442557DF}"/>
              </a:ext>
            </a:extLst>
          </p:cNvPr>
          <p:cNvSpPr>
            <a:spLocks noGrp="1"/>
          </p:cNvSpPr>
          <p:nvPr>
            <p:ph type="body" sz="quarter" idx="20" hasCustomPrompt="1"/>
          </p:nvPr>
        </p:nvSpPr>
        <p:spPr>
          <a:xfrm>
            <a:off x="3421857" y="455857"/>
            <a:ext cx="2902743" cy="784225"/>
          </a:xfrm>
          <a:prstGeom prst="rect">
            <a:avLst/>
          </a:prstGeom>
          <a:noFill/>
        </p:spPr>
        <p:txBody>
          <a:bodyPr lIns="241200" anchor="ctr" anchorCtr="0">
            <a:noAutofit/>
          </a:bodyPr>
          <a:lstStyle>
            <a:lvl1pPr>
              <a:lnSpc>
                <a:spcPct val="100000"/>
              </a:lnSpc>
              <a:defRPr sz="1100" cap="all" baseline="0">
                <a:solidFill>
                  <a:schemeClr val="tx1"/>
                </a:solidFill>
              </a:defRPr>
            </a:lvl1pPr>
          </a:lstStyle>
          <a:p>
            <a:r>
              <a:rPr lang="en-GB" dirty="0"/>
              <a:t>ENTER THE NAME OF THE FACULTY OR RESEARCH INSTITUTE HERE</a:t>
            </a:r>
            <a:endParaRPr lang="nl-NL" dirty="0"/>
          </a:p>
        </p:txBody>
      </p:sp>
      <p:sp>
        <p:nvSpPr>
          <p:cNvPr id="10" name="TypeTextLevel" hidden="1">
            <a:extLst>
              <a:ext uri="{FF2B5EF4-FFF2-40B4-BE49-F238E27FC236}">
                <a16:creationId xmlns:a16="http://schemas.microsoft.com/office/drawing/2014/main" id="{5A370B58-68F1-4C86-AF65-9C2CEEF87930}"/>
              </a:ext>
            </a:extLst>
          </p:cNvPr>
          <p:cNvSpPr txBox="1"/>
          <p:nvPr userDrawn="1"/>
        </p:nvSpPr>
        <p:spPr>
          <a:xfrm>
            <a:off x="-1680864" y="188640"/>
            <a:ext cx="1680864" cy="215444"/>
          </a:xfrm>
          <a:prstGeom prst="rect">
            <a:avLst/>
          </a:prstGeom>
          <a:noFill/>
        </p:spPr>
        <p:txBody>
          <a:bodyPr wrap="square" rtlCol="0">
            <a:spAutoFit/>
          </a:bodyPr>
          <a:lstStyle/>
          <a:p>
            <a:r>
              <a:rPr lang="nl-NL" sz="800" dirty="0"/>
              <a:t>Cover</a:t>
            </a:r>
          </a:p>
        </p:txBody>
      </p:sp>
      <p:pic>
        <p:nvPicPr>
          <p:cNvPr id="6" name="Afbeelding 5">
            <a:extLst>
              <a:ext uri="{FF2B5EF4-FFF2-40B4-BE49-F238E27FC236}">
                <a16:creationId xmlns:a16="http://schemas.microsoft.com/office/drawing/2014/main" id="{11A9EF36-2B1E-4FCE-8501-A7D6D2A1D6A2}"/>
              </a:ext>
            </a:extLst>
          </p:cNvPr>
          <p:cNvPicPr>
            <a:picLocks noChangeAspect="1"/>
          </p:cNvPicPr>
          <p:nvPr userDrawn="1"/>
        </p:nvPicPr>
        <p:blipFill rotWithShape="1">
          <a:blip r:embed="rId3"/>
          <a:srcRect l="-1188" t="409" r="95017" b="6030"/>
          <a:stretch/>
        </p:blipFill>
        <p:spPr>
          <a:xfrm>
            <a:off x="3293202" y="459581"/>
            <a:ext cx="682605" cy="784225"/>
          </a:xfrm>
          <a:prstGeom prst="rect">
            <a:avLst/>
          </a:prstGeom>
        </p:spPr>
      </p:pic>
    </p:spTree>
    <p:extLst>
      <p:ext uri="{BB962C8B-B14F-4D97-AF65-F5344CB8AC3E}">
        <p14:creationId xmlns:p14="http://schemas.microsoft.com/office/powerpoint/2010/main" val="107207163"/>
      </p:ext>
    </p:extLst>
  </p:cSld>
  <p:clrMapOvr>
    <a:masterClrMapping/>
  </p:clrMapOvr>
  <p:extLst>
    <p:ext uri="{DCECCB84-F9BA-43D5-87BE-67443E8EF086}">
      <p15:sldGuideLst xmlns:p15="http://schemas.microsoft.com/office/powerpoint/2012/main">
        <p15:guide id="4" pos="7402">
          <p15:clr>
            <a:srgbClr val="FBAE40"/>
          </p15:clr>
        </p15:guide>
        <p15:guide id="9" pos="567">
          <p15:clr>
            <a:srgbClr val="FBAE40"/>
          </p15:clr>
        </p15:guide>
        <p15:guide id="10" orient="horz" pos="1346">
          <p15:clr>
            <a:srgbClr val="FBAE40"/>
          </p15:clr>
        </p15:guide>
        <p15:guide id="11" pos="3984">
          <p15:clr>
            <a:srgbClr val="FBAE40"/>
          </p15:clr>
        </p15:guide>
        <p15:guide id="12" pos="3700">
          <p15:clr>
            <a:srgbClr val="FBAE40"/>
          </p15:clr>
        </p15:guide>
        <p15:guide id="13" pos="7111">
          <p15:clr>
            <a:srgbClr val="FBAE40"/>
          </p15:clr>
        </p15:guide>
        <p15:guide id="14" pos="2309">
          <p15:clr>
            <a:srgbClr val="FBAE40"/>
          </p15:clr>
        </p15:guide>
        <p15:guide id="15" pos="215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pic>
        <p:nvPicPr>
          <p:cNvPr id="11" name="Afbeelding 5">
            <a:extLst>
              <a:ext uri="{FF2B5EF4-FFF2-40B4-BE49-F238E27FC236}">
                <a16:creationId xmlns:a16="http://schemas.microsoft.com/office/drawing/2014/main" id="{89795FE0-6FA0-F148-8C28-A37E61C9F3D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21" name="Titel 20">
            <a:extLst>
              <a:ext uri="{FF2B5EF4-FFF2-40B4-BE49-F238E27FC236}">
                <a16:creationId xmlns:a16="http://schemas.microsoft.com/office/drawing/2014/main" id="{5CF86F60-AA27-104D-BDB6-48EBA751C104}"/>
              </a:ext>
            </a:extLst>
          </p:cNvPr>
          <p:cNvSpPr>
            <a:spLocks noGrp="1"/>
          </p:cNvSpPr>
          <p:nvPr>
            <p:ph type="title"/>
          </p:nvPr>
        </p:nvSpPr>
        <p:spPr>
          <a:xfrm>
            <a:off x="450850" y="451166"/>
            <a:ext cx="3653633" cy="782467"/>
          </a:xfrm>
        </p:spPr>
        <p:txBody>
          <a:bodyPr/>
          <a:lstStyle>
            <a:lvl1pPr>
              <a:lnSpc>
                <a:spcPct val="90000"/>
              </a:lnSpc>
              <a:defRPr/>
            </a:lvl1pPr>
          </a:lstStyle>
          <a:p>
            <a:r>
              <a:rPr lang="en-US"/>
              <a:t>Click to edit Master title style</a:t>
            </a:r>
            <a:endParaRPr lang="nl-NL" dirty="0"/>
          </a:p>
        </p:txBody>
      </p:sp>
      <p:sp>
        <p:nvSpPr>
          <p:cNvPr id="6" name="Text Placeholder 5">
            <a:extLst>
              <a:ext uri="{FF2B5EF4-FFF2-40B4-BE49-F238E27FC236}">
                <a16:creationId xmlns:a16="http://schemas.microsoft.com/office/drawing/2014/main" id="{C92DF140-6C53-44AA-83B1-6399EDE16B59}"/>
              </a:ext>
            </a:extLst>
          </p:cNvPr>
          <p:cNvSpPr>
            <a:spLocks noGrp="1"/>
          </p:cNvSpPr>
          <p:nvPr>
            <p:ph type="body" sz="quarter" idx="13"/>
          </p:nvPr>
        </p:nvSpPr>
        <p:spPr>
          <a:xfrm>
            <a:off x="1685925" y="1685925"/>
            <a:ext cx="6553200" cy="4273550"/>
          </a:xfrm>
        </p:spPr>
        <p:txBody>
          <a:bodyPr/>
          <a:lstStyle>
            <a:lvl1pPr>
              <a:spcAft>
                <a:spcPts val="0"/>
              </a:spcAft>
              <a:defRPr/>
            </a:lvl1pPr>
          </a:lstStyle>
          <a:p>
            <a:pPr lvl="0"/>
            <a:r>
              <a:rPr lang="en-US"/>
              <a:t>Click to edit Master text styles</a:t>
            </a:r>
          </a:p>
        </p:txBody>
      </p:sp>
      <p:sp>
        <p:nvSpPr>
          <p:cNvPr id="8" name="Footer Placeholder 7">
            <a:extLst>
              <a:ext uri="{FF2B5EF4-FFF2-40B4-BE49-F238E27FC236}">
                <a16:creationId xmlns:a16="http://schemas.microsoft.com/office/drawing/2014/main" id="{17ACDBED-144B-4B1E-AA88-FCB9E51E86E1}"/>
              </a:ext>
            </a:extLst>
          </p:cNvPr>
          <p:cNvSpPr>
            <a:spLocks noGrp="1"/>
          </p:cNvSpPr>
          <p:nvPr>
            <p:ph type="ftr" sz="quarter" idx="14"/>
          </p:nvPr>
        </p:nvSpPr>
        <p:spPr/>
        <p:txBody>
          <a:bodyPr/>
          <a:lstStyle/>
          <a:p>
            <a:r>
              <a:rPr lang="en-GB"/>
              <a:t>Footer text - Faculty or Research Institute name</a:t>
            </a:r>
            <a:endParaRPr lang="nl-NL" dirty="0"/>
          </a:p>
        </p:txBody>
      </p:sp>
      <p:sp>
        <p:nvSpPr>
          <p:cNvPr id="9" name="Slide Number Placeholder 8">
            <a:extLst>
              <a:ext uri="{FF2B5EF4-FFF2-40B4-BE49-F238E27FC236}">
                <a16:creationId xmlns:a16="http://schemas.microsoft.com/office/drawing/2014/main" id="{390A46A5-7E10-4E46-A8D5-A05DFAAEFD52}"/>
              </a:ext>
            </a:extLst>
          </p:cNvPr>
          <p:cNvSpPr>
            <a:spLocks noGrp="1"/>
          </p:cNvSpPr>
          <p:nvPr>
            <p:ph type="sldNum" sz="quarter" idx="15"/>
          </p:nvPr>
        </p:nvSpPr>
        <p:spPr/>
        <p:txBody>
          <a:bodyPr/>
          <a:lstStyle/>
          <a:p>
            <a:pPr algn="l"/>
            <a:fld id="{840C1E0B-154D-844F-9C3C-CB8827A7EAB0}" type="slidenum">
              <a:rPr lang="nl-NL" smtClean="0"/>
              <a:pPr algn="l"/>
              <a:t>‹#›</a:t>
            </a:fld>
            <a:r>
              <a:rPr lang="nl-NL"/>
              <a:t> </a:t>
            </a:r>
            <a:endParaRPr lang="nl-NL" dirty="0"/>
          </a:p>
        </p:txBody>
      </p:sp>
      <p:sp>
        <p:nvSpPr>
          <p:cNvPr id="7" name="TypeTextLevel" hidden="1">
            <a:extLst>
              <a:ext uri="{FF2B5EF4-FFF2-40B4-BE49-F238E27FC236}">
                <a16:creationId xmlns:a16="http://schemas.microsoft.com/office/drawing/2014/main" id="{AAD0BC9D-8444-4495-A390-04858A2A3185}"/>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3204378009"/>
      </p:ext>
    </p:extLst>
  </p:cSld>
  <p:clrMapOvr>
    <a:masterClrMapping/>
  </p:clrMapOvr>
  <p:extLst>
    <p:ext uri="{DCECCB84-F9BA-43D5-87BE-67443E8EF086}">
      <p15:sldGuideLst xmlns:p15="http://schemas.microsoft.com/office/powerpoint/2012/main">
        <p15:guide id="3" pos="2982" userDrawn="1">
          <p15:clr>
            <a:srgbClr val="FBAE40"/>
          </p15:clr>
        </p15:guide>
        <p15:guide id="4" pos="3266" userDrawn="1">
          <p15:clr>
            <a:srgbClr val="FBAE40"/>
          </p15:clr>
        </p15:guide>
        <p15:guide id="5" pos="5190" userDrawn="1">
          <p15:clr>
            <a:srgbClr val="FBAE40"/>
          </p15:clr>
        </p15:guide>
        <p15:guide id="6" pos="5474" userDrawn="1">
          <p15:clr>
            <a:srgbClr val="FBAE40"/>
          </p15:clr>
        </p15:guide>
        <p15:guide id="8" pos="106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left - text right">
    <p:spTree>
      <p:nvGrpSpPr>
        <p:cNvPr id="1" name=""/>
        <p:cNvGrpSpPr/>
        <p:nvPr/>
      </p:nvGrpSpPr>
      <p:grpSpPr>
        <a:xfrm>
          <a:off x="0" y="0"/>
          <a:ext cx="0" cy="0"/>
          <a:chOff x="0" y="0"/>
          <a:chExt cx="0" cy="0"/>
        </a:xfrm>
      </p:grpSpPr>
      <p:sp>
        <p:nvSpPr>
          <p:cNvPr id="19" name="Tijdelijke aanduiding voor afbeelding 18">
            <a:extLst>
              <a:ext uri="{FF2B5EF4-FFF2-40B4-BE49-F238E27FC236}">
                <a16:creationId xmlns:a16="http://schemas.microsoft.com/office/drawing/2014/main" id="{F8860968-3F8E-6549-A0BF-73A91B93710D}"/>
              </a:ext>
            </a:extLst>
          </p:cNvPr>
          <p:cNvSpPr>
            <a:spLocks noGrp="1"/>
          </p:cNvSpPr>
          <p:nvPr>
            <p:ph type="pic" sz="quarter" idx="14"/>
          </p:nvPr>
        </p:nvSpPr>
        <p:spPr>
          <a:xfrm>
            <a:off x="1235074" y="0"/>
            <a:ext cx="7156785" cy="5956300"/>
          </a:xfrm>
          <a:custGeom>
            <a:avLst/>
            <a:gdLst>
              <a:gd name="connsiteX0" fmla="*/ 0 w 7156785"/>
              <a:gd name="connsiteY0" fmla="*/ 0 h 5956300"/>
              <a:gd name="connsiteX1" fmla="*/ 7004050 w 7156785"/>
              <a:gd name="connsiteY1" fmla="*/ 0 h 5956300"/>
              <a:gd name="connsiteX2" fmla="*/ 7004050 w 7156785"/>
              <a:gd name="connsiteY2" fmla="*/ 1685926 h 5956300"/>
              <a:gd name="connsiteX3" fmla="*/ 7156785 w 7156785"/>
              <a:gd name="connsiteY3" fmla="*/ 1838661 h 5956300"/>
              <a:gd name="connsiteX4" fmla="*/ 7004050 w 7156785"/>
              <a:gd name="connsiteY4" fmla="*/ 1991396 h 5956300"/>
              <a:gd name="connsiteX5" fmla="*/ 7004050 w 7156785"/>
              <a:gd name="connsiteY5" fmla="*/ 5956300 h 5956300"/>
              <a:gd name="connsiteX6" fmla="*/ 0 w 7156785"/>
              <a:gd name="connsiteY6" fmla="*/ 59563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56785" h="5956300">
                <a:moveTo>
                  <a:pt x="0" y="0"/>
                </a:moveTo>
                <a:lnTo>
                  <a:pt x="7004050" y="0"/>
                </a:lnTo>
                <a:lnTo>
                  <a:pt x="7004050" y="1685926"/>
                </a:lnTo>
                <a:lnTo>
                  <a:pt x="7156785" y="1838661"/>
                </a:lnTo>
                <a:lnTo>
                  <a:pt x="7004050" y="1991396"/>
                </a:lnTo>
                <a:lnTo>
                  <a:pt x="7004050" y="5956300"/>
                </a:lnTo>
                <a:lnTo>
                  <a:pt x="0" y="5956300"/>
                </a:lnTo>
                <a:close/>
              </a:path>
            </a:pathLst>
          </a:custGeom>
          <a:solidFill>
            <a:srgbClr val="D8D3D0"/>
          </a:solidFill>
        </p:spPr>
        <p:txBody>
          <a:bodyPr wrap="square" anchor="b">
            <a:noAutofit/>
          </a:bodyPr>
          <a:lstStyle/>
          <a:p>
            <a:r>
              <a:rPr lang="en-US"/>
              <a:t>Click icon to add picture</a:t>
            </a:r>
            <a:endParaRPr lang="nl-NL"/>
          </a:p>
        </p:txBody>
      </p:sp>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4899" y="452608"/>
            <a:ext cx="3653633" cy="782467"/>
          </a:xfrm>
        </p:spPr>
        <p:txBody>
          <a:bodyPr/>
          <a:lstStyle>
            <a:lvl1pPr>
              <a:lnSpc>
                <a:spcPct val="90000"/>
              </a:lnSpc>
              <a:defRPr/>
            </a:lvl1pPr>
          </a:lstStyle>
          <a:p>
            <a:r>
              <a:rPr lang="en-US"/>
              <a:t>Click to edit Master title style</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8689975" y="1685926"/>
            <a:ext cx="3054350" cy="4270374"/>
          </a:xfrm>
          <a:prstGeom prst="rect">
            <a:avLst/>
          </a:prstGeom>
        </p:spPr>
        <p:txBody>
          <a:bodyPr>
            <a:normAutofit/>
          </a:bodyPr>
          <a:lstStyle>
            <a:lvl1pPr>
              <a:lnSpc>
                <a:spcPct val="11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3" name="Tekstvak 2">
            <a:extLst>
              <a:ext uri="{FF2B5EF4-FFF2-40B4-BE49-F238E27FC236}">
                <a16:creationId xmlns:a16="http://schemas.microsoft.com/office/drawing/2014/main" id="{F8012FC1-0E7E-9841-882C-A325E0E2022A}"/>
              </a:ext>
            </a:extLst>
          </p:cNvPr>
          <p:cNvSpPr txBox="1"/>
          <p:nvPr userDrawn="1"/>
        </p:nvSpPr>
        <p:spPr>
          <a:xfrm>
            <a:off x="3324314" y="648625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dirty="0">
              <a:solidFill>
                <a:srgbClr val="005CA9"/>
              </a:solidFill>
            </a:endParaRPr>
          </a:p>
        </p:txBody>
      </p:sp>
      <p:sp>
        <p:nvSpPr>
          <p:cNvPr id="6" name="Footer Placeholder 5">
            <a:extLst>
              <a:ext uri="{FF2B5EF4-FFF2-40B4-BE49-F238E27FC236}">
                <a16:creationId xmlns:a16="http://schemas.microsoft.com/office/drawing/2014/main" id="{A268EB5B-88DF-44E8-9ACB-CE99AE035E2E}"/>
              </a:ext>
            </a:extLst>
          </p:cNvPr>
          <p:cNvSpPr>
            <a:spLocks noGrp="1"/>
          </p:cNvSpPr>
          <p:nvPr>
            <p:ph type="ftr" sz="quarter" idx="15"/>
          </p:nvPr>
        </p:nvSpPr>
        <p:spPr/>
        <p:txBody>
          <a:bodyPr/>
          <a:lstStyle/>
          <a:p>
            <a:r>
              <a:rPr lang="en-GB"/>
              <a:t>Footer text - Faculty or Research Institute name</a:t>
            </a:r>
            <a:endParaRPr lang="nl-NL" dirty="0"/>
          </a:p>
        </p:txBody>
      </p:sp>
      <p:sp>
        <p:nvSpPr>
          <p:cNvPr id="7" name="Slide Number Placeholder 6">
            <a:extLst>
              <a:ext uri="{FF2B5EF4-FFF2-40B4-BE49-F238E27FC236}">
                <a16:creationId xmlns:a16="http://schemas.microsoft.com/office/drawing/2014/main" id="{FF105514-3463-4886-8499-F5003FAC2D32}"/>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35AB9CDD-1E28-436D-9C2F-A4BE95A9C2D1}"/>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2121342648"/>
      </p:ext>
    </p:extLst>
  </p:cSld>
  <p:clrMapOvr>
    <a:masterClrMapping/>
  </p:clrMapOvr>
  <p:extLst>
    <p:ext uri="{DCECCB84-F9BA-43D5-87BE-67443E8EF086}">
      <p15:sldGuideLst xmlns:p15="http://schemas.microsoft.com/office/powerpoint/2012/main">
        <p15:guide id="2" pos="5190" userDrawn="1">
          <p15:clr>
            <a:srgbClr val="FBAE40"/>
          </p15:clr>
        </p15:guide>
        <p15:guide id="4" pos="547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383810-1B9D-A54C-B8B3-2DC1891D9517}"/>
              </a:ext>
            </a:extLst>
          </p:cNvPr>
          <p:cNvSpPr>
            <a:spLocks noGrp="1"/>
          </p:cNvSpPr>
          <p:nvPr>
            <p:ph type="title"/>
          </p:nvPr>
        </p:nvSpPr>
        <p:spPr>
          <a:xfrm>
            <a:off x="450850" y="452608"/>
            <a:ext cx="3653633" cy="782467"/>
          </a:xfrm>
        </p:spPr>
        <p:txBody>
          <a:bodyPr/>
          <a:lstStyle>
            <a:lvl1pPr>
              <a:lnSpc>
                <a:spcPct val="90000"/>
              </a:lnSpc>
              <a:defRPr/>
            </a:lvl1pPr>
          </a:lstStyle>
          <a:p>
            <a:r>
              <a:rPr lang="en-US"/>
              <a:t>Click to edit Master title style</a:t>
            </a:r>
            <a:endParaRPr lang="nl-NL" dirty="0"/>
          </a:p>
        </p:txBody>
      </p:sp>
      <p:sp>
        <p:nvSpPr>
          <p:cNvPr id="10" name="Tijdelijke aanduiding voor tekst 9">
            <a:extLst>
              <a:ext uri="{FF2B5EF4-FFF2-40B4-BE49-F238E27FC236}">
                <a16:creationId xmlns:a16="http://schemas.microsoft.com/office/drawing/2014/main" id="{15BF070F-36E8-EB4A-BC44-747226A0F8A7}"/>
              </a:ext>
            </a:extLst>
          </p:cNvPr>
          <p:cNvSpPr>
            <a:spLocks noGrp="1"/>
          </p:cNvSpPr>
          <p:nvPr>
            <p:ph type="body" sz="quarter" idx="13" hasCustomPrompt="1"/>
          </p:nvPr>
        </p:nvSpPr>
        <p:spPr>
          <a:xfrm>
            <a:off x="1685926" y="1685925"/>
            <a:ext cx="3044824" cy="4270375"/>
          </a:xfrm>
          <a:prstGeom prst="rect">
            <a:avLst/>
          </a:prstGeom>
        </p:spPr>
        <p:txBody>
          <a:bodyPr>
            <a:normAutofit/>
          </a:bodyPr>
          <a:lstStyle>
            <a:lvl1pPr>
              <a:lnSpc>
                <a:spcPct val="90000"/>
              </a:lnSpc>
              <a:spcBef>
                <a:spcPts val="0"/>
              </a:spcBef>
              <a:spcAft>
                <a:spcPts val="0"/>
              </a:spcAft>
              <a:defRPr sz="2400">
                <a:solidFill>
                  <a:schemeClr val="tx2"/>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pic>
        <p:nvPicPr>
          <p:cNvPr id="18" name="Afbeelding 5">
            <a:extLst>
              <a:ext uri="{FF2B5EF4-FFF2-40B4-BE49-F238E27FC236}">
                <a16:creationId xmlns:a16="http://schemas.microsoft.com/office/drawing/2014/main" id="{6803C291-5BCE-2D4D-A894-F85A6B3EC3C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5" name="Tijdelijke aanduiding voor afbeelding 14">
            <a:extLst>
              <a:ext uri="{FF2B5EF4-FFF2-40B4-BE49-F238E27FC236}">
                <a16:creationId xmlns:a16="http://schemas.microsoft.com/office/drawing/2014/main" id="{B78DE520-A3FF-FA41-9A52-8ADC66B7B767}"/>
              </a:ext>
            </a:extLst>
          </p:cNvPr>
          <p:cNvSpPr>
            <a:spLocks noGrp="1"/>
          </p:cNvSpPr>
          <p:nvPr>
            <p:ph type="pic" sz="quarter" idx="14"/>
          </p:nvPr>
        </p:nvSpPr>
        <p:spPr>
          <a:xfrm>
            <a:off x="5181600" y="0"/>
            <a:ext cx="6562725" cy="5956300"/>
          </a:xfrm>
          <a:custGeom>
            <a:avLst/>
            <a:gdLst>
              <a:gd name="connsiteX0" fmla="*/ 0 w 6562725"/>
              <a:gd name="connsiteY0" fmla="*/ 0 h 5956300"/>
              <a:gd name="connsiteX1" fmla="*/ 6562725 w 6562725"/>
              <a:gd name="connsiteY1" fmla="*/ 0 h 5956300"/>
              <a:gd name="connsiteX2" fmla="*/ 6562725 w 6562725"/>
              <a:gd name="connsiteY2" fmla="*/ 5956300 h 5956300"/>
              <a:gd name="connsiteX3" fmla="*/ 0 w 6562725"/>
              <a:gd name="connsiteY3" fmla="*/ 5956300 h 5956300"/>
              <a:gd name="connsiteX4" fmla="*/ 0 w 6562725"/>
              <a:gd name="connsiteY4" fmla="*/ 1979922 h 5956300"/>
              <a:gd name="connsiteX5" fmla="*/ 141261 w 6562725"/>
              <a:gd name="connsiteY5" fmla="*/ 1838661 h 5956300"/>
              <a:gd name="connsiteX6" fmla="*/ 0 w 6562725"/>
              <a:gd name="connsiteY6" fmla="*/ 1697400 h 595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62725" h="5956300">
                <a:moveTo>
                  <a:pt x="0" y="0"/>
                </a:moveTo>
                <a:lnTo>
                  <a:pt x="6562725" y="0"/>
                </a:lnTo>
                <a:lnTo>
                  <a:pt x="6562725" y="5956300"/>
                </a:lnTo>
                <a:lnTo>
                  <a:pt x="0" y="5956300"/>
                </a:lnTo>
                <a:lnTo>
                  <a:pt x="0" y="1979922"/>
                </a:lnTo>
                <a:lnTo>
                  <a:pt x="141261" y="1838661"/>
                </a:lnTo>
                <a:lnTo>
                  <a:pt x="0" y="1697400"/>
                </a:lnTo>
                <a:close/>
              </a:path>
            </a:pathLst>
          </a:custGeom>
          <a:solidFill>
            <a:srgbClr val="D8D3D0"/>
          </a:solidFill>
        </p:spPr>
        <p:txBody>
          <a:bodyPr wrap="square">
            <a:noAutofit/>
          </a:bodyPr>
          <a:lstStyle/>
          <a:p>
            <a:r>
              <a:rPr lang="en-US"/>
              <a:t>Click icon to add picture</a:t>
            </a:r>
            <a:endParaRPr lang="nl-NL"/>
          </a:p>
        </p:txBody>
      </p:sp>
      <p:sp>
        <p:nvSpPr>
          <p:cNvPr id="3" name="Tekstvak 2">
            <a:extLst>
              <a:ext uri="{FF2B5EF4-FFF2-40B4-BE49-F238E27FC236}">
                <a16:creationId xmlns:a16="http://schemas.microsoft.com/office/drawing/2014/main" id="{789DAC3E-F024-AC44-97AE-3E8B420650A3}"/>
              </a:ext>
            </a:extLst>
          </p:cNvPr>
          <p:cNvSpPr txBox="1"/>
          <p:nvPr userDrawn="1"/>
        </p:nvSpPr>
        <p:spPr>
          <a:xfrm>
            <a:off x="717847" y="6383708"/>
            <a:ext cx="0" cy="0"/>
          </a:xfrm>
          <a:prstGeom prst="rect">
            <a:avLst/>
          </a:prstGeom>
          <a:solidFill>
            <a:schemeClr val="bg1"/>
          </a:solidFill>
          <a:effectLst>
            <a:outerShdw blurRad="254000" dist="127000" dir="2700000" algn="ctr" rotWithShape="0">
              <a:schemeClr val="tx1">
                <a:alpha val="5000"/>
              </a:schemeClr>
            </a:outerShdw>
          </a:effectLst>
        </p:spPr>
        <p:txBody>
          <a:bodyPr wrap="none" lIns="360000" tIns="360000" rIns="360000" bIns="360000" rtlCol="0">
            <a:noAutofit/>
          </a:bodyPr>
          <a:lstStyle/>
          <a:p>
            <a:pPr algn="l"/>
            <a:endParaRPr lang="nl-NL" sz="2400" dirty="0">
              <a:solidFill>
                <a:srgbClr val="005CA9"/>
              </a:solidFill>
            </a:endParaRPr>
          </a:p>
        </p:txBody>
      </p:sp>
      <p:sp>
        <p:nvSpPr>
          <p:cNvPr id="4" name="Footer Placeholder 3">
            <a:extLst>
              <a:ext uri="{FF2B5EF4-FFF2-40B4-BE49-F238E27FC236}">
                <a16:creationId xmlns:a16="http://schemas.microsoft.com/office/drawing/2014/main" id="{7C817C8D-42D8-4AD9-AFEA-518E90B940E8}"/>
              </a:ext>
            </a:extLst>
          </p:cNvPr>
          <p:cNvSpPr>
            <a:spLocks noGrp="1"/>
          </p:cNvSpPr>
          <p:nvPr>
            <p:ph type="ftr" sz="quarter" idx="15"/>
          </p:nvPr>
        </p:nvSpPr>
        <p:spPr/>
        <p:txBody>
          <a:bodyPr/>
          <a:lstStyle/>
          <a:p>
            <a:r>
              <a:rPr lang="en-GB"/>
              <a:t>Footer text - Faculty or Research Institute name</a:t>
            </a:r>
            <a:endParaRPr lang="nl-NL" dirty="0"/>
          </a:p>
        </p:txBody>
      </p:sp>
      <p:sp>
        <p:nvSpPr>
          <p:cNvPr id="5" name="Slide Number Placeholder 4">
            <a:extLst>
              <a:ext uri="{FF2B5EF4-FFF2-40B4-BE49-F238E27FC236}">
                <a16:creationId xmlns:a16="http://schemas.microsoft.com/office/drawing/2014/main" id="{305B3B55-CC9A-40A5-9F7F-D83F3C2DD3AB}"/>
              </a:ext>
            </a:extLst>
          </p:cNvPr>
          <p:cNvSpPr>
            <a:spLocks noGrp="1"/>
          </p:cNvSpPr>
          <p:nvPr>
            <p:ph type="sldNum" sz="quarter" idx="16"/>
          </p:nvPr>
        </p:nvSpPr>
        <p:spPr/>
        <p:txBody>
          <a:bodyPr/>
          <a:lstStyle/>
          <a:p>
            <a:pPr algn="l"/>
            <a:fld id="{840C1E0B-154D-844F-9C3C-CB8827A7EAB0}" type="slidenum">
              <a:rPr lang="nl-NL" smtClean="0"/>
              <a:pPr algn="l"/>
              <a:t>‹#›</a:t>
            </a:fld>
            <a:r>
              <a:rPr lang="nl-NL"/>
              <a:t> </a:t>
            </a:r>
            <a:endParaRPr lang="nl-NL" dirty="0"/>
          </a:p>
        </p:txBody>
      </p:sp>
      <p:sp>
        <p:nvSpPr>
          <p:cNvPr id="9" name="TypeTextLevel" hidden="1">
            <a:extLst>
              <a:ext uri="{FF2B5EF4-FFF2-40B4-BE49-F238E27FC236}">
                <a16:creationId xmlns:a16="http://schemas.microsoft.com/office/drawing/2014/main" id="{0295FA58-33EA-4383-82B8-1D8CB2FC7541}"/>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3320460941"/>
      </p:ext>
    </p:extLst>
  </p:cSld>
  <p:clrMapOvr>
    <a:masterClrMapping/>
  </p:clrMapOvr>
  <p:extLst>
    <p:ext uri="{DCECCB84-F9BA-43D5-87BE-67443E8EF086}">
      <p15:sldGuideLst xmlns:p15="http://schemas.microsoft.com/office/powerpoint/2012/main">
        <p15:guide id="2" pos="2980" userDrawn="1">
          <p15:clr>
            <a:srgbClr val="FBAE40"/>
          </p15:clr>
        </p15:guide>
        <p15:guide id="3" pos="326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ultiple pictures, text righ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1685925" y="1685925"/>
            <a:ext cx="3206750" cy="427037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5041900" y="1685924"/>
            <a:ext cx="3206750" cy="2047875"/>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5041900" y="3883025"/>
            <a:ext cx="3206750" cy="207486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9AAE0F5C-0FC6-41CC-825B-D7D64B7255A7}"/>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2155228760"/>
      </p:ext>
    </p:extLst>
  </p:cSld>
  <p:clrMapOvr>
    <a:masterClrMapping/>
  </p:clrMapOvr>
  <p:extLst>
    <p:ext uri="{DCECCB84-F9BA-43D5-87BE-67443E8EF086}">
      <p15:sldGuideLst xmlns:p15="http://schemas.microsoft.com/office/powerpoint/2012/main">
        <p15:guide id="1" orient="horz" pos="2260" userDrawn="1">
          <p15:clr>
            <a:srgbClr val="FBAE40"/>
          </p15:clr>
        </p15:guide>
        <p15:guide id="2" orient="horz" pos="2540" userDrawn="1">
          <p15:clr>
            <a:srgbClr val="FBAE40"/>
          </p15:clr>
        </p15:guide>
        <p15:guide id="4" pos="2989" userDrawn="1">
          <p15:clr>
            <a:srgbClr val="FBAE40"/>
          </p15:clr>
        </p15:guide>
        <p15:guide id="5" pos="3268" userDrawn="1">
          <p15:clr>
            <a:srgbClr val="FBAE40"/>
          </p15:clr>
        </p15:guide>
        <p15:guide id="6" pos="5196" userDrawn="1">
          <p15:clr>
            <a:srgbClr val="FBAE40"/>
          </p15:clr>
        </p15:guide>
        <p15:guide id="7" pos="5476" userDrawn="1">
          <p15:clr>
            <a:srgbClr val="FBAE40"/>
          </p15:clr>
        </p15:guide>
        <p15:guide id="9" pos="1062" userDrawn="1">
          <p15:clr>
            <a:srgbClr val="FBAE40"/>
          </p15:clr>
        </p15:guide>
        <p15:guide id="11" pos="3082" userDrawn="1">
          <p15:clr>
            <a:srgbClr val="FBAE40"/>
          </p15:clr>
        </p15:guide>
        <p15:guide id="12" pos="3176" userDrawn="1">
          <p15:clr>
            <a:srgbClr val="FBAE40"/>
          </p15:clr>
        </p15:guide>
        <p15:guide id="13" pos="3940" userDrawn="1">
          <p15:clr>
            <a:srgbClr val="FBAE40"/>
          </p15:clr>
        </p15:guide>
        <p15:guide id="14" orient="horz" pos="2160" userDrawn="1">
          <p15:clr>
            <a:srgbClr val="FBAE40"/>
          </p15:clr>
        </p15:guide>
        <p15:guide id="15" orient="horz" pos="2352" userDrawn="1">
          <p15:clr>
            <a:srgbClr val="FBAE40"/>
          </p15:clr>
        </p15:guide>
        <p15:guide id="16" orient="horz" pos="2446"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ultiple pictures, text left">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dirty="0"/>
          </a:p>
        </p:txBody>
      </p:sp>
      <p:sp>
        <p:nvSpPr>
          <p:cNvPr id="4" name="Tijdelijke aanduiding voor afbeelding 3">
            <a:extLst>
              <a:ext uri="{FF2B5EF4-FFF2-40B4-BE49-F238E27FC236}">
                <a16:creationId xmlns:a16="http://schemas.microsoft.com/office/drawing/2014/main" id="{4A06D551-B311-5B4D-92FB-89DF3CF7449B}"/>
              </a:ext>
            </a:extLst>
          </p:cNvPr>
          <p:cNvSpPr>
            <a:spLocks noGrp="1"/>
          </p:cNvSpPr>
          <p:nvPr>
            <p:ph type="pic" sz="quarter" idx="10"/>
          </p:nvPr>
        </p:nvSpPr>
        <p:spPr>
          <a:xfrm>
            <a:off x="5187950" y="1685926"/>
            <a:ext cx="3206750" cy="427037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dirty="0"/>
          </a:p>
        </p:txBody>
      </p:sp>
      <p:sp>
        <p:nvSpPr>
          <p:cNvPr id="19" name="Tijdelijke aanduiding voor afbeelding 3">
            <a:extLst>
              <a:ext uri="{FF2B5EF4-FFF2-40B4-BE49-F238E27FC236}">
                <a16:creationId xmlns:a16="http://schemas.microsoft.com/office/drawing/2014/main" id="{346C9A3B-DFBB-164E-B921-12BD863F1730}"/>
              </a:ext>
            </a:extLst>
          </p:cNvPr>
          <p:cNvSpPr>
            <a:spLocks noGrp="1"/>
          </p:cNvSpPr>
          <p:nvPr>
            <p:ph type="pic" sz="quarter" idx="11"/>
          </p:nvPr>
        </p:nvSpPr>
        <p:spPr>
          <a:xfrm>
            <a:off x="8543925" y="1684335"/>
            <a:ext cx="3206750" cy="2047875"/>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dirty="0"/>
          </a:p>
        </p:txBody>
      </p:sp>
      <p:sp>
        <p:nvSpPr>
          <p:cNvPr id="21" name="Tijdelijke aanduiding voor afbeelding 3">
            <a:extLst>
              <a:ext uri="{FF2B5EF4-FFF2-40B4-BE49-F238E27FC236}">
                <a16:creationId xmlns:a16="http://schemas.microsoft.com/office/drawing/2014/main" id="{53C946AD-FCD5-1547-BC6F-0F87AAA1743F}"/>
              </a:ext>
            </a:extLst>
          </p:cNvPr>
          <p:cNvSpPr>
            <a:spLocks noGrp="1"/>
          </p:cNvSpPr>
          <p:nvPr>
            <p:ph type="pic" sz="quarter" idx="13"/>
          </p:nvPr>
        </p:nvSpPr>
        <p:spPr>
          <a:xfrm>
            <a:off x="8543925" y="3881436"/>
            <a:ext cx="3206750" cy="2074864"/>
          </a:xfrm>
          <a:prstGeom prst="rect">
            <a:avLst/>
          </a:prstGeom>
          <a:solidFill>
            <a:srgbClr val="D8D3D0"/>
          </a:solidFill>
        </p:spPr>
        <p:txBody>
          <a:bodyPr lIns="450000" tIns="450000" rIns="450000" bIns="450000">
            <a:normAutofit/>
          </a:bodyPr>
          <a:lstStyle>
            <a:lvl1pPr algn="ctr">
              <a:defRPr sz="1400"/>
            </a:lvl1pPr>
          </a:lstStyle>
          <a:p>
            <a:r>
              <a:rPr lang="en-US"/>
              <a:t>Click icon to add picture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1692274" y="1685926"/>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endParaRPr lang="nl-NL" dirty="0"/>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10" name="TypeTextLevel" hidden="1">
            <a:extLst>
              <a:ext uri="{FF2B5EF4-FFF2-40B4-BE49-F238E27FC236}">
                <a16:creationId xmlns:a16="http://schemas.microsoft.com/office/drawing/2014/main" id="{F9A5E08B-6F35-4EA2-85E2-7F7236DE3573}"/>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1618081480"/>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3" pos="5286" userDrawn="1">
          <p15:clr>
            <a:srgbClr val="FBAE40"/>
          </p15:clr>
        </p15:guide>
        <p15:guide id="14" orient="horz" pos="2160">
          <p15:clr>
            <a:srgbClr val="FBAE40"/>
          </p15:clr>
        </p15:guide>
        <p15:guide id="15" orient="horz" pos="2352">
          <p15:clr>
            <a:srgbClr val="FBAE40"/>
          </p15:clr>
        </p15:guide>
        <p15:guide id="16" orient="horz" pos="2446">
          <p15:clr>
            <a:srgbClr val="FBAE40"/>
          </p15:clr>
        </p15:guide>
        <p15:guide id="17" pos="538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sp>
        <p:nvSpPr>
          <p:cNvPr id="24" name="Titel 23">
            <a:extLst>
              <a:ext uri="{FF2B5EF4-FFF2-40B4-BE49-F238E27FC236}">
                <a16:creationId xmlns:a16="http://schemas.microsoft.com/office/drawing/2014/main" id="{216E04F8-3B97-084F-BBD4-7DD8B2DEDD00}"/>
              </a:ext>
            </a:extLst>
          </p:cNvPr>
          <p:cNvSpPr>
            <a:spLocks noGrp="1"/>
          </p:cNvSpPr>
          <p:nvPr>
            <p:ph type="title"/>
          </p:nvPr>
        </p:nvSpPr>
        <p:spPr>
          <a:xfrm>
            <a:off x="442841" y="447567"/>
            <a:ext cx="3653633" cy="782467"/>
          </a:xfrm>
        </p:spPr>
        <p:txBody>
          <a:bodyPr tIns="216000" bIns="216000"/>
          <a:lstStyle>
            <a:lvl1pPr>
              <a:lnSpc>
                <a:spcPct val="90000"/>
              </a:lnSpc>
              <a:defRPr sz="2500" b="0" i="0">
                <a:latin typeface="DIN Pro Medium" pitchFamily="2" charset="0"/>
              </a:defRPr>
            </a:lvl1pPr>
          </a:lstStyle>
          <a:p>
            <a:r>
              <a:rPr lang="en-US"/>
              <a:t>Click to edit Master title style</a:t>
            </a:r>
            <a:endParaRPr lang="nl-NL" dirty="0"/>
          </a:p>
        </p:txBody>
      </p:sp>
      <p:sp>
        <p:nvSpPr>
          <p:cNvPr id="22" name="Tijdelijke aanduiding voor tekst 9">
            <a:extLst>
              <a:ext uri="{FF2B5EF4-FFF2-40B4-BE49-F238E27FC236}">
                <a16:creationId xmlns:a16="http://schemas.microsoft.com/office/drawing/2014/main" id="{AC4D2E7B-A481-5040-8E7B-8A8AB40FEFE2}"/>
              </a:ext>
            </a:extLst>
          </p:cNvPr>
          <p:cNvSpPr>
            <a:spLocks noGrp="1"/>
          </p:cNvSpPr>
          <p:nvPr>
            <p:ph type="body" sz="quarter" idx="14" hasCustomPrompt="1"/>
          </p:nvPr>
        </p:nvSpPr>
        <p:spPr>
          <a:xfrm>
            <a:off x="8691561" y="1685925"/>
            <a:ext cx="3052764" cy="4270374"/>
          </a:xfrm>
          <a:prstGeom prst="rect">
            <a:avLst/>
          </a:prstGeom>
        </p:spPr>
        <p:txBody>
          <a:bodyPr>
            <a:normAutofit/>
          </a:bodyPr>
          <a:lstStyle>
            <a:lvl1pPr>
              <a:lnSpc>
                <a:spcPct val="90000"/>
              </a:lnSpc>
              <a:spcBef>
                <a:spcPts val="0"/>
              </a:spcBef>
              <a:spcAft>
                <a:spcPts val="0"/>
              </a:spcAft>
              <a:defRPr sz="2400" b="0" i="0">
                <a:solidFill>
                  <a:schemeClr val="tx2"/>
                </a:solidFill>
                <a:latin typeface="DIN Pro Medium" pitchFamily="2" charset="0"/>
              </a:defRPr>
            </a:lvl1pPr>
            <a:lvl2pPr marL="0" indent="0">
              <a:lnSpc>
                <a:spcPct val="110000"/>
              </a:lnSpc>
              <a:spcBef>
                <a:spcPts val="1500"/>
              </a:spcBef>
              <a:tabLst/>
              <a:defRPr sz="1800" b="0" i="0">
                <a:solidFill>
                  <a:schemeClr val="tx1"/>
                </a:solidFill>
                <a:latin typeface="DINPro" pitchFamily="2" charset="0"/>
              </a:defRPr>
            </a:lvl2pPr>
          </a:lstStyle>
          <a:p>
            <a:r>
              <a:rPr lang="nl-NL" dirty="0" err="1"/>
              <a:t>Title</a:t>
            </a:r>
            <a:endParaRPr lang="nl-NL" dirty="0"/>
          </a:p>
          <a:p>
            <a:pPr lvl="1"/>
            <a:r>
              <a:rPr lang="nl-NL" dirty="0"/>
              <a:t>Body</a:t>
            </a:r>
          </a:p>
        </p:txBody>
      </p:sp>
      <p:sp>
        <p:nvSpPr>
          <p:cNvPr id="5" name="Tijdelijke aanduiding voor voettekst 4">
            <a:extLst>
              <a:ext uri="{FF2B5EF4-FFF2-40B4-BE49-F238E27FC236}">
                <a16:creationId xmlns:a16="http://schemas.microsoft.com/office/drawing/2014/main" id="{FDADBBBA-0594-BB4C-AE21-8F560B8ABA1C}"/>
              </a:ext>
            </a:extLst>
          </p:cNvPr>
          <p:cNvSpPr>
            <a:spLocks noGrp="1"/>
          </p:cNvSpPr>
          <p:nvPr>
            <p:ph type="ftr" sz="quarter" idx="15"/>
          </p:nvPr>
        </p:nvSpPr>
        <p:spPr/>
        <p:txBody>
          <a:bodyPr/>
          <a:lstStyle>
            <a:lvl1pPr>
              <a:defRPr/>
            </a:lvl1pPr>
          </a:lstStyle>
          <a:p>
            <a:r>
              <a:rPr lang="en-GB"/>
              <a:t>Footer text - Faculty or Research Institute name</a:t>
            </a:r>
            <a:endParaRPr lang="nl-NL" dirty="0"/>
          </a:p>
        </p:txBody>
      </p:sp>
      <p:sp>
        <p:nvSpPr>
          <p:cNvPr id="6" name="Tijdelijke aanduiding voor dianummer 5">
            <a:extLst>
              <a:ext uri="{FF2B5EF4-FFF2-40B4-BE49-F238E27FC236}">
                <a16:creationId xmlns:a16="http://schemas.microsoft.com/office/drawing/2014/main" id="{753D2EB5-540C-F841-B6AD-3FA82E56D6EF}"/>
              </a:ext>
            </a:extLst>
          </p:cNvPr>
          <p:cNvSpPr>
            <a:spLocks noGrp="1"/>
          </p:cNvSpPr>
          <p:nvPr>
            <p:ph type="sldNum" sz="quarter" idx="16"/>
          </p:nvPr>
        </p:nvSpPr>
        <p:spPr>
          <a:xfrm>
            <a:off x="442841" y="5958000"/>
            <a:ext cx="611259" cy="900000"/>
          </a:xfrm>
        </p:spPr>
        <p:txBody>
          <a:bodyPr/>
          <a:lstStyle/>
          <a:p>
            <a:pPr algn="l"/>
            <a:fld id="{840C1E0B-154D-844F-9C3C-CB8827A7EAB0}" type="slidenum">
              <a:rPr lang="nl-NL" smtClean="0"/>
              <a:pPr algn="l"/>
              <a:t>‹#›</a:t>
            </a:fld>
            <a:r>
              <a:rPr lang="nl-NL" dirty="0"/>
              <a:t> </a:t>
            </a:r>
          </a:p>
        </p:txBody>
      </p:sp>
      <p:pic>
        <p:nvPicPr>
          <p:cNvPr id="25" name="Afbeelding 5">
            <a:extLst>
              <a:ext uri="{FF2B5EF4-FFF2-40B4-BE49-F238E27FC236}">
                <a16:creationId xmlns:a16="http://schemas.microsoft.com/office/drawing/2014/main" id="{C94FE580-587B-0B4A-8115-C8DDC693912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61497"/>
          <a:stretch/>
        </p:blipFill>
        <p:spPr>
          <a:xfrm>
            <a:off x="10673802" y="6102174"/>
            <a:ext cx="1105257" cy="609600"/>
          </a:xfrm>
          <a:prstGeom prst="rect">
            <a:avLst/>
          </a:prstGeom>
        </p:spPr>
      </p:pic>
      <p:sp>
        <p:nvSpPr>
          <p:cNvPr id="7" name="TypeTextLevel" hidden="1">
            <a:extLst>
              <a:ext uri="{FF2B5EF4-FFF2-40B4-BE49-F238E27FC236}">
                <a16:creationId xmlns:a16="http://schemas.microsoft.com/office/drawing/2014/main" id="{810C2A13-CF92-47CC-8BB1-C1C4211AF7A8}"/>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TextSlide</a:t>
            </a:r>
            <a:endParaRPr lang="nl-NL" sz="800" dirty="0"/>
          </a:p>
        </p:txBody>
      </p:sp>
    </p:spTree>
    <p:extLst>
      <p:ext uri="{BB962C8B-B14F-4D97-AF65-F5344CB8AC3E}">
        <p14:creationId xmlns:p14="http://schemas.microsoft.com/office/powerpoint/2010/main" val="3601263426"/>
      </p:ext>
    </p:extLst>
  </p:cSld>
  <p:clrMapOvr>
    <a:masterClrMapping/>
  </p:clrMapOvr>
  <p:extLst>
    <p:ext uri="{DCECCB84-F9BA-43D5-87BE-67443E8EF086}">
      <p15:sldGuideLst xmlns:p15="http://schemas.microsoft.com/office/powerpoint/2012/main">
        <p15:guide id="1" orient="horz" pos="2260">
          <p15:clr>
            <a:srgbClr val="FBAE40"/>
          </p15:clr>
        </p15:guide>
        <p15:guide id="2" orient="horz" pos="2540">
          <p15:clr>
            <a:srgbClr val="FBAE40"/>
          </p15:clr>
        </p15:guide>
        <p15:guide id="4" pos="2989">
          <p15:clr>
            <a:srgbClr val="FBAE40"/>
          </p15:clr>
        </p15:guide>
        <p15:guide id="5" pos="3268">
          <p15:clr>
            <a:srgbClr val="FBAE40"/>
          </p15:clr>
        </p15:guide>
        <p15:guide id="6" pos="5196">
          <p15:clr>
            <a:srgbClr val="FBAE40"/>
          </p15:clr>
        </p15:guide>
        <p15:guide id="7" pos="5476">
          <p15:clr>
            <a:srgbClr val="FBAE40"/>
          </p15:clr>
        </p15:guide>
        <p15:guide id="9" pos="1062">
          <p15:clr>
            <a:srgbClr val="FBAE40"/>
          </p15:clr>
        </p15:guide>
        <p15:guide id="11" pos="3082">
          <p15:clr>
            <a:srgbClr val="FBAE40"/>
          </p15:clr>
        </p15:guide>
        <p15:guide id="12" pos="3176">
          <p15:clr>
            <a:srgbClr val="FBAE40"/>
          </p15:clr>
        </p15:guide>
        <p15:guide id="13" pos="3940">
          <p15:clr>
            <a:srgbClr val="FBAE40"/>
          </p15:clr>
        </p15:guide>
        <p15:guide id="14" orient="horz" pos="2160">
          <p15:clr>
            <a:srgbClr val="FBAE40"/>
          </p15:clr>
        </p15:guide>
        <p15:guide id="15" orient="horz" pos="2352">
          <p15:clr>
            <a:srgbClr val="FBAE40"/>
          </p15:clr>
        </p15:guide>
        <p15:guide id="16" orient="horz" pos="244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left">
    <p:spTree>
      <p:nvGrpSpPr>
        <p:cNvPr id="1" name=""/>
        <p:cNvGrpSpPr/>
        <p:nvPr/>
      </p:nvGrpSpPr>
      <p:grpSpPr>
        <a:xfrm>
          <a:off x="0" y="0"/>
          <a:ext cx="0" cy="0"/>
          <a:chOff x="0" y="0"/>
          <a:chExt cx="0" cy="0"/>
        </a:xfrm>
      </p:grpSpPr>
      <p:sp>
        <p:nvSpPr>
          <p:cNvPr id="6" name="Tijdelijke aanduiding voor afbeelding 5">
            <a:extLst>
              <a:ext uri="{FF2B5EF4-FFF2-40B4-BE49-F238E27FC236}">
                <a16:creationId xmlns:a16="http://schemas.microsoft.com/office/drawing/2014/main" id="{FE1CA300-B451-A048-8408-FA52BBBC47A5}"/>
              </a:ext>
            </a:extLst>
          </p:cNvPr>
          <p:cNvSpPr>
            <a:spLocks noGrp="1"/>
          </p:cNvSpPr>
          <p:nvPr>
            <p:ph type="pic" sz="quarter" idx="10"/>
          </p:nvPr>
        </p:nvSpPr>
        <p:spPr>
          <a:xfrm>
            <a:off x="0" y="0"/>
            <a:ext cx="12193588" cy="6858000"/>
          </a:xfrm>
          <a:prstGeom prst="rect">
            <a:avLst/>
          </a:prstGeom>
          <a:solidFill>
            <a:srgbClr val="0077B3"/>
          </a:solidFill>
          <a:ln>
            <a:noFill/>
          </a:ln>
        </p:spPr>
        <p:txBody>
          <a:bodyPr/>
          <a:lstStyle/>
          <a:p>
            <a:r>
              <a:rPr lang="en-US"/>
              <a:t>Click icon to add picture</a:t>
            </a:r>
            <a:endParaRPr lang="nl-NL"/>
          </a:p>
        </p:txBody>
      </p:sp>
      <p:sp>
        <p:nvSpPr>
          <p:cNvPr id="10" name="Tijdelijke aanduiding voor tekst 9">
            <a:extLst>
              <a:ext uri="{FF2B5EF4-FFF2-40B4-BE49-F238E27FC236}">
                <a16:creationId xmlns:a16="http://schemas.microsoft.com/office/drawing/2014/main" id="{7D79DC2E-4F5A-E045-8370-A849FB985C59}"/>
              </a:ext>
            </a:extLst>
          </p:cNvPr>
          <p:cNvSpPr>
            <a:spLocks noGrp="1"/>
          </p:cNvSpPr>
          <p:nvPr>
            <p:ph type="body" sz="quarter" idx="11" hasCustomPrompt="1"/>
          </p:nvPr>
        </p:nvSpPr>
        <p:spPr>
          <a:xfrm>
            <a:off x="450849" y="450850"/>
            <a:ext cx="3611599" cy="1349917"/>
          </a:xfrm>
          <a:prstGeom prst="rect">
            <a:avLst/>
          </a:prstGeom>
          <a:blipFill dpi="0" rotWithShape="1">
            <a:blip r:embed="rId2"/>
            <a:srcRect/>
            <a:tile tx="0" ty="0" sx="100000" sy="100000" flip="none" algn="tr"/>
          </a:blipFill>
          <a:effectLst>
            <a:outerShdw blurRad="190500" dist="63500" dir="2700000" algn="tl" rotWithShape="0">
              <a:prstClr val="black">
                <a:alpha val="15000"/>
              </a:prstClr>
            </a:outerShdw>
          </a:effectLst>
        </p:spPr>
        <p:txBody>
          <a:bodyPr wrap="square" lIns="360000" tIns="270000" rIns="360000" bIns="270000" anchor="t" anchorCtr="0">
            <a:spAutoFit/>
          </a:bodyPr>
          <a:lstStyle>
            <a:lvl1pPr>
              <a:lnSpc>
                <a:spcPct val="90000"/>
              </a:lnSpc>
              <a:spcBef>
                <a:spcPts val="0"/>
              </a:spcBef>
              <a:spcAft>
                <a:spcPts val="0"/>
              </a:spcAft>
              <a:defRPr sz="2400">
                <a:solidFill>
                  <a:srgbClr val="005CA9"/>
                </a:solidFill>
              </a:defRPr>
            </a:lvl1pPr>
            <a:lvl2pPr marL="0" indent="0">
              <a:lnSpc>
                <a:spcPct val="110000"/>
              </a:lnSpc>
              <a:spcBef>
                <a:spcPts val="1500"/>
              </a:spcBef>
              <a:tabLst/>
              <a:defRPr sz="1800">
                <a:solidFill>
                  <a:schemeClr val="tx1"/>
                </a:solidFill>
              </a:defRPr>
            </a:lvl2pPr>
          </a:lstStyle>
          <a:p>
            <a:r>
              <a:rPr lang="nl-NL" dirty="0" err="1"/>
              <a:t>Title</a:t>
            </a:r>
            <a:endParaRPr lang="nl-NL" dirty="0"/>
          </a:p>
          <a:p>
            <a:pPr lvl="1"/>
            <a:r>
              <a:rPr lang="nl-NL" dirty="0"/>
              <a:t>Body</a:t>
            </a:r>
          </a:p>
        </p:txBody>
      </p:sp>
      <p:sp>
        <p:nvSpPr>
          <p:cNvPr id="4" name="TypeTextLevel" hidden="1">
            <a:extLst>
              <a:ext uri="{FF2B5EF4-FFF2-40B4-BE49-F238E27FC236}">
                <a16:creationId xmlns:a16="http://schemas.microsoft.com/office/drawing/2014/main" id="{36D40590-4D6C-4940-801D-F2770FBA85A1}"/>
              </a:ext>
            </a:extLst>
          </p:cNvPr>
          <p:cNvSpPr txBox="1"/>
          <p:nvPr userDrawn="1"/>
        </p:nvSpPr>
        <p:spPr>
          <a:xfrm>
            <a:off x="-1680864" y="188640"/>
            <a:ext cx="1680864" cy="215444"/>
          </a:xfrm>
          <a:prstGeom prst="rect">
            <a:avLst/>
          </a:prstGeom>
          <a:noFill/>
        </p:spPr>
        <p:txBody>
          <a:bodyPr wrap="square" rtlCol="0">
            <a:spAutoFit/>
          </a:bodyPr>
          <a:lstStyle/>
          <a:p>
            <a:r>
              <a:rPr lang="nl-NL" sz="800" dirty="0" err="1"/>
              <a:t>Caption</a:t>
            </a:r>
            <a:endParaRPr lang="nl-NL" sz="800" dirty="0"/>
          </a:p>
        </p:txBody>
      </p:sp>
    </p:spTree>
    <p:extLst>
      <p:ext uri="{BB962C8B-B14F-4D97-AF65-F5344CB8AC3E}">
        <p14:creationId xmlns:p14="http://schemas.microsoft.com/office/powerpoint/2010/main" val="3601741833"/>
      </p:ext>
    </p:extLst>
  </p:cSld>
  <p:clrMapOvr>
    <a:masterClrMapping/>
  </p:clrMapOvr>
  <p:extLst>
    <p:ext uri="{DCECCB84-F9BA-43D5-87BE-67443E8EF086}">
      <p15:sldGuideLst xmlns:p15="http://schemas.microsoft.com/office/powerpoint/2012/main">
        <p15:guide id="1" pos="3840">
          <p15:clr>
            <a:srgbClr val="FBAE40"/>
          </p15:clr>
        </p15:guide>
        <p15:guide id="2" pos="2466">
          <p15:clr>
            <a:srgbClr val="FBAE40"/>
          </p15:clr>
        </p15:guide>
        <p15:guide id="3" pos="2750">
          <p15:clr>
            <a:srgbClr val="FBAE40"/>
          </p15:clr>
        </p15:guide>
        <p15:guide id="4" pos="4934">
          <p15:clr>
            <a:srgbClr val="FBAE40"/>
          </p15:clr>
        </p15:guide>
        <p15:guide id="5" pos="521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27665E69-18C9-CF48-BFCD-B5F193A54EE1}"/>
              </a:ext>
            </a:extLst>
          </p:cNvPr>
          <p:cNvSpPr/>
          <p:nvPr userDrawn="1"/>
        </p:nvSpPr>
        <p:spPr>
          <a:xfrm flipH="1">
            <a:off x="-1" y="0"/>
            <a:ext cx="1235075" cy="6857999"/>
          </a:xfrm>
          <a:prstGeom prst="rect">
            <a:avLst/>
          </a:prstGeom>
          <a:solidFill>
            <a:srgbClr val="F2EFE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Placeholder 1"/>
          <p:cNvSpPr>
            <a:spLocks noGrp="1"/>
          </p:cNvSpPr>
          <p:nvPr>
            <p:ph type="title"/>
          </p:nvPr>
        </p:nvSpPr>
        <p:spPr>
          <a:xfrm>
            <a:off x="450850" y="451166"/>
            <a:ext cx="3653633" cy="782467"/>
          </a:xfrm>
          <a:prstGeom prst="rect">
            <a:avLst/>
          </a:prstGeom>
          <a:solidFill>
            <a:srgbClr val="0077B3"/>
          </a:solidFill>
        </p:spPr>
        <p:txBody>
          <a:bodyPr vert="horz" wrap="none" lIns="251999" tIns="216000" rIns="216000" bIns="216000" rtlCol="0" anchor="ctr">
            <a:sp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450849" y="5958000"/>
            <a:ext cx="784225" cy="900000"/>
          </a:xfrm>
          <a:prstGeom prst="rect">
            <a:avLst/>
          </a:prstGeom>
        </p:spPr>
        <p:txBody>
          <a:bodyPr vert="horz" lIns="0" tIns="0" rIns="0" bIns="0" rtlCol="0" anchor="ctr"/>
          <a:lstStyle>
            <a:lvl1pPr algn="r">
              <a:defRPr sz="1050" b="0" i="0">
                <a:solidFill>
                  <a:srgbClr val="7F7F7F"/>
                </a:solidFill>
                <a:latin typeface="DINPro" pitchFamily="2" charset="0"/>
              </a:defRPr>
            </a:lvl1pPr>
          </a:lstStyle>
          <a:p>
            <a:pPr algn="l"/>
            <a:fld id="{840C1E0B-154D-844F-9C3C-CB8827A7EAB0}" type="slidenum">
              <a:rPr lang="nl-NL" smtClean="0"/>
              <a:pPr algn="l"/>
              <a:t>‹#›</a:t>
            </a:fld>
            <a:r>
              <a:rPr lang="nl-NL"/>
              <a:t> </a:t>
            </a:r>
            <a:endParaRPr lang="nl-NL" dirty="0"/>
          </a:p>
        </p:txBody>
      </p:sp>
      <p:sp>
        <p:nvSpPr>
          <p:cNvPr id="9" name="Tijdelijke aanduiding voor voettekst 8">
            <a:extLst>
              <a:ext uri="{FF2B5EF4-FFF2-40B4-BE49-F238E27FC236}">
                <a16:creationId xmlns:a16="http://schemas.microsoft.com/office/drawing/2014/main" id="{90943D11-E52B-384D-9FC1-2B4069AF57E7}"/>
              </a:ext>
            </a:extLst>
          </p:cNvPr>
          <p:cNvSpPr>
            <a:spLocks noGrp="1"/>
          </p:cNvSpPr>
          <p:nvPr>
            <p:ph type="ftr" sz="quarter" idx="3"/>
          </p:nvPr>
        </p:nvSpPr>
        <p:spPr>
          <a:xfrm>
            <a:off x="1685924" y="5957999"/>
            <a:ext cx="6925796" cy="900001"/>
          </a:xfrm>
          <a:prstGeom prst="rect">
            <a:avLst/>
          </a:prstGeom>
        </p:spPr>
        <p:txBody>
          <a:bodyPr vert="horz" lIns="0" tIns="0" rIns="0" bIns="0" rtlCol="0" anchor="ctr"/>
          <a:lstStyle>
            <a:lvl1pPr algn="l">
              <a:defRPr sz="1050" b="0" i="0">
                <a:solidFill>
                  <a:srgbClr val="7F7F7F"/>
                </a:solidFill>
                <a:latin typeface="DINPro" pitchFamily="2" charset="0"/>
              </a:defRPr>
            </a:lvl1pPr>
          </a:lstStyle>
          <a:p>
            <a:r>
              <a:rPr lang="en-GB"/>
              <a:t>Footer text - Faculty or Research Institute name</a:t>
            </a:r>
            <a:endParaRPr lang="nl-NL" dirty="0"/>
          </a:p>
        </p:txBody>
      </p:sp>
      <p:sp>
        <p:nvSpPr>
          <p:cNvPr id="8" name="Text Placeholder 7">
            <a:extLst>
              <a:ext uri="{FF2B5EF4-FFF2-40B4-BE49-F238E27FC236}">
                <a16:creationId xmlns:a16="http://schemas.microsoft.com/office/drawing/2014/main" id="{616ED97E-E821-4DC0-8C69-9551871955F0}"/>
              </a:ext>
            </a:extLst>
          </p:cNvPr>
          <p:cNvSpPr>
            <a:spLocks noGrp="1"/>
          </p:cNvSpPr>
          <p:nvPr>
            <p:ph type="body" idx="1"/>
          </p:nvPr>
        </p:nvSpPr>
        <p:spPr>
          <a:xfrm>
            <a:off x="1684366" y="1684373"/>
            <a:ext cx="10058373" cy="4273628"/>
          </a:xfrm>
          <a:prstGeom prst="rect">
            <a:avLst/>
          </a:prstGeom>
        </p:spPr>
        <p:txBody>
          <a:bodyPr vert="horz" lIns="0" tIns="0" rIns="0" bIns="0" rtlCol="0">
            <a:noAutofit/>
          </a:bodyPr>
          <a:lstStyle/>
          <a:p>
            <a:pPr lvl="0"/>
            <a:r>
              <a:rPr lang="nl-NL"/>
              <a:t>Tekststijl van het model bewerken
Tweede niveau
Derde niveau
Vierde niveau
Vijfde niveau</a:t>
            </a:r>
            <a:endParaRPr lang="en-GB" dirty="0"/>
          </a:p>
        </p:txBody>
      </p:sp>
    </p:spTree>
    <p:extLst>
      <p:ext uri="{BB962C8B-B14F-4D97-AF65-F5344CB8AC3E}">
        <p14:creationId xmlns:p14="http://schemas.microsoft.com/office/powerpoint/2010/main" val="1952633024"/>
      </p:ext>
    </p:extLst>
  </p:cSld>
  <p:clrMap bg1="lt1" tx1="dk1" bg2="lt2" tx2="dk2" accent1="accent1" accent2="accent2" accent3="accent3" accent4="accent4" accent5="accent5" accent6="accent6" hlink="hlink" folHlink="folHlink"/>
  <p:sldLayoutIdLst>
    <p:sldLayoutId id="2147483888" r:id="rId1"/>
    <p:sldLayoutId id="2147483898" r:id="rId2"/>
    <p:sldLayoutId id="2147483874" r:id="rId3"/>
    <p:sldLayoutId id="2147483885" r:id="rId4"/>
    <p:sldLayoutId id="2147483890" r:id="rId5"/>
    <p:sldLayoutId id="2147483889" r:id="rId6"/>
    <p:sldLayoutId id="2147483896" r:id="rId7"/>
    <p:sldLayoutId id="2147483900" r:id="rId8"/>
    <p:sldLayoutId id="2147483893" r:id="rId9"/>
    <p:sldLayoutId id="2147483879" r:id="rId10"/>
    <p:sldLayoutId id="2147483883" r:id="rId11"/>
    <p:sldLayoutId id="2147483895" r:id="rId12"/>
    <p:sldLayoutId id="2147483892" r:id="rId13"/>
    <p:sldLayoutId id="2147483886" r:id="rId14"/>
    <p:sldLayoutId id="2147483899" r:id="rId15"/>
    <p:sldLayoutId id="2147483897" r:id="rId16"/>
    <p:sldLayoutId id="2147483901" r:id="rId17"/>
  </p:sldLayoutIdLst>
  <p:hf hdr="0" dt="0"/>
  <p:txStyles>
    <p:titleStyle>
      <a:lvl1pPr algn="l" defTabSz="685800" rtl="0" eaLnBrk="1" latinLnBrk="0" hangingPunct="1">
        <a:lnSpc>
          <a:spcPct val="90000"/>
        </a:lnSpc>
        <a:spcBef>
          <a:spcPct val="0"/>
        </a:spcBef>
        <a:buNone/>
        <a:defRPr sz="2500" b="0" i="0" kern="1200">
          <a:solidFill>
            <a:schemeClr val="bg2"/>
          </a:solidFill>
          <a:latin typeface="DIN Pro Medium" pitchFamily="2" charset="0"/>
          <a:ea typeface="+mj-ea"/>
          <a:cs typeface="+mj-cs"/>
        </a:defRPr>
      </a:lvl1pPr>
    </p:titleStyle>
    <p:bodyStyle>
      <a:lvl1pPr marL="0" indent="0" algn="l" defTabSz="685800" rtl="0" eaLnBrk="1" latinLnBrk="0" hangingPunct="1">
        <a:lnSpc>
          <a:spcPct val="110000"/>
        </a:lnSpc>
        <a:spcBef>
          <a:spcPts val="0"/>
        </a:spcBef>
        <a:spcAft>
          <a:spcPts val="0"/>
        </a:spcAft>
        <a:buFont typeface="Arial" panose="020B0604020202020204" pitchFamily="34" charset="0"/>
        <a:buNone/>
        <a:defRPr sz="2400" b="0" i="0" kern="1200">
          <a:solidFill>
            <a:schemeClr val="tx2"/>
          </a:solidFill>
          <a:latin typeface="DIN Pro Medium" pitchFamily="2" charset="0"/>
          <a:ea typeface="+mn-ea"/>
          <a:cs typeface="+mn-cs"/>
        </a:defRPr>
      </a:lvl1pPr>
      <a:lvl2pPr marL="0" indent="0" algn="l" defTabSz="685800" rtl="0" eaLnBrk="1" latinLnBrk="0" hangingPunct="1">
        <a:lnSpc>
          <a:spcPct val="110000"/>
        </a:lnSpc>
        <a:spcBef>
          <a:spcPts val="0"/>
        </a:spcBef>
        <a:buFont typeface="Arial" panose="020B0604020202020204" pitchFamily="34" charset="0"/>
        <a:buNone/>
        <a:tabLst/>
        <a:defRPr sz="1800" b="0" i="0" kern="1200">
          <a:solidFill>
            <a:schemeClr val="tx1"/>
          </a:solidFill>
          <a:latin typeface="DINPro" pitchFamily="2" charset="0"/>
          <a:ea typeface="+mn-ea"/>
          <a:cs typeface="+mn-cs"/>
        </a:defRPr>
      </a:lvl2pPr>
      <a:lvl3pPr marL="450850" indent="-277813" algn="l" defTabSz="685800" rtl="0" eaLnBrk="1" latinLnBrk="0" hangingPunct="1">
        <a:lnSpc>
          <a:spcPct val="110000"/>
        </a:lnSpc>
        <a:spcBef>
          <a:spcPts val="0"/>
        </a:spcBef>
        <a:buFont typeface="Arial" panose="020B0604020202020204" pitchFamily="34" charset="0"/>
        <a:buChar char="•"/>
        <a:tabLst/>
        <a:defRPr sz="1800" b="0" i="0" kern="1200" baseline="0">
          <a:solidFill>
            <a:schemeClr val="tx1"/>
          </a:solidFill>
          <a:latin typeface="DINPro" pitchFamily="2" charset="0"/>
          <a:ea typeface="+mn-ea"/>
          <a:cs typeface="Calibri Light" panose="020F0302020204030204" pitchFamily="34" charset="0"/>
        </a:defRPr>
      </a:lvl3pPr>
      <a:lvl4pPr marL="625475" indent="-174625" algn="l" defTabSz="685800" rtl="0" eaLnBrk="1" latinLnBrk="0" hangingPunct="1">
        <a:lnSpc>
          <a:spcPct val="110000"/>
        </a:lnSpc>
        <a:spcBef>
          <a:spcPts val="0"/>
        </a:spcBef>
        <a:buFont typeface="Arial" panose="020B0604020202020204" pitchFamily="34" charset="0"/>
        <a:buChar char="•"/>
        <a:tabLst/>
        <a:defRPr lang="en-US" sz="1800" b="0" i="0" kern="1200" dirty="0">
          <a:solidFill>
            <a:schemeClr val="tx1"/>
          </a:solidFill>
          <a:latin typeface="DINPro" pitchFamily="2" charset="0"/>
          <a:ea typeface="+mn-ea"/>
          <a:cs typeface="+mn-cs"/>
        </a:defRPr>
      </a:lvl4pPr>
      <a:lvl5pPr marL="809625"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84" userDrawn="1">
          <p15:clr>
            <a:srgbClr val="F26B43"/>
          </p15:clr>
        </p15:guide>
        <p15:guide id="4" orient="horz" pos="778" userDrawn="1">
          <p15:clr>
            <a:srgbClr val="F26B43"/>
          </p15:clr>
        </p15:guide>
        <p15:guide id="10" pos="7398" userDrawn="1">
          <p15:clr>
            <a:srgbClr val="F26B43"/>
          </p15:clr>
        </p15:guide>
        <p15:guide id="11" orient="horz" pos="3752" userDrawn="1">
          <p15:clr>
            <a:srgbClr val="F26B43"/>
          </p15:clr>
        </p15:guide>
        <p15:guide id="12" orient="horz" pos="4036" userDrawn="1">
          <p15:clr>
            <a:srgbClr val="F26B43"/>
          </p15:clr>
        </p15:guide>
        <p15:guide id="13" pos="284" userDrawn="1">
          <p15:clr>
            <a:srgbClr val="F26B43"/>
          </p15:clr>
        </p15:guide>
        <p15:guide id="15" orient="horz" pos="10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package" Target="../embeddings/Microsoft_Excel_Worksheet.xlsx"/><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Excel_Worksheet1.xlsx"/><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4889F6C-9A9B-4146-9BD3-4C691D902EAD}"/>
              </a:ext>
            </a:extLst>
          </p:cNvPr>
          <p:cNvSpPr txBox="1"/>
          <p:nvPr/>
        </p:nvSpPr>
        <p:spPr>
          <a:xfrm>
            <a:off x="1256041" y="170666"/>
            <a:ext cx="9820275" cy="2894120"/>
          </a:xfrm>
          <a:prstGeom prst="rect">
            <a:avLst/>
          </a:prstGeom>
          <a:solidFill>
            <a:schemeClr val="bg1"/>
          </a:solidFill>
          <a:effectLst>
            <a:outerShdw blurRad="254000" dist="127000" dir="2700000" algn="ctr" rotWithShape="0">
              <a:schemeClr val="tx1">
                <a:alpha val="5000"/>
              </a:schemeClr>
            </a:outerShdw>
          </a:effectLst>
        </p:spPr>
        <p:txBody>
          <a:bodyPr wrap="square" lIns="360000" tIns="360000" rIns="360000" bIns="360000" rtlCol="0">
            <a:noAutofit/>
          </a:bodyPr>
          <a:lstStyle/>
          <a:p>
            <a:pPr algn="l"/>
            <a:r>
              <a:rPr lang="en-US" sz="2400" dirty="0">
                <a:solidFill>
                  <a:schemeClr val="bg2"/>
                </a:solidFill>
              </a:rPr>
              <a:t>Instructions</a:t>
            </a:r>
          </a:p>
          <a:p>
            <a:pPr marL="457200" indent="-457200" algn="l">
              <a:buAutoNum type="arabicPeriod"/>
            </a:pPr>
            <a:r>
              <a:rPr lang="en-US" sz="1100" dirty="0">
                <a:solidFill>
                  <a:schemeClr val="bg2"/>
                </a:solidFill>
              </a:rPr>
              <a:t>To type something in the table, double click on it: this will open up an excel that you can edit</a:t>
            </a:r>
          </a:p>
          <a:p>
            <a:pPr marL="457200" indent="-457200" algn="l">
              <a:buAutoNum type="arabicPeriod"/>
            </a:pPr>
            <a:r>
              <a:rPr lang="en-US" sz="1100" dirty="0">
                <a:solidFill>
                  <a:schemeClr val="bg2"/>
                </a:solidFill>
              </a:rPr>
              <a:t>In the left column, fill out which interdepartmental </a:t>
            </a:r>
            <a:r>
              <a:rPr lang="en-US" sz="1100" dirty="0" err="1">
                <a:solidFill>
                  <a:schemeClr val="bg2"/>
                </a:solidFill>
              </a:rPr>
              <a:t>honours</a:t>
            </a:r>
            <a:r>
              <a:rPr lang="en-US" sz="1100" dirty="0">
                <a:solidFill>
                  <a:schemeClr val="bg2"/>
                </a:solidFill>
              </a:rPr>
              <a:t> courses you are interested in, which departmental </a:t>
            </a:r>
            <a:r>
              <a:rPr lang="en-US" sz="1100" dirty="0" err="1">
                <a:solidFill>
                  <a:schemeClr val="bg2"/>
                </a:solidFill>
              </a:rPr>
              <a:t>honours</a:t>
            </a:r>
            <a:r>
              <a:rPr lang="en-US" sz="1100" dirty="0">
                <a:solidFill>
                  <a:schemeClr val="bg2"/>
                </a:solidFill>
              </a:rPr>
              <a:t> courses you need / want to take, and your regular bachelor courses</a:t>
            </a:r>
          </a:p>
          <a:p>
            <a:pPr marL="457200" indent="-457200" algn="l">
              <a:buAutoNum type="arabicPeriod"/>
            </a:pPr>
            <a:r>
              <a:rPr lang="en-US" sz="1100" dirty="0">
                <a:solidFill>
                  <a:schemeClr val="bg2"/>
                </a:solidFill>
              </a:rPr>
              <a:t>Look up during which period, days &amp; times these courses take place</a:t>
            </a:r>
          </a:p>
          <a:p>
            <a:pPr marL="457200" indent="-457200" algn="l">
              <a:buAutoNum type="arabicPeriod"/>
            </a:pPr>
            <a:r>
              <a:rPr lang="en-US" sz="1100" dirty="0">
                <a:solidFill>
                  <a:schemeClr val="bg2"/>
                </a:solidFill>
              </a:rPr>
              <a:t>In the table, select the period during which each course takes place by selecting the columns of that time period (only for the row of each particular course). At the top of your excel, click ‘Merge &amp; Center’. </a:t>
            </a:r>
            <a:r>
              <a:rPr lang="nl-NL" sz="1100" dirty="0" err="1">
                <a:solidFill>
                  <a:schemeClr val="bg2"/>
                </a:solidFill>
              </a:rPr>
              <a:t>Fill</a:t>
            </a:r>
            <a:r>
              <a:rPr lang="nl-NL" sz="1100" dirty="0">
                <a:solidFill>
                  <a:schemeClr val="bg2"/>
                </a:solidFill>
              </a:rPr>
              <a:t> in </a:t>
            </a:r>
            <a:r>
              <a:rPr lang="nl-NL" sz="1100" dirty="0" err="1">
                <a:solidFill>
                  <a:schemeClr val="bg2"/>
                </a:solidFill>
              </a:rPr>
              <a:t>the</a:t>
            </a:r>
            <a:r>
              <a:rPr lang="nl-NL" sz="1100" dirty="0">
                <a:solidFill>
                  <a:schemeClr val="bg2"/>
                </a:solidFill>
              </a:rPr>
              <a:t> </a:t>
            </a:r>
            <a:r>
              <a:rPr lang="nl-NL" sz="1100" dirty="0" err="1">
                <a:solidFill>
                  <a:schemeClr val="bg2"/>
                </a:solidFill>
              </a:rPr>
              <a:t>space</a:t>
            </a:r>
            <a:r>
              <a:rPr lang="nl-NL" sz="1100" dirty="0">
                <a:solidFill>
                  <a:schemeClr val="bg2"/>
                </a:solidFill>
              </a:rPr>
              <a:t> </a:t>
            </a:r>
            <a:r>
              <a:rPr lang="nl-NL" sz="1100" dirty="0" err="1">
                <a:solidFill>
                  <a:schemeClr val="bg2"/>
                </a:solidFill>
              </a:rPr>
              <a:t>you</a:t>
            </a:r>
            <a:r>
              <a:rPr lang="nl-NL" sz="1100" dirty="0">
                <a:solidFill>
                  <a:schemeClr val="bg2"/>
                </a:solidFill>
              </a:rPr>
              <a:t> </a:t>
            </a:r>
            <a:r>
              <a:rPr lang="nl-NL" sz="1100" dirty="0" err="1">
                <a:solidFill>
                  <a:schemeClr val="bg2"/>
                </a:solidFill>
              </a:rPr>
              <a:t>just</a:t>
            </a:r>
            <a:r>
              <a:rPr lang="nl-NL" sz="1100" dirty="0">
                <a:solidFill>
                  <a:schemeClr val="bg2"/>
                </a:solidFill>
              </a:rPr>
              <a:t> </a:t>
            </a:r>
            <a:r>
              <a:rPr lang="nl-NL" sz="1100" dirty="0" err="1">
                <a:solidFill>
                  <a:schemeClr val="bg2"/>
                </a:solidFill>
              </a:rPr>
              <a:t>created</a:t>
            </a:r>
            <a:r>
              <a:rPr lang="nl-NL" sz="1100" dirty="0">
                <a:solidFill>
                  <a:schemeClr val="bg2"/>
                </a:solidFill>
              </a:rPr>
              <a:t> </a:t>
            </a:r>
            <a:r>
              <a:rPr lang="nl-NL" sz="1100" dirty="0" err="1">
                <a:solidFill>
                  <a:schemeClr val="bg2"/>
                </a:solidFill>
              </a:rPr>
              <a:t>with</a:t>
            </a:r>
            <a:r>
              <a:rPr lang="nl-NL" sz="1100" dirty="0">
                <a:solidFill>
                  <a:schemeClr val="bg2"/>
                </a:solidFill>
              </a:rPr>
              <a:t> a colour of </a:t>
            </a:r>
            <a:r>
              <a:rPr lang="nl-NL" sz="1100" dirty="0" err="1">
                <a:solidFill>
                  <a:schemeClr val="bg2"/>
                </a:solidFill>
              </a:rPr>
              <a:t>your</a:t>
            </a:r>
            <a:r>
              <a:rPr lang="nl-NL" sz="1100" dirty="0">
                <a:solidFill>
                  <a:schemeClr val="bg2"/>
                </a:solidFill>
              </a:rPr>
              <a:t> </a:t>
            </a:r>
            <a:r>
              <a:rPr lang="nl-NL" sz="1100" dirty="0" err="1">
                <a:solidFill>
                  <a:schemeClr val="bg2"/>
                </a:solidFill>
              </a:rPr>
              <a:t>choice</a:t>
            </a:r>
            <a:r>
              <a:rPr lang="nl-NL" sz="1100" dirty="0">
                <a:solidFill>
                  <a:schemeClr val="bg2"/>
                </a:solidFill>
              </a:rPr>
              <a:t>. </a:t>
            </a:r>
            <a:r>
              <a:rPr lang="nl-NL" sz="1100" dirty="0" err="1">
                <a:solidFill>
                  <a:schemeClr val="bg2"/>
                </a:solidFill>
              </a:rPr>
              <a:t>You</a:t>
            </a:r>
            <a:r>
              <a:rPr lang="nl-NL" sz="1100" dirty="0">
                <a:solidFill>
                  <a:schemeClr val="bg2"/>
                </a:solidFill>
              </a:rPr>
              <a:t> </a:t>
            </a:r>
            <a:r>
              <a:rPr lang="nl-NL" sz="1100" dirty="0" err="1">
                <a:solidFill>
                  <a:schemeClr val="bg2"/>
                </a:solidFill>
              </a:rPr>
              <a:t>now</a:t>
            </a:r>
            <a:r>
              <a:rPr lang="nl-NL" sz="1100" dirty="0">
                <a:solidFill>
                  <a:schemeClr val="bg2"/>
                </a:solidFill>
              </a:rPr>
              <a:t> </a:t>
            </a:r>
            <a:r>
              <a:rPr lang="nl-NL" sz="1100" dirty="0" err="1">
                <a:solidFill>
                  <a:schemeClr val="bg2"/>
                </a:solidFill>
              </a:rPr>
              <a:t>created</a:t>
            </a:r>
            <a:r>
              <a:rPr lang="nl-NL" sz="1100" dirty="0">
                <a:solidFill>
                  <a:schemeClr val="bg2"/>
                </a:solidFill>
              </a:rPr>
              <a:t> </a:t>
            </a:r>
            <a:r>
              <a:rPr lang="nl-NL" sz="1100" dirty="0" err="1">
                <a:solidFill>
                  <a:schemeClr val="bg2"/>
                </a:solidFill>
              </a:rPr>
              <a:t>one</a:t>
            </a:r>
            <a:r>
              <a:rPr lang="nl-NL" sz="1100" dirty="0">
                <a:solidFill>
                  <a:schemeClr val="bg2"/>
                </a:solidFill>
              </a:rPr>
              <a:t> </a:t>
            </a:r>
            <a:r>
              <a:rPr lang="nl-NL" sz="1100" dirty="0" err="1">
                <a:solidFill>
                  <a:schemeClr val="bg2"/>
                </a:solidFill>
              </a:rPr>
              <a:t>solid</a:t>
            </a:r>
            <a:r>
              <a:rPr lang="nl-NL" sz="1100" dirty="0">
                <a:solidFill>
                  <a:schemeClr val="bg2"/>
                </a:solidFill>
              </a:rPr>
              <a:t> block </a:t>
            </a:r>
            <a:r>
              <a:rPr lang="nl-NL" sz="1100" dirty="0" err="1">
                <a:solidFill>
                  <a:schemeClr val="bg2"/>
                </a:solidFill>
              </a:rPr>
              <a:t>that</a:t>
            </a:r>
            <a:r>
              <a:rPr lang="nl-NL" sz="1100" dirty="0">
                <a:solidFill>
                  <a:schemeClr val="bg2"/>
                </a:solidFill>
              </a:rPr>
              <a:t> shows </a:t>
            </a:r>
            <a:r>
              <a:rPr lang="nl-NL" sz="1100" dirty="0" err="1">
                <a:solidFill>
                  <a:schemeClr val="bg2"/>
                </a:solidFill>
              </a:rPr>
              <a:t>when</a:t>
            </a:r>
            <a:r>
              <a:rPr lang="nl-NL" sz="1100" dirty="0">
                <a:solidFill>
                  <a:schemeClr val="bg2"/>
                </a:solidFill>
              </a:rPr>
              <a:t> </a:t>
            </a:r>
            <a:r>
              <a:rPr lang="nl-NL" sz="1100" dirty="0" err="1">
                <a:solidFill>
                  <a:schemeClr val="bg2"/>
                </a:solidFill>
              </a:rPr>
              <a:t>this</a:t>
            </a:r>
            <a:r>
              <a:rPr lang="nl-NL" sz="1100" dirty="0">
                <a:solidFill>
                  <a:schemeClr val="bg2"/>
                </a:solidFill>
              </a:rPr>
              <a:t> course takes </a:t>
            </a:r>
            <a:r>
              <a:rPr lang="nl-NL" sz="1100" dirty="0" err="1">
                <a:solidFill>
                  <a:schemeClr val="bg2"/>
                </a:solidFill>
              </a:rPr>
              <a:t>place</a:t>
            </a:r>
            <a:endParaRPr lang="nl-NL" sz="1100" dirty="0">
              <a:solidFill>
                <a:schemeClr val="bg2"/>
              </a:solidFill>
            </a:endParaRPr>
          </a:p>
          <a:p>
            <a:pPr marL="457200" indent="-457200" algn="l">
              <a:buAutoNum type="arabicPeriod"/>
            </a:pPr>
            <a:r>
              <a:rPr lang="nl-NL" sz="1100" dirty="0">
                <a:solidFill>
                  <a:schemeClr val="bg2"/>
                </a:solidFill>
              </a:rPr>
              <a:t>In </a:t>
            </a:r>
            <a:r>
              <a:rPr lang="nl-NL" sz="1100" dirty="0" err="1">
                <a:solidFill>
                  <a:schemeClr val="bg2"/>
                </a:solidFill>
              </a:rPr>
              <a:t>your</a:t>
            </a:r>
            <a:r>
              <a:rPr lang="nl-NL" sz="1100" dirty="0">
                <a:solidFill>
                  <a:schemeClr val="bg2"/>
                </a:solidFill>
              </a:rPr>
              <a:t> </a:t>
            </a:r>
            <a:r>
              <a:rPr lang="nl-NL" sz="1100" dirty="0" err="1">
                <a:solidFill>
                  <a:schemeClr val="bg2"/>
                </a:solidFill>
              </a:rPr>
              <a:t>coloured</a:t>
            </a:r>
            <a:r>
              <a:rPr lang="nl-NL" sz="1100" dirty="0">
                <a:solidFill>
                  <a:schemeClr val="bg2"/>
                </a:solidFill>
              </a:rPr>
              <a:t> block, </a:t>
            </a:r>
            <a:r>
              <a:rPr lang="nl-NL" sz="1100" dirty="0" err="1">
                <a:solidFill>
                  <a:schemeClr val="bg2"/>
                </a:solidFill>
              </a:rPr>
              <a:t>write</a:t>
            </a:r>
            <a:r>
              <a:rPr lang="nl-NL" sz="1100" dirty="0">
                <a:solidFill>
                  <a:schemeClr val="bg2"/>
                </a:solidFill>
              </a:rPr>
              <a:t> down </a:t>
            </a:r>
            <a:r>
              <a:rPr lang="nl-NL" sz="1100" dirty="0" err="1">
                <a:solidFill>
                  <a:schemeClr val="bg2"/>
                </a:solidFill>
              </a:rPr>
              <a:t>the</a:t>
            </a:r>
            <a:r>
              <a:rPr lang="nl-NL" sz="1100" dirty="0">
                <a:solidFill>
                  <a:schemeClr val="bg2"/>
                </a:solidFill>
              </a:rPr>
              <a:t> </a:t>
            </a:r>
            <a:r>
              <a:rPr lang="nl-NL" sz="1100" dirty="0" err="1">
                <a:solidFill>
                  <a:schemeClr val="bg2"/>
                </a:solidFill>
              </a:rPr>
              <a:t>days</a:t>
            </a:r>
            <a:r>
              <a:rPr lang="nl-NL" sz="1100" dirty="0">
                <a:solidFill>
                  <a:schemeClr val="bg2"/>
                </a:solidFill>
              </a:rPr>
              <a:t> &amp; </a:t>
            </a:r>
            <a:r>
              <a:rPr lang="nl-NL" sz="1100" dirty="0" err="1">
                <a:solidFill>
                  <a:schemeClr val="bg2"/>
                </a:solidFill>
              </a:rPr>
              <a:t>times</a:t>
            </a:r>
            <a:r>
              <a:rPr lang="nl-NL" sz="1100" dirty="0">
                <a:solidFill>
                  <a:schemeClr val="bg2"/>
                </a:solidFill>
              </a:rPr>
              <a:t> </a:t>
            </a:r>
            <a:r>
              <a:rPr lang="nl-NL" sz="1100" dirty="0" err="1">
                <a:solidFill>
                  <a:schemeClr val="bg2"/>
                </a:solidFill>
              </a:rPr>
              <a:t>during</a:t>
            </a:r>
            <a:r>
              <a:rPr lang="nl-NL" sz="1100" dirty="0">
                <a:solidFill>
                  <a:schemeClr val="bg2"/>
                </a:solidFill>
              </a:rPr>
              <a:t> </a:t>
            </a:r>
            <a:r>
              <a:rPr lang="nl-NL" sz="1100" dirty="0" err="1">
                <a:solidFill>
                  <a:schemeClr val="bg2"/>
                </a:solidFill>
              </a:rPr>
              <a:t>which</a:t>
            </a:r>
            <a:r>
              <a:rPr lang="nl-NL" sz="1100" dirty="0">
                <a:solidFill>
                  <a:schemeClr val="bg2"/>
                </a:solidFill>
              </a:rPr>
              <a:t> </a:t>
            </a:r>
            <a:r>
              <a:rPr lang="nl-NL" sz="1100" dirty="0" err="1">
                <a:solidFill>
                  <a:schemeClr val="bg2"/>
                </a:solidFill>
              </a:rPr>
              <a:t>the</a:t>
            </a:r>
            <a:r>
              <a:rPr lang="nl-NL" sz="1100" dirty="0">
                <a:solidFill>
                  <a:schemeClr val="bg2"/>
                </a:solidFill>
              </a:rPr>
              <a:t> course is </a:t>
            </a:r>
            <a:r>
              <a:rPr lang="nl-NL" sz="1100" dirty="0" err="1">
                <a:solidFill>
                  <a:schemeClr val="bg2"/>
                </a:solidFill>
              </a:rPr>
              <a:t>being</a:t>
            </a:r>
            <a:r>
              <a:rPr lang="nl-NL" sz="1100" dirty="0">
                <a:solidFill>
                  <a:schemeClr val="bg2"/>
                </a:solidFill>
              </a:rPr>
              <a:t> </a:t>
            </a:r>
            <a:r>
              <a:rPr lang="nl-NL" sz="1100" dirty="0" err="1">
                <a:solidFill>
                  <a:schemeClr val="bg2"/>
                </a:solidFill>
              </a:rPr>
              <a:t>taught</a:t>
            </a:r>
            <a:r>
              <a:rPr lang="nl-NL" sz="1100" dirty="0">
                <a:solidFill>
                  <a:schemeClr val="bg2"/>
                </a:solidFill>
              </a:rPr>
              <a:t> (e.g. ‘</a:t>
            </a:r>
            <a:r>
              <a:rPr lang="nl-NL" sz="1100" dirty="0" err="1">
                <a:solidFill>
                  <a:schemeClr val="bg2"/>
                </a:solidFill>
              </a:rPr>
              <a:t>Monday</a:t>
            </a:r>
            <a:r>
              <a:rPr lang="nl-NL" sz="1100" dirty="0">
                <a:solidFill>
                  <a:schemeClr val="bg2"/>
                </a:solidFill>
              </a:rPr>
              <a:t> &amp; </a:t>
            </a:r>
            <a:r>
              <a:rPr lang="nl-NL" sz="1100" dirty="0" err="1">
                <a:solidFill>
                  <a:schemeClr val="bg2"/>
                </a:solidFill>
              </a:rPr>
              <a:t>Thursday</a:t>
            </a:r>
            <a:r>
              <a:rPr lang="nl-NL" sz="1100" dirty="0">
                <a:solidFill>
                  <a:schemeClr val="bg2"/>
                </a:solidFill>
              </a:rPr>
              <a:t>, 19.00 – 21.00’)</a:t>
            </a:r>
          </a:p>
          <a:p>
            <a:pPr marL="457200" indent="-457200" algn="l">
              <a:buAutoNum type="arabicPeriod"/>
            </a:pPr>
            <a:r>
              <a:rPr lang="nl-NL" sz="1100" dirty="0">
                <a:solidFill>
                  <a:schemeClr val="bg2"/>
                </a:solidFill>
              </a:rPr>
              <a:t>Do </a:t>
            </a:r>
            <a:r>
              <a:rPr lang="nl-NL" sz="1100" dirty="0" err="1">
                <a:solidFill>
                  <a:schemeClr val="bg2"/>
                </a:solidFill>
              </a:rPr>
              <a:t>this</a:t>
            </a:r>
            <a:r>
              <a:rPr lang="nl-NL" sz="1100" dirty="0">
                <a:solidFill>
                  <a:schemeClr val="bg2"/>
                </a:solidFill>
              </a:rPr>
              <a:t> </a:t>
            </a:r>
            <a:r>
              <a:rPr lang="nl-NL" sz="1100" dirty="0" err="1">
                <a:solidFill>
                  <a:schemeClr val="bg2"/>
                </a:solidFill>
              </a:rPr>
              <a:t>for</a:t>
            </a:r>
            <a:r>
              <a:rPr lang="nl-NL" sz="1100" dirty="0">
                <a:solidFill>
                  <a:schemeClr val="bg2"/>
                </a:solidFill>
              </a:rPr>
              <a:t> </a:t>
            </a:r>
            <a:r>
              <a:rPr lang="nl-NL" sz="1100" dirty="0" err="1">
                <a:solidFill>
                  <a:schemeClr val="bg2"/>
                </a:solidFill>
              </a:rPr>
              <a:t>every</a:t>
            </a:r>
            <a:r>
              <a:rPr lang="nl-NL" sz="1100" dirty="0">
                <a:solidFill>
                  <a:schemeClr val="bg2"/>
                </a:solidFill>
              </a:rPr>
              <a:t> course. </a:t>
            </a:r>
            <a:r>
              <a:rPr lang="nl-NL" sz="1100" dirty="0" err="1">
                <a:solidFill>
                  <a:schemeClr val="bg2"/>
                </a:solidFill>
              </a:rPr>
              <a:t>You</a:t>
            </a:r>
            <a:r>
              <a:rPr lang="nl-NL" sz="1100" dirty="0">
                <a:solidFill>
                  <a:schemeClr val="bg2"/>
                </a:solidFill>
              </a:rPr>
              <a:t> have </a:t>
            </a:r>
            <a:r>
              <a:rPr lang="nl-NL" sz="1100" dirty="0" err="1">
                <a:solidFill>
                  <a:schemeClr val="bg2"/>
                </a:solidFill>
              </a:rPr>
              <a:t>now</a:t>
            </a:r>
            <a:r>
              <a:rPr lang="nl-NL" sz="1100" dirty="0">
                <a:solidFill>
                  <a:schemeClr val="bg2"/>
                </a:solidFill>
              </a:rPr>
              <a:t> </a:t>
            </a:r>
            <a:r>
              <a:rPr lang="nl-NL" sz="1100" dirty="0" err="1">
                <a:solidFill>
                  <a:schemeClr val="bg2"/>
                </a:solidFill>
              </a:rPr>
              <a:t>created</a:t>
            </a:r>
            <a:r>
              <a:rPr lang="nl-NL" sz="1100" dirty="0">
                <a:solidFill>
                  <a:schemeClr val="bg2"/>
                </a:solidFill>
              </a:rPr>
              <a:t> a colour-block-</a:t>
            </a:r>
            <a:r>
              <a:rPr lang="nl-NL" sz="1100" dirty="0" err="1">
                <a:solidFill>
                  <a:schemeClr val="bg2"/>
                </a:solidFill>
              </a:rPr>
              <a:t>overview</a:t>
            </a:r>
            <a:r>
              <a:rPr lang="nl-NL" sz="1100" dirty="0">
                <a:solidFill>
                  <a:schemeClr val="bg2"/>
                </a:solidFill>
              </a:rPr>
              <a:t> of courses </a:t>
            </a:r>
            <a:r>
              <a:rPr lang="nl-NL" sz="1100" dirty="0" err="1">
                <a:solidFill>
                  <a:schemeClr val="bg2"/>
                </a:solidFill>
              </a:rPr>
              <a:t>you</a:t>
            </a:r>
            <a:r>
              <a:rPr lang="nl-NL" sz="1100" dirty="0">
                <a:solidFill>
                  <a:schemeClr val="bg2"/>
                </a:solidFill>
              </a:rPr>
              <a:t> </a:t>
            </a:r>
            <a:r>
              <a:rPr lang="nl-NL" sz="1100" dirty="0" err="1">
                <a:solidFill>
                  <a:schemeClr val="bg2"/>
                </a:solidFill>
              </a:rPr>
              <a:t>need</a:t>
            </a:r>
            <a:r>
              <a:rPr lang="nl-NL" sz="1100" dirty="0">
                <a:solidFill>
                  <a:schemeClr val="bg2"/>
                </a:solidFill>
              </a:rPr>
              <a:t> </a:t>
            </a:r>
            <a:r>
              <a:rPr lang="nl-NL" sz="1100" dirty="0" err="1">
                <a:solidFill>
                  <a:schemeClr val="bg2"/>
                </a:solidFill>
              </a:rPr>
              <a:t>to</a:t>
            </a:r>
            <a:r>
              <a:rPr lang="nl-NL" sz="1100" dirty="0">
                <a:solidFill>
                  <a:schemeClr val="bg2"/>
                </a:solidFill>
              </a:rPr>
              <a:t> take or are </a:t>
            </a:r>
            <a:r>
              <a:rPr lang="nl-NL" sz="1100" dirty="0" err="1">
                <a:solidFill>
                  <a:schemeClr val="bg2"/>
                </a:solidFill>
              </a:rPr>
              <a:t>interested</a:t>
            </a:r>
            <a:r>
              <a:rPr lang="nl-NL" sz="1100" dirty="0">
                <a:solidFill>
                  <a:schemeClr val="bg2"/>
                </a:solidFill>
              </a:rPr>
              <a:t> in! </a:t>
            </a:r>
            <a:r>
              <a:rPr lang="nl-NL" sz="1100" dirty="0" err="1">
                <a:solidFill>
                  <a:schemeClr val="bg2"/>
                </a:solidFill>
              </a:rPr>
              <a:t>Hopefully</a:t>
            </a:r>
            <a:r>
              <a:rPr lang="nl-NL" sz="1100" dirty="0">
                <a:solidFill>
                  <a:schemeClr val="bg2"/>
                </a:solidFill>
              </a:rPr>
              <a:t> </a:t>
            </a:r>
            <a:r>
              <a:rPr lang="nl-NL" sz="1100" dirty="0" err="1">
                <a:solidFill>
                  <a:schemeClr val="bg2"/>
                </a:solidFill>
              </a:rPr>
              <a:t>this</a:t>
            </a:r>
            <a:r>
              <a:rPr lang="nl-NL" sz="1100" dirty="0">
                <a:solidFill>
                  <a:schemeClr val="bg2"/>
                </a:solidFill>
              </a:rPr>
              <a:t> </a:t>
            </a:r>
            <a:r>
              <a:rPr lang="nl-NL" sz="1100" dirty="0" err="1">
                <a:solidFill>
                  <a:schemeClr val="bg2"/>
                </a:solidFill>
              </a:rPr>
              <a:t>helps</a:t>
            </a:r>
            <a:r>
              <a:rPr lang="nl-NL" sz="1100" dirty="0">
                <a:solidFill>
                  <a:schemeClr val="bg2"/>
                </a:solidFill>
              </a:rPr>
              <a:t> </a:t>
            </a:r>
            <a:r>
              <a:rPr lang="nl-NL" sz="1100" dirty="0" err="1">
                <a:solidFill>
                  <a:schemeClr val="bg2"/>
                </a:solidFill>
              </a:rPr>
              <a:t>you</a:t>
            </a:r>
            <a:r>
              <a:rPr lang="nl-NL" sz="1100" dirty="0">
                <a:solidFill>
                  <a:schemeClr val="bg2"/>
                </a:solidFill>
              </a:rPr>
              <a:t> in </a:t>
            </a:r>
            <a:r>
              <a:rPr lang="nl-NL" sz="1100" dirty="0" err="1">
                <a:solidFill>
                  <a:schemeClr val="bg2"/>
                </a:solidFill>
              </a:rPr>
              <a:t>checking</a:t>
            </a:r>
            <a:r>
              <a:rPr lang="nl-NL" sz="1100" dirty="0">
                <a:solidFill>
                  <a:schemeClr val="bg2"/>
                </a:solidFill>
              </a:rPr>
              <a:t> </a:t>
            </a:r>
            <a:r>
              <a:rPr lang="nl-NL" sz="1100" dirty="0" err="1">
                <a:solidFill>
                  <a:schemeClr val="bg2"/>
                </a:solidFill>
              </a:rPr>
              <a:t>whether</a:t>
            </a:r>
            <a:r>
              <a:rPr lang="nl-NL" sz="1100" dirty="0">
                <a:solidFill>
                  <a:schemeClr val="bg2"/>
                </a:solidFill>
              </a:rPr>
              <a:t> these courses </a:t>
            </a:r>
            <a:r>
              <a:rPr lang="nl-NL" sz="1100" dirty="0" err="1">
                <a:solidFill>
                  <a:schemeClr val="bg2"/>
                </a:solidFill>
              </a:rPr>
              <a:t>would</a:t>
            </a:r>
            <a:r>
              <a:rPr lang="nl-NL" sz="1100" dirty="0">
                <a:solidFill>
                  <a:schemeClr val="bg2"/>
                </a:solidFill>
              </a:rPr>
              <a:t> </a:t>
            </a:r>
            <a:r>
              <a:rPr lang="nl-NL" sz="1100" dirty="0" err="1">
                <a:solidFill>
                  <a:schemeClr val="bg2"/>
                </a:solidFill>
              </a:rPr>
              <a:t>together</a:t>
            </a:r>
            <a:r>
              <a:rPr lang="nl-NL" sz="1100" dirty="0">
                <a:solidFill>
                  <a:schemeClr val="bg2"/>
                </a:solidFill>
              </a:rPr>
              <a:t> fit </a:t>
            </a:r>
            <a:r>
              <a:rPr lang="nl-NL" sz="1100" dirty="0" err="1">
                <a:solidFill>
                  <a:schemeClr val="bg2"/>
                </a:solidFill>
              </a:rPr>
              <a:t>your</a:t>
            </a:r>
            <a:r>
              <a:rPr lang="nl-NL" sz="1100" dirty="0">
                <a:solidFill>
                  <a:schemeClr val="bg2"/>
                </a:solidFill>
              </a:rPr>
              <a:t> </a:t>
            </a:r>
            <a:r>
              <a:rPr lang="nl-NL" sz="1100" dirty="0" err="1">
                <a:solidFill>
                  <a:schemeClr val="bg2"/>
                </a:solidFill>
              </a:rPr>
              <a:t>schedule</a:t>
            </a:r>
            <a:r>
              <a:rPr lang="nl-NL" sz="1100" dirty="0">
                <a:solidFill>
                  <a:schemeClr val="bg2"/>
                </a:solidFill>
              </a:rPr>
              <a:t>.</a:t>
            </a:r>
          </a:p>
          <a:p>
            <a:pPr marL="457200" indent="-457200" algn="l">
              <a:buAutoNum type="arabicPeriod"/>
            </a:pPr>
            <a:endParaRPr lang="nl-NL" sz="1100" dirty="0">
              <a:solidFill>
                <a:schemeClr val="bg2"/>
              </a:solidFill>
            </a:endParaRPr>
          </a:p>
          <a:p>
            <a:pPr algn="l"/>
            <a:r>
              <a:rPr lang="nl-NL" sz="1100" dirty="0">
                <a:solidFill>
                  <a:schemeClr val="bg2"/>
                </a:solidFill>
              </a:rPr>
              <a:t>To </a:t>
            </a:r>
            <a:r>
              <a:rPr lang="nl-NL" sz="1100" dirty="0" err="1">
                <a:solidFill>
                  <a:schemeClr val="bg2"/>
                </a:solidFill>
              </a:rPr>
              <a:t>see</a:t>
            </a:r>
            <a:r>
              <a:rPr lang="nl-NL" sz="1100" dirty="0">
                <a:solidFill>
                  <a:schemeClr val="bg2"/>
                </a:solidFill>
              </a:rPr>
              <a:t> </a:t>
            </a:r>
            <a:r>
              <a:rPr lang="nl-NL" sz="1100" dirty="0" err="1">
                <a:solidFill>
                  <a:schemeClr val="bg2"/>
                </a:solidFill>
              </a:rPr>
              <a:t>an</a:t>
            </a:r>
            <a:r>
              <a:rPr lang="nl-NL" sz="1100" dirty="0">
                <a:solidFill>
                  <a:schemeClr val="bg2"/>
                </a:solidFill>
              </a:rPr>
              <a:t> </a:t>
            </a:r>
            <a:r>
              <a:rPr lang="nl-NL" sz="1100" dirty="0" err="1">
                <a:solidFill>
                  <a:schemeClr val="bg2"/>
                </a:solidFill>
              </a:rPr>
              <a:t>example</a:t>
            </a:r>
            <a:r>
              <a:rPr lang="nl-NL" sz="1100" dirty="0">
                <a:solidFill>
                  <a:schemeClr val="bg2"/>
                </a:solidFill>
              </a:rPr>
              <a:t>, go </a:t>
            </a:r>
            <a:r>
              <a:rPr lang="nl-NL" sz="1100" dirty="0" err="1">
                <a:solidFill>
                  <a:schemeClr val="bg2"/>
                </a:solidFill>
              </a:rPr>
              <a:t>to</a:t>
            </a:r>
            <a:r>
              <a:rPr lang="nl-NL" sz="1100" dirty="0">
                <a:solidFill>
                  <a:schemeClr val="bg2"/>
                </a:solidFill>
              </a:rPr>
              <a:t> </a:t>
            </a:r>
            <a:r>
              <a:rPr lang="nl-NL" sz="1100" dirty="0" err="1">
                <a:solidFill>
                  <a:schemeClr val="bg2"/>
                </a:solidFill>
              </a:rPr>
              <a:t>the</a:t>
            </a:r>
            <a:r>
              <a:rPr lang="nl-NL" sz="1100" dirty="0">
                <a:solidFill>
                  <a:schemeClr val="bg2"/>
                </a:solidFill>
              </a:rPr>
              <a:t> next slide.</a:t>
            </a:r>
            <a:endParaRPr lang="en-US" sz="1100" dirty="0">
              <a:solidFill>
                <a:schemeClr val="bg2"/>
              </a:solidFill>
            </a:endParaRPr>
          </a:p>
        </p:txBody>
      </p:sp>
      <p:graphicFrame>
        <p:nvGraphicFramePr>
          <p:cNvPr id="3" name="Object 2">
            <a:extLst>
              <a:ext uri="{FF2B5EF4-FFF2-40B4-BE49-F238E27FC236}">
                <a16:creationId xmlns:a16="http://schemas.microsoft.com/office/drawing/2014/main" id="{1BF76FB2-6C73-7097-6CC2-2C93EBF306E2}"/>
              </a:ext>
            </a:extLst>
          </p:cNvPr>
          <p:cNvGraphicFramePr>
            <a:graphicFrameLocks noChangeAspect="1"/>
          </p:cNvGraphicFramePr>
          <p:nvPr>
            <p:extLst>
              <p:ext uri="{D42A27DB-BD31-4B8C-83A1-F6EECF244321}">
                <p14:modId xmlns:p14="http://schemas.microsoft.com/office/powerpoint/2010/main" val="993919177"/>
              </p:ext>
            </p:extLst>
          </p:nvPr>
        </p:nvGraphicFramePr>
        <p:xfrm>
          <a:off x="1236138" y="3657600"/>
          <a:ext cx="10757892" cy="2372468"/>
        </p:xfrm>
        <a:graphic>
          <a:graphicData uri="http://schemas.openxmlformats.org/presentationml/2006/ole">
            <mc:AlternateContent xmlns:mc="http://schemas.openxmlformats.org/markup-compatibility/2006">
              <mc:Choice xmlns:v="urn:schemas-microsoft-com:vml" Requires="v">
                <p:oleObj name="Worksheet" r:id="rId2" imgW="11201577" imgH="3238500" progId="Excel.Sheet.12">
                  <p:embed/>
                </p:oleObj>
              </mc:Choice>
              <mc:Fallback>
                <p:oleObj name="Worksheet" r:id="rId2" imgW="11201577" imgH="3238500" progId="Excel.Sheet.12">
                  <p:embed/>
                  <p:pic>
                    <p:nvPicPr>
                      <p:cNvPr id="3" name="Object 2">
                        <a:extLst>
                          <a:ext uri="{FF2B5EF4-FFF2-40B4-BE49-F238E27FC236}">
                            <a16:creationId xmlns:a16="http://schemas.microsoft.com/office/drawing/2014/main" id="{1BF76FB2-6C73-7097-6CC2-2C93EBF306E2}"/>
                          </a:ext>
                        </a:extLst>
                      </p:cNvPr>
                      <p:cNvPicPr/>
                      <p:nvPr/>
                    </p:nvPicPr>
                    <p:blipFill>
                      <a:blip r:embed="rId3"/>
                      <a:stretch>
                        <a:fillRect/>
                      </a:stretch>
                    </p:blipFill>
                    <p:spPr>
                      <a:xfrm>
                        <a:off x="1236138" y="3657600"/>
                        <a:ext cx="10757892" cy="2372468"/>
                      </a:xfrm>
                      <a:prstGeom prst="rect">
                        <a:avLst/>
                      </a:prstGeom>
                    </p:spPr>
                  </p:pic>
                </p:oleObj>
              </mc:Fallback>
            </mc:AlternateContent>
          </a:graphicData>
        </a:graphic>
      </p:graphicFrame>
    </p:spTree>
    <p:extLst>
      <p:ext uri="{BB962C8B-B14F-4D97-AF65-F5344CB8AC3E}">
        <p14:creationId xmlns:p14="http://schemas.microsoft.com/office/powerpoint/2010/main" val="241186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79297121-CDA5-4EB9-B5E6-EE46739967CE}"/>
              </a:ext>
            </a:extLst>
          </p:cNvPr>
          <p:cNvGraphicFramePr>
            <a:graphicFrameLocks noChangeAspect="1"/>
          </p:cNvGraphicFramePr>
          <p:nvPr>
            <p:extLst>
              <p:ext uri="{D42A27DB-BD31-4B8C-83A1-F6EECF244321}">
                <p14:modId xmlns:p14="http://schemas.microsoft.com/office/powerpoint/2010/main" val="3255439543"/>
              </p:ext>
            </p:extLst>
          </p:nvPr>
        </p:nvGraphicFramePr>
        <p:xfrm>
          <a:off x="1500188" y="1477963"/>
          <a:ext cx="10099675" cy="3051175"/>
        </p:xfrm>
        <a:graphic>
          <a:graphicData uri="http://schemas.openxmlformats.org/presentationml/2006/ole">
            <mc:AlternateContent xmlns:mc="http://schemas.openxmlformats.org/markup-compatibility/2006">
              <mc:Choice xmlns:v="urn:schemas-microsoft-com:vml" Requires="v">
                <p:oleObj name="Worksheet" r:id="rId2" imgW="10667858" imgH="3505216" progId="Excel.Sheet.12">
                  <p:embed/>
                </p:oleObj>
              </mc:Choice>
              <mc:Fallback>
                <p:oleObj name="Worksheet" r:id="rId2" imgW="10667858" imgH="3505216" progId="Excel.Sheet.12">
                  <p:embed/>
                  <p:pic>
                    <p:nvPicPr>
                      <p:cNvPr id="2" name="Object 1">
                        <a:extLst>
                          <a:ext uri="{FF2B5EF4-FFF2-40B4-BE49-F238E27FC236}">
                            <a16:creationId xmlns:a16="http://schemas.microsoft.com/office/drawing/2014/main" id="{79297121-CDA5-4EB9-B5E6-EE46739967CE}"/>
                          </a:ext>
                        </a:extLst>
                      </p:cNvPr>
                      <p:cNvPicPr/>
                      <p:nvPr/>
                    </p:nvPicPr>
                    <p:blipFill>
                      <a:blip r:embed="rId3"/>
                      <a:stretch>
                        <a:fillRect/>
                      </a:stretch>
                    </p:blipFill>
                    <p:spPr>
                      <a:xfrm>
                        <a:off x="1500188" y="1477963"/>
                        <a:ext cx="10099675" cy="3051175"/>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8FDB41A7-B678-4AF9-B1E4-651E43D4E52B}"/>
              </a:ext>
            </a:extLst>
          </p:cNvPr>
          <p:cNvSpPr txBox="1"/>
          <p:nvPr/>
        </p:nvSpPr>
        <p:spPr>
          <a:xfrm>
            <a:off x="1500326" y="177553"/>
            <a:ext cx="9883637" cy="1057522"/>
          </a:xfrm>
          <a:prstGeom prst="rect">
            <a:avLst/>
          </a:prstGeom>
          <a:solidFill>
            <a:schemeClr val="bg1"/>
          </a:solidFill>
          <a:effectLst>
            <a:outerShdw blurRad="254000" dist="127000" dir="2700000" algn="ctr" rotWithShape="0">
              <a:schemeClr val="tx1">
                <a:alpha val="5000"/>
              </a:schemeClr>
            </a:outerShdw>
          </a:effectLst>
        </p:spPr>
        <p:txBody>
          <a:bodyPr wrap="square" lIns="360000" tIns="360000" rIns="360000" bIns="360000" rtlCol="0">
            <a:noAutofit/>
          </a:bodyPr>
          <a:lstStyle/>
          <a:p>
            <a:pPr algn="l"/>
            <a:r>
              <a:rPr lang="en-US" sz="2400" dirty="0">
                <a:solidFill>
                  <a:schemeClr val="bg2"/>
                </a:solidFill>
              </a:rPr>
              <a:t>Example OLD</a:t>
            </a:r>
            <a:endParaRPr lang="nl-NL" sz="2400" dirty="0">
              <a:solidFill>
                <a:schemeClr val="bg2"/>
              </a:solidFill>
            </a:endParaRPr>
          </a:p>
        </p:txBody>
      </p:sp>
    </p:spTree>
    <p:extLst>
      <p:ext uri="{BB962C8B-B14F-4D97-AF65-F5344CB8AC3E}">
        <p14:creationId xmlns:p14="http://schemas.microsoft.com/office/powerpoint/2010/main" val="1092688198"/>
      </p:ext>
    </p:extLst>
  </p:cSld>
  <p:clrMapOvr>
    <a:masterClrMapping/>
  </p:clrMapOvr>
</p:sld>
</file>

<file path=ppt/theme/theme1.xml><?xml version="1.0" encoding="utf-8"?>
<a:theme xmlns:a="http://schemas.openxmlformats.org/drawingml/2006/main" name="VU layout">
  <a:themeElements>
    <a:clrScheme name="VU colors">
      <a:dk1>
        <a:srgbClr val="000000"/>
      </a:dk1>
      <a:lt1>
        <a:srgbClr val="0089CF"/>
      </a:lt1>
      <a:dk2>
        <a:srgbClr val="0089CF"/>
      </a:dk2>
      <a:lt2>
        <a:srgbClr val="FFFFFF"/>
      </a:lt2>
      <a:accent1>
        <a:srgbClr val="0089CF"/>
      </a:accent1>
      <a:accent2>
        <a:srgbClr val="4FAF48"/>
      </a:accent2>
      <a:accent3>
        <a:srgbClr val="E8692D"/>
      </a:accent3>
      <a:accent4>
        <a:srgbClr val="8E4DA4"/>
      </a:accent4>
      <a:accent5>
        <a:srgbClr val="F3BA30"/>
      </a:accent5>
      <a:accent6>
        <a:srgbClr val="66666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8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solidFill>
          <a:schemeClr val="bg1"/>
        </a:solidFill>
        <a:effectLst>
          <a:outerShdw blurRad="254000" dist="127000" dir="2700000" algn="ctr" rotWithShape="0">
            <a:schemeClr val="tx1">
              <a:alpha val="5000"/>
            </a:schemeClr>
          </a:outerShdw>
        </a:effectLst>
      </a:spPr>
      <a:bodyPr wrap="square" lIns="360000" tIns="360000" rIns="360000" bIns="360000" rtlCol="0">
        <a:noAutofit/>
      </a:bodyPr>
      <a:lstStyle>
        <a:defPPr algn="l">
          <a:defRPr sz="2400" dirty="0">
            <a:solidFill>
              <a:srgbClr val="005CA9"/>
            </a:solidFill>
          </a:defRPr>
        </a:defPPr>
      </a:lstStyle>
    </a:txDef>
  </a:objectDefaults>
  <a:extraClrSchemeLst/>
  <a:custClrLst>
    <a:custClr name="VU blue">
      <a:srgbClr val="0077B3"/>
    </a:custClr>
    <a:custClr name="Orange-red">
      <a:srgbClr val="CC4100"/>
    </a:custClr>
    <a:custClr name="Green">
      <a:srgbClr val="008053"/>
    </a:custClr>
    <a:custClr name="Purple">
      <a:srgbClr val="3B2171"/>
    </a:custClr>
    <a:custClr name="Blue">
      <a:srgbClr val="66AFD4"/>
    </a:custClr>
    <a:custClr name="Chart green">
      <a:srgbClr val="66AFD4"/>
    </a:custClr>
    <a:custClr name="Chart orange">
      <a:srgbClr val="E8692D"/>
    </a:custClr>
    <a:custClr name="Chart purple">
      <a:srgbClr val="8E4DA4"/>
    </a:custClr>
    <a:custClr name="Chart yellow">
      <a:srgbClr val="F3BA30"/>
    </a:custClr>
    <a:custClr name="Chart light grey">
      <a:srgbClr val="D8D3D0"/>
    </a:custClr>
    <a:custClr name="Chart dart grey">
      <a:srgbClr val="066666"/>
    </a:custClr>
    <a:custClr name="Light blue">
      <a:srgbClr val="DFF2FD"/>
    </a:custClr>
    <a:custClr name="Light orange">
      <a:srgbClr val="FCD3B6"/>
    </a:custClr>
    <a:custClr name="Light green">
      <a:srgbClr val="EBF0C6"/>
    </a:custClr>
    <a:custClr name="Light purple">
      <a:srgbClr val="DDC6EE"/>
    </a:custClr>
    <a:custClr name="Change your world">
      <a:srgbClr val="005B9D"/>
    </a:custClr>
  </a:custClrLst>
  <a:extLst>
    <a:ext uri="{05A4C25C-085E-4340-85A3-A5531E510DB2}">
      <thm15:themeFamily xmlns:thm15="http://schemas.microsoft.com/office/thememl/2012/main" name="VU presentation.potx" id="{B491838A-1F74-4D87-B398-7CDD8260CE70}" vid="{3D16D61C-C7BD-4AEA-844B-7B33D039B996}"/>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759104E5D2AAB4781181817014AC56D" ma:contentTypeVersion="9" ma:contentTypeDescription="Een nieuw document maken." ma:contentTypeScope="" ma:versionID="5e76da4baf02b088c1b1ce0680b831eb">
  <xsd:schema xmlns:xsd="http://www.w3.org/2001/XMLSchema" xmlns:xs="http://www.w3.org/2001/XMLSchema" xmlns:p="http://schemas.microsoft.com/office/2006/metadata/properties" xmlns:ns2="4758a461-0e65-446c-a16a-3494c57418b0" targetNamespace="http://schemas.microsoft.com/office/2006/metadata/properties" ma:root="true" ma:fieldsID="4ebddf816c424600ab25f3ec2acb4889" ns2:_="">
    <xsd:import namespace="4758a461-0e65-446c-a16a-3494c57418b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58a461-0e65-446c-a16a-3494c57418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Afbeeldingtags" ma:readOnly="false" ma:fieldId="{5cf76f15-5ced-4ddc-b409-7134ff3c332f}" ma:taxonomyMulti="true" ma:sspId="f95a2ead-fb08-4f89-b991-c2b77859518f" ma:termSetId="09814cd3-568e-fe90-9814-8d621ff8fb84" ma:anchorId="fba54fb3-c3e1-fe81-a776-ca4b69148c4d" ma:open="true" ma:isKeyword="false">
      <xsd:complexType>
        <xsd:sequence>
          <xsd:element ref="pc:Terms" minOccurs="0" maxOccurs="1"/>
        </xsd:sequence>
      </xsd:complex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758a461-0e65-446c-a16a-3494c57418b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86302E0-6D43-4F2E-887A-BB3C1D14AC16}"/>
</file>

<file path=customXml/itemProps2.xml><?xml version="1.0" encoding="utf-8"?>
<ds:datastoreItem xmlns:ds="http://schemas.openxmlformats.org/officeDocument/2006/customXml" ds:itemID="{F9C49142-A8F6-408C-B85C-B68422F604EE}"/>
</file>

<file path=customXml/itemProps3.xml><?xml version="1.0" encoding="utf-8"?>
<ds:datastoreItem xmlns:ds="http://schemas.openxmlformats.org/officeDocument/2006/customXml" ds:itemID="{12CF083D-FAB1-4BAD-AF55-A8DE37E3E6AA}"/>
</file>

<file path=docProps/app.xml><?xml version="1.0" encoding="utf-8"?>
<Properties xmlns="http://schemas.openxmlformats.org/officeDocument/2006/extended-properties" xmlns:vt="http://schemas.openxmlformats.org/officeDocument/2006/docPropsVTypes">
  <Template>VU Presentation</Template>
  <TotalTime>180</TotalTime>
  <Words>222</Words>
  <Application>Microsoft Office PowerPoint</Application>
  <PresentationFormat>Custom</PresentationFormat>
  <Paragraphs>10</Paragraphs>
  <Slides>2</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vt:i4>
      </vt:variant>
    </vt:vector>
  </HeadingPairs>
  <TitlesOfParts>
    <vt:vector size="9" baseType="lpstr">
      <vt:lpstr>Arial</vt:lpstr>
      <vt:lpstr>Calibri</vt:lpstr>
      <vt:lpstr>DIN Pro Medium</vt:lpstr>
      <vt:lpstr>DINPro</vt:lpstr>
      <vt:lpstr>VU layout</vt:lpstr>
      <vt:lpstr>Microsoft Excel Worksheet</vt:lpstr>
      <vt:lpstr>Worksheet</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Dekken, M. van (Marit)</dc:creator>
  <cp:keywords/>
  <dc:description/>
  <cp:lastModifiedBy>Verwers, J.H. (Joke)</cp:lastModifiedBy>
  <cp:revision>14</cp:revision>
  <dcterms:created xsi:type="dcterms:W3CDTF">2022-05-12T14:08:47Z</dcterms:created>
  <dcterms:modified xsi:type="dcterms:W3CDTF">2023-06-06T13:06:18Z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Name">
    <vt:lpwstr>VU</vt:lpwstr>
  </property>
  <property fmtid="{D5CDD505-2E9C-101B-9397-08002B2CF9AE}" pid="3" name="SjabloonVersiedatum">
    <vt:lpwstr>11 12 2020</vt:lpwstr>
  </property>
  <property fmtid="{D5CDD505-2E9C-101B-9397-08002B2CF9AE}" pid="4" name="ContentTypeId">
    <vt:lpwstr>0x010100E759104E5D2AAB4781181817014AC56D</vt:lpwstr>
  </property>
  <property fmtid="{D5CDD505-2E9C-101B-9397-08002B2CF9AE}" pid="5" name="MediaServiceImageTags">
    <vt:lpwstr/>
  </property>
</Properties>
</file>