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8.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39" r:id="rId3"/>
  </p:sldMasterIdLst>
  <p:notesMasterIdLst>
    <p:notesMasterId r:id="rId21"/>
  </p:notesMasterIdLst>
  <p:sldIdLst>
    <p:sldId id="272" r:id="rId4"/>
    <p:sldId id="257" r:id="rId5"/>
    <p:sldId id="878" r:id="rId6"/>
    <p:sldId id="2038" r:id="rId7"/>
    <p:sldId id="1042" r:id="rId8"/>
    <p:sldId id="1043" r:id="rId9"/>
    <p:sldId id="1044" r:id="rId10"/>
    <p:sldId id="2022" r:id="rId11"/>
    <p:sldId id="2023" r:id="rId12"/>
    <p:sldId id="2024" r:id="rId13"/>
    <p:sldId id="877" r:id="rId14"/>
    <p:sldId id="2026" r:id="rId15"/>
    <p:sldId id="2018" r:id="rId16"/>
    <p:sldId id="1047" r:id="rId17"/>
    <p:sldId id="2034" r:id="rId18"/>
    <p:sldId id="2035" r:id="rId19"/>
    <p:sldId id="2027"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90" autoAdjust="0"/>
    <p:restoredTop sz="96287" autoAdjust="0"/>
  </p:normalViewPr>
  <p:slideViewPr>
    <p:cSldViewPr snapToGrid="0">
      <p:cViewPr varScale="1">
        <p:scale>
          <a:sx n="81" d="100"/>
          <a:sy n="81" d="100"/>
        </p:scale>
        <p:origin x="120"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C3065-F63F-491D-862C-D4E3AB39A8A5}" type="datetimeFigureOut">
              <a:rPr lang="nl-NL" smtClean="0"/>
              <a:t>28-10-2021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26D4C-2FAB-483E-A3E1-2CDD59F6DB63}" type="slidenum">
              <a:rPr lang="nl-NL" smtClean="0"/>
              <a:t>‹nr.›</a:t>
            </a:fld>
            <a:endParaRPr lang="nl-NL"/>
          </a:p>
        </p:txBody>
      </p:sp>
    </p:spTree>
    <p:extLst>
      <p:ext uri="{BB962C8B-B14F-4D97-AF65-F5344CB8AC3E}">
        <p14:creationId xmlns:p14="http://schemas.microsoft.com/office/powerpoint/2010/main" val="513048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Welcome!</a:t>
            </a:r>
          </a:p>
          <a:p>
            <a:r>
              <a:rPr lang="en-US" dirty="0"/>
              <a:t>Introduction NCP’s Cluster 3</a:t>
            </a:r>
            <a:endParaRPr lang="nl-NL" dirty="0"/>
          </a:p>
        </p:txBody>
      </p:sp>
      <p:sp>
        <p:nvSpPr>
          <p:cNvPr id="4" name="Tijdelijke aanduiding voor dianummer 3"/>
          <p:cNvSpPr>
            <a:spLocks noGrp="1"/>
          </p:cNvSpPr>
          <p:nvPr>
            <p:ph type="sldNum" sz="quarter" idx="5"/>
          </p:nvPr>
        </p:nvSpPr>
        <p:spPr/>
        <p:txBody>
          <a:bodyPr/>
          <a:lstStyle/>
          <a:p>
            <a:fld id="{22F26D4C-2FAB-483E-A3E1-2CDD59F6DB63}" type="slidenum">
              <a:rPr lang="nl-NL" smtClean="0"/>
              <a:t>1</a:t>
            </a:fld>
            <a:endParaRPr lang="nl-NL"/>
          </a:p>
        </p:txBody>
      </p:sp>
    </p:spTree>
    <p:extLst>
      <p:ext uri="{BB962C8B-B14F-4D97-AF65-F5344CB8AC3E}">
        <p14:creationId xmlns:p14="http://schemas.microsoft.com/office/powerpoint/2010/main" val="1460962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buFont typeface="Arial" panose="020B0604020202020204" pitchFamily="34" charset="0"/>
              <a:buNone/>
            </a:pPr>
            <a:r>
              <a:rPr lang="en-GB" dirty="0"/>
              <a:t>Destination 6. Strengthened Security Research and Innovation. </a:t>
            </a:r>
            <a:r>
              <a:rPr lang="en-US" dirty="0"/>
              <a:t>The EU-funded security research and innovation framework was launched with the Preparatory Action for Security Research. </a:t>
            </a:r>
            <a:r>
              <a:rPr lang="en-GB" sz="1200" kern="1200" dirty="0">
                <a:solidFill>
                  <a:schemeClr val="tx1"/>
                </a:solidFill>
                <a:effectLst/>
                <a:latin typeface="+mn-lt"/>
                <a:ea typeface="+mn-ea"/>
                <a:cs typeface="+mn-cs"/>
              </a:rPr>
              <a:t>A key challenge remains in improving the uptake of innovation. To that aim, there is a need to create a favourable environment that is designed with the main purpose of increasing the impact of security Research and Innovation. The </a:t>
            </a:r>
            <a:r>
              <a:rPr lang="en-GB" dirty="0" err="1"/>
              <a:t>Strenghtened</a:t>
            </a:r>
            <a:r>
              <a:rPr lang="en-GB" dirty="0"/>
              <a:t> Security Research and Innovation</a:t>
            </a:r>
            <a:r>
              <a:rPr lang="en-GB" sz="1200" kern="1200" dirty="0">
                <a:solidFill>
                  <a:schemeClr val="tx1"/>
                </a:solidFill>
                <a:effectLst/>
                <a:latin typeface="+mn-lt"/>
                <a:ea typeface="+mn-ea"/>
                <a:cs typeface="+mn-cs"/>
              </a:rPr>
              <a:t> Destination has therefore been designed with this purpose to serve equally to all the expected impacts of Cluster 3.</a:t>
            </a:r>
          </a:p>
          <a:p>
            <a:pPr lvl="0">
              <a:buFont typeface="Arial" panose="020B0604020202020204" pitchFamily="34" charset="0"/>
              <a:buNone/>
            </a:pPr>
            <a:endParaRPr lang="en-GB" sz="1200" kern="1200" dirty="0">
              <a:solidFill>
                <a:schemeClr val="tx1"/>
              </a:solidFill>
              <a:effectLst/>
              <a:latin typeface="+mn-lt"/>
              <a:ea typeface="+mn-ea"/>
              <a:cs typeface="+mn-cs"/>
            </a:endParaRPr>
          </a:p>
          <a:p>
            <a:pPr lvl="0">
              <a:buFont typeface="Arial" panose="020B0604020202020204" pitchFamily="34" charset="0"/>
              <a:buNone/>
            </a:pPr>
            <a:r>
              <a:rPr lang="en-GB" sz="1200" kern="1200" dirty="0">
                <a:solidFill>
                  <a:schemeClr val="tx1"/>
                </a:solidFill>
                <a:effectLst/>
                <a:latin typeface="+mn-lt"/>
                <a:ea typeface="+mn-ea"/>
                <a:cs typeface="+mn-cs"/>
              </a:rPr>
              <a:t>SSH Topics:</a:t>
            </a: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HORIZON-CL3-2021-SSRI-01-02: Knowledge Networks for Security Research &amp; Innovation </a:t>
            </a: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HORIZON-CL3-2021-SSRI-01-05: Security research technologies driven by active civil society engagement: transdisciplinary methods for societal impact assessment and impact creation </a:t>
            </a:r>
          </a:p>
          <a:p>
            <a:pPr lvl="0">
              <a:buFont typeface="Arial" panose="020B0604020202020204" pitchFamily="34" charset="0"/>
              <a:buNone/>
            </a:pPr>
            <a:endParaRPr lang="en-US" sz="1800" b="1" i="0" u="none" strike="noStrike" baseline="0" dirty="0">
              <a:solidFill>
                <a:srgbClr val="000000"/>
              </a:solidFill>
              <a:latin typeface="Times New Roman" panose="02020603050405020304" pitchFamily="18" charset="0"/>
            </a:endParaRP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HORIZON-CL3-2022-SSRI-01-02: Knowledge Networks for security Research &amp; Innovation </a:t>
            </a: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HORIZON-CL3-2022-SSRI-01-04: Social innovations as enablers of security solutions and increased security perception </a:t>
            </a:r>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0D077-4AC1-459F-9247-5E97E5E2C2C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45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en-GB" sz="1200" kern="1200" dirty="0">
                <a:solidFill>
                  <a:schemeClr val="tx1"/>
                </a:solidFill>
                <a:effectLst/>
                <a:latin typeface="+mn-lt"/>
                <a:ea typeface="+mn-ea"/>
                <a:cs typeface="+mn-cs"/>
              </a:rPr>
              <a:t>Read from slide: </a:t>
            </a:r>
            <a:br>
              <a:rPr lang="en-GB" sz="1200" kern="1200" dirty="0">
                <a:solidFill>
                  <a:schemeClr val="tx1"/>
                </a:solidFill>
                <a:effectLst/>
                <a:latin typeface="+mn-lt"/>
                <a:ea typeface="+mn-ea"/>
                <a:cs typeface="+mn-cs"/>
              </a:rPr>
            </a:br>
            <a:r>
              <a:rPr lang="nl-NL" sz="2200" dirty="0" err="1">
                <a:solidFill>
                  <a:srgbClr val="002060"/>
                </a:solidFill>
                <a:latin typeface="RijksoverheidSansHeadingTT" panose="020B0503040202060203" pitchFamily="34" charset="0"/>
              </a:rPr>
              <a:t>Publication</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Work</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Programme</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June</a:t>
            </a:r>
            <a:r>
              <a:rPr lang="nl-NL" sz="2200" dirty="0">
                <a:solidFill>
                  <a:srgbClr val="002060"/>
                </a:solidFill>
                <a:latin typeface="RijksoverheidSansHeadingTT" panose="020B0503040202060203" pitchFamily="34" charset="0"/>
              </a:rPr>
              <a:t> 2021 </a:t>
            </a:r>
          </a:p>
          <a:p>
            <a:r>
              <a:rPr lang="nl-NL" sz="2200" dirty="0">
                <a:solidFill>
                  <a:srgbClr val="002060"/>
                </a:solidFill>
                <a:latin typeface="RijksoverheidSansHeadingTT" panose="020B0503040202060203" pitchFamily="34" charset="0"/>
              </a:rPr>
              <a:t>Calls open: 30 </a:t>
            </a:r>
            <a:r>
              <a:rPr lang="nl-NL" sz="2200" dirty="0" err="1">
                <a:solidFill>
                  <a:srgbClr val="002060"/>
                </a:solidFill>
                <a:latin typeface="RijksoverheidSansHeadingTT" panose="020B0503040202060203" pitchFamily="34" charset="0"/>
              </a:rPr>
              <a:t>June</a:t>
            </a:r>
            <a:r>
              <a:rPr lang="nl-NL" sz="2200" dirty="0">
                <a:solidFill>
                  <a:srgbClr val="002060"/>
                </a:solidFill>
                <a:latin typeface="RijksoverheidSansHeadingTT" panose="020B0503040202060203" pitchFamily="34" charset="0"/>
              </a:rPr>
              <a:t> 2021  /  30 </a:t>
            </a:r>
            <a:r>
              <a:rPr lang="nl-NL" sz="2200" dirty="0" err="1">
                <a:solidFill>
                  <a:srgbClr val="002060"/>
                </a:solidFill>
                <a:latin typeface="RijksoverheidSansHeadingTT" panose="020B0503040202060203" pitchFamily="34" charset="0"/>
              </a:rPr>
              <a:t>June</a:t>
            </a:r>
            <a:r>
              <a:rPr lang="nl-NL" sz="2200" dirty="0">
                <a:solidFill>
                  <a:srgbClr val="002060"/>
                </a:solidFill>
                <a:latin typeface="RijksoverheidSansHeadingTT" panose="020B0503040202060203" pitchFamily="34" charset="0"/>
              </a:rPr>
              <a:t> 2022 </a:t>
            </a:r>
          </a:p>
          <a:p>
            <a:r>
              <a:rPr lang="nl-NL" sz="2200" dirty="0">
                <a:solidFill>
                  <a:srgbClr val="002060"/>
                </a:solidFill>
                <a:latin typeface="RijksoverheidSansHeadingTT" panose="020B0503040202060203" pitchFamily="34" charset="0"/>
              </a:rPr>
              <a:t>Deadlines: 23 </a:t>
            </a:r>
            <a:r>
              <a:rPr lang="nl-NL" sz="2200" dirty="0" err="1">
                <a:solidFill>
                  <a:srgbClr val="002060"/>
                </a:solidFill>
                <a:latin typeface="RijksoverheidSansHeadingTT" panose="020B0503040202060203" pitchFamily="34" charset="0"/>
              </a:rPr>
              <a:t>Novemeber</a:t>
            </a:r>
            <a:r>
              <a:rPr lang="nl-NL" sz="2200" dirty="0">
                <a:solidFill>
                  <a:srgbClr val="002060"/>
                </a:solidFill>
                <a:latin typeface="RijksoverheidSansHeadingTT" panose="020B0503040202060203" pitchFamily="34" charset="0"/>
              </a:rPr>
              <a:t> 2021 /  23 November 2022</a:t>
            </a:r>
            <a:br>
              <a:rPr lang="nl-NL" sz="2200" dirty="0">
                <a:solidFill>
                  <a:srgbClr val="002060"/>
                </a:solidFill>
                <a:latin typeface="RijksoverheidSansHeadingTT" panose="020B0503040202060203" pitchFamily="34" charset="0"/>
              </a:rPr>
            </a:br>
            <a:r>
              <a:rPr lang="nl-NL" sz="2200" dirty="0">
                <a:solidFill>
                  <a:srgbClr val="002060"/>
                </a:solidFill>
                <a:latin typeface="RijksoverheidSansHeadingTT" panose="020B0503040202060203" pitchFamily="34" charset="0"/>
              </a:rPr>
              <a:t>Deadlines </a:t>
            </a:r>
            <a:r>
              <a:rPr lang="nl-NL" sz="2200" dirty="0" err="1">
                <a:solidFill>
                  <a:srgbClr val="002060"/>
                </a:solidFill>
                <a:latin typeface="RijksoverheidSansHeadingTT" panose="020B0503040202060203" pitchFamily="34" charset="0"/>
              </a:rPr>
              <a:t>CyberSecurity</a:t>
            </a:r>
            <a:r>
              <a:rPr lang="nl-NL" sz="2200" dirty="0">
                <a:solidFill>
                  <a:srgbClr val="002060"/>
                </a:solidFill>
                <a:latin typeface="RijksoverheidSansHeadingTT" panose="020B0503040202060203" pitchFamily="34" charset="0"/>
              </a:rPr>
              <a:t>: 21 </a:t>
            </a:r>
            <a:r>
              <a:rPr lang="nl-NL" sz="2200" dirty="0" err="1">
                <a:solidFill>
                  <a:srgbClr val="002060"/>
                </a:solidFill>
                <a:latin typeface="RijksoverheidSansHeadingTT" panose="020B0503040202060203" pitchFamily="34" charset="0"/>
              </a:rPr>
              <a:t>October</a:t>
            </a:r>
            <a:r>
              <a:rPr lang="nl-NL" sz="2200" dirty="0">
                <a:solidFill>
                  <a:srgbClr val="002060"/>
                </a:solidFill>
                <a:latin typeface="RijksoverheidSansHeadingTT" panose="020B0503040202060203" pitchFamily="34" charset="0"/>
              </a:rPr>
              <a:t> 2021  /  16 November 2022</a:t>
            </a:r>
          </a:p>
          <a:p>
            <a:r>
              <a:rPr lang="nl-NL" sz="2200" dirty="0">
                <a:solidFill>
                  <a:srgbClr val="002060"/>
                </a:solidFill>
                <a:latin typeface="RijksoverheidSansHeadingTT" panose="020B0503040202060203" pitchFamily="34" charset="0"/>
              </a:rPr>
              <a:t>Total budget </a:t>
            </a:r>
            <a:r>
              <a:rPr lang="nl-NL" sz="2200" dirty="0" err="1">
                <a:solidFill>
                  <a:srgbClr val="002060"/>
                </a:solidFill>
                <a:latin typeface="RijksoverheidSansHeadingTT" panose="020B0503040202060203" pitchFamily="34" charset="0"/>
              </a:rPr>
              <a:t>for</a:t>
            </a:r>
            <a:r>
              <a:rPr lang="nl-NL" sz="2200" dirty="0">
                <a:solidFill>
                  <a:srgbClr val="002060"/>
                </a:solidFill>
                <a:latin typeface="RijksoverheidSansHeadingTT" panose="020B0503040202060203" pitchFamily="34" charset="0"/>
              </a:rPr>
              <a:t> cluster 3 2021-2022: 405.8 </a:t>
            </a:r>
            <a:r>
              <a:rPr lang="nl-NL" sz="2200" dirty="0" err="1">
                <a:solidFill>
                  <a:srgbClr val="002060"/>
                </a:solidFill>
                <a:latin typeface="RijksoverheidSansHeadingTT" panose="020B0503040202060203" pitchFamily="34" charset="0"/>
              </a:rPr>
              <a:t>mEuro</a:t>
            </a:r>
            <a:endParaRPr lang="nl-NL" sz="2200" dirty="0">
              <a:solidFill>
                <a:srgbClr val="002060"/>
              </a:solidFill>
              <a:latin typeface="RijksoverheidSansHeadingTT" panose="020B0503040202060203" pitchFamily="34" charset="0"/>
            </a:endParaRPr>
          </a:p>
          <a:p>
            <a:r>
              <a:rPr lang="nl-NL" sz="2200" dirty="0">
                <a:solidFill>
                  <a:srgbClr val="002060"/>
                </a:solidFill>
                <a:latin typeface="RijksoverheidSansHeadingTT" panose="020B0503040202060203" pitchFamily="34" charset="0"/>
              </a:rPr>
              <a:t>Total budget </a:t>
            </a:r>
            <a:r>
              <a:rPr lang="en-GB" sz="2200" b="1" dirty="0">
                <a:solidFill>
                  <a:srgbClr val="002060"/>
                </a:solidFill>
                <a:latin typeface="RijksoverheidSansHeadingTT" panose="020B0503040202060203" pitchFamily="34" charset="0"/>
              </a:rPr>
              <a:t>€1,7 billion for the period 2021-2027</a:t>
            </a:r>
            <a:r>
              <a:rPr lang="en-GB" sz="2200" dirty="0">
                <a:solidFill>
                  <a:srgbClr val="002060"/>
                </a:solidFill>
                <a:latin typeface="RijksoverheidSansHeadingTT" panose="020B0503040202060203" pitchFamily="34" charset="0"/>
              </a:rPr>
              <a:t>.</a:t>
            </a:r>
            <a:endParaRPr lang="nl-NL" sz="2200" dirty="0">
              <a:solidFill>
                <a:srgbClr val="002060"/>
              </a:solidFill>
              <a:latin typeface="RijksoverheidSansHeadingTT" panose="020B0503040202060203" pitchFamily="34" charset="0"/>
            </a:endParaRPr>
          </a:p>
          <a:p>
            <a:endParaRPr lang="nl-NL" sz="2200" dirty="0">
              <a:solidFill>
                <a:srgbClr val="002060"/>
              </a:solidFill>
              <a:latin typeface="RijksoverheidSansHeadingTT" panose="020B0503040202060203" pitchFamily="34" charset="0"/>
            </a:endParaRPr>
          </a:p>
          <a:p>
            <a:r>
              <a:rPr lang="nl-NL" sz="2200" dirty="0" err="1">
                <a:solidFill>
                  <a:srgbClr val="002060"/>
                </a:solidFill>
                <a:latin typeface="RijksoverheidSansHeadingTT" panose="020B0503040202060203" pitchFamily="34" charset="0"/>
              </a:rPr>
              <a:t>Provisional</a:t>
            </a:r>
            <a:r>
              <a:rPr lang="nl-NL" sz="2200" dirty="0">
                <a:solidFill>
                  <a:srgbClr val="002060"/>
                </a:solidFill>
                <a:latin typeface="RijksoverheidSansHeadingTT" panose="020B0503040202060203" pitchFamily="34" charset="0"/>
              </a:rPr>
              <a:t> information: </a:t>
            </a:r>
          </a:p>
          <a:p>
            <a:pPr marL="645750" lvl="1" indent="-285750"/>
            <a:r>
              <a:rPr lang="nl-NL" sz="2200" dirty="0" err="1">
                <a:solidFill>
                  <a:srgbClr val="002060"/>
                </a:solidFill>
                <a:latin typeface="RijksoverheidSansHeadingTT" panose="020B0503040202060203" pitchFamily="34" charset="0"/>
              </a:rPr>
              <a:t>All</a:t>
            </a:r>
            <a:r>
              <a:rPr lang="nl-NL" sz="2200" dirty="0">
                <a:solidFill>
                  <a:srgbClr val="002060"/>
                </a:solidFill>
                <a:latin typeface="RijksoverheidSansHeadingTT" panose="020B0503040202060203" pitchFamily="34" charset="0"/>
              </a:rPr>
              <a:t> single stage calls</a:t>
            </a:r>
          </a:p>
          <a:p>
            <a:pPr marL="645750" lvl="1" indent="-285750"/>
            <a:r>
              <a:rPr lang="nl-NL" sz="2200" dirty="0">
                <a:solidFill>
                  <a:srgbClr val="002060"/>
                </a:solidFill>
                <a:latin typeface="RijksoverheidSansHeadingTT" panose="020B0503040202060203" pitchFamily="34" charset="0"/>
              </a:rPr>
              <a:t>32 </a:t>
            </a:r>
            <a:r>
              <a:rPr lang="nl-NL" sz="2200" dirty="0" err="1">
                <a:solidFill>
                  <a:srgbClr val="002060"/>
                </a:solidFill>
                <a:latin typeface="RijksoverheidSansHeadingTT" panose="020B0503040202060203" pitchFamily="34" charset="0"/>
              </a:rPr>
              <a:t>IIA’s</a:t>
            </a:r>
            <a:r>
              <a:rPr lang="nl-NL" sz="2200" dirty="0">
                <a:solidFill>
                  <a:srgbClr val="002060"/>
                </a:solidFill>
                <a:latin typeface="RijksoverheidSansHeadingTT" panose="020B0503040202060203" pitchFamily="34" charset="0"/>
              </a:rPr>
              <a:t> + 23 </a:t>
            </a:r>
            <a:r>
              <a:rPr lang="nl-NL" sz="2200" dirty="0" err="1">
                <a:solidFill>
                  <a:srgbClr val="002060"/>
                </a:solidFill>
                <a:latin typeface="RijksoverheidSansHeadingTT" panose="020B0503040202060203" pitchFamily="34" charset="0"/>
              </a:rPr>
              <a:t>RIA’s</a:t>
            </a:r>
            <a:r>
              <a:rPr lang="nl-NL" sz="2200" dirty="0">
                <a:solidFill>
                  <a:srgbClr val="002060"/>
                </a:solidFill>
                <a:latin typeface="RijksoverheidSansHeadingTT" panose="020B0503040202060203" pitchFamily="34" charset="0"/>
              </a:rPr>
              <a:t> + 9 </a:t>
            </a:r>
            <a:r>
              <a:rPr lang="nl-NL" sz="2200" dirty="0" err="1">
                <a:solidFill>
                  <a:srgbClr val="002060"/>
                </a:solidFill>
                <a:latin typeface="RijksoverheidSansHeadingTT" panose="020B0503040202060203" pitchFamily="34" charset="0"/>
              </a:rPr>
              <a:t>CSA’s</a:t>
            </a:r>
            <a:r>
              <a:rPr lang="nl-NL" sz="2200" dirty="0">
                <a:solidFill>
                  <a:srgbClr val="002060"/>
                </a:solidFill>
                <a:latin typeface="RijksoverheidSansHeadingTT" panose="020B0503040202060203" pitchFamily="34" charset="0"/>
              </a:rPr>
              <a:t> + 1 PCP</a:t>
            </a:r>
          </a:p>
          <a:p>
            <a:pPr marL="645750" lvl="1" indent="-285750"/>
            <a:r>
              <a:rPr lang="nl-NL" sz="2200" dirty="0" err="1">
                <a:solidFill>
                  <a:srgbClr val="002060"/>
                </a:solidFill>
                <a:latin typeface="RijksoverheidSansHeadingTT" panose="020B0503040202060203" pitchFamily="34" charset="0"/>
              </a:rPr>
              <a:t>Mostly</a:t>
            </a:r>
            <a:r>
              <a:rPr lang="nl-NL" sz="2200" dirty="0">
                <a:solidFill>
                  <a:srgbClr val="002060"/>
                </a:solidFill>
                <a:latin typeface="RijksoverheidSansHeadingTT" panose="020B0503040202060203" pitchFamily="34" charset="0"/>
              </a:rPr>
              <a:t> 1 project </a:t>
            </a:r>
            <a:r>
              <a:rPr lang="nl-NL" sz="2200" dirty="0" err="1">
                <a:solidFill>
                  <a:srgbClr val="002060"/>
                </a:solidFill>
                <a:latin typeface="RijksoverheidSansHeadingTT" panose="020B0503040202060203" pitchFamily="34" charset="0"/>
              </a:rPr>
              <a:t>to</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be</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funded</a:t>
            </a:r>
            <a:r>
              <a:rPr lang="nl-NL" sz="2200" dirty="0">
                <a:solidFill>
                  <a:srgbClr val="002060"/>
                </a:solidFill>
                <a:latin typeface="RijksoverheidSansHeadingTT" panose="020B0503040202060203" pitchFamily="34" charset="0"/>
              </a:rPr>
              <a:t> per call</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BDF39-7BD7-40E4-8836-A37E9D22B38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114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BDF39-7BD7-40E4-8836-A37E9D22B38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26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092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08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43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09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Cluster 3, ‘Civil Security for Society’ </a:t>
            </a:r>
            <a:r>
              <a:rPr lang="en-GB" b="1" u="sng" dirty="0"/>
              <a:t>aims</a:t>
            </a:r>
            <a:r>
              <a:rPr lang="en-GB" dirty="0"/>
              <a:t> to meet EU goals and priorities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 resilient EU prepared for emerging threats </a:t>
            </a:r>
            <a:r>
              <a:rPr lang="en-GB" sz="1200" b="1" dirty="0"/>
              <a:t>the safeguarding and promotion of cultural heritage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a:t>
            </a:r>
            <a:r>
              <a:rPr lang="en-US" sz="1200" b="1" dirty="0"/>
              <a:t>A secure, open and democratic EU society</a:t>
            </a:r>
            <a:r>
              <a:rPr lang="en-GB" dirty="0"/>
              <a:t>, and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Promoting an open strategic autonomy by leading the development of key digital, enabling and emerging technologies, sectors and value chains</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Cluster 3  </a:t>
            </a:r>
            <a:r>
              <a:rPr lang="en-US" sz="1200" b="0" i="0" u="none" strike="noStrike" kern="1200" baseline="0" dirty="0">
                <a:solidFill>
                  <a:schemeClr val="tx1"/>
                </a:solidFill>
                <a:latin typeface="+mn-lt"/>
                <a:ea typeface="+mn-ea"/>
                <a:cs typeface="+mn-cs"/>
              </a:rPr>
              <a:t>projects will develop new knowledge, technologies and/or other solutions to the identified</a:t>
            </a:r>
          </a:p>
          <a:p>
            <a:r>
              <a:rPr lang="en-US" sz="1200" b="0" i="0" u="none" strike="noStrike" kern="1200" baseline="0" dirty="0">
                <a:solidFill>
                  <a:schemeClr val="tx1"/>
                </a:solidFill>
                <a:latin typeface="+mn-lt"/>
                <a:ea typeface="+mn-ea"/>
                <a:cs typeface="+mn-cs"/>
              </a:rPr>
              <a:t>requirements. Projects will involve practitioner end-users which are targeted to their needs. </a:t>
            </a:r>
          </a:p>
          <a:p>
            <a:r>
              <a:rPr lang="en-US" sz="1200" b="0" i="0" u="none" strike="noStrike" kern="1200" baseline="0" dirty="0">
                <a:solidFill>
                  <a:schemeClr val="tx1"/>
                </a:solidFill>
                <a:latin typeface="+mn-lt"/>
                <a:ea typeface="+mn-ea"/>
                <a:cs typeface="+mn-cs"/>
              </a:rPr>
              <a:t>Furthermore synergies exist with </a:t>
            </a:r>
            <a:r>
              <a:rPr lang="en-US" sz="1200" b="1" i="0" u="none" strike="noStrike" kern="1200" baseline="0" dirty="0">
                <a:solidFill>
                  <a:schemeClr val="tx1"/>
                </a:solidFill>
                <a:latin typeface="+mn-lt"/>
                <a:ea typeface="+mn-ea"/>
                <a:cs typeface="+mn-cs"/>
              </a:rPr>
              <a:t>EDF</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Digital Europe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Integrated Border Management Fund, International Security fund, European Regional Development fund.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Security research under Cluster 3 requires a specific approach towards international</a:t>
            </a:r>
          </a:p>
          <a:p>
            <a:r>
              <a:rPr lang="en-US" sz="1200" b="0" i="0" u="none" strike="noStrike" kern="1200" baseline="0" dirty="0">
                <a:solidFill>
                  <a:schemeClr val="tx1"/>
                </a:solidFill>
                <a:latin typeface="+mn-lt"/>
                <a:ea typeface="+mn-ea"/>
                <a:cs typeface="+mn-cs"/>
              </a:rPr>
              <a:t>cooperation to achieve the right balance between the need to exchange with key international</a:t>
            </a:r>
          </a:p>
          <a:p>
            <a:r>
              <a:rPr lang="en-US" sz="1200" b="0" i="0" u="none" strike="noStrike" kern="1200" baseline="0" dirty="0">
                <a:solidFill>
                  <a:schemeClr val="tx1"/>
                </a:solidFill>
                <a:latin typeface="+mn-lt"/>
                <a:ea typeface="+mn-ea"/>
                <a:cs typeface="+mn-cs"/>
              </a:rPr>
              <a:t>partners (including with relevant international organizations) while at the same time ensuring</a:t>
            </a:r>
          </a:p>
          <a:p>
            <a:r>
              <a:rPr lang="en-US" sz="1200" b="0" i="0" u="none" strike="noStrike" kern="1200" baseline="0" dirty="0">
                <a:solidFill>
                  <a:schemeClr val="tx1"/>
                </a:solidFill>
                <a:latin typeface="+mn-lt"/>
                <a:ea typeface="+mn-ea"/>
                <a:cs typeface="+mn-cs"/>
              </a:rPr>
              <a:t>the protection of the EU security interest and respecting the need for open strategic autonomy</a:t>
            </a:r>
          </a:p>
          <a:p>
            <a:r>
              <a:rPr lang="nl-NL" sz="1200" b="0" i="0" u="none" strike="noStrike" kern="1200" baseline="0" dirty="0">
                <a:solidFill>
                  <a:schemeClr val="tx1"/>
                </a:solidFill>
                <a:latin typeface="+mn-lt"/>
                <a:ea typeface="+mn-ea"/>
                <a:cs typeface="+mn-cs"/>
              </a:rPr>
              <a:t>in </a:t>
            </a:r>
            <a:r>
              <a:rPr lang="nl-NL" sz="1200" b="0" i="0" u="none" strike="noStrike" kern="1200" baseline="0" dirty="0" err="1">
                <a:solidFill>
                  <a:schemeClr val="tx1"/>
                </a:solidFill>
                <a:latin typeface="+mn-lt"/>
                <a:ea typeface="+mn-ea"/>
                <a:cs typeface="+mn-cs"/>
              </a:rPr>
              <a:t>critical</a:t>
            </a:r>
            <a:r>
              <a:rPr lang="nl-NL" sz="1200" b="0" i="0" u="none" strike="noStrike" kern="1200" baseline="0" dirty="0">
                <a:solidFill>
                  <a:schemeClr val="tx1"/>
                </a:solidFill>
                <a:latin typeface="+mn-lt"/>
                <a:ea typeface="+mn-ea"/>
                <a:cs typeface="+mn-cs"/>
              </a:rPr>
              <a:t> sectors.</a:t>
            </a:r>
          </a:p>
          <a:p>
            <a:endParaRPr lang="nl-NL" dirty="0"/>
          </a:p>
          <a:p>
            <a:r>
              <a:rPr lang="en-GB" dirty="0"/>
              <a:t>The EU is strongly committed to the UN Sustainable Development Goals (SDGs), many of which have an important impact on Secure society: </a:t>
            </a:r>
            <a:r>
              <a:rPr lang="en-GB" b="1" dirty="0"/>
              <a:t>SDG 16 (Peace, justice and strong institutions) </a:t>
            </a:r>
            <a:r>
              <a:rPr lang="en-GB" b="0" dirty="0"/>
              <a:t> and </a:t>
            </a:r>
            <a:r>
              <a:rPr lang="en-GB" b="1" dirty="0"/>
              <a:t>SDG 17 (Partnerships to achieve goals)</a:t>
            </a:r>
          </a:p>
          <a:p>
            <a:endParaRPr lang="en-GB"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0D077-4AC1-459F-9247-5E97E5E2C2C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204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12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Destination 1: Better protect the EU and it’s citizens against crime and terrorism. One of the main purposes of this destination is to contribute to the implementation of the security union strategy. The goal is to bring improved prevention, investigation and mitigation of impacts of crime.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SSH 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HORIZON-CL3-2021-FCT-01-03: Disinformation and fake news are combated and trust in the digital world is raised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HORIZON-CL3-2021-FCT-01-06: Domestic and sexual violence are prevented and combated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HORIZON-CL3-2021-FCT-01-07: Improved preparedness on attacks to public spaces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HORIZON-CL3-2021-FCT-01-08: Fight against trafficking in cultural goods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HORIZON-CL3-2021-FCT-01-11: Prevention of child sexual exploitation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HORIZON-CL3-2021-FCT-01-12: Online identity theft is countered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a:solidFill>
                <a:srgbClr val="000000"/>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HORIZON-CL3-2022-FCT-01-02: Better understanding the influence of </a:t>
            </a:r>
            <a:r>
              <a:rPr lang="en-US" sz="1800" b="1" i="0" u="none" strike="noStrike" baseline="0" dirty="0" err="1">
                <a:solidFill>
                  <a:srgbClr val="000000"/>
                </a:solidFill>
                <a:latin typeface="Times New Roman" panose="02020603050405020304" pitchFamily="18" charset="0"/>
              </a:rPr>
              <a:t>organisational</a:t>
            </a:r>
            <a:r>
              <a:rPr lang="en-US" sz="1800" b="1" i="0" u="none" strike="noStrike" baseline="0" dirty="0">
                <a:solidFill>
                  <a:srgbClr val="000000"/>
                </a:solidFill>
                <a:latin typeface="Times New Roman" panose="02020603050405020304" pitchFamily="18" charset="0"/>
              </a:rPr>
              <a:t> cultures and human interactions in the forensic context as well as a common lexicon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HORIZON-CL3-2022-FCT-01-03: Enhanced fight against the abuse of online gaming culture by extremists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HORIZON-CL3-2022-FCT-01-04: Public spaces are protected while respecting privacy and avoiding mass surveillance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HORIZON-CL3-2022-FCT-01-05: Effective fight against corruption </a:t>
            </a:r>
            <a:endParaRPr lang="en-US" sz="1800" b="1" i="0" u="none" strike="noStrike" kern="1200" baseline="0" dirty="0">
              <a:solidFill>
                <a:srgbClr val="000000"/>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Times New Roman" panose="02020603050405020304" pitchFamily="18" charset="0"/>
              </a:rPr>
              <a:t>HORIZON-CL3-2022-FCT-01-07: Effective fight against trafficking in human beings </a:t>
            </a:r>
            <a:endParaRPr lang="en-US" sz="1800" b="1" i="0" u="none" strike="noStrike" kern="1200" baseline="0" dirty="0">
              <a:solidFill>
                <a:srgbClr val="000000"/>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a:solidFill>
                <a:srgbClr val="000000"/>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0D077-4AC1-459F-9247-5E97E5E2C2C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6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Destination 2. Effective management of EU  external borders. This destination addresses objectives identified by the security union strategy and from the border management and security dimensions of the new pact on migration and asylum. The topics in this destination are aimed at ensuring strong external borders.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0D077-4AC1-459F-9247-5E97E5E2C2C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7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Destination 3. Resilient infrastructure. A resilient, robust and reliable infrastructure provides the basis for our daily lives. It is vital for the security, well-being and economic prosperity of people in Europe. Infrastructures in the EU are high value targets for terrorist groups as well as agencies of third countries. The Security Union Strategy identifies the protection of critical infrastructures as one of the main priorities for the EU and its member states for the coming years.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0D077-4AC1-459F-9247-5E97E5E2C2C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44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buFont typeface="Arial" panose="020B0604020202020204" pitchFamily="34" charset="0"/>
              <a:buNone/>
            </a:pPr>
            <a:r>
              <a:rPr lang="en-GB" dirty="0"/>
              <a:t>Destination 4. Increased Cybersecurity. Digital tech is changing our daily life, way of working and doing business. Digital disruption not only threaten our economies but also our way of life, our freedoms and values. The digital transformation requires improving cybersecurity substantially. Europe must build resilience to cyber-attacks and create effective cyber deterrence, while making sure that data protection and freedom of citizens are strengthened. </a:t>
            </a:r>
          </a:p>
          <a:p>
            <a:pPr lvl="0">
              <a:buFont typeface="Arial" panose="020B0604020202020204" pitchFamily="34" charset="0"/>
              <a:buNone/>
            </a:pPr>
            <a:endParaRPr lang="en-GB" dirty="0"/>
          </a:p>
          <a:p>
            <a:pPr lvl="0">
              <a:buFont typeface="Arial" panose="020B0604020202020204" pitchFamily="34" charset="0"/>
              <a:buNone/>
            </a:pPr>
            <a:r>
              <a:rPr lang="en-GB" dirty="0"/>
              <a:t>SSH Topics:</a:t>
            </a: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HORIZON-CL3-2021-CS-01-01: Dynamic business continuity and recovery methodologies based on models and prediction for multi-level Cybersecurity </a:t>
            </a:r>
            <a:endParaRPr lang="en-GB" b="1"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0D077-4AC1-459F-9247-5E97E5E2C2C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49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buFont typeface="Arial" panose="020B0604020202020204" pitchFamily="34" charset="0"/>
              <a:buNone/>
            </a:pPr>
            <a:r>
              <a:rPr lang="en-GB" dirty="0"/>
              <a:t>Destination 5. A disaster-resilient society for Europe. </a:t>
            </a:r>
            <a:r>
              <a:rPr lang="en-US" dirty="0"/>
              <a:t>This Destination supports the implementation of policy from the EU Disaster Risk Reduction and policies tackling natural and man-made threats, the Climate Adaptation Strategy as well as the Security Union Strategy and the Counter-Terrorism Agenda. The European societies are facing growing risks from anthropogenic and natural hazards. Our societies nowadays have to deal with complex and transboundary crises within which a more systemic approach with strict interconnection between risk reduction and sustainable development is needed. </a:t>
            </a:r>
          </a:p>
          <a:p>
            <a:pPr lvl="0">
              <a:buFont typeface="Arial" panose="020B0604020202020204" pitchFamily="34" charset="0"/>
              <a:buNone/>
            </a:pPr>
            <a:endParaRPr lang="en-US" dirty="0"/>
          </a:p>
          <a:p>
            <a:pPr lvl="0">
              <a:buFont typeface="Arial" panose="020B0604020202020204" pitchFamily="34" charset="0"/>
              <a:buNone/>
            </a:pPr>
            <a:r>
              <a:rPr lang="en-GB" dirty="0"/>
              <a:t>SSH Topics:</a:t>
            </a: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HORIZON-CL3-2021-DRS-01-01: Improved understanding of risk exposure and its public awareness in areas exposed to multi-hazards </a:t>
            </a: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HORIZON-CL3-2021-DRS-01-02: Integrated Disaster Risk Reduction for extreme climate events: from early warning systems to long term adaptation and resilience building </a:t>
            </a: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HORIZON-CL3-2021-DRS-01-03: Enhanced assessment of disaster risks, adaptive capabilities and scenario building based on available historical data and projections </a:t>
            </a:r>
          </a:p>
          <a:p>
            <a:pPr lvl="0">
              <a:buFont typeface="Arial" panose="020B0604020202020204" pitchFamily="34" charset="0"/>
              <a:buNone/>
            </a:pPr>
            <a:endParaRPr lang="en-US" sz="1800" b="1" i="0" u="none" strike="noStrike" baseline="0" dirty="0">
              <a:solidFill>
                <a:srgbClr val="000000"/>
              </a:solidFill>
              <a:latin typeface="Times New Roman" panose="02020603050405020304" pitchFamily="18" charset="0"/>
            </a:endParaRP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HORIZON-CL3-2022-DRS-01-01: Enhanced citizen preparedness in the event of a disaster or crisis-related emergency </a:t>
            </a:r>
          </a:p>
          <a:p>
            <a:pPr lvl="0">
              <a:buFont typeface="Arial" panose="020B0604020202020204" pitchFamily="34" charset="0"/>
              <a:buNone/>
            </a:pPr>
            <a:r>
              <a:rPr lang="en-US" sz="1800" b="1" i="0" u="none" strike="noStrike" baseline="0" dirty="0">
                <a:solidFill>
                  <a:srgbClr val="000000"/>
                </a:solidFill>
                <a:latin typeface="Times New Roman" panose="02020603050405020304" pitchFamily="18" charset="0"/>
              </a:rPr>
              <a:t>HORIZON-CL3-2022-DRS-01-02: Enhanced preparedness and management of High-Impact Low-Probability or unexpected events </a:t>
            </a:r>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0D077-4AC1-459F-9247-5E97E5E2C2C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03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Rechthoek 9"/>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9684614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32575589"/>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92184982"/>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91621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8249579"/>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811643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91534785"/>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69053558"/>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003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32499557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408575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7241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97096387"/>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3531476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6" name="Afbeelding 1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30387010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6" name="Afbeelding 1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27621986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5" name="Afbeelding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812722716"/>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Titel en object">
    <p:spTree>
      <p:nvGrpSpPr>
        <p:cNvPr id="1" name=""/>
        <p:cNvGrpSpPr/>
        <p:nvPr/>
      </p:nvGrpSpPr>
      <p:grpSpPr>
        <a:xfrm>
          <a:off x="0" y="0"/>
          <a:ext cx="0" cy="0"/>
          <a:chOff x="0" y="0"/>
          <a:chExt cx="0" cy="0"/>
        </a:xfrm>
      </p:grpSpPr>
      <p:sp>
        <p:nvSpPr>
          <p:cNvPr id="11" name="shpTitel"/>
          <p:cNvSpPr>
            <a:spLocks noGrp="1" noChangeArrowheads="1"/>
          </p:cNvSpPr>
          <p:nvPr>
            <p:ph type="title"/>
          </p:nvPr>
        </p:nvSpPr>
        <p:spPr bwMode="auto">
          <a:xfrm>
            <a:off x="335360" y="1268760"/>
            <a:ext cx="11521280" cy="864094"/>
          </a:xfrm>
          <a:prstGeom prst="rect">
            <a:avLst/>
          </a:prstGeom>
          <a:solidFill>
            <a:srgbClr val="FFFFFF"/>
          </a:solidFill>
          <a:ln w="9525">
            <a:noFill/>
            <a:miter lim="800000"/>
            <a:headEnd/>
            <a:tailEnd/>
          </a:ln>
          <a:effectLst/>
        </p:spPr>
        <p:txBody>
          <a:bodyPr/>
          <a:lstStyle/>
          <a:p>
            <a:pPr lvl="0"/>
            <a:r>
              <a:rPr lang="nl-NL"/>
              <a:t>Klik om de stijl te bewerken</a:t>
            </a:r>
            <a:endParaRPr lang="nl-NL" dirty="0"/>
          </a:p>
        </p:txBody>
      </p:sp>
      <p:sp>
        <p:nvSpPr>
          <p:cNvPr id="15" name="Tijdelijke aanduiding voor inhoud 6"/>
          <p:cNvSpPr>
            <a:spLocks noGrp="1"/>
          </p:cNvSpPr>
          <p:nvPr>
            <p:ph sz="quarter" idx="13"/>
          </p:nvPr>
        </p:nvSpPr>
        <p:spPr>
          <a:xfrm>
            <a:off x="328084" y="2145175"/>
            <a:ext cx="11520000" cy="4032250"/>
          </a:xfrm>
          <a:prstGeom prst="rect">
            <a:avLst/>
          </a:prstGeom>
        </p:spPr>
        <p:txBody>
          <a:bodyPr/>
          <a:lstStyle/>
          <a:p>
            <a:pPr lvl="0"/>
            <a:r>
              <a:rPr lang="nl-NL"/>
              <a:t>Klik om de modelstijlen te bewerken</a:t>
            </a:r>
          </a:p>
          <a:p>
            <a:pPr lvl="1"/>
            <a:r>
              <a:rPr lang="nl-NL"/>
              <a:t>Tweede niveau</a:t>
            </a:r>
          </a:p>
          <a:p>
            <a:pPr lvl="2"/>
            <a:r>
              <a:rPr lang="nl-NL"/>
              <a:t>Derde niveau</a:t>
            </a:r>
          </a:p>
        </p:txBody>
      </p:sp>
      <p:sp>
        <p:nvSpPr>
          <p:cNvPr id="4" name="Tijdelijke aanduiding voor datum 3">
            <a:extLst>
              <a:ext uri="{FF2B5EF4-FFF2-40B4-BE49-F238E27FC236}">
                <a16:creationId xmlns:a16="http://schemas.microsoft.com/office/drawing/2014/main" id="{B9F0A752-476B-454A-9597-2F90C66FA7A8}"/>
              </a:ext>
            </a:extLst>
          </p:cNvPr>
          <p:cNvSpPr>
            <a:spLocks noGrp="1"/>
          </p:cNvSpPr>
          <p:nvPr>
            <p:ph type="dt" sz="half" idx="14"/>
          </p:nvPr>
        </p:nvSpPr>
        <p:spPr/>
        <p:txBody>
          <a:bodyPr/>
          <a:lstStyle>
            <a:lvl1pPr>
              <a:defRPr/>
            </a:lvl1pPr>
          </a:lstStyle>
          <a:p>
            <a:pPr>
              <a:defRPr/>
            </a:pPr>
            <a:fld id="{64000827-0D0D-45B0-82F8-F2A32C68CF27}" type="datetimeFigureOut">
              <a:rPr lang="nl-NL"/>
              <a:pPr>
                <a:defRPr/>
              </a:pPr>
              <a:t>28-10-2021</a:t>
            </a:fld>
            <a:endParaRPr lang="nl-NL" dirty="0"/>
          </a:p>
        </p:txBody>
      </p:sp>
      <p:sp>
        <p:nvSpPr>
          <p:cNvPr id="5" name="Tijdelijke aanduiding voor voettekst 4">
            <a:extLst>
              <a:ext uri="{FF2B5EF4-FFF2-40B4-BE49-F238E27FC236}">
                <a16:creationId xmlns:a16="http://schemas.microsoft.com/office/drawing/2014/main" id="{B62D282E-B76E-4A9B-8C23-2255BDD6BE85}"/>
              </a:ext>
            </a:extLst>
          </p:cNvPr>
          <p:cNvSpPr>
            <a:spLocks noGrp="1"/>
          </p:cNvSpPr>
          <p:nvPr>
            <p:ph type="ftr" sz="quarter" idx="15"/>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7EA42E16-3F68-41F6-99CD-3AE87F868FED}"/>
              </a:ext>
            </a:extLst>
          </p:cNvPr>
          <p:cNvSpPr>
            <a:spLocks noGrp="1"/>
          </p:cNvSpPr>
          <p:nvPr>
            <p:ph type="sldNum" sz="quarter" idx="16"/>
          </p:nvPr>
        </p:nvSpPr>
        <p:spPr/>
        <p:txBody>
          <a:bodyPr/>
          <a:lstStyle>
            <a:lvl1pPr>
              <a:defRPr/>
            </a:lvl1pPr>
          </a:lstStyle>
          <a:p>
            <a:pPr>
              <a:defRPr/>
            </a:pPr>
            <a:fld id="{120BFE82-4F8E-418C-B1D7-236F8F94BF08}" type="slidenum">
              <a:rPr lang="nl-NL" altLang="nl-NL"/>
              <a:pPr>
                <a:defRPr/>
              </a:pPr>
              <a:t>‹nr.›</a:t>
            </a:fld>
            <a:endParaRPr lang="nl-NL" altLang="nl-NL"/>
          </a:p>
        </p:txBody>
      </p:sp>
    </p:spTree>
    <p:extLst>
      <p:ext uri="{BB962C8B-B14F-4D97-AF65-F5344CB8AC3E}">
        <p14:creationId xmlns:p14="http://schemas.microsoft.com/office/powerpoint/2010/main" val="2526511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02894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485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0383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bg1"/>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7228372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452663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7620131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48947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1921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29979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4" name="Rechthoek 13"/>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endParaRPr lang="nl-NL" dirty="0"/>
          </a:p>
        </p:txBody>
      </p:sp>
      <p:sp>
        <p:nvSpPr>
          <p:cNvPr id="11"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5780491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stijl te bewerken</a:t>
            </a:r>
            <a:endParaRPr lang="nl-NL" dirty="0"/>
          </a:p>
        </p:txBody>
      </p:sp>
      <p:sp>
        <p:nvSpPr>
          <p:cNvPr id="10"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191662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361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07995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endParaRPr lang="nl-NL" dirty="0"/>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endParaRPr lang="nl-NL" dirty="0"/>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74260053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67025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806015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782237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endParaRPr lang="nl-NL" dirty="0"/>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endParaRPr lang="nl-NL" dirty="0"/>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endParaRPr lang="nl-NL" dirty="0"/>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101161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8103341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9" name="Rechthoek 18"/>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297310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979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2556687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970032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63330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4596739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6" name="Afbeelding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324984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6" name="Afbeelding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2945133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lumMod val="65000"/>
                  <a:lumOff val="35000"/>
                </a:schemeClr>
              </a:solidFill>
            </a:endParaRPr>
          </a:p>
        </p:txBody>
      </p:sp>
      <p:sp>
        <p:nvSpPr>
          <p:cNvPr id="14" name="Tijdelijke aanduiding voor afbeelding 3"/>
          <p:cNvSpPr>
            <a:spLocks noGrp="1" noChangeAspect="1"/>
          </p:cNvSpPr>
          <p:nvPr>
            <p:ph type="pic" sz="quarter" idx="19"/>
          </p:nvPr>
        </p:nvSpPr>
        <p:spPr>
          <a:xfrm>
            <a:off x="3421851" y="3926077"/>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5" name="Tijdelijke aanduiding voor afbeelding 3"/>
          <p:cNvSpPr>
            <a:spLocks noGrp="1" noChangeAspect="1"/>
          </p:cNvSpPr>
          <p:nvPr>
            <p:ph type="pic" sz="quarter" idx="20"/>
          </p:nvPr>
        </p:nvSpPr>
        <p:spPr>
          <a:xfrm>
            <a:off x="3421851" y="4712093"/>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6" name="Tijdelijke aanduiding voor afbeelding 3"/>
          <p:cNvSpPr>
            <a:spLocks noGrp="1" noChangeAspect="1"/>
          </p:cNvSpPr>
          <p:nvPr>
            <p:ph type="pic" sz="quarter" idx="21"/>
          </p:nvPr>
        </p:nvSpPr>
        <p:spPr>
          <a:xfrm>
            <a:off x="3421851" y="548558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endParaRPr lang="nl-NL" dirty="0"/>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endParaRPr lang="nl-NL" dirty="0"/>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pic>
        <p:nvPicPr>
          <p:cNvPr id="21" name="Afbeelding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421782900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_Titel en object">
    <p:spTree>
      <p:nvGrpSpPr>
        <p:cNvPr id="1" name=""/>
        <p:cNvGrpSpPr/>
        <p:nvPr/>
      </p:nvGrpSpPr>
      <p:grpSpPr>
        <a:xfrm>
          <a:off x="0" y="0"/>
          <a:ext cx="0" cy="0"/>
          <a:chOff x="0" y="0"/>
          <a:chExt cx="0" cy="0"/>
        </a:xfrm>
      </p:grpSpPr>
      <p:sp>
        <p:nvSpPr>
          <p:cNvPr id="11" name="shpTitel"/>
          <p:cNvSpPr>
            <a:spLocks noGrp="1" noChangeArrowheads="1"/>
          </p:cNvSpPr>
          <p:nvPr>
            <p:ph type="title"/>
          </p:nvPr>
        </p:nvSpPr>
        <p:spPr bwMode="auto">
          <a:xfrm>
            <a:off x="335360" y="1268760"/>
            <a:ext cx="11521280" cy="864094"/>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t>Klik om stijl te bewerken</a:t>
            </a:r>
            <a:endParaRPr lang="nl-NL" dirty="0"/>
          </a:p>
        </p:txBody>
      </p:sp>
      <p:sp>
        <p:nvSpPr>
          <p:cNvPr id="12" name="Tijdelijke aanduiding voor datum 3"/>
          <p:cNvSpPr>
            <a:spLocks noGrp="1"/>
          </p:cNvSpPr>
          <p:nvPr>
            <p:ph type="dt" sz="half" idx="2"/>
          </p:nvPr>
        </p:nvSpPr>
        <p:spPr>
          <a:xfrm>
            <a:off x="6096000" y="6597353"/>
            <a:ext cx="5760640" cy="252000"/>
          </a:xfrm>
          <a:prstGeom prst="rect">
            <a:avLst/>
          </a:prstGeom>
        </p:spPr>
        <p:txBody>
          <a:bodyPr/>
          <a:lstStyle>
            <a:lvl1pPr algn="r">
              <a:defRPr sz="1200">
                <a:solidFill>
                  <a:schemeClr val="bg1"/>
                </a:solidFill>
                <a:latin typeface="+mn-lt"/>
              </a:defRPr>
            </a:lvl1pPr>
          </a:lstStyle>
          <a:p>
            <a:fld id="{330FFF43-A68E-4441-863F-1E5FDC9C9E7E}" type="datetimeFigureOut">
              <a:rPr lang="nl-NL" smtClean="0"/>
              <a:pPr/>
              <a:t>28-10-2021</a:t>
            </a:fld>
            <a:endParaRPr lang="nl-NL" dirty="0"/>
          </a:p>
        </p:txBody>
      </p:sp>
      <p:sp>
        <p:nvSpPr>
          <p:cNvPr id="13" name="Tijdelijke aanduiding voor voettekst 4"/>
          <p:cNvSpPr>
            <a:spLocks noGrp="1"/>
          </p:cNvSpPr>
          <p:nvPr>
            <p:ph type="ftr" sz="quarter" idx="3"/>
          </p:nvPr>
        </p:nvSpPr>
        <p:spPr>
          <a:xfrm>
            <a:off x="2255573" y="6342261"/>
            <a:ext cx="9601067" cy="266088"/>
          </a:xfrm>
          <a:prstGeom prst="rect">
            <a:avLst/>
          </a:prstGeom>
        </p:spPr>
        <p:txBody>
          <a:bodyPr/>
          <a:lstStyle>
            <a:lvl1pPr algn="r">
              <a:defRPr sz="1200">
                <a:solidFill>
                  <a:schemeClr val="bg1"/>
                </a:solidFill>
                <a:latin typeface="+mn-lt"/>
              </a:defRPr>
            </a:lvl1pPr>
          </a:lstStyle>
          <a:p>
            <a:endParaRPr lang="nl-NL" dirty="0"/>
          </a:p>
        </p:txBody>
      </p:sp>
      <p:sp>
        <p:nvSpPr>
          <p:cNvPr id="14" name="Tijdelijke aanduiding voor dianummer 5"/>
          <p:cNvSpPr>
            <a:spLocks noGrp="1"/>
          </p:cNvSpPr>
          <p:nvPr>
            <p:ph type="sldNum" sz="quarter" idx="4"/>
          </p:nvPr>
        </p:nvSpPr>
        <p:spPr>
          <a:xfrm>
            <a:off x="328431" y="6356349"/>
            <a:ext cx="967036" cy="252000"/>
          </a:xfrm>
          <a:prstGeom prst="rect">
            <a:avLst/>
          </a:prstGeom>
        </p:spPr>
        <p:txBody>
          <a:bodyPr/>
          <a:lstStyle>
            <a:lvl1pPr algn="l">
              <a:defRPr sz="1200">
                <a:solidFill>
                  <a:schemeClr val="bg1"/>
                </a:solidFill>
                <a:latin typeface="+mn-lt"/>
              </a:defRPr>
            </a:lvl1pPr>
          </a:lstStyle>
          <a:p>
            <a:fld id="{D484D21D-6F67-453B-9876-1E1B2169E10B}" type="slidenum">
              <a:rPr lang="nl-NL" smtClean="0"/>
              <a:pPr/>
              <a:t>‹nr.›</a:t>
            </a:fld>
            <a:endParaRPr lang="nl-NL" dirty="0"/>
          </a:p>
        </p:txBody>
      </p:sp>
      <p:sp>
        <p:nvSpPr>
          <p:cNvPr id="15" name="Tijdelijke aanduiding voor inhoud 6"/>
          <p:cNvSpPr>
            <a:spLocks noGrp="1"/>
          </p:cNvSpPr>
          <p:nvPr>
            <p:ph sz="quarter" idx="13"/>
          </p:nvPr>
        </p:nvSpPr>
        <p:spPr>
          <a:xfrm>
            <a:off x="328084" y="2145175"/>
            <a:ext cx="11520000" cy="4032250"/>
          </a:xfrm>
          <a:prstGeom prst="rect">
            <a:avLst/>
          </a:prstGeom>
        </p:spPr>
        <p:txBody>
          <a:body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808104795"/>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CBCA203-F14B-428E-974F-C33362267BDA}"/>
              </a:ext>
            </a:extLst>
          </p:cNvPr>
          <p:cNvSpPr/>
          <p:nvPr userDrawn="1"/>
        </p:nvSpPr>
        <p:spPr>
          <a:xfrm>
            <a:off x="5774267" y="6540500"/>
            <a:ext cx="647700" cy="3175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5" name="Afbeelding 9">
            <a:extLst>
              <a:ext uri="{FF2B5EF4-FFF2-40B4-BE49-F238E27FC236}">
                <a16:creationId xmlns:a16="http://schemas.microsoft.com/office/drawing/2014/main" id="{30F56D46-A52B-4F42-96FC-3C8CA6425E7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554588" y="1882800"/>
            <a:ext cx="5004000" cy="2336400"/>
          </a:xfrm>
        </p:spPr>
        <p:txBody>
          <a:bodyPr tIns="90000" bIns="90000">
            <a:normAutofit/>
          </a:bodyPr>
          <a:lstStyle>
            <a:lvl1pPr algn="l">
              <a:defRPr sz="27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Tree>
    <p:extLst>
      <p:ext uri="{BB962C8B-B14F-4D97-AF65-F5344CB8AC3E}">
        <p14:creationId xmlns:p14="http://schemas.microsoft.com/office/powerpoint/2010/main" val="22203050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lumMod val="65000"/>
                  <a:lumOff val="35000"/>
                </a:schemeClr>
              </a:solidFill>
            </a:endParaRP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Tijdelijke aanduiding voor afbeelding 15"/>
          <p:cNvSpPr>
            <a:spLocks noGrp="1"/>
          </p:cNvSpPr>
          <p:nvPr>
            <p:ph type="pic" sz="quarter" idx="11"/>
          </p:nvPr>
        </p:nvSpPr>
        <p:spPr>
          <a:xfrm>
            <a:off x="0" y="-1"/>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2000" y="1"/>
                </a:moveTo>
                <a:lnTo>
                  <a:pt x="5772000" y="1144801"/>
                </a:lnTo>
                <a:lnTo>
                  <a:pt x="6420000" y="1144801"/>
                </a:lnTo>
                <a:lnTo>
                  <a:pt x="6420000" y="1"/>
                </a:lnTo>
                <a:close/>
                <a:moveTo>
                  <a:pt x="0" y="0"/>
                </a:moveTo>
                <a:lnTo>
                  <a:pt x="12192000" y="0"/>
                </a:lnTo>
                <a:lnTo>
                  <a:pt x="12192000" y="3427413"/>
                </a:lnTo>
                <a:lnTo>
                  <a:pt x="0" y="3427413"/>
                </a:lnTo>
                <a:close/>
              </a:path>
            </a:pathLst>
          </a:custGeom>
          <a:solidFill>
            <a:schemeClr val="tx1">
              <a:lumMod val="85000"/>
            </a:schemeClr>
          </a:solidFill>
        </p:spPr>
        <p:txBody>
          <a:bodyPr wrap="square" lIns="648000" anchor="ctr" anchorCtr="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4" name="Tijdelijke aanduiding voor datum 3"/>
          <p:cNvSpPr>
            <a:spLocks noGrp="1"/>
          </p:cNvSpPr>
          <p:nvPr>
            <p:ph type="dt" sz="half" idx="12"/>
          </p:nvPr>
        </p:nvSpPr>
        <p:spPr/>
        <p:txBody>
          <a:bodyPr/>
          <a:lstStyle>
            <a:lvl1pPr>
              <a:defRPr>
                <a:solidFill>
                  <a:schemeClr val="bg1">
                    <a:lumMod val="65000"/>
                    <a:lumOff val="35000"/>
                  </a:schemeClr>
                </a:solidFill>
              </a:defRPr>
            </a:lvl1pPr>
          </a:lstStyle>
          <a:p>
            <a:endParaRPr lang="nl-NL" dirty="0"/>
          </a:p>
        </p:txBody>
      </p:sp>
      <p:sp>
        <p:nvSpPr>
          <p:cNvPr id="5" name="Tijdelijke aanduiding voor voettekst 4"/>
          <p:cNvSpPr>
            <a:spLocks noGrp="1"/>
          </p:cNvSpPr>
          <p:nvPr>
            <p:ph type="ftr" sz="quarter" idx="13"/>
          </p:nvPr>
        </p:nvSpPr>
        <p:spPr/>
        <p:txBody>
          <a:bodyPr/>
          <a:lstStyle>
            <a:lvl1pPr>
              <a:defRPr>
                <a:solidFill>
                  <a:schemeClr val="bg1">
                    <a:lumMod val="65000"/>
                    <a:lumOff val="35000"/>
                  </a:schemeClr>
                </a:solidFill>
              </a:defRPr>
            </a:lvl1pPr>
          </a:lstStyle>
          <a:p>
            <a:endParaRPr lang="nl-NL" dirty="0"/>
          </a:p>
        </p:txBody>
      </p:sp>
      <p:sp>
        <p:nvSpPr>
          <p:cNvPr id="6" name="Tijdelijke aanduiding voor dianummer 5"/>
          <p:cNvSpPr>
            <a:spLocks noGrp="1"/>
          </p:cNvSpPr>
          <p:nvPr>
            <p:ph type="sldNum" sz="quarter" idx="1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7450806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86BC20E1-4563-4570-923A-CEC128870F3A}"/>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800A2746-E3F7-471D-8B0D-F277E2F9AE05}"/>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E2CAA7E9-4401-4540-9D5F-00C17CBDEFB8}"/>
              </a:ext>
            </a:extLst>
          </p:cNvPr>
          <p:cNvSpPr>
            <a:spLocks noGrp="1"/>
          </p:cNvSpPr>
          <p:nvPr>
            <p:ph type="sldNum" sz="quarter" idx="12"/>
          </p:nvPr>
        </p:nvSpPr>
        <p:spPr/>
        <p:txBody>
          <a:bodyPr/>
          <a:lstStyle>
            <a:lvl1pPr>
              <a:defRPr/>
            </a:lvl1pPr>
          </a:lstStyle>
          <a:p>
            <a:pPr>
              <a:defRPr/>
            </a:pPr>
            <a:fld id="{1433E2F0-5521-48EF-8440-6BC48E24F505}" type="slidenum">
              <a:rPr lang="nl-NL"/>
              <a:pPr>
                <a:defRPr/>
              </a:pPr>
              <a:t>‹nr.›</a:t>
            </a:fld>
            <a:endParaRPr lang="nl-NL" dirty="0"/>
          </a:p>
        </p:txBody>
      </p:sp>
    </p:spTree>
    <p:extLst>
      <p:ext uri="{BB962C8B-B14F-4D97-AF65-F5344CB8AC3E}">
        <p14:creationId xmlns:p14="http://schemas.microsoft.com/office/powerpoint/2010/main" val="2962210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A03FA0E3-2A8C-410D-87A6-C512DC5C5B70}"/>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sp>
        <p:nvSpPr>
          <p:cNvPr id="7" name="Rechthoek 6">
            <a:extLst>
              <a:ext uri="{FF2B5EF4-FFF2-40B4-BE49-F238E27FC236}">
                <a16:creationId xmlns:a16="http://schemas.microsoft.com/office/drawing/2014/main" id="{0B6A3533-2875-401C-B0F7-4F7A0FB5F2A8}"/>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8" name="Rechthoek 7">
            <a:extLst>
              <a:ext uri="{FF2B5EF4-FFF2-40B4-BE49-F238E27FC236}">
                <a16:creationId xmlns:a16="http://schemas.microsoft.com/office/drawing/2014/main" id="{1D89DCEC-2BCF-4D98-A0D5-8C18A3EEDF4F}"/>
              </a:ext>
            </a:extLst>
          </p:cNvPr>
          <p:cNvSpPr/>
          <p:nvPr userDrawn="1"/>
        </p:nvSpPr>
        <p:spPr>
          <a:xfrm>
            <a:off x="5774267" y="6540500"/>
            <a:ext cx="647700" cy="3175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9" name="Afbeelding 16">
            <a:extLst>
              <a:ext uri="{FF2B5EF4-FFF2-40B4-BE49-F238E27FC236}">
                <a16:creationId xmlns:a16="http://schemas.microsoft.com/office/drawing/2014/main" id="{33EC2737-BE77-432F-8AAC-F4C14C3BE8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jdelijke aanduiding voor afbeelding 31"/>
          <p:cNvSpPr>
            <a:spLocks noGrp="1"/>
          </p:cNvSpPr>
          <p:nvPr>
            <p:ph type="pic" sz="quarter" idx="22"/>
          </p:nvPr>
        </p:nvSpPr>
        <p:spPr>
          <a:xfrm>
            <a:off x="-3174"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pPr lvl="0"/>
            <a:r>
              <a:rPr lang="nl-NL" noProof="0"/>
              <a:t>Klik op het pictogram als u een afbeelding wilt toevoegen</a:t>
            </a:r>
          </a:p>
        </p:txBody>
      </p:sp>
      <p:sp>
        <p:nvSpPr>
          <p:cNvPr id="24" name="Tijdelijke aanduiding voor tekst 16"/>
          <p:cNvSpPr>
            <a:spLocks noGrp="1"/>
          </p:cNvSpPr>
          <p:nvPr>
            <p:ph type="body" sz="quarter" idx="21"/>
          </p:nvPr>
        </p:nvSpPr>
        <p:spPr>
          <a:xfrm>
            <a:off x="6553200" y="5832053"/>
            <a:ext cx="5004000" cy="389360"/>
          </a:xfrm>
        </p:spPr>
        <p:txBody>
          <a:bodyPr lIns="118800" anchor="b" anchorCtr="0">
            <a:noAutofit/>
          </a:bodyPr>
          <a:lstStyle>
            <a:lvl1pPr marL="0" indent="0">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Klikken om de tekststijl van het model te bewerken</a:t>
            </a:r>
          </a:p>
        </p:txBody>
      </p:sp>
      <p:sp>
        <p:nvSpPr>
          <p:cNvPr id="17" name="Titel 1"/>
          <p:cNvSpPr>
            <a:spLocks noGrp="1"/>
          </p:cNvSpPr>
          <p:nvPr>
            <p:ph type="ctrTitle"/>
          </p:nvPr>
        </p:nvSpPr>
        <p:spPr>
          <a:xfrm>
            <a:off x="6553200" y="1885467"/>
            <a:ext cx="5004000" cy="2336400"/>
          </a:xfrm>
        </p:spPr>
        <p:txBody>
          <a:bodyPr tIns="90000" bIns="90000">
            <a:normAutofit/>
          </a:bodyPr>
          <a:lstStyle>
            <a:lvl1pPr algn="l">
              <a:defRPr sz="2700">
                <a:solidFill>
                  <a:schemeClr val="tx1"/>
                </a:solidFill>
              </a:defRPr>
            </a:lvl1pPr>
          </a:lstStyle>
          <a:p>
            <a:r>
              <a:rPr lang="nl-NL"/>
              <a:t>Klik om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
        <p:nvSpPr>
          <p:cNvPr id="10" name="Tijdelijke aanduiding voor datum 10">
            <a:extLst>
              <a:ext uri="{FF2B5EF4-FFF2-40B4-BE49-F238E27FC236}">
                <a16:creationId xmlns:a16="http://schemas.microsoft.com/office/drawing/2014/main" id="{B20568CB-5C79-4E47-88CF-3A2D454D92DE}"/>
              </a:ext>
            </a:extLst>
          </p:cNvPr>
          <p:cNvSpPr>
            <a:spLocks noGrp="1"/>
          </p:cNvSpPr>
          <p:nvPr>
            <p:ph type="dt" sz="half" idx="23"/>
          </p:nvPr>
        </p:nvSpPr>
        <p:spPr/>
        <p:txBody>
          <a:bodyPr/>
          <a:lstStyle>
            <a:lvl1pPr>
              <a:defRPr/>
            </a:lvl1pPr>
          </a:lstStyle>
          <a:p>
            <a:pPr>
              <a:defRPr/>
            </a:pPr>
            <a:endParaRPr lang="nl-NL"/>
          </a:p>
        </p:txBody>
      </p:sp>
      <p:sp>
        <p:nvSpPr>
          <p:cNvPr id="11" name="Tijdelijke aanduiding voor voettekst 11">
            <a:extLst>
              <a:ext uri="{FF2B5EF4-FFF2-40B4-BE49-F238E27FC236}">
                <a16:creationId xmlns:a16="http://schemas.microsoft.com/office/drawing/2014/main" id="{FDC8A3B1-A1F5-4C4F-B4DD-29699F3283C0}"/>
              </a:ext>
            </a:extLst>
          </p:cNvPr>
          <p:cNvSpPr>
            <a:spLocks noGrp="1"/>
          </p:cNvSpPr>
          <p:nvPr>
            <p:ph type="ftr" sz="quarter" idx="24"/>
          </p:nvPr>
        </p:nvSpPr>
        <p:spPr/>
        <p:txBody>
          <a:bodyPr/>
          <a:lstStyle>
            <a:lvl1pPr>
              <a:defRPr/>
            </a:lvl1pPr>
          </a:lstStyle>
          <a:p>
            <a:pPr>
              <a:defRPr/>
            </a:pPr>
            <a:endParaRPr lang="nl-NL"/>
          </a:p>
        </p:txBody>
      </p:sp>
      <p:sp>
        <p:nvSpPr>
          <p:cNvPr id="12" name="Tijdelijke aanduiding voor dianummer 14">
            <a:extLst>
              <a:ext uri="{FF2B5EF4-FFF2-40B4-BE49-F238E27FC236}">
                <a16:creationId xmlns:a16="http://schemas.microsoft.com/office/drawing/2014/main" id="{D55AE7C3-F41A-4E48-A931-007C21288AF5}"/>
              </a:ext>
            </a:extLst>
          </p:cNvPr>
          <p:cNvSpPr>
            <a:spLocks noGrp="1"/>
          </p:cNvSpPr>
          <p:nvPr>
            <p:ph type="sldNum" sz="quarter" idx="25"/>
          </p:nvPr>
        </p:nvSpPr>
        <p:spPr/>
        <p:txBody>
          <a:bodyPr/>
          <a:lstStyle>
            <a:lvl1pPr>
              <a:defRPr/>
            </a:lvl1pPr>
          </a:lstStyle>
          <a:p>
            <a:pPr>
              <a:defRPr/>
            </a:pPr>
            <a:fld id="{F668FE3E-6100-42B6-9239-96571D4F3701}" type="slidenum">
              <a:rPr lang="nl-NL"/>
              <a:pPr>
                <a:defRPr/>
              </a:pPr>
              <a:t>‹nr.›</a:t>
            </a:fld>
            <a:endParaRPr lang="nl-NL" dirty="0"/>
          </a:p>
        </p:txBody>
      </p:sp>
    </p:spTree>
    <p:extLst>
      <p:ext uri="{BB962C8B-B14F-4D97-AF65-F5344CB8AC3E}">
        <p14:creationId xmlns:p14="http://schemas.microsoft.com/office/powerpoint/2010/main" val="183548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Pr>
        <a:solidFill>
          <a:schemeClr val="bg2"/>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BAD31DBB-8C29-4128-94BE-13B5BCD2FA7B}"/>
              </a:ext>
            </a:extLst>
          </p:cNvPr>
          <p:cNvSpPr/>
          <p:nvPr userDrawn="1"/>
        </p:nvSpPr>
        <p:spPr>
          <a:xfrm>
            <a:off x="5774267" y="6540500"/>
            <a:ext cx="647700" cy="3175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solidFill>
                <a:schemeClr val="bg1">
                  <a:lumMod val="65000"/>
                  <a:lumOff val="35000"/>
                </a:schemeClr>
              </a:solidFill>
            </a:endParaRPr>
          </a:p>
        </p:txBody>
      </p:sp>
      <p:pic>
        <p:nvPicPr>
          <p:cNvPr id="7" name="Afbeelding 9">
            <a:extLst>
              <a:ext uri="{FF2B5EF4-FFF2-40B4-BE49-F238E27FC236}">
                <a16:creationId xmlns:a16="http://schemas.microsoft.com/office/drawing/2014/main" id="{594E2EF6-A4E6-4205-B98D-9ECE7004253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34681" y="3427414"/>
            <a:ext cx="10923907" cy="1726479"/>
          </a:xfrm>
        </p:spPr>
        <p:txBody>
          <a:bodyPr lIns="57600" tIns="90000" bIns="90000">
            <a:normAutofit/>
          </a:bodyPr>
          <a:lstStyle>
            <a:lvl1pPr algn="l">
              <a:defRPr sz="2700" b="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634681" y="5162402"/>
            <a:ext cx="10923907" cy="664319"/>
          </a:xfrm>
        </p:spPr>
        <p:txBody>
          <a:bodyPr lIns="72000" tIns="900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
        <p:nvSpPr>
          <p:cNvPr id="17" name="Tijdelijke aanduiding voor tekst 16"/>
          <p:cNvSpPr>
            <a:spLocks noGrp="1"/>
          </p:cNvSpPr>
          <p:nvPr>
            <p:ph type="body" sz="quarter" idx="10"/>
          </p:nvPr>
        </p:nvSpPr>
        <p:spPr>
          <a:xfrm>
            <a:off x="633412" y="5829386"/>
            <a:ext cx="5138739" cy="389360"/>
          </a:xfrm>
        </p:spPr>
        <p:txBody>
          <a:bodyPr lIns="86400" anchor="b" anchorCtr="0">
            <a:noAutofit/>
          </a:bodyPr>
          <a:lstStyle>
            <a:lvl1pPr marL="0" indent="0" algn="l">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Klikken om de tekststijl van het model te bewerken</a:t>
            </a:r>
          </a:p>
        </p:txBody>
      </p:sp>
      <p:sp>
        <p:nvSpPr>
          <p:cNvPr id="16" name="Tijdelijke aanduiding voor afbeelding 15"/>
          <p:cNvSpPr>
            <a:spLocks noGrp="1"/>
          </p:cNvSpPr>
          <p:nvPr>
            <p:ph type="pic" sz="quarter" idx="11"/>
          </p:nvPr>
        </p:nvSpPr>
        <p:spPr>
          <a:xfrm>
            <a:off x="0" y="-1"/>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2000" y="1"/>
                </a:moveTo>
                <a:lnTo>
                  <a:pt x="5772000" y="1144801"/>
                </a:lnTo>
                <a:lnTo>
                  <a:pt x="6420000" y="1144801"/>
                </a:lnTo>
                <a:lnTo>
                  <a:pt x="6420000" y="1"/>
                </a:lnTo>
                <a:close/>
                <a:moveTo>
                  <a:pt x="0" y="0"/>
                </a:moveTo>
                <a:lnTo>
                  <a:pt x="12192000" y="0"/>
                </a:lnTo>
                <a:lnTo>
                  <a:pt x="12192000" y="3427413"/>
                </a:lnTo>
                <a:lnTo>
                  <a:pt x="0" y="3427413"/>
                </a:lnTo>
                <a:close/>
              </a:path>
            </a:pathLst>
          </a:custGeom>
          <a:solidFill>
            <a:schemeClr val="tx1">
              <a:lumMod val="85000"/>
            </a:schemeClr>
          </a:solidFill>
        </p:spPr>
        <p:txBody>
          <a:bodyPr wrap="square" lIns="648000" anchor="ctr" anchorCtr="0">
            <a:noAutofit/>
          </a:bodyPr>
          <a:lstStyle>
            <a:lvl1pPr>
              <a:buClr>
                <a:schemeClr val="bg2"/>
              </a:buClr>
              <a:defRPr>
                <a:solidFill>
                  <a:schemeClr val="bg1"/>
                </a:solidFill>
              </a:defRPr>
            </a:lvl1pPr>
          </a:lstStyle>
          <a:p>
            <a:pPr lvl="0"/>
            <a:r>
              <a:rPr lang="nl-NL" noProof="0"/>
              <a:t>Klik op het pictogram als u een afbeelding wilt toevoegen</a:t>
            </a:r>
            <a:endParaRPr lang="nl-NL" noProof="0" dirty="0"/>
          </a:p>
        </p:txBody>
      </p:sp>
      <p:sp>
        <p:nvSpPr>
          <p:cNvPr id="8" name="Tijdelijke aanduiding voor datum 3">
            <a:extLst>
              <a:ext uri="{FF2B5EF4-FFF2-40B4-BE49-F238E27FC236}">
                <a16:creationId xmlns:a16="http://schemas.microsoft.com/office/drawing/2014/main" id="{F629BAE7-E1E4-4D7A-AF20-C4A8DEDBE583}"/>
              </a:ext>
            </a:extLst>
          </p:cNvPr>
          <p:cNvSpPr>
            <a:spLocks noGrp="1"/>
          </p:cNvSpPr>
          <p:nvPr>
            <p:ph type="dt" sz="half" idx="12"/>
          </p:nvPr>
        </p:nvSpPr>
        <p:spPr/>
        <p:txBody>
          <a:bodyPr/>
          <a:lstStyle>
            <a:lvl1pPr>
              <a:defRPr>
                <a:solidFill>
                  <a:schemeClr val="bg1">
                    <a:lumMod val="65000"/>
                    <a:lumOff val="35000"/>
                  </a:schemeClr>
                </a:solidFill>
              </a:defRPr>
            </a:lvl1pPr>
          </a:lstStyle>
          <a:p>
            <a:pPr>
              <a:defRPr/>
            </a:pPr>
            <a:endParaRPr lang="nl-NL"/>
          </a:p>
        </p:txBody>
      </p:sp>
      <p:sp>
        <p:nvSpPr>
          <p:cNvPr id="9" name="Tijdelijke aanduiding voor voettekst 4">
            <a:extLst>
              <a:ext uri="{FF2B5EF4-FFF2-40B4-BE49-F238E27FC236}">
                <a16:creationId xmlns:a16="http://schemas.microsoft.com/office/drawing/2014/main" id="{B48EF3D4-7273-44AA-875B-853DB3AB04E5}"/>
              </a:ext>
            </a:extLst>
          </p:cNvPr>
          <p:cNvSpPr>
            <a:spLocks noGrp="1"/>
          </p:cNvSpPr>
          <p:nvPr>
            <p:ph type="ftr" sz="quarter" idx="13"/>
          </p:nvPr>
        </p:nvSpPr>
        <p:spPr/>
        <p:txBody>
          <a:bodyPr/>
          <a:lstStyle>
            <a:lvl1pPr>
              <a:defRPr>
                <a:solidFill>
                  <a:schemeClr val="bg1">
                    <a:lumMod val="65000"/>
                    <a:lumOff val="35000"/>
                  </a:schemeClr>
                </a:solidFill>
              </a:defRPr>
            </a:lvl1pPr>
          </a:lstStyle>
          <a:p>
            <a:pPr>
              <a:defRPr/>
            </a:pPr>
            <a:endParaRPr lang="nl-NL"/>
          </a:p>
        </p:txBody>
      </p:sp>
      <p:sp>
        <p:nvSpPr>
          <p:cNvPr id="10" name="Tijdelijke aanduiding voor dianummer 5">
            <a:extLst>
              <a:ext uri="{FF2B5EF4-FFF2-40B4-BE49-F238E27FC236}">
                <a16:creationId xmlns:a16="http://schemas.microsoft.com/office/drawing/2014/main" id="{3B5B0D60-FB05-46FD-9C87-C15D55470410}"/>
              </a:ext>
            </a:extLst>
          </p:cNvPr>
          <p:cNvSpPr>
            <a:spLocks noGrp="1"/>
          </p:cNvSpPr>
          <p:nvPr>
            <p:ph type="sldNum" sz="quarter" idx="14"/>
          </p:nvPr>
        </p:nvSpPr>
        <p:spPr/>
        <p:txBody>
          <a:bodyPr/>
          <a:lstStyle>
            <a:lvl1pPr>
              <a:defRPr>
                <a:solidFill>
                  <a:schemeClr val="bg1">
                    <a:lumMod val="65000"/>
                    <a:lumOff val="35000"/>
                  </a:schemeClr>
                </a:solidFill>
              </a:defRPr>
            </a:lvl1pPr>
          </a:lstStyle>
          <a:p>
            <a:pPr>
              <a:defRPr/>
            </a:pPr>
            <a:fld id="{C7F85883-8DA0-4022-AC7B-822E0C8BC8C8}" type="slidenum">
              <a:rPr lang="nl-NL"/>
              <a:pPr>
                <a:defRPr/>
              </a:pPr>
              <a:t>‹nr.›</a:t>
            </a:fld>
            <a:endParaRPr lang="nl-NL" dirty="0"/>
          </a:p>
        </p:txBody>
      </p:sp>
    </p:spTree>
    <p:extLst>
      <p:ext uri="{BB962C8B-B14F-4D97-AF65-F5344CB8AC3E}">
        <p14:creationId xmlns:p14="http://schemas.microsoft.com/office/powerpoint/2010/main" val="576873919"/>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0BCC95-C917-47BC-BEB9-137CEBACA5CC}"/>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sp>
        <p:nvSpPr>
          <p:cNvPr id="6" name="Rechthoek 5">
            <a:extLst>
              <a:ext uri="{FF2B5EF4-FFF2-40B4-BE49-F238E27FC236}">
                <a16:creationId xmlns:a16="http://schemas.microsoft.com/office/drawing/2014/main" id="{666828C6-FF3B-41D3-9C8E-7FBC3FDD68E2}"/>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7" name="Rechthoek 6">
            <a:extLst>
              <a:ext uri="{FF2B5EF4-FFF2-40B4-BE49-F238E27FC236}">
                <a16:creationId xmlns:a16="http://schemas.microsoft.com/office/drawing/2014/main" id="{A8B9A694-B70C-42B5-91C0-17869E071CFB}"/>
              </a:ext>
            </a:extLst>
          </p:cNvPr>
          <p:cNvSpPr/>
          <p:nvPr userDrawn="1"/>
        </p:nvSpPr>
        <p:spPr>
          <a:xfrm>
            <a:off x="5774267" y="6540500"/>
            <a:ext cx="647700" cy="3175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8" name="Afbeelding 16">
            <a:extLst>
              <a:ext uri="{FF2B5EF4-FFF2-40B4-BE49-F238E27FC236}">
                <a16:creationId xmlns:a16="http://schemas.microsoft.com/office/drawing/2014/main" id="{F5EA92CE-4636-4850-AD78-C828C12FCD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p:nvPr>
        </p:nvSpPr>
        <p:spPr>
          <a:xfrm>
            <a:off x="6553200" y="5832053"/>
            <a:ext cx="5004000" cy="389360"/>
          </a:xfrm>
        </p:spPr>
        <p:txBody>
          <a:bodyPr lIns="118800" anchor="b" anchorCtr="0">
            <a:noAutofit/>
          </a:bodyPr>
          <a:lstStyle>
            <a:lvl1pPr marL="0" indent="0">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Klikken om de tekststijl van het model te bewerken</a:t>
            </a:r>
          </a:p>
        </p:txBody>
      </p:sp>
      <p:sp>
        <p:nvSpPr>
          <p:cNvPr id="21" name="Titel 1"/>
          <p:cNvSpPr>
            <a:spLocks noGrp="1"/>
          </p:cNvSpPr>
          <p:nvPr>
            <p:ph type="ctrTitle"/>
          </p:nvPr>
        </p:nvSpPr>
        <p:spPr>
          <a:xfrm>
            <a:off x="6554588" y="2024063"/>
            <a:ext cx="5004000" cy="1403350"/>
          </a:xfrm>
        </p:spPr>
        <p:txBody>
          <a:bodyPr tIns="90000" bIns="90000">
            <a:normAutofit/>
          </a:bodyPr>
          <a:lstStyle>
            <a:lvl1pPr algn="l">
              <a:defRPr sz="2700">
                <a:solidFill>
                  <a:schemeClr val="tx1"/>
                </a:solidFill>
              </a:defRPr>
            </a:lvl1pPr>
          </a:lstStyle>
          <a:p>
            <a:r>
              <a:rPr lang="nl-NL"/>
              <a:t>Klik om stijl te bewerken</a:t>
            </a:r>
            <a:endParaRPr lang="nl-NL" dirty="0"/>
          </a:p>
        </p:txBody>
      </p:sp>
      <p:sp>
        <p:nvSpPr>
          <p:cNvPr id="9" name="Tijdelijke aanduiding voor datum 17">
            <a:extLst>
              <a:ext uri="{FF2B5EF4-FFF2-40B4-BE49-F238E27FC236}">
                <a16:creationId xmlns:a16="http://schemas.microsoft.com/office/drawing/2014/main" id="{10ED7C1C-3701-454A-92D2-0484AC6FC606}"/>
              </a:ext>
            </a:extLst>
          </p:cNvPr>
          <p:cNvSpPr>
            <a:spLocks noGrp="1"/>
          </p:cNvSpPr>
          <p:nvPr>
            <p:ph type="dt" sz="half" idx="22"/>
          </p:nvPr>
        </p:nvSpPr>
        <p:spPr/>
        <p:txBody>
          <a:bodyPr/>
          <a:lstStyle>
            <a:lvl1pPr>
              <a:defRPr/>
            </a:lvl1pPr>
          </a:lstStyle>
          <a:p>
            <a:pPr>
              <a:defRPr/>
            </a:pPr>
            <a:endParaRPr lang="nl-NL"/>
          </a:p>
        </p:txBody>
      </p:sp>
      <p:sp>
        <p:nvSpPr>
          <p:cNvPr id="10" name="Tijdelijke aanduiding voor voettekst 18">
            <a:extLst>
              <a:ext uri="{FF2B5EF4-FFF2-40B4-BE49-F238E27FC236}">
                <a16:creationId xmlns:a16="http://schemas.microsoft.com/office/drawing/2014/main" id="{3DDBB1A8-A5C4-4D46-91E4-AA7242D83D7E}"/>
              </a:ext>
            </a:extLst>
          </p:cNvPr>
          <p:cNvSpPr>
            <a:spLocks noGrp="1"/>
          </p:cNvSpPr>
          <p:nvPr>
            <p:ph type="ftr" sz="quarter" idx="23"/>
          </p:nvPr>
        </p:nvSpPr>
        <p:spPr/>
        <p:txBody>
          <a:bodyPr/>
          <a:lstStyle>
            <a:lvl1pPr>
              <a:defRPr/>
            </a:lvl1pPr>
          </a:lstStyle>
          <a:p>
            <a:pPr>
              <a:defRPr/>
            </a:pPr>
            <a:endParaRPr lang="nl-NL"/>
          </a:p>
        </p:txBody>
      </p:sp>
      <p:sp>
        <p:nvSpPr>
          <p:cNvPr id="11" name="Tijdelijke aanduiding voor dianummer 19">
            <a:extLst>
              <a:ext uri="{FF2B5EF4-FFF2-40B4-BE49-F238E27FC236}">
                <a16:creationId xmlns:a16="http://schemas.microsoft.com/office/drawing/2014/main" id="{B0D29132-4356-46CB-A4CF-3BFDAC06F810}"/>
              </a:ext>
            </a:extLst>
          </p:cNvPr>
          <p:cNvSpPr>
            <a:spLocks noGrp="1"/>
          </p:cNvSpPr>
          <p:nvPr>
            <p:ph type="sldNum" sz="quarter" idx="24"/>
          </p:nvPr>
        </p:nvSpPr>
        <p:spPr/>
        <p:txBody>
          <a:bodyPr/>
          <a:lstStyle>
            <a:lvl1pPr>
              <a:defRPr/>
            </a:lvl1pPr>
          </a:lstStyle>
          <a:p>
            <a:pPr>
              <a:defRPr/>
            </a:pPr>
            <a:fld id="{1F24E008-D6AD-4284-94E1-6FBBEAF616FD}" type="slidenum">
              <a:rPr lang="nl-NL"/>
              <a:pPr>
                <a:defRPr/>
              </a:pPr>
              <a:t>‹nr.›</a:t>
            </a:fld>
            <a:endParaRPr lang="nl-NL" dirty="0"/>
          </a:p>
        </p:txBody>
      </p:sp>
    </p:spTree>
    <p:extLst>
      <p:ext uri="{BB962C8B-B14F-4D97-AF65-F5344CB8AC3E}">
        <p14:creationId xmlns:p14="http://schemas.microsoft.com/office/powerpoint/2010/main" val="1951501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C9AAA8-385C-436C-BA47-C6B3A6A3D701}"/>
              </a:ext>
            </a:extLst>
          </p:cNvPr>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sp>
        <p:nvSpPr>
          <p:cNvPr id="6" name="Rechthoek 5">
            <a:extLst>
              <a:ext uri="{FF2B5EF4-FFF2-40B4-BE49-F238E27FC236}">
                <a16:creationId xmlns:a16="http://schemas.microsoft.com/office/drawing/2014/main" id="{5C865D7B-B88B-4F33-910D-65B9172AE3F5}"/>
              </a:ext>
            </a:extLst>
          </p:cNvPr>
          <p:cNvSpPr/>
          <p:nvPr userDrawn="1"/>
        </p:nvSpPr>
        <p:spPr>
          <a:xfrm>
            <a:off x="5774267" y="6540500"/>
            <a:ext cx="647700" cy="3175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7" name="Afbeelding 15">
            <a:extLst>
              <a:ext uri="{FF2B5EF4-FFF2-40B4-BE49-F238E27FC236}">
                <a16:creationId xmlns:a16="http://schemas.microsoft.com/office/drawing/2014/main" id="{A0A74057-3CE9-4CEC-AF6D-810771B047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35001" y="1879602"/>
            <a:ext cx="10923588" cy="1547813"/>
          </a:xfrm>
        </p:spPr>
        <p:txBody>
          <a:bodyPr anchor="ctr">
            <a:normAutofit/>
          </a:bodyPr>
          <a:lstStyle>
            <a:lvl1pPr>
              <a:defRPr sz="3600">
                <a:solidFill>
                  <a:schemeClr val="tx1"/>
                </a:solidFill>
              </a:defRPr>
            </a:lvl1pPr>
          </a:lstStyle>
          <a:p>
            <a:r>
              <a:rPr lang="nl-NL"/>
              <a:t>Klik om stijl te bewerken</a:t>
            </a:r>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
        <p:nvSpPr>
          <p:cNvPr id="10" name="Tijdelijke aanduiding voor tekst 16"/>
          <p:cNvSpPr>
            <a:spLocks noGrp="1"/>
          </p:cNvSpPr>
          <p:nvPr>
            <p:ph type="body" sz="quarter" idx="10"/>
          </p:nvPr>
        </p:nvSpPr>
        <p:spPr>
          <a:xfrm>
            <a:off x="633413" y="5829386"/>
            <a:ext cx="5005388" cy="38936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Klikken om de tekststijl van het model te bewerken</a:t>
            </a:r>
          </a:p>
        </p:txBody>
      </p:sp>
      <p:sp>
        <p:nvSpPr>
          <p:cNvPr id="8" name="Tijdelijke aanduiding voor datum 14">
            <a:extLst>
              <a:ext uri="{FF2B5EF4-FFF2-40B4-BE49-F238E27FC236}">
                <a16:creationId xmlns:a16="http://schemas.microsoft.com/office/drawing/2014/main" id="{D8FFBAF6-6E68-489E-B9C2-300A5561D9B5}"/>
              </a:ext>
            </a:extLst>
          </p:cNvPr>
          <p:cNvSpPr>
            <a:spLocks noGrp="1"/>
          </p:cNvSpPr>
          <p:nvPr>
            <p:ph type="dt" sz="half" idx="11"/>
          </p:nvPr>
        </p:nvSpPr>
        <p:spPr/>
        <p:txBody>
          <a:bodyPr/>
          <a:lstStyle>
            <a:lvl1pPr>
              <a:defRPr/>
            </a:lvl1pPr>
          </a:lstStyle>
          <a:p>
            <a:pPr>
              <a:defRPr/>
            </a:pPr>
            <a:endParaRPr lang="nl-NL"/>
          </a:p>
        </p:txBody>
      </p:sp>
      <p:sp>
        <p:nvSpPr>
          <p:cNvPr id="11" name="Tijdelijke aanduiding voor voettekst 15">
            <a:extLst>
              <a:ext uri="{FF2B5EF4-FFF2-40B4-BE49-F238E27FC236}">
                <a16:creationId xmlns:a16="http://schemas.microsoft.com/office/drawing/2014/main" id="{6B62D5E0-D267-4C5F-BFE8-FC5DC1D21944}"/>
              </a:ext>
            </a:extLst>
          </p:cNvPr>
          <p:cNvSpPr>
            <a:spLocks noGrp="1"/>
          </p:cNvSpPr>
          <p:nvPr>
            <p:ph type="ftr" sz="quarter" idx="12"/>
          </p:nvPr>
        </p:nvSpPr>
        <p:spPr/>
        <p:txBody>
          <a:bodyPr/>
          <a:lstStyle>
            <a:lvl1pPr>
              <a:defRPr/>
            </a:lvl1pPr>
          </a:lstStyle>
          <a:p>
            <a:pPr>
              <a:defRPr/>
            </a:pPr>
            <a:endParaRPr lang="nl-NL"/>
          </a:p>
        </p:txBody>
      </p:sp>
      <p:sp>
        <p:nvSpPr>
          <p:cNvPr id="12" name="Tijdelijke aanduiding voor dianummer 16">
            <a:extLst>
              <a:ext uri="{FF2B5EF4-FFF2-40B4-BE49-F238E27FC236}">
                <a16:creationId xmlns:a16="http://schemas.microsoft.com/office/drawing/2014/main" id="{F28429AF-B060-4C74-8CB6-F9BB7126F661}"/>
              </a:ext>
            </a:extLst>
          </p:cNvPr>
          <p:cNvSpPr>
            <a:spLocks noGrp="1"/>
          </p:cNvSpPr>
          <p:nvPr>
            <p:ph type="sldNum" sz="quarter" idx="13"/>
          </p:nvPr>
        </p:nvSpPr>
        <p:spPr/>
        <p:txBody>
          <a:bodyPr/>
          <a:lstStyle>
            <a:lvl1pPr>
              <a:defRPr/>
            </a:lvl1pPr>
          </a:lstStyle>
          <a:p>
            <a:pPr>
              <a:defRPr/>
            </a:pPr>
            <a:fld id="{52F1D06A-4B6E-41B9-92E2-FB46D9A2A03A}" type="slidenum">
              <a:rPr lang="nl-NL"/>
              <a:pPr>
                <a:defRPr/>
              </a:pPr>
              <a:t>‹nr.›</a:t>
            </a:fld>
            <a:endParaRPr lang="nl-NL" dirty="0"/>
          </a:p>
        </p:txBody>
      </p:sp>
    </p:spTree>
    <p:extLst>
      <p:ext uri="{BB962C8B-B14F-4D97-AF65-F5344CB8AC3E}">
        <p14:creationId xmlns:p14="http://schemas.microsoft.com/office/powerpoint/2010/main" val="901339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18458F0-6A73-49F5-B48C-B9A82F7CB67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19" name="Afbeelding 9">
            <a:extLst>
              <a:ext uri="{FF2B5EF4-FFF2-40B4-BE49-F238E27FC236}">
                <a16:creationId xmlns:a16="http://schemas.microsoft.com/office/drawing/2014/main" id="{591F2F9D-6693-4568-A43D-710BAFDE26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hthoek 20">
            <a:extLst>
              <a:ext uri="{FF2B5EF4-FFF2-40B4-BE49-F238E27FC236}">
                <a16:creationId xmlns:a16="http://schemas.microsoft.com/office/drawing/2014/main" id="{300122CE-2A63-4C42-B59B-D00184517CB4}"/>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20" name="Titel 1"/>
          <p:cNvSpPr>
            <a:spLocks noGrp="1"/>
          </p:cNvSpPr>
          <p:nvPr>
            <p:ph type="title"/>
          </p:nvPr>
        </p:nvSpPr>
        <p:spPr>
          <a:xfrm>
            <a:off x="634999" y="2636840"/>
            <a:ext cx="5003801" cy="1584325"/>
          </a:xfrm>
        </p:spPr>
        <p:txBody>
          <a:bodyPr anchor="ctr">
            <a:normAutofit/>
          </a:bodyPr>
          <a:lstStyle>
            <a:lvl1pPr algn="r">
              <a:defRPr sz="2700">
                <a:solidFill>
                  <a:schemeClr val="tx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22" name="Tijdelijke aanduiding voor tekst 2"/>
          <p:cNvSpPr>
            <a:spLocks noGrp="1"/>
          </p:cNvSpPr>
          <p:nvPr>
            <p:ph type="body" sz="quarter" idx="10"/>
          </p:nvPr>
        </p:nvSpPr>
        <p:spPr>
          <a:xfrm>
            <a:off x="6418728" y="998447"/>
            <a:ext cx="1373005" cy="817563"/>
          </a:xfrm>
        </p:spPr>
        <p:txBody>
          <a:bodyPr bIns="46800" anchor="b" anchorCtr="0"/>
          <a:lstStyle>
            <a:lvl1pPr marL="0" indent="0" algn="r">
              <a:buNone/>
              <a:defRPr sz="3600">
                <a:solidFill>
                  <a:schemeClr val="accent1"/>
                </a:solidFill>
              </a:defRPr>
            </a:lvl1pPr>
          </a:lstStyle>
          <a:p>
            <a:pPr lvl="0"/>
            <a:r>
              <a:rPr lang="nl-NL"/>
              <a:t>Klikken om de tekststijl van het model te bewerken</a:t>
            </a:r>
          </a:p>
        </p:txBody>
      </p:sp>
      <p:sp>
        <p:nvSpPr>
          <p:cNvPr id="23" name="Tijdelijke aanduiding voor tekst 2"/>
          <p:cNvSpPr>
            <a:spLocks noGrp="1"/>
          </p:cNvSpPr>
          <p:nvPr>
            <p:ph type="body" sz="quarter" idx="11"/>
          </p:nvPr>
        </p:nvSpPr>
        <p:spPr>
          <a:xfrm>
            <a:off x="6418728" y="2143676"/>
            <a:ext cx="1373005" cy="817563"/>
          </a:xfrm>
        </p:spPr>
        <p:txBody>
          <a:bodyPr bIns="46800" anchor="b" anchorCtr="0"/>
          <a:lstStyle>
            <a:lvl1pPr marL="0" indent="0" algn="r">
              <a:buNone/>
              <a:defRPr sz="3600">
                <a:solidFill>
                  <a:schemeClr val="accent1"/>
                </a:solidFill>
              </a:defRPr>
            </a:lvl1pPr>
          </a:lstStyle>
          <a:p>
            <a:pPr lvl="0"/>
            <a:r>
              <a:rPr lang="nl-NL"/>
              <a:t>Klikken om de tekststijl van het model te bewerken</a:t>
            </a:r>
          </a:p>
        </p:txBody>
      </p:sp>
      <p:sp>
        <p:nvSpPr>
          <p:cNvPr id="24" name="Tijdelijke aanduiding voor tekst 2"/>
          <p:cNvSpPr>
            <a:spLocks noGrp="1"/>
          </p:cNvSpPr>
          <p:nvPr>
            <p:ph type="body" sz="quarter" idx="12"/>
          </p:nvPr>
        </p:nvSpPr>
        <p:spPr>
          <a:xfrm>
            <a:off x="6418728" y="3288905"/>
            <a:ext cx="1373005" cy="817563"/>
          </a:xfrm>
        </p:spPr>
        <p:txBody>
          <a:bodyPr bIns="46800" anchor="b" anchorCtr="0"/>
          <a:lstStyle>
            <a:lvl1pPr marL="0" indent="0" algn="r">
              <a:buNone/>
              <a:defRPr sz="3600">
                <a:solidFill>
                  <a:schemeClr val="accent1"/>
                </a:solidFill>
              </a:defRPr>
            </a:lvl1pPr>
          </a:lstStyle>
          <a:p>
            <a:pPr lvl="0"/>
            <a:r>
              <a:rPr lang="nl-NL"/>
              <a:t>Klikken om de tekststijl van het model te bewerken</a:t>
            </a:r>
          </a:p>
        </p:txBody>
      </p:sp>
      <p:sp>
        <p:nvSpPr>
          <p:cNvPr id="25" name="Tijdelijke aanduiding voor tekst 2"/>
          <p:cNvSpPr>
            <a:spLocks noGrp="1"/>
          </p:cNvSpPr>
          <p:nvPr>
            <p:ph type="body" sz="quarter" idx="13"/>
          </p:nvPr>
        </p:nvSpPr>
        <p:spPr>
          <a:xfrm>
            <a:off x="6418728" y="4434134"/>
            <a:ext cx="1373005" cy="817563"/>
          </a:xfrm>
        </p:spPr>
        <p:txBody>
          <a:bodyPr bIns="46800" anchor="b" anchorCtr="0"/>
          <a:lstStyle>
            <a:lvl1pPr marL="0" indent="0" algn="r">
              <a:buNone/>
              <a:defRPr sz="3600">
                <a:solidFill>
                  <a:schemeClr val="accent1"/>
                </a:solidFill>
              </a:defRPr>
            </a:lvl1pPr>
          </a:lstStyle>
          <a:p>
            <a:pPr lvl="0"/>
            <a:r>
              <a:rPr lang="nl-NL"/>
              <a:t>Klikken om de tekststijl van het model te bewerken</a:t>
            </a:r>
          </a:p>
        </p:txBody>
      </p:sp>
      <p:sp>
        <p:nvSpPr>
          <p:cNvPr id="26" name="Tijdelijke aanduiding voor tekst 2"/>
          <p:cNvSpPr>
            <a:spLocks noGrp="1"/>
          </p:cNvSpPr>
          <p:nvPr>
            <p:ph type="body" sz="quarter" idx="14"/>
          </p:nvPr>
        </p:nvSpPr>
        <p:spPr>
          <a:xfrm>
            <a:off x="6418728" y="5579363"/>
            <a:ext cx="1373005" cy="817563"/>
          </a:xfrm>
        </p:spPr>
        <p:txBody>
          <a:bodyPr bIns="46800" anchor="b" anchorCtr="0"/>
          <a:lstStyle>
            <a:lvl1pPr marL="0" indent="0" algn="r">
              <a:buNone/>
              <a:defRPr sz="3600">
                <a:solidFill>
                  <a:schemeClr val="accent1"/>
                </a:solidFill>
              </a:defRPr>
            </a:lvl1pPr>
          </a:lstStyle>
          <a:p>
            <a:pPr lvl="0"/>
            <a:r>
              <a:rPr lang="nl-NL"/>
              <a:t>Klikken om de tekststijl van het model te bewerken</a:t>
            </a:r>
          </a:p>
        </p:txBody>
      </p:sp>
      <p:sp>
        <p:nvSpPr>
          <p:cNvPr id="27" name="Tijdelijke aanduiding voor datum 4">
            <a:extLst>
              <a:ext uri="{FF2B5EF4-FFF2-40B4-BE49-F238E27FC236}">
                <a16:creationId xmlns:a16="http://schemas.microsoft.com/office/drawing/2014/main" id="{38F8CAB8-F08A-45B6-8C59-7DDB4FF70845}"/>
              </a:ext>
            </a:extLst>
          </p:cNvPr>
          <p:cNvSpPr>
            <a:spLocks noGrp="1"/>
          </p:cNvSpPr>
          <p:nvPr>
            <p:ph type="dt" sz="half" idx="20"/>
          </p:nvPr>
        </p:nvSpPr>
        <p:spPr/>
        <p:txBody>
          <a:bodyPr/>
          <a:lstStyle>
            <a:lvl1pPr>
              <a:defRPr/>
            </a:lvl1pPr>
          </a:lstStyle>
          <a:p>
            <a:pPr>
              <a:defRPr/>
            </a:pPr>
            <a:endParaRPr lang="nl-NL"/>
          </a:p>
        </p:txBody>
      </p:sp>
      <p:sp>
        <p:nvSpPr>
          <p:cNvPr id="28" name="Tijdelijke aanduiding voor voettekst 8">
            <a:extLst>
              <a:ext uri="{FF2B5EF4-FFF2-40B4-BE49-F238E27FC236}">
                <a16:creationId xmlns:a16="http://schemas.microsoft.com/office/drawing/2014/main" id="{CEBD0B46-105C-40E8-8C48-7D614F400C58}"/>
              </a:ext>
            </a:extLst>
          </p:cNvPr>
          <p:cNvSpPr>
            <a:spLocks noGrp="1"/>
          </p:cNvSpPr>
          <p:nvPr>
            <p:ph type="ftr" sz="quarter" idx="21"/>
          </p:nvPr>
        </p:nvSpPr>
        <p:spPr/>
        <p:txBody>
          <a:bodyPr/>
          <a:lstStyle>
            <a:lvl1pPr>
              <a:defRPr/>
            </a:lvl1pPr>
          </a:lstStyle>
          <a:p>
            <a:pPr>
              <a:defRPr/>
            </a:pPr>
            <a:endParaRPr lang="nl-NL"/>
          </a:p>
        </p:txBody>
      </p:sp>
      <p:sp>
        <p:nvSpPr>
          <p:cNvPr id="29" name="Tijdelijke aanduiding voor dianummer 17">
            <a:extLst>
              <a:ext uri="{FF2B5EF4-FFF2-40B4-BE49-F238E27FC236}">
                <a16:creationId xmlns:a16="http://schemas.microsoft.com/office/drawing/2014/main" id="{6E5BB377-9531-41A7-9494-9D3B47F18DBE}"/>
              </a:ext>
            </a:extLst>
          </p:cNvPr>
          <p:cNvSpPr>
            <a:spLocks noGrp="1"/>
          </p:cNvSpPr>
          <p:nvPr>
            <p:ph type="sldNum" sz="quarter" idx="22"/>
          </p:nvPr>
        </p:nvSpPr>
        <p:spPr/>
        <p:txBody>
          <a:bodyPr/>
          <a:lstStyle>
            <a:lvl1pPr>
              <a:defRPr/>
            </a:lvl1pPr>
          </a:lstStyle>
          <a:p>
            <a:pPr>
              <a:defRPr/>
            </a:pPr>
            <a:fld id="{B710A05B-F01D-480B-B412-664D94932177}" type="slidenum">
              <a:rPr lang="nl-NL"/>
              <a:pPr>
                <a:defRPr/>
              </a:pPr>
              <a:t>‹nr.›</a:t>
            </a:fld>
            <a:endParaRPr lang="nl-NL" dirty="0"/>
          </a:p>
        </p:txBody>
      </p:sp>
    </p:spTree>
    <p:extLst>
      <p:ext uri="{BB962C8B-B14F-4D97-AF65-F5344CB8AC3E}">
        <p14:creationId xmlns:p14="http://schemas.microsoft.com/office/powerpoint/2010/main" val="2566538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645CEBCD-2496-45C3-A651-97E7E3764D39}"/>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7" name="Afbeelding 9">
            <a:extLst>
              <a:ext uri="{FF2B5EF4-FFF2-40B4-BE49-F238E27FC236}">
                <a16:creationId xmlns:a16="http://schemas.microsoft.com/office/drawing/2014/main" id="{88DA941D-253B-458C-B460-E10BDDC6DB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hoek 7">
            <a:extLst>
              <a:ext uri="{FF2B5EF4-FFF2-40B4-BE49-F238E27FC236}">
                <a16:creationId xmlns:a16="http://schemas.microsoft.com/office/drawing/2014/main" id="{CE5CA5F6-1DFD-4364-A5EB-99C81913BFAB}"/>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11" name="Tijdelijke aanduiding voor tekst 11"/>
          <p:cNvSpPr>
            <a:spLocks noGrp="1"/>
          </p:cNvSpPr>
          <p:nvPr>
            <p:ph type="body" sz="quarter" idx="13"/>
          </p:nvPr>
        </p:nvSpPr>
        <p:spPr>
          <a:xfrm>
            <a:off x="6553200" y="2289602"/>
            <a:ext cx="5004000" cy="3931813"/>
          </a:xfrm>
        </p:spPr>
        <p:txBody>
          <a:bodyPr/>
          <a:lstStyle>
            <a:lvl1pPr marL="342900" indent="-342900">
              <a:buClr>
                <a:schemeClr val="tx1"/>
              </a:buClr>
              <a:buFont typeface="+mj-lt"/>
              <a:buAutoNum type="arabicPeriod"/>
              <a:defRPr>
                <a:solidFill>
                  <a:schemeClr val="tx1"/>
                </a:solidFill>
              </a:defRPr>
            </a:lvl1pPr>
            <a:lvl2pPr marL="513000" indent="-162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2"/>
            <a:ext cx="5004000" cy="948047"/>
          </a:xfrm>
        </p:spPr>
        <p:txBody>
          <a:bodyPr/>
          <a:lstStyle>
            <a:lvl1pPr>
              <a:defRPr>
                <a:solidFill>
                  <a:schemeClr val="tx1"/>
                </a:solidFill>
              </a:defRPr>
            </a:lvl1pPr>
          </a:lstStyle>
          <a:p>
            <a:r>
              <a:rPr lang="nl-NL"/>
              <a:t>Klik om stijl te bewerken</a:t>
            </a:r>
            <a:endParaRPr lang="nl-NL" dirty="0"/>
          </a:p>
        </p:txBody>
      </p:sp>
      <p:sp>
        <p:nvSpPr>
          <p:cNvPr id="14" name="Tijdelijke aanduiding voor afbeelding 21"/>
          <p:cNvSpPr>
            <a:spLocks noGrp="1"/>
          </p:cNvSpPr>
          <p:nvPr>
            <p:ph type="pic" sz="quarter" idx="10"/>
          </p:nvPr>
        </p:nvSpPr>
        <p:spPr>
          <a:xfrm>
            <a:off x="0" y="0"/>
            <a:ext cx="6098243"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pPr lvl="0"/>
            <a:r>
              <a:rPr lang="nl-NL" noProof="0"/>
              <a:t>Klik op het pictogram als u een afbeelding wilt toevoegen</a:t>
            </a:r>
            <a:endParaRPr lang="nl-NL" noProof="0" dirty="0"/>
          </a:p>
        </p:txBody>
      </p:sp>
      <p:sp>
        <p:nvSpPr>
          <p:cNvPr id="9" name="Tijdelijke aanduiding voor datum 16">
            <a:extLst>
              <a:ext uri="{FF2B5EF4-FFF2-40B4-BE49-F238E27FC236}">
                <a16:creationId xmlns:a16="http://schemas.microsoft.com/office/drawing/2014/main" id="{02E58011-94E6-4893-8FBA-3E786F889C9C}"/>
              </a:ext>
            </a:extLst>
          </p:cNvPr>
          <p:cNvSpPr>
            <a:spLocks noGrp="1"/>
          </p:cNvSpPr>
          <p:nvPr>
            <p:ph type="dt" sz="half" idx="14"/>
          </p:nvPr>
        </p:nvSpPr>
        <p:spPr/>
        <p:txBody>
          <a:bodyPr/>
          <a:lstStyle>
            <a:lvl1pPr>
              <a:defRPr/>
            </a:lvl1pPr>
          </a:lstStyle>
          <a:p>
            <a:pPr>
              <a:defRPr/>
            </a:pPr>
            <a:endParaRPr lang="nl-NL"/>
          </a:p>
        </p:txBody>
      </p:sp>
      <p:sp>
        <p:nvSpPr>
          <p:cNvPr id="10" name="Tijdelijke aanduiding voor voettekst 17">
            <a:extLst>
              <a:ext uri="{FF2B5EF4-FFF2-40B4-BE49-F238E27FC236}">
                <a16:creationId xmlns:a16="http://schemas.microsoft.com/office/drawing/2014/main" id="{010746B5-68E9-4B94-981F-D9887C9B8907}"/>
              </a:ext>
            </a:extLst>
          </p:cNvPr>
          <p:cNvSpPr>
            <a:spLocks noGrp="1"/>
          </p:cNvSpPr>
          <p:nvPr>
            <p:ph type="ftr" sz="quarter" idx="15"/>
          </p:nvPr>
        </p:nvSpPr>
        <p:spPr/>
        <p:txBody>
          <a:bodyPr/>
          <a:lstStyle>
            <a:lvl1pPr>
              <a:defRPr/>
            </a:lvl1pPr>
          </a:lstStyle>
          <a:p>
            <a:pPr>
              <a:defRPr/>
            </a:pPr>
            <a:endParaRPr lang="nl-NL"/>
          </a:p>
        </p:txBody>
      </p:sp>
      <p:sp>
        <p:nvSpPr>
          <p:cNvPr id="12" name="Tijdelijke aanduiding voor dianummer 18">
            <a:extLst>
              <a:ext uri="{FF2B5EF4-FFF2-40B4-BE49-F238E27FC236}">
                <a16:creationId xmlns:a16="http://schemas.microsoft.com/office/drawing/2014/main" id="{9DDBD037-3496-436E-8F97-36DFA435D662}"/>
              </a:ext>
            </a:extLst>
          </p:cNvPr>
          <p:cNvSpPr>
            <a:spLocks noGrp="1"/>
          </p:cNvSpPr>
          <p:nvPr>
            <p:ph type="sldNum" sz="quarter" idx="16"/>
          </p:nvPr>
        </p:nvSpPr>
        <p:spPr/>
        <p:txBody>
          <a:bodyPr/>
          <a:lstStyle>
            <a:lvl1pPr>
              <a:defRPr/>
            </a:lvl1pPr>
          </a:lstStyle>
          <a:p>
            <a:pPr>
              <a:defRPr/>
            </a:pPr>
            <a:fld id="{7787AEF5-53F7-4480-A034-B24B767C8CA0}" type="slidenum">
              <a:rPr lang="nl-NL"/>
              <a:pPr>
                <a:defRPr/>
              </a:pPr>
              <a:t>‹nr.›</a:t>
            </a:fld>
            <a:endParaRPr lang="nl-NL" dirty="0"/>
          </a:p>
        </p:txBody>
      </p:sp>
    </p:spTree>
    <p:extLst>
      <p:ext uri="{BB962C8B-B14F-4D97-AF65-F5344CB8AC3E}">
        <p14:creationId xmlns:p14="http://schemas.microsoft.com/office/powerpoint/2010/main" val="1694718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56EB5F8-F604-4FC0-9641-451B80C7A3E0}"/>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6" name="Afbeelding 9">
            <a:extLst>
              <a:ext uri="{FF2B5EF4-FFF2-40B4-BE49-F238E27FC236}">
                <a16:creationId xmlns:a16="http://schemas.microsoft.com/office/drawing/2014/main" id="{84665DA3-BD9D-4EFF-945E-78E1AD0097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a:extLst>
              <a:ext uri="{FF2B5EF4-FFF2-40B4-BE49-F238E27FC236}">
                <a16:creationId xmlns:a16="http://schemas.microsoft.com/office/drawing/2014/main" id="{72D3CE55-DD61-4A9E-A234-E78871E580AD}"/>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2" name="Titel 1"/>
          <p:cNvSpPr>
            <a:spLocks noGrp="1"/>
          </p:cNvSpPr>
          <p:nvPr>
            <p:ph type="title"/>
          </p:nvPr>
        </p:nvSpPr>
        <p:spPr>
          <a:xfrm>
            <a:off x="634999" y="2636839"/>
            <a:ext cx="5003801" cy="1584325"/>
          </a:xfrm>
        </p:spPr>
        <p:txBody>
          <a:bodyPr>
            <a:normAutofit/>
          </a:bodyPr>
          <a:lstStyle>
            <a:lvl1pPr algn="r">
              <a:defRPr sz="2700">
                <a:solidFill>
                  <a:schemeClr val="tx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4"/>
            <a:ext cx="5003801" cy="2000251"/>
          </a:xfrm>
        </p:spPr>
        <p:txBody>
          <a:bodyPr tIns="90000" rIns="100800"/>
          <a:lstStyle>
            <a:lvl1pPr marL="0" indent="0" algn="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p:nvPr>
        </p:nvSpPr>
        <p:spPr>
          <a:xfrm>
            <a:off x="634999" y="1171575"/>
            <a:ext cx="5003801" cy="1463674"/>
          </a:xfrm>
        </p:spPr>
        <p:txBody>
          <a:bodyPr rIns="0" anchor="b" anchorCtr="0"/>
          <a:lstStyle>
            <a:lvl1pPr marL="0" indent="0" algn="r">
              <a:buNone/>
              <a:defRPr sz="7200" b="1" i="0">
                <a:solidFill>
                  <a:schemeClr val="tx1"/>
                </a:solidFill>
              </a:defRPr>
            </a:lvl1pPr>
            <a:lvl2pPr marL="234900" indent="0" algn="r">
              <a:buNone/>
              <a:defRPr/>
            </a:lvl2pPr>
            <a:lvl3pPr marL="472500" indent="0" algn="r">
              <a:buNone/>
              <a:defRPr/>
            </a:lvl3pPr>
            <a:lvl4pPr marL="707400" indent="0" algn="r">
              <a:buNone/>
              <a:defRPr/>
            </a:lvl4pPr>
            <a:lvl5pPr marL="945000" indent="0" algn="r">
              <a:buNone/>
              <a:defRPr/>
            </a:lvl5pPr>
          </a:lstStyle>
          <a:p>
            <a:pPr lvl="0"/>
            <a:r>
              <a:rPr lang="nl-NL"/>
              <a:t>Klikken om de tekststijl van het model te bewerken</a:t>
            </a:r>
          </a:p>
        </p:txBody>
      </p:sp>
      <p:sp>
        <p:nvSpPr>
          <p:cNvPr id="8" name="Tijdelijke aanduiding voor datum 9">
            <a:extLst>
              <a:ext uri="{FF2B5EF4-FFF2-40B4-BE49-F238E27FC236}">
                <a16:creationId xmlns:a16="http://schemas.microsoft.com/office/drawing/2014/main" id="{7F73F296-1CAF-40AF-9E0A-8306A82656F0}"/>
              </a:ext>
            </a:extLst>
          </p:cNvPr>
          <p:cNvSpPr>
            <a:spLocks noGrp="1"/>
          </p:cNvSpPr>
          <p:nvPr>
            <p:ph type="dt" sz="half" idx="14"/>
          </p:nvPr>
        </p:nvSpPr>
        <p:spPr/>
        <p:txBody>
          <a:bodyPr/>
          <a:lstStyle>
            <a:lvl1pPr>
              <a:defRPr/>
            </a:lvl1pPr>
          </a:lstStyle>
          <a:p>
            <a:pPr>
              <a:defRPr/>
            </a:pPr>
            <a:endParaRPr lang="nl-NL"/>
          </a:p>
        </p:txBody>
      </p:sp>
      <p:sp>
        <p:nvSpPr>
          <p:cNvPr id="10" name="Tijdelijke aanduiding voor voettekst 11">
            <a:extLst>
              <a:ext uri="{FF2B5EF4-FFF2-40B4-BE49-F238E27FC236}">
                <a16:creationId xmlns:a16="http://schemas.microsoft.com/office/drawing/2014/main" id="{B15A63AA-22EF-424A-A5E8-D9A977A397C1}"/>
              </a:ext>
            </a:extLst>
          </p:cNvPr>
          <p:cNvSpPr>
            <a:spLocks noGrp="1"/>
          </p:cNvSpPr>
          <p:nvPr>
            <p:ph type="ftr" sz="quarter" idx="15"/>
          </p:nvPr>
        </p:nvSpPr>
        <p:spPr/>
        <p:txBody>
          <a:bodyPr/>
          <a:lstStyle>
            <a:lvl1pPr>
              <a:defRPr/>
            </a:lvl1pPr>
          </a:lstStyle>
          <a:p>
            <a:pPr>
              <a:defRPr/>
            </a:pPr>
            <a:endParaRPr lang="nl-NL"/>
          </a:p>
        </p:txBody>
      </p:sp>
      <p:sp>
        <p:nvSpPr>
          <p:cNvPr id="11" name="Tijdelijke aanduiding voor dianummer 12">
            <a:extLst>
              <a:ext uri="{FF2B5EF4-FFF2-40B4-BE49-F238E27FC236}">
                <a16:creationId xmlns:a16="http://schemas.microsoft.com/office/drawing/2014/main" id="{DF955C99-B181-4FB8-B0FA-B123239EC63E}"/>
              </a:ext>
            </a:extLst>
          </p:cNvPr>
          <p:cNvSpPr>
            <a:spLocks noGrp="1"/>
          </p:cNvSpPr>
          <p:nvPr>
            <p:ph type="sldNum" sz="quarter" idx="16"/>
          </p:nvPr>
        </p:nvSpPr>
        <p:spPr/>
        <p:txBody>
          <a:bodyPr/>
          <a:lstStyle>
            <a:lvl1pPr>
              <a:defRPr/>
            </a:lvl1pPr>
          </a:lstStyle>
          <a:p>
            <a:pPr>
              <a:defRPr/>
            </a:pPr>
            <a:fld id="{932AACC0-6B7B-41F4-9045-6DAEB40DFF7C}" type="slidenum">
              <a:rPr lang="nl-NL"/>
              <a:pPr>
                <a:defRPr/>
              </a:pPr>
              <a:t>‹nr.›</a:t>
            </a:fld>
            <a:endParaRPr lang="nl-NL" dirty="0"/>
          </a:p>
        </p:txBody>
      </p:sp>
    </p:spTree>
    <p:extLst>
      <p:ext uri="{BB962C8B-B14F-4D97-AF65-F5344CB8AC3E}">
        <p14:creationId xmlns:p14="http://schemas.microsoft.com/office/powerpoint/2010/main" val="4027246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1"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5" name="Tijdelijke aanduiding voor datum 3">
            <a:extLst>
              <a:ext uri="{FF2B5EF4-FFF2-40B4-BE49-F238E27FC236}">
                <a16:creationId xmlns:a16="http://schemas.microsoft.com/office/drawing/2014/main" id="{477169B4-3729-40A5-ABC7-BBB2CA88B375}"/>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521E6994-4D8C-47E6-A0F7-2A35977C89B5}"/>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324A5446-5461-430D-BD00-FC5A51687CFD}"/>
              </a:ext>
            </a:extLst>
          </p:cNvPr>
          <p:cNvSpPr>
            <a:spLocks noGrp="1"/>
          </p:cNvSpPr>
          <p:nvPr>
            <p:ph type="sldNum" sz="quarter" idx="12"/>
          </p:nvPr>
        </p:nvSpPr>
        <p:spPr/>
        <p:txBody>
          <a:bodyPr/>
          <a:lstStyle>
            <a:lvl1pPr>
              <a:defRPr/>
            </a:lvl1pPr>
          </a:lstStyle>
          <a:p>
            <a:pPr>
              <a:defRPr/>
            </a:pPr>
            <a:fld id="{EEAF05B1-4746-434D-BAB0-12D504CB731F}" type="slidenum">
              <a:rPr lang="nl-NL"/>
              <a:pPr>
                <a:defRPr/>
              </a:pPr>
              <a:t>‹nr.›</a:t>
            </a:fld>
            <a:endParaRPr lang="nl-NL" dirty="0"/>
          </a:p>
        </p:txBody>
      </p:sp>
    </p:spTree>
    <p:extLst>
      <p:ext uri="{BB962C8B-B14F-4D97-AF65-F5344CB8AC3E}">
        <p14:creationId xmlns:p14="http://schemas.microsoft.com/office/powerpoint/2010/main" val="4001859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350" b="1"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350" b="1"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6553201" y="2953738"/>
            <a:ext cx="5005388"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stijl te bewerken</a:t>
            </a:r>
            <a:endParaRPr lang="nl-NL" dirty="0"/>
          </a:p>
        </p:txBody>
      </p:sp>
      <p:sp>
        <p:nvSpPr>
          <p:cNvPr id="7" name="Tijdelijke aanduiding voor datum 3">
            <a:extLst>
              <a:ext uri="{FF2B5EF4-FFF2-40B4-BE49-F238E27FC236}">
                <a16:creationId xmlns:a16="http://schemas.microsoft.com/office/drawing/2014/main" id="{50319F11-7E74-446A-AAB5-E2A4ACA23CDA}"/>
              </a:ext>
            </a:extLst>
          </p:cNvPr>
          <p:cNvSpPr>
            <a:spLocks noGrp="1"/>
          </p:cNvSpPr>
          <p:nvPr>
            <p:ph type="dt" sz="half" idx="10"/>
          </p:nvPr>
        </p:nvSpPr>
        <p:spPr/>
        <p:txBody>
          <a:bodyPr/>
          <a:lstStyle>
            <a:lvl1pPr>
              <a:defRPr/>
            </a:lvl1pPr>
          </a:lstStyle>
          <a:p>
            <a:pPr>
              <a:defRPr/>
            </a:pPr>
            <a:endParaRPr lang="nl-NL"/>
          </a:p>
        </p:txBody>
      </p:sp>
      <p:sp>
        <p:nvSpPr>
          <p:cNvPr id="8" name="Tijdelijke aanduiding voor voettekst 4">
            <a:extLst>
              <a:ext uri="{FF2B5EF4-FFF2-40B4-BE49-F238E27FC236}">
                <a16:creationId xmlns:a16="http://schemas.microsoft.com/office/drawing/2014/main" id="{75A58F49-E851-4DEB-8BD0-18954139B88B}"/>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0CDFAFDF-2157-4632-99F0-D075E0EC0473}"/>
              </a:ext>
            </a:extLst>
          </p:cNvPr>
          <p:cNvSpPr>
            <a:spLocks noGrp="1"/>
          </p:cNvSpPr>
          <p:nvPr>
            <p:ph type="sldNum" sz="quarter" idx="12"/>
          </p:nvPr>
        </p:nvSpPr>
        <p:spPr/>
        <p:txBody>
          <a:bodyPr/>
          <a:lstStyle>
            <a:lvl1pPr>
              <a:defRPr/>
            </a:lvl1pPr>
          </a:lstStyle>
          <a:p>
            <a:pPr>
              <a:defRPr/>
            </a:pPr>
            <a:fld id="{C7F8514A-B7BB-467A-A74A-B69827A44B43}" type="slidenum">
              <a:rPr lang="nl-NL"/>
              <a:pPr>
                <a:defRPr/>
              </a:pPr>
              <a:t>‹nr.›</a:t>
            </a:fld>
            <a:endParaRPr lang="nl-NL" dirty="0"/>
          </a:p>
        </p:txBody>
      </p:sp>
    </p:spTree>
    <p:extLst>
      <p:ext uri="{BB962C8B-B14F-4D97-AF65-F5344CB8AC3E}">
        <p14:creationId xmlns:p14="http://schemas.microsoft.com/office/powerpoint/2010/main" val="38567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2985778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datum 3">
            <a:extLst>
              <a:ext uri="{FF2B5EF4-FFF2-40B4-BE49-F238E27FC236}">
                <a16:creationId xmlns:a16="http://schemas.microsoft.com/office/drawing/2014/main" id="{847E6920-8801-476F-8E44-9C067DC26044}"/>
              </a:ext>
            </a:extLst>
          </p:cNvPr>
          <p:cNvSpPr>
            <a:spLocks noGrp="1"/>
          </p:cNvSpPr>
          <p:nvPr>
            <p:ph type="dt" sz="half" idx="10"/>
          </p:nvPr>
        </p:nvSpPr>
        <p:spPr/>
        <p:txBody>
          <a:bodyPr/>
          <a:lstStyle>
            <a:lvl1pPr>
              <a:defRPr/>
            </a:lvl1pPr>
          </a:lstStyle>
          <a:p>
            <a:pPr>
              <a:defRPr/>
            </a:pPr>
            <a:endParaRPr lang="nl-NL"/>
          </a:p>
        </p:txBody>
      </p:sp>
      <p:sp>
        <p:nvSpPr>
          <p:cNvPr id="4" name="Tijdelijke aanduiding voor voettekst 4">
            <a:extLst>
              <a:ext uri="{FF2B5EF4-FFF2-40B4-BE49-F238E27FC236}">
                <a16:creationId xmlns:a16="http://schemas.microsoft.com/office/drawing/2014/main" id="{0433D112-DA47-4756-97A3-135FD19AE854}"/>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3AF59935-C470-4C1F-8946-6F14DA2E3A22}"/>
              </a:ext>
            </a:extLst>
          </p:cNvPr>
          <p:cNvSpPr>
            <a:spLocks noGrp="1"/>
          </p:cNvSpPr>
          <p:nvPr>
            <p:ph type="sldNum" sz="quarter" idx="12"/>
          </p:nvPr>
        </p:nvSpPr>
        <p:spPr/>
        <p:txBody>
          <a:bodyPr/>
          <a:lstStyle>
            <a:lvl1pPr>
              <a:defRPr/>
            </a:lvl1pPr>
          </a:lstStyle>
          <a:p>
            <a:pPr>
              <a:defRPr/>
            </a:pPr>
            <a:fld id="{44C31A27-5871-4511-89D3-91B7466DC812}" type="slidenum">
              <a:rPr lang="nl-NL"/>
              <a:pPr>
                <a:defRPr/>
              </a:pPr>
              <a:t>‹nr.›</a:t>
            </a:fld>
            <a:endParaRPr lang="nl-NL" dirty="0"/>
          </a:p>
        </p:txBody>
      </p:sp>
    </p:spTree>
    <p:extLst>
      <p:ext uri="{BB962C8B-B14F-4D97-AF65-F5344CB8AC3E}">
        <p14:creationId xmlns:p14="http://schemas.microsoft.com/office/powerpoint/2010/main" val="1049637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457CFCB9-5BBD-45BF-BF60-6B0361C4DF5D}"/>
              </a:ext>
            </a:extLst>
          </p:cNvPr>
          <p:cNvSpPr>
            <a:spLocks noGrp="1"/>
          </p:cNvSpPr>
          <p:nvPr>
            <p:ph type="dt" sz="half" idx="10"/>
          </p:nvPr>
        </p:nvSpPr>
        <p:spPr/>
        <p:txBody>
          <a:bodyPr/>
          <a:lstStyle>
            <a:lvl1pPr>
              <a:defRPr/>
            </a:lvl1pPr>
          </a:lstStyle>
          <a:p>
            <a:pPr>
              <a:defRPr/>
            </a:pPr>
            <a:endParaRPr lang="nl-NL"/>
          </a:p>
        </p:txBody>
      </p:sp>
      <p:sp>
        <p:nvSpPr>
          <p:cNvPr id="3" name="Tijdelijke aanduiding voor voettekst 4">
            <a:extLst>
              <a:ext uri="{FF2B5EF4-FFF2-40B4-BE49-F238E27FC236}">
                <a16:creationId xmlns:a16="http://schemas.microsoft.com/office/drawing/2014/main" id="{B7D6160F-3CF4-4EF6-B428-518867B16C11}"/>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D7A3B413-C77E-4517-B1DB-00DC8378B4C7}"/>
              </a:ext>
            </a:extLst>
          </p:cNvPr>
          <p:cNvSpPr>
            <a:spLocks noGrp="1"/>
          </p:cNvSpPr>
          <p:nvPr>
            <p:ph type="sldNum" sz="quarter" idx="12"/>
          </p:nvPr>
        </p:nvSpPr>
        <p:spPr/>
        <p:txBody>
          <a:bodyPr/>
          <a:lstStyle>
            <a:lvl1pPr>
              <a:defRPr/>
            </a:lvl1pPr>
          </a:lstStyle>
          <a:p>
            <a:pPr>
              <a:defRPr/>
            </a:pPr>
            <a:fld id="{798C32B4-5D2F-477B-B7F2-07C192A60C1B}" type="slidenum">
              <a:rPr lang="nl-NL"/>
              <a:pPr>
                <a:defRPr/>
              </a:pPr>
              <a:t>‹nr.›</a:t>
            </a:fld>
            <a:endParaRPr lang="nl-NL" dirty="0"/>
          </a:p>
        </p:txBody>
      </p:sp>
    </p:spTree>
    <p:extLst>
      <p:ext uri="{BB962C8B-B14F-4D97-AF65-F5344CB8AC3E}">
        <p14:creationId xmlns:p14="http://schemas.microsoft.com/office/powerpoint/2010/main" val="4052662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5"/>
            <a:ext cx="5003800" cy="2793999"/>
          </a:xfrm>
        </p:spPr>
        <p:txBody>
          <a:bodyPr anchor="t" anchorCtr="0"/>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5"/>
            <a:ext cx="5003800" cy="948047"/>
          </a:xfrm>
        </p:spPr>
        <p:txBody>
          <a:bodyPr/>
          <a:lstStyle/>
          <a:p>
            <a:r>
              <a:rPr lang="nl-NL"/>
              <a:t>Klik om stijl te bewerken</a:t>
            </a:r>
            <a:endParaRPr lang="nl-NL" dirty="0"/>
          </a:p>
        </p:txBody>
      </p:sp>
      <p:sp>
        <p:nvSpPr>
          <p:cNvPr id="5" name="Tijdelijke aanduiding voor datum 3">
            <a:extLst>
              <a:ext uri="{FF2B5EF4-FFF2-40B4-BE49-F238E27FC236}">
                <a16:creationId xmlns:a16="http://schemas.microsoft.com/office/drawing/2014/main" id="{2FBAE79A-2D59-4C7A-9611-A24BEFE6B17A}"/>
              </a:ext>
            </a:extLst>
          </p:cNvPr>
          <p:cNvSpPr>
            <a:spLocks noGrp="1"/>
          </p:cNvSpPr>
          <p:nvPr>
            <p:ph type="dt" sz="half" idx="14"/>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3DA17E30-84B2-478C-B7B1-E7BB888F6534}"/>
              </a:ext>
            </a:extLst>
          </p:cNvPr>
          <p:cNvSpPr>
            <a:spLocks noGrp="1"/>
          </p:cNvSpPr>
          <p:nvPr>
            <p:ph type="ftr" sz="quarter" idx="15"/>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C18558AF-5901-47FC-B312-8D45EC2B6593}"/>
              </a:ext>
            </a:extLst>
          </p:cNvPr>
          <p:cNvSpPr>
            <a:spLocks noGrp="1"/>
          </p:cNvSpPr>
          <p:nvPr>
            <p:ph type="sldNum" sz="quarter" idx="16"/>
          </p:nvPr>
        </p:nvSpPr>
        <p:spPr/>
        <p:txBody>
          <a:bodyPr/>
          <a:lstStyle>
            <a:lvl1pPr>
              <a:defRPr/>
            </a:lvl1pPr>
          </a:lstStyle>
          <a:p>
            <a:pPr>
              <a:defRPr/>
            </a:pPr>
            <a:fld id="{80EF4A6C-5682-41E8-807A-0A2B2D3CCF3B}" type="slidenum">
              <a:rPr lang="nl-NL"/>
              <a:pPr>
                <a:defRPr/>
              </a:pPr>
              <a:t>‹nr.›</a:t>
            </a:fld>
            <a:endParaRPr lang="nl-NL" dirty="0"/>
          </a:p>
        </p:txBody>
      </p:sp>
    </p:spTree>
    <p:extLst>
      <p:ext uri="{BB962C8B-B14F-4D97-AF65-F5344CB8AC3E}">
        <p14:creationId xmlns:p14="http://schemas.microsoft.com/office/powerpoint/2010/main" val="1986784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bg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1" y="1052514"/>
            <a:ext cx="10923588" cy="4024800"/>
          </a:xfrm>
        </p:spPr>
        <p:txBody>
          <a:bodyPr>
            <a:normAutofit/>
          </a:bodyPr>
          <a:lstStyle>
            <a:lvl1pPr algn="l">
              <a:defRPr sz="6000" b="0">
                <a:solidFill>
                  <a:schemeClr val="bg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
        <p:nvSpPr>
          <p:cNvPr id="5" name="Tijdelijke aanduiding voor datum 8">
            <a:extLst>
              <a:ext uri="{FF2B5EF4-FFF2-40B4-BE49-F238E27FC236}">
                <a16:creationId xmlns:a16="http://schemas.microsoft.com/office/drawing/2014/main" id="{F0F367B9-47A5-4BF9-99B6-AF7D790A42F4}"/>
              </a:ext>
            </a:extLst>
          </p:cNvPr>
          <p:cNvSpPr>
            <a:spLocks noGrp="1"/>
          </p:cNvSpPr>
          <p:nvPr>
            <p:ph type="dt" sz="half" idx="10"/>
          </p:nvPr>
        </p:nvSpPr>
        <p:spPr/>
        <p:txBody>
          <a:bodyPr/>
          <a:lstStyle>
            <a:lvl1pPr>
              <a:defRPr>
                <a:solidFill>
                  <a:schemeClr val="bg1"/>
                </a:solidFill>
              </a:defRPr>
            </a:lvl1pPr>
          </a:lstStyle>
          <a:p>
            <a:pPr>
              <a:defRPr/>
            </a:pPr>
            <a:endParaRPr lang="nl-NL"/>
          </a:p>
        </p:txBody>
      </p:sp>
      <p:sp>
        <p:nvSpPr>
          <p:cNvPr id="6" name="Tijdelijke aanduiding voor voettekst 9">
            <a:extLst>
              <a:ext uri="{FF2B5EF4-FFF2-40B4-BE49-F238E27FC236}">
                <a16:creationId xmlns:a16="http://schemas.microsoft.com/office/drawing/2014/main" id="{70CC271B-D46C-41C2-88E0-577DE0B9BC82}"/>
              </a:ext>
            </a:extLst>
          </p:cNvPr>
          <p:cNvSpPr>
            <a:spLocks noGrp="1"/>
          </p:cNvSpPr>
          <p:nvPr>
            <p:ph type="ftr" sz="quarter" idx="11"/>
          </p:nvPr>
        </p:nvSpPr>
        <p:spPr/>
        <p:txBody>
          <a:bodyPr/>
          <a:lstStyle>
            <a:lvl1pPr>
              <a:defRPr>
                <a:solidFill>
                  <a:schemeClr val="bg1"/>
                </a:solidFill>
              </a:defRPr>
            </a:lvl1pPr>
          </a:lstStyle>
          <a:p>
            <a:pPr>
              <a:defRPr/>
            </a:pPr>
            <a:endParaRPr lang="nl-NL"/>
          </a:p>
        </p:txBody>
      </p:sp>
      <p:sp>
        <p:nvSpPr>
          <p:cNvPr id="7" name="Tijdelijke aanduiding voor dianummer 10">
            <a:extLst>
              <a:ext uri="{FF2B5EF4-FFF2-40B4-BE49-F238E27FC236}">
                <a16:creationId xmlns:a16="http://schemas.microsoft.com/office/drawing/2014/main" id="{224CAEB4-4000-4DE0-ADB2-031B10EF00E8}"/>
              </a:ext>
            </a:extLst>
          </p:cNvPr>
          <p:cNvSpPr>
            <a:spLocks noGrp="1"/>
          </p:cNvSpPr>
          <p:nvPr>
            <p:ph type="sldNum" sz="quarter" idx="12"/>
          </p:nvPr>
        </p:nvSpPr>
        <p:spPr/>
        <p:txBody>
          <a:bodyPr/>
          <a:lstStyle>
            <a:lvl1pPr>
              <a:defRPr>
                <a:solidFill>
                  <a:schemeClr val="tx2"/>
                </a:solidFill>
              </a:defRPr>
            </a:lvl1pPr>
          </a:lstStyle>
          <a:p>
            <a:pPr>
              <a:defRPr/>
            </a:pPr>
            <a:fld id="{04777B3D-DC2D-4B17-B6BD-C0566BC05917}" type="slidenum">
              <a:rPr lang="nl-NL"/>
              <a:pPr>
                <a:defRPr/>
              </a:pPr>
              <a:t>‹nr.›</a:t>
            </a:fld>
            <a:endParaRPr lang="nl-NL" dirty="0"/>
          </a:p>
        </p:txBody>
      </p:sp>
    </p:spTree>
    <p:extLst>
      <p:ext uri="{BB962C8B-B14F-4D97-AF65-F5344CB8AC3E}">
        <p14:creationId xmlns:p14="http://schemas.microsoft.com/office/powerpoint/2010/main" val="322470048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ote tekst B">
    <p:spTree>
      <p:nvGrpSpPr>
        <p:cNvPr id="1" name=""/>
        <p:cNvGrpSpPr/>
        <p:nvPr/>
      </p:nvGrpSpPr>
      <p:grpSpPr>
        <a:xfrm>
          <a:off x="0" y="0"/>
          <a:ext cx="0" cy="0"/>
          <a:chOff x="0" y="0"/>
          <a:chExt cx="0" cy="0"/>
        </a:xfrm>
      </p:grpSpPr>
      <p:sp>
        <p:nvSpPr>
          <p:cNvPr id="20" name="Titel 1"/>
          <p:cNvSpPr>
            <a:spLocks noGrp="1"/>
          </p:cNvSpPr>
          <p:nvPr>
            <p:ph type="title"/>
          </p:nvPr>
        </p:nvSpPr>
        <p:spPr>
          <a:xfrm>
            <a:off x="635001" y="1052514"/>
            <a:ext cx="10923588" cy="4024800"/>
          </a:xfrm>
        </p:spPr>
        <p:txBody>
          <a:bodyPr>
            <a:normAutofit/>
          </a:bodyPr>
          <a:lstStyle>
            <a:lvl1pPr algn="l">
              <a:defRPr sz="6000" b="0">
                <a:solidFill>
                  <a:schemeClr val="accent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6"/>
            <a:ext cx="5461000" cy="1144099"/>
          </a:xfrm>
        </p:spPr>
        <p:txBody>
          <a:bodyPr lIns="162000" tIns="900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NL" dirty="0"/>
          </a:p>
        </p:txBody>
      </p:sp>
      <p:sp>
        <p:nvSpPr>
          <p:cNvPr id="5" name="Tijdelijke aanduiding voor datum 5">
            <a:extLst>
              <a:ext uri="{FF2B5EF4-FFF2-40B4-BE49-F238E27FC236}">
                <a16:creationId xmlns:a16="http://schemas.microsoft.com/office/drawing/2014/main" id="{66C25FFB-61F6-458E-87EF-2E3FCFFC8A60}"/>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6">
            <a:extLst>
              <a:ext uri="{FF2B5EF4-FFF2-40B4-BE49-F238E27FC236}">
                <a16:creationId xmlns:a16="http://schemas.microsoft.com/office/drawing/2014/main" id="{731D3C4E-D2F6-4921-9CB4-788C6B6D2782}"/>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7">
            <a:extLst>
              <a:ext uri="{FF2B5EF4-FFF2-40B4-BE49-F238E27FC236}">
                <a16:creationId xmlns:a16="http://schemas.microsoft.com/office/drawing/2014/main" id="{0BA3B29F-187E-45F9-A5FC-A549DF5FED71}"/>
              </a:ext>
            </a:extLst>
          </p:cNvPr>
          <p:cNvSpPr>
            <a:spLocks noGrp="1"/>
          </p:cNvSpPr>
          <p:nvPr>
            <p:ph type="sldNum" sz="quarter" idx="12"/>
          </p:nvPr>
        </p:nvSpPr>
        <p:spPr/>
        <p:txBody>
          <a:bodyPr/>
          <a:lstStyle>
            <a:lvl1pPr>
              <a:defRPr/>
            </a:lvl1pPr>
          </a:lstStyle>
          <a:p>
            <a:pPr>
              <a:defRPr/>
            </a:pPr>
            <a:fld id="{0783F5DB-256C-42D2-B86B-014FD6E90194}" type="slidenum">
              <a:rPr lang="nl-NL"/>
              <a:pPr>
                <a:defRPr/>
              </a:pPr>
              <a:t>‹nr.›</a:t>
            </a:fld>
            <a:endParaRPr lang="nl-NL" dirty="0"/>
          </a:p>
        </p:txBody>
      </p:sp>
    </p:spTree>
    <p:extLst>
      <p:ext uri="{BB962C8B-B14F-4D97-AF65-F5344CB8AC3E}">
        <p14:creationId xmlns:p14="http://schemas.microsoft.com/office/powerpoint/2010/main" val="203935073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E0A36BC-39D6-4F78-9D5E-FFC068AB9267}"/>
              </a:ext>
            </a:extLst>
          </p:cNvPr>
          <p:cNvSpPr/>
          <p:nvPr userDrawn="1"/>
        </p:nvSpPr>
        <p:spPr>
          <a:xfrm>
            <a:off x="6096000" y="-1588"/>
            <a:ext cx="6096000" cy="6859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buFont typeface="Arial" charset="0"/>
              <a:buNone/>
              <a:defRPr/>
            </a:pPr>
            <a:endParaRPr lang="nl-NL" sz="750">
              <a:solidFill>
                <a:schemeClr val="bg1"/>
              </a:solidFill>
            </a:endParaRPr>
          </a:p>
        </p:txBody>
      </p:sp>
      <p:pic>
        <p:nvPicPr>
          <p:cNvPr id="5" name="Afbeelding 9">
            <a:extLst>
              <a:ext uri="{FF2B5EF4-FFF2-40B4-BE49-F238E27FC236}">
                <a16:creationId xmlns:a16="http://schemas.microsoft.com/office/drawing/2014/main" id="{0071BAB7-6DF8-488C-9754-69F2C4276D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a:extLst>
              <a:ext uri="{FF2B5EF4-FFF2-40B4-BE49-F238E27FC236}">
                <a16:creationId xmlns:a16="http://schemas.microsoft.com/office/drawing/2014/main" id="{FB707956-8EA4-4C79-A6B9-FEE45D782E74}"/>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6" name="Titel 5"/>
          <p:cNvSpPr>
            <a:spLocks noGrp="1"/>
          </p:cNvSpPr>
          <p:nvPr>
            <p:ph type="title"/>
          </p:nvPr>
        </p:nvSpPr>
        <p:spPr>
          <a:xfrm>
            <a:off x="635000" y="2636838"/>
            <a:ext cx="5003799" cy="1584324"/>
          </a:xfrm>
        </p:spPr>
        <p:txBody>
          <a:bodyPr anchor="ctr"/>
          <a:lstStyle>
            <a:lvl1pPr>
              <a:defRPr sz="3000">
                <a:solidFill>
                  <a:schemeClr val="accent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6554588" y="1066802"/>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10">
            <a:extLst>
              <a:ext uri="{FF2B5EF4-FFF2-40B4-BE49-F238E27FC236}">
                <a16:creationId xmlns:a16="http://schemas.microsoft.com/office/drawing/2014/main" id="{95CAB244-22BE-42E2-83E4-637FF3F8ACAC}"/>
              </a:ext>
            </a:extLst>
          </p:cNvPr>
          <p:cNvSpPr>
            <a:spLocks noGrp="1"/>
          </p:cNvSpPr>
          <p:nvPr>
            <p:ph type="dt" sz="half" idx="11"/>
          </p:nvPr>
        </p:nvSpPr>
        <p:spPr/>
        <p:txBody>
          <a:bodyPr/>
          <a:lstStyle>
            <a:lvl1pPr>
              <a:defRPr/>
            </a:lvl1pPr>
          </a:lstStyle>
          <a:p>
            <a:pPr>
              <a:defRPr/>
            </a:pPr>
            <a:endParaRPr lang="nl-NL"/>
          </a:p>
        </p:txBody>
      </p:sp>
      <p:sp>
        <p:nvSpPr>
          <p:cNvPr id="9" name="Tijdelijke aanduiding voor voettekst 11">
            <a:extLst>
              <a:ext uri="{FF2B5EF4-FFF2-40B4-BE49-F238E27FC236}">
                <a16:creationId xmlns:a16="http://schemas.microsoft.com/office/drawing/2014/main" id="{AA6F9BE5-D642-4250-9D1D-36C5318E47E5}"/>
              </a:ext>
            </a:extLst>
          </p:cNvPr>
          <p:cNvSpPr>
            <a:spLocks noGrp="1"/>
          </p:cNvSpPr>
          <p:nvPr>
            <p:ph type="ftr" sz="quarter" idx="12"/>
          </p:nvPr>
        </p:nvSpPr>
        <p:spPr/>
        <p:txBody>
          <a:bodyPr/>
          <a:lstStyle>
            <a:lvl1pPr>
              <a:defRPr/>
            </a:lvl1pPr>
          </a:lstStyle>
          <a:p>
            <a:pPr>
              <a:defRPr/>
            </a:pPr>
            <a:endParaRPr lang="nl-NL"/>
          </a:p>
        </p:txBody>
      </p:sp>
      <p:sp>
        <p:nvSpPr>
          <p:cNvPr id="10" name="Tijdelijke aanduiding voor dianummer 12">
            <a:extLst>
              <a:ext uri="{FF2B5EF4-FFF2-40B4-BE49-F238E27FC236}">
                <a16:creationId xmlns:a16="http://schemas.microsoft.com/office/drawing/2014/main" id="{37187E25-68D7-417F-8E2A-762975E5557F}"/>
              </a:ext>
            </a:extLst>
          </p:cNvPr>
          <p:cNvSpPr>
            <a:spLocks noGrp="1"/>
          </p:cNvSpPr>
          <p:nvPr>
            <p:ph type="sldNum" sz="quarter" idx="13"/>
          </p:nvPr>
        </p:nvSpPr>
        <p:spPr/>
        <p:txBody>
          <a:bodyPr/>
          <a:lstStyle>
            <a:lvl1pPr>
              <a:defRPr/>
            </a:lvl1pPr>
          </a:lstStyle>
          <a:p>
            <a:pPr>
              <a:defRPr/>
            </a:pPr>
            <a:fld id="{49B06FB4-35D3-4811-9B87-D5947A77A055}" type="slidenum">
              <a:rPr lang="nl-NL"/>
              <a:pPr>
                <a:defRPr/>
              </a:pPr>
              <a:t>‹nr.›</a:t>
            </a:fld>
            <a:endParaRPr lang="nl-NL" dirty="0"/>
          </a:p>
        </p:txBody>
      </p:sp>
    </p:spTree>
    <p:extLst>
      <p:ext uri="{BB962C8B-B14F-4D97-AF65-F5344CB8AC3E}">
        <p14:creationId xmlns:p14="http://schemas.microsoft.com/office/powerpoint/2010/main" val="607504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E88FC0F-EBF2-4C31-A58E-DF3AA3AF688F}"/>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7" name="Afbeelding 9">
            <a:extLst>
              <a:ext uri="{FF2B5EF4-FFF2-40B4-BE49-F238E27FC236}">
                <a16:creationId xmlns:a16="http://schemas.microsoft.com/office/drawing/2014/main" id="{422E4623-5C08-4BCF-9B22-0BE64DA5BA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hoek 7">
            <a:extLst>
              <a:ext uri="{FF2B5EF4-FFF2-40B4-BE49-F238E27FC236}">
                <a16:creationId xmlns:a16="http://schemas.microsoft.com/office/drawing/2014/main" id="{B5AAE0C4-C478-424B-84F0-347C47965D17}"/>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6" name="Titel 5"/>
          <p:cNvSpPr>
            <a:spLocks noGrp="1"/>
          </p:cNvSpPr>
          <p:nvPr>
            <p:ph type="title"/>
          </p:nvPr>
        </p:nvSpPr>
        <p:spPr>
          <a:xfrm>
            <a:off x="634999" y="2636839"/>
            <a:ext cx="5004000" cy="1584324"/>
          </a:xfrm>
        </p:spPr>
        <p:txBody>
          <a:bodyPr anchor="ctr"/>
          <a:lstStyle>
            <a:lvl1pPr>
              <a:defRPr sz="3000">
                <a:solidFill>
                  <a:schemeClr val="tx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atum 12">
            <a:extLst>
              <a:ext uri="{FF2B5EF4-FFF2-40B4-BE49-F238E27FC236}">
                <a16:creationId xmlns:a16="http://schemas.microsoft.com/office/drawing/2014/main" id="{536BF883-52A5-43C3-92C3-841FB31D3825}"/>
              </a:ext>
            </a:extLst>
          </p:cNvPr>
          <p:cNvSpPr>
            <a:spLocks noGrp="1"/>
          </p:cNvSpPr>
          <p:nvPr>
            <p:ph type="dt" sz="half" idx="11"/>
          </p:nvPr>
        </p:nvSpPr>
        <p:spPr/>
        <p:txBody>
          <a:bodyPr/>
          <a:lstStyle>
            <a:lvl1pPr>
              <a:defRPr/>
            </a:lvl1pPr>
          </a:lstStyle>
          <a:p>
            <a:pPr>
              <a:defRPr/>
            </a:pPr>
            <a:endParaRPr lang="nl-NL"/>
          </a:p>
        </p:txBody>
      </p:sp>
      <p:sp>
        <p:nvSpPr>
          <p:cNvPr id="10" name="Tijdelijke aanduiding voor voettekst 13">
            <a:extLst>
              <a:ext uri="{FF2B5EF4-FFF2-40B4-BE49-F238E27FC236}">
                <a16:creationId xmlns:a16="http://schemas.microsoft.com/office/drawing/2014/main" id="{C12237AF-14D0-4C64-8398-9861579E7714}"/>
              </a:ext>
            </a:extLst>
          </p:cNvPr>
          <p:cNvSpPr>
            <a:spLocks noGrp="1"/>
          </p:cNvSpPr>
          <p:nvPr>
            <p:ph type="ftr" sz="quarter" idx="12"/>
          </p:nvPr>
        </p:nvSpPr>
        <p:spPr/>
        <p:txBody>
          <a:bodyPr/>
          <a:lstStyle>
            <a:lvl1pPr>
              <a:defRPr/>
            </a:lvl1pPr>
          </a:lstStyle>
          <a:p>
            <a:pPr>
              <a:defRPr/>
            </a:pPr>
            <a:endParaRPr lang="nl-NL"/>
          </a:p>
        </p:txBody>
      </p:sp>
      <p:sp>
        <p:nvSpPr>
          <p:cNvPr id="11" name="Tijdelijke aanduiding voor dianummer 14">
            <a:extLst>
              <a:ext uri="{FF2B5EF4-FFF2-40B4-BE49-F238E27FC236}">
                <a16:creationId xmlns:a16="http://schemas.microsoft.com/office/drawing/2014/main" id="{162920A8-8235-42A4-B6DF-599125970F2A}"/>
              </a:ext>
            </a:extLst>
          </p:cNvPr>
          <p:cNvSpPr>
            <a:spLocks noGrp="1"/>
          </p:cNvSpPr>
          <p:nvPr>
            <p:ph type="sldNum" sz="quarter" idx="13"/>
          </p:nvPr>
        </p:nvSpPr>
        <p:spPr/>
        <p:txBody>
          <a:bodyPr/>
          <a:lstStyle>
            <a:lvl1pPr>
              <a:defRPr/>
            </a:lvl1pPr>
          </a:lstStyle>
          <a:p>
            <a:pPr>
              <a:defRPr/>
            </a:pPr>
            <a:fld id="{F5DBEE4A-C017-428B-A147-3708A95AFF84}" type="slidenum">
              <a:rPr lang="nl-NL"/>
              <a:pPr>
                <a:defRPr/>
              </a:pPr>
              <a:t>‹nr.›</a:t>
            </a:fld>
            <a:endParaRPr lang="nl-NL" dirty="0"/>
          </a:p>
        </p:txBody>
      </p:sp>
    </p:spTree>
    <p:extLst>
      <p:ext uri="{BB962C8B-B14F-4D97-AF65-F5344CB8AC3E}">
        <p14:creationId xmlns:p14="http://schemas.microsoft.com/office/powerpoint/2010/main" val="25264766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9" name="Titel 8"/>
          <p:cNvSpPr>
            <a:spLocks noGrp="1"/>
          </p:cNvSpPr>
          <p:nvPr>
            <p:ph type="title"/>
          </p:nvPr>
        </p:nvSpPr>
        <p:spPr>
          <a:xfrm>
            <a:off x="635000" y="1052515"/>
            <a:ext cx="5003800" cy="948047"/>
          </a:xfrm>
        </p:spPr>
        <p:txBody>
          <a:bodyPr/>
          <a:lstStyle/>
          <a:p>
            <a:r>
              <a:rPr lang="nl-NL"/>
              <a:t>Klik om stijl te bewerken</a:t>
            </a:r>
            <a:endParaRPr lang="nl-NL" dirty="0"/>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pPr lvl="0"/>
            <a:r>
              <a:rPr lang="nl-NL" noProof="0"/>
              <a:t>Klik op het pictogram als u een afbeelding wilt toevoegen</a:t>
            </a:r>
            <a:endParaRPr lang="nl-NL" noProof="0" dirty="0"/>
          </a:p>
        </p:txBody>
      </p:sp>
      <p:sp>
        <p:nvSpPr>
          <p:cNvPr id="5" name="Tijdelijke aanduiding voor datum 3">
            <a:extLst>
              <a:ext uri="{FF2B5EF4-FFF2-40B4-BE49-F238E27FC236}">
                <a16:creationId xmlns:a16="http://schemas.microsoft.com/office/drawing/2014/main" id="{1BD53FCF-D500-4F6C-90F5-7F87B05C7968}"/>
              </a:ext>
            </a:extLst>
          </p:cNvPr>
          <p:cNvSpPr>
            <a:spLocks noGrp="1"/>
          </p:cNvSpPr>
          <p:nvPr>
            <p:ph type="dt" sz="half" idx="25"/>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69295D52-69D1-4ECB-AD24-0E5FBFC3FF10}"/>
              </a:ext>
            </a:extLst>
          </p:cNvPr>
          <p:cNvSpPr>
            <a:spLocks noGrp="1"/>
          </p:cNvSpPr>
          <p:nvPr>
            <p:ph type="ftr" sz="quarter" idx="26"/>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8800DD01-6F0A-4778-93C6-8265002C8107}"/>
              </a:ext>
            </a:extLst>
          </p:cNvPr>
          <p:cNvSpPr>
            <a:spLocks noGrp="1"/>
          </p:cNvSpPr>
          <p:nvPr>
            <p:ph type="sldNum" sz="quarter" idx="27"/>
          </p:nvPr>
        </p:nvSpPr>
        <p:spPr/>
        <p:txBody>
          <a:bodyPr/>
          <a:lstStyle>
            <a:lvl1pPr>
              <a:defRPr/>
            </a:lvl1pPr>
          </a:lstStyle>
          <a:p>
            <a:pPr>
              <a:defRPr/>
            </a:pPr>
            <a:fld id="{3BE81D74-6B95-4586-A8B1-2E4A3EFCCC6B}" type="slidenum">
              <a:rPr lang="nl-NL"/>
              <a:pPr>
                <a:defRPr/>
              </a:pPr>
              <a:t>‹nr.›</a:t>
            </a:fld>
            <a:endParaRPr lang="nl-NL" dirty="0"/>
          </a:p>
        </p:txBody>
      </p:sp>
    </p:spTree>
    <p:extLst>
      <p:ext uri="{BB962C8B-B14F-4D97-AF65-F5344CB8AC3E}">
        <p14:creationId xmlns:p14="http://schemas.microsoft.com/office/powerpoint/2010/main" val="2202809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CD2C45E-9B84-4961-B835-79D31D649515}"/>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6" name="Afbeelding 9">
            <a:extLst>
              <a:ext uri="{FF2B5EF4-FFF2-40B4-BE49-F238E27FC236}">
                <a16:creationId xmlns:a16="http://schemas.microsoft.com/office/drawing/2014/main" id="{62A968FC-DCC3-4D24-BB42-B711B55145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a:extLst>
              <a:ext uri="{FF2B5EF4-FFF2-40B4-BE49-F238E27FC236}">
                <a16:creationId xmlns:a16="http://schemas.microsoft.com/office/drawing/2014/main" id="{47358B26-5F45-4930-81D6-5AD840E83FCE}"/>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10" name="Tijdelijke aanduiding voor tekst 9"/>
          <p:cNvSpPr>
            <a:spLocks noGrp="1"/>
          </p:cNvSpPr>
          <p:nvPr>
            <p:ph type="body" sz="quarter" idx="15"/>
          </p:nvPr>
        </p:nvSpPr>
        <p:spPr>
          <a:xfrm>
            <a:off x="635001" y="2289602"/>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5" y="1051202"/>
            <a:ext cx="5004595" cy="948047"/>
          </a:xfrm>
        </p:spPr>
        <p:txBody>
          <a:bodyPr/>
          <a:lstStyle>
            <a:lvl1pPr>
              <a:defRPr>
                <a:solidFill>
                  <a:schemeClr val="tx1"/>
                </a:solidFill>
              </a:defRPr>
            </a:lvl1pPr>
          </a:lstStyle>
          <a:p>
            <a:r>
              <a:rPr lang="nl-NL"/>
              <a:t>Klik om stijl te bewerken</a:t>
            </a:r>
            <a:endParaRPr lang="nl-NL" dirty="0"/>
          </a:p>
        </p:txBody>
      </p:sp>
      <p:sp>
        <p:nvSpPr>
          <p:cNvPr id="11"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pPr lvl="0"/>
            <a:r>
              <a:rPr lang="nl-NL" noProof="0"/>
              <a:t>Klik op het pictogram als u een afbeelding wilt toevoegen</a:t>
            </a:r>
            <a:endParaRPr lang="nl-NL" noProof="0" dirty="0"/>
          </a:p>
        </p:txBody>
      </p:sp>
      <p:sp>
        <p:nvSpPr>
          <p:cNvPr id="8" name="Tijdelijke aanduiding voor datum 19">
            <a:extLst>
              <a:ext uri="{FF2B5EF4-FFF2-40B4-BE49-F238E27FC236}">
                <a16:creationId xmlns:a16="http://schemas.microsoft.com/office/drawing/2014/main" id="{4674EE59-BDA3-490F-A2A0-71682713216F}"/>
              </a:ext>
            </a:extLst>
          </p:cNvPr>
          <p:cNvSpPr>
            <a:spLocks noGrp="1"/>
          </p:cNvSpPr>
          <p:nvPr>
            <p:ph type="dt" sz="half" idx="25"/>
          </p:nvPr>
        </p:nvSpPr>
        <p:spPr/>
        <p:txBody>
          <a:bodyPr/>
          <a:lstStyle>
            <a:lvl1pPr>
              <a:defRPr/>
            </a:lvl1pPr>
          </a:lstStyle>
          <a:p>
            <a:pPr>
              <a:defRPr/>
            </a:pPr>
            <a:endParaRPr lang="nl-NL"/>
          </a:p>
        </p:txBody>
      </p:sp>
      <p:sp>
        <p:nvSpPr>
          <p:cNvPr id="9" name="Tijdelijke aanduiding voor voettekst 20">
            <a:extLst>
              <a:ext uri="{FF2B5EF4-FFF2-40B4-BE49-F238E27FC236}">
                <a16:creationId xmlns:a16="http://schemas.microsoft.com/office/drawing/2014/main" id="{EA5C076A-2463-4812-BDF0-8388A9113041}"/>
              </a:ext>
            </a:extLst>
          </p:cNvPr>
          <p:cNvSpPr>
            <a:spLocks noGrp="1"/>
          </p:cNvSpPr>
          <p:nvPr>
            <p:ph type="ftr" sz="quarter" idx="26"/>
          </p:nvPr>
        </p:nvSpPr>
        <p:spPr/>
        <p:txBody>
          <a:bodyPr/>
          <a:lstStyle>
            <a:lvl1pPr>
              <a:defRPr/>
            </a:lvl1pPr>
          </a:lstStyle>
          <a:p>
            <a:pPr>
              <a:defRPr/>
            </a:pPr>
            <a:endParaRPr lang="nl-NL"/>
          </a:p>
        </p:txBody>
      </p:sp>
      <p:sp>
        <p:nvSpPr>
          <p:cNvPr id="12" name="Tijdelijke aanduiding voor dianummer 21">
            <a:extLst>
              <a:ext uri="{FF2B5EF4-FFF2-40B4-BE49-F238E27FC236}">
                <a16:creationId xmlns:a16="http://schemas.microsoft.com/office/drawing/2014/main" id="{1A6619DB-6F17-4748-9F87-B735937E173C}"/>
              </a:ext>
            </a:extLst>
          </p:cNvPr>
          <p:cNvSpPr>
            <a:spLocks noGrp="1"/>
          </p:cNvSpPr>
          <p:nvPr>
            <p:ph type="sldNum" sz="quarter" idx="27"/>
          </p:nvPr>
        </p:nvSpPr>
        <p:spPr/>
        <p:txBody>
          <a:bodyPr/>
          <a:lstStyle>
            <a:lvl1pPr>
              <a:defRPr/>
            </a:lvl1pPr>
          </a:lstStyle>
          <a:p>
            <a:pPr>
              <a:defRPr/>
            </a:pPr>
            <a:fld id="{AA90B1E8-18E2-4583-8877-A0514188FA29}" type="slidenum">
              <a:rPr lang="nl-NL"/>
              <a:pPr>
                <a:defRPr/>
              </a:pPr>
              <a:t>‹nr.›</a:t>
            </a:fld>
            <a:endParaRPr lang="nl-NL" dirty="0"/>
          </a:p>
        </p:txBody>
      </p:sp>
    </p:spTree>
    <p:extLst>
      <p:ext uri="{BB962C8B-B14F-4D97-AF65-F5344CB8AC3E}">
        <p14:creationId xmlns:p14="http://schemas.microsoft.com/office/powerpoint/2010/main" val="1152037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2"/>
            <a:ext cx="5003800" cy="39318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2"/>
            <a:ext cx="5003800" cy="948047"/>
          </a:xfrm>
        </p:spPr>
        <p:txBody>
          <a:bodyPr/>
          <a:lstStyle/>
          <a:p>
            <a:r>
              <a:rPr lang="nl-NL"/>
              <a:t>Klik om stijl te bewerken</a:t>
            </a:r>
            <a:endParaRPr lang="nl-NL" dirty="0"/>
          </a:p>
        </p:txBody>
      </p:sp>
      <p:sp>
        <p:nvSpPr>
          <p:cNvPr id="10"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pPr lvl="0"/>
            <a:r>
              <a:rPr lang="nl-NL" noProof="0"/>
              <a:t>Klik op het pictogram als u een afbeelding wilt toevoegen</a:t>
            </a:r>
            <a:endParaRPr lang="nl-NL" noProof="0" dirty="0"/>
          </a:p>
        </p:txBody>
      </p:sp>
      <p:sp>
        <p:nvSpPr>
          <p:cNvPr id="5" name="Tijdelijke aanduiding voor datum 3">
            <a:extLst>
              <a:ext uri="{FF2B5EF4-FFF2-40B4-BE49-F238E27FC236}">
                <a16:creationId xmlns:a16="http://schemas.microsoft.com/office/drawing/2014/main" id="{15800704-1980-4043-A2F6-436C9B663928}"/>
              </a:ext>
            </a:extLst>
          </p:cNvPr>
          <p:cNvSpPr>
            <a:spLocks noGrp="1"/>
          </p:cNvSpPr>
          <p:nvPr>
            <p:ph type="dt" sz="half" idx="25"/>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98E2C0C1-130E-41C4-9DE8-C6CC7F6A09BB}"/>
              </a:ext>
            </a:extLst>
          </p:cNvPr>
          <p:cNvSpPr>
            <a:spLocks noGrp="1"/>
          </p:cNvSpPr>
          <p:nvPr>
            <p:ph type="ftr" sz="quarter" idx="26"/>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239B23D5-30F3-4BFE-B5F1-53E40C85D3F4}"/>
              </a:ext>
            </a:extLst>
          </p:cNvPr>
          <p:cNvSpPr>
            <a:spLocks noGrp="1"/>
          </p:cNvSpPr>
          <p:nvPr>
            <p:ph type="sldNum" sz="quarter" idx="27"/>
          </p:nvPr>
        </p:nvSpPr>
        <p:spPr/>
        <p:txBody>
          <a:bodyPr/>
          <a:lstStyle>
            <a:lvl1pPr>
              <a:defRPr/>
            </a:lvl1pPr>
          </a:lstStyle>
          <a:p>
            <a:pPr>
              <a:defRPr/>
            </a:pPr>
            <a:fld id="{3B4291AF-5DBF-4EC8-AA59-F2523760A6C6}" type="slidenum">
              <a:rPr lang="nl-NL"/>
              <a:pPr>
                <a:defRPr/>
              </a:pPr>
              <a:t>‹nr.›</a:t>
            </a:fld>
            <a:endParaRPr lang="nl-NL" dirty="0"/>
          </a:p>
        </p:txBody>
      </p:sp>
    </p:spTree>
    <p:extLst>
      <p:ext uri="{BB962C8B-B14F-4D97-AF65-F5344CB8AC3E}">
        <p14:creationId xmlns:p14="http://schemas.microsoft.com/office/powerpoint/2010/main" val="353693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tx1"/>
                </a:solidFill>
              </a:defRPr>
            </a:lvl1pPr>
          </a:lstStyle>
          <a:p>
            <a:r>
              <a:rPr lang="nl-NL"/>
              <a:t>Klik om stijl te bewerken</a:t>
            </a:r>
            <a:endParaRPr lang="nl-NL" dirty="0"/>
          </a:p>
        </p:txBody>
      </p:sp>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958812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430BE1D-959B-47AE-8394-185D2E1D1DDA}"/>
              </a:ext>
            </a:extLst>
          </p:cNvPr>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5" name="Afbeelding 9">
            <a:extLst>
              <a:ext uri="{FF2B5EF4-FFF2-40B4-BE49-F238E27FC236}">
                <a16:creationId xmlns:a16="http://schemas.microsoft.com/office/drawing/2014/main" id="{C542AD5C-FBC8-4625-9E75-EDAA427E45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35001" y="1052513"/>
            <a:ext cx="10923588" cy="2374900"/>
          </a:xfrm>
        </p:spPr>
        <p:txBody>
          <a:bodyPr anchor="ctr">
            <a:normAutofit/>
          </a:bodyPr>
          <a:lstStyle>
            <a:lvl1pPr>
              <a:defRPr sz="3600">
                <a:solidFill>
                  <a:schemeClr val="tx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1" y="3749489"/>
            <a:ext cx="10923588" cy="2471925"/>
          </a:xfrm>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datum 7">
            <a:extLst>
              <a:ext uri="{FF2B5EF4-FFF2-40B4-BE49-F238E27FC236}">
                <a16:creationId xmlns:a16="http://schemas.microsoft.com/office/drawing/2014/main" id="{64FB4D8C-1E60-4868-AFD9-0E1A5B07F245}"/>
              </a:ext>
            </a:extLst>
          </p:cNvPr>
          <p:cNvSpPr>
            <a:spLocks noGrp="1"/>
          </p:cNvSpPr>
          <p:nvPr>
            <p:ph type="dt" sz="half" idx="14"/>
          </p:nvPr>
        </p:nvSpPr>
        <p:spPr/>
        <p:txBody>
          <a:bodyPr/>
          <a:lstStyle>
            <a:lvl1pPr>
              <a:defRPr/>
            </a:lvl1pPr>
          </a:lstStyle>
          <a:p>
            <a:pPr>
              <a:defRPr/>
            </a:pPr>
            <a:endParaRPr lang="nl-NL"/>
          </a:p>
        </p:txBody>
      </p:sp>
      <p:sp>
        <p:nvSpPr>
          <p:cNvPr id="7" name="Tijdelijke aanduiding voor voettekst 9">
            <a:extLst>
              <a:ext uri="{FF2B5EF4-FFF2-40B4-BE49-F238E27FC236}">
                <a16:creationId xmlns:a16="http://schemas.microsoft.com/office/drawing/2014/main" id="{6D54ABE6-4B72-44D5-9DCB-E2DE9CC8DE3F}"/>
              </a:ext>
            </a:extLst>
          </p:cNvPr>
          <p:cNvSpPr>
            <a:spLocks noGrp="1"/>
          </p:cNvSpPr>
          <p:nvPr>
            <p:ph type="ftr" sz="quarter" idx="15"/>
          </p:nvPr>
        </p:nvSpPr>
        <p:spPr/>
        <p:txBody>
          <a:bodyPr/>
          <a:lstStyle>
            <a:lvl1pPr>
              <a:defRPr/>
            </a:lvl1pPr>
          </a:lstStyle>
          <a:p>
            <a:pPr>
              <a:defRPr/>
            </a:pPr>
            <a:endParaRPr lang="nl-NL"/>
          </a:p>
        </p:txBody>
      </p:sp>
      <p:sp>
        <p:nvSpPr>
          <p:cNvPr id="8" name="Tijdelijke aanduiding voor dianummer 10">
            <a:extLst>
              <a:ext uri="{FF2B5EF4-FFF2-40B4-BE49-F238E27FC236}">
                <a16:creationId xmlns:a16="http://schemas.microsoft.com/office/drawing/2014/main" id="{1C6BE0C8-098D-4F23-BE9B-B1373A218707}"/>
              </a:ext>
            </a:extLst>
          </p:cNvPr>
          <p:cNvSpPr>
            <a:spLocks noGrp="1"/>
          </p:cNvSpPr>
          <p:nvPr>
            <p:ph type="sldNum" sz="quarter" idx="16"/>
          </p:nvPr>
        </p:nvSpPr>
        <p:spPr/>
        <p:txBody>
          <a:bodyPr/>
          <a:lstStyle>
            <a:lvl1pPr>
              <a:defRPr/>
            </a:lvl1pPr>
          </a:lstStyle>
          <a:p>
            <a:pPr>
              <a:defRPr/>
            </a:pPr>
            <a:fld id="{A026E14D-0424-420F-A7E4-B2504008CAFF}" type="slidenum">
              <a:rPr lang="nl-NL"/>
              <a:pPr>
                <a:defRPr/>
              </a:pPr>
              <a:t>‹nr.›</a:t>
            </a:fld>
            <a:endParaRPr lang="nl-NL" dirty="0"/>
          </a:p>
        </p:txBody>
      </p:sp>
    </p:spTree>
    <p:extLst>
      <p:ext uri="{BB962C8B-B14F-4D97-AF65-F5344CB8AC3E}">
        <p14:creationId xmlns:p14="http://schemas.microsoft.com/office/powerpoint/2010/main" val="1144518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296F8D2-BF48-49DE-AD98-E2DBBB4D142C}"/>
              </a:ext>
            </a:extLst>
          </p:cNvPr>
          <p:cNvSpPr/>
          <p:nvPr userDrawn="1"/>
        </p:nvSpPr>
        <p:spPr>
          <a:xfrm>
            <a:off x="0" y="3430588"/>
            <a:ext cx="12192000" cy="34274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sp>
        <p:nvSpPr>
          <p:cNvPr id="5" name="Rechthoek 4">
            <a:extLst>
              <a:ext uri="{FF2B5EF4-FFF2-40B4-BE49-F238E27FC236}">
                <a16:creationId xmlns:a16="http://schemas.microsoft.com/office/drawing/2014/main" id="{2FEBFC1C-F1F8-473E-ADB1-FB7DB3A8533D}"/>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2" name="Titel 1"/>
          <p:cNvSpPr>
            <a:spLocks noGrp="1"/>
          </p:cNvSpPr>
          <p:nvPr>
            <p:ph type="title"/>
          </p:nvPr>
        </p:nvSpPr>
        <p:spPr>
          <a:xfrm>
            <a:off x="635001" y="1052513"/>
            <a:ext cx="10923588" cy="2374900"/>
          </a:xfrm>
        </p:spPr>
        <p:txBody>
          <a:bodyPr anchor="ctr">
            <a:normAutofit/>
          </a:bodyPr>
          <a:lstStyle>
            <a:lvl1pPr>
              <a:defRPr sz="3600">
                <a:solidFill>
                  <a:schemeClr val="accent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1" y="3749489"/>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datum 7">
            <a:extLst>
              <a:ext uri="{FF2B5EF4-FFF2-40B4-BE49-F238E27FC236}">
                <a16:creationId xmlns:a16="http://schemas.microsoft.com/office/drawing/2014/main" id="{B7C3D9D2-E895-4D63-A9C6-E8D676DFACB1}"/>
              </a:ext>
            </a:extLst>
          </p:cNvPr>
          <p:cNvSpPr>
            <a:spLocks noGrp="1"/>
          </p:cNvSpPr>
          <p:nvPr>
            <p:ph type="dt" sz="half" idx="14"/>
          </p:nvPr>
        </p:nvSpPr>
        <p:spPr/>
        <p:txBody>
          <a:bodyPr/>
          <a:lstStyle>
            <a:lvl1pPr>
              <a:defRPr/>
            </a:lvl1pPr>
          </a:lstStyle>
          <a:p>
            <a:pPr>
              <a:defRPr/>
            </a:pPr>
            <a:endParaRPr lang="nl-NL"/>
          </a:p>
        </p:txBody>
      </p:sp>
      <p:sp>
        <p:nvSpPr>
          <p:cNvPr id="7" name="Tijdelijke aanduiding voor voettekst 9">
            <a:extLst>
              <a:ext uri="{FF2B5EF4-FFF2-40B4-BE49-F238E27FC236}">
                <a16:creationId xmlns:a16="http://schemas.microsoft.com/office/drawing/2014/main" id="{2E8845B5-75EE-41C5-9B3B-596534AC4387}"/>
              </a:ext>
            </a:extLst>
          </p:cNvPr>
          <p:cNvSpPr>
            <a:spLocks noGrp="1"/>
          </p:cNvSpPr>
          <p:nvPr>
            <p:ph type="ftr" sz="quarter" idx="15"/>
          </p:nvPr>
        </p:nvSpPr>
        <p:spPr/>
        <p:txBody>
          <a:bodyPr/>
          <a:lstStyle>
            <a:lvl1pPr>
              <a:defRPr/>
            </a:lvl1pPr>
          </a:lstStyle>
          <a:p>
            <a:pPr>
              <a:defRPr/>
            </a:pPr>
            <a:endParaRPr lang="nl-NL"/>
          </a:p>
        </p:txBody>
      </p:sp>
      <p:sp>
        <p:nvSpPr>
          <p:cNvPr id="8" name="Tijdelijke aanduiding voor dianummer 10">
            <a:extLst>
              <a:ext uri="{FF2B5EF4-FFF2-40B4-BE49-F238E27FC236}">
                <a16:creationId xmlns:a16="http://schemas.microsoft.com/office/drawing/2014/main" id="{C25C0F13-5B94-4433-B12F-B2FE7DB2118C}"/>
              </a:ext>
            </a:extLst>
          </p:cNvPr>
          <p:cNvSpPr>
            <a:spLocks noGrp="1"/>
          </p:cNvSpPr>
          <p:nvPr>
            <p:ph type="sldNum" sz="quarter" idx="16"/>
          </p:nvPr>
        </p:nvSpPr>
        <p:spPr/>
        <p:txBody>
          <a:bodyPr/>
          <a:lstStyle>
            <a:lvl1pPr>
              <a:defRPr/>
            </a:lvl1pPr>
          </a:lstStyle>
          <a:p>
            <a:pPr>
              <a:defRPr/>
            </a:pPr>
            <a:fld id="{75816A3B-5CFF-4F1F-B9CD-66536ABA32FA}" type="slidenum">
              <a:rPr lang="nl-NL"/>
              <a:pPr>
                <a:defRPr/>
              </a:pPr>
              <a:t>‹nr.›</a:t>
            </a:fld>
            <a:endParaRPr lang="nl-NL" dirty="0"/>
          </a:p>
        </p:txBody>
      </p:sp>
    </p:spTree>
    <p:extLst>
      <p:ext uri="{BB962C8B-B14F-4D97-AF65-F5344CB8AC3E}">
        <p14:creationId xmlns:p14="http://schemas.microsoft.com/office/powerpoint/2010/main" val="10312998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bg2"/>
        </a:solidFill>
        <a:effectLst/>
      </p:bgPr>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2"/>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214438" algn="l"/>
              </a:tabLst>
              <a:defRPr>
                <a:solidFill>
                  <a:schemeClr val="bg1"/>
                </a:solidFill>
              </a:defRPr>
            </a:lvl1pPr>
          </a:lstStyle>
          <a:p>
            <a:pPr lvl="0"/>
            <a:r>
              <a:rPr lang="nl-NL" noProof="0"/>
              <a:t>Klik op het pictogram als u een afbeelding wilt toevoegen</a:t>
            </a:r>
            <a:endParaRPr lang="nl-NL" noProof="0" dirty="0"/>
          </a:p>
        </p:txBody>
      </p:sp>
      <p:sp>
        <p:nvSpPr>
          <p:cNvPr id="2" name="Titel 1"/>
          <p:cNvSpPr>
            <a:spLocks noGrp="1"/>
          </p:cNvSpPr>
          <p:nvPr>
            <p:ph type="title"/>
          </p:nvPr>
        </p:nvSpPr>
        <p:spPr>
          <a:xfrm>
            <a:off x="634205" y="3888002"/>
            <a:ext cx="5004595" cy="2333413"/>
          </a:xfrm>
        </p:spPr>
        <p:txBody>
          <a:bodyPr anchor="t"/>
          <a:lstStyle>
            <a:lvl1pPr>
              <a:defRPr>
                <a:solidFill>
                  <a:schemeClr val="bg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2"/>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2">
            <a:extLst>
              <a:ext uri="{FF2B5EF4-FFF2-40B4-BE49-F238E27FC236}">
                <a16:creationId xmlns:a16="http://schemas.microsoft.com/office/drawing/2014/main" id="{1FC69BA2-70A6-4117-8D44-5602B937D964}"/>
              </a:ext>
            </a:extLst>
          </p:cNvPr>
          <p:cNvSpPr>
            <a:spLocks noGrp="1"/>
          </p:cNvSpPr>
          <p:nvPr>
            <p:ph type="dt" sz="half" idx="15"/>
          </p:nvPr>
        </p:nvSpPr>
        <p:spPr/>
        <p:txBody>
          <a:bodyPr/>
          <a:lstStyle>
            <a:lvl1pPr>
              <a:defRPr>
                <a:solidFill>
                  <a:schemeClr val="bg1">
                    <a:lumMod val="65000"/>
                    <a:lumOff val="35000"/>
                  </a:schemeClr>
                </a:solidFill>
              </a:defRPr>
            </a:lvl1pPr>
          </a:lstStyle>
          <a:p>
            <a:pPr>
              <a:defRPr/>
            </a:pPr>
            <a:endParaRPr lang="nl-NL"/>
          </a:p>
        </p:txBody>
      </p:sp>
      <p:sp>
        <p:nvSpPr>
          <p:cNvPr id="7" name="Tijdelijke aanduiding voor voettekst 3">
            <a:extLst>
              <a:ext uri="{FF2B5EF4-FFF2-40B4-BE49-F238E27FC236}">
                <a16:creationId xmlns:a16="http://schemas.microsoft.com/office/drawing/2014/main" id="{2A23FB8E-47D1-49B4-9372-F5BB0D23BC06}"/>
              </a:ext>
            </a:extLst>
          </p:cNvPr>
          <p:cNvSpPr>
            <a:spLocks noGrp="1"/>
          </p:cNvSpPr>
          <p:nvPr>
            <p:ph type="ftr" sz="quarter" idx="16"/>
          </p:nvPr>
        </p:nvSpPr>
        <p:spPr/>
        <p:txBody>
          <a:bodyPr/>
          <a:lstStyle>
            <a:lvl1pPr>
              <a:defRPr>
                <a:solidFill>
                  <a:schemeClr val="bg1">
                    <a:lumMod val="65000"/>
                    <a:lumOff val="35000"/>
                  </a:schemeClr>
                </a:solidFill>
              </a:defRPr>
            </a:lvl1pPr>
          </a:lstStyle>
          <a:p>
            <a:pPr>
              <a:defRPr/>
            </a:pPr>
            <a:endParaRPr lang="nl-NL"/>
          </a:p>
        </p:txBody>
      </p:sp>
      <p:sp>
        <p:nvSpPr>
          <p:cNvPr id="8" name="Tijdelijke aanduiding voor dianummer 4">
            <a:extLst>
              <a:ext uri="{FF2B5EF4-FFF2-40B4-BE49-F238E27FC236}">
                <a16:creationId xmlns:a16="http://schemas.microsoft.com/office/drawing/2014/main" id="{F835B0B5-626C-41C8-9698-914140A186DA}"/>
              </a:ext>
            </a:extLst>
          </p:cNvPr>
          <p:cNvSpPr>
            <a:spLocks noGrp="1"/>
          </p:cNvSpPr>
          <p:nvPr>
            <p:ph type="sldNum" sz="quarter" idx="17"/>
          </p:nvPr>
        </p:nvSpPr>
        <p:spPr/>
        <p:txBody>
          <a:bodyPr/>
          <a:lstStyle>
            <a:lvl1pPr>
              <a:defRPr>
                <a:solidFill>
                  <a:schemeClr val="bg1">
                    <a:lumMod val="65000"/>
                    <a:lumOff val="35000"/>
                  </a:schemeClr>
                </a:solidFill>
              </a:defRPr>
            </a:lvl1pPr>
          </a:lstStyle>
          <a:p>
            <a:pPr>
              <a:defRPr/>
            </a:pPr>
            <a:fld id="{8A15AC83-7C0A-4AC1-8F87-DF9F57C8B0E7}" type="slidenum">
              <a:rPr lang="nl-NL"/>
              <a:pPr>
                <a:defRPr/>
              </a:pPr>
              <a:t>‹nr.›</a:t>
            </a:fld>
            <a:endParaRPr lang="nl-NL" dirty="0"/>
          </a:p>
        </p:txBody>
      </p:sp>
    </p:spTree>
    <p:extLst>
      <p:ext uri="{BB962C8B-B14F-4D97-AF65-F5344CB8AC3E}">
        <p14:creationId xmlns:p14="http://schemas.microsoft.com/office/powerpoint/2010/main" val="3339901808"/>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2"/>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pPr lvl="0"/>
            <a:r>
              <a:rPr lang="nl-NL" noProof="0"/>
              <a:t>Klik op het pictogram als u een afbeelding wilt toevoegen</a:t>
            </a:r>
            <a:endParaRPr lang="nl-NL" noProof="0" dirty="0"/>
          </a:p>
        </p:txBody>
      </p:sp>
      <p:sp>
        <p:nvSpPr>
          <p:cNvPr id="14" name="Tijdelijke aanduiding voor tekst 13"/>
          <p:cNvSpPr>
            <a:spLocks noGrp="1"/>
          </p:cNvSpPr>
          <p:nvPr>
            <p:ph type="body" sz="quarter" idx="13"/>
          </p:nvPr>
        </p:nvSpPr>
        <p:spPr>
          <a:xfrm>
            <a:off x="6553199" y="3888002"/>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5" y="3888002"/>
            <a:ext cx="5004595" cy="2333413"/>
          </a:xfrm>
        </p:spPr>
        <p:txBody>
          <a:bodyPr anchor="t"/>
          <a:lstStyle/>
          <a:p>
            <a:r>
              <a:rPr lang="nl-NL"/>
              <a:t>Klik om stijl te bewerken</a:t>
            </a:r>
            <a:endParaRPr lang="nl-NL" dirty="0"/>
          </a:p>
        </p:txBody>
      </p:sp>
      <p:sp>
        <p:nvSpPr>
          <p:cNvPr id="5" name="Tijdelijke aanduiding voor datum 3">
            <a:extLst>
              <a:ext uri="{FF2B5EF4-FFF2-40B4-BE49-F238E27FC236}">
                <a16:creationId xmlns:a16="http://schemas.microsoft.com/office/drawing/2014/main" id="{01F81E11-CBFA-4B0B-AC12-8EEAFCA85697}"/>
              </a:ext>
            </a:extLst>
          </p:cNvPr>
          <p:cNvSpPr>
            <a:spLocks noGrp="1"/>
          </p:cNvSpPr>
          <p:nvPr>
            <p:ph type="dt" sz="half" idx="15"/>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2CC27294-966C-49E2-8A7A-7D000E151B2B}"/>
              </a:ext>
            </a:extLst>
          </p:cNvPr>
          <p:cNvSpPr>
            <a:spLocks noGrp="1"/>
          </p:cNvSpPr>
          <p:nvPr>
            <p:ph type="ftr" sz="quarter" idx="16"/>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BD95EED7-F438-489C-8407-710E512FA967}"/>
              </a:ext>
            </a:extLst>
          </p:cNvPr>
          <p:cNvSpPr>
            <a:spLocks noGrp="1"/>
          </p:cNvSpPr>
          <p:nvPr>
            <p:ph type="sldNum" sz="quarter" idx="17"/>
          </p:nvPr>
        </p:nvSpPr>
        <p:spPr/>
        <p:txBody>
          <a:bodyPr/>
          <a:lstStyle>
            <a:lvl1pPr>
              <a:defRPr/>
            </a:lvl1pPr>
          </a:lstStyle>
          <a:p>
            <a:pPr>
              <a:defRPr/>
            </a:pPr>
            <a:fld id="{31B660AB-A0B6-40ED-9FDC-984EB7F31009}" type="slidenum">
              <a:rPr lang="nl-NL"/>
              <a:pPr>
                <a:defRPr/>
              </a:pPr>
              <a:t>‹nr.›</a:t>
            </a:fld>
            <a:endParaRPr lang="nl-NL" dirty="0"/>
          </a:p>
        </p:txBody>
      </p:sp>
    </p:spTree>
    <p:extLst>
      <p:ext uri="{BB962C8B-B14F-4D97-AF65-F5344CB8AC3E}">
        <p14:creationId xmlns:p14="http://schemas.microsoft.com/office/powerpoint/2010/main" val="2771295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bg2"/>
        </a:solidFill>
        <a:effectLst/>
      </p:bgPr>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2"/>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214438" algn="l"/>
              </a:tabLst>
              <a:defRPr>
                <a:solidFill>
                  <a:schemeClr val="bg1"/>
                </a:solidFill>
              </a:defRPr>
            </a:lvl1pPr>
          </a:lstStyle>
          <a:p>
            <a:pPr lvl="0"/>
            <a:r>
              <a:rPr lang="nl-NL" noProof="0"/>
              <a:t>Klik op het pictogram als u een afbeelding wilt toevoegen</a:t>
            </a:r>
            <a:endParaRPr lang="nl-NL" noProof="0" dirty="0"/>
          </a:p>
        </p:txBody>
      </p:sp>
      <p:sp>
        <p:nvSpPr>
          <p:cNvPr id="14" name="Tijdelijke aanduiding voor tekst 13"/>
          <p:cNvSpPr>
            <a:spLocks noGrp="1"/>
          </p:cNvSpPr>
          <p:nvPr>
            <p:ph type="body" sz="quarter" idx="13"/>
          </p:nvPr>
        </p:nvSpPr>
        <p:spPr>
          <a:xfrm>
            <a:off x="635001" y="3888002"/>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7">
            <a:extLst>
              <a:ext uri="{FF2B5EF4-FFF2-40B4-BE49-F238E27FC236}">
                <a16:creationId xmlns:a16="http://schemas.microsoft.com/office/drawing/2014/main" id="{655682C2-BD3F-40F3-B968-745F216BAB7A}"/>
              </a:ext>
            </a:extLst>
          </p:cNvPr>
          <p:cNvSpPr>
            <a:spLocks noGrp="1"/>
          </p:cNvSpPr>
          <p:nvPr>
            <p:ph type="dt" sz="half" idx="15"/>
          </p:nvPr>
        </p:nvSpPr>
        <p:spPr/>
        <p:txBody>
          <a:bodyPr/>
          <a:lstStyle>
            <a:lvl1pPr>
              <a:defRPr>
                <a:solidFill>
                  <a:schemeClr val="bg1">
                    <a:lumMod val="65000"/>
                    <a:lumOff val="35000"/>
                  </a:schemeClr>
                </a:solidFill>
              </a:defRPr>
            </a:lvl1pPr>
          </a:lstStyle>
          <a:p>
            <a:pPr>
              <a:defRPr/>
            </a:pPr>
            <a:endParaRPr lang="nl-NL"/>
          </a:p>
        </p:txBody>
      </p:sp>
      <p:sp>
        <p:nvSpPr>
          <p:cNvPr id="5" name="Tijdelijke aanduiding voor voettekst 8">
            <a:extLst>
              <a:ext uri="{FF2B5EF4-FFF2-40B4-BE49-F238E27FC236}">
                <a16:creationId xmlns:a16="http://schemas.microsoft.com/office/drawing/2014/main" id="{01226720-6C73-43E4-9375-D366D7B7B11D}"/>
              </a:ext>
            </a:extLst>
          </p:cNvPr>
          <p:cNvSpPr>
            <a:spLocks noGrp="1"/>
          </p:cNvSpPr>
          <p:nvPr>
            <p:ph type="ftr" sz="quarter" idx="16"/>
          </p:nvPr>
        </p:nvSpPr>
        <p:spPr/>
        <p:txBody>
          <a:bodyPr/>
          <a:lstStyle>
            <a:lvl1pPr>
              <a:defRPr>
                <a:solidFill>
                  <a:schemeClr val="bg1">
                    <a:lumMod val="65000"/>
                    <a:lumOff val="35000"/>
                  </a:schemeClr>
                </a:solidFill>
              </a:defRPr>
            </a:lvl1pPr>
          </a:lstStyle>
          <a:p>
            <a:pPr>
              <a:defRPr/>
            </a:pPr>
            <a:endParaRPr lang="nl-NL"/>
          </a:p>
        </p:txBody>
      </p:sp>
      <p:sp>
        <p:nvSpPr>
          <p:cNvPr id="6" name="Tijdelijke aanduiding voor dianummer 9">
            <a:extLst>
              <a:ext uri="{FF2B5EF4-FFF2-40B4-BE49-F238E27FC236}">
                <a16:creationId xmlns:a16="http://schemas.microsoft.com/office/drawing/2014/main" id="{217ECEF7-49D1-47B9-B9CC-9E50AA4F55B1}"/>
              </a:ext>
            </a:extLst>
          </p:cNvPr>
          <p:cNvSpPr>
            <a:spLocks noGrp="1"/>
          </p:cNvSpPr>
          <p:nvPr>
            <p:ph type="sldNum" sz="quarter" idx="17"/>
          </p:nvPr>
        </p:nvSpPr>
        <p:spPr/>
        <p:txBody>
          <a:bodyPr/>
          <a:lstStyle>
            <a:lvl1pPr>
              <a:defRPr>
                <a:solidFill>
                  <a:schemeClr val="bg1">
                    <a:lumMod val="65000"/>
                    <a:lumOff val="35000"/>
                  </a:schemeClr>
                </a:solidFill>
              </a:defRPr>
            </a:lvl1pPr>
          </a:lstStyle>
          <a:p>
            <a:pPr>
              <a:defRPr/>
            </a:pPr>
            <a:fld id="{0E7DBD19-D9D0-4F30-83A7-5F78BD45DEE6}" type="slidenum">
              <a:rPr lang="nl-NL"/>
              <a:pPr>
                <a:defRPr/>
              </a:pPr>
              <a:t>‹nr.›</a:t>
            </a:fld>
            <a:endParaRPr lang="nl-NL" dirty="0"/>
          </a:p>
        </p:txBody>
      </p:sp>
    </p:spTree>
    <p:extLst>
      <p:ext uri="{BB962C8B-B14F-4D97-AF65-F5344CB8AC3E}">
        <p14:creationId xmlns:p14="http://schemas.microsoft.com/office/powerpoint/2010/main" val="3102473373"/>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2"/>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pPr lvl="0"/>
            <a:r>
              <a:rPr lang="nl-NL" noProof="0"/>
              <a:t>Klik op het pictogram als u een afbeelding wilt toevoegen</a:t>
            </a:r>
            <a:endParaRPr lang="nl-NL" noProof="0" dirty="0"/>
          </a:p>
        </p:txBody>
      </p:sp>
      <p:sp>
        <p:nvSpPr>
          <p:cNvPr id="14" name="Tijdelijke aanduiding voor tekst 13"/>
          <p:cNvSpPr>
            <a:spLocks noGrp="1"/>
          </p:cNvSpPr>
          <p:nvPr>
            <p:ph type="body" sz="quarter" idx="13"/>
          </p:nvPr>
        </p:nvSpPr>
        <p:spPr>
          <a:xfrm>
            <a:off x="635001" y="3888002"/>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FA2AC886-6940-4B9C-ABCF-F5AC6F363CB4}"/>
              </a:ext>
            </a:extLst>
          </p:cNvPr>
          <p:cNvSpPr>
            <a:spLocks noGrp="1"/>
          </p:cNvSpPr>
          <p:nvPr>
            <p:ph type="dt" sz="half" idx="15"/>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468793F6-7046-420A-977B-4907208CEA9C}"/>
              </a:ext>
            </a:extLst>
          </p:cNvPr>
          <p:cNvSpPr>
            <a:spLocks noGrp="1"/>
          </p:cNvSpPr>
          <p:nvPr>
            <p:ph type="ftr" sz="quarter" idx="16"/>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348413D8-4277-4D43-B7EF-D0BA73D82967}"/>
              </a:ext>
            </a:extLst>
          </p:cNvPr>
          <p:cNvSpPr>
            <a:spLocks noGrp="1"/>
          </p:cNvSpPr>
          <p:nvPr>
            <p:ph type="sldNum" sz="quarter" idx="17"/>
          </p:nvPr>
        </p:nvSpPr>
        <p:spPr/>
        <p:txBody>
          <a:bodyPr/>
          <a:lstStyle>
            <a:lvl1pPr>
              <a:defRPr/>
            </a:lvl1pPr>
          </a:lstStyle>
          <a:p>
            <a:pPr>
              <a:defRPr/>
            </a:pPr>
            <a:fld id="{A50BC2C2-8913-4CC2-9F53-24CB8023491E}" type="slidenum">
              <a:rPr lang="nl-NL"/>
              <a:pPr>
                <a:defRPr/>
              </a:pPr>
              <a:t>‹nr.›</a:t>
            </a:fld>
            <a:endParaRPr lang="nl-NL" dirty="0"/>
          </a:p>
        </p:txBody>
      </p:sp>
    </p:spTree>
    <p:extLst>
      <p:ext uri="{BB962C8B-B14F-4D97-AF65-F5344CB8AC3E}">
        <p14:creationId xmlns:p14="http://schemas.microsoft.com/office/powerpoint/2010/main" val="2364527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bg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5"/>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pPr lvl="0"/>
            <a:r>
              <a:rPr lang="nl-NL" noProof="0"/>
              <a:t>Klik op het pictogram als u een afbeelding wilt toevoegen</a:t>
            </a:r>
            <a:endParaRPr lang="nl-NL" noProof="0" dirty="0"/>
          </a:p>
        </p:txBody>
      </p:sp>
      <p:sp>
        <p:nvSpPr>
          <p:cNvPr id="2" name="Titel 1"/>
          <p:cNvSpPr>
            <a:spLocks noGrp="1"/>
          </p:cNvSpPr>
          <p:nvPr>
            <p:ph type="title"/>
          </p:nvPr>
        </p:nvSpPr>
        <p:spPr>
          <a:xfrm>
            <a:off x="633601" y="1051200"/>
            <a:ext cx="10924383" cy="946800"/>
          </a:xfrm>
        </p:spPr>
        <p:txBody>
          <a:bodyPr/>
          <a:lstStyle>
            <a:lvl1pPr>
              <a:defRPr>
                <a:solidFill>
                  <a:schemeClr val="bg1"/>
                </a:solidFill>
              </a:defRPr>
            </a:lvl1pPr>
          </a:lstStyle>
          <a:p>
            <a:r>
              <a:rPr lang="nl-NL"/>
              <a:t>Klik om stijl te bewerken</a:t>
            </a:r>
            <a:endParaRPr lang="nl-NL" dirty="0"/>
          </a:p>
        </p:txBody>
      </p:sp>
      <p:sp>
        <p:nvSpPr>
          <p:cNvPr id="4" name="Tijdelijke aanduiding voor datum 12">
            <a:extLst>
              <a:ext uri="{FF2B5EF4-FFF2-40B4-BE49-F238E27FC236}">
                <a16:creationId xmlns:a16="http://schemas.microsoft.com/office/drawing/2014/main" id="{3D8204A7-BC98-44AA-B7A8-2E72E646D39E}"/>
              </a:ext>
            </a:extLst>
          </p:cNvPr>
          <p:cNvSpPr>
            <a:spLocks noGrp="1"/>
          </p:cNvSpPr>
          <p:nvPr>
            <p:ph type="dt" sz="half" idx="15"/>
          </p:nvPr>
        </p:nvSpPr>
        <p:spPr/>
        <p:txBody>
          <a:bodyPr/>
          <a:lstStyle>
            <a:lvl1pPr>
              <a:defRPr>
                <a:solidFill>
                  <a:schemeClr val="bg1">
                    <a:lumMod val="65000"/>
                    <a:lumOff val="35000"/>
                  </a:schemeClr>
                </a:solidFill>
              </a:defRPr>
            </a:lvl1pPr>
          </a:lstStyle>
          <a:p>
            <a:pPr>
              <a:defRPr/>
            </a:pPr>
            <a:endParaRPr lang="nl-NL"/>
          </a:p>
        </p:txBody>
      </p:sp>
      <p:sp>
        <p:nvSpPr>
          <p:cNvPr id="5" name="Tijdelijke aanduiding voor voettekst 13">
            <a:extLst>
              <a:ext uri="{FF2B5EF4-FFF2-40B4-BE49-F238E27FC236}">
                <a16:creationId xmlns:a16="http://schemas.microsoft.com/office/drawing/2014/main" id="{EBECAD57-A0E6-4A97-83A2-7D4A8097304B}"/>
              </a:ext>
            </a:extLst>
          </p:cNvPr>
          <p:cNvSpPr>
            <a:spLocks noGrp="1"/>
          </p:cNvSpPr>
          <p:nvPr>
            <p:ph type="ftr" sz="quarter" idx="16"/>
          </p:nvPr>
        </p:nvSpPr>
        <p:spPr/>
        <p:txBody>
          <a:bodyPr/>
          <a:lstStyle>
            <a:lvl1pPr>
              <a:defRPr>
                <a:solidFill>
                  <a:schemeClr val="bg1">
                    <a:lumMod val="65000"/>
                    <a:lumOff val="35000"/>
                  </a:schemeClr>
                </a:solidFill>
              </a:defRPr>
            </a:lvl1pPr>
          </a:lstStyle>
          <a:p>
            <a:pPr>
              <a:defRPr/>
            </a:pPr>
            <a:endParaRPr lang="nl-NL"/>
          </a:p>
        </p:txBody>
      </p:sp>
      <p:sp>
        <p:nvSpPr>
          <p:cNvPr id="6" name="Tijdelijke aanduiding voor dianummer 14">
            <a:extLst>
              <a:ext uri="{FF2B5EF4-FFF2-40B4-BE49-F238E27FC236}">
                <a16:creationId xmlns:a16="http://schemas.microsoft.com/office/drawing/2014/main" id="{076D5F1A-E2E3-412D-A92F-E76028B57392}"/>
              </a:ext>
            </a:extLst>
          </p:cNvPr>
          <p:cNvSpPr>
            <a:spLocks noGrp="1"/>
          </p:cNvSpPr>
          <p:nvPr>
            <p:ph type="sldNum" sz="quarter" idx="17"/>
          </p:nvPr>
        </p:nvSpPr>
        <p:spPr/>
        <p:txBody>
          <a:bodyPr/>
          <a:lstStyle>
            <a:lvl1pPr>
              <a:defRPr>
                <a:solidFill>
                  <a:schemeClr val="bg1">
                    <a:lumMod val="65000"/>
                    <a:lumOff val="35000"/>
                  </a:schemeClr>
                </a:solidFill>
              </a:defRPr>
            </a:lvl1pPr>
          </a:lstStyle>
          <a:p>
            <a:pPr>
              <a:defRPr/>
            </a:pPr>
            <a:fld id="{3874D821-A722-4C70-A134-FC3F1DC30502}" type="slidenum">
              <a:rPr lang="nl-NL"/>
              <a:pPr>
                <a:defRPr/>
              </a:pPr>
              <a:t>‹nr.›</a:t>
            </a:fld>
            <a:endParaRPr lang="nl-NL" dirty="0"/>
          </a:p>
        </p:txBody>
      </p:sp>
    </p:spTree>
    <p:extLst>
      <p:ext uri="{BB962C8B-B14F-4D97-AF65-F5344CB8AC3E}">
        <p14:creationId xmlns:p14="http://schemas.microsoft.com/office/powerpoint/2010/main" val="234967077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5"/>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alpha val="10000"/>
            </a:schemeClr>
          </a:solidFill>
        </p:spPr>
        <p:txBody>
          <a:bodyPr wrap="square" lIns="612000">
            <a:noAutofit/>
          </a:bodyPr>
          <a:lstStyle/>
          <a:p>
            <a:pPr lvl="0"/>
            <a:r>
              <a:rPr lang="nl-NL" noProof="0"/>
              <a:t>Klik op het pictogram als u een afbeelding wilt toevoegen</a:t>
            </a:r>
          </a:p>
        </p:txBody>
      </p:sp>
      <p:sp>
        <p:nvSpPr>
          <p:cNvPr id="9" name="Titel 8"/>
          <p:cNvSpPr>
            <a:spLocks noGrp="1"/>
          </p:cNvSpPr>
          <p:nvPr>
            <p:ph type="title"/>
          </p:nvPr>
        </p:nvSpPr>
        <p:spPr>
          <a:xfrm>
            <a:off x="634206" y="1051200"/>
            <a:ext cx="10924383" cy="946800"/>
          </a:xfrm>
        </p:spPr>
        <p:txBody>
          <a:bodyPr/>
          <a:lstStyle/>
          <a:p>
            <a:r>
              <a:rPr lang="nl-NL"/>
              <a:t>Klik om stijl te bewerken</a:t>
            </a:r>
            <a:endParaRPr lang="nl-NL" dirty="0"/>
          </a:p>
        </p:txBody>
      </p:sp>
      <p:sp>
        <p:nvSpPr>
          <p:cNvPr id="4" name="Tijdelijke aanduiding voor datum 4">
            <a:extLst>
              <a:ext uri="{FF2B5EF4-FFF2-40B4-BE49-F238E27FC236}">
                <a16:creationId xmlns:a16="http://schemas.microsoft.com/office/drawing/2014/main" id="{E38F525C-846A-4A2B-BE80-7BF6ECFD069B}"/>
              </a:ext>
            </a:extLst>
          </p:cNvPr>
          <p:cNvSpPr>
            <a:spLocks noGrp="1"/>
          </p:cNvSpPr>
          <p:nvPr>
            <p:ph type="dt" sz="half" idx="15"/>
          </p:nvPr>
        </p:nvSpPr>
        <p:spPr/>
        <p:txBody>
          <a:bodyPr/>
          <a:lstStyle>
            <a:lvl1pPr>
              <a:defRPr/>
            </a:lvl1pPr>
          </a:lstStyle>
          <a:p>
            <a:pPr>
              <a:defRPr/>
            </a:pPr>
            <a:endParaRPr lang="nl-NL"/>
          </a:p>
        </p:txBody>
      </p:sp>
      <p:sp>
        <p:nvSpPr>
          <p:cNvPr id="5" name="Tijdelijke aanduiding voor voettekst 5">
            <a:extLst>
              <a:ext uri="{FF2B5EF4-FFF2-40B4-BE49-F238E27FC236}">
                <a16:creationId xmlns:a16="http://schemas.microsoft.com/office/drawing/2014/main" id="{65F2F477-530B-4780-95DF-A4DEC24C665E}"/>
              </a:ext>
            </a:extLst>
          </p:cNvPr>
          <p:cNvSpPr>
            <a:spLocks noGrp="1"/>
          </p:cNvSpPr>
          <p:nvPr>
            <p:ph type="ftr" sz="quarter" idx="16"/>
          </p:nvPr>
        </p:nvSpPr>
        <p:spPr/>
        <p:txBody>
          <a:bodyPr/>
          <a:lstStyle>
            <a:lvl1pPr>
              <a:defRPr/>
            </a:lvl1pPr>
          </a:lstStyle>
          <a:p>
            <a:pPr>
              <a:defRPr/>
            </a:pPr>
            <a:endParaRPr lang="nl-NL"/>
          </a:p>
        </p:txBody>
      </p:sp>
      <p:sp>
        <p:nvSpPr>
          <p:cNvPr id="6" name="Tijdelijke aanduiding voor dianummer 6">
            <a:extLst>
              <a:ext uri="{FF2B5EF4-FFF2-40B4-BE49-F238E27FC236}">
                <a16:creationId xmlns:a16="http://schemas.microsoft.com/office/drawing/2014/main" id="{9666E8F3-D5EC-4526-A124-E82144E9675B}"/>
              </a:ext>
            </a:extLst>
          </p:cNvPr>
          <p:cNvSpPr>
            <a:spLocks noGrp="1"/>
          </p:cNvSpPr>
          <p:nvPr>
            <p:ph type="sldNum" sz="quarter" idx="17"/>
          </p:nvPr>
        </p:nvSpPr>
        <p:spPr/>
        <p:txBody>
          <a:bodyPr/>
          <a:lstStyle>
            <a:lvl1pPr>
              <a:defRPr/>
            </a:lvl1pPr>
          </a:lstStyle>
          <a:p>
            <a:pPr>
              <a:defRPr/>
            </a:pPr>
            <a:fld id="{511E2403-E66C-4206-BCF7-8C5B1B18A05A}" type="slidenum">
              <a:rPr lang="nl-NL"/>
              <a:pPr>
                <a:defRPr/>
              </a:pPr>
              <a:t>‹nr.›</a:t>
            </a:fld>
            <a:endParaRPr lang="nl-NL" dirty="0"/>
          </a:p>
        </p:txBody>
      </p:sp>
    </p:spTree>
    <p:extLst>
      <p:ext uri="{BB962C8B-B14F-4D97-AF65-F5344CB8AC3E}">
        <p14:creationId xmlns:p14="http://schemas.microsoft.com/office/powerpoint/2010/main" val="68945188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476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468718FA-A7F1-4489-A365-EA11383D33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4"/>
          <p:cNvSpPr>
            <a:spLocks noGrp="1"/>
          </p:cNvSpPr>
          <p:nvPr>
            <p:ph type="title"/>
          </p:nvPr>
        </p:nvSpPr>
        <p:spPr>
          <a:xfrm>
            <a:off x="0" y="5153776"/>
            <a:ext cx="12192000" cy="576000"/>
          </a:xfrm>
          <a:solidFill>
            <a:schemeClr val="tx2"/>
          </a:solidFill>
        </p:spPr>
        <p:txBody>
          <a:bodyPr lIns="756000" anchor="ctr">
            <a:noAutofit/>
          </a:bodyPr>
          <a:lstStyle>
            <a:lvl1pPr algn="l">
              <a:defRPr sz="2400">
                <a:solidFill>
                  <a:schemeClr val="tx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lstStyle>
            <a:lvl1pPr marL="0" indent="0">
              <a:buNone/>
              <a:defRPr sz="1500" i="0">
                <a:solidFill>
                  <a:schemeClr val="tx1"/>
                </a:solidFill>
              </a:defRPr>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Tree>
    <p:extLst>
      <p:ext uri="{BB962C8B-B14F-4D97-AF65-F5344CB8AC3E}">
        <p14:creationId xmlns:p14="http://schemas.microsoft.com/office/powerpoint/2010/main" val="303581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Tree>
    <p:extLst>
      <p:ext uri="{BB962C8B-B14F-4D97-AF65-F5344CB8AC3E}">
        <p14:creationId xmlns:p14="http://schemas.microsoft.com/office/powerpoint/2010/main" val="2384189211"/>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1" y="2276475"/>
            <a:ext cx="10923588"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B21DABB6-5D31-4602-B606-CA06B285FE28}"/>
              </a:ext>
            </a:extLst>
          </p:cNvPr>
          <p:cNvSpPr>
            <a:spLocks noGrp="1"/>
          </p:cNvSpPr>
          <p:nvPr>
            <p:ph type="dt" sz="half" idx="14"/>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8509AB1B-AC0F-4243-8B39-7CF43CD776B8}"/>
              </a:ext>
            </a:extLst>
          </p:cNvPr>
          <p:cNvSpPr>
            <a:spLocks noGrp="1"/>
          </p:cNvSpPr>
          <p:nvPr>
            <p:ph type="ftr" sz="quarter" idx="15"/>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769C9585-5F84-47D3-A8D0-FC1E6F3AA331}"/>
              </a:ext>
            </a:extLst>
          </p:cNvPr>
          <p:cNvSpPr>
            <a:spLocks noGrp="1"/>
          </p:cNvSpPr>
          <p:nvPr>
            <p:ph type="sldNum" sz="quarter" idx="16"/>
          </p:nvPr>
        </p:nvSpPr>
        <p:spPr/>
        <p:txBody>
          <a:bodyPr/>
          <a:lstStyle>
            <a:lvl1pPr>
              <a:defRPr/>
            </a:lvl1pPr>
          </a:lstStyle>
          <a:p>
            <a:pPr>
              <a:defRPr/>
            </a:pPr>
            <a:fld id="{919B3804-5AF5-4241-832A-8BF6BCDB6E15}" type="slidenum">
              <a:rPr lang="nl-NL"/>
              <a:pPr>
                <a:defRPr/>
              </a:pPr>
              <a:t>‹nr.›</a:t>
            </a:fld>
            <a:endParaRPr lang="nl-NL" dirty="0"/>
          </a:p>
        </p:txBody>
      </p:sp>
    </p:spTree>
    <p:extLst>
      <p:ext uri="{BB962C8B-B14F-4D97-AF65-F5344CB8AC3E}">
        <p14:creationId xmlns:p14="http://schemas.microsoft.com/office/powerpoint/2010/main" val="16438656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1500"/>
            </a:lvl1pPr>
            <a:lvl2pPr marL="234900" indent="0">
              <a:buNone/>
              <a:defRPr sz="1350"/>
            </a:lvl2pPr>
            <a:lvl3pPr marL="472500" indent="0">
              <a:buNone/>
              <a:defRPr sz="1200"/>
            </a:lvl3pPr>
            <a:lvl4pPr marL="707400" indent="0">
              <a:buNone/>
              <a:defRPr sz="1200"/>
            </a:lvl4pPr>
            <a:lvl5pPr marL="94500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1" y="2276475"/>
            <a:ext cx="7178964"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3">
            <a:extLst>
              <a:ext uri="{FF2B5EF4-FFF2-40B4-BE49-F238E27FC236}">
                <a16:creationId xmlns:a16="http://schemas.microsoft.com/office/drawing/2014/main" id="{2BE3EE1F-B2BC-4CA0-AB45-027A0A25D288}"/>
              </a:ext>
            </a:extLst>
          </p:cNvPr>
          <p:cNvSpPr>
            <a:spLocks noGrp="1"/>
          </p:cNvSpPr>
          <p:nvPr>
            <p:ph type="dt" sz="half" idx="16"/>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2C20EE3E-F208-4C14-9D9E-DFE33165A4A2}"/>
              </a:ext>
            </a:extLst>
          </p:cNvPr>
          <p:cNvSpPr>
            <a:spLocks noGrp="1"/>
          </p:cNvSpPr>
          <p:nvPr>
            <p:ph type="ftr" sz="quarter" idx="17"/>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EB244C26-0F99-4860-BFE2-147EFB3AD3C9}"/>
              </a:ext>
            </a:extLst>
          </p:cNvPr>
          <p:cNvSpPr>
            <a:spLocks noGrp="1"/>
          </p:cNvSpPr>
          <p:nvPr>
            <p:ph type="sldNum" sz="quarter" idx="18"/>
          </p:nvPr>
        </p:nvSpPr>
        <p:spPr/>
        <p:txBody>
          <a:bodyPr/>
          <a:lstStyle>
            <a:lvl1pPr>
              <a:defRPr/>
            </a:lvl1pPr>
          </a:lstStyle>
          <a:p>
            <a:pPr>
              <a:defRPr/>
            </a:pPr>
            <a:fld id="{4F04FEBA-4AC8-49CA-9F00-6DF23E956895}" type="slidenum">
              <a:rPr lang="nl-NL"/>
              <a:pPr>
                <a:defRPr/>
              </a:pPr>
              <a:t>‹nr.›</a:t>
            </a:fld>
            <a:endParaRPr lang="nl-NL" dirty="0"/>
          </a:p>
        </p:txBody>
      </p:sp>
    </p:spTree>
    <p:extLst>
      <p:ext uri="{BB962C8B-B14F-4D97-AF65-F5344CB8AC3E}">
        <p14:creationId xmlns:p14="http://schemas.microsoft.com/office/powerpoint/2010/main" val="14950534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3D1299F-0594-4598-82B2-DB762C1778EE}"/>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6" name="Afbeelding 9">
            <a:extLst>
              <a:ext uri="{FF2B5EF4-FFF2-40B4-BE49-F238E27FC236}">
                <a16:creationId xmlns:a16="http://schemas.microsoft.com/office/drawing/2014/main" id="{E075EAA7-5D23-4FB3-89A4-E418DA52E2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a:extLst>
              <a:ext uri="{FF2B5EF4-FFF2-40B4-BE49-F238E27FC236}">
                <a16:creationId xmlns:a16="http://schemas.microsoft.com/office/drawing/2014/main" id="{5F6B83EB-E22F-49CF-A6C8-4DA1559C72DF}"/>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10" name="Tijdelijke aanduiding voor tekst 9"/>
          <p:cNvSpPr>
            <a:spLocks noGrp="1"/>
          </p:cNvSpPr>
          <p:nvPr>
            <p:ph type="body" sz="quarter" idx="14"/>
          </p:nvPr>
        </p:nvSpPr>
        <p:spPr>
          <a:xfrm>
            <a:off x="6550024" y="2289601"/>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2"/>
            <a:ext cx="5004000" cy="948047"/>
          </a:xfrm>
        </p:spPr>
        <p:txBody>
          <a:bodyPr/>
          <a:lstStyle>
            <a:lvl1pPr>
              <a:defRPr>
                <a:solidFill>
                  <a:schemeClr val="tx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801"/>
            <a:ext cx="5003800" cy="51546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13">
            <a:extLst>
              <a:ext uri="{FF2B5EF4-FFF2-40B4-BE49-F238E27FC236}">
                <a16:creationId xmlns:a16="http://schemas.microsoft.com/office/drawing/2014/main" id="{5190AFD5-9D3A-40BF-A149-3DECF3076706}"/>
              </a:ext>
            </a:extLst>
          </p:cNvPr>
          <p:cNvSpPr>
            <a:spLocks noGrp="1"/>
          </p:cNvSpPr>
          <p:nvPr>
            <p:ph type="dt" sz="half" idx="20"/>
          </p:nvPr>
        </p:nvSpPr>
        <p:spPr/>
        <p:txBody>
          <a:bodyPr/>
          <a:lstStyle>
            <a:lvl1pPr>
              <a:defRPr/>
            </a:lvl1pPr>
          </a:lstStyle>
          <a:p>
            <a:pPr>
              <a:defRPr/>
            </a:pPr>
            <a:endParaRPr lang="nl-NL"/>
          </a:p>
        </p:txBody>
      </p:sp>
      <p:sp>
        <p:nvSpPr>
          <p:cNvPr id="11" name="Tijdelijke aanduiding voor voettekst 14">
            <a:extLst>
              <a:ext uri="{FF2B5EF4-FFF2-40B4-BE49-F238E27FC236}">
                <a16:creationId xmlns:a16="http://schemas.microsoft.com/office/drawing/2014/main" id="{FED8F87F-879C-4E17-99F2-AEB2E6EC8037}"/>
              </a:ext>
            </a:extLst>
          </p:cNvPr>
          <p:cNvSpPr>
            <a:spLocks noGrp="1"/>
          </p:cNvSpPr>
          <p:nvPr>
            <p:ph type="ftr" sz="quarter" idx="21"/>
          </p:nvPr>
        </p:nvSpPr>
        <p:spPr/>
        <p:txBody>
          <a:bodyPr/>
          <a:lstStyle>
            <a:lvl1pPr>
              <a:defRPr/>
            </a:lvl1pPr>
          </a:lstStyle>
          <a:p>
            <a:pPr>
              <a:defRPr/>
            </a:pPr>
            <a:endParaRPr lang="nl-NL"/>
          </a:p>
        </p:txBody>
      </p:sp>
      <p:sp>
        <p:nvSpPr>
          <p:cNvPr id="12" name="Tijdelijke aanduiding voor dianummer 15">
            <a:extLst>
              <a:ext uri="{FF2B5EF4-FFF2-40B4-BE49-F238E27FC236}">
                <a16:creationId xmlns:a16="http://schemas.microsoft.com/office/drawing/2014/main" id="{D5CE4023-5678-418F-915D-D25FAB5B1704}"/>
              </a:ext>
            </a:extLst>
          </p:cNvPr>
          <p:cNvSpPr>
            <a:spLocks noGrp="1"/>
          </p:cNvSpPr>
          <p:nvPr>
            <p:ph type="sldNum" sz="quarter" idx="22"/>
          </p:nvPr>
        </p:nvSpPr>
        <p:spPr/>
        <p:txBody>
          <a:bodyPr/>
          <a:lstStyle>
            <a:lvl1pPr>
              <a:defRPr/>
            </a:lvl1pPr>
          </a:lstStyle>
          <a:p>
            <a:pPr>
              <a:defRPr/>
            </a:pPr>
            <a:fld id="{E0EA9A44-3C66-4658-8904-8DB291092A2E}" type="slidenum">
              <a:rPr lang="nl-NL"/>
              <a:pPr>
                <a:defRPr/>
              </a:pPr>
              <a:t>‹nr.›</a:t>
            </a:fld>
            <a:endParaRPr lang="nl-NL" dirty="0"/>
          </a:p>
        </p:txBody>
      </p:sp>
    </p:spTree>
    <p:extLst>
      <p:ext uri="{BB962C8B-B14F-4D97-AF65-F5344CB8AC3E}">
        <p14:creationId xmlns:p14="http://schemas.microsoft.com/office/powerpoint/2010/main" val="760989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2470F1BB-E3C2-4AFC-A808-1D725320AF28}"/>
              </a:ext>
            </a:extLst>
          </p:cNvPr>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sp>
        <p:nvSpPr>
          <p:cNvPr id="10" name="Rechthoek 9">
            <a:extLst>
              <a:ext uri="{FF2B5EF4-FFF2-40B4-BE49-F238E27FC236}">
                <a16:creationId xmlns:a16="http://schemas.microsoft.com/office/drawing/2014/main" id="{337B1450-6B92-4817-A42E-357ECF4EB62B}"/>
              </a:ext>
            </a:extLst>
          </p:cNvPr>
          <p:cNvSpPr/>
          <p:nvPr userDrawn="1"/>
        </p:nvSpPr>
        <p:spPr>
          <a:xfrm>
            <a:off x="5774267" y="6540500"/>
            <a:ext cx="647700" cy="3175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11" name="Afbeelding 15">
            <a:extLst>
              <a:ext uri="{FF2B5EF4-FFF2-40B4-BE49-F238E27FC236}">
                <a16:creationId xmlns:a16="http://schemas.microsoft.com/office/drawing/2014/main" id="{7F3CC278-E006-4D93-9842-A8BC6E9C34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35001" y="1875617"/>
            <a:ext cx="10923588" cy="1551796"/>
          </a:xfrm>
        </p:spPr>
        <p:txBody>
          <a:bodyPr anchor="ctr">
            <a:normAutofit/>
          </a:bodyPr>
          <a:lstStyle>
            <a:lvl1pPr>
              <a:defRPr sz="3600">
                <a:solidFill>
                  <a:schemeClr val="tx1"/>
                </a:solidFill>
              </a:defRPr>
            </a:lvl1pPr>
          </a:lstStyle>
          <a:p>
            <a:r>
              <a:rPr lang="nl-NL"/>
              <a:t>Klik om stijl te bewerken</a:t>
            </a:r>
            <a:endParaRPr lang="nl-NL" dirty="0"/>
          </a:p>
        </p:txBody>
      </p:sp>
      <p:sp>
        <p:nvSpPr>
          <p:cNvPr id="18" name="Tijdelijke aanduiding voor tekst 13"/>
          <p:cNvSpPr>
            <a:spLocks noGrp="1"/>
          </p:cNvSpPr>
          <p:nvPr>
            <p:ph type="body" sz="quarter" idx="13"/>
          </p:nvPr>
        </p:nvSpPr>
        <p:spPr>
          <a:xfrm>
            <a:off x="5156753" y="3846022"/>
            <a:ext cx="4680000" cy="691884"/>
          </a:xfrm>
        </p:spPr>
        <p:txBody>
          <a:bodyPr numCol="1" spcCol="180000" anchor="ctr" anchorCtr="0"/>
          <a:lstStyle>
            <a:lvl1pPr marL="0" indent="0">
              <a:buNone/>
              <a:defRPr sz="1500" i="0">
                <a:solidFill>
                  <a:schemeClr val="accent1"/>
                </a:solidFill>
              </a:defRPr>
            </a:lvl1pPr>
          </a:lstStyle>
          <a:p>
            <a:pPr lvl="0"/>
            <a:r>
              <a:rPr lang="nl-NL"/>
              <a:t>Klikken om de tekststijl van het model te bewerken</a:t>
            </a:r>
          </a:p>
        </p:txBody>
      </p:sp>
      <p:sp>
        <p:nvSpPr>
          <p:cNvPr id="19" name="Tijdelijke aanduiding voor tekst 13"/>
          <p:cNvSpPr>
            <a:spLocks noGrp="1"/>
          </p:cNvSpPr>
          <p:nvPr>
            <p:ph type="body" sz="quarter" idx="17"/>
          </p:nvPr>
        </p:nvSpPr>
        <p:spPr>
          <a:xfrm>
            <a:off x="5156753" y="4639509"/>
            <a:ext cx="4680000" cy="691884"/>
          </a:xfrm>
        </p:spPr>
        <p:txBody>
          <a:bodyPr numCol="1" spcCol="180000" anchor="ctr" anchorCtr="0"/>
          <a:lstStyle>
            <a:lvl1pPr marL="0" indent="0">
              <a:buNone/>
              <a:defRPr sz="1500" i="0">
                <a:solidFill>
                  <a:schemeClr val="accent1"/>
                </a:solidFill>
              </a:defRPr>
            </a:lvl1pPr>
          </a:lstStyle>
          <a:p>
            <a:pPr lvl="0"/>
            <a:r>
              <a:rPr lang="nl-NL"/>
              <a:t>Klikken om de tekststijl van het model te bewerken</a:t>
            </a:r>
          </a:p>
        </p:txBody>
      </p:sp>
      <p:sp>
        <p:nvSpPr>
          <p:cNvPr id="20" name="Tijdelijke aanduiding voor tekst 13"/>
          <p:cNvSpPr>
            <a:spLocks noGrp="1"/>
          </p:cNvSpPr>
          <p:nvPr>
            <p:ph type="body" sz="quarter" idx="18"/>
          </p:nvPr>
        </p:nvSpPr>
        <p:spPr>
          <a:xfrm>
            <a:off x="5156753" y="5405528"/>
            <a:ext cx="4680000" cy="691884"/>
          </a:xfrm>
        </p:spPr>
        <p:txBody>
          <a:bodyPr numCol="1" spcCol="180000" anchor="ctr" anchorCtr="0"/>
          <a:lstStyle>
            <a:lvl1pPr marL="0" indent="0">
              <a:buNone/>
              <a:defRPr sz="1500" i="0">
                <a:solidFill>
                  <a:schemeClr val="accent1"/>
                </a:solidFill>
              </a:defRPr>
            </a:lvl1pPr>
          </a:lstStyle>
          <a:p>
            <a:pPr lvl="0"/>
            <a:r>
              <a:rPr lang="nl-NL"/>
              <a:t>Klikken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3"/>
            <a:stretch>
              <a:fillRect/>
            </a:stretch>
          </a:blipFill>
        </p:spPr>
        <p:txBody>
          <a:bodyPr/>
          <a:lstStyle>
            <a:lvl1pPr marL="0" indent="0" algn="ctr">
              <a:buNone/>
              <a:defRPr sz="100">
                <a:solidFill>
                  <a:schemeClr val="bg1"/>
                </a:solidFill>
              </a:defRPr>
            </a:lvl1pPr>
          </a:lstStyle>
          <a:p>
            <a:pPr lvl="0"/>
            <a:r>
              <a:rPr lang="nl-NL" noProof="0"/>
              <a:t>Klik op het pictogram als u een afbeelding wilt toevoegen</a:t>
            </a:r>
            <a:endParaRPr lang="nl-NL" noProof="0" dirty="0"/>
          </a:p>
        </p:txBody>
      </p:sp>
      <p:sp>
        <p:nvSpPr>
          <p:cNvPr id="22" name="Tijdelijke aanduiding voor afbeelding 3"/>
          <p:cNvSpPr>
            <a:spLocks noGrp="1" noChangeAspect="1"/>
          </p:cNvSpPr>
          <p:nvPr>
            <p:ph type="pic" sz="quarter" idx="20"/>
          </p:nvPr>
        </p:nvSpPr>
        <p:spPr>
          <a:xfrm>
            <a:off x="4544781" y="4707382"/>
            <a:ext cx="541203" cy="540000"/>
          </a:xfrm>
          <a:blipFill>
            <a:blip r:embed="rId4"/>
            <a:stretch>
              <a:fillRect/>
            </a:stretch>
          </a:blipFill>
        </p:spPr>
        <p:txBody>
          <a:bodyPr/>
          <a:lstStyle>
            <a:lvl1pPr marL="0" indent="0" algn="ctr">
              <a:buNone/>
              <a:defRPr sz="100">
                <a:solidFill>
                  <a:schemeClr val="bg1"/>
                </a:solidFill>
              </a:defRPr>
            </a:lvl1pPr>
          </a:lstStyle>
          <a:p>
            <a:pPr lvl="0"/>
            <a:r>
              <a:rPr lang="nl-NL" noProof="0"/>
              <a:t>Klik op het pictogram als u een afbeelding wilt toevoegen</a:t>
            </a:r>
            <a:endParaRPr lang="nl-NL" noProof="0" dirty="0"/>
          </a:p>
        </p:txBody>
      </p:sp>
      <p:sp>
        <p:nvSpPr>
          <p:cNvPr id="23" name="Tijdelijke aanduiding voor afbeelding 3"/>
          <p:cNvSpPr>
            <a:spLocks noGrp="1" noChangeAspect="1"/>
          </p:cNvSpPr>
          <p:nvPr>
            <p:ph type="pic" sz="quarter" idx="21"/>
          </p:nvPr>
        </p:nvSpPr>
        <p:spPr>
          <a:xfrm>
            <a:off x="4544781" y="5480872"/>
            <a:ext cx="541203" cy="540000"/>
          </a:xfrm>
          <a:blipFill>
            <a:blip r:embed="rId5"/>
            <a:stretch>
              <a:fillRect/>
            </a:stretch>
          </a:blipFill>
        </p:spPr>
        <p:txBody>
          <a:bodyPr/>
          <a:lstStyle>
            <a:lvl1pPr marL="0" indent="0" algn="ctr">
              <a:buNone/>
              <a:defRPr sz="100">
                <a:solidFill>
                  <a:schemeClr val="bg1"/>
                </a:solidFill>
              </a:defRPr>
            </a:lvl1pPr>
          </a:lstStyle>
          <a:p>
            <a:pPr lvl="0"/>
            <a:r>
              <a:rPr lang="nl-NL" noProof="0"/>
              <a:t>Klik op het pictogram als u een afbeelding wilt toevoegen</a:t>
            </a:r>
            <a:endParaRPr lang="nl-NL" noProof="0" dirty="0"/>
          </a:p>
        </p:txBody>
      </p:sp>
      <p:sp>
        <p:nvSpPr>
          <p:cNvPr id="12" name="Tijdelijke aanduiding voor datum 6">
            <a:extLst>
              <a:ext uri="{FF2B5EF4-FFF2-40B4-BE49-F238E27FC236}">
                <a16:creationId xmlns:a16="http://schemas.microsoft.com/office/drawing/2014/main" id="{F71335F3-A6C4-49AA-A676-DB73EC6AE747}"/>
              </a:ext>
            </a:extLst>
          </p:cNvPr>
          <p:cNvSpPr>
            <a:spLocks noGrp="1"/>
          </p:cNvSpPr>
          <p:nvPr>
            <p:ph type="dt" sz="half" idx="22"/>
          </p:nvPr>
        </p:nvSpPr>
        <p:spPr/>
        <p:txBody>
          <a:bodyPr/>
          <a:lstStyle>
            <a:lvl1pPr>
              <a:defRPr/>
            </a:lvl1pPr>
          </a:lstStyle>
          <a:p>
            <a:pPr>
              <a:defRPr/>
            </a:pPr>
            <a:endParaRPr lang="nl-NL"/>
          </a:p>
        </p:txBody>
      </p:sp>
      <p:sp>
        <p:nvSpPr>
          <p:cNvPr id="13" name="Tijdelijke aanduiding voor voettekst 7">
            <a:extLst>
              <a:ext uri="{FF2B5EF4-FFF2-40B4-BE49-F238E27FC236}">
                <a16:creationId xmlns:a16="http://schemas.microsoft.com/office/drawing/2014/main" id="{1F3FAAB5-39EE-43E0-8E74-07FC28C3F43A}"/>
              </a:ext>
            </a:extLst>
          </p:cNvPr>
          <p:cNvSpPr>
            <a:spLocks noGrp="1"/>
          </p:cNvSpPr>
          <p:nvPr>
            <p:ph type="ftr" sz="quarter" idx="23"/>
          </p:nvPr>
        </p:nvSpPr>
        <p:spPr/>
        <p:txBody>
          <a:bodyPr/>
          <a:lstStyle>
            <a:lvl1pPr>
              <a:defRPr/>
            </a:lvl1pPr>
          </a:lstStyle>
          <a:p>
            <a:pPr>
              <a:defRPr/>
            </a:pPr>
            <a:endParaRPr lang="nl-NL"/>
          </a:p>
        </p:txBody>
      </p:sp>
      <p:sp>
        <p:nvSpPr>
          <p:cNvPr id="14" name="Tijdelijke aanduiding voor dianummer 8">
            <a:extLst>
              <a:ext uri="{FF2B5EF4-FFF2-40B4-BE49-F238E27FC236}">
                <a16:creationId xmlns:a16="http://schemas.microsoft.com/office/drawing/2014/main" id="{EB21FD75-AE71-4DF6-B271-98FF0620786B}"/>
              </a:ext>
            </a:extLst>
          </p:cNvPr>
          <p:cNvSpPr>
            <a:spLocks noGrp="1"/>
          </p:cNvSpPr>
          <p:nvPr>
            <p:ph type="sldNum" sz="quarter" idx="24"/>
          </p:nvPr>
        </p:nvSpPr>
        <p:spPr/>
        <p:txBody>
          <a:bodyPr/>
          <a:lstStyle>
            <a:lvl1pPr>
              <a:defRPr/>
            </a:lvl1pPr>
          </a:lstStyle>
          <a:p>
            <a:pPr>
              <a:defRPr/>
            </a:pPr>
            <a:fld id="{842EA70A-4B3C-45E2-993E-AA8A5D8E2610}" type="slidenum">
              <a:rPr lang="nl-NL"/>
              <a:pPr>
                <a:defRPr/>
              </a:pPr>
              <a:t>‹nr.›</a:t>
            </a:fld>
            <a:endParaRPr lang="nl-NL" dirty="0"/>
          </a:p>
        </p:txBody>
      </p:sp>
    </p:spTree>
    <p:extLst>
      <p:ext uri="{BB962C8B-B14F-4D97-AF65-F5344CB8AC3E}">
        <p14:creationId xmlns:p14="http://schemas.microsoft.com/office/powerpoint/2010/main" val="33508494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BE039ADA-9AB6-4573-ADE3-B1F94B03EDF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sp>
        <p:nvSpPr>
          <p:cNvPr id="10" name="Rechthoek 9">
            <a:extLst>
              <a:ext uri="{FF2B5EF4-FFF2-40B4-BE49-F238E27FC236}">
                <a16:creationId xmlns:a16="http://schemas.microsoft.com/office/drawing/2014/main" id="{9D9C25FD-3C1A-438E-9102-0D33DCA9166F}"/>
              </a:ext>
            </a:extLst>
          </p:cNvPr>
          <p:cNvSpPr/>
          <p:nvPr userDrawn="1"/>
        </p:nvSpPr>
        <p:spPr>
          <a:xfrm>
            <a:off x="5774267" y="6540500"/>
            <a:ext cx="647700" cy="3175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p>
        </p:txBody>
      </p:sp>
      <p:pic>
        <p:nvPicPr>
          <p:cNvPr id="11" name="Afbeelding 15">
            <a:extLst>
              <a:ext uri="{FF2B5EF4-FFF2-40B4-BE49-F238E27FC236}">
                <a16:creationId xmlns:a16="http://schemas.microsoft.com/office/drawing/2014/main" id="{950D24FD-08F6-4713-A996-2C3C4433FA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35000" y="2565400"/>
            <a:ext cx="5003800" cy="1727200"/>
          </a:xfrm>
        </p:spPr>
        <p:txBody>
          <a:bodyPr anchor="ctr">
            <a:normAutofit/>
          </a:bodyPr>
          <a:lstStyle>
            <a:lvl1pPr>
              <a:defRPr sz="3600">
                <a:solidFill>
                  <a:schemeClr val="tx1"/>
                </a:solidFill>
              </a:defRPr>
            </a:lvl1pPr>
          </a:lstStyle>
          <a:p>
            <a:r>
              <a:rPr lang="nl-NL"/>
              <a:t>Klik om stijl te bewerken</a:t>
            </a:r>
            <a:endParaRPr lang="nl-NL" dirty="0"/>
          </a:p>
        </p:txBody>
      </p:sp>
      <p:sp>
        <p:nvSpPr>
          <p:cNvPr id="18" name="Tijdelijke aanduiding voor tekst 13"/>
          <p:cNvSpPr>
            <a:spLocks noGrp="1"/>
          </p:cNvSpPr>
          <p:nvPr>
            <p:ph type="body" sz="quarter" idx="13"/>
          </p:nvPr>
        </p:nvSpPr>
        <p:spPr>
          <a:xfrm>
            <a:off x="7176286" y="2286000"/>
            <a:ext cx="4382303" cy="691884"/>
          </a:xfrm>
        </p:spPr>
        <p:txBody>
          <a:bodyPr numCol="1" spcCol="180000" anchor="ctr" anchorCtr="0"/>
          <a:lstStyle>
            <a:lvl1pPr marL="0" indent="0">
              <a:buNone/>
              <a:defRPr sz="1500" i="0">
                <a:solidFill>
                  <a:schemeClr val="accent1"/>
                </a:solidFill>
              </a:defRPr>
            </a:lvl1pPr>
          </a:lstStyle>
          <a:p>
            <a:pPr lvl="0"/>
            <a:r>
              <a:rPr lang="nl-NL"/>
              <a:t>Klikken om de tekststijl van het model te bewerken</a:t>
            </a:r>
          </a:p>
        </p:txBody>
      </p:sp>
      <p:sp>
        <p:nvSpPr>
          <p:cNvPr id="19" name="Tijdelijke aanduiding voor tekst 13"/>
          <p:cNvSpPr>
            <a:spLocks noGrp="1"/>
          </p:cNvSpPr>
          <p:nvPr>
            <p:ph type="body" sz="quarter" idx="17"/>
          </p:nvPr>
        </p:nvSpPr>
        <p:spPr>
          <a:xfrm>
            <a:off x="7176286" y="3079487"/>
            <a:ext cx="4382303" cy="691884"/>
          </a:xfrm>
        </p:spPr>
        <p:txBody>
          <a:bodyPr numCol="1" spcCol="180000" anchor="ctr" anchorCtr="0"/>
          <a:lstStyle>
            <a:lvl1pPr marL="0" indent="0">
              <a:buNone/>
              <a:defRPr sz="1500" i="0">
                <a:solidFill>
                  <a:schemeClr val="accent1"/>
                </a:solidFill>
              </a:defRPr>
            </a:lvl1pPr>
          </a:lstStyle>
          <a:p>
            <a:pPr lvl="0"/>
            <a:r>
              <a:rPr lang="nl-NL"/>
              <a:t>Klikken om de tekststijl van het model te bewerken</a:t>
            </a:r>
          </a:p>
        </p:txBody>
      </p:sp>
      <p:sp>
        <p:nvSpPr>
          <p:cNvPr id="20" name="Tijdelijke aanduiding voor tekst 13"/>
          <p:cNvSpPr>
            <a:spLocks noGrp="1"/>
          </p:cNvSpPr>
          <p:nvPr>
            <p:ph type="body" sz="quarter" idx="18"/>
          </p:nvPr>
        </p:nvSpPr>
        <p:spPr>
          <a:xfrm>
            <a:off x="7176286" y="3845506"/>
            <a:ext cx="4382303" cy="691884"/>
          </a:xfrm>
        </p:spPr>
        <p:txBody>
          <a:bodyPr numCol="1" spcCol="180000" anchor="ctr" anchorCtr="0"/>
          <a:lstStyle>
            <a:lvl1pPr marL="0" indent="0">
              <a:buNone/>
              <a:defRPr sz="1500" i="0">
                <a:solidFill>
                  <a:schemeClr val="accent1"/>
                </a:solidFill>
              </a:defRPr>
            </a:lvl1pPr>
          </a:lstStyle>
          <a:p>
            <a:pPr lvl="0"/>
            <a:r>
              <a:rPr lang="nl-NL"/>
              <a:t>Klikken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3"/>
            <a:stretch>
              <a:fillRect/>
            </a:stretch>
          </a:blipFill>
        </p:spPr>
        <p:txBody>
          <a:bodyPr/>
          <a:lstStyle>
            <a:lvl1pPr marL="0" indent="0" algn="ctr">
              <a:buNone/>
              <a:defRPr sz="100">
                <a:solidFill>
                  <a:schemeClr val="bg1"/>
                </a:solidFill>
              </a:defRPr>
            </a:lvl1pPr>
          </a:lstStyle>
          <a:p>
            <a:pPr lvl="0"/>
            <a:r>
              <a:rPr lang="nl-NL" noProof="0"/>
              <a:t>Klik op het pictogram als u een afbeelding wilt toevoegen</a:t>
            </a:r>
            <a:endParaRPr lang="nl-NL" noProof="0" dirty="0"/>
          </a:p>
        </p:txBody>
      </p:sp>
      <p:sp>
        <p:nvSpPr>
          <p:cNvPr id="22" name="Tijdelijke aanduiding voor afbeelding 3"/>
          <p:cNvSpPr>
            <a:spLocks noGrp="1" noChangeAspect="1"/>
          </p:cNvSpPr>
          <p:nvPr>
            <p:ph type="pic" sz="quarter" idx="20"/>
          </p:nvPr>
        </p:nvSpPr>
        <p:spPr>
          <a:xfrm>
            <a:off x="6564313" y="3147360"/>
            <a:ext cx="541203" cy="540000"/>
          </a:xfrm>
          <a:blipFill>
            <a:blip r:embed="rId4"/>
            <a:stretch>
              <a:fillRect/>
            </a:stretch>
          </a:blipFill>
        </p:spPr>
        <p:txBody>
          <a:bodyPr/>
          <a:lstStyle>
            <a:lvl1pPr marL="0" indent="0" algn="ctr">
              <a:buNone/>
              <a:defRPr sz="100">
                <a:solidFill>
                  <a:schemeClr val="bg1"/>
                </a:solidFill>
              </a:defRPr>
            </a:lvl1pPr>
          </a:lstStyle>
          <a:p>
            <a:pPr lvl="0"/>
            <a:r>
              <a:rPr lang="nl-NL" noProof="0"/>
              <a:t>Klik op het pictogram als u een afbeelding wilt toevoegen</a:t>
            </a:r>
            <a:endParaRPr lang="nl-NL" noProof="0" dirty="0"/>
          </a:p>
        </p:txBody>
      </p:sp>
      <p:sp>
        <p:nvSpPr>
          <p:cNvPr id="23" name="Tijdelijke aanduiding voor afbeelding 3"/>
          <p:cNvSpPr>
            <a:spLocks noGrp="1" noChangeAspect="1"/>
          </p:cNvSpPr>
          <p:nvPr>
            <p:ph type="pic" sz="quarter" idx="21"/>
          </p:nvPr>
        </p:nvSpPr>
        <p:spPr>
          <a:xfrm>
            <a:off x="6564313" y="3920850"/>
            <a:ext cx="541203" cy="540000"/>
          </a:xfrm>
          <a:blipFill>
            <a:blip r:embed="rId5"/>
            <a:stretch>
              <a:fillRect/>
            </a:stretch>
          </a:blipFill>
        </p:spPr>
        <p:txBody>
          <a:bodyPr/>
          <a:lstStyle>
            <a:lvl1pPr marL="0" indent="0" algn="ctr">
              <a:buNone/>
              <a:defRPr sz="100">
                <a:solidFill>
                  <a:schemeClr val="bg1"/>
                </a:solidFill>
              </a:defRPr>
            </a:lvl1pPr>
          </a:lstStyle>
          <a:p>
            <a:pPr lvl="0"/>
            <a:r>
              <a:rPr lang="nl-NL" noProof="0"/>
              <a:t>Klik op het pictogram als u een afbeelding wilt toevoegen</a:t>
            </a:r>
            <a:endParaRPr lang="nl-NL" noProof="0" dirty="0"/>
          </a:p>
        </p:txBody>
      </p:sp>
      <p:sp>
        <p:nvSpPr>
          <p:cNvPr id="12" name="Tijdelijke aanduiding voor datum 6">
            <a:extLst>
              <a:ext uri="{FF2B5EF4-FFF2-40B4-BE49-F238E27FC236}">
                <a16:creationId xmlns:a16="http://schemas.microsoft.com/office/drawing/2014/main" id="{527A25C4-993B-46BF-90C4-D169F6C8F014}"/>
              </a:ext>
            </a:extLst>
          </p:cNvPr>
          <p:cNvSpPr>
            <a:spLocks noGrp="1"/>
          </p:cNvSpPr>
          <p:nvPr>
            <p:ph type="dt" sz="half" idx="22"/>
          </p:nvPr>
        </p:nvSpPr>
        <p:spPr/>
        <p:txBody>
          <a:bodyPr/>
          <a:lstStyle>
            <a:lvl1pPr>
              <a:defRPr/>
            </a:lvl1pPr>
          </a:lstStyle>
          <a:p>
            <a:pPr>
              <a:defRPr/>
            </a:pPr>
            <a:endParaRPr lang="nl-NL"/>
          </a:p>
        </p:txBody>
      </p:sp>
      <p:sp>
        <p:nvSpPr>
          <p:cNvPr id="13" name="Tijdelijke aanduiding voor voettekst 7">
            <a:extLst>
              <a:ext uri="{FF2B5EF4-FFF2-40B4-BE49-F238E27FC236}">
                <a16:creationId xmlns:a16="http://schemas.microsoft.com/office/drawing/2014/main" id="{58A87D6A-5FD5-45C5-BC4D-2A3EE82F5D6E}"/>
              </a:ext>
            </a:extLst>
          </p:cNvPr>
          <p:cNvSpPr>
            <a:spLocks noGrp="1"/>
          </p:cNvSpPr>
          <p:nvPr>
            <p:ph type="ftr" sz="quarter" idx="23"/>
          </p:nvPr>
        </p:nvSpPr>
        <p:spPr/>
        <p:txBody>
          <a:bodyPr/>
          <a:lstStyle>
            <a:lvl1pPr>
              <a:defRPr/>
            </a:lvl1pPr>
          </a:lstStyle>
          <a:p>
            <a:pPr>
              <a:defRPr/>
            </a:pPr>
            <a:endParaRPr lang="nl-NL"/>
          </a:p>
        </p:txBody>
      </p:sp>
      <p:sp>
        <p:nvSpPr>
          <p:cNvPr id="14" name="Tijdelijke aanduiding voor dianummer 8">
            <a:extLst>
              <a:ext uri="{FF2B5EF4-FFF2-40B4-BE49-F238E27FC236}">
                <a16:creationId xmlns:a16="http://schemas.microsoft.com/office/drawing/2014/main" id="{4D0093C2-BDE7-4144-B367-1F7CAA8A9349}"/>
              </a:ext>
            </a:extLst>
          </p:cNvPr>
          <p:cNvSpPr>
            <a:spLocks noGrp="1"/>
          </p:cNvSpPr>
          <p:nvPr>
            <p:ph type="sldNum" sz="quarter" idx="24"/>
          </p:nvPr>
        </p:nvSpPr>
        <p:spPr/>
        <p:txBody>
          <a:bodyPr/>
          <a:lstStyle>
            <a:lvl1pPr>
              <a:defRPr/>
            </a:lvl1pPr>
          </a:lstStyle>
          <a:p>
            <a:pPr>
              <a:defRPr/>
            </a:pPr>
            <a:fld id="{437E93F7-695C-4EEB-8861-E5CC731C8F4E}" type="slidenum">
              <a:rPr lang="nl-NL"/>
              <a:pPr>
                <a:defRPr/>
              </a:pPr>
              <a:t>‹nr.›</a:t>
            </a:fld>
            <a:endParaRPr lang="nl-NL" dirty="0"/>
          </a:p>
        </p:txBody>
      </p:sp>
    </p:spTree>
    <p:extLst>
      <p:ext uri="{BB962C8B-B14F-4D97-AF65-F5344CB8AC3E}">
        <p14:creationId xmlns:p14="http://schemas.microsoft.com/office/powerpoint/2010/main" val="42272026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bg2"/>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AB8CA08-E15D-4AC2-8121-89BF7945B1C5}"/>
              </a:ext>
            </a:extLst>
          </p:cNvPr>
          <p:cNvSpPr/>
          <p:nvPr userDrawn="1"/>
        </p:nvSpPr>
        <p:spPr>
          <a:xfrm>
            <a:off x="5774267" y="6540500"/>
            <a:ext cx="647700" cy="3175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a:solidFill>
                <a:schemeClr val="bg1">
                  <a:lumMod val="65000"/>
                  <a:lumOff val="35000"/>
                </a:schemeClr>
              </a:solidFill>
            </a:endParaRPr>
          </a:p>
        </p:txBody>
      </p:sp>
      <p:pic>
        <p:nvPicPr>
          <p:cNvPr id="10" name="Afbeelding 9">
            <a:extLst>
              <a:ext uri="{FF2B5EF4-FFF2-40B4-BE49-F238E27FC236}">
                <a16:creationId xmlns:a16="http://schemas.microsoft.com/office/drawing/2014/main" id="{F322B1D6-A4CD-4A32-B9BC-8F54AE468D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35001" y="1875619"/>
            <a:ext cx="10923588" cy="1551795"/>
          </a:xfrm>
        </p:spPr>
        <p:txBody>
          <a:bodyPr anchor="ctr">
            <a:normAutofit/>
          </a:bodyPr>
          <a:lstStyle>
            <a:lvl1pPr>
              <a:defRPr sz="3600">
                <a:solidFill>
                  <a:schemeClr val="bg1"/>
                </a:solidFill>
              </a:defRPr>
            </a:lvl1pPr>
          </a:lstStyle>
          <a:p>
            <a:r>
              <a:rPr lang="nl-NL"/>
              <a:t>Klik om stijl te bewerken</a:t>
            </a:r>
            <a:endParaRPr lang="nl-NL" dirty="0"/>
          </a:p>
        </p:txBody>
      </p:sp>
      <p:sp>
        <p:nvSpPr>
          <p:cNvPr id="18" name="Tijdelijke aanduiding voor tekst 13"/>
          <p:cNvSpPr>
            <a:spLocks noGrp="1"/>
          </p:cNvSpPr>
          <p:nvPr>
            <p:ph type="body" sz="quarter" idx="13"/>
          </p:nvPr>
        </p:nvSpPr>
        <p:spPr>
          <a:xfrm>
            <a:off x="4224313" y="3846022"/>
            <a:ext cx="4680000" cy="691884"/>
          </a:xfrm>
        </p:spPr>
        <p:txBody>
          <a:bodyPr numCol="1" spcCol="180000" anchor="ctr" anchorCtr="0"/>
          <a:lstStyle>
            <a:lvl1pPr marL="0" indent="0">
              <a:buNone/>
              <a:defRPr sz="1500" i="0">
                <a:solidFill>
                  <a:schemeClr val="bg1"/>
                </a:solidFill>
              </a:defRPr>
            </a:lvl1pPr>
          </a:lstStyle>
          <a:p>
            <a:pPr lvl="0"/>
            <a:r>
              <a:rPr lang="nl-NL"/>
              <a:t>Klikken om de tekststijl van het model te bewerken</a:t>
            </a:r>
          </a:p>
        </p:txBody>
      </p:sp>
      <p:sp>
        <p:nvSpPr>
          <p:cNvPr id="19" name="Tijdelijke aanduiding voor tekst 13"/>
          <p:cNvSpPr>
            <a:spLocks noGrp="1"/>
          </p:cNvSpPr>
          <p:nvPr>
            <p:ph type="body" sz="quarter" idx="17"/>
          </p:nvPr>
        </p:nvSpPr>
        <p:spPr>
          <a:xfrm>
            <a:off x="4224313" y="4639509"/>
            <a:ext cx="4680000" cy="691884"/>
          </a:xfrm>
        </p:spPr>
        <p:txBody>
          <a:bodyPr numCol="1" spcCol="180000" anchor="ctr" anchorCtr="0"/>
          <a:lstStyle>
            <a:lvl1pPr marL="0" indent="0">
              <a:buNone/>
              <a:defRPr sz="1500" i="0">
                <a:solidFill>
                  <a:schemeClr val="bg1"/>
                </a:solidFill>
              </a:defRPr>
            </a:lvl1pPr>
          </a:lstStyle>
          <a:p>
            <a:pPr lvl="0"/>
            <a:r>
              <a:rPr lang="nl-NL"/>
              <a:t>Klikken om de tekststijl van het model te bewerken</a:t>
            </a:r>
          </a:p>
        </p:txBody>
      </p:sp>
      <p:sp>
        <p:nvSpPr>
          <p:cNvPr id="20" name="Tijdelijke aanduiding voor tekst 13"/>
          <p:cNvSpPr>
            <a:spLocks noGrp="1"/>
          </p:cNvSpPr>
          <p:nvPr>
            <p:ph type="body" sz="quarter" idx="18"/>
          </p:nvPr>
        </p:nvSpPr>
        <p:spPr>
          <a:xfrm>
            <a:off x="4224313" y="5405528"/>
            <a:ext cx="4680000" cy="691884"/>
          </a:xfrm>
        </p:spPr>
        <p:txBody>
          <a:bodyPr numCol="1" spcCol="180000" anchor="ctr" anchorCtr="0"/>
          <a:lstStyle>
            <a:lvl1pPr marL="0" indent="0">
              <a:buNone/>
              <a:defRPr sz="1500" i="0">
                <a:solidFill>
                  <a:schemeClr val="bg1"/>
                </a:solidFill>
              </a:defRPr>
            </a:lvl1pPr>
          </a:lstStyle>
          <a:p>
            <a:pPr lvl="0"/>
            <a:r>
              <a:rPr lang="nl-NL"/>
              <a:t>Klikken om de tekststijl van het model te bewerken</a:t>
            </a:r>
          </a:p>
        </p:txBody>
      </p:sp>
      <p:sp>
        <p:nvSpPr>
          <p:cNvPr id="14" name="Tijdelijke aanduiding voor afbeelding 3"/>
          <p:cNvSpPr>
            <a:spLocks noGrp="1" noChangeAspect="1"/>
          </p:cNvSpPr>
          <p:nvPr>
            <p:ph type="pic" sz="quarter" idx="19"/>
          </p:nvPr>
        </p:nvSpPr>
        <p:spPr>
          <a:xfrm>
            <a:off x="3421852" y="3926077"/>
            <a:ext cx="541203" cy="540000"/>
          </a:xfrm>
          <a:blipFill>
            <a:blip r:embed="rId4"/>
            <a:stretch>
              <a:fillRect/>
            </a:stretch>
          </a:blipFill>
        </p:spPr>
        <p:txBody>
          <a:bodyPr/>
          <a:lstStyle>
            <a:lvl1pPr marL="0" indent="0" algn="ctr">
              <a:buNone/>
              <a:defRPr sz="100">
                <a:solidFill>
                  <a:schemeClr val="bg1"/>
                </a:solidFill>
              </a:defRPr>
            </a:lvl1pPr>
          </a:lstStyle>
          <a:p>
            <a:pPr lvl="0"/>
            <a:r>
              <a:rPr lang="nl-NL" noProof="0"/>
              <a:t>Klik op het pictogram als u een afbeelding wilt toevoegen</a:t>
            </a:r>
            <a:endParaRPr lang="nl-NL" noProof="0" dirty="0"/>
          </a:p>
        </p:txBody>
      </p:sp>
      <p:sp>
        <p:nvSpPr>
          <p:cNvPr id="15" name="Tijdelijke aanduiding voor afbeelding 3"/>
          <p:cNvSpPr>
            <a:spLocks noGrp="1" noChangeAspect="1"/>
          </p:cNvSpPr>
          <p:nvPr>
            <p:ph type="pic" sz="quarter" idx="20"/>
          </p:nvPr>
        </p:nvSpPr>
        <p:spPr>
          <a:xfrm>
            <a:off x="3421852" y="4712093"/>
            <a:ext cx="541203" cy="540000"/>
          </a:xfrm>
          <a:blipFill>
            <a:blip r:embed="rId5"/>
            <a:stretch>
              <a:fillRect/>
            </a:stretch>
          </a:blipFill>
        </p:spPr>
        <p:txBody>
          <a:bodyPr/>
          <a:lstStyle>
            <a:lvl1pPr marL="0" indent="0" algn="ctr">
              <a:buNone/>
              <a:defRPr sz="100">
                <a:solidFill>
                  <a:schemeClr val="bg1"/>
                </a:solidFill>
              </a:defRPr>
            </a:lvl1pPr>
          </a:lstStyle>
          <a:p>
            <a:pPr lvl="0"/>
            <a:r>
              <a:rPr lang="nl-NL" noProof="0"/>
              <a:t>Klik op het pictogram als u een afbeelding wilt toevoegen</a:t>
            </a:r>
            <a:endParaRPr lang="nl-NL" noProof="0" dirty="0"/>
          </a:p>
        </p:txBody>
      </p:sp>
      <p:sp>
        <p:nvSpPr>
          <p:cNvPr id="16" name="Tijdelijke aanduiding voor afbeelding 3"/>
          <p:cNvSpPr>
            <a:spLocks noGrp="1" noChangeAspect="1"/>
          </p:cNvSpPr>
          <p:nvPr>
            <p:ph type="pic" sz="quarter" idx="21"/>
          </p:nvPr>
        </p:nvSpPr>
        <p:spPr>
          <a:xfrm>
            <a:off x="3421852" y="5485583"/>
            <a:ext cx="541203" cy="540000"/>
          </a:xfrm>
          <a:blipFill>
            <a:blip r:embed="rId6"/>
            <a:stretch>
              <a:fillRect/>
            </a:stretch>
          </a:blipFill>
        </p:spPr>
        <p:txBody>
          <a:bodyPr/>
          <a:lstStyle>
            <a:lvl1pPr marL="0" indent="0" algn="ctr">
              <a:buNone/>
              <a:defRPr sz="100">
                <a:solidFill>
                  <a:schemeClr val="bg1"/>
                </a:solidFill>
              </a:defRPr>
            </a:lvl1pPr>
          </a:lstStyle>
          <a:p>
            <a:pPr lvl="0"/>
            <a:r>
              <a:rPr lang="nl-NL" noProof="0"/>
              <a:t>Klik op het pictogram als u een afbeelding wilt toevoegen</a:t>
            </a:r>
            <a:endParaRPr lang="nl-NL" noProof="0" dirty="0"/>
          </a:p>
        </p:txBody>
      </p:sp>
      <p:sp>
        <p:nvSpPr>
          <p:cNvPr id="11" name="Tijdelijke aanduiding voor datum 2">
            <a:extLst>
              <a:ext uri="{FF2B5EF4-FFF2-40B4-BE49-F238E27FC236}">
                <a16:creationId xmlns:a16="http://schemas.microsoft.com/office/drawing/2014/main" id="{6CF9FE36-22DC-4092-9AE1-FB83936A7FF4}"/>
              </a:ext>
            </a:extLst>
          </p:cNvPr>
          <p:cNvSpPr>
            <a:spLocks noGrp="1"/>
          </p:cNvSpPr>
          <p:nvPr>
            <p:ph type="dt" sz="half" idx="22"/>
          </p:nvPr>
        </p:nvSpPr>
        <p:spPr/>
        <p:txBody>
          <a:bodyPr/>
          <a:lstStyle>
            <a:lvl1pPr>
              <a:defRPr>
                <a:solidFill>
                  <a:schemeClr val="bg1">
                    <a:lumMod val="65000"/>
                    <a:lumOff val="35000"/>
                  </a:schemeClr>
                </a:solidFill>
              </a:defRPr>
            </a:lvl1pPr>
          </a:lstStyle>
          <a:p>
            <a:pPr>
              <a:defRPr/>
            </a:pPr>
            <a:endParaRPr lang="nl-NL"/>
          </a:p>
        </p:txBody>
      </p:sp>
      <p:sp>
        <p:nvSpPr>
          <p:cNvPr id="12" name="Tijdelijke aanduiding voor voettekst 3">
            <a:extLst>
              <a:ext uri="{FF2B5EF4-FFF2-40B4-BE49-F238E27FC236}">
                <a16:creationId xmlns:a16="http://schemas.microsoft.com/office/drawing/2014/main" id="{C7D0AAA1-DADB-468E-A07E-43F2D34C4499}"/>
              </a:ext>
            </a:extLst>
          </p:cNvPr>
          <p:cNvSpPr>
            <a:spLocks noGrp="1"/>
          </p:cNvSpPr>
          <p:nvPr>
            <p:ph type="ftr" sz="quarter" idx="23"/>
          </p:nvPr>
        </p:nvSpPr>
        <p:spPr/>
        <p:txBody>
          <a:bodyPr/>
          <a:lstStyle>
            <a:lvl1pPr>
              <a:defRPr>
                <a:solidFill>
                  <a:schemeClr val="bg1">
                    <a:lumMod val="65000"/>
                    <a:lumOff val="35000"/>
                  </a:schemeClr>
                </a:solidFill>
              </a:defRPr>
            </a:lvl1pPr>
          </a:lstStyle>
          <a:p>
            <a:pPr>
              <a:defRPr/>
            </a:pPr>
            <a:endParaRPr lang="nl-NL"/>
          </a:p>
        </p:txBody>
      </p:sp>
      <p:sp>
        <p:nvSpPr>
          <p:cNvPr id="13" name="Tijdelijke aanduiding voor dianummer 4">
            <a:extLst>
              <a:ext uri="{FF2B5EF4-FFF2-40B4-BE49-F238E27FC236}">
                <a16:creationId xmlns:a16="http://schemas.microsoft.com/office/drawing/2014/main" id="{84A8B7B0-35E7-437C-AEEE-55385CEE789B}"/>
              </a:ext>
            </a:extLst>
          </p:cNvPr>
          <p:cNvSpPr>
            <a:spLocks noGrp="1"/>
          </p:cNvSpPr>
          <p:nvPr>
            <p:ph type="sldNum" sz="quarter" idx="24"/>
          </p:nvPr>
        </p:nvSpPr>
        <p:spPr/>
        <p:txBody>
          <a:bodyPr/>
          <a:lstStyle>
            <a:lvl1pPr>
              <a:defRPr>
                <a:solidFill>
                  <a:schemeClr val="bg1">
                    <a:lumMod val="65000"/>
                    <a:lumOff val="35000"/>
                  </a:schemeClr>
                </a:solidFill>
              </a:defRPr>
            </a:lvl1pPr>
          </a:lstStyle>
          <a:p>
            <a:pPr>
              <a:defRPr/>
            </a:pPr>
            <a:fld id="{4239575A-25D7-46FF-9858-6FCB88ACE4FB}" type="slidenum">
              <a:rPr lang="nl-NL"/>
              <a:pPr>
                <a:defRPr/>
              </a:pPr>
              <a:t>‹nr.›</a:t>
            </a:fld>
            <a:endParaRPr lang="nl-NL" dirty="0"/>
          </a:p>
        </p:txBody>
      </p:sp>
    </p:spTree>
    <p:extLst>
      <p:ext uri="{BB962C8B-B14F-4D97-AF65-F5344CB8AC3E}">
        <p14:creationId xmlns:p14="http://schemas.microsoft.com/office/powerpoint/2010/main" val="1561519094"/>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cSld name="1_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1"/>
            <a:ext cx="10515600" cy="2852737"/>
          </a:xfrm>
          <a:prstGeom prst="rect">
            <a:avLst/>
          </a:prstGeom>
        </p:spPr>
        <p:txBody>
          <a:bodyPr/>
          <a:lstStyle>
            <a:lvl1pPr>
              <a:defRPr sz="4500"/>
            </a:lvl1pPr>
          </a:lstStyle>
          <a:p>
            <a:r>
              <a:rPr lang="nl-NL"/>
              <a:t>Klik om stijl te bewerken</a:t>
            </a:r>
          </a:p>
        </p:txBody>
      </p:sp>
      <p:sp>
        <p:nvSpPr>
          <p:cNvPr id="3" name="Tijdelijke aanduiding voor tekst 2"/>
          <p:cNvSpPr>
            <a:spLocks noGrp="1"/>
          </p:cNvSpPr>
          <p:nvPr>
            <p:ph type="body" idx="1"/>
          </p:nvPr>
        </p:nvSpPr>
        <p:spPr>
          <a:xfrm>
            <a:off x="831851" y="4589466"/>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072514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Rechthoek 9"/>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7111999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476076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9" name="Rechthoek 18"/>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3" name="Afbeelding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4255695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endParaRPr lang="nl-NL" dirty="0"/>
          </a:p>
        </p:txBody>
      </p:sp>
      <p:sp>
        <p:nvSpPr>
          <p:cNvPr id="14" name="Tijdelijke aanduiding voor afbeelding 21"/>
          <p:cNvSpPr>
            <a:spLocks noGrp="1"/>
          </p:cNvSpPr>
          <p:nvPr>
            <p:ph type="pic" sz="quarter" idx="10"/>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968561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Tijdelijke aanduiding voor afbeelding 15"/>
          <p:cNvSpPr>
            <a:spLocks noGrp="1"/>
          </p:cNvSpPr>
          <p:nvPr>
            <p:ph type="pic" sz="quarter" idx="11"/>
          </p:nvPr>
        </p:nvSpPr>
        <p:spPr>
          <a:xfrm>
            <a:off x="0" y="-1"/>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2000" y="1"/>
                </a:moveTo>
                <a:lnTo>
                  <a:pt x="5772000" y="1144801"/>
                </a:lnTo>
                <a:lnTo>
                  <a:pt x="6420000" y="1144801"/>
                </a:lnTo>
                <a:lnTo>
                  <a:pt x="6420000" y="1"/>
                </a:lnTo>
                <a:close/>
                <a:moveTo>
                  <a:pt x="0" y="0"/>
                </a:moveTo>
                <a:lnTo>
                  <a:pt x="12192000" y="0"/>
                </a:lnTo>
                <a:lnTo>
                  <a:pt x="12192000" y="3427413"/>
                </a:lnTo>
                <a:lnTo>
                  <a:pt x="0" y="3427413"/>
                </a:lnTo>
                <a:close/>
              </a:path>
            </a:pathLst>
          </a:custGeom>
          <a:solidFill>
            <a:schemeClr val="tx1">
              <a:lumMod val="85000"/>
            </a:schemeClr>
          </a:solidFill>
        </p:spPr>
        <p:txBody>
          <a:bodyPr wrap="square" lIns="648000" anchor="ctr" anchorCtr="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7517294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8757659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endParaRPr lang="nl-NL" dirty="0"/>
          </a:p>
        </p:txBody>
      </p:sp>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21606814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Tree>
    <p:extLst>
      <p:ext uri="{BB962C8B-B14F-4D97-AF65-F5344CB8AC3E}">
        <p14:creationId xmlns:p14="http://schemas.microsoft.com/office/powerpoint/2010/main" val="1493353249"/>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endParaRPr lang="nl-NL" dirty="0"/>
          </a:p>
        </p:txBody>
      </p:sp>
      <p:sp>
        <p:nvSpPr>
          <p:cNvPr id="14" name="Tijdelijke aanduiding voor afbeelding 21"/>
          <p:cNvSpPr>
            <a:spLocks noGrp="1"/>
          </p:cNvSpPr>
          <p:nvPr>
            <p:ph type="pic" sz="quarter" idx="10"/>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83572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Rechthoek 1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98799232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15839296"/>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78017357"/>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6248674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63623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Rechthoek 1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530298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053829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790086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30184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25705105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3370458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7418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4" name="Rechthoek 13"/>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endParaRPr lang="nl-NL" dirty="0"/>
          </a:p>
        </p:txBody>
      </p:sp>
      <p:sp>
        <p:nvSpPr>
          <p:cNvPr id="11"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9451027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stijl te bewerken</a:t>
            </a:r>
            <a:endParaRPr lang="nl-NL" dirty="0"/>
          </a:p>
        </p:txBody>
      </p:sp>
      <p:sp>
        <p:nvSpPr>
          <p:cNvPr id="10"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65555292"/>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54904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674621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1.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theme" Target="../theme/theme3.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image" Target="../media/image1.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userDrawn="1"/>
        </p:nvPicPr>
        <p:blipFill>
          <a:blip r:embed="rId40">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68821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Tijdelijke aanduiding voor titel 1">
            <a:extLst>
              <a:ext uri="{FF2B5EF4-FFF2-40B4-BE49-F238E27FC236}">
                <a16:creationId xmlns:a16="http://schemas.microsoft.com/office/drawing/2014/main" id="{387C2B20-E7CA-4294-A904-01178242D61F}"/>
              </a:ext>
            </a:extLst>
          </p:cNvPr>
          <p:cNvSpPr>
            <a:spLocks noGrp="1" noChangeArrowheads="1"/>
          </p:cNvSpPr>
          <p:nvPr>
            <p:ph type="title"/>
          </p:nvPr>
        </p:nvSpPr>
        <p:spPr bwMode="auto">
          <a:xfrm>
            <a:off x="635000" y="1052514"/>
            <a:ext cx="1092411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nl-NL" altLang="nl-NL"/>
              <a:t>Klik om de stijl te bewerken</a:t>
            </a:r>
          </a:p>
        </p:txBody>
      </p:sp>
      <p:sp>
        <p:nvSpPr>
          <p:cNvPr id="3" name="Tijdelijke aanduiding voor tekst 2">
            <a:extLst>
              <a:ext uri="{FF2B5EF4-FFF2-40B4-BE49-F238E27FC236}">
                <a16:creationId xmlns:a16="http://schemas.microsoft.com/office/drawing/2014/main" id="{3DFFDF42-0359-4E36-A002-F8EEE0273FCD}"/>
              </a:ext>
            </a:extLst>
          </p:cNvPr>
          <p:cNvSpPr>
            <a:spLocks noGrp="1"/>
          </p:cNvSpPr>
          <p:nvPr>
            <p:ph type="body" idx="1"/>
          </p:nvPr>
        </p:nvSpPr>
        <p:spPr>
          <a:xfrm>
            <a:off x="635000" y="2289175"/>
            <a:ext cx="10924117" cy="39322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4340" name="Afbeelding 11">
            <a:extLst>
              <a:ext uri="{FF2B5EF4-FFF2-40B4-BE49-F238E27FC236}">
                <a16:creationId xmlns:a16="http://schemas.microsoft.com/office/drawing/2014/main" id="{DC277077-44E6-45DF-B734-8D990ABF579E}"/>
              </a:ext>
            </a:extLst>
          </p:cNvPr>
          <p:cNvPicPr>
            <a:picLocks noChangeAspect="1" noChangeArrowheads="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4233" y="0"/>
            <a:ext cx="121983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hoek 12">
            <a:extLst>
              <a:ext uri="{FF2B5EF4-FFF2-40B4-BE49-F238E27FC236}">
                <a16:creationId xmlns:a16="http://schemas.microsoft.com/office/drawing/2014/main" id="{DF743A45-414E-4BBF-A497-538FF1BA9D1F}"/>
              </a:ext>
            </a:extLst>
          </p:cNvPr>
          <p:cNvSpPr>
            <a:spLocks/>
          </p:cNvSpPr>
          <p:nvPr userDrawn="1"/>
        </p:nvSpPr>
        <p:spPr>
          <a:xfrm>
            <a:off x="5861051" y="6619876"/>
            <a:ext cx="469900" cy="2381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50" dirty="0"/>
          </a:p>
        </p:txBody>
      </p:sp>
      <p:sp>
        <p:nvSpPr>
          <p:cNvPr id="11" name="Tijdelijke aanduiding voor datum 3">
            <a:extLst>
              <a:ext uri="{FF2B5EF4-FFF2-40B4-BE49-F238E27FC236}">
                <a16:creationId xmlns:a16="http://schemas.microsoft.com/office/drawing/2014/main" id="{5CCE9298-40FC-4393-B091-F727ABE7DA83}"/>
              </a:ext>
            </a:extLst>
          </p:cNvPr>
          <p:cNvSpPr>
            <a:spLocks noGrp="1"/>
          </p:cNvSpPr>
          <p:nvPr>
            <p:ph type="dt" sz="half" idx="2"/>
          </p:nvPr>
        </p:nvSpPr>
        <p:spPr>
          <a:xfrm>
            <a:off x="635000" y="6543676"/>
            <a:ext cx="5003800" cy="263525"/>
          </a:xfrm>
          <a:prstGeom prst="rect">
            <a:avLst/>
          </a:prstGeom>
        </p:spPr>
        <p:txBody>
          <a:bodyPr vert="horz" lIns="91440" tIns="0" rIns="91440" bIns="45720" rtlCol="0" anchor="t" anchorCtr="0"/>
          <a:lstStyle>
            <a:lvl1pPr algn="l">
              <a:defRPr sz="788">
                <a:solidFill>
                  <a:schemeClr val="tx1">
                    <a:lumMod val="65000"/>
                    <a:lumOff val="35000"/>
                  </a:schemeClr>
                </a:solidFill>
              </a:defRPr>
            </a:lvl1pPr>
          </a:lstStyle>
          <a:p>
            <a:pPr>
              <a:defRPr/>
            </a:pPr>
            <a:endParaRPr lang="nl-NL"/>
          </a:p>
        </p:txBody>
      </p:sp>
      <p:sp>
        <p:nvSpPr>
          <p:cNvPr id="14" name="Tijdelijke aanduiding voor voettekst 4">
            <a:extLst>
              <a:ext uri="{FF2B5EF4-FFF2-40B4-BE49-F238E27FC236}">
                <a16:creationId xmlns:a16="http://schemas.microsoft.com/office/drawing/2014/main" id="{A15726EF-9BC9-4134-AB2F-460C0277BBC0}"/>
              </a:ext>
            </a:extLst>
          </p:cNvPr>
          <p:cNvSpPr>
            <a:spLocks noGrp="1"/>
          </p:cNvSpPr>
          <p:nvPr>
            <p:ph type="ftr" sz="quarter" idx="3"/>
          </p:nvPr>
        </p:nvSpPr>
        <p:spPr>
          <a:xfrm>
            <a:off x="635000" y="6221413"/>
            <a:ext cx="5003800" cy="322262"/>
          </a:xfrm>
          <a:prstGeom prst="rect">
            <a:avLst/>
          </a:prstGeom>
        </p:spPr>
        <p:txBody>
          <a:bodyPr vert="horz" lIns="91440" tIns="45720" rIns="91440" bIns="45720" rtlCol="0" anchor="b" anchorCtr="0"/>
          <a:lstStyle>
            <a:lvl1pPr algn="l">
              <a:defRPr sz="788">
                <a:solidFill>
                  <a:schemeClr val="tx1">
                    <a:lumMod val="65000"/>
                    <a:lumOff val="35000"/>
                  </a:schemeClr>
                </a:solidFill>
              </a:defRPr>
            </a:lvl1pPr>
          </a:lstStyle>
          <a:p>
            <a:pPr>
              <a:defRPr/>
            </a:pPr>
            <a:endParaRPr lang="nl-NL"/>
          </a:p>
        </p:txBody>
      </p:sp>
      <p:sp>
        <p:nvSpPr>
          <p:cNvPr id="15" name="Tijdelijke aanduiding voor dianummer 5">
            <a:extLst>
              <a:ext uri="{FF2B5EF4-FFF2-40B4-BE49-F238E27FC236}">
                <a16:creationId xmlns:a16="http://schemas.microsoft.com/office/drawing/2014/main" id="{A6361DB7-7B98-4D1D-89FC-397E5E1C5ED1}"/>
              </a:ext>
            </a:extLst>
          </p:cNvPr>
          <p:cNvSpPr>
            <a:spLocks noGrp="1"/>
          </p:cNvSpPr>
          <p:nvPr>
            <p:ph type="sldNum" sz="quarter" idx="4"/>
          </p:nvPr>
        </p:nvSpPr>
        <p:spPr>
          <a:xfrm>
            <a:off x="6553200" y="6221413"/>
            <a:ext cx="5005917" cy="322262"/>
          </a:xfrm>
          <a:prstGeom prst="rect">
            <a:avLst/>
          </a:prstGeom>
        </p:spPr>
        <p:txBody>
          <a:bodyPr vert="horz" lIns="91440" tIns="45720" rIns="0" bIns="45720" rtlCol="0" anchor="b" anchorCtr="0"/>
          <a:lstStyle>
            <a:lvl1pPr algn="r">
              <a:defRPr sz="788">
                <a:solidFill>
                  <a:schemeClr val="tx1">
                    <a:lumMod val="65000"/>
                    <a:lumOff val="35000"/>
                  </a:schemeClr>
                </a:solidFill>
              </a:defRPr>
            </a:lvl1pPr>
          </a:lstStyle>
          <a:p>
            <a:pPr>
              <a:defRPr/>
            </a:pPr>
            <a:fld id="{16FCF8A7-C0AC-49AD-A54C-031CA2E407CC}" type="slidenum">
              <a:rPr lang="nl-NL"/>
              <a:pPr>
                <a:defRPr/>
              </a:pPr>
              <a:t>‹nr.›</a:t>
            </a:fld>
            <a:endParaRPr lang="nl-NL" dirty="0"/>
          </a:p>
        </p:txBody>
      </p:sp>
    </p:spTree>
    <p:extLst>
      <p:ext uri="{BB962C8B-B14F-4D97-AF65-F5344CB8AC3E}">
        <p14:creationId xmlns:p14="http://schemas.microsoft.com/office/powerpoint/2010/main" val="7274034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Lst>
  <p:hf hdr="0"/>
  <p:txStyles>
    <p:titleStyle>
      <a:lvl1pPr algn="l" defTabSz="685800" rtl="0" eaLnBrk="0" fontAlgn="base" hangingPunct="0">
        <a:lnSpc>
          <a:spcPct val="90000"/>
        </a:lnSpc>
        <a:spcBef>
          <a:spcPct val="0"/>
        </a:spcBef>
        <a:spcAft>
          <a:spcPct val="0"/>
        </a:spcAft>
        <a:defRPr sz="2700" kern="1200">
          <a:solidFill>
            <a:schemeClr val="accent1"/>
          </a:solidFill>
          <a:latin typeface="+mj-lt"/>
          <a:ea typeface="+mj-ea"/>
          <a:cs typeface="+mj-cs"/>
        </a:defRPr>
      </a:lvl1pPr>
      <a:lvl2pPr algn="l" defTabSz="685800" rtl="0" eaLnBrk="0" fontAlgn="base" hangingPunct="0">
        <a:lnSpc>
          <a:spcPct val="90000"/>
        </a:lnSpc>
        <a:spcBef>
          <a:spcPct val="0"/>
        </a:spcBef>
        <a:spcAft>
          <a:spcPct val="0"/>
        </a:spcAft>
        <a:defRPr sz="2700">
          <a:solidFill>
            <a:schemeClr val="accent1"/>
          </a:solidFill>
          <a:latin typeface="Verdana" panose="020B0604030504040204" pitchFamily="34" charset="0"/>
        </a:defRPr>
      </a:lvl2pPr>
      <a:lvl3pPr algn="l" defTabSz="685800" rtl="0" eaLnBrk="0" fontAlgn="base" hangingPunct="0">
        <a:lnSpc>
          <a:spcPct val="90000"/>
        </a:lnSpc>
        <a:spcBef>
          <a:spcPct val="0"/>
        </a:spcBef>
        <a:spcAft>
          <a:spcPct val="0"/>
        </a:spcAft>
        <a:defRPr sz="2700">
          <a:solidFill>
            <a:schemeClr val="accent1"/>
          </a:solidFill>
          <a:latin typeface="Verdana" panose="020B0604030504040204" pitchFamily="34" charset="0"/>
        </a:defRPr>
      </a:lvl3pPr>
      <a:lvl4pPr algn="l" defTabSz="685800" rtl="0" eaLnBrk="0" fontAlgn="base" hangingPunct="0">
        <a:lnSpc>
          <a:spcPct val="90000"/>
        </a:lnSpc>
        <a:spcBef>
          <a:spcPct val="0"/>
        </a:spcBef>
        <a:spcAft>
          <a:spcPct val="0"/>
        </a:spcAft>
        <a:defRPr sz="2700">
          <a:solidFill>
            <a:schemeClr val="accent1"/>
          </a:solidFill>
          <a:latin typeface="Verdana" panose="020B0604030504040204" pitchFamily="34" charset="0"/>
        </a:defRPr>
      </a:lvl4pPr>
      <a:lvl5pPr algn="l" defTabSz="685800" rtl="0" eaLnBrk="0" fontAlgn="base" hangingPunct="0">
        <a:lnSpc>
          <a:spcPct val="90000"/>
        </a:lnSpc>
        <a:spcBef>
          <a:spcPct val="0"/>
        </a:spcBef>
        <a:spcAft>
          <a:spcPct val="0"/>
        </a:spcAft>
        <a:defRPr sz="2700">
          <a:solidFill>
            <a:schemeClr val="accent1"/>
          </a:solidFill>
          <a:latin typeface="Verdana" panose="020B0604030504040204" pitchFamily="34" charset="0"/>
        </a:defRPr>
      </a:lvl5pPr>
      <a:lvl6pPr marL="457200" algn="l" defTabSz="685800" rtl="0" fontAlgn="base">
        <a:lnSpc>
          <a:spcPct val="90000"/>
        </a:lnSpc>
        <a:spcBef>
          <a:spcPct val="0"/>
        </a:spcBef>
        <a:spcAft>
          <a:spcPct val="0"/>
        </a:spcAft>
        <a:defRPr sz="2700">
          <a:solidFill>
            <a:schemeClr val="accent1"/>
          </a:solidFill>
          <a:latin typeface="Verdana" panose="020B0604030504040204" pitchFamily="34" charset="0"/>
        </a:defRPr>
      </a:lvl6pPr>
      <a:lvl7pPr marL="914400" algn="l" defTabSz="685800" rtl="0" fontAlgn="base">
        <a:lnSpc>
          <a:spcPct val="90000"/>
        </a:lnSpc>
        <a:spcBef>
          <a:spcPct val="0"/>
        </a:spcBef>
        <a:spcAft>
          <a:spcPct val="0"/>
        </a:spcAft>
        <a:defRPr sz="2700">
          <a:solidFill>
            <a:schemeClr val="accent1"/>
          </a:solidFill>
          <a:latin typeface="Verdana" panose="020B0604030504040204" pitchFamily="34" charset="0"/>
        </a:defRPr>
      </a:lvl7pPr>
      <a:lvl8pPr marL="1371600" algn="l" defTabSz="685800" rtl="0" fontAlgn="base">
        <a:lnSpc>
          <a:spcPct val="90000"/>
        </a:lnSpc>
        <a:spcBef>
          <a:spcPct val="0"/>
        </a:spcBef>
        <a:spcAft>
          <a:spcPct val="0"/>
        </a:spcAft>
        <a:defRPr sz="2700">
          <a:solidFill>
            <a:schemeClr val="accent1"/>
          </a:solidFill>
          <a:latin typeface="Verdana" panose="020B0604030504040204" pitchFamily="34" charset="0"/>
        </a:defRPr>
      </a:lvl8pPr>
      <a:lvl9pPr marL="1828800" algn="l" defTabSz="685800" rtl="0" fontAlgn="base">
        <a:lnSpc>
          <a:spcPct val="90000"/>
        </a:lnSpc>
        <a:spcBef>
          <a:spcPct val="0"/>
        </a:spcBef>
        <a:spcAft>
          <a:spcPct val="0"/>
        </a:spcAft>
        <a:defRPr sz="2700">
          <a:solidFill>
            <a:schemeClr val="accent1"/>
          </a:solidFill>
          <a:latin typeface="Verdana" panose="020B0604030504040204" pitchFamily="34" charset="0"/>
        </a:defRPr>
      </a:lvl9pPr>
    </p:titleStyle>
    <p:bodyStyle>
      <a:lvl1pPr marL="236538" indent="-236538" algn="l" defTabSz="685800" rtl="0" eaLnBrk="0" fontAlgn="base" hangingPunct="0">
        <a:lnSpc>
          <a:spcPct val="90000"/>
        </a:lnSpc>
        <a:spcBef>
          <a:spcPts val="900"/>
        </a:spcBef>
        <a:spcAft>
          <a:spcPct val="0"/>
        </a:spcAft>
        <a:buClr>
          <a:schemeClr val="accent1"/>
        </a:buClr>
        <a:buSzPct val="80000"/>
        <a:buFont typeface="Verdana" panose="020B0604030504040204" pitchFamily="34" charset="0"/>
        <a:buChar char="›"/>
        <a:defRPr kern="1200">
          <a:solidFill>
            <a:schemeClr val="tx1"/>
          </a:solidFill>
          <a:latin typeface="+mn-lt"/>
          <a:ea typeface="+mn-ea"/>
          <a:cs typeface="+mn-cs"/>
        </a:defRPr>
      </a:lvl1pPr>
      <a:lvl2pPr marL="471488" indent="-236538" algn="l" defTabSz="685800" rtl="0" eaLnBrk="0" fontAlgn="base" hangingPunct="0">
        <a:lnSpc>
          <a:spcPct val="90000"/>
        </a:lnSpc>
        <a:spcBef>
          <a:spcPts val="750"/>
        </a:spcBef>
        <a:spcAft>
          <a:spcPct val="0"/>
        </a:spcAft>
        <a:buClr>
          <a:schemeClr val="accent1"/>
        </a:buClr>
        <a:buFont typeface="Verdana" panose="020B0604030504040204" pitchFamily="34" charset="0"/>
        <a:buChar char="–"/>
        <a:defRPr sz="1500" kern="1200">
          <a:solidFill>
            <a:schemeClr val="tx1"/>
          </a:solidFill>
          <a:latin typeface="+mn-lt"/>
          <a:ea typeface="+mn-ea"/>
          <a:cs typeface="+mn-cs"/>
        </a:defRPr>
      </a:lvl2pPr>
      <a:lvl3pPr marL="709613" indent="-236538" algn="l" defTabSz="685800" rtl="0" eaLnBrk="0" fontAlgn="base" hangingPunct="0">
        <a:lnSpc>
          <a:spcPct val="90000"/>
        </a:lnSpc>
        <a:spcBef>
          <a:spcPts val="600"/>
        </a:spcBef>
        <a:spcAft>
          <a:spcPct val="0"/>
        </a:spcAft>
        <a:buClr>
          <a:schemeClr val="accent1"/>
        </a:buClr>
        <a:buFont typeface="Wingdings" panose="05000000000000000000" pitchFamily="2" charset="2"/>
        <a:buChar char="§"/>
        <a:defRPr sz="1300" kern="1200">
          <a:solidFill>
            <a:schemeClr val="tx1"/>
          </a:solidFill>
          <a:latin typeface="+mn-lt"/>
          <a:ea typeface="+mn-ea"/>
          <a:cs typeface="+mn-cs"/>
        </a:defRPr>
      </a:lvl3pPr>
      <a:lvl4pPr marL="944563" indent="-236538" algn="l" defTabSz="685800" rtl="0" eaLnBrk="0" fontAlgn="base" hangingPunct="0">
        <a:lnSpc>
          <a:spcPct val="90000"/>
        </a:lnSpc>
        <a:spcBef>
          <a:spcPts val="450"/>
        </a:spcBef>
        <a:spcAft>
          <a:spcPct val="0"/>
        </a:spcAft>
        <a:buClr>
          <a:schemeClr val="accent1"/>
        </a:buClr>
        <a:buFont typeface="Arial" panose="020B0604020202020204" pitchFamily="34" charset="0"/>
        <a:buChar char="•"/>
        <a:defRPr sz="1300" kern="1200">
          <a:solidFill>
            <a:schemeClr val="tx1"/>
          </a:solidFill>
          <a:latin typeface="+mn-lt"/>
          <a:ea typeface="+mn-ea"/>
          <a:cs typeface="+mn-cs"/>
        </a:defRPr>
      </a:lvl4pPr>
      <a:lvl5pPr marL="1181100" indent="-236538" algn="l" defTabSz="685800" rtl="0" eaLnBrk="0" fontAlgn="base" hangingPunct="0">
        <a:lnSpc>
          <a:spcPct val="90000"/>
        </a:lnSpc>
        <a:spcBef>
          <a:spcPts val="450"/>
        </a:spcBef>
        <a:spcAft>
          <a:spcPct val="0"/>
        </a:spcAft>
        <a:buClr>
          <a:schemeClr val="accent1"/>
        </a:buClr>
        <a:buFont typeface="Verdana" panose="020B0604030504040204" pitchFamily="34" charset="0"/>
        <a:buChar char="–"/>
        <a:defRPr sz="1200" kern="1200">
          <a:solidFill>
            <a:schemeClr val="accent1"/>
          </a:solidFill>
          <a:latin typeface="+mn-lt"/>
          <a:ea typeface="+mn-ea"/>
          <a:cs typeface="+mn-cs"/>
        </a:defRPr>
      </a:lvl5pPr>
      <a:lvl6pPr marL="1417500" indent="-237600" algn="l" defTabSz="685800" rtl="0" eaLnBrk="1" latinLnBrk="0" hangingPunct="1">
        <a:lnSpc>
          <a:spcPct val="90000"/>
        </a:lnSpc>
        <a:spcBef>
          <a:spcPts val="450"/>
        </a:spcBef>
        <a:buClr>
          <a:schemeClr val="accent1"/>
        </a:buClr>
        <a:buFont typeface="Arial" panose="020B0604020202020204" pitchFamily="34" charset="0"/>
        <a:buChar char="•"/>
        <a:defRPr sz="1050" kern="1200">
          <a:solidFill>
            <a:schemeClr val="tx1">
              <a:lumMod val="50000"/>
              <a:lumOff val="50000"/>
            </a:schemeClr>
          </a:solidFill>
          <a:latin typeface="+mn-lt"/>
          <a:ea typeface="+mn-ea"/>
          <a:cs typeface="+mn-cs"/>
        </a:defRPr>
      </a:lvl6pPr>
      <a:lvl7pPr marL="54000" indent="-54000" algn="l" defTabSz="685800" rtl="0" eaLnBrk="1" latinLnBrk="0" hangingPunct="1">
        <a:lnSpc>
          <a:spcPct val="90000"/>
        </a:lnSpc>
        <a:spcBef>
          <a:spcPts val="450"/>
        </a:spcBef>
        <a:buSzPct val="25000"/>
        <a:buFont typeface="Verdana" panose="020B0604030504040204" pitchFamily="34" charset="0"/>
        <a:buChar char=" "/>
        <a:defRPr sz="900" b="1" i="0" kern="1200">
          <a:solidFill>
            <a:schemeClr val="accent1"/>
          </a:solidFill>
          <a:latin typeface="+mn-lt"/>
          <a:ea typeface="+mn-ea"/>
          <a:cs typeface="+mn-cs"/>
        </a:defRPr>
      </a:lvl7pPr>
      <a:lvl8pPr marL="54000" indent="-54000" algn="l" defTabSz="685800" rtl="0" eaLnBrk="1" latinLnBrk="0" hangingPunct="1">
        <a:lnSpc>
          <a:spcPct val="90000"/>
        </a:lnSpc>
        <a:spcBef>
          <a:spcPts val="450"/>
        </a:spcBef>
        <a:buSzPct val="25000"/>
        <a:buFont typeface="Verdana" panose="020B0604030504040204" pitchFamily="34" charset="0"/>
        <a:buChar char=" "/>
        <a:defRPr sz="900" i="0" kern="1200">
          <a:solidFill>
            <a:schemeClr val="tx1">
              <a:lumMod val="65000"/>
              <a:lumOff val="35000"/>
            </a:schemeClr>
          </a:solidFill>
          <a:latin typeface="+mn-lt"/>
          <a:ea typeface="+mn-ea"/>
          <a:cs typeface="+mn-cs"/>
        </a:defRPr>
      </a:lvl8pPr>
      <a:lvl9pPr marL="162000" indent="-108000" algn="l" defTabSz="685800" rtl="0" eaLnBrk="1" latinLnBrk="0" hangingPunct="1">
        <a:lnSpc>
          <a:spcPct val="90000"/>
        </a:lnSpc>
        <a:spcBef>
          <a:spcPts val="450"/>
        </a:spcBef>
        <a:buClr>
          <a:schemeClr val="tx2"/>
        </a:buClr>
        <a:buFont typeface="Verdana" panose="020B0604030504040204" pitchFamily="34" charset="0"/>
        <a:buChar char="–"/>
        <a:defRPr sz="900" i="0" kern="1200">
          <a:solidFill>
            <a:schemeClr val="tx1">
              <a:lumMod val="65000"/>
              <a:lumOff val="35000"/>
            </a:schemeClr>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userDrawn="1"/>
        </p:nvPicPr>
        <p:blipFill>
          <a:blip r:embed="rId40">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Rechthoek 12"/>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7866699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hemeOverride" Target="../theme/themeOverride8.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hyperlink" Target="https://www.thalesgroup.com/en/markets/digital-identity-and-security/government/ebord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hyperlink" Target="https://www.tno.nl/nl/aandachtsgebieden/bouw-infra-maritiem/roadmaps/buildings-infrastructu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76A7053-2259-4667-9A6F-C6B7851334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sp>
        <p:nvSpPr>
          <p:cNvPr id="3" name="Tijdelijke aanduiding voor voettekst 2">
            <a:extLst>
              <a:ext uri="{FF2B5EF4-FFF2-40B4-BE49-F238E27FC236}">
                <a16:creationId xmlns:a16="http://schemas.microsoft.com/office/drawing/2014/main" id="{C760558E-D72B-4043-A5B6-F1492798F30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sp>
        <p:nvSpPr>
          <p:cNvPr id="4" name="Tijdelijke aanduiding voor dianummer 3">
            <a:extLst>
              <a:ext uri="{FF2B5EF4-FFF2-40B4-BE49-F238E27FC236}">
                <a16:creationId xmlns:a16="http://schemas.microsoft.com/office/drawing/2014/main" id="{D325B4B9-FC19-4E84-BA55-531D1333F3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pic>
        <p:nvPicPr>
          <p:cNvPr id="5" name="Tijdelijke aanduiding voor inhoud 5">
            <a:extLst>
              <a:ext uri="{FF2B5EF4-FFF2-40B4-BE49-F238E27FC236}">
                <a16:creationId xmlns:a16="http://schemas.microsoft.com/office/drawing/2014/main" id="{1DCB7162-29B6-4222-96A5-54D9CE4A9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747" y="-337"/>
            <a:ext cx="6853538" cy="6858000"/>
          </a:xfrm>
          <a:prstGeom prst="rect">
            <a:avLst/>
          </a:prstGeom>
        </p:spPr>
      </p:pic>
      <p:pic>
        <p:nvPicPr>
          <p:cNvPr id="6" name="Tijdelijke aanduiding voor inhoud 5">
            <a:extLst>
              <a:ext uri="{FF2B5EF4-FFF2-40B4-BE49-F238E27FC236}">
                <a16:creationId xmlns:a16="http://schemas.microsoft.com/office/drawing/2014/main" id="{9CCF6C54-A718-4C5F-B383-2C616F4716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02"/>
          <a:stretch/>
        </p:blipFill>
        <p:spPr>
          <a:xfrm>
            <a:off x="9506585" y="0"/>
            <a:ext cx="2685415" cy="6858000"/>
          </a:xfrm>
          <a:prstGeom prst="rect">
            <a:avLst/>
          </a:prstGeom>
        </p:spPr>
      </p:pic>
      <p:pic>
        <p:nvPicPr>
          <p:cNvPr id="7" name="Tijdelijke aanduiding voor inhoud 5">
            <a:extLst>
              <a:ext uri="{FF2B5EF4-FFF2-40B4-BE49-F238E27FC236}">
                <a16:creationId xmlns:a16="http://schemas.microsoft.com/office/drawing/2014/main" id="{1F4B6209-73C6-40C6-BA1D-B930E39F12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02"/>
          <a:stretch/>
        </p:blipFill>
        <p:spPr>
          <a:xfrm flipH="1">
            <a:off x="-16184" y="0"/>
            <a:ext cx="2685415" cy="6858000"/>
          </a:xfrm>
          <a:prstGeom prst="rect">
            <a:avLst/>
          </a:prstGeom>
        </p:spPr>
      </p:pic>
      <p:sp>
        <p:nvSpPr>
          <p:cNvPr id="8" name="Rechthoek 7">
            <a:extLst>
              <a:ext uri="{FF2B5EF4-FFF2-40B4-BE49-F238E27FC236}">
                <a16:creationId xmlns:a16="http://schemas.microsoft.com/office/drawing/2014/main" id="{DC88FDAF-2FA7-4C52-B849-D6EFA0CBDF86}"/>
              </a:ext>
            </a:extLst>
          </p:cNvPr>
          <p:cNvSpPr/>
          <p:nvPr/>
        </p:nvSpPr>
        <p:spPr>
          <a:xfrm>
            <a:off x="2306451" y="5090209"/>
            <a:ext cx="757909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nl-NL" sz="4000" b="1" i="0" u="none" strike="noStrike" kern="1200" cap="none" spc="0" normalizeH="0" baseline="0" noProof="0" dirty="0">
                <a:ln>
                  <a:noFill/>
                </a:ln>
                <a:solidFill>
                  <a:srgbClr val="154273"/>
                </a:solidFill>
                <a:effectLst/>
                <a:uLnTx/>
                <a:uFillTx/>
                <a:latin typeface="RijksoverheidSansHeadingTT" panose="020B0503040202060203" pitchFamily="34" charset="0"/>
                <a:ea typeface="+mn-ea"/>
                <a:cs typeface="+mn-cs"/>
              </a:rPr>
              <a:t>Cluster 3: </a:t>
            </a:r>
            <a:r>
              <a:rPr kumimoji="0" lang="nl-NL" sz="4000" b="1" i="0" u="none" strike="noStrike" kern="1200" cap="none" spc="0" normalizeH="0" baseline="0" noProof="0" dirty="0" err="1">
                <a:ln>
                  <a:noFill/>
                </a:ln>
                <a:solidFill>
                  <a:srgbClr val="154273"/>
                </a:solidFill>
                <a:effectLst/>
                <a:uLnTx/>
                <a:uFillTx/>
                <a:latin typeface="RijksoverheidSansHeadingTT" panose="020B0503040202060203" pitchFamily="34" charset="0"/>
                <a:ea typeface="+mn-ea"/>
                <a:cs typeface="+mn-cs"/>
              </a:rPr>
              <a:t>Civil</a:t>
            </a:r>
            <a:r>
              <a:rPr kumimoji="0" lang="nl-NL" sz="4000" b="1" i="0" u="none" strike="noStrike" kern="1200" cap="none" spc="0" normalizeH="0" baseline="0" noProof="0" dirty="0">
                <a:ln>
                  <a:noFill/>
                </a:ln>
                <a:solidFill>
                  <a:srgbClr val="154273"/>
                </a:solidFill>
                <a:effectLst/>
                <a:uLnTx/>
                <a:uFillTx/>
                <a:latin typeface="RijksoverheidSansHeadingTT" panose="020B0503040202060203" pitchFamily="34" charset="0"/>
                <a:ea typeface="+mn-ea"/>
                <a:cs typeface="+mn-cs"/>
              </a:rPr>
              <a:t> Security </a:t>
            </a:r>
            <a:r>
              <a:rPr kumimoji="0" lang="nl-NL" sz="4000" b="1" i="0" u="none" strike="noStrike" kern="1200" cap="none" spc="0" normalizeH="0" baseline="0" noProof="0" dirty="0" err="1">
                <a:ln>
                  <a:noFill/>
                </a:ln>
                <a:solidFill>
                  <a:srgbClr val="154273"/>
                </a:solidFill>
                <a:effectLst/>
                <a:uLnTx/>
                <a:uFillTx/>
                <a:latin typeface="RijksoverheidSansHeadingTT" panose="020B0503040202060203" pitchFamily="34" charset="0"/>
                <a:ea typeface="+mn-ea"/>
                <a:cs typeface="+mn-cs"/>
              </a:rPr>
              <a:t>for</a:t>
            </a:r>
            <a:r>
              <a:rPr kumimoji="0" lang="nl-NL" sz="4000" b="1" i="0" u="none" strike="noStrike" kern="1200" cap="none" spc="0" normalizeH="0" baseline="0" noProof="0" dirty="0">
                <a:ln>
                  <a:noFill/>
                </a:ln>
                <a:solidFill>
                  <a:srgbClr val="154273"/>
                </a:solidFill>
                <a:effectLst/>
                <a:uLnTx/>
                <a:uFillTx/>
                <a:latin typeface="RijksoverheidSansHeadingTT" panose="020B0503040202060203" pitchFamily="34" charset="0"/>
                <a:ea typeface="+mn-ea"/>
                <a:cs typeface="+mn-cs"/>
              </a:rPr>
              <a:t> Society</a:t>
            </a:r>
            <a:endParaRPr kumimoji="0" lang="en-US" sz="4000" b="1" i="0" u="none" strike="noStrike" kern="1200" cap="none" spc="0" normalizeH="0" baseline="0" noProof="0" dirty="0">
              <a:ln>
                <a:noFill/>
              </a:ln>
              <a:solidFill>
                <a:srgbClr val="154273"/>
              </a:solidFill>
              <a:effectLst/>
              <a:uLnTx/>
              <a:uFillTx/>
              <a:latin typeface="RijksoverheidSansHeadingTT" panose="020B050304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nl-NL" sz="2000" b="0" i="0" u="none" strike="noStrike" kern="1200" cap="none" spc="0" normalizeH="0" baseline="0" noProof="0" dirty="0">
                <a:ln>
                  <a:noFill/>
                </a:ln>
                <a:solidFill>
                  <a:srgbClr val="154273"/>
                </a:solidFill>
                <a:effectLst/>
                <a:uLnTx/>
                <a:uFillTx/>
                <a:latin typeface="RijksoverheidSansHeadingTT" panose="020B0503040202060203" pitchFamily="34" charset="0"/>
                <a:ea typeface="+mn-ea"/>
                <a:cs typeface="+mn-cs"/>
              </a:rPr>
              <a:t>Boy </a:t>
            </a:r>
            <a:r>
              <a:rPr kumimoji="0" lang="nl-NL" altLang="nl-NL" sz="2000" b="0" i="0" u="none" strike="noStrike" kern="1200" cap="none" spc="0" normalizeH="0" baseline="0" noProof="0" dirty="0" err="1">
                <a:ln>
                  <a:noFill/>
                </a:ln>
                <a:solidFill>
                  <a:srgbClr val="154273"/>
                </a:solidFill>
                <a:effectLst/>
                <a:uLnTx/>
                <a:uFillTx/>
                <a:latin typeface="RijksoverheidSansHeadingTT" panose="020B0503040202060203" pitchFamily="34" charset="0"/>
                <a:ea typeface="+mn-ea"/>
                <a:cs typeface="+mn-cs"/>
              </a:rPr>
              <a:t>Dacier</a:t>
            </a:r>
            <a:r>
              <a:rPr kumimoji="0" lang="nl-NL" altLang="nl-NL" sz="2000" b="0" i="0" u="none" strike="noStrike" kern="1200" cap="none" spc="0" normalizeH="0" baseline="0" noProof="0" dirty="0">
                <a:ln>
                  <a:noFill/>
                </a:ln>
                <a:solidFill>
                  <a:srgbClr val="154273"/>
                </a:solidFill>
                <a:effectLst/>
                <a:uLnTx/>
                <a:uFillTx/>
                <a:latin typeface="RijksoverheidSansHeadingTT" panose="020B0503040202060203" pitchFamily="34" charset="0"/>
                <a:ea typeface="+mn-ea"/>
                <a:cs typeface="+mn-cs"/>
              </a:rPr>
              <a:t> &amp; Victor Hartong</a:t>
            </a:r>
          </a:p>
        </p:txBody>
      </p:sp>
      <p:pic>
        <p:nvPicPr>
          <p:cNvPr id="1028" name="Picture 4">
            <a:extLst>
              <a:ext uri="{FF2B5EF4-FFF2-40B4-BE49-F238E27FC236}">
                <a16:creationId xmlns:a16="http://schemas.microsoft.com/office/drawing/2014/main" id="{C8B0250D-32EA-44CC-8A98-974E581DE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3" b="9207"/>
          <a:stretch/>
        </p:blipFill>
        <p:spPr bwMode="auto">
          <a:xfrm>
            <a:off x="385665" y="457228"/>
            <a:ext cx="2029699" cy="10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246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807BAC-BDE1-49FA-AD5F-1699354E05E6}"/>
              </a:ext>
            </a:extLst>
          </p:cNvPr>
          <p:cNvSpPr>
            <a:spLocks noGrp="1"/>
          </p:cNvSpPr>
          <p:nvPr>
            <p:ph type="body" sz="quarter" idx="16"/>
          </p:nvPr>
        </p:nvSpPr>
        <p:spPr>
          <a:xfrm>
            <a:off x="635000" y="1648326"/>
            <a:ext cx="6105434" cy="5159434"/>
          </a:xfrm>
        </p:spPr>
        <p:txBody>
          <a:bodyPr>
            <a:normAutofit/>
          </a:bodyPr>
          <a:lstStyle/>
          <a:p>
            <a:r>
              <a:rPr lang="en-US" dirty="0"/>
              <a:t>Call 2020-2021: Strengthened Security Research and Innovation </a:t>
            </a:r>
          </a:p>
          <a:p>
            <a:r>
              <a:rPr lang="en-US" dirty="0"/>
              <a:t>Budget 16M</a:t>
            </a:r>
          </a:p>
          <a:p>
            <a:endParaRPr lang="en-US" dirty="0"/>
          </a:p>
          <a:p>
            <a:pPr lvl="1"/>
            <a:r>
              <a:rPr lang="en-US" dirty="0">
                <a:highlight>
                  <a:srgbClr val="FFFF00"/>
                </a:highlight>
              </a:rPr>
              <a:t>SSRI01 – Stronger pillars of security Research and Innovation</a:t>
            </a:r>
          </a:p>
          <a:p>
            <a:pPr lvl="1"/>
            <a:r>
              <a:rPr lang="en-US" dirty="0"/>
              <a:t>SSRI02 – Increased Innovation uptake</a:t>
            </a:r>
          </a:p>
          <a:p>
            <a:pPr lvl="1"/>
            <a:r>
              <a:rPr lang="en-US" dirty="0">
                <a:highlight>
                  <a:srgbClr val="FFFF00"/>
                </a:highlight>
              </a:rPr>
              <a:t>SSRI03 – Cross-cutting knowledge and value for common security solutions</a:t>
            </a:r>
            <a:endParaRPr lang="en-GB" dirty="0">
              <a:highlight>
                <a:srgbClr val="FFFF00"/>
              </a:highlight>
            </a:endParaRPr>
          </a:p>
          <a:p>
            <a:pPr lvl="1">
              <a:buFont typeface="Arial" panose="020B0604020202020204" pitchFamily="34" charset="0"/>
              <a:buChar char="•"/>
            </a:pPr>
            <a:endParaRPr lang="en-GB" dirty="0"/>
          </a:p>
        </p:txBody>
      </p:sp>
      <p:sp>
        <p:nvSpPr>
          <p:cNvPr id="2" name="Titel 1">
            <a:extLst>
              <a:ext uri="{FF2B5EF4-FFF2-40B4-BE49-F238E27FC236}">
                <a16:creationId xmlns:a16="http://schemas.microsoft.com/office/drawing/2014/main" id="{158C2E4C-20CE-4851-BB01-AC13FF4CD8E9}"/>
              </a:ext>
            </a:extLst>
          </p:cNvPr>
          <p:cNvSpPr>
            <a:spLocks noGrp="1"/>
          </p:cNvSpPr>
          <p:nvPr>
            <p:ph type="title"/>
          </p:nvPr>
        </p:nvSpPr>
        <p:spPr>
          <a:xfrm>
            <a:off x="635000" y="449762"/>
            <a:ext cx="5003800" cy="1598086"/>
          </a:xfrm>
        </p:spPr>
        <p:txBody>
          <a:bodyPr anchor="b">
            <a:normAutofit fontScale="90000"/>
          </a:bodyPr>
          <a:lstStyle/>
          <a:p>
            <a:r>
              <a:rPr lang="en-GB" sz="2800" b="1" dirty="0">
                <a:solidFill>
                  <a:srgbClr val="002060"/>
                </a:solidFill>
                <a:latin typeface="RijksoverheidSansHeadingTT" panose="020B0503040202060203" pitchFamily="34" charset="0"/>
              </a:rPr>
              <a:t>Destination 6 – </a:t>
            </a:r>
            <a:r>
              <a:rPr lang="en-US" sz="2800" b="1" dirty="0">
                <a:solidFill>
                  <a:srgbClr val="002060"/>
                </a:solidFill>
                <a:latin typeface="RijksoverheidSansHeadingTT" panose="020B0503040202060203" pitchFamily="34" charset="0"/>
              </a:rPr>
              <a:t>SSRI (Strengthened Security Research and Innovation)</a:t>
            </a:r>
            <a:br>
              <a:rPr lang="en-US" sz="2800" b="1" dirty="0">
                <a:solidFill>
                  <a:srgbClr val="002060"/>
                </a:solidFill>
                <a:latin typeface="RijksoverheidSansHeadingTT" panose="020B0503040202060203" pitchFamily="34" charset="0"/>
              </a:rPr>
            </a:br>
            <a:br>
              <a:rPr lang="en-US" sz="2800" b="1" dirty="0">
                <a:solidFill>
                  <a:srgbClr val="002060"/>
                </a:solidFill>
                <a:latin typeface="RijksoverheidSansHeadingTT" panose="020B0503040202060203" pitchFamily="34" charset="0"/>
              </a:rPr>
            </a:br>
            <a:br>
              <a:rPr lang="en-GB" sz="2800" b="1" dirty="0">
                <a:solidFill>
                  <a:srgbClr val="002060"/>
                </a:solidFill>
                <a:latin typeface="RijksoverheidSansHeadingTT" panose="020B0503040202060203" pitchFamily="34" charset="0"/>
              </a:rPr>
            </a:br>
            <a:endParaRPr lang="nl-NL" sz="2800" b="1" dirty="0">
              <a:solidFill>
                <a:srgbClr val="002060"/>
              </a:solidFill>
              <a:latin typeface="RijksoverheidSansHeadingTT" panose="020B0503040202060203" pitchFamily="34" charset="0"/>
            </a:endParaRPr>
          </a:p>
        </p:txBody>
      </p:sp>
      <p:sp>
        <p:nvSpPr>
          <p:cNvPr id="13" name="Date Placeholder 4">
            <a:extLst>
              <a:ext uri="{FF2B5EF4-FFF2-40B4-BE49-F238E27FC236}">
                <a16:creationId xmlns:a16="http://schemas.microsoft.com/office/drawing/2014/main" id="{DA6B7575-4D0C-4429-A20E-4EA4E6C8EE65}"/>
              </a:ext>
            </a:extLst>
          </p:cNvPr>
          <p:cNvSpPr>
            <a:spLocks noGrp="1"/>
          </p:cNvSpPr>
          <p:nvPr>
            <p:ph type="dt" sz="half" idx="25"/>
          </p:nvPr>
        </p:nvSpPr>
        <p:spPr>
          <a:xfrm>
            <a:off x="635000" y="6543488"/>
            <a:ext cx="5003800" cy="2642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sp>
        <p:nvSpPr>
          <p:cNvPr id="15" name="Footer Placeholder 5">
            <a:extLst>
              <a:ext uri="{FF2B5EF4-FFF2-40B4-BE49-F238E27FC236}">
                <a16:creationId xmlns:a16="http://schemas.microsoft.com/office/drawing/2014/main" id="{72C9FF0F-0FB0-46B8-B10F-2B16FA761D8D}"/>
              </a:ext>
            </a:extLst>
          </p:cNvPr>
          <p:cNvSpPr>
            <a:spLocks noGrp="1"/>
          </p:cNvSpPr>
          <p:nvPr>
            <p:ph type="ftr" sz="quarter" idx="26"/>
          </p:nvPr>
        </p:nvSpPr>
        <p:spPr>
          <a:xfrm>
            <a:off x="635000" y="6221413"/>
            <a:ext cx="5003800" cy="3220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sp>
        <p:nvSpPr>
          <p:cNvPr id="17" name="Slide Number Placeholder 6">
            <a:extLst>
              <a:ext uri="{FF2B5EF4-FFF2-40B4-BE49-F238E27FC236}">
                <a16:creationId xmlns:a16="http://schemas.microsoft.com/office/drawing/2014/main" id="{A4D510BD-AFC0-4D09-8283-DCE7D836D23D}"/>
              </a:ext>
            </a:extLst>
          </p:cNvPr>
          <p:cNvSpPr>
            <a:spLocks noGrp="1"/>
          </p:cNvSpPr>
          <p:nvPr>
            <p:ph type="sldNum" sz="quarter" idx="27"/>
          </p:nvPr>
        </p:nvSpPr>
        <p:spPr>
          <a:xfrm>
            <a:off x="6553199" y="6221413"/>
            <a:ext cx="5005389" cy="32207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pic>
        <p:nvPicPr>
          <p:cNvPr id="4" name="Afbeelding 3">
            <a:extLst>
              <a:ext uri="{FF2B5EF4-FFF2-40B4-BE49-F238E27FC236}">
                <a16:creationId xmlns:a16="http://schemas.microsoft.com/office/drawing/2014/main" id="{76574908-C0DD-4EC7-A35E-B68F155FA5C7}"/>
              </a:ext>
            </a:extLst>
          </p:cNvPr>
          <p:cNvPicPr>
            <a:picLocks noChangeAspect="1"/>
          </p:cNvPicPr>
          <p:nvPr/>
        </p:nvPicPr>
        <p:blipFill>
          <a:blip r:embed="rId3"/>
          <a:stretch>
            <a:fillRect/>
          </a:stretch>
        </p:blipFill>
        <p:spPr>
          <a:xfrm>
            <a:off x="7065264" y="0"/>
            <a:ext cx="5126736" cy="6858000"/>
          </a:xfrm>
          <a:prstGeom prst="rect">
            <a:avLst/>
          </a:prstGeom>
        </p:spPr>
      </p:pic>
    </p:spTree>
    <p:extLst>
      <p:ext uri="{BB962C8B-B14F-4D97-AF65-F5344CB8AC3E}">
        <p14:creationId xmlns:p14="http://schemas.microsoft.com/office/powerpoint/2010/main" val="618357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DF985-2447-4397-B7A6-5BAA641C36C7}"/>
              </a:ext>
            </a:extLst>
          </p:cNvPr>
          <p:cNvSpPr>
            <a:spLocks noGrp="1"/>
          </p:cNvSpPr>
          <p:nvPr>
            <p:ph type="title"/>
          </p:nvPr>
        </p:nvSpPr>
        <p:spPr>
          <a:xfrm>
            <a:off x="335360" y="717615"/>
            <a:ext cx="11521280" cy="864094"/>
          </a:xfrm>
        </p:spPr>
        <p:txBody>
          <a:bodyPr>
            <a:normAutofit/>
          </a:bodyPr>
          <a:lstStyle/>
          <a:p>
            <a:r>
              <a:rPr lang="nl-NL" b="1" dirty="0">
                <a:solidFill>
                  <a:srgbClr val="002060"/>
                </a:solidFill>
                <a:latin typeface="RijksoverheidSansHeadingTT" panose="020B0503040202060203" pitchFamily="34" charset="0"/>
              </a:rPr>
              <a:t>More information</a:t>
            </a:r>
          </a:p>
        </p:txBody>
      </p:sp>
      <p:sp>
        <p:nvSpPr>
          <p:cNvPr id="4" name="Tijdelijke aanduiding voor inhoud 3">
            <a:extLst>
              <a:ext uri="{FF2B5EF4-FFF2-40B4-BE49-F238E27FC236}">
                <a16:creationId xmlns:a16="http://schemas.microsoft.com/office/drawing/2014/main" id="{E842BE6F-D871-465E-BE7C-A1CF4CA32391}"/>
              </a:ext>
            </a:extLst>
          </p:cNvPr>
          <p:cNvSpPr txBox="1">
            <a:spLocks noGrp="1"/>
          </p:cNvSpPr>
          <p:nvPr>
            <p:ph sz="quarter" idx="13"/>
          </p:nvPr>
        </p:nvSpPr>
        <p:spPr>
          <a:xfrm>
            <a:off x="335360" y="1335398"/>
            <a:ext cx="11518900" cy="4755533"/>
          </a:xfrm>
          <a:prstGeom prst="rect">
            <a:avLst/>
          </a:prstGeom>
          <a:noFill/>
        </p:spPr>
        <p:txBody>
          <a:bodyPr wrap="square" rtlCol="0">
            <a:spAutoFit/>
          </a:bodyPr>
          <a:lstStyle/>
          <a:p>
            <a:r>
              <a:rPr lang="nl-NL" sz="2200" dirty="0" err="1">
                <a:solidFill>
                  <a:srgbClr val="002060"/>
                </a:solidFill>
                <a:latin typeface="RijksoverheidSansHeadingTT" panose="020B0503040202060203" pitchFamily="34" charset="0"/>
              </a:rPr>
              <a:t>Publication</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Work</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Programme</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June</a:t>
            </a:r>
            <a:r>
              <a:rPr lang="nl-NL" sz="2200" dirty="0">
                <a:solidFill>
                  <a:srgbClr val="002060"/>
                </a:solidFill>
                <a:latin typeface="RijksoverheidSansHeadingTT" panose="020B0503040202060203" pitchFamily="34" charset="0"/>
              </a:rPr>
              <a:t> 2021 </a:t>
            </a:r>
          </a:p>
          <a:p>
            <a:r>
              <a:rPr lang="nl-NL" sz="2200" dirty="0">
                <a:solidFill>
                  <a:srgbClr val="002060"/>
                </a:solidFill>
                <a:latin typeface="RijksoverheidSansHeadingTT" panose="020B0503040202060203" pitchFamily="34" charset="0"/>
              </a:rPr>
              <a:t>Calls open: 30 </a:t>
            </a:r>
            <a:r>
              <a:rPr lang="nl-NL" sz="2200" dirty="0" err="1">
                <a:solidFill>
                  <a:srgbClr val="002060"/>
                </a:solidFill>
                <a:latin typeface="RijksoverheidSansHeadingTT" panose="020B0503040202060203" pitchFamily="34" charset="0"/>
              </a:rPr>
              <a:t>June</a:t>
            </a:r>
            <a:r>
              <a:rPr lang="nl-NL" sz="2200" dirty="0">
                <a:solidFill>
                  <a:srgbClr val="002060"/>
                </a:solidFill>
                <a:latin typeface="RijksoverheidSansHeadingTT" panose="020B0503040202060203" pitchFamily="34" charset="0"/>
              </a:rPr>
              <a:t> 2021  /  30 </a:t>
            </a:r>
            <a:r>
              <a:rPr lang="nl-NL" sz="2200" dirty="0" err="1">
                <a:solidFill>
                  <a:srgbClr val="002060"/>
                </a:solidFill>
                <a:latin typeface="RijksoverheidSansHeadingTT" panose="020B0503040202060203" pitchFamily="34" charset="0"/>
              </a:rPr>
              <a:t>June</a:t>
            </a:r>
            <a:r>
              <a:rPr lang="nl-NL" sz="2200" dirty="0">
                <a:solidFill>
                  <a:srgbClr val="002060"/>
                </a:solidFill>
                <a:latin typeface="RijksoverheidSansHeadingTT" panose="020B0503040202060203" pitchFamily="34" charset="0"/>
              </a:rPr>
              <a:t> 2022 </a:t>
            </a:r>
          </a:p>
          <a:p>
            <a:r>
              <a:rPr lang="nl-NL" sz="2200" dirty="0">
                <a:solidFill>
                  <a:srgbClr val="002060"/>
                </a:solidFill>
                <a:latin typeface="RijksoverheidSansHeadingTT" panose="020B0503040202060203" pitchFamily="34" charset="0"/>
              </a:rPr>
              <a:t>Deadlines: </a:t>
            </a:r>
            <a:r>
              <a:rPr lang="nl-NL" sz="2200" dirty="0">
                <a:solidFill>
                  <a:srgbClr val="002060"/>
                </a:solidFill>
                <a:highlight>
                  <a:srgbClr val="FFFF00"/>
                </a:highlight>
                <a:latin typeface="RijksoverheidSansHeadingTT" panose="020B0503040202060203" pitchFamily="34" charset="0"/>
              </a:rPr>
              <a:t>23 November 2021 </a:t>
            </a:r>
            <a:r>
              <a:rPr lang="nl-NL" sz="2200" dirty="0">
                <a:solidFill>
                  <a:srgbClr val="002060"/>
                </a:solidFill>
                <a:latin typeface="RijksoverheidSansHeadingTT" panose="020B0503040202060203" pitchFamily="34" charset="0"/>
              </a:rPr>
              <a:t>/  23 November 2022</a:t>
            </a:r>
            <a:br>
              <a:rPr lang="nl-NL" sz="2200" dirty="0">
                <a:solidFill>
                  <a:srgbClr val="002060"/>
                </a:solidFill>
                <a:latin typeface="RijksoverheidSansHeadingTT" panose="020B0503040202060203" pitchFamily="34" charset="0"/>
              </a:rPr>
            </a:br>
            <a:r>
              <a:rPr lang="nl-NL" sz="2200" dirty="0">
                <a:solidFill>
                  <a:srgbClr val="002060"/>
                </a:solidFill>
                <a:latin typeface="RijksoverheidSansHeadingTT" panose="020B0503040202060203" pitchFamily="34" charset="0"/>
              </a:rPr>
              <a:t>Deadlines </a:t>
            </a:r>
            <a:r>
              <a:rPr lang="nl-NL" sz="2200" dirty="0" err="1">
                <a:solidFill>
                  <a:srgbClr val="002060"/>
                </a:solidFill>
                <a:latin typeface="RijksoverheidSansHeadingTT" panose="020B0503040202060203" pitchFamily="34" charset="0"/>
              </a:rPr>
              <a:t>CyberSecurity</a:t>
            </a:r>
            <a:r>
              <a:rPr lang="nl-NL" sz="2200" dirty="0">
                <a:solidFill>
                  <a:srgbClr val="002060"/>
                </a:solidFill>
                <a:latin typeface="RijksoverheidSansHeadingTT" panose="020B0503040202060203" pitchFamily="34" charset="0"/>
              </a:rPr>
              <a:t>: </a:t>
            </a:r>
            <a:r>
              <a:rPr lang="nl-NL" sz="2200" dirty="0">
                <a:solidFill>
                  <a:srgbClr val="002060"/>
                </a:solidFill>
                <a:highlight>
                  <a:srgbClr val="FF0000"/>
                </a:highlight>
                <a:latin typeface="RijksoverheidSansHeadingTT" panose="020B0503040202060203" pitchFamily="34" charset="0"/>
              </a:rPr>
              <a:t>21 </a:t>
            </a:r>
            <a:r>
              <a:rPr lang="nl-NL" sz="2200" dirty="0" err="1">
                <a:solidFill>
                  <a:srgbClr val="002060"/>
                </a:solidFill>
                <a:highlight>
                  <a:srgbClr val="FF0000"/>
                </a:highlight>
                <a:latin typeface="RijksoverheidSansHeadingTT" panose="020B0503040202060203" pitchFamily="34" charset="0"/>
              </a:rPr>
              <a:t>October</a:t>
            </a:r>
            <a:r>
              <a:rPr lang="nl-NL" sz="2200" dirty="0">
                <a:solidFill>
                  <a:srgbClr val="002060"/>
                </a:solidFill>
                <a:highlight>
                  <a:srgbClr val="FF0000"/>
                </a:highlight>
                <a:latin typeface="RijksoverheidSansHeadingTT" panose="020B0503040202060203" pitchFamily="34" charset="0"/>
              </a:rPr>
              <a:t> 2021  </a:t>
            </a:r>
            <a:r>
              <a:rPr lang="nl-NL" sz="2200" dirty="0">
                <a:solidFill>
                  <a:srgbClr val="002060"/>
                </a:solidFill>
                <a:latin typeface="RijksoverheidSansHeadingTT" panose="020B0503040202060203" pitchFamily="34" charset="0"/>
              </a:rPr>
              <a:t>/  16 November 2022</a:t>
            </a:r>
          </a:p>
          <a:p>
            <a:r>
              <a:rPr lang="nl-NL" sz="2200" dirty="0">
                <a:solidFill>
                  <a:srgbClr val="002060"/>
                </a:solidFill>
                <a:latin typeface="RijksoverheidSansHeadingTT" panose="020B0503040202060203" pitchFamily="34" charset="0"/>
              </a:rPr>
              <a:t>Total budget </a:t>
            </a:r>
            <a:r>
              <a:rPr lang="nl-NL" sz="2200" dirty="0" err="1">
                <a:solidFill>
                  <a:srgbClr val="002060"/>
                </a:solidFill>
                <a:latin typeface="RijksoverheidSansHeadingTT" panose="020B0503040202060203" pitchFamily="34" charset="0"/>
              </a:rPr>
              <a:t>for</a:t>
            </a:r>
            <a:r>
              <a:rPr lang="nl-NL" sz="2200" dirty="0">
                <a:solidFill>
                  <a:srgbClr val="002060"/>
                </a:solidFill>
                <a:latin typeface="RijksoverheidSansHeadingTT" panose="020B0503040202060203" pitchFamily="34" charset="0"/>
              </a:rPr>
              <a:t> cluster 3 2021-2022: 405.8 </a:t>
            </a:r>
            <a:r>
              <a:rPr lang="nl-NL" sz="2200" dirty="0" err="1">
                <a:solidFill>
                  <a:srgbClr val="002060"/>
                </a:solidFill>
                <a:latin typeface="RijksoverheidSansHeadingTT" panose="020B0503040202060203" pitchFamily="34" charset="0"/>
              </a:rPr>
              <a:t>mEuro</a:t>
            </a:r>
            <a:endParaRPr lang="nl-NL" sz="2200" dirty="0">
              <a:solidFill>
                <a:srgbClr val="002060"/>
              </a:solidFill>
              <a:latin typeface="RijksoverheidSansHeadingTT" panose="020B0503040202060203" pitchFamily="34" charset="0"/>
            </a:endParaRPr>
          </a:p>
          <a:p>
            <a:r>
              <a:rPr lang="nl-NL" sz="2200" dirty="0">
                <a:solidFill>
                  <a:srgbClr val="002060"/>
                </a:solidFill>
                <a:latin typeface="RijksoverheidSansHeadingTT" panose="020B0503040202060203" pitchFamily="34" charset="0"/>
              </a:rPr>
              <a:t>Total budget </a:t>
            </a:r>
            <a:r>
              <a:rPr lang="en-GB" sz="2200" b="1" dirty="0">
                <a:solidFill>
                  <a:srgbClr val="002060"/>
                </a:solidFill>
                <a:latin typeface="RijksoverheidSansHeadingTT" panose="020B0503040202060203" pitchFamily="34" charset="0"/>
              </a:rPr>
              <a:t>€1,7 billion for the period 2021-2027</a:t>
            </a:r>
            <a:r>
              <a:rPr lang="en-GB" sz="2200" dirty="0">
                <a:solidFill>
                  <a:srgbClr val="002060"/>
                </a:solidFill>
                <a:latin typeface="RijksoverheidSansHeadingTT" panose="020B0503040202060203" pitchFamily="34" charset="0"/>
              </a:rPr>
              <a:t>.</a:t>
            </a:r>
            <a:endParaRPr lang="nl-NL" sz="2200" dirty="0">
              <a:solidFill>
                <a:srgbClr val="002060"/>
              </a:solidFill>
              <a:latin typeface="RijksoverheidSansHeadingTT" panose="020B0503040202060203" pitchFamily="34" charset="0"/>
            </a:endParaRPr>
          </a:p>
          <a:p>
            <a:endParaRPr lang="nl-NL" sz="2200" dirty="0">
              <a:solidFill>
                <a:srgbClr val="002060"/>
              </a:solidFill>
              <a:latin typeface="RijksoverheidSansHeadingTT" panose="020B0503040202060203" pitchFamily="34" charset="0"/>
            </a:endParaRPr>
          </a:p>
          <a:p>
            <a:r>
              <a:rPr lang="nl-NL" sz="2200" dirty="0" err="1">
                <a:solidFill>
                  <a:srgbClr val="002060"/>
                </a:solidFill>
                <a:latin typeface="RijksoverheidSansHeadingTT" panose="020B0503040202060203" pitchFamily="34" charset="0"/>
              </a:rPr>
              <a:t>Provisional</a:t>
            </a:r>
            <a:r>
              <a:rPr lang="nl-NL" sz="2200" dirty="0">
                <a:solidFill>
                  <a:srgbClr val="002060"/>
                </a:solidFill>
                <a:latin typeface="RijksoverheidSansHeadingTT" panose="020B0503040202060203" pitchFamily="34" charset="0"/>
              </a:rPr>
              <a:t> information: </a:t>
            </a:r>
          </a:p>
          <a:p>
            <a:pPr marL="645750" lvl="1" indent="-285750"/>
            <a:r>
              <a:rPr lang="nl-NL" sz="2200" dirty="0" err="1">
                <a:solidFill>
                  <a:srgbClr val="002060"/>
                </a:solidFill>
                <a:latin typeface="RijksoverheidSansHeadingTT" panose="020B0503040202060203" pitchFamily="34" charset="0"/>
              </a:rPr>
              <a:t>All</a:t>
            </a:r>
            <a:r>
              <a:rPr lang="nl-NL" sz="2200" dirty="0">
                <a:solidFill>
                  <a:srgbClr val="002060"/>
                </a:solidFill>
                <a:latin typeface="RijksoverheidSansHeadingTT" panose="020B0503040202060203" pitchFamily="34" charset="0"/>
              </a:rPr>
              <a:t> single stage calls</a:t>
            </a:r>
          </a:p>
          <a:p>
            <a:pPr marL="645750" lvl="1" indent="-285750"/>
            <a:r>
              <a:rPr lang="nl-NL" sz="2200" dirty="0">
                <a:solidFill>
                  <a:srgbClr val="002060"/>
                </a:solidFill>
                <a:latin typeface="RijksoverheidSansHeadingTT" panose="020B0503040202060203" pitchFamily="34" charset="0"/>
              </a:rPr>
              <a:t>32 </a:t>
            </a:r>
            <a:r>
              <a:rPr lang="nl-NL" sz="2200" dirty="0" err="1">
                <a:solidFill>
                  <a:srgbClr val="002060"/>
                </a:solidFill>
                <a:latin typeface="RijksoverheidSansHeadingTT" panose="020B0503040202060203" pitchFamily="34" charset="0"/>
              </a:rPr>
              <a:t>IIA’s</a:t>
            </a:r>
            <a:r>
              <a:rPr lang="nl-NL" sz="2200" dirty="0">
                <a:solidFill>
                  <a:srgbClr val="002060"/>
                </a:solidFill>
                <a:latin typeface="RijksoverheidSansHeadingTT" panose="020B0503040202060203" pitchFamily="34" charset="0"/>
              </a:rPr>
              <a:t> + 23 </a:t>
            </a:r>
            <a:r>
              <a:rPr lang="nl-NL" sz="2200" dirty="0" err="1">
                <a:solidFill>
                  <a:srgbClr val="002060"/>
                </a:solidFill>
                <a:latin typeface="RijksoverheidSansHeadingTT" panose="020B0503040202060203" pitchFamily="34" charset="0"/>
              </a:rPr>
              <a:t>RIA’s</a:t>
            </a:r>
            <a:r>
              <a:rPr lang="nl-NL" sz="2200" dirty="0">
                <a:solidFill>
                  <a:srgbClr val="002060"/>
                </a:solidFill>
                <a:latin typeface="RijksoverheidSansHeadingTT" panose="020B0503040202060203" pitchFamily="34" charset="0"/>
              </a:rPr>
              <a:t> + 9 </a:t>
            </a:r>
            <a:r>
              <a:rPr lang="nl-NL" sz="2200" dirty="0" err="1">
                <a:solidFill>
                  <a:srgbClr val="002060"/>
                </a:solidFill>
                <a:latin typeface="RijksoverheidSansHeadingTT" panose="020B0503040202060203" pitchFamily="34" charset="0"/>
              </a:rPr>
              <a:t>CSA’s</a:t>
            </a:r>
            <a:r>
              <a:rPr lang="nl-NL" sz="2200" dirty="0">
                <a:solidFill>
                  <a:srgbClr val="002060"/>
                </a:solidFill>
                <a:latin typeface="RijksoverheidSansHeadingTT" panose="020B0503040202060203" pitchFamily="34" charset="0"/>
              </a:rPr>
              <a:t> + 1 PCP</a:t>
            </a:r>
          </a:p>
          <a:p>
            <a:pPr marL="645750" lvl="1" indent="-285750"/>
            <a:r>
              <a:rPr lang="nl-NL" sz="2200" dirty="0" err="1">
                <a:solidFill>
                  <a:srgbClr val="002060"/>
                </a:solidFill>
                <a:latin typeface="RijksoverheidSansHeadingTT" panose="020B0503040202060203" pitchFamily="34" charset="0"/>
              </a:rPr>
              <a:t>Mostly</a:t>
            </a:r>
            <a:r>
              <a:rPr lang="nl-NL" sz="2200" dirty="0">
                <a:solidFill>
                  <a:srgbClr val="002060"/>
                </a:solidFill>
                <a:latin typeface="RijksoverheidSansHeadingTT" panose="020B0503040202060203" pitchFamily="34" charset="0"/>
              </a:rPr>
              <a:t> 1 project </a:t>
            </a:r>
            <a:r>
              <a:rPr lang="nl-NL" sz="2200" dirty="0" err="1">
                <a:solidFill>
                  <a:srgbClr val="002060"/>
                </a:solidFill>
                <a:latin typeface="RijksoverheidSansHeadingTT" panose="020B0503040202060203" pitchFamily="34" charset="0"/>
              </a:rPr>
              <a:t>to</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be</a:t>
            </a:r>
            <a:r>
              <a:rPr lang="nl-NL" sz="2200" dirty="0">
                <a:solidFill>
                  <a:srgbClr val="002060"/>
                </a:solidFill>
                <a:latin typeface="RijksoverheidSansHeadingTT" panose="020B0503040202060203" pitchFamily="34" charset="0"/>
              </a:rPr>
              <a:t> </a:t>
            </a:r>
            <a:r>
              <a:rPr lang="nl-NL" sz="2200" dirty="0" err="1">
                <a:solidFill>
                  <a:srgbClr val="002060"/>
                </a:solidFill>
                <a:latin typeface="RijksoverheidSansHeadingTT" panose="020B0503040202060203" pitchFamily="34" charset="0"/>
              </a:rPr>
              <a:t>funded</a:t>
            </a:r>
            <a:r>
              <a:rPr lang="nl-NL" sz="2200" dirty="0">
                <a:solidFill>
                  <a:srgbClr val="002060"/>
                </a:solidFill>
                <a:latin typeface="RijksoverheidSansHeadingTT" panose="020B0503040202060203" pitchFamily="34" charset="0"/>
              </a:rPr>
              <a:t> per call</a:t>
            </a:r>
          </a:p>
        </p:txBody>
      </p:sp>
    </p:spTree>
    <p:extLst>
      <p:ext uri="{BB962C8B-B14F-4D97-AF65-F5344CB8AC3E}">
        <p14:creationId xmlns:p14="http://schemas.microsoft.com/office/powerpoint/2010/main" val="1364349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F0FE0ACA-4FA2-438E-BDDD-C056FBE14221}"/>
              </a:ext>
            </a:extLst>
          </p:cNvPr>
          <p:cNvSpPr>
            <a:spLocks noGrp="1"/>
          </p:cNvSpPr>
          <p:nvPr>
            <p:ph type="body" sz="quarter" idx="16"/>
          </p:nvPr>
        </p:nvSpPr>
        <p:spPr>
          <a:xfrm>
            <a:off x="635000" y="2289600"/>
            <a:ext cx="5003800" cy="3931813"/>
          </a:xfrm>
        </p:spPr>
        <p:txBody>
          <a:bodyPr/>
          <a:lstStyle/>
          <a:p>
            <a:r>
              <a:rPr lang="en-US" strike="sngStrike" dirty="0"/>
              <a:t>Ask the EU to fund your project</a:t>
            </a:r>
          </a:p>
          <a:p>
            <a:endParaRPr lang="en-US" dirty="0"/>
          </a:p>
          <a:p>
            <a:r>
              <a:rPr lang="en-US" dirty="0"/>
              <a:t>Help the EU to solve its problems</a:t>
            </a:r>
          </a:p>
          <a:p>
            <a:endParaRPr lang="en-US" dirty="0"/>
          </a:p>
        </p:txBody>
      </p:sp>
      <p:sp>
        <p:nvSpPr>
          <p:cNvPr id="13" name="Title 2">
            <a:extLst>
              <a:ext uri="{FF2B5EF4-FFF2-40B4-BE49-F238E27FC236}">
                <a16:creationId xmlns:a16="http://schemas.microsoft.com/office/drawing/2014/main" id="{A59408B0-F4E1-40E2-8CD0-B1E18D2C96B3}"/>
              </a:ext>
            </a:extLst>
          </p:cNvPr>
          <p:cNvSpPr>
            <a:spLocks noGrp="1"/>
          </p:cNvSpPr>
          <p:nvPr>
            <p:ph type="title"/>
          </p:nvPr>
        </p:nvSpPr>
        <p:spPr>
          <a:xfrm>
            <a:off x="635000" y="1051200"/>
            <a:ext cx="5003800" cy="948047"/>
          </a:xfrm>
        </p:spPr>
        <p:txBody>
          <a:bodyPr/>
          <a:lstStyle/>
          <a:p>
            <a:r>
              <a:rPr lang="en-US" dirty="0">
                <a:solidFill>
                  <a:schemeClr val="accent2">
                    <a:lumMod val="75000"/>
                  </a:schemeClr>
                </a:solidFill>
              </a:rPr>
              <a:t>The Key to success:</a:t>
            </a:r>
          </a:p>
        </p:txBody>
      </p:sp>
      <p:pic>
        <p:nvPicPr>
          <p:cNvPr id="6" name="Afbeelding 5" descr="Afbeelding met lucht, buiten, zonsondergang, persoon&#10;&#10;Automatisch gegenereerde beschrijving">
            <a:extLst>
              <a:ext uri="{FF2B5EF4-FFF2-40B4-BE49-F238E27FC236}">
                <a16:creationId xmlns:a16="http://schemas.microsoft.com/office/drawing/2014/main" id="{D7BD808F-CCE0-46D2-AF62-460772372F29}"/>
              </a:ext>
            </a:extLst>
          </p:cNvPr>
          <p:cNvPicPr>
            <a:picLocks noChangeAspect="1"/>
          </p:cNvPicPr>
          <p:nvPr/>
        </p:nvPicPr>
        <p:blipFill rotWithShape="1">
          <a:blip r:embed="rId2">
            <a:extLst>
              <a:ext uri="{28A0092B-C50C-407E-A947-70E740481C1C}">
                <a14:useLocalDpi xmlns:a14="http://schemas.microsoft.com/office/drawing/2010/main" val="0"/>
              </a:ext>
            </a:extLst>
          </a:blip>
          <a:srcRect t="8848" b="1120"/>
          <a:stretch/>
        </p:blipFill>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noFill/>
        </p:spPr>
      </p:pic>
      <p:sp>
        <p:nvSpPr>
          <p:cNvPr id="15" name="Date Placeholder 4">
            <a:extLst>
              <a:ext uri="{FF2B5EF4-FFF2-40B4-BE49-F238E27FC236}">
                <a16:creationId xmlns:a16="http://schemas.microsoft.com/office/drawing/2014/main" id="{6CFDD2A0-AFDB-4A67-B728-FB15F3916B68}"/>
              </a:ext>
            </a:extLst>
          </p:cNvPr>
          <p:cNvSpPr>
            <a:spLocks noGrp="1"/>
          </p:cNvSpPr>
          <p:nvPr>
            <p:ph type="dt" sz="half" idx="25"/>
          </p:nvPr>
        </p:nvSpPr>
        <p:spPr>
          <a:xfrm>
            <a:off x="635000" y="6543488"/>
            <a:ext cx="5003800" cy="264272"/>
          </a:xfrm>
        </p:spPr>
        <p:txBody>
          <a:bodyPr/>
          <a:lstStyle/>
          <a:p>
            <a:endParaRPr lang="nl-NL"/>
          </a:p>
        </p:txBody>
      </p:sp>
      <p:sp>
        <p:nvSpPr>
          <p:cNvPr id="17" name="Footer Placeholder 5">
            <a:extLst>
              <a:ext uri="{FF2B5EF4-FFF2-40B4-BE49-F238E27FC236}">
                <a16:creationId xmlns:a16="http://schemas.microsoft.com/office/drawing/2014/main" id="{FA445258-9DA1-40B5-9C75-D4C8B22D13E0}"/>
              </a:ext>
            </a:extLst>
          </p:cNvPr>
          <p:cNvSpPr>
            <a:spLocks noGrp="1"/>
          </p:cNvSpPr>
          <p:nvPr>
            <p:ph type="ftr" sz="quarter" idx="26"/>
          </p:nvPr>
        </p:nvSpPr>
        <p:spPr>
          <a:xfrm>
            <a:off x="635000" y="6221413"/>
            <a:ext cx="5003800" cy="322075"/>
          </a:xfrm>
        </p:spPr>
        <p:txBody>
          <a:bodyPr/>
          <a:lstStyle/>
          <a:p>
            <a:endParaRPr lang="nl-NL"/>
          </a:p>
        </p:txBody>
      </p:sp>
      <p:sp>
        <p:nvSpPr>
          <p:cNvPr id="4" name="Tijdelijke aanduiding voor dianummer 3">
            <a:extLst>
              <a:ext uri="{FF2B5EF4-FFF2-40B4-BE49-F238E27FC236}">
                <a16:creationId xmlns:a16="http://schemas.microsoft.com/office/drawing/2014/main" id="{93526778-42A8-4E1A-A12F-63F2F4AAB840}"/>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12</a:t>
            </a:fld>
            <a:endParaRPr lang="nl-NL"/>
          </a:p>
        </p:txBody>
      </p:sp>
    </p:spTree>
    <p:extLst>
      <p:ext uri="{BB962C8B-B14F-4D97-AF65-F5344CB8AC3E}">
        <p14:creationId xmlns:p14="http://schemas.microsoft.com/office/powerpoint/2010/main" val="1072478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76A7053-2259-4667-9A6F-C6B7851334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sp>
        <p:nvSpPr>
          <p:cNvPr id="3" name="Tijdelijke aanduiding voor voettekst 2">
            <a:extLst>
              <a:ext uri="{FF2B5EF4-FFF2-40B4-BE49-F238E27FC236}">
                <a16:creationId xmlns:a16="http://schemas.microsoft.com/office/drawing/2014/main" id="{C760558E-D72B-4043-A5B6-F1492798F30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sp>
        <p:nvSpPr>
          <p:cNvPr id="4" name="Tijdelijke aanduiding voor dianummer 3">
            <a:extLst>
              <a:ext uri="{FF2B5EF4-FFF2-40B4-BE49-F238E27FC236}">
                <a16:creationId xmlns:a16="http://schemas.microsoft.com/office/drawing/2014/main" id="{D325B4B9-FC19-4E84-BA55-531D1333F3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pic>
        <p:nvPicPr>
          <p:cNvPr id="5" name="Tijdelijke aanduiding voor inhoud 5">
            <a:extLst>
              <a:ext uri="{FF2B5EF4-FFF2-40B4-BE49-F238E27FC236}">
                <a16:creationId xmlns:a16="http://schemas.microsoft.com/office/drawing/2014/main" id="{1DCB7162-29B6-4222-96A5-54D9CE4A9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231" y="0"/>
            <a:ext cx="6853538" cy="6858000"/>
          </a:xfrm>
          <a:prstGeom prst="rect">
            <a:avLst/>
          </a:prstGeom>
        </p:spPr>
      </p:pic>
      <p:pic>
        <p:nvPicPr>
          <p:cNvPr id="6" name="Tijdelijke aanduiding voor inhoud 5">
            <a:extLst>
              <a:ext uri="{FF2B5EF4-FFF2-40B4-BE49-F238E27FC236}">
                <a16:creationId xmlns:a16="http://schemas.microsoft.com/office/drawing/2014/main" id="{9CCF6C54-A718-4C5F-B383-2C616F4716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02"/>
          <a:stretch/>
        </p:blipFill>
        <p:spPr>
          <a:xfrm>
            <a:off x="9506585" y="0"/>
            <a:ext cx="2685415" cy="6858000"/>
          </a:xfrm>
          <a:prstGeom prst="rect">
            <a:avLst/>
          </a:prstGeom>
        </p:spPr>
      </p:pic>
      <p:pic>
        <p:nvPicPr>
          <p:cNvPr id="7" name="Tijdelijke aanduiding voor inhoud 5">
            <a:extLst>
              <a:ext uri="{FF2B5EF4-FFF2-40B4-BE49-F238E27FC236}">
                <a16:creationId xmlns:a16="http://schemas.microsoft.com/office/drawing/2014/main" id="{1F4B6209-73C6-40C6-BA1D-B930E39F12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02"/>
          <a:stretch/>
        </p:blipFill>
        <p:spPr>
          <a:xfrm flipH="1">
            <a:off x="-16184" y="0"/>
            <a:ext cx="2685415" cy="6858000"/>
          </a:xfrm>
          <a:prstGeom prst="rect">
            <a:avLst/>
          </a:prstGeom>
        </p:spPr>
      </p:pic>
      <p:sp>
        <p:nvSpPr>
          <p:cNvPr id="12" name="Titel 1">
            <a:extLst>
              <a:ext uri="{FF2B5EF4-FFF2-40B4-BE49-F238E27FC236}">
                <a16:creationId xmlns:a16="http://schemas.microsoft.com/office/drawing/2014/main" id="{BEB9F40D-4171-4725-AFD7-37C11D084E4E}"/>
              </a:ext>
            </a:extLst>
          </p:cNvPr>
          <p:cNvSpPr txBox="1">
            <a:spLocks/>
          </p:cNvSpPr>
          <p:nvPr/>
        </p:nvSpPr>
        <p:spPr bwMode="auto">
          <a:xfrm>
            <a:off x="2970049" y="5348253"/>
            <a:ext cx="9776779" cy="10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600" kern="1200" spc="-60" baseline="0">
                <a:solidFill>
                  <a:srgbClr val="0070C0"/>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2pPr>
            <a:lvl3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3pPr>
            <a:lvl4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4pPr>
            <a:lvl5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800" b="1" spc="0" dirty="0">
                <a:solidFill>
                  <a:srgbClr val="002060"/>
                </a:solidFill>
                <a:latin typeface="RijksoverheidSansHeadingTT" panose="020B0503040202060203" pitchFamily="34" charset="0"/>
              </a:rPr>
              <a:t>How can RVO help you?</a:t>
            </a:r>
            <a:endParaRPr kumimoji="0" lang="en-US" sz="4800" b="1" i="0" u="none" strike="noStrike" kern="1200" cap="none" spc="0" normalizeH="0" baseline="0" noProof="0" dirty="0">
              <a:ln>
                <a:noFill/>
              </a:ln>
              <a:solidFill>
                <a:srgbClr val="002060"/>
              </a:solidFill>
              <a:effectLst/>
              <a:uLnTx/>
              <a:uFillTx/>
              <a:latin typeface="RijksoverheidSansHeadingTT" panose="020B0503040202060203" pitchFamily="34" charset="0"/>
              <a:ea typeface="Verdana" pitchFamily="34" charset="0"/>
              <a:cs typeface="Verdana" pitchFamily="34" charset="0"/>
            </a:endParaRPr>
          </a:p>
        </p:txBody>
      </p:sp>
    </p:spTree>
    <p:extLst>
      <p:ext uri="{BB962C8B-B14F-4D97-AF65-F5344CB8AC3E}">
        <p14:creationId xmlns:p14="http://schemas.microsoft.com/office/powerpoint/2010/main" val="3479230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A210B30-C0F8-447B-91C2-545638FD8CDB}"/>
              </a:ext>
            </a:extLst>
          </p:cNvPr>
          <p:cNvSpPr/>
          <p:nvPr/>
        </p:nvSpPr>
        <p:spPr>
          <a:xfrm>
            <a:off x="6336792" y="0"/>
            <a:ext cx="585520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hthoek 9">
            <a:extLst>
              <a:ext uri="{FF2B5EF4-FFF2-40B4-BE49-F238E27FC236}">
                <a16:creationId xmlns:a16="http://schemas.microsoft.com/office/drawing/2014/main" id="{BA9A8DC4-19B2-43B4-AAC9-EA90061DD1A7}"/>
              </a:ext>
            </a:extLst>
          </p:cNvPr>
          <p:cNvSpPr/>
          <p:nvPr/>
        </p:nvSpPr>
        <p:spPr>
          <a:xfrm>
            <a:off x="6095999" y="728472"/>
            <a:ext cx="313679" cy="5864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Tijdelijke aanduiding voor inhoud 1">
            <a:extLst>
              <a:ext uri="{FF2B5EF4-FFF2-40B4-BE49-F238E27FC236}">
                <a16:creationId xmlns:a16="http://schemas.microsoft.com/office/drawing/2014/main" id="{5D1F4EAB-5C19-4720-BF0A-49D6B6BEDD8E}"/>
              </a:ext>
            </a:extLst>
          </p:cNvPr>
          <p:cNvSpPr>
            <a:spLocks noGrp="1"/>
          </p:cNvSpPr>
          <p:nvPr>
            <p:ph idx="1"/>
          </p:nvPr>
        </p:nvSpPr>
        <p:spPr>
          <a:xfrm>
            <a:off x="6448130" y="2455688"/>
            <a:ext cx="5080150" cy="3931928"/>
          </a:xfrm>
        </p:spPr>
        <p:txBody>
          <a:bodyPr numCol="1">
            <a:normAutofit/>
          </a:bodyPr>
          <a:lstStyle/>
          <a:p>
            <a:r>
              <a:rPr lang="en-US" dirty="0">
                <a:latin typeface="RijksoverheidSansHeadingTT" panose="020B0503040202060203" pitchFamily="34" charset="0"/>
              </a:rPr>
              <a:t>C</a:t>
            </a:r>
            <a:r>
              <a:rPr lang="nl-NL" dirty="0" err="1">
                <a:latin typeface="RijksoverheidSansHeadingTT" panose="020B0503040202060203" pitchFamily="34" charset="0"/>
              </a:rPr>
              <a:t>ommunication</a:t>
            </a:r>
            <a:r>
              <a:rPr lang="nl-NL" dirty="0">
                <a:latin typeface="RijksoverheidSansHeadingTT" panose="020B0503040202060203" pitchFamily="34" charset="0"/>
              </a:rPr>
              <a:t> </a:t>
            </a:r>
            <a:r>
              <a:rPr lang="nl-NL" dirty="0" err="1">
                <a:latin typeface="RijksoverheidSansHeadingTT" panose="020B0503040202060203" pitchFamily="34" charset="0"/>
              </a:rPr>
              <a:t>about</a:t>
            </a:r>
            <a:r>
              <a:rPr lang="nl-NL" dirty="0">
                <a:latin typeface="RijksoverheidSansHeadingTT" panose="020B0503040202060203" pitchFamily="34" charset="0"/>
              </a:rPr>
              <a:t> calls via </a:t>
            </a:r>
            <a:r>
              <a:rPr lang="nl-NL" dirty="0" err="1">
                <a:latin typeface="RijksoverheidSansHeadingTT" panose="020B0503040202060203" pitchFamily="34" charset="0"/>
              </a:rPr>
              <a:t>newsletters</a:t>
            </a:r>
            <a:r>
              <a:rPr lang="nl-NL" dirty="0">
                <a:latin typeface="RijksoverheidSansHeadingTT" panose="020B0503040202060203" pitchFamily="34" charset="0"/>
              </a:rPr>
              <a:t>, </a:t>
            </a:r>
            <a:r>
              <a:rPr lang="nl-NL" dirty="0" err="1">
                <a:latin typeface="RijksoverheidSansHeadingTT" panose="020B0503040202060203" pitchFamily="34" charset="0"/>
              </a:rPr>
              <a:t>social</a:t>
            </a:r>
            <a:r>
              <a:rPr lang="nl-NL" dirty="0">
                <a:latin typeface="RijksoverheidSansHeadingTT" panose="020B0503040202060203" pitchFamily="34" charset="0"/>
              </a:rPr>
              <a:t> media…</a:t>
            </a:r>
          </a:p>
          <a:p>
            <a:r>
              <a:rPr lang="nl-NL" dirty="0" err="1">
                <a:latin typeface="RijksoverheidSansHeadingTT" panose="020B0503040202060203" pitchFamily="34" charset="0"/>
              </a:rPr>
              <a:t>Infodays</a:t>
            </a:r>
            <a:r>
              <a:rPr lang="nl-NL" dirty="0">
                <a:latin typeface="RijksoverheidSansHeadingTT" panose="020B0503040202060203" pitchFamily="34" charset="0"/>
              </a:rPr>
              <a:t> &amp; </a:t>
            </a:r>
            <a:r>
              <a:rPr lang="nl-NL" dirty="0" err="1">
                <a:latin typeface="RijksoverheidSansHeadingTT" panose="020B0503040202060203" pitchFamily="34" charset="0"/>
              </a:rPr>
              <a:t>webinars</a:t>
            </a:r>
            <a:endParaRPr lang="nl-NL" dirty="0">
              <a:latin typeface="RijksoverheidSansHeadingTT" panose="020B0503040202060203" pitchFamily="34" charset="0"/>
            </a:endParaRPr>
          </a:p>
          <a:p>
            <a:r>
              <a:rPr lang="en-US" dirty="0">
                <a:latin typeface="RijksoverheidSansHeadingTT" panose="020B0503040202060203" pitchFamily="34" charset="0"/>
              </a:rPr>
              <a:t>Partner search, matchmaking</a:t>
            </a:r>
          </a:p>
          <a:p>
            <a:r>
              <a:rPr lang="en-US" dirty="0">
                <a:latin typeface="RijksoverheidSansHeadingTT" panose="020B0503040202060203" pitchFamily="34" charset="0"/>
              </a:rPr>
              <a:t>Proposal proofreading</a:t>
            </a:r>
          </a:p>
          <a:p>
            <a:r>
              <a:rPr lang="en-US" dirty="0">
                <a:latin typeface="RijksoverheidSansHeadingTT" panose="020B0503040202060203" pitchFamily="34" charset="0"/>
              </a:rPr>
              <a:t>Financial &amp; legal advice</a:t>
            </a:r>
          </a:p>
          <a:p>
            <a:r>
              <a:rPr lang="en-US" dirty="0">
                <a:latin typeface="RijksoverheidSansHeadingTT" panose="020B0503040202060203" pitchFamily="34" charset="0"/>
              </a:rPr>
              <a:t>Training (January)</a:t>
            </a:r>
            <a:endParaRPr lang="nl-NL" dirty="0">
              <a:latin typeface="RijksoverheidSansHeadingTT" panose="020B0503040202060203" pitchFamily="34" charset="0"/>
            </a:endParaRPr>
          </a:p>
        </p:txBody>
      </p:sp>
      <p:sp>
        <p:nvSpPr>
          <p:cNvPr id="3" name="Titel 2">
            <a:extLst>
              <a:ext uri="{FF2B5EF4-FFF2-40B4-BE49-F238E27FC236}">
                <a16:creationId xmlns:a16="http://schemas.microsoft.com/office/drawing/2014/main" id="{E91557B5-D6C6-4A01-AEDC-177E482E372A}"/>
              </a:ext>
            </a:extLst>
          </p:cNvPr>
          <p:cNvSpPr>
            <a:spLocks noGrp="1"/>
          </p:cNvSpPr>
          <p:nvPr>
            <p:ph type="title"/>
          </p:nvPr>
        </p:nvSpPr>
        <p:spPr>
          <a:xfrm>
            <a:off x="6411554" y="1052513"/>
            <a:ext cx="5080150" cy="948047"/>
          </a:xfrm>
        </p:spPr>
        <p:txBody>
          <a:bodyPr/>
          <a:lstStyle/>
          <a:p>
            <a:r>
              <a:rPr lang="nl-NL" b="1" dirty="0" err="1">
                <a:solidFill>
                  <a:srgbClr val="002060"/>
                </a:solidFill>
                <a:latin typeface="RijksoverheidSansHeadingTT" panose="020B0503040202060203" pitchFamily="34" charset="0"/>
              </a:rPr>
              <a:t>Further</a:t>
            </a:r>
            <a:r>
              <a:rPr lang="nl-NL" b="1" dirty="0">
                <a:solidFill>
                  <a:srgbClr val="002060"/>
                </a:solidFill>
                <a:latin typeface="RijksoverheidSansHeadingTT" panose="020B0503040202060203" pitchFamily="34" charset="0"/>
              </a:rPr>
              <a:t> RVO support</a:t>
            </a:r>
            <a:endParaRPr lang="nl-NL" dirty="0">
              <a:solidFill>
                <a:srgbClr val="002060"/>
              </a:solidFill>
            </a:endParaRPr>
          </a:p>
        </p:txBody>
      </p:sp>
      <p:sp>
        <p:nvSpPr>
          <p:cNvPr id="6" name="Tijdelijke aanduiding voor dianummer 5">
            <a:extLst>
              <a:ext uri="{FF2B5EF4-FFF2-40B4-BE49-F238E27FC236}">
                <a16:creationId xmlns:a16="http://schemas.microsoft.com/office/drawing/2014/main" id="{1568F32B-82BA-4065-AB5A-5A75A01F5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sp>
        <p:nvSpPr>
          <p:cNvPr id="7" name="Tijdelijke aanduiding voor inhoud 1">
            <a:extLst>
              <a:ext uri="{FF2B5EF4-FFF2-40B4-BE49-F238E27FC236}">
                <a16:creationId xmlns:a16="http://schemas.microsoft.com/office/drawing/2014/main" id="{840250B5-457D-4F3C-AA54-7D1DCDD19509}"/>
              </a:ext>
            </a:extLst>
          </p:cNvPr>
          <p:cNvSpPr txBox="1">
            <a:spLocks/>
          </p:cNvSpPr>
          <p:nvPr/>
        </p:nvSpPr>
        <p:spPr>
          <a:xfrm>
            <a:off x="667684" y="2455688"/>
            <a:ext cx="5080150" cy="2893552"/>
          </a:xfrm>
          <a:prstGeom prst="rect">
            <a:avLst/>
          </a:prstGeom>
        </p:spPr>
        <p:txBody>
          <a:bodyPr vert="horz" lIns="91440" tIns="45720" rIns="91440" bIns="45720" numCol="1" spcCol="468000" rtlCol="0">
            <a:normAutofit/>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316800" marR="0" lvl="0" indent="-316800" algn="l" defTabSz="914400" rtl="0" eaLnBrk="1" fontAlgn="auto" latinLnBrk="0" hangingPunct="1">
              <a:lnSpc>
                <a:spcPct val="90000"/>
              </a:lnSpc>
              <a:spcBef>
                <a:spcPts val="1200"/>
              </a:spcBef>
              <a:spcAft>
                <a:spcPts val="0"/>
              </a:spcAft>
              <a:buClr>
                <a:srgbClr val="94700A"/>
              </a:buClr>
              <a:buSzPct val="80000"/>
              <a:buFont typeface="Verdana" panose="020B060403050404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rPr>
              <a:t>Support Dutch delegation in Horizon </a:t>
            </a:r>
            <a:r>
              <a:rPr kumimoji="0" lang="en-US" sz="2400" b="0" i="0" u="none" strike="noStrike" kern="1200" cap="none" spc="0" normalizeH="0" baseline="0" noProof="0" dirty="0" err="1">
                <a:ln>
                  <a:noFill/>
                </a:ln>
                <a:solidFill>
                  <a:srgbClr val="000000"/>
                </a:solidFill>
                <a:effectLst/>
                <a:uLnTx/>
                <a:uFillTx/>
                <a:latin typeface="RijksoverheidSansHeadingTT" panose="020B0503040202060203" pitchFamily="34" charset="0"/>
                <a:ea typeface="+mn-ea"/>
                <a:cs typeface="+mn-cs"/>
              </a:rPr>
              <a:t>Programme</a:t>
            </a:r>
            <a:r>
              <a:rPr kumimoji="0" lang="en-US" sz="24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rPr>
              <a:t> Committees</a:t>
            </a:r>
          </a:p>
          <a:p>
            <a:pPr marL="316800" marR="0" lvl="0" indent="-316800" algn="l" defTabSz="914400" rtl="0" eaLnBrk="1" fontAlgn="auto" latinLnBrk="0" hangingPunct="1">
              <a:lnSpc>
                <a:spcPct val="90000"/>
              </a:lnSpc>
              <a:spcBef>
                <a:spcPts val="1200"/>
              </a:spcBef>
              <a:spcAft>
                <a:spcPts val="0"/>
              </a:spcAft>
              <a:buClr>
                <a:srgbClr val="94700A"/>
              </a:buClr>
              <a:buSzPct val="80000"/>
              <a:buFont typeface="Verdana" panose="020B060403050404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rPr>
              <a:t>Gather input for work </a:t>
            </a:r>
            <a:r>
              <a:rPr kumimoji="0" lang="en-US" sz="2400" b="0" i="0" u="none" strike="noStrike" kern="1200" cap="none" spc="0" normalizeH="0" baseline="0" noProof="0" dirty="0" err="1">
                <a:ln>
                  <a:noFill/>
                </a:ln>
                <a:solidFill>
                  <a:srgbClr val="000000"/>
                </a:solidFill>
                <a:effectLst/>
                <a:uLnTx/>
                <a:uFillTx/>
                <a:latin typeface="RijksoverheidSansHeadingTT" panose="020B0503040202060203" pitchFamily="34" charset="0"/>
                <a:ea typeface="+mn-ea"/>
                <a:cs typeface="+mn-cs"/>
              </a:rPr>
              <a:t>programmes</a:t>
            </a:r>
            <a:r>
              <a:rPr kumimoji="0" lang="en-US" sz="24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rPr>
              <a:t> via “</a:t>
            </a:r>
            <a:r>
              <a:rPr kumimoji="0" lang="en-US" sz="2400" b="0" i="0" u="none" strike="noStrike" kern="1200" cap="none" spc="0" normalizeH="0" baseline="0" noProof="0" dirty="0" err="1">
                <a:ln>
                  <a:noFill/>
                </a:ln>
                <a:solidFill>
                  <a:srgbClr val="000000"/>
                </a:solidFill>
                <a:effectLst/>
                <a:uLnTx/>
                <a:uFillTx/>
                <a:latin typeface="RijksoverheidSansHeadingTT" panose="020B0503040202060203" pitchFamily="34" charset="0"/>
                <a:ea typeface="+mn-ea"/>
                <a:cs typeface="+mn-cs"/>
              </a:rPr>
              <a:t>klankbordgroepen</a:t>
            </a:r>
            <a:r>
              <a:rPr kumimoji="0" lang="en-US" sz="24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rPr>
              <a:t>” </a:t>
            </a:r>
          </a:p>
          <a:p>
            <a:pPr marL="316800" marR="0" lvl="0" indent="-316800" algn="l" defTabSz="914400" rtl="0" eaLnBrk="1" fontAlgn="auto" latinLnBrk="0" hangingPunct="1">
              <a:lnSpc>
                <a:spcPct val="90000"/>
              </a:lnSpc>
              <a:spcBef>
                <a:spcPts val="1200"/>
              </a:spcBef>
              <a:spcAft>
                <a:spcPts val="0"/>
              </a:spcAft>
              <a:buClr>
                <a:srgbClr val="94700A"/>
              </a:buClr>
              <a:buSzPct val="80000"/>
              <a:buFont typeface="Verdana" panose="020B060403050404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rPr>
              <a:t>Receive &amp; </a:t>
            </a:r>
            <a:r>
              <a:rPr kumimoji="0" lang="en-US" sz="2400" b="0" i="0" u="none" strike="noStrike" kern="1200" cap="none" spc="0" normalizeH="0" baseline="0" noProof="0" dirty="0" err="1">
                <a:ln>
                  <a:noFill/>
                </a:ln>
                <a:solidFill>
                  <a:srgbClr val="000000"/>
                </a:solidFill>
                <a:effectLst/>
                <a:uLnTx/>
                <a:uFillTx/>
                <a:latin typeface="RijksoverheidSansHeadingTT" panose="020B0503040202060203" pitchFamily="34" charset="0"/>
                <a:ea typeface="+mn-ea"/>
                <a:cs typeface="+mn-cs"/>
              </a:rPr>
              <a:t>analyse</a:t>
            </a:r>
            <a:r>
              <a:rPr kumimoji="0" lang="en-US" sz="24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rPr>
              <a:t> evaluation results</a:t>
            </a:r>
            <a:endParaRPr kumimoji="0" lang="nl-NL" sz="24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endParaRPr>
          </a:p>
          <a:p>
            <a:pPr marL="313200" marR="0" lvl="1" indent="0" algn="l" defTabSz="914400" rtl="0" eaLnBrk="1" fontAlgn="auto" latinLnBrk="0" hangingPunct="1">
              <a:lnSpc>
                <a:spcPct val="90000"/>
              </a:lnSpc>
              <a:spcBef>
                <a:spcPts val="1000"/>
              </a:spcBef>
              <a:spcAft>
                <a:spcPts val="0"/>
              </a:spcAft>
              <a:buClr>
                <a:srgbClr val="94700A"/>
              </a:buClr>
              <a:buSzTx/>
              <a:buFont typeface="Verdana" panose="020B0604030504040204" pitchFamily="34" charset="0"/>
              <a:buNone/>
              <a:tabLst/>
              <a:defRPr/>
            </a:pPr>
            <a:endParaRPr kumimoji="0" lang="nl-NL" sz="20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endParaRPr>
          </a:p>
        </p:txBody>
      </p:sp>
      <p:sp>
        <p:nvSpPr>
          <p:cNvPr id="8" name="Titel 2">
            <a:extLst>
              <a:ext uri="{FF2B5EF4-FFF2-40B4-BE49-F238E27FC236}">
                <a16:creationId xmlns:a16="http://schemas.microsoft.com/office/drawing/2014/main" id="{5880910A-5A76-4675-8738-BE481F337FAA}"/>
              </a:ext>
            </a:extLst>
          </p:cNvPr>
          <p:cNvSpPr txBox="1">
            <a:spLocks/>
          </p:cNvSpPr>
          <p:nvPr/>
        </p:nvSpPr>
        <p:spPr>
          <a:xfrm>
            <a:off x="700297" y="1052513"/>
            <a:ext cx="5080150" cy="948047"/>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RijksoverheidSansHeadingTT" panose="020B0503040202060203" pitchFamily="34" charset="0"/>
                <a:ea typeface="+mj-ea"/>
                <a:cs typeface="+mj-cs"/>
              </a:rPr>
              <a:t>Liaison </a:t>
            </a:r>
            <a:r>
              <a:rPr kumimoji="0" lang="nl-NL" sz="3600" b="1" i="0" u="none" strike="noStrike" kern="1200" cap="none" spc="0" normalizeH="0" baseline="0" noProof="0" dirty="0" err="1">
                <a:ln>
                  <a:noFill/>
                </a:ln>
                <a:solidFill>
                  <a:srgbClr val="002060"/>
                </a:solidFill>
                <a:effectLst/>
                <a:uLnTx/>
                <a:uFillTx/>
                <a:latin typeface="RijksoverheidSansHeadingTT" panose="020B0503040202060203" pitchFamily="34" charset="0"/>
                <a:ea typeface="+mj-ea"/>
                <a:cs typeface="+mj-cs"/>
              </a:rPr>
              <a:t>role</a:t>
            </a:r>
            <a:r>
              <a:rPr kumimoji="0" lang="nl-NL" sz="3600" b="1" i="0" u="none" strike="noStrike" kern="1200" cap="none" spc="0" normalizeH="0" baseline="0" noProof="0" dirty="0">
                <a:ln>
                  <a:noFill/>
                </a:ln>
                <a:solidFill>
                  <a:srgbClr val="002060"/>
                </a:solidFill>
                <a:effectLst/>
                <a:uLnTx/>
                <a:uFillTx/>
                <a:latin typeface="RijksoverheidSansHeadingTT" panose="020B0503040202060203" pitchFamily="34" charset="0"/>
                <a:ea typeface="+mj-ea"/>
                <a:cs typeface="+mj-cs"/>
              </a:rPr>
              <a:t> of NCP </a:t>
            </a:r>
          </a:p>
        </p:txBody>
      </p:sp>
    </p:spTree>
    <p:extLst>
      <p:ext uri="{BB962C8B-B14F-4D97-AF65-F5344CB8AC3E}">
        <p14:creationId xmlns:p14="http://schemas.microsoft.com/office/powerpoint/2010/main" val="2955357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A210B30-C0F8-447B-91C2-545638FD8CDB}"/>
              </a:ext>
            </a:extLst>
          </p:cNvPr>
          <p:cNvSpPr/>
          <p:nvPr/>
        </p:nvSpPr>
        <p:spPr>
          <a:xfrm>
            <a:off x="6336792" y="0"/>
            <a:ext cx="585520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hthoek 9">
            <a:extLst>
              <a:ext uri="{FF2B5EF4-FFF2-40B4-BE49-F238E27FC236}">
                <a16:creationId xmlns:a16="http://schemas.microsoft.com/office/drawing/2014/main" id="{BA9A8DC4-19B2-43B4-AAC9-EA90061DD1A7}"/>
              </a:ext>
            </a:extLst>
          </p:cNvPr>
          <p:cNvSpPr/>
          <p:nvPr/>
        </p:nvSpPr>
        <p:spPr>
          <a:xfrm>
            <a:off x="6095999" y="728472"/>
            <a:ext cx="313679" cy="5864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3" name="Titel 2">
            <a:extLst>
              <a:ext uri="{FF2B5EF4-FFF2-40B4-BE49-F238E27FC236}">
                <a16:creationId xmlns:a16="http://schemas.microsoft.com/office/drawing/2014/main" id="{E91557B5-D6C6-4A01-AEDC-177E482E372A}"/>
              </a:ext>
            </a:extLst>
          </p:cNvPr>
          <p:cNvSpPr>
            <a:spLocks noGrp="1"/>
          </p:cNvSpPr>
          <p:nvPr>
            <p:ph type="title"/>
          </p:nvPr>
        </p:nvSpPr>
        <p:spPr>
          <a:xfrm>
            <a:off x="3555924" y="728472"/>
            <a:ext cx="5080150" cy="948047"/>
          </a:xfrm>
        </p:spPr>
        <p:txBody>
          <a:bodyPr>
            <a:normAutofit fontScale="90000"/>
          </a:bodyPr>
          <a:lstStyle/>
          <a:p>
            <a:pPr algn="ctr"/>
            <a:r>
              <a:rPr lang="nl-NL" b="1" dirty="0" err="1">
                <a:solidFill>
                  <a:srgbClr val="002060"/>
                </a:solidFill>
                <a:latin typeface="RijksoverheidSansHeadingTT" panose="020B0503040202060203" pitchFamily="34" charset="0"/>
              </a:rPr>
              <a:t>Further</a:t>
            </a:r>
            <a:r>
              <a:rPr lang="nl-NL" b="1" dirty="0">
                <a:solidFill>
                  <a:srgbClr val="002060"/>
                </a:solidFill>
                <a:latin typeface="RijksoverheidSansHeadingTT" panose="020B0503040202060203" pitchFamily="34" charset="0"/>
              </a:rPr>
              <a:t> RVO support</a:t>
            </a:r>
            <a:br>
              <a:rPr lang="nl-NL" b="1" dirty="0">
                <a:solidFill>
                  <a:srgbClr val="002060"/>
                </a:solidFill>
                <a:latin typeface="RijksoverheidSansHeadingTT" panose="020B0503040202060203" pitchFamily="34" charset="0"/>
              </a:rPr>
            </a:br>
            <a:r>
              <a:rPr lang="nl-NL" b="1" dirty="0">
                <a:solidFill>
                  <a:srgbClr val="002060"/>
                </a:solidFill>
                <a:latin typeface="RijksoverheidSansHeadingTT" panose="020B0503040202060203" pitchFamily="34" charset="0"/>
              </a:rPr>
              <a:t>HEU </a:t>
            </a:r>
            <a:r>
              <a:rPr lang="nl-NL" b="1" dirty="0" err="1">
                <a:solidFill>
                  <a:srgbClr val="002060"/>
                </a:solidFill>
                <a:latin typeface="RijksoverheidSansHeadingTT" panose="020B0503040202060203" pitchFamily="34" charset="0"/>
              </a:rPr>
              <a:t>Annotated</a:t>
            </a:r>
            <a:r>
              <a:rPr lang="nl-NL" b="1" dirty="0">
                <a:solidFill>
                  <a:srgbClr val="002060"/>
                </a:solidFill>
                <a:latin typeface="RijksoverheidSansHeadingTT" panose="020B0503040202060203" pitchFamily="34" charset="0"/>
              </a:rPr>
              <a:t> Template</a:t>
            </a:r>
            <a:endParaRPr lang="nl-NL" dirty="0">
              <a:solidFill>
                <a:srgbClr val="002060"/>
              </a:solidFill>
            </a:endParaRPr>
          </a:p>
        </p:txBody>
      </p:sp>
      <p:sp>
        <p:nvSpPr>
          <p:cNvPr id="6" name="Tijdelijke aanduiding voor dianummer 5">
            <a:extLst>
              <a:ext uri="{FF2B5EF4-FFF2-40B4-BE49-F238E27FC236}">
                <a16:creationId xmlns:a16="http://schemas.microsoft.com/office/drawing/2014/main" id="{1568F32B-82BA-4065-AB5A-5A75A01F5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pic>
        <p:nvPicPr>
          <p:cNvPr id="12" name="Picture 11">
            <a:extLst>
              <a:ext uri="{FF2B5EF4-FFF2-40B4-BE49-F238E27FC236}">
                <a16:creationId xmlns:a16="http://schemas.microsoft.com/office/drawing/2014/main" id="{5A728B00-901D-409F-B6BC-C25532CDD1F8}"/>
              </a:ext>
            </a:extLst>
          </p:cNvPr>
          <p:cNvPicPr>
            <a:picLocks noChangeAspect="1"/>
          </p:cNvPicPr>
          <p:nvPr/>
        </p:nvPicPr>
        <p:blipFill rotWithShape="1">
          <a:blip r:embed="rId3"/>
          <a:srcRect l="300"/>
          <a:stretch/>
        </p:blipFill>
        <p:spPr>
          <a:xfrm>
            <a:off x="514349" y="1895527"/>
            <a:ext cx="5257187" cy="2239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04F07135-4A64-4AAA-99F8-4CDEAA7F9B8D}"/>
              </a:ext>
            </a:extLst>
          </p:cNvPr>
          <p:cNvPicPr>
            <a:picLocks noChangeAspect="1"/>
          </p:cNvPicPr>
          <p:nvPr/>
        </p:nvPicPr>
        <p:blipFill>
          <a:blip r:embed="rId4"/>
          <a:stretch>
            <a:fillRect/>
          </a:stretch>
        </p:blipFill>
        <p:spPr>
          <a:xfrm>
            <a:off x="3202089" y="2531236"/>
            <a:ext cx="5787819" cy="2957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2BEB39BE-36EB-46F2-8B78-3780716000A4}"/>
              </a:ext>
            </a:extLst>
          </p:cNvPr>
          <p:cNvPicPr>
            <a:picLocks noChangeAspect="1"/>
          </p:cNvPicPr>
          <p:nvPr/>
        </p:nvPicPr>
        <p:blipFill>
          <a:blip r:embed="rId5"/>
          <a:stretch>
            <a:fillRect/>
          </a:stretch>
        </p:blipFill>
        <p:spPr>
          <a:xfrm>
            <a:off x="5582985" y="3221830"/>
            <a:ext cx="5938837" cy="3097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5171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A210B30-C0F8-447B-91C2-545638FD8CDB}"/>
              </a:ext>
            </a:extLst>
          </p:cNvPr>
          <p:cNvSpPr/>
          <p:nvPr/>
        </p:nvSpPr>
        <p:spPr>
          <a:xfrm>
            <a:off x="6336792" y="0"/>
            <a:ext cx="585520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hthoek 9">
            <a:extLst>
              <a:ext uri="{FF2B5EF4-FFF2-40B4-BE49-F238E27FC236}">
                <a16:creationId xmlns:a16="http://schemas.microsoft.com/office/drawing/2014/main" id="{BA9A8DC4-19B2-43B4-AAC9-EA90061DD1A7}"/>
              </a:ext>
            </a:extLst>
          </p:cNvPr>
          <p:cNvSpPr/>
          <p:nvPr/>
        </p:nvSpPr>
        <p:spPr>
          <a:xfrm>
            <a:off x="6095999" y="728472"/>
            <a:ext cx="313679" cy="5864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3" name="Titel 2">
            <a:extLst>
              <a:ext uri="{FF2B5EF4-FFF2-40B4-BE49-F238E27FC236}">
                <a16:creationId xmlns:a16="http://schemas.microsoft.com/office/drawing/2014/main" id="{E91557B5-D6C6-4A01-AEDC-177E482E372A}"/>
              </a:ext>
            </a:extLst>
          </p:cNvPr>
          <p:cNvSpPr>
            <a:spLocks noGrp="1"/>
          </p:cNvSpPr>
          <p:nvPr>
            <p:ph type="title"/>
          </p:nvPr>
        </p:nvSpPr>
        <p:spPr>
          <a:xfrm>
            <a:off x="3555924" y="728472"/>
            <a:ext cx="5080150" cy="948047"/>
          </a:xfrm>
        </p:spPr>
        <p:txBody>
          <a:bodyPr>
            <a:normAutofit fontScale="90000"/>
          </a:bodyPr>
          <a:lstStyle/>
          <a:p>
            <a:pPr algn="ctr"/>
            <a:r>
              <a:rPr lang="nl-NL" b="1" dirty="0" err="1">
                <a:solidFill>
                  <a:srgbClr val="002060"/>
                </a:solidFill>
                <a:latin typeface="RijksoverheidSansHeadingTT" panose="020B0503040202060203" pitchFamily="34" charset="0"/>
              </a:rPr>
              <a:t>Further</a:t>
            </a:r>
            <a:r>
              <a:rPr lang="nl-NL" b="1" dirty="0">
                <a:solidFill>
                  <a:srgbClr val="002060"/>
                </a:solidFill>
                <a:latin typeface="RijksoverheidSansHeadingTT" panose="020B0503040202060203" pitchFamily="34" charset="0"/>
              </a:rPr>
              <a:t> RVO support</a:t>
            </a:r>
            <a:br>
              <a:rPr lang="nl-NL" b="1" dirty="0">
                <a:solidFill>
                  <a:srgbClr val="002060"/>
                </a:solidFill>
                <a:latin typeface="RijksoverheidSansHeadingTT" panose="020B0503040202060203" pitchFamily="34" charset="0"/>
              </a:rPr>
            </a:br>
            <a:r>
              <a:rPr lang="nl-NL" b="1" dirty="0">
                <a:solidFill>
                  <a:srgbClr val="002060"/>
                </a:solidFill>
                <a:latin typeface="RijksoverheidSansHeadingTT" panose="020B0503040202060203" pitchFamily="34" charset="0"/>
              </a:rPr>
              <a:t>HEU </a:t>
            </a:r>
            <a:r>
              <a:rPr lang="nl-NL" b="1" dirty="0" err="1">
                <a:solidFill>
                  <a:srgbClr val="002060"/>
                </a:solidFill>
                <a:latin typeface="RijksoverheidSansHeadingTT" panose="020B0503040202060203" pitchFamily="34" charset="0"/>
              </a:rPr>
              <a:t>Annotated</a:t>
            </a:r>
            <a:r>
              <a:rPr lang="nl-NL" b="1" dirty="0">
                <a:solidFill>
                  <a:srgbClr val="002060"/>
                </a:solidFill>
                <a:latin typeface="RijksoverheidSansHeadingTT" panose="020B0503040202060203" pitchFamily="34" charset="0"/>
              </a:rPr>
              <a:t> Template</a:t>
            </a:r>
            <a:endParaRPr lang="nl-NL" dirty="0">
              <a:solidFill>
                <a:srgbClr val="002060"/>
              </a:solidFill>
            </a:endParaRPr>
          </a:p>
        </p:txBody>
      </p:sp>
      <p:sp>
        <p:nvSpPr>
          <p:cNvPr id="6" name="Tijdelijke aanduiding voor dianummer 5">
            <a:extLst>
              <a:ext uri="{FF2B5EF4-FFF2-40B4-BE49-F238E27FC236}">
                <a16:creationId xmlns:a16="http://schemas.microsoft.com/office/drawing/2014/main" id="{1568F32B-82BA-4065-AB5A-5A75A01F5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pic>
        <p:nvPicPr>
          <p:cNvPr id="12" name="Picture 11">
            <a:extLst>
              <a:ext uri="{FF2B5EF4-FFF2-40B4-BE49-F238E27FC236}">
                <a16:creationId xmlns:a16="http://schemas.microsoft.com/office/drawing/2014/main" id="{5A728B00-901D-409F-B6BC-C25532CDD1F8}"/>
              </a:ext>
            </a:extLst>
          </p:cNvPr>
          <p:cNvPicPr>
            <a:picLocks noChangeAspect="1"/>
          </p:cNvPicPr>
          <p:nvPr/>
        </p:nvPicPr>
        <p:blipFill rotWithShape="1">
          <a:blip r:embed="rId3"/>
          <a:srcRect l="300"/>
          <a:stretch/>
        </p:blipFill>
        <p:spPr>
          <a:xfrm>
            <a:off x="514349" y="1895527"/>
            <a:ext cx="5257187" cy="2239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04F07135-4A64-4AAA-99F8-4CDEAA7F9B8D}"/>
              </a:ext>
            </a:extLst>
          </p:cNvPr>
          <p:cNvPicPr>
            <a:picLocks noChangeAspect="1"/>
          </p:cNvPicPr>
          <p:nvPr/>
        </p:nvPicPr>
        <p:blipFill>
          <a:blip r:embed="rId4"/>
          <a:stretch>
            <a:fillRect/>
          </a:stretch>
        </p:blipFill>
        <p:spPr>
          <a:xfrm>
            <a:off x="3202089" y="2531236"/>
            <a:ext cx="5787819" cy="2957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2BEB39BE-36EB-46F2-8B78-3780716000A4}"/>
              </a:ext>
            </a:extLst>
          </p:cNvPr>
          <p:cNvPicPr>
            <a:picLocks noChangeAspect="1"/>
          </p:cNvPicPr>
          <p:nvPr/>
        </p:nvPicPr>
        <p:blipFill>
          <a:blip r:embed="rId5"/>
          <a:stretch>
            <a:fillRect/>
          </a:stretch>
        </p:blipFill>
        <p:spPr>
          <a:xfrm>
            <a:off x="5582985" y="3221830"/>
            <a:ext cx="5938837" cy="3097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itel 2">
            <a:extLst>
              <a:ext uri="{FF2B5EF4-FFF2-40B4-BE49-F238E27FC236}">
                <a16:creationId xmlns:a16="http://schemas.microsoft.com/office/drawing/2014/main" id="{CF9EE6A4-0316-4121-919B-9CC4F02B6FC9}"/>
              </a:ext>
            </a:extLst>
          </p:cNvPr>
          <p:cNvSpPr txBox="1">
            <a:spLocks/>
          </p:cNvSpPr>
          <p:nvPr/>
        </p:nvSpPr>
        <p:spPr>
          <a:xfrm>
            <a:off x="2085975" y="2422946"/>
            <a:ext cx="8020046" cy="2475404"/>
          </a:xfrm>
          <a:prstGeom prst="rect">
            <a:avLst/>
          </a:prstGeom>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a:lstStyle>
          <a:p>
            <a:pPr algn="ctr"/>
            <a:r>
              <a:rPr lang="nl-NL" b="1" dirty="0">
                <a:solidFill>
                  <a:srgbClr val="002060"/>
                </a:solidFill>
                <a:latin typeface="RijksoverheidSansHeadingTT" panose="020B0503040202060203" pitchFamily="34" charset="0"/>
              </a:rPr>
              <a:t>Get </a:t>
            </a:r>
            <a:r>
              <a:rPr lang="nl-NL" b="1" dirty="0" err="1">
                <a:solidFill>
                  <a:srgbClr val="002060"/>
                </a:solidFill>
                <a:latin typeface="RijksoverheidSansHeadingTT" panose="020B0503040202060203" pitchFamily="34" charset="0"/>
              </a:rPr>
              <a:t>yourself</a:t>
            </a:r>
            <a:r>
              <a:rPr lang="nl-NL" b="1" dirty="0">
                <a:solidFill>
                  <a:srgbClr val="002060"/>
                </a:solidFill>
                <a:latin typeface="RijksoverheidSansHeadingTT" panose="020B0503040202060203" pitchFamily="34" charset="0"/>
              </a:rPr>
              <a:t> </a:t>
            </a:r>
            <a:r>
              <a:rPr lang="nl-NL" b="1" dirty="0" err="1">
                <a:solidFill>
                  <a:srgbClr val="002060"/>
                </a:solidFill>
                <a:latin typeface="RijksoverheidSansHeadingTT" panose="020B0503040202060203" pitchFamily="34" charset="0"/>
              </a:rPr>
              <a:t>one</a:t>
            </a:r>
            <a:r>
              <a:rPr lang="nl-NL" b="1" dirty="0">
                <a:solidFill>
                  <a:srgbClr val="002060"/>
                </a:solidFill>
                <a:latin typeface="RijksoverheidSansHeadingTT" panose="020B0503040202060203" pitchFamily="34" charset="0"/>
              </a:rPr>
              <a:t>! </a:t>
            </a:r>
          </a:p>
          <a:p>
            <a:pPr algn="ctr"/>
            <a:r>
              <a:rPr lang="nl-NL" sz="2500" b="1" dirty="0">
                <a:solidFill>
                  <a:srgbClr val="002060"/>
                </a:solidFill>
                <a:latin typeface="RijksoverheidSansHeadingTT" panose="020B0503040202060203" pitchFamily="34" charset="0"/>
              </a:rPr>
              <a:t>(via Lieke or Boy)</a:t>
            </a:r>
            <a:endParaRPr lang="nl-NL" sz="2500" dirty="0">
              <a:solidFill>
                <a:srgbClr val="002060"/>
              </a:solidFill>
            </a:endParaRPr>
          </a:p>
        </p:txBody>
      </p:sp>
    </p:spTree>
    <p:extLst>
      <p:ext uri="{BB962C8B-B14F-4D97-AF65-F5344CB8AC3E}">
        <p14:creationId xmlns:p14="http://schemas.microsoft.com/office/powerpoint/2010/main" val="2568960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051E1B9-BE8D-4232-9F7A-CB88F26C143A}"/>
              </a:ext>
            </a:extLst>
          </p:cNvPr>
          <p:cNvPicPr>
            <a:picLocks noChangeAspect="1"/>
          </p:cNvPicPr>
          <p:nvPr/>
        </p:nvPicPr>
        <p:blipFill rotWithShape="1">
          <a:blip r:embed="rId2"/>
          <a:srcRect t="47959" b="2286"/>
          <a:stretch/>
        </p:blipFill>
        <p:spPr>
          <a:xfrm>
            <a:off x="0" y="-51317"/>
            <a:ext cx="12191980" cy="342899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pic>
      <p:sp>
        <p:nvSpPr>
          <p:cNvPr id="6" name="Tijdelijke aanduiding voor dianummer 5">
            <a:extLst>
              <a:ext uri="{FF2B5EF4-FFF2-40B4-BE49-F238E27FC236}">
                <a16:creationId xmlns:a16="http://schemas.microsoft.com/office/drawing/2014/main" id="{19B718D8-B2B9-4C90-9674-34F71152E4E8}"/>
              </a:ext>
            </a:extLst>
          </p:cNvPr>
          <p:cNvSpPr>
            <a:spLocks noGrp="1"/>
          </p:cNvSpPr>
          <p:nvPr>
            <p:ph type="sldNum" sz="quarter" idx="1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17</a:t>
            </a:fld>
            <a:endParaRPr lang="nl-NL"/>
          </a:p>
        </p:txBody>
      </p:sp>
      <p:pic>
        <p:nvPicPr>
          <p:cNvPr id="11" name="Afbeelding 10" descr="56-icoon-telefoon.png">
            <a:extLst>
              <a:ext uri="{FF2B5EF4-FFF2-40B4-BE49-F238E27FC236}">
                <a16:creationId xmlns:a16="http://schemas.microsoft.com/office/drawing/2014/main" id="{191F634C-1026-407E-B4C3-7844F7169FF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614956" y="5433984"/>
            <a:ext cx="253963" cy="2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26F2E334-DD8C-470D-9C1B-39C9639311BA}"/>
              </a:ext>
            </a:extLst>
          </p:cNvPr>
          <p:cNvSpPr txBox="1"/>
          <p:nvPr/>
        </p:nvSpPr>
        <p:spPr>
          <a:xfrm>
            <a:off x="635000" y="4000500"/>
            <a:ext cx="5003800" cy="1477328"/>
          </a:xfrm>
          <a:prstGeom prst="rect">
            <a:avLst/>
          </a:prstGeom>
          <a:noFill/>
        </p:spPr>
        <p:txBody>
          <a:bodyPr wrap="square" rtlCol="0">
            <a:spAutoFit/>
          </a:bodyPr>
          <a:lstStyle/>
          <a:p>
            <a:r>
              <a:rPr lang="nl-NL" dirty="0"/>
              <a:t>National contact points:</a:t>
            </a:r>
          </a:p>
          <a:p>
            <a:pPr lvl="0" fontAlgn="base">
              <a:spcBef>
                <a:spcPct val="0"/>
              </a:spcBef>
              <a:spcAft>
                <a:spcPct val="0"/>
              </a:spcAft>
              <a:defRPr/>
            </a:pPr>
            <a:r>
              <a:rPr lang="nl-NL" dirty="0">
                <a:cs typeface="Arial" charset="0"/>
              </a:rPr>
              <a:t>Boy.Dacier@RVO.nl</a:t>
            </a:r>
          </a:p>
          <a:p>
            <a:pPr lvl="0" fontAlgn="base">
              <a:spcBef>
                <a:spcPct val="0"/>
              </a:spcBef>
              <a:spcAft>
                <a:spcPct val="0"/>
              </a:spcAft>
              <a:defRPr/>
            </a:pPr>
            <a:r>
              <a:rPr lang="nl-NL" dirty="0">
                <a:cs typeface="Arial" charset="0"/>
              </a:rPr>
              <a:t>Victor.Hartong@RVO.nl</a:t>
            </a:r>
          </a:p>
          <a:p>
            <a:endParaRPr lang="nl-NL" dirty="0"/>
          </a:p>
          <a:p>
            <a:endParaRPr lang="nl-NL" dirty="0"/>
          </a:p>
        </p:txBody>
      </p:sp>
      <p:sp>
        <p:nvSpPr>
          <p:cNvPr id="19" name="Tekstvak 18">
            <a:extLst>
              <a:ext uri="{FF2B5EF4-FFF2-40B4-BE49-F238E27FC236}">
                <a16:creationId xmlns:a16="http://schemas.microsoft.com/office/drawing/2014/main" id="{99B553AD-EAA9-4B1D-9291-952435F1B28B}"/>
              </a:ext>
            </a:extLst>
          </p:cNvPr>
          <p:cNvSpPr txBox="1"/>
          <p:nvPr/>
        </p:nvSpPr>
        <p:spPr>
          <a:xfrm>
            <a:off x="6553993" y="4060879"/>
            <a:ext cx="5003800" cy="1477328"/>
          </a:xfrm>
          <a:prstGeom prst="rect">
            <a:avLst/>
          </a:prstGeom>
          <a:noFill/>
        </p:spPr>
        <p:txBody>
          <a:bodyPr wrap="square" rtlCol="0">
            <a:spAutoFit/>
          </a:bodyPr>
          <a:lstStyle/>
          <a:p>
            <a:r>
              <a:rPr lang="nl-NL" dirty="0"/>
              <a:t>www.rvo.nl/horizon-europe</a:t>
            </a:r>
          </a:p>
          <a:p>
            <a:pPr lvl="0" fontAlgn="base">
              <a:spcBef>
                <a:spcPct val="0"/>
              </a:spcBef>
              <a:spcAft>
                <a:spcPct val="0"/>
              </a:spcAft>
              <a:defRPr/>
            </a:pPr>
            <a:r>
              <a:rPr lang="nl-NL" dirty="0">
                <a:cs typeface="Arial" charset="0"/>
              </a:rPr>
              <a:t>Teamiris-rvo.nl</a:t>
            </a:r>
          </a:p>
          <a:p>
            <a:pPr lvl="0" fontAlgn="base">
              <a:spcBef>
                <a:spcPct val="0"/>
              </a:spcBef>
              <a:spcAft>
                <a:spcPct val="0"/>
              </a:spcAft>
              <a:defRPr/>
            </a:pPr>
            <a:r>
              <a:rPr lang="nl-NL" dirty="0">
                <a:cs typeface="Arial" charset="0"/>
              </a:rPr>
              <a:t>088-0424210</a:t>
            </a:r>
          </a:p>
          <a:p>
            <a:endParaRPr lang="nl-NL" dirty="0"/>
          </a:p>
          <a:p>
            <a:endParaRPr lang="nl-NL" dirty="0"/>
          </a:p>
        </p:txBody>
      </p:sp>
    </p:spTree>
    <p:extLst>
      <p:ext uri="{BB962C8B-B14F-4D97-AF65-F5344CB8AC3E}">
        <p14:creationId xmlns:p14="http://schemas.microsoft.com/office/powerpoint/2010/main" val="1938422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8D95A30C-9224-4E94-BF81-7E6EF677B73A}"/>
              </a:ext>
            </a:extLst>
          </p:cNvPr>
          <p:cNvSpPr txBox="1">
            <a:spLocks/>
          </p:cNvSpPr>
          <p:nvPr/>
        </p:nvSpPr>
        <p:spPr>
          <a:xfrm>
            <a:off x="2033754" y="2448477"/>
            <a:ext cx="10340326" cy="3530630"/>
          </a:xfrm>
          <a:prstGeom prst="rect">
            <a:avLst/>
          </a:prstGeom>
        </p:spPr>
        <p:txBody>
          <a:bodyPr vert="horz" lIns="104400" tIns="90000" rIns="90000" bIns="46800" rtlCol="0">
            <a:normAutofit/>
          </a:bodyPr>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1000"/>
              </a:spcBef>
              <a:buClr>
                <a:schemeClr val="accent1"/>
              </a:buClr>
              <a:buFont typeface="Verdana" panose="020B060403050404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accent1"/>
              </a:buClr>
              <a:buFont typeface="Verdana" panose="020B060403050404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lumMod val="50000"/>
                    <a:lumOff val="50000"/>
                  </a:schemeClr>
                </a:solidFill>
                <a:latin typeface="+mn-lt"/>
                <a:ea typeface="+mn-ea"/>
                <a:cs typeface="+mn-cs"/>
              </a:defRPr>
            </a:lvl6pPr>
            <a:lvl7pPr marL="2743200" indent="0" algn="ctr" defTabSz="914400" rtl="0" eaLnBrk="1" latinLnBrk="0" hangingPunct="1">
              <a:lnSpc>
                <a:spcPct val="90000"/>
              </a:lnSpc>
              <a:spcBef>
                <a:spcPts val="600"/>
              </a:spcBef>
              <a:buSzPct val="25000"/>
              <a:buFont typeface="Verdana" panose="020B0604030504040204" pitchFamily="34" charset="0"/>
              <a:buNone/>
              <a:defRPr sz="1600" b="1" i="0" kern="1200">
                <a:solidFill>
                  <a:schemeClr val="accent1"/>
                </a:solidFill>
                <a:latin typeface="+mn-lt"/>
                <a:ea typeface="+mn-ea"/>
                <a:cs typeface="+mn-cs"/>
              </a:defRPr>
            </a:lvl7pPr>
            <a:lvl8pPr marL="3200400" indent="0" algn="ctr" defTabSz="914400" rtl="0" eaLnBrk="1" latinLnBrk="0" hangingPunct="1">
              <a:lnSpc>
                <a:spcPct val="90000"/>
              </a:lnSpc>
              <a:spcBef>
                <a:spcPts val="600"/>
              </a:spcBef>
              <a:buSzPct val="25000"/>
              <a:buFont typeface="Verdana" panose="020B0604030504040204" pitchFamily="34" charset="0"/>
              <a:buNone/>
              <a:defRPr sz="1600" i="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600"/>
              </a:spcBef>
              <a:buClr>
                <a:schemeClr val="tx2"/>
              </a:buClr>
              <a:buFont typeface="Verdana" panose="020B0604030504040204" pitchFamily="34" charset="0"/>
              <a:buNone/>
              <a:defRPr sz="1600" i="0" kern="1200">
                <a:solidFill>
                  <a:schemeClr val="tx1">
                    <a:lumMod val="65000"/>
                    <a:lumOff val="35000"/>
                  </a:schemeClr>
                </a:solidFill>
                <a:latin typeface="+mn-lt"/>
                <a:ea typeface="+mn-ea"/>
                <a:cs typeface="+mn-cs"/>
              </a:defRPr>
            </a:lvl9pPr>
          </a:lstStyle>
          <a:p>
            <a:pPr marR="0" lvl="0" algn="l" defTabSz="914400" rtl="0" eaLnBrk="1" fontAlgn="auto" latinLnBrk="0" hangingPunct="1">
              <a:lnSpc>
                <a:spcPct val="90000"/>
              </a:lnSpc>
              <a:spcBef>
                <a:spcPts val="1200"/>
              </a:spcBef>
              <a:spcAft>
                <a:spcPts val="0"/>
              </a:spcAft>
              <a:buClr>
                <a:srgbClr val="94700A"/>
              </a:buClr>
              <a:buSzPct val="80000"/>
              <a:tabLst/>
              <a:defRPr/>
            </a:pPr>
            <a:r>
              <a:rPr kumimoji="0" lang="nl-NL" sz="2800" b="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rPr>
              <a:t>		</a:t>
            </a:r>
          </a:p>
          <a:p>
            <a:pPr marL="514350" marR="0" lvl="0" indent="-514350" algn="l" defTabSz="914400" rtl="0" eaLnBrk="1" fontAlgn="auto" latinLnBrk="0" hangingPunct="1">
              <a:lnSpc>
                <a:spcPct val="90000"/>
              </a:lnSpc>
              <a:spcBef>
                <a:spcPts val="1200"/>
              </a:spcBef>
              <a:spcAft>
                <a:spcPts val="0"/>
              </a:spcAft>
              <a:buClr>
                <a:srgbClr val="94700A"/>
              </a:buClr>
              <a:buSzPct val="80000"/>
              <a:buFont typeface="+mj-lt"/>
              <a:buAutoNum type="arabicPeriod"/>
              <a:tabLst/>
              <a:defRPr/>
            </a:pPr>
            <a:r>
              <a:rPr lang="en-US" sz="2800" dirty="0">
                <a:solidFill>
                  <a:srgbClr val="000000"/>
                </a:solidFill>
                <a:latin typeface="RijksoverheidSansHeadingTT" panose="020B0503040202060203" pitchFamily="34" charset="0"/>
              </a:rPr>
              <a:t>CL3: Civil Security for Society</a:t>
            </a:r>
          </a:p>
          <a:p>
            <a:pPr marL="514350" marR="0" lvl="0" indent="-514350" algn="l" defTabSz="914400" rtl="0" eaLnBrk="1" fontAlgn="auto" latinLnBrk="0" hangingPunct="1">
              <a:lnSpc>
                <a:spcPct val="90000"/>
              </a:lnSpc>
              <a:spcBef>
                <a:spcPts val="1200"/>
              </a:spcBef>
              <a:spcAft>
                <a:spcPts val="0"/>
              </a:spcAft>
              <a:buClr>
                <a:srgbClr val="94700A"/>
              </a:buClr>
              <a:buSzPct val="80000"/>
              <a:buFont typeface="+mj-lt"/>
              <a:buAutoNum type="arabicPeriod"/>
              <a:tabLst/>
              <a:defRPr/>
            </a:pPr>
            <a:r>
              <a:rPr kumimoji="0" lang="nl-NL" sz="280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rPr>
              <a:t>Calls</a:t>
            </a:r>
          </a:p>
          <a:p>
            <a:pPr marL="514350" marR="0" lvl="0" indent="-514350" algn="l" defTabSz="914400" rtl="0" eaLnBrk="1" fontAlgn="auto" latinLnBrk="0" hangingPunct="1">
              <a:lnSpc>
                <a:spcPct val="90000"/>
              </a:lnSpc>
              <a:spcBef>
                <a:spcPts val="1200"/>
              </a:spcBef>
              <a:spcAft>
                <a:spcPts val="0"/>
              </a:spcAft>
              <a:buClr>
                <a:srgbClr val="94700A"/>
              </a:buClr>
              <a:buSzPct val="80000"/>
              <a:buFont typeface="+mj-lt"/>
              <a:buAutoNum type="arabicPeriod"/>
              <a:tabLst/>
              <a:defRPr/>
            </a:pPr>
            <a:r>
              <a:rPr lang="nl-NL" sz="2800" dirty="0">
                <a:solidFill>
                  <a:srgbClr val="000000"/>
                </a:solidFill>
                <a:latin typeface="RijksoverheidSansHeadingTT" panose="020B0503040202060203" pitchFamily="34" charset="0"/>
              </a:rPr>
              <a:t>How </a:t>
            </a:r>
            <a:r>
              <a:rPr lang="nl-NL" sz="2800" dirty="0" err="1">
                <a:solidFill>
                  <a:srgbClr val="000000"/>
                </a:solidFill>
                <a:latin typeface="RijksoverheidSansHeadingTT" panose="020B0503040202060203" pitchFamily="34" charset="0"/>
              </a:rPr>
              <a:t>can</a:t>
            </a:r>
            <a:r>
              <a:rPr lang="nl-NL" sz="2800" dirty="0">
                <a:solidFill>
                  <a:srgbClr val="000000"/>
                </a:solidFill>
                <a:latin typeface="RijksoverheidSansHeadingTT" panose="020B0503040202060203" pitchFamily="34" charset="0"/>
              </a:rPr>
              <a:t> RVO help </a:t>
            </a:r>
            <a:r>
              <a:rPr lang="nl-NL" sz="2800" dirty="0" err="1">
                <a:solidFill>
                  <a:srgbClr val="000000"/>
                </a:solidFill>
                <a:latin typeface="RijksoverheidSansHeadingTT" panose="020B0503040202060203" pitchFamily="34" charset="0"/>
              </a:rPr>
              <a:t>you</a:t>
            </a:r>
            <a:endParaRPr kumimoji="0" lang="en-GB" sz="2800" i="0" u="none" strike="noStrike" kern="1200" cap="none" spc="0" normalizeH="0" baseline="0" noProof="0" dirty="0">
              <a:ln>
                <a:noFill/>
              </a:ln>
              <a:solidFill>
                <a:srgbClr val="000000"/>
              </a:solidFill>
              <a:effectLst/>
              <a:uLnTx/>
              <a:uFillTx/>
              <a:latin typeface="RijksoverheidSansHeadingTT" panose="020B0503040202060203" pitchFamily="34" charset="0"/>
              <a:ea typeface="+mn-ea"/>
              <a:cs typeface="+mn-cs"/>
            </a:endParaRPr>
          </a:p>
        </p:txBody>
      </p:sp>
      <p:sp>
        <p:nvSpPr>
          <p:cNvPr id="3" name="Tijdelijke aanduiding voor dianummer 3">
            <a:extLst>
              <a:ext uri="{FF2B5EF4-FFF2-40B4-BE49-F238E27FC236}">
                <a16:creationId xmlns:a16="http://schemas.microsoft.com/office/drawing/2014/main" id="{EA7A8316-4796-4BB6-936F-A3D28BDCE0DE}"/>
              </a:ext>
            </a:extLst>
          </p:cNvPr>
          <p:cNvSpPr txBox="1">
            <a:spLocks/>
          </p:cNvSpPr>
          <p:nvPr/>
        </p:nvSpPr>
        <p:spPr>
          <a:xfrm>
            <a:off x="387350" y="6362700"/>
            <a:ext cx="712788" cy="363538"/>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58EA822-4587-4B73-BA61-6D5DA85A22CF}" type="slidenum">
              <a:rPr kumimoji="0" lang="nl-NL" altLang="nl-NL" sz="18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l-NL" alt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Titel 1">
            <a:extLst>
              <a:ext uri="{FF2B5EF4-FFF2-40B4-BE49-F238E27FC236}">
                <a16:creationId xmlns:a16="http://schemas.microsoft.com/office/drawing/2014/main" id="{0E3CC012-F942-4BE3-A1A7-2EFEE5103E28}"/>
              </a:ext>
            </a:extLst>
          </p:cNvPr>
          <p:cNvSpPr txBox="1">
            <a:spLocks/>
          </p:cNvSpPr>
          <p:nvPr/>
        </p:nvSpPr>
        <p:spPr bwMode="auto">
          <a:xfrm>
            <a:off x="1100138" y="1493380"/>
            <a:ext cx="7847038"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600" kern="1200" spc="-60" baseline="0">
                <a:solidFill>
                  <a:srgbClr val="0070C0"/>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2pPr>
            <a:lvl3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3pPr>
            <a:lvl4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4pPr>
            <a:lvl5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60" normalizeH="0" baseline="0" noProof="0" dirty="0" err="1">
                <a:ln>
                  <a:noFill/>
                </a:ln>
                <a:solidFill>
                  <a:srgbClr val="002060"/>
                </a:solidFill>
                <a:effectLst/>
                <a:uLnTx/>
                <a:uFillTx/>
                <a:latin typeface="RijksoverheidSansHeadingTT" panose="020B0503040202060203" pitchFamily="34" charset="0"/>
                <a:ea typeface="Verdana" pitchFamily="34" charset="0"/>
                <a:cs typeface="Verdana" pitchFamily="34" charset="0"/>
              </a:rPr>
              <a:t>Programme</a:t>
            </a:r>
            <a:endParaRPr kumimoji="0" lang="nl-NL" sz="3600" b="1" i="0" u="none" strike="noStrike" kern="1200" cap="none" spc="-60" normalizeH="0" baseline="0" noProof="0" dirty="0">
              <a:ln>
                <a:noFill/>
              </a:ln>
              <a:solidFill>
                <a:srgbClr val="002060"/>
              </a:solidFill>
              <a:effectLst/>
              <a:uLnTx/>
              <a:uFillTx/>
              <a:latin typeface="RijksoverheidSansHeadingTT" panose="020B0503040202060203" pitchFamily="34" charset="0"/>
              <a:ea typeface="Verdana" pitchFamily="34" charset="0"/>
              <a:cs typeface="Verdana" pitchFamily="34" charset="0"/>
            </a:endParaRPr>
          </a:p>
        </p:txBody>
      </p:sp>
      <p:sp>
        <p:nvSpPr>
          <p:cNvPr id="8" name="Tijdelijke aanduiding voor dianummer 5">
            <a:extLst>
              <a:ext uri="{FF2B5EF4-FFF2-40B4-BE49-F238E27FC236}">
                <a16:creationId xmlns:a16="http://schemas.microsoft.com/office/drawing/2014/main" id="{53CDACFA-A0CB-4989-8AA2-222A4CB680B3}"/>
              </a:ext>
            </a:extLst>
          </p:cNvPr>
          <p:cNvSpPr txBox="1">
            <a:spLocks/>
          </p:cNvSpPr>
          <p:nvPr/>
        </p:nvSpPr>
        <p:spPr>
          <a:xfrm>
            <a:off x="6553199" y="6221413"/>
            <a:ext cx="5005389" cy="32207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05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538177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807BAC-BDE1-49FA-AD5F-1699354E05E6}"/>
              </a:ext>
            </a:extLst>
          </p:cNvPr>
          <p:cNvSpPr>
            <a:spLocks noGrp="1"/>
          </p:cNvSpPr>
          <p:nvPr>
            <p:ph type="body" sz="quarter" idx="16"/>
          </p:nvPr>
        </p:nvSpPr>
        <p:spPr>
          <a:xfrm>
            <a:off x="635000" y="2155824"/>
            <a:ext cx="5284787" cy="4123392"/>
          </a:xfrm>
        </p:spPr>
        <p:txBody>
          <a:bodyPr>
            <a:normAutofit/>
          </a:bodyPr>
          <a:lstStyle/>
          <a:p>
            <a:pPr>
              <a:buFont typeface="Arial" panose="020B0604020202020204" pitchFamily="34" charset="0"/>
              <a:buChar char="•"/>
            </a:pPr>
            <a:r>
              <a:rPr lang="en-GB" sz="1800" dirty="0"/>
              <a:t>Aims to meet EU goals on: </a:t>
            </a:r>
          </a:p>
          <a:p>
            <a:pPr lvl="1">
              <a:buFont typeface="Arial" panose="020B0604020202020204" pitchFamily="34" charset="0"/>
              <a:buChar char="•"/>
            </a:pPr>
            <a:r>
              <a:rPr lang="en-US" sz="1800" dirty="0"/>
              <a:t>A resilient EU prepared for emerging threats, </a:t>
            </a:r>
            <a:r>
              <a:rPr lang="en-GB" sz="1800" dirty="0"/>
              <a:t>the safeguarding and promotion of cultural heritage</a:t>
            </a:r>
          </a:p>
          <a:p>
            <a:pPr lvl="1">
              <a:buFont typeface="Arial" panose="020B0604020202020204" pitchFamily="34" charset="0"/>
              <a:buChar char="•"/>
            </a:pPr>
            <a:r>
              <a:rPr lang="en-US" sz="1800" dirty="0"/>
              <a:t>A secure, open and democratic EU society</a:t>
            </a:r>
          </a:p>
          <a:p>
            <a:pPr lvl="1">
              <a:buFont typeface="Arial" panose="020B0604020202020204" pitchFamily="34" charset="0"/>
              <a:buChar char="•"/>
            </a:pPr>
            <a:r>
              <a:rPr lang="en-US" sz="1800" dirty="0"/>
              <a:t>Promoting an open strategic autonomy by leading the development of key digital, enabling and emerging technologies, sectors and value chains</a:t>
            </a:r>
          </a:p>
          <a:p>
            <a:pPr lvl="1">
              <a:buFont typeface="Arial" panose="020B0604020202020204" pitchFamily="34" charset="0"/>
              <a:buChar char="•"/>
            </a:pPr>
            <a:r>
              <a:rPr lang="en-US" sz="1800" dirty="0">
                <a:highlight>
                  <a:srgbClr val="FFFF00"/>
                </a:highlight>
              </a:rPr>
              <a:t>Highlighted topics</a:t>
            </a:r>
            <a:r>
              <a:rPr lang="en-US" sz="1800" dirty="0"/>
              <a:t> require the effective contribution of Social Science and Humanities disciplines</a:t>
            </a:r>
            <a:br>
              <a:rPr lang="en-GB" sz="1800" dirty="0"/>
            </a:br>
            <a:r>
              <a:rPr lang="en-GB" sz="1800" dirty="0"/>
              <a:t>(in 21 topics required for 2021/2022)</a:t>
            </a:r>
            <a:endParaRPr lang="en-US" sz="1800" dirty="0"/>
          </a:p>
        </p:txBody>
      </p:sp>
      <p:sp>
        <p:nvSpPr>
          <p:cNvPr id="2" name="Titel 1">
            <a:extLst>
              <a:ext uri="{FF2B5EF4-FFF2-40B4-BE49-F238E27FC236}">
                <a16:creationId xmlns:a16="http://schemas.microsoft.com/office/drawing/2014/main" id="{158C2E4C-20CE-4851-BB01-AC13FF4CD8E9}"/>
              </a:ext>
            </a:extLst>
          </p:cNvPr>
          <p:cNvSpPr>
            <a:spLocks noGrp="1"/>
          </p:cNvSpPr>
          <p:nvPr>
            <p:ph type="title"/>
          </p:nvPr>
        </p:nvSpPr>
        <p:spPr>
          <a:xfrm>
            <a:off x="635000" y="1051200"/>
            <a:ext cx="5003800" cy="948047"/>
          </a:xfrm>
        </p:spPr>
        <p:txBody>
          <a:bodyPr anchor="b">
            <a:normAutofit fontScale="90000"/>
          </a:bodyPr>
          <a:lstStyle/>
          <a:p>
            <a:r>
              <a:rPr lang="nl-NL" sz="3200" b="1" dirty="0">
                <a:solidFill>
                  <a:srgbClr val="002060"/>
                </a:solidFill>
                <a:latin typeface="RijksoverheidSansHeadingTT" panose="020B0503040202060203" pitchFamily="34" charset="0"/>
              </a:rPr>
              <a:t>Cluster 3: </a:t>
            </a:r>
            <a:r>
              <a:rPr lang="en-GB" sz="3200" b="1" dirty="0">
                <a:solidFill>
                  <a:srgbClr val="002060"/>
                </a:solidFill>
                <a:latin typeface="RijksoverheidSansHeadingTT" panose="020B0503040202060203" pitchFamily="34" charset="0"/>
              </a:rPr>
              <a:t>Civil Security for Society</a:t>
            </a:r>
            <a:endParaRPr lang="nl-NL" sz="3200" b="1" dirty="0">
              <a:solidFill>
                <a:srgbClr val="002060"/>
              </a:solidFill>
              <a:latin typeface="RijksoverheidSansHeadingTT" panose="020B0503040202060203" pitchFamily="34" charset="0"/>
            </a:endParaRPr>
          </a:p>
        </p:txBody>
      </p:sp>
      <p:pic>
        <p:nvPicPr>
          <p:cNvPr id="5" name="Afbeelding 4" descr="Afbeelding met tekst, tafelgerei, bord, serviesgoed&#10;&#10;Automatisch gegenereerde beschrijving">
            <a:extLst>
              <a:ext uri="{FF2B5EF4-FFF2-40B4-BE49-F238E27FC236}">
                <a16:creationId xmlns:a16="http://schemas.microsoft.com/office/drawing/2014/main" id="{73CB61CB-A57F-4BB9-9185-18A2354B614A}"/>
              </a:ext>
            </a:extLst>
          </p:cNvPr>
          <p:cNvPicPr>
            <a:picLocks noChangeAspect="1"/>
          </p:cNvPicPr>
          <p:nvPr/>
        </p:nvPicPr>
        <p:blipFill rotWithShape="1">
          <a:blip r:embed="rId4">
            <a:extLst>
              <a:ext uri="{28A0092B-C50C-407E-A947-70E740481C1C}">
                <a14:useLocalDpi xmlns:a14="http://schemas.microsoft.com/office/drawing/2010/main" val="0"/>
              </a:ext>
            </a:extLst>
          </a:blip>
          <a:srcRect l="21641" r="19046" b="-1"/>
          <a:stretch/>
        </p:blipFill>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noFill/>
        </p:spPr>
      </p:pic>
      <p:sp>
        <p:nvSpPr>
          <p:cNvPr id="22" name="Date Placeholder 4">
            <a:extLst>
              <a:ext uri="{FF2B5EF4-FFF2-40B4-BE49-F238E27FC236}">
                <a16:creationId xmlns:a16="http://schemas.microsoft.com/office/drawing/2014/main" id="{67A02116-713A-4B03-AD08-8634E771F144}"/>
              </a:ext>
            </a:extLst>
          </p:cNvPr>
          <p:cNvSpPr>
            <a:spLocks noGrp="1"/>
          </p:cNvSpPr>
          <p:nvPr>
            <p:ph type="dt" sz="half" idx="25"/>
          </p:nvPr>
        </p:nvSpPr>
        <p:spPr>
          <a:xfrm>
            <a:off x="635000" y="6543488"/>
            <a:ext cx="5003800" cy="2642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sp>
        <p:nvSpPr>
          <p:cNvPr id="24" name="Footer Placeholder 5">
            <a:extLst>
              <a:ext uri="{FF2B5EF4-FFF2-40B4-BE49-F238E27FC236}">
                <a16:creationId xmlns:a16="http://schemas.microsoft.com/office/drawing/2014/main" id="{C25056C6-5DB7-4675-8059-ACCA04EC2355}"/>
              </a:ext>
            </a:extLst>
          </p:cNvPr>
          <p:cNvSpPr>
            <a:spLocks noGrp="1"/>
          </p:cNvSpPr>
          <p:nvPr>
            <p:ph type="ftr" sz="quarter" idx="26"/>
          </p:nvPr>
        </p:nvSpPr>
        <p:spPr>
          <a:xfrm>
            <a:off x="635000" y="6221413"/>
            <a:ext cx="5003800" cy="3220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p:txBody>
      </p:sp>
      <p:sp>
        <p:nvSpPr>
          <p:cNvPr id="17" name="Slide Number Placeholder 6">
            <a:extLst>
              <a:ext uri="{FF2B5EF4-FFF2-40B4-BE49-F238E27FC236}">
                <a16:creationId xmlns:a16="http://schemas.microsoft.com/office/drawing/2014/main" id="{A4D510BD-AFC0-4D09-8283-DCE7D836D23D}"/>
              </a:ext>
            </a:extLst>
          </p:cNvPr>
          <p:cNvSpPr>
            <a:spLocks noGrp="1"/>
          </p:cNvSpPr>
          <p:nvPr>
            <p:ph type="sldNum" sz="quarter" idx="27"/>
          </p:nvPr>
        </p:nvSpPr>
        <p:spPr>
          <a:xfrm>
            <a:off x="6553199" y="6221413"/>
            <a:ext cx="5005389" cy="322075"/>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spTree>
    <p:extLst>
      <p:ext uri="{BB962C8B-B14F-4D97-AF65-F5344CB8AC3E}">
        <p14:creationId xmlns:p14="http://schemas.microsoft.com/office/powerpoint/2010/main" val="214765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jdelijke aanduiding voor dianummer 3">
            <a:extLst>
              <a:ext uri="{FF2B5EF4-FFF2-40B4-BE49-F238E27FC236}">
                <a16:creationId xmlns:a16="http://schemas.microsoft.com/office/drawing/2014/main" id="{EA7A8316-4796-4BB6-936F-A3D28BDCE0DE}"/>
              </a:ext>
            </a:extLst>
          </p:cNvPr>
          <p:cNvSpPr txBox="1">
            <a:spLocks/>
          </p:cNvSpPr>
          <p:nvPr/>
        </p:nvSpPr>
        <p:spPr>
          <a:xfrm>
            <a:off x="387350" y="6362700"/>
            <a:ext cx="712788" cy="363538"/>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58EA822-4587-4B73-BA61-6D5DA85A22CF}" type="slidenum">
              <a:rPr kumimoji="0" lang="nl-NL" altLang="nl-NL" sz="18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l-NL" alt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Titel 1">
            <a:extLst>
              <a:ext uri="{FF2B5EF4-FFF2-40B4-BE49-F238E27FC236}">
                <a16:creationId xmlns:a16="http://schemas.microsoft.com/office/drawing/2014/main" id="{0E3CC012-F942-4BE3-A1A7-2EFEE5103E28}"/>
              </a:ext>
            </a:extLst>
          </p:cNvPr>
          <p:cNvSpPr txBox="1">
            <a:spLocks/>
          </p:cNvSpPr>
          <p:nvPr/>
        </p:nvSpPr>
        <p:spPr bwMode="auto">
          <a:xfrm>
            <a:off x="978218" y="1406490"/>
            <a:ext cx="7847038"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600" kern="1200" spc="-60" baseline="0">
                <a:solidFill>
                  <a:srgbClr val="0070C0"/>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2pPr>
            <a:lvl3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3pPr>
            <a:lvl4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4pPr>
            <a:lvl5pPr algn="l" rtl="0" eaLnBrk="0" fontAlgn="base" hangingPunct="0">
              <a:spcBef>
                <a:spcPct val="0"/>
              </a:spcBef>
              <a:spcAft>
                <a:spcPct val="0"/>
              </a:spcAft>
              <a:defRPr sz="2600">
                <a:solidFill>
                  <a:srgbClr val="007BC7"/>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60" normalizeH="0" baseline="0" noProof="0" dirty="0">
                <a:ln>
                  <a:noFill/>
                </a:ln>
                <a:solidFill>
                  <a:srgbClr val="002060"/>
                </a:solidFill>
                <a:effectLst/>
                <a:uLnTx/>
                <a:uFillTx/>
                <a:latin typeface="RijksoverheidSansHeadingTT" panose="020B0503040202060203" pitchFamily="34" charset="0"/>
                <a:ea typeface="Verdana" pitchFamily="34" charset="0"/>
                <a:cs typeface="Verdana" pitchFamily="34" charset="0"/>
              </a:rPr>
              <a:t>Importance social sciences</a:t>
            </a:r>
            <a:endParaRPr kumimoji="0" lang="nl-NL" sz="3600" b="1" i="0" u="none" strike="noStrike" kern="1200" cap="none" spc="-60" normalizeH="0" baseline="0" noProof="0" dirty="0">
              <a:ln>
                <a:noFill/>
              </a:ln>
              <a:solidFill>
                <a:srgbClr val="002060"/>
              </a:solidFill>
              <a:effectLst/>
              <a:uLnTx/>
              <a:uFillTx/>
              <a:latin typeface="RijksoverheidSansHeadingTT" panose="020B0503040202060203" pitchFamily="34" charset="0"/>
              <a:ea typeface="Verdana" pitchFamily="34" charset="0"/>
              <a:cs typeface="Verdana" pitchFamily="34" charset="0"/>
            </a:endParaRPr>
          </a:p>
        </p:txBody>
      </p:sp>
      <p:sp>
        <p:nvSpPr>
          <p:cNvPr id="8" name="Tijdelijke aanduiding voor dianummer 5">
            <a:extLst>
              <a:ext uri="{FF2B5EF4-FFF2-40B4-BE49-F238E27FC236}">
                <a16:creationId xmlns:a16="http://schemas.microsoft.com/office/drawing/2014/main" id="{53CDACFA-A0CB-4989-8AA2-222A4CB680B3}"/>
              </a:ext>
            </a:extLst>
          </p:cNvPr>
          <p:cNvSpPr txBox="1">
            <a:spLocks/>
          </p:cNvSpPr>
          <p:nvPr/>
        </p:nvSpPr>
        <p:spPr>
          <a:xfrm>
            <a:off x="6553199" y="6221413"/>
            <a:ext cx="5005389" cy="32207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05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jdelijke aanduiding voor inhoud 2">
            <a:extLst>
              <a:ext uri="{FF2B5EF4-FFF2-40B4-BE49-F238E27FC236}">
                <a16:creationId xmlns:a16="http://schemas.microsoft.com/office/drawing/2014/main" id="{AB7F1FAA-C9A7-4A52-AB23-2A4E781FFCD0}"/>
              </a:ext>
            </a:extLst>
          </p:cNvPr>
          <p:cNvSpPr txBox="1">
            <a:spLocks/>
          </p:cNvSpPr>
          <p:nvPr/>
        </p:nvSpPr>
        <p:spPr>
          <a:xfrm>
            <a:off x="633412" y="2363572"/>
            <a:ext cx="5284787" cy="4123392"/>
          </a:xfrm>
          <a:prstGeom prst="rect">
            <a:avLst/>
          </a:prstGeom>
        </p:spPr>
        <p:txBody>
          <a:bodyPr vert="horz" lIns="91440" tIns="45720" rIns="91440" bIns="45720" rtlCol="0">
            <a:normAutofit/>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94700A"/>
              </a:buClr>
              <a:buSzPct val="80000"/>
              <a:buNone/>
              <a:tabLst/>
              <a:defRPr/>
            </a:pPr>
            <a:endParaRPr lang="nl-NL" sz="1800" dirty="0">
              <a:solidFill>
                <a:srgbClr val="000000"/>
              </a:solidFill>
              <a:latin typeface="Verdana"/>
            </a:endParaRPr>
          </a:p>
          <a:p>
            <a:pPr lvl="0">
              <a:buClr>
                <a:srgbClr val="94700A"/>
              </a:buClr>
              <a:buFont typeface="Arial" panose="020B0604020202020204" pitchFamily="34" charset="0"/>
              <a:buChar char="•"/>
              <a:defRPr/>
            </a:pPr>
            <a:r>
              <a:rPr lang="en-US" sz="1800" dirty="0">
                <a:solidFill>
                  <a:srgbClr val="000000"/>
                </a:solidFill>
              </a:rPr>
              <a:t>Importance of integration of social sciences and humanities into the topics.</a:t>
            </a:r>
            <a:endParaRPr lang="en-US" sz="1400" dirty="0">
              <a:solidFill>
                <a:srgbClr val="000000"/>
              </a:solidFill>
            </a:endParaRPr>
          </a:p>
          <a:p>
            <a:pPr lvl="0">
              <a:buClr>
                <a:srgbClr val="94700A"/>
              </a:buClr>
              <a:buFont typeface="Arial" panose="020B0604020202020204" pitchFamily="34" charset="0"/>
              <a:buChar char="•"/>
              <a:defRPr/>
            </a:pPr>
            <a:endParaRPr kumimoji="0" lang="nl-NL" sz="1800" b="0" i="0" u="none" strike="noStrike" kern="1200" cap="none" spc="0" normalizeH="0" baseline="0" noProof="0" dirty="0">
              <a:ln>
                <a:noFill/>
              </a:ln>
              <a:solidFill>
                <a:srgbClr val="000000"/>
              </a:solidFill>
              <a:effectLst/>
              <a:uLnTx/>
              <a:uFillTx/>
              <a:latin typeface="Verdana"/>
              <a:ea typeface="+mn-ea"/>
              <a:cs typeface="+mn-cs"/>
            </a:endParaRPr>
          </a:p>
          <a:p>
            <a:pPr marL="316800" marR="0" lvl="0" indent="-316800" algn="l" defTabSz="914400" rtl="0" eaLnBrk="1" fontAlgn="auto" latinLnBrk="0" hangingPunct="1">
              <a:lnSpc>
                <a:spcPct val="90000"/>
              </a:lnSpc>
              <a:spcBef>
                <a:spcPts val="1200"/>
              </a:spcBef>
              <a:spcAft>
                <a:spcPts val="0"/>
              </a:spcAft>
              <a:buClr>
                <a:srgbClr val="94700A"/>
              </a:buClr>
              <a:buSzPct val="80000"/>
              <a:buFont typeface="Arial" panose="020B0604020202020204" pitchFamily="34" charset="0"/>
              <a:buChar char="•"/>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Human factors,</a:t>
            </a:r>
            <a:r>
              <a:rPr kumimoji="0" lang="nl-NL" sz="1800" b="0" i="0" u="none" strike="noStrike" kern="1200" cap="none" spc="0" normalizeH="0" noProof="0" dirty="0">
                <a:ln>
                  <a:noFill/>
                </a:ln>
                <a:solidFill>
                  <a:srgbClr val="000000"/>
                </a:solidFill>
                <a:effectLst/>
                <a:uLnTx/>
                <a:uFillTx/>
                <a:latin typeface="Verdana"/>
                <a:ea typeface="+mn-ea"/>
                <a:cs typeface="+mn-cs"/>
              </a:rPr>
              <a:t> Society, Policy</a:t>
            </a:r>
          </a:p>
          <a:p>
            <a:pPr marL="0" marR="0" lvl="0" indent="0" algn="l" defTabSz="914400" rtl="0" eaLnBrk="1" fontAlgn="auto" latinLnBrk="0" hangingPunct="1">
              <a:lnSpc>
                <a:spcPct val="90000"/>
              </a:lnSpc>
              <a:spcBef>
                <a:spcPts val="1200"/>
              </a:spcBef>
              <a:spcAft>
                <a:spcPts val="0"/>
              </a:spcAft>
              <a:buClr>
                <a:srgbClr val="94700A"/>
              </a:buClr>
              <a:buSzPct val="80000"/>
              <a:buNone/>
              <a:tabLst/>
              <a:defRPr/>
            </a:pPr>
            <a:endParaRPr lang="nl-NL" sz="1800" dirty="0">
              <a:solidFill>
                <a:srgbClr val="000000"/>
              </a:solidFill>
              <a:latin typeface="Verdana"/>
            </a:endParaRPr>
          </a:p>
          <a:p>
            <a:pPr marL="316800" marR="0" lvl="0" indent="-316800" algn="l" defTabSz="914400" rtl="0" eaLnBrk="1" fontAlgn="auto" latinLnBrk="0" hangingPunct="1">
              <a:lnSpc>
                <a:spcPct val="90000"/>
              </a:lnSpc>
              <a:spcBef>
                <a:spcPts val="1200"/>
              </a:spcBef>
              <a:spcAft>
                <a:spcPts val="0"/>
              </a:spcAft>
              <a:buClr>
                <a:srgbClr val="94700A"/>
              </a:buClr>
              <a:buSzPct val="80000"/>
              <a:buFont typeface="Arial" panose="020B0604020202020204" pitchFamily="34" charset="0"/>
              <a:buChar char="•"/>
              <a:tabLst/>
              <a:defRPr/>
            </a:pPr>
            <a:r>
              <a:rPr kumimoji="0" lang="nl-NL" sz="1800" b="0" i="0" u="none" strike="noStrike" kern="1200" cap="none" spc="0" normalizeH="0" baseline="0" noProof="0" dirty="0" err="1">
                <a:ln>
                  <a:noFill/>
                </a:ln>
                <a:solidFill>
                  <a:srgbClr val="000000"/>
                </a:solidFill>
                <a:effectLst/>
                <a:uLnTx/>
                <a:uFillTx/>
                <a:latin typeface="Verdana"/>
                <a:ea typeface="+mn-ea"/>
                <a:cs typeface="+mn-cs"/>
              </a:rPr>
              <a:t>Validation</a:t>
            </a:r>
            <a:r>
              <a:rPr kumimoji="0" lang="nl-NL" sz="1800" b="0" i="0" u="none" strike="noStrike" kern="1200" cap="none" spc="0" normalizeH="0" noProof="0" dirty="0">
                <a:ln>
                  <a:noFill/>
                </a:ln>
                <a:solidFill>
                  <a:srgbClr val="000000"/>
                </a:solidFill>
                <a:effectLst/>
                <a:uLnTx/>
                <a:uFillTx/>
                <a:latin typeface="Verdana"/>
                <a:ea typeface="+mn-ea"/>
                <a:cs typeface="+mn-cs"/>
              </a:rPr>
              <a:t> of </a:t>
            </a:r>
            <a:r>
              <a:rPr kumimoji="0" lang="nl-NL" sz="1800" b="0" i="0" u="none" strike="noStrike" kern="1200" cap="none" spc="0" normalizeH="0" noProof="0" dirty="0" err="1">
                <a:ln>
                  <a:noFill/>
                </a:ln>
                <a:solidFill>
                  <a:srgbClr val="000000"/>
                </a:solidFill>
                <a:effectLst/>
                <a:uLnTx/>
                <a:uFillTx/>
                <a:latin typeface="Verdana"/>
                <a:ea typeface="+mn-ea"/>
                <a:cs typeface="+mn-cs"/>
              </a:rPr>
              <a:t>technological</a:t>
            </a:r>
            <a:r>
              <a:rPr kumimoji="0" lang="nl-NL" sz="1800" b="0" i="0" u="none" strike="noStrike" kern="1200" cap="none" spc="0" normalizeH="0" noProof="0" dirty="0">
                <a:ln>
                  <a:noFill/>
                </a:ln>
                <a:solidFill>
                  <a:srgbClr val="000000"/>
                </a:solidFill>
                <a:effectLst/>
                <a:uLnTx/>
                <a:uFillTx/>
                <a:latin typeface="Verdana"/>
                <a:ea typeface="+mn-ea"/>
                <a:cs typeface="+mn-cs"/>
              </a:rPr>
              <a:t> </a:t>
            </a:r>
            <a:r>
              <a:rPr kumimoji="0" lang="nl-NL" sz="1800" b="0" i="0" u="none" strike="noStrike" kern="1200" cap="none" spc="0" normalizeH="0" noProof="0" dirty="0" err="1">
                <a:ln>
                  <a:noFill/>
                </a:ln>
                <a:solidFill>
                  <a:srgbClr val="000000"/>
                </a:solidFill>
                <a:effectLst/>
                <a:uLnTx/>
                <a:uFillTx/>
                <a:latin typeface="Verdana"/>
                <a:ea typeface="+mn-ea"/>
                <a:cs typeface="+mn-cs"/>
              </a:rPr>
              <a:t>results</a:t>
            </a:r>
            <a:endParaRPr kumimoji="0" lang="nl-NL" sz="1800" b="0" i="0" u="none" strike="noStrike" kern="1200" cap="none" spc="0" normalizeH="0" noProof="0" dirty="0">
              <a:ln>
                <a:noFill/>
              </a:ln>
              <a:solidFill>
                <a:srgbClr val="000000"/>
              </a:solidFill>
              <a:effectLst/>
              <a:uLnTx/>
              <a:uFillTx/>
              <a:latin typeface="Verdana"/>
              <a:ea typeface="+mn-ea"/>
              <a:cs typeface="+mn-cs"/>
            </a:endParaRPr>
          </a:p>
          <a:p>
            <a:pPr marL="316800" marR="0" lvl="0" indent="-316800" algn="l" defTabSz="914400" rtl="0" eaLnBrk="1" fontAlgn="auto" latinLnBrk="0" hangingPunct="1">
              <a:lnSpc>
                <a:spcPct val="90000"/>
              </a:lnSpc>
              <a:spcBef>
                <a:spcPts val="1200"/>
              </a:spcBef>
              <a:spcAft>
                <a:spcPts val="0"/>
              </a:spcAft>
              <a:buClr>
                <a:srgbClr val="94700A"/>
              </a:buClr>
              <a:buSzPct val="80000"/>
              <a:buFont typeface="Arial" panose="020B0604020202020204" pitchFamily="34" charset="0"/>
              <a:buChar char="•"/>
              <a:tabLst/>
              <a:defRPr/>
            </a:pPr>
            <a:endParaRPr lang="nl-NL" sz="1800" dirty="0">
              <a:solidFill>
                <a:srgbClr val="000000"/>
              </a:solidFill>
              <a:latin typeface="Verdana"/>
            </a:endParaRPr>
          </a:p>
          <a:p>
            <a:pPr marL="316800" marR="0" lvl="0" indent="-316800" algn="l" defTabSz="914400" rtl="0" eaLnBrk="1" fontAlgn="auto" latinLnBrk="0" hangingPunct="1">
              <a:lnSpc>
                <a:spcPct val="90000"/>
              </a:lnSpc>
              <a:spcBef>
                <a:spcPts val="1200"/>
              </a:spcBef>
              <a:spcAft>
                <a:spcPts val="0"/>
              </a:spcAft>
              <a:buClr>
                <a:srgbClr val="94700A"/>
              </a:buClr>
              <a:buSzPct val="80000"/>
              <a:buFont typeface="Arial" panose="020B0604020202020204" pitchFamily="34" charset="0"/>
              <a:buChar char="•"/>
              <a:tabLst/>
              <a:defRPr/>
            </a:pPr>
            <a:r>
              <a:rPr lang="nl-NL" sz="1800" dirty="0">
                <a:solidFill>
                  <a:srgbClr val="000000"/>
                </a:solidFill>
                <a:latin typeface="Verdana"/>
              </a:rPr>
              <a:t>Data!</a:t>
            </a:r>
          </a:p>
          <a:p>
            <a:pPr marL="316800" marR="0" lvl="0" indent="-316800" algn="l" defTabSz="914400" rtl="0" eaLnBrk="1" fontAlgn="auto" latinLnBrk="0" hangingPunct="1">
              <a:lnSpc>
                <a:spcPct val="90000"/>
              </a:lnSpc>
              <a:spcBef>
                <a:spcPts val="1200"/>
              </a:spcBef>
              <a:spcAft>
                <a:spcPts val="0"/>
              </a:spcAft>
              <a:buClr>
                <a:srgbClr val="94700A"/>
              </a:buClr>
              <a:buSzPct val="80000"/>
              <a:buFont typeface="Arial" panose="020B0604020202020204" pitchFamily="34" charset="0"/>
              <a:buChar char="•"/>
              <a:tabLst/>
              <a:defRPr/>
            </a:pPr>
            <a:endParaRPr kumimoji="0" lang="nl-NL" sz="1800" b="0" i="0" u="none" strike="noStrike" kern="1200" cap="none" spc="0" normalizeH="0" noProof="0" dirty="0">
              <a:ln>
                <a:noFill/>
              </a:ln>
              <a:solidFill>
                <a:srgbClr val="000000"/>
              </a:solidFill>
              <a:effectLst/>
              <a:uLnTx/>
              <a:uFillTx/>
              <a:latin typeface="Verdana"/>
              <a:ea typeface="+mn-ea"/>
              <a:cs typeface="+mn-cs"/>
            </a:endParaRPr>
          </a:p>
          <a:p>
            <a:pPr marL="316800" marR="0" lvl="0" indent="-316800" algn="l" defTabSz="914400" rtl="0" eaLnBrk="1" fontAlgn="auto" latinLnBrk="0" hangingPunct="1">
              <a:lnSpc>
                <a:spcPct val="90000"/>
              </a:lnSpc>
              <a:spcBef>
                <a:spcPts val="1200"/>
              </a:spcBef>
              <a:spcAft>
                <a:spcPts val="0"/>
              </a:spcAft>
              <a:buClr>
                <a:srgbClr val="94700A"/>
              </a:buClr>
              <a:buSzPct val="8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3171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807BAC-BDE1-49FA-AD5F-1699354E05E6}"/>
              </a:ext>
            </a:extLst>
          </p:cNvPr>
          <p:cNvSpPr>
            <a:spLocks noGrp="1"/>
          </p:cNvSpPr>
          <p:nvPr>
            <p:ph type="body" sz="quarter" idx="16"/>
          </p:nvPr>
        </p:nvSpPr>
        <p:spPr>
          <a:xfrm>
            <a:off x="550135" y="2083050"/>
            <a:ext cx="5460999" cy="4903416"/>
          </a:xfrm>
        </p:spPr>
        <p:txBody>
          <a:bodyPr>
            <a:normAutofit fontScale="85000" lnSpcReduction="10000"/>
          </a:bodyPr>
          <a:lstStyle/>
          <a:p>
            <a:r>
              <a:rPr lang="en-GB" dirty="0"/>
              <a:t>Call 2021-2022: Fighting Crime and Terrorism </a:t>
            </a:r>
          </a:p>
          <a:p>
            <a:r>
              <a:rPr lang="en-GB" dirty="0"/>
              <a:t>Budget 56M</a:t>
            </a:r>
          </a:p>
          <a:p>
            <a:pPr lvl="1"/>
            <a:r>
              <a:rPr lang="en-GB" dirty="0">
                <a:highlight>
                  <a:srgbClr val="FFFF00"/>
                </a:highlight>
              </a:rPr>
              <a:t>FCT01* – Modern information analysis for fighting crime and terrorism</a:t>
            </a:r>
          </a:p>
          <a:p>
            <a:pPr lvl="1"/>
            <a:r>
              <a:rPr lang="en-GB" dirty="0"/>
              <a:t>FCT02 – Improved forensics and lawful evidence collection</a:t>
            </a:r>
          </a:p>
          <a:p>
            <a:pPr lvl="1"/>
            <a:r>
              <a:rPr lang="en-GB" dirty="0">
                <a:highlight>
                  <a:srgbClr val="FFFF00"/>
                </a:highlight>
              </a:rPr>
              <a:t>FCT03 – Enhanced prevention, detection and deterrence of societal issues related to various forms of crime</a:t>
            </a:r>
          </a:p>
          <a:p>
            <a:pPr lvl="1"/>
            <a:r>
              <a:rPr lang="en-GB" dirty="0">
                <a:highlight>
                  <a:srgbClr val="FFFF00"/>
                </a:highlight>
              </a:rPr>
              <a:t>FCT04 – Increased security of citizens against terrorism, including in public spaces</a:t>
            </a:r>
          </a:p>
          <a:p>
            <a:pPr lvl="1"/>
            <a:r>
              <a:rPr lang="en-GB" dirty="0">
                <a:highlight>
                  <a:srgbClr val="FFFF00"/>
                </a:highlight>
              </a:rPr>
              <a:t>FCT05 – Organised crime prevented and combated</a:t>
            </a:r>
          </a:p>
          <a:p>
            <a:pPr lvl="1"/>
            <a:r>
              <a:rPr lang="en-GB" dirty="0">
                <a:highlight>
                  <a:srgbClr val="FFFF00"/>
                </a:highlight>
              </a:rPr>
              <a:t>FCT06* – Citizens are protected against cybercrime</a:t>
            </a:r>
          </a:p>
        </p:txBody>
      </p:sp>
      <p:sp>
        <p:nvSpPr>
          <p:cNvPr id="2" name="Titel 1">
            <a:extLst>
              <a:ext uri="{FF2B5EF4-FFF2-40B4-BE49-F238E27FC236}">
                <a16:creationId xmlns:a16="http://schemas.microsoft.com/office/drawing/2014/main" id="{158C2E4C-20CE-4851-BB01-AC13FF4CD8E9}"/>
              </a:ext>
            </a:extLst>
          </p:cNvPr>
          <p:cNvSpPr>
            <a:spLocks noGrp="1"/>
          </p:cNvSpPr>
          <p:nvPr>
            <p:ph type="title"/>
          </p:nvPr>
        </p:nvSpPr>
        <p:spPr>
          <a:xfrm>
            <a:off x="634997" y="967953"/>
            <a:ext cx="5003800" cy="1325560"/>
          </a:xfrm>
        </p:spPr>
        <p:txBody>
          <a:bodyPr anchor="b">
            <a:normAutofit fontScale="90000"/>
          </a:bodyPr>
          <a:lstStyle/>
          <a:p>
            <a:r>
              <a:rPr lang="en-GB" b="1" dirty="0">
                <a:solidFill>
                  <a:srgbClr val="002060"/>
                </a:solidFill>
                <a:latin typeface="RijksoverheidSansHeadingTT" panose="020B0503040202060203" pitchFamily="34" charset="0"/>
              </a:rPr>
              <a:t>Destination 1 – </a:t>
            </a:r>
            <a:r>
              <a:rPr lang="en-US" b="1" dirty="0">
                <a:solidFill>
                  <a:srgbClr val="002060"/>
                </a:solidFill>
                <a:latin typeface="RijksoverheidSansHeadingTT" panose="020B0503040202060203" pitchFamily="34" charset="0"/>
              </a:rPr>
              <a:t>Better protect the EU and its citizens against Crime and Terrorism</a:t>
            </a:r>
            <a:br>
              <a:rPr lang="en-US" b="1" dirty="0">
                <a:solidFill>
                  <a:srgbClr val="002060"/>
                </a:solidFill>
                <a:latin typeface="RijksoverheidSansHeadingTT" panose="020B0503040202060203" pitchFamily="34" charset="0"/>
              </a:rPr>
            </a:br>
            <a:r>
              <a:rPr lang="en-GB" b="1" dirty="0">
                <a:solidFill>
                  <a:srgbClr val="002060"/>
                </a:solidFill>
                <a:latin typeface="RijksoverheidSansHeadingTT" panose="020B0503040202060203" pitchFamily="34" charset="0"/>
              </a:rPr>
              <a:t> </a:t>
            </a:r>
            <a:endParaRPr lang="nl-NL" b="1" dirty="0">
              <a:solidFill>
                <a:srgbClr val="002060"/>
              </a:solidFill>
              <a:latin typeface="RijksoverheidSansHeadingTT" panose="020B0503040202060203" pitchFamily="34" charset="0"/>
            </a:endParaRPr>
          </a:p>
        </p:txBody>
      </p:sp>
      <p:sp>
        <p:nvSpPr>
          <p:cNvPr id="17" name="Slide Number Placeholder 6">
            <a:extLst>
              <a:ext uri="{FF2B5EF4-FFF2-40B4-BE49-F238E27FC236}">
                <a16:creationId xmlns:a16="http://schemas.microsoft.com/office/drawing/2014/main" id="{A4D510BD-AFC0-4D09-8283-DCE7D836D23D}"/>
              </a:ext>
            </a:extLst>
          </p:cNvPr>
          <p:cNvSpPr>
            <a:spLocks noGrp="1"/>
          </p:cNvSpPr>
          <p:nvPr>
            <p:ph type="sldNum" sz="quarter" idx="27"/>
          </p:nvPr>
        </p:nvSpPr>
        <p:spPr>
          <a:xfrm>
            <a:off x="6553199" y="6221413"/>
            <a:ext cx="5005389" cy="32207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pic>
        <p:nvPicPr>
          <p:cNvPr id="5" name="Afbeelding 4">
            <a:extLst>
              <a:ext uri="{FF2B5EF4-FFF2-40B4-BE49-F238E27FC236}">
                <a16:creationId xmlns:a16="http://schemas.microsoft.com/office/drawing/2014/main" id="{90AD6EF3-BF12-48CE-B59F-911EE0169FD9}"/>
              </a:ext>
            </a:extLst>
          </p:cNvPr>
          <p:cNvPicPr>
            <a:picLocks noChangeAspect="1"/>
          </p:cNvPicPr>
          <p:nvPr/>
        </p:nvPicPr>
        <p:blipFill>
          <a:blip r:embed="rId3"/>
          <a:stretch>
            <a:fillRect/>
          </a:stretch>
        </p:blipFill>
        <p:spPr>
          <a:xfrm>
            <a:off x="6973824" y="0"/>
            <a:ext cx="5218176" cy="6858000"/>
          </a:xfrm>
          <a:prstGeom prst="rect">
            <a:avLst/>
          </a:prstGeom>
        </p:spPr>
      </p:pic>
    </p:spTree>
    <p:extLst>
      <p:ext uri="{BB962C8B-B14F-4D97-AF65-F5344CB8AC3E}">
        <p14:creationId xmlns:p14="http://schemas.microsoft.com/office/powerpoint/2010/main" val="235877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807BAC-BDE1-49FA-AD5F-1699354E05E6}"/>
              </a:ext>
            </a:extLst>
          </p:cNvPr>
          <p:cNvSpPr>
            <a:spLocks noGrp="1"/>
          </p:cNvSpPr>
          <p:nvPr>
            <p:ph type="body" sz="quarter" idx="16"/>
          </p:nvPr>
        </p:nvSpPr>
        <p:spPr>
          <a:xfrm>
            <a:off x="256674" y="1507958"/>
            <a:ext cx="6483760" cy="5350042"/>
          </a:xfrm>
        </p:spPr>
        <p:txBody>
          <a:bodyPr>
            <a:normAutofit/>
          </a:bodyPr>
          <a:lstStyle/>
          <a:p>
            <a:r>
              <a:rPr lang="en-GB" dirty="0"/>
              <a:t>Call 2021-2022 Effective</a:t>
            </a:r>
            <a:br>
              <a:rPr lang="en-GB" dirty="0"/>
            </a:br>
            <a:r>
              <a:rPr lang="en-US" dirty="0"/>
              <a:t>management of EU external borders </a:t>
            </a:r>
          </a:p>
          <a:p>
            <a:r>
              <a:rPr lang="en-US" dirty="0"/>
              <a:t>Budget 30,5M</a:t>
            </a:r>
          </a:p>
          <a:p>
            <a:endParaRPr lang="en-US" dirty="0"/>
          </a:p>
          <a:p>
            <a:pPr lvl="1"/>
            <a:r>
              <a:rPr lang="en-US" dirty="0"/>
              <a:t>BM01 – Efficient border surveillance and maritime security</a:t>
            </a:r>
          </a:p>
          <a:p>
            <a:pPr lvl="1"/>
            <a:r>
              <a:rPr lang="en-US" dirty="0"/>
              <a:t>BM02 – Secured and facilitated crossing of external borders</a:t>
            </a:r>
          </a:p>
          <a:p>
            <a:pPr lvl="1"/>
            <a:r>
              <a:rPr lang="en-US" dirty="0"/>
              <a:t>BM03 – Better customs and supply chain security</a:t>
            </a:r>
            <a:endParaRPr lang="en-GB" dirty="0"/>
          </a:p>
        </p:txBody>
      </p:sp>
      <p:sp>
        <p:nvSpPr>
          <p:cNvPr id="2" name="Titel 1">
            <a:extLst>
              <a:ext uri="{FF2B5EF4-FFF2-40B4-BE49-F238E27FC236}">
                <a16:creationId xmlns:a16="http://schemas.microsoft.com/office/drawing/2014/main" id="{158C2E4C-20CE-4851-BB01-AC13FF4CD8E9}"/>
              </a:ext>
            </a:extLst>
          </p:cNvPr>
          <p:cNvSpPr>
            <a:spLocks noGrp="1"/>
          </p:cNvSpPr>
          <p:nvPr>
            <p:ph type="title"/>
          </p:nvPr>
        </p:nvSpPr>
        <p:spPr>
          <a:xfrm>
            <a:off x="635000" y="50240"/>
            <a:ext cx="5003800" cy="1598086"/>
          </a:xfrm>
        </p:spPr>
        <p:txBody>
          <a:bodyPr anchor="b">
            <a:normAutofit fontScale="90000"/>
          </a:bodyPr>
          <a:lstStyle/>
          <a:p>
            <a:r>
              <a:rPr lang="en-GB" sz="2800" b="1" dirty="0">
                <a:solidFill>
                  <a:srgbClr val="002060"/>
                </a:solidFill>
                <a:latin typeface="RijksoverheidSansHeadingTT" panose="020B0503040202060203" pitchFamily="34" charset="0"/>
              </a:rPr>
              <a:t>Destination 2 – Effective management of EU external borders</a:t>
            </a:r>
            <a:br>
              <a:rPr lang="en-GB" sz="2800" b="1" dirty="0">
                <a:solidFill>
                  <a:srgbClr val="002060"/>
                </a:solidFill>
                <a:latin typeface="RijksoverheidSansHeadingTT" panose="020B0503040202060203" pitchFamily="34" charset="0"/>
              </a:rPr>
            </a:br>
            <a:endParaRPr lang="nl-NL" sz="2800" b="1" dirty="0">
              <a:solidFill>
                <a:srgbClr val="002060"/>
              </a:solidFill>
              <a:latin typeface="RijksoverheidSansHeadingTT" panose="020B0503040202060203" pitchFamily="34" charset="0"/>
            </a:endParaRPr>
          </a:p>
        </p:txBody>
      </p:sp>
      <p:sp>
        <p:nvSpPr>
          <p:cNvPr id="17" name="Slide Number Placeholder 6">
            <a:extLst>
              <a:ext uri="{FF2B5EF4-FFF2-40B4-BE49-F238E27FC236}">
                <a16:creationId xmlns:a16="http://schemas.microsoft.com/office/drawing/2014/main" id="{A4D510BD-AFC0-4D09-8283-DCE7D836D23D}"/>
              </a:ext>
            </a:extLst>
          </p:cNvPr>
          <p:cNvSpPr>
            <a:spLocks noGrp="1"/>
          </p:cNvSpPr>
          <p:nvPr>
            <p:ph type="sldNum" sz="quarter" idx="27"/>
          </p:nvPr>
        </p:nvSpPr>
        <p:spPr>
          <a:xfrm>
            <a:off x="6553199" y="6221413"/>
            <a:ext cx="5005389" cy="32207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pic>
        <p:nvPicPr>
          <p:cNvPr id="4" name="Afbeelding 3">
            <a:extLst>
              <a:ext uri="{FF2B5EF4-FFF2-40B4-BE49-F238E27FC236}">
                <a16:creationId xmlns:a16="http://schemas.microsoft.com/office/drawing/2014/main" id="{4269CE36-6472-421D-AC4A-2CA6BC577994}"/>
              </a:ext>
            </a:extLst>
          </p:cNvPr>
          <p:cNvPicPr>
            <a:picLocks noChangeAspect="1"/>
          </p:cNvPicPr>
          <p:nvPr/>
        </p:nvPicPr>
        <p:blipFill>
          <a:blip r:embed="rId3"/>
          <a:stretch>
            <a:fillRect/>
          </a:stretch>
        </p:blipFill>
        <p:spPr>
          <a:xfrm>
            <a:off x="6553199" y="0"/>
            <a:ext cx="5626609" cy="6858000"/>
          </a:xfrm>
          <a:prstGeom prst="rect">
            <a:avLst/>
          </a:prstGeom>
        </p:spPr>
      </p:pic>
      <p:sp>
        <p:nvSpPr>
          <p:cNvPr id="7" name="Rechthoek 3">
            <a:extLst>
              <a:ext uri="{FF2B5EF4-FFF2-40B4-BE49-F238E27FC236}">
                <a16:creationId xmlns:a16="http://schemas.microsoft.com/office/drawing/2014/main" id="{7983E386-14E2-497A-9C32-19A6DDDFF56F}"/>
              </a:ext>
            </a:extLst>
          </p:cNvPr>
          <p:cNvSpPr/>
          <p:nvPr/>
        </p:nvSpPr>
        <p:spPr>
          <a:xfrm>
            <a:off x="6605671" y="50240"/>
            <a:ext cx="1945105"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dirty="0">
                <a:ln>
                  <a:noFill/>
                </a:ln>
                <a:solidFill>
                  <a:srgbClr val="FFFFFF"/>
                </a:solidFill>
                <a:effectLst/>
                <a:uLnTx/>
                <a:uFillTx/>
                <a:latin typeface="Verdana"/>
                <a:ea typeface="+mn-ea"/>
                <a:cs typeface="+mn-cs"/>
                <a:hlinkClick r:id="rId4"/>
              </a:rPr>
              <a:t>Border </a:t>
            </a:r>
            <a:r>
              <a:rPr kumimoji="0" lang="nl-NL" sz="700" b="0" i="0" u="none" strike="noStrike" kern="1200" cap="none" spc="0" normalizeH="0" baseline="0" noProof="0" dirty="0" err="1">
                <a:ln>
                  <a:noFill/>
                </a:ln>
                <a:solidFill>
                  <a:srgbClr val="FFFFFF"/>
                </a:solidFill>
                <a:effectLst/>
                <a:uLnTx/>
                <a:uFillTx/>
                <a:latin typeface="Verdana"/>
                <a:ea typeface="+mn-ea"/>
                <a:cs typeface="+mn-cs"/>
                <a:hlinkClick r:id="rId4"/>
              </a:rPr>
              <a:t>and</a:t>
            </a:r>
            <a:r>
              <a:rPr kumimoji="0" lang="nl-NL" sz="700" b="0" i="0" u="none" strike="noStrike" kern="1200" cap="none" spc="0" normalizeH="0" baseline="0" noProof="0" dirty="0">
                <a:ln>
                  <a:noFill/>
                </a:ln>
                <a:solidFill>
                  <a:srgbClr val="FFFFFF"/>
                </a:solidFill>
                <a:effectLst/>
                <a:uLnTx/>
                <a:uFillTx/>
                <a:latin typeface="Verdana"/>
                <a:ea typeface="+mn-ea"/>
                <a:cs typeface="+mn-cs"/>
                <a:hlinkClick r:id="rId4"/>
              </a:rPr>
              <a:t> Travel - Thales</a:t>
            </a:r>
            <a:endParaRPr kumimoji="0" lang="nl-NL" sz="7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55655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807BAC-BDE1-49FA-AD5F-1699354E05E6}"/>
              </a:ext>
            </a:extLst>
          </p:cNvPr>
          <p:cNvSpPr>
            <a:spLocks noGrp="1"/>
          </p:cNvSpPr>
          <p:nvPr>
            <p:ph type="body" sz="quarter" idx="16"/>
          </p:nvPr>
        </p:nvSpPr>
        <p:spPr>
          <a:xfrm>
            <a:off x="142953" y="1345222"/>
            <a:ext cx="6919584" cy="5512776"/>
          </a:xfrm>
        </p:spPr>
        <p:txBody>
          <a:bodyPr>
            <a:normAutofit/>
          </a:bodyPr>
          <a:lstStyle/>
          <a:p>
            <a:r>
              <a:rPr lang="en-US" dirty="0"/>
              <a:t>Call 2020-2021 Resilient </a:t>
            </a:r>
          </a:p>
          <a:p>
            <a:pPr marL="0" indent="0">
              <a:buNone/>
            </a:pPr>
            <a:r>
              <a:rPr lang="en-US" dirty="0"/>
              <a:t>   Infrastructure </a:t>
            </a:r>
          </a:p>
          <a:p>
            <a:r>
              <a:rPr lang="en-US" dirty="0"/>
              <a:t>Budget 20M</a:t>
            </a:r>
          </a:p>
          <a:p>
            <a:endParaRPr lang="en-US" dirty="0"/>
          </a:p>
          <a:p>
            <a:pPr lvl="1"/>
            <a:r>
              <a:rPr lang="en-US" dirty="0"/>
              <a:t>INFRA01* – Improved preparedness and response for large-scale disruptions of European infrastructures</a:t>
            </a:r>
          </a:p>
          <a:p>
            <a:pPr lvl="1"/>
            <a:r>
              <a:rPr lang="en-US" dirty="0"/>
              <a:t>INFRA02** – Resilient and secure smart cities</a:t>
            </a:r>
            <a:endParaRPr lang="en-GB" dirty="0"/>
          </a:p>
        </p:txBody>
      </p:sp>
      <p:sp>
        <p:nvSpPr>
          <p:cNvPr id="2" name="Titel 1">
            <a:extLst>
              <a:ext uri="{FF2B5EF4-FFF2-40B4-BE49-F238E27FC236}">
                <a16:creationId xmlns:a16="http://schemas.microsoft.com/office/drawing/2014/main" id="{158C2E4C-20CE-4851-BB01-AC13FF4CD8E9}"/>
              </a:ext>
            </a:extLst>
          </p:cNvPr>
          <p:cNvSpPr>
            <a:spLocks noGrp="1"/>
          </p:cNvSpPr>
          <p:nvPr>
            <p:ph type="title"/>
          </p:nvPr>
        </p:nvSpPr>
        <p:spPr>
          <a:xfrm>
            <a:off x="635000" y="-37540"/>
            <a:ext cx="5003800" cy="1382762"/>
          </a:xfrm>
        </p:spPr>
        <p:txBody>
          <a:bodyPr anchor="b">
            <a:normAutofit/>
          </a:bodyPr>
          <a:lstStyle/>
          <a:p>
            <a:r>
              <a:rPr lang="en-GB" sz="2800" b="1" dirty="0">
                <a:solidFill>
                  <a:srgbClr val="002060"/>
                </a:solidFill>
                <a:latin typeface="RijksoverheidSansHeadingTT" panose="020B0503040202060203" pitchFamily="34" charset="0"/>
              </a:rPr>
              <a:t>Destination 3 - Resilient infrastructure</a:t>
            </a:r>
            <a:br>
              <a:rPr lang="en-GB" sz="2800" b="1" dirty="0">
                <a:solidFill>
                  <a:srgbClr val="002060"/>
                </a:solidFill>
                <a:latin typeface="RijksoverheidSansHeadingTT" panose="020B0503040202060203" pitchFamily="34" charset="0"/>
              </a:rPr>
            </a:br>
            <a:endParaRPr lang="nl-NL" sz="2800" b="1" dirty="0">
              <a:solidFill>
                <a:srgbClr val="002060"/>
              </a:solidFill>
              <a:latin typeface="RijksoverheidSansHeadingTT" panose="020B0503040202060203" pitchFamily="34" charset="0"/>
            </a:endParaRPr>
          </a:p>
        </p:txBody>
      </p:sp>
      <p:sp>
        <p:nvSpPr>
          <p:cNvPr id="17" name="Slide Number Placeholder 6">
            <a:extLst>
              <a:ext uri="{FF2B5EF4-FFF2-40B4-BE49-F238E27FC236}">
                <a16:creationId xmlns:a16="http://schemas.microsoft.com/office/drawing/2014/main" id="{A4D510BD-AFC0-4D09-8283-DCE7D836D23D}"/>
              </a:ext>
            </a:extLst>
          </p:cNvPr>
          <p:cNvSpPr>
            <a:spLocks noGrp="1"/>
          </p:cNvSpPr>
          <p:nvPr>
            <p:ph type="sldNum" sz="quarter" idx="27"/>
          </p:nvPr>
        </p:nvSpPr>
        <p:spPr>
          <a:xfrm>
            <a:off x="6553199" y="6221413"/>
            <a:ext cx="5005389" cy="32207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pic>
        <p:nvPicPr>
          <p:cNvPr id="4" name="Afbeelding 3">
            <a:extLst>
              <a:ext uri="{FF2B5EF4-FFF2-40B4-BE49-F238E27FC236}">
                <a16:creationId xmlns:a16="http://schemas.microsoft.com/office/drawing/2014/main" id="{33ED45C1-3733-47D7-9EF4-91B4F6BD0AD3}"/>
              </a:ext>
            </a:extLst>
          </p:cNvPr>
          <p:cNvPicPr>
            <a:picLocks noChangeAspect="1"/>
          </p:cNvPicPr>
          <p:nvPr/>
        </p:nvPicPr>
        <p:blipFill rotWithShape="1">
          <a:blip r:embed="rId3"/>
          <a:srcRect l="-70" r="10568"/>
          <a:stretch/>
        </p:blipFill>
        <p:spPr>
          <a:xfrm>
            <a:off x="6921500" y="0"/>
            <a:ext cx="5270500" cy="6858000"/>
          </a:xfrm>
          <a:prstGeom prst="rect">
            <a:avLst/>
          </a:prstGeom>
        </p:spPr>
      </p:pic>
      <p:sp>
        <p:nvSpPr>
          <p:cNvPr id="7" name="Rechthoek 3">
            <a:extLst>
              <a:ext uri="{FF2B5EF4-FFF2-40B4-BE49-F238E27FC236}">
                <a16:creationId xmlns:a16="http://schemas.microsoft.com/office/drawing/2014/main" id="{AFDAD9A6-A566-48FF-9637-507E18730415}"/>
              </a:ext>
            </a:extLst>
          </p:cNvPr>
          <p:cNvSpPr/>
          <p:nvPr/>
        </p:nvSpPr>
        <p:spPr>
          <a:xfrm>
            <a:off x="6921500" y="106763"/>
            <a:ext cx="194510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dirty="0">
                <a:ln>
                  <a:noFill/>
                </a:ln>
                <a:solidFill>
                  <a:srgbClr val="FFFFFF"/>
                </a:solidFill>
                <a:effectLst/>
                <a:uLnTx/>
                <a:uFillTx/>
                <a:latin typeface="Verdana"/>
                <a:ea typeface="+mn-ea"/>
                <a:cs typeface="+mn-cs"/>
                <a:hlinkClick r:id="rId4"/>
              </a:rPr>
              <a:t>Infrastructuur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dirty="0">
                <a:ln>
                  <a:noFill/>
                </a:ln>
                <a:solidFill>
                  <a:srgbClr val="FFFFFF"/>
                </a:solidFill>
                <a:effectLst/>
                <a:uLnTx/>
                <a:uFillTx/>
                <a:latin typeface="Verdana"/>
                <a:ea typeface="+mn-ea"/>
                <a:cs typeface="+mn-cs"/>
                <a:hlinkClick r:id="rId4"/>
              </a:rPr>
              <a:t>TNO Bouw, Maritiem &amp; Infra</a:t>
            </a:r>
            <a:endParaRPr kumimoji="0" lang="nl-NL" sz="7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053391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807BAC-BDE1-49FA-AD5F-1699354E05E6}"/>
              </a:ext>
            </a:extLst>
          </p:cNvPr>
          <p:cNvSpPr>
            <a:spLocks noGrp="1"/>
          </p:cNvSpPr>
          <p:nvPr>
            <p:ph type="body" sz="quarter" idx="16"/>
          </p:nvPr>
        </p:nvSpPr>
        <p:spPr>
          <a:xfrm>
            <a:off x="635000" y="1648326"/>
            <a:ext cx="6105434" cy="5159434"/>
          </a:xfrm>
        </p:spPr>
        <p:txBody>
          <a:bodyPr>
            <a:normAutofit/>
          </a:bodyPr>
          <a:lstStyle/>
          <a:p>
            <a:r>
              <a:rPr lang="en-US" dirty="0"/>
              <a:t>Call 2021-2022: Increased Cybersecurity</a:t>
            </a:r>
          </a:p>
          <a:p>
            <a:r>
              <a:rPr lang="en-US" dirty="0"/>
              <a:t>Budget: 67,5M</a:t>
            </a:r>
          </a:p>
          <a:p>
            <a:pPr lvl="1"/>
            <a:r>
              <a:rPr lang="en-US" dirty="0">
                <a:highlight>
                  <a:srgbClr val="FFFF00"/>
                </a:highlight>
              </a:rPr>
              <a:t>CS01 – Secure and resilient digital infrastructures and interconnected systems</a:t>
            </a:r>
          </a:p>
          <a:p>
            <a:pPr lvl="1"/>
            <a:r>
              <a:rPr lang="en-US" dirty="0"/>
              <a:t>CS02 – Hardware, software and supply chain security</a:t>
            </a:r>
          </a:p>
          <a:p>
            <a:pPr lvl="1"/>
            <a:r>
              <a:rPr lang="en-US" dirty="0"/>
              <a:t>CS03 – Cybersecurity and disruptive technologies</a:t>
            </a:r>
          </a:p>
          <a:p>
            <a:pPr lvl="1"/>
            <a:r>
              <a:rPr lang="en-US" dirty="0">
                <a:highlight>
                  <a:srgbClr val="FFFF00"/>
                </a:highlight>
              </a:rPr>
              <a:t>CS04** – Smart and quantifiable security assurance and certification shared across Europe</a:t>
            </a:r>
          </a:p>
          <a:p>
            <a:pPr lvl="1"/>
            <a:r>
              <a:rPr lang="en-US" dirty="0">
                <a:highlight>
                  <a:srgbClr val="FFFF00"/>
                </a:highlight>
              </a:rPr>
              <a:t>CS05* – Human-centric security, privacy and ethics</a:t>
            </a:r>
            <a:endParaRPr lang="en-GB" dirty="0">
              <a:highlight>
                <a:srgbClr val="FFFF00"/>
              </a:highlight>
            </a:endParaRPr>
          </a:p>
          <a:p>
            <a:pPr lvl="1">
              <a:buFont typeface="Arial" panose="020B0604020202020204" pitchFamily="34" charset="0"/>
              <a:buChar char="•"/>
            </a:pPr>
            <a:endParaRPr lang="en-GB" dirty="0"/>
          </a:p>
        </p:txBody>
      </p:sp>
      <p:sp>
        <p:nvSpPr>
          <p:cNvPr id="2" name="Titel 1">
            <a:extLst>
              <a:ext uri="{FF2B5EF4-FFF2-40B4-BE49-F238E27FC236}">
                <a16:creationId xmlns:a16="http://schemas.microsoft.com/office/drawing/2014/main" id="{158C2E4C-20CE-4851-BB01-AC13FF4CD8E9}"/>
              </a:ext>
            </a:extLst>
          </p:cNvPr>
          <p:cNvSpPr>
            <a:spLocks noGrp="1"/>
          </p:cNvSpPr>
          <p:nvPr>
            <p:ph type="title"/>
          </p:nvPr>
        </p:nvSpPr>
        <p:spPr>
          <a:xfrm>
            <a:off x="635000" y="50240"/>
            <a:ext cx="5003800" cy="1598086"/>
          </a:xfrm>
        </p:spPr>
        <p:txBody>
          <a:bodyPr anchor="b">
            <a:normAutofit fontScale="90000"/>
          </a:bodyPr>
          <a:lstStyle/>
          <a:p>
            <a:r>
              <a:rPr lang="en-GB" sz="2800" b="1" dirty="0">
                <a:solidFill>
                  <a:srgbClr val="002060"/>
                </a:solidFill>
                <a:latin typeface="RijksoverheidSansHeadingTT" panose="020B0503040202060203" pitchFamily="34" charset="0"/>
              </a:rPr>
              <a:t>Destination 4 – Increased Cybersecurity</a:t>
            </a:r>
            <a:br>
              <a:rPr lang="en-GB" sz="2800" b="1" dirty="0">
                <a:solidFill>
                  <a:srgbClr val="002060"/>
                </a:solidFill>
                <a:latin typeface="RijksoverheidSansHeadingTT" panose="020B0503040202060203" pitchFamily="34" charset="0"/>
              </a:rPr>
            </a:br>
            <a:br>
              <a:rPr lang="en-GB" sz="2800" b="1" dirty="0">
                <a:solidFill>
                  <a:srgbClr val="002060"/>
                </a:solidFill>
                <a:latin typeface="RijksoverheidSansHeadingTT" panose="020B0503040202060203" pitchFamily="34" charset="0"/>
              </a:rPr>
            </a:br>
            <a:endParaRPr lang="nl-NL" sz="2800" b="1" dirty="0">
              <a:solidFill>
                <a:srgbClr val="002060"/>
              </a:solidFill>
              <a:latin typeface="RijksoverheidSansHeadingTT" panose="020B0503040202060203" pitchFamily="34" charset="0"/>
            </a:endParaRPr>
          </a:p>
        </p:txBody>
      </p:sp>
      <p:sp>
        <p:nvSpPr>
          <p:cNvPr id="17" name="Slide Number Placeholder 6">
            <a:extLst>
              <a:ext uri="{FF2B5EF4-FFF2-40B4-BE49-F238E27FC236}">
                <a16:creationId xmlns:a16="http://schemas.microsoft.com/office/drawing/2014/main" id="{A4D510BD-AFC0-4D09-8283-DCE7D836D23D}"/>
              </a:ext>
            </a:extLst>
          </p:cNvPr>
          <p:cNvSpPr>
            <a:spLocks noGrp="1"/>
          </p:cNvSpPr>
          <p:nvPr>
            <p:ph type="sldNum" sz="quarter" idx="27"/>
          </p:nvPr>
        </p:nvSpPr>
        <p:spPr>
          <a:xfrm>
            <a:off x="6553199" y="6221413"/>
            <a:ext cx="5005389" cy="32207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pic>
        <p:nvPicPr>
          <p:cNvPr id="4" name="Afbeelding 3">
            <a:extLst>
              <a:ext uri="{FF2B5EF4-FFF2-40B4-BE49-F238E27FC236}">
                <a16:creationId xmlns:a16="http://schemas.microsoft.com/office/drawing/2014/main" id="{8C4CBA11-F12C-441D-B7A2-3699D1B2AF5D}"/>
              </a:ext>
            </a:extLst>
          </p:cNvPr>
          <p:cNvPicPr>
            <a:picLocks noChangeAspect="1"/>
          </p:cNvPicPr>
          <p:nvPr/>
        </p:nvPicPr>
        <p:blipFill>
          <a:blip r:embed="rId3"/>
          <a:stretch>
            <a:fillRect/>
          </a:stretch>
        </p:blipFill>
        <p:spPr>
          <a:xfrm>
            <a:off x="6912863" y="0"/>
            <a:ext cx="5279137" cy="6858000"/>
          </a:xfrm>
          <a:prstGeom prst="rect">
            <a:avLst/>
          </a:prstGeom>
        </p:spPr>
      </p:pic>
    </p:spTree>
    <p:extLst>
      <p:ext uri="{BB962C8B-B14F-4D97-AF65-F5344CB8AC3E}">
        <p14:creationId xmlns:p14="http://schemas.microsoft.com/office/powerpoint/2010/main" val="233618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807BAC-BDE1-49FA-AD5F-1699354E05E6}"/>
              </a:ext>
            </a:extLst>
          </p:cNvPr>
          <p:cNvSpPr>
            <a:spLocks noGrp="1"/>
          </p:cNvSpPr>
          <p:nvPr>
            <p:ph type="body" sz="quarter" idx="16"/>
          </p:nvPr>
        </p:nvSpPr>
        <p:spPr>
          <a:xfrm>
            <a:off x="635000" y="1648326"/>
            <a:ext cx="6105434" cy="5159434"/>
          </a:xfrm>
        </p:spPr>
        <p:txBody>
          <a:bodyPr>
            <a:normAutofit/>
          </a:bodyPr>
          <a:lstStyle/>
          <a:p>
            <a:r>
              <a:rPr lang="en-US" dirty="0"/>
              <a:t>Call 2021-2022: Disaster-Resilient Society for Europe </a:t>
            </a:r>
          </a:p>
          <a:p>
            <a:r>
              <a:rPr lang="en-US" dirty="0"/>
              <a:t>Budget 26M</a:t>
            </a:r>
          </a:p>
          <a:p>
            <a:pPr lvl="1"/>
            <a:r>
              <a:rPr lang="en-US" dirty="0">
                <a:highlight>
                  <a:srgbClr val="FFFF00"/>
                </a:highlight>
              </a:rPr>
              <a:t>DRS01 – Societal Resilience: Increased risk Awareness and preparedness of citizens</a:t>
            </a:r>
          </a:p>
          <a:p>
            <a:pPr lvl="1"/>
            <a:r>
              <a:rPr lang="en-US" dirty="0">
                <a:highlight>
                  <a:srgbClr val="FFFF00"/>
                </a:highlight>
              </a:rPr>
              <a:t>DRS02 – Improved Disaster Risk Management and Governance</a:t>
            </a:r>
          </a:p>
          <a:p>
            <a:pPr lvl="1"/>
            <a:r>
              <a:rPr lang="en-US" dirty="0"/>
              <a:t>DRS03 – Strengthened capacities of first and second responders</a:t>
            </a:r>
            <a:endParaRPr lang="en-GB" dirty="0"/>
          </a:p>
          <a:p>
            <a:pPr lvl="1">
              <a:buFont typeface="Arial" panose="020B0604020202020204" pitchFamily="34" charset="0"/>
              <a:buChar char="•"/>
            </a:pPr>
            <a:endParaRPr lang="en-GB" dirty="0"/>
          </a:p>
        </p:txBody>
      </p:sp>
      <p:sp>
        <p:nvSpPr>
          <p:cNvPr id="2" name="Titel 1">
            <a:extLst>
              <a:ext uri="{FF2B5EF4-FFF2-40B4-BE49-F238E27FC236}">
                <a16:creationId xmlns:a16="http://schemas.microsoft.com/office/drawing/2014/main" id="{158C2E4C-20CE-4851-BB01-AC13FF4CD8E9}"/>
              </a:ext>
            </a:extLst>
          </p:cNvPr>
          <p:cNvSpPr>
            <a:spLocks noGrp="1"/>
          </p:cNvSpPr>
          <p:nvPr>
            <p:ph type="title"/>
          </p:nvPr>
        </p:nvSpPr>
        <p:spPr>
          <a:xfrm>
            <a:off x="635000" y="50240"/>
            <a:ext cx="5003800" cy="1598086"/>
          </a:xfrm>
        </p:spPr>
        <p:txBody>
          <a:bodyPr anchor="b">
            <a:normAutofit fontScale="90000"/>
          </a:bodyPr>
          <a:lstStyle/>
          <a:p>
            <a:r>
              <a:rPr lang="en-GB" sz="2800" b="1" dirty="0">
                <a:solidFill>
                  <a:srgbClr val="002060"/>
                </a:solidFill>
                <a:latin typeface="RijksoverheidSansHeadingTT" panose="020B0503040202060203" pitchFamily="34" charset="0"/>
              </a:rPr>
              <a:t>Destination 5 – </a:t>
            </a:r>
            <a:r>
              <a:rPr lang="en-US" sz="2800" b="1" dirty="0">
                <a:solidFill>
                  <a:srgbClr val="002060"/>
                </a:solidFill>
                <a:latin typeface="RijksoverheidSansHeadingTT" panose="020B0503040202060203" pitchFamily="34" charset="0"/>
              </a:rPr>
              <a:t>A Disaster-Resilient Society for Europe</a:t>
            </a:r>
            <a:br>
              <a:rPr lang="en-US" sz="2800" b="1" dirty="0">
                <a:solidFill>
                  <a:srgbClr val="002060"/>
                </a:solidFill>
                <a:latin typeface="RijksoverheidSansHeadingTT" panose="020B0503040202060203" pitchFamily="34" charset="0"/>
              </a:rPr>
            </a:br>
            <a:br>
              <a:rPr lang="en-GB" sz="2800" b="1" dirty="0">
                <a:solidFill>
                  <a:srgbClr val="002060"/>
                </a:solidFill>
                <a:latin typeface="RijksoverheidSansHeadingTT" panose="020B0503040202060203" pitchFamily="34" charset="0"/>
              </a:rPr>
            </a:br>
            <a:endParaRPr lang="nl-NL" sz="2800" b="1" dirty="0">
              <a:solidFill>
                <a:srgbClr val="002060"/>
              </a:solidFill>
              <a:latin typeface="RijksoverheidSansHeadingTT" panose="020B0503040202060203" pitchFamily="34" charset="0"/>
            </a:endParaRPr>
          </a:p>
        </p:txBody>
      </p:sp>
      <p:sp>
        <p:nvSpPr>
          <p:cNvPr id="13" name="Date Placeholder 4">
            <a:extLst>
              <a:ext uri="{FF2B5EF4-FFF2-40B4-BE49-F238E27FC236}">
                <a16:creationId xmlns:a16="http://schemas.microsoft.com/office/drawing/2014/main" id="{DA6B7575-4D0C-4429-A20E-4EA4E6C8EE65}"/>
              </a:ext>
            </a:extLst>
          </p:cNvPr>
          <p:cNvSpPr>
            <a:spLocks noGrp="1"/>
          </p:cNvSpPr>
          <p:nvPr>
            <p:ph type="dt" sz="half" idx="25"/>
          </p:nvPr>
        </p:nvSpPr>
        <p:spPr>
          <a:xfrm>
            <a:off x="635000" y="6543488"/>
            <a:ext cx="5003800" cy="2642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sp>
        <p:nvSpPr>
          <p:cNvPr id="15" name="Footer Placeholder 5">
            <a:extLst>
              <a:ext uri="{FF2B5EF4-FFF2-40B4-BE49-F238E27FC236}">
                <a16:creationId xmlns:a16="http://schemas.microsoft.com/office/drawing/2014/main" id="{72C9FF0F-0FB0-46B8-B10F-2B16FA761D8D}"/>
              </a:ext>
            </a:extLst>
          </p:cNvPr>
          <p:cNvSpPr>
            <a:spLocks noGrp="1"/>
          </p:cNvSpPr>
          <p:nvPr>
            <p:ph type="ftr" sz="quarter" idx="26"/>
          </p:nvPr>
        </p:nvSpPr>
        <p:spPr>
          <a:xfrm>
            <a:off x="635000" y="6221413"/>
            <a:ext cx="5003800" cy="3220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sp>
        <p:nvSpPr>
          <p:cNvPr id="17" name="Slide Number Placeholder 6">
            <a:extLst>
              <a:ext uri="{FF2B5EF4-FFF2-40B4-BE49-F238E27FC236}">
                <a16:creationId xmlns:a16="http://schemas.microsoft.com/office/drawing/2014/main" id="{A4D510BD-AFC0-4D09-8283-DCE7D836D23D}"/>
              </a:ext>
            </a:extLst>
          </p:cNvPr>
          <p:cNvSpPr>
            <a:spLocks noGrp="1"/>
          </p:cNvSpPr>
          <p:nvPr>
            <p:ph type="sldNum" sz="quarter" idx="27"/>
          </p:nvPr>
        </p:nvSpPr>
        <p:spPr>
          <a:xfrm>
            <a:off x="6553199" y="6221413"/>
            <a:ext cx="5005389" cy="32207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A0A6AF-03C5-477E-939A-E28F7E7F05EA}" type="slidenum">
              <a:rPr kumimoji="0" lang="nl-NL" sz="1050" b="0" i="0" u="none" strike="noStrike" kern="1200" cap="none" spc="0" normalizeH="0" baseline="0" noProof="0" smtClean="0">
                <a:ln>
                  <a:noFill/>
                </a:ln>
                <a:solidFill>
                  <a:srgbClr val="000000">
                    <a:lumMod val="65000"/>
                    <a:lumOff val="3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nl-NL" sz="1050" b="0" i="0" u="none" strike="noStrike" kern="1200" cap="none" spc="0" normalizeH="0" baseline="0" noProof="0">
              <a:ln>
                <a:noFill/>
              </a:ln>
              <a:solidFill>
                <a:srgbClr val="000000">
                  <a:lumMod val="65000"/>
                  <a:lumOff val="35000"/>
                </a:srgbClr>
              </a:solidFill>
              <a:effectLst/>
              <a:uLnTx/>
              <a:uFillTx/>
              <a:latin typeface="Verdana"/>
              <a:ea typeface="+mn-ea"/>
              <a:cs typeface="+mn-cs"/>
            </a:endParaRPr>
          </a:p>
        </p:txBody>
      </p:sp>
      <p:pic>
        <p:nvPicPr>
          <p:cNvPr id="5" name="Afbeelding 4">
            <a:extLst>
              <a:ext uri="{FF2B5EF4-FFF2-40B4-BE49-F238E27FC236}">
                <a16:creationId xmlns:a16="http://schemas.microsoft.com/office/drawing/2014/main" id="{C6F12D2C-F31A-4AD8-8CA1-5D8C84DD289F}"/>
              </a:ext>
            </a:extLst>
          </p:cNvPr>
          <p:cNvPicPr>
            <a:picLocks noChangeAspect="1"/>
          </p:cNvPicPr>
          <p:nvPr/>
        </p:nvPicPr>
        <p:blipFill>
          <a:blip r:embed="rId3"/>
          <a:stretch>
            <a:fillRect/>
          </a:stretch>
        </p:blipFill>
        <p:spPr>
          <a:xfrm>
            <a:off x="6912863" y="0"/>
            <a:ext cx="5279137" cy="6858000"/>
          </a:xfrm>
          <a:prstGeom prst="rect">
            <a:avLst/>
          </a:prstGeom>
        </p:spPr>
      </p:pic>
    </p:spTree>
    <p:extLst>
      <p:ext uri="{BB962C8B-B14F-4D97-AF65-F5344CB8AC3E}">
        <p14:creationId xmlns:p14="http://schemas.microsoft.com/office/powerpoint/2010/main" val="1560328678"/>
      </p:ext>
    </p:extLst>
  </p:cSld>
  <p:clrMapOvr>
    <a:masterClrMapping/>
  </p:clrMapOvr>
</p:sld>
</file>

<file path=ppt/theme/theme1.xml><?xml version="1.0" encoding="utf-8"?>
<a:theme xmlns:a="http://schemas.openxmlformats.org/drawingml/2006/main" name="Rijkshuisstijl Violet">
  <a:themeElements>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008 RVO - Sjabloon 16x9 Geel" id="{82884F2B-93DA-564C-9DA6-FE1C276EF896}" vid="{48880CB5-CA05-4449-8AB4-E515C2CCF753}"/>
    </a:ext>
  </a:extLst>
</a:theme>
</file>

<file path=ppt/theme/theme2.xml><?xml version="1.0" encoding="utf-8"?>
<a:theme xmlns:a="http://schemas.openxmlformats.org/drawingml/2006/main" name="10_Rijkshuisstijl Violet">
  <a:themeElements>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008 RVO - Sjabloon 16x9 Geel" id="{82884F2B-93DA-564C-9DA6-FE1C276EF896}" vid="{48880CB5-CA05-4449-8AB4-E515C2CCF753}"/>
    </a:ext>
  </a:extLst>
</a:theme>
</file>

<file path=ppt/theme/theme3.xml><?xml version="1.0" encoding="utf-8"?>
<a:theme xmlns:a="http://schemas.openxmlformats.org/drawingml/2006/main" name="1_Rijkshuisstijl Violet">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6" id="{30E67601-8785-6046-A90B-C446D25C88E3}" vid="{BA1B319E-69E4-9442-AD71-9F62DEF9FDD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themeOverride>
</file>

<file path=ppt/theme/themeOverride2.xml><?xml version="1.0" encoding="utf-8"?>
<a:themeOverride xmlns:a="http://schemas.openxmlformats.org/drawingml/2006/main">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themeOverride>
</file>

<file path=ppt/theme/themeOverride3.xml><?xml version="1.0" encoding="utf-8"?>
<a:themeOverride xmlns:a="http://schemas.openxmlformats.org/drawingml/2006/main">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themeOverride>
</file>

<file path=ppt/theme/themeOverride4.xml><?xml version="1.0" encoding="utf-8"?>
<a:themeOverride xmlns:a="http://schemas.openxmlformats.org/drawingml/2006/main">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themeOverride>
</file>

<file path=ppt/theme/themeOverride5.xml><?xml version="1.0" encoding="utf-8"?>
<a:themeOverride xmlns:a="http://schemas.openxmlformats.org/drawingml/2006/main">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themeOverride>
</file>

<file path=ppt/theme/themeOverride6.xml><?xml version="1.0" encoding="utf-8"?>
<a:themeOverride xmlns:a="http://schemas.openxmlformats.org/drawingml/2006/main">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themeOverride>
</file>

<file path=ppt/theme/themeOverride7.xml><?xml version="1.0" encoding="utf-8"?>
<a:themeOverride xmlns:a="http://schemas.openxmlformats.org/drawingml/2006/main">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themeOverride>
</file>

<file path=ppt/theme/themeOverride8.xml><?xml version="1.0" encoding="utf-8"?>
<a:themeOverride xmlns:a="http://schemas.openxmlformats.org/drawingml/2006/main">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themeOverride>
</file>

<file path=docProps/app.xml><?xml version="1.0" encoding="utf-8"?>
<Properties xmlns="http://schemas.openxmlformats.org/officeDocument/2006/extended-properties" xmlns:vt="http://schemas.openxmlformats.org/officeDocument/2006/docPropsVTypes">
  <TotalTime>62</TotalTime>
  <Words>1760</Words>
  <Application>Microsoft Office PowerPoint</Application>
  <PresentationFormat>Breedbeeld</PresentationFormat>
  <Paragraphs>206</Paragraphs>
  <Slides>17</Slides>
  <Notes>15</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17</vt:i4>
      </vt:variant>
    </vt:vector>
  </HeadingPairs>
  <TitlesOfParts>
    <vt:vector size="26" baseType="lpstr">
      <vt:lpstr>Arial</vt:lpstr>
      <vt:lpstr>Calibri</vt:lpstr>
      <vt:lpstr>RijksoverheidSansHeadingTT</vt:lpstr>
      <vt:lpstr>Times New Roman</vt:lpstr>
      <vt:lpstr>Verdana</vt:lpstr>
      <vt:lpstr>Wingdings</vt:lpstr>
      <vt:lpstr>Rijkshuisstijl Violet</vt:lpstr>
      <vt:lpstr>10_Rijkshuisstijl Violet</vt:lpstr>
      <vt:lpstr>1_Rijkshuisstijl Violet</vt:lpstr>
      <vt:lpstr>PowerPoint-presentatie</vt:lpstr>
      <vt:lpstr>PowerPoint-presentatie</vt:lpstr>
      <vt:lpstr>Cluster 3: Civil Security for Society</vt:lpstr>
      <vt:lpstr>PowerPoint-presentatie</vt:lpstr>
      <vt:lpstr>Destination 1 – Better protect the EU and its citizens against Crime and Terrorism  </vt:lpstr>
      <vt:lpstr>Destination 2 – Effective management of EU external borders </vt:lpstr>
      <vt:lpstr>Destination 3 - Resilient infrastructure </vt:lpstr>
      <vt:lpstr>Destination 4 – Increased Cybersecurity  </vt:lpstr>
      <vt:lpstr>Destination 5 – A Disaster-Resilient Society for Europe  </vt:lpstr>
      <vt:lpstr>Destination 6 – SSRI (Strengthened Security Research and Innovation)   </vt:lpstr>
      <vt:lpstr>More information</vt:lpstr>
      <vt:lpstr>The Key to success:</vt:lpstr>
      <vt:lpstr>PowerPoint-presentatie</vt:lpstr>
      <vt:lpstr>Further RVO support</vt:lpstr>
      <vt:lpstr>Further RVO support HEU Annotated Template</vt:lpstr>
      <vt:lpstr>Further RVO support HEU Annotated Template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the Netherlands</dc:creator>
  <cp:lastModifiedBy>Boy Dacier</cp:lastModifiedBy>
  <cp:revision>74</cp:revision>
  <dcterms:created xsi:type="dcterms:W3CDTF">2021-03-15T16:02:48Z</dcterms:created>
  <dcterms:modified xsi:type="dcterms:W3CDTF">2021-10-28T13:08:34Z</dcterms:modified>
</cp:coreProperties>
</file>