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6"/>
  </p:notesMasterIdLst>
  <p:sldIdLst>
    <p:sldId id="277" r:id="rId5"/>
  </p:sldIdLst>
  <p:sldSz cx="18288000" cy="10287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Roboto" panose="02000000000000000000" pitchFamily="2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ED3EF-77BD-4A89-AD11-5AAA248F88D7}" v="2" dt="2023-10-26T13:18:42.7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82" autoAdjust="0"/>
  </p:normalViewPr>
  <p:slideViewPr>
    <p:cSldViewPr>
      <p:cViewPr varScale="1">
        <p:scale>
          <a:sx n="80" d="100"/>
          <a:sy n="80" d="100"/>
        </p:scale>
        <p:origin x="1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s, J. (Jolien)" userId="103f2589-db2f-4347-8b8e-702a962c06f8" providerId="ADAL" clId="{C88ED3EF-77BD-4A89-AD11-5AAA248F88D7}"/>
    <pc:docChg chg="undo redo custSel addSld delSld modSld">
      <pc:chgData name="Camps, J. (Jolien)" userId="103f2589-db2f-4347-8b8e-702a962c06f8" providerId="ADAL" clId="{C88ED3EF-77BD-4A89-AD11-5AAA248F88D7}" dt="2023-10-26T13:22:47.236" v="244" actId="166"/>
      <pc:docMkLst>
        <pc:docMk/>
      </pc:docMkLst>
      <pc:sldChg chg="del">
        <pc:chgData name="Camps, J. (Jolien)" userId="103f2589-db2f-4347-8b8e-702a962c06f8" providerId="ADAL" clId="{C88ED3EF-77BD-4A89-AD11-5AAA248F88D7}" dt="2023-10-13T08:51:46.545" v="0" actId="47"/>
        <pc:sldMkLst>
          <pc:docMk/>
          <pc:sldMk cId="0" sldId="256"/>
        </pc:sldMkLst>
      </pc:sldChg>
      <pc:sldChg chg="addSp delSp modSp add del mod">
        <pc:chgData name="Camps, J. (Jolien)" userId="103f2589-db2f-4347-8b8e-702a962c06f8" providerId="ADAL" clId="{C88ED3EF-77BD-4A89-AD11-5AAA248F88D7}" dt="2023-10-26T13:22:47.236" v="244" actId="166"/>
        <pc:sldMkLst>
          <pc:docMk/>
          <pc:sldMk cId="3411452232" sldId="277"/>
        </pc:sldMkLst>
        <pc:spChg chg="mod">
          <ac:chgData name="Camps, J. (Jolien)" userId="103f2589-db2f-4347-8b8e-702a962c06f8" providerId="ADAL" clId="{C88ED3EF-77BD-4A89-AD11-5AAA248F88D7}" dt="2023-10-13T08:52:01.486" v="22" actId="20577"/>
          <ac:spMkLst>
            <pc:docMk/>
            <pc:sldMk cId="3411452232" sldId="277"/>
            <ac:spMk id="3" creationId="{C03041DE-8AB7-2FD4-FE3B-AD03C3C1AB5F}"/>
          </ac:spMkLst>
        </pc:spChg>
        <pc:spChg chg="add mod">
          <ac:chgData name="Camps, J. (Jolien)" userId="103f2589-db2f-4347-8b8e-702a962c06f8" providerId="ADAL" clId="{C88ED3EF-77BD-4A89-AD11-5AAA248F88D7}" dt="2023-10-26T13:18:35.028" v="46" actId="207"/>
          <ac:spMkLst>
            <pc:docMk/>
            <pc:sldMk cId="3411452232" sldId="277"/>
            <ac:spMk id="5" creationId="{C60A82B8-E3DA-EF28-310D-AFEC998536E5}"/>
          </ac:spMkLst>
        </pc:spChg>
        <pc:spChg chg="add mod ord">
          <ac:chgData name="Camps, J. (Jolien)" userId="103f2589-db2f-4347-8b8e-702a962c06f8" providerId="ADAL" clId="{C88ED3EF-77BD-4A89-AD11-5AAA248F88D7}" dt="2023-10-26T13:22:47.236" v="244" actId="166"/>
          <ac:spMkLst>
            <pc:docMk/>
            <pc:sldMk cId="3411452232" sldId="277"/>
            <ac:spMk id="8" creationId="{88340FA0-96D9-BD6F-3681-6836E2A1583D}"/>
          </ac:spMkLst>
        </pc:spChg>
        <pc:picChg chg="del">
          <ac:chgData name="Camps, J. (Jolien)" userId="103f2589-db2f-4347-8b8e-702a962c06f8" providerId="ADAL" clId="{C88ED3EF-77BD-4A89-AD11-5AAA248F88D7}" dt="2023-10-13T08:52:11.717" v="31" actId="478"/>
          <ac:picMkLst>
            <pc:docMk/>
            <pc:sldMk cId="3411452232" sldId="277"/>
            <ac:picMk id="5" creationId="{392ABFF5-B93B-8068-2480-F46193DCE2CB}"/>
          </ac:picMkLst>
        </pc:picChg>
      </pc:sldChg>
      <pc:sldChg chg="del">
        <pc:chgData name="Camps, J. (Jolien)" userId="103f2589-db2f-4347-8b8e-702a962c06f8" providerId="ADAL" clId="{C88ED3EF-77BD-4A89-AD11-5AAA248F88D7}" dt="2023-10-13T08:52:05.004" v="28" actId="47"/>
        <pc:sldMkLst>
          <pc:docMk/>
          <pc:sldMk cId="639080229" sldId="282"/>
        </pc:sldMkLst>
      </pc:sldChg>
      <pc:sldChg chg="del">
        <pc:chgData name="Camps, J. (Jolien)" userId="103f2589-db2f-4347-8b8e-702a962c06f8" providerId="ADAL" clId="{C88ED3EF-77BD-4A89-AD11-5AAA248F88D7}" dt="2023-10-13T08:52:04.208" v="23" actId="47"/>
        <pc:sldMkLst>
          <pc:docMk/>
          <pc:sldMk cId="282844208" sldId="283"/>
        </pc:sldMkLst>
      </pc:sldChg>
      <pc:sldChg chg="del">
        <pc:chgData name="Camps, J. (Jolien)" userId="103f2589-db2f-4347-8b8e-702a962c06f8" providerId="ADAL" clId="{C88ED3EF-77BD-4A89-AD11-5AAA248F88D7}" dt="2023-10-13T08:52:04.374" v="24" actId="47"/>
        <pc:sldMkLst>
          <pc:docMk/>
          <pc:sldMk cId="619103083" sldId="284"/>
        </pc:sldMkLst>
      </pc:sldChg>
      <pc:sldChg chg="del">
        <pc:chgData name="Camps, J. (Jolien)" userId="103f2589-db2f-4347-8b8e-702a962c06f8" providerId="ADAL" clId="{C88ED3EF-77BD-4A89-AD11-5AAA248F88D7}" dt="2023-10-13T08:52:04.695" v="26" actId="47"/>
        <pc:sldMkLst>
          <pc:docMk/>
          <pc:sldMk cId="2784014792" sldId="285"/>
        </pc:sldMkLst>
      </pc:sldChg>
      <pc:sldChg chg="del">
        <pc:chgData name="Camps, J. (Jolien)" userId="103f2589-db2f-4347-8b8e-702a962c06f8" providerId="ADAL" clId="{C88ED3EF-77BD-4A89-AD11-5AAA248F88D7}" dt="2023-10-13T08:52:04.542" v="25" actId="47"/>
        <pc:sldMkLst>
          <pc:docMk/>
          <pc:sldMk cId="1305104373" sldId="286"/>
        </pc:sldMkLst>
      </pc:sldChg>
      <pc:sldChg chg="del">
        <pc:chgData name="Camps, J. (Jolien)" userId="103f2589-db2f-4347-8b8e-702a962c06f8" providerId="ADAL" clId="{C88ED3EF-77BD-4A89-AD11-5AAA248F88D7}" dt="2023-10-13T08:52:04.845" v="27" actId="47"/>
        <pc:sldMkLst>
          <pc:docMk/>
          <pc:sldMk cId="149449128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F3143-D2DF-AF4D-B52E-967ED92393FE}" type="datetimeFigureOut">
              <a:rPr lang="nl-NL" smtClean="0"/>
              <a:t>26-10-2023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EF565-07DD-DE4B-A552-053D666CA9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743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B447B7D-907A-D320-F6AE-14D6D3CB7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47481"/>
              </p:ext>
            </p:extLst>
          </p:nvPr>
        </p:nvGraphicFramePr>
        <p:xfrm>
          <a:off x="508000" y="5483542"/>
          <a:ext cx="16200000" cy="356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377">
                  <a:extLst>
                    <a:ext uri="{9D8B030D-6E8A-4147-A177-3AD203B41FA5}">
                      <a16:colId xmlns:a16="http://schemas.microsoft.com/office/drawing/2014/main" val="1307567413"/>
                    </a:ext>
                  </a:extLst>
                </a:gridCol>
                <a:gridCol w="13969623">
                  <a:extLst>
                    <a:ext uri="{9D8B030D-6E8A-4147-A177-3AD203B41FA5}">
                      <a16:colId xmlns:a16="http://schemas.microsoft.com/office/drawing/2014/main" val="1093178536"/>
                    </a:ext>
                  </a:extLst>
                </a:gridCol>
              </a:tblGrid>
              <a:tr h="698548">
                <a:tc>
                  <a:txBody>
                    <a:bodyPr/>
                    <a:lstStyle/>
                    <a:p>
                      <a:pPr algn="l"/>
                      <a:r>
                        <a:rPr lang="en-US" sz="3200" kern="1200" noProof="0" dirty="0">
                          <a:solidFill>
                            <a:schemeClr val="bg1"/>
                          </a:solidFill>
                          <a:latin typeface="Roboto"/>
                          <a:ea typeface="+mn-ea"/>
                          <a:cs typeface="+mn-cs"/>
                        </a:rPr>
                        <a:t>Task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B56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kern="1200" noProof="0" dirty="0">
                          <a:solidFill>
                            <a:schemeClr val="bg1"/>
                          </a:solidFill>
                          <a:latin typeface="Roboto"/>
                          <a:ea typeface="+mn-ea"/>
                          <a:cs typeface="+mn-cs"/>
                        </a:rPr>
                        <a:t>Update**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B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388898"/>
                  </a:ext>
                </a:extLst>
              </a:tr>
              <a:tr h="698548">
                <a:tc>
                  <a:txBody>
                    <a:bodyPr/>
                    <a:lstStyle/>
                    <a:p>
                      <a:r>
                        <a:rPr lang="en-US" sz="2000" kern="1200" noProof="0" dirty="0">
                          <a:solidFill>
                            <a:srgbClr val="17161C"/>
                          </a:solidFill>
                          <a:latin typeface="Roboto"/>
                          <a:ea typeface="+mn-ea"/>
                          <a:cs typeface="+mn-cs"/>
                        </a:rPr>
                        <a:t>T1.1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97303"/>
                  </a:ext>
                </a:extLst>
              </a:tr>
              <a:tr h="771969">
                <a:tc>
                  <a:txBody>
                    <a:bodyPr/>
                    <a:lstStyle/>
                    <a:p>
                      <a:r>
                        <a:rPr lang="en-US" sz="2000" kern="1200" noProof="0">
                          <a:solidFill>
                            <a:srgbClr val="17161C"/>
                          </a:solidFill>
                          <a:latin typeface="Roboto"/>
                          <a:ea typeface="+mn-ea"/>
                          <a:cs typeface="+mn-cs"/>
                        </a:rPr>
                        <a:t>T1.2</a:t>
                      </a:r>
                    </a:p>
                    <a:p>
                      <a:endParaRPr lang="en-US" sz="2000" kern="1200" noProof="0">
                        <a:solidFill>
                          <a:srgbClr val="17161C"/>
                        </a:solidFill>
                        <a:latin typeface="Roboto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55155"/>
                  </a:ext>
                </a:extLst>
              </a:tr>
              <a:tr h="698548">
                <a:tc>
                  <a:txBody>
                    <a:bodyPr/>
                    <a:lstStyle/>
                    <a:p>
                      <a:r>
                        <a:rPr lang="en-US" sz="2000" kern="1200" noProof="0">
                          <a:solidFill>
                            <a:srgbClr val="17161C"/>
                          </a:solidFill>
                          <a:latin typeface="Roboto"/>
                          <a:ea typeface="+mn-ea"/>
                          <a:cs typeface="+mn-cs"/>
                        </a:rPr>
                        <a:t>T1.3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42486"/>
                  </a:ext>
                </a:extLst>
              </a:tr>
              <a:tr h="698548">
                <a:tc>
                  <a:txBody>
                    <a:bodyPr/>
                    <a:lstStyle/>
                    <a:p>
                      <a:r>
                        <a:rPr lang="en-US" sz="2000" kern="1200" noProof="0">
                          <a:solidFill>
                            <a:srgbClr val="17161C"/>
                          </a:solidFill>
                          <a:latin typeface="Roboto"/>
                          <a:ea typeface="+mn-ea"/>
                          <a:cs typeface="+mn-cs"/>
                        </a:rPr>
                        <a:t>T1.4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48757"/>
                  </a:ext>
                </a:extLst>
              </a:tr>
            </a:tbl>
          </a:graphicData>
        </a:graphic>
      </p:graphicFrame>
      <p:sp>
        <p:nvSpPr>
          <p:cNvPr id="3" name="Titel 5">
            <a:extLst>
              <a:ext uri="{FF2B5EF4-FFF2-40B4-BE49-F238E27FC236}">
                <a16:creationId xmlns:a16="http://schemas.microsoft.com/office/drawing/2014/main" id="{C03041DE-8AB7-2FD4-FE3B-AD03C3C1AB5F}"/>
              </a:ext>
            </a:extLst>
          </p:cNvPr>
          <p:cNvSpPr txBox="1">
            <a:spLocks/>
          </p:cNvSpPr>
          <p:nvPr/>
        </p:nvSpPr>
        <p:spPr>
          <a:xfrm>
            <a:off x="1143000" y="711172"/>
            <a:ext cx="15163800" cy="73827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60B56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WP title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A48F1341-D4F6-0253-DD2E-0CA73A5A4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86425"/>
              </p:ext>
            </p:extLst>
          </p:nvPr>
        </p:nvGraphicFramePr>
        <p:xfrm>
          <a:off x="508000" y="1567366"/>
          <a:ext cx="16200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962">
                  <a:extLst>
                    <a:ext uri="{9D8B030D-6E8A-4147-A177-3AD203B41FA5}">
                      <a16:colId xmlns:a16="http://schemas.microsoft.com/office/drawing/2014/main" val="1307567413"/>
                    </a:ext>
                  </a:extLst>
                </a:gridCol>
                <a:gridCol w="13474038">
                  <a:extLst>
                    <a:ext uri="{9D8B030D-6E8A-4147-A177-3AD203B41FA5}">
                      <a16:colId xmlns:a16="http://schemas.microsoft.com/office/drawing/2014/main" val="1093178536"/>
                    </a:ext>
                  </a:extLst>
                </a:gridCol>
              </a:tblGrid>
              <a:tr h="6450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noProof="0" dirty="0">
                          <a:solidFill>
                            <a:schemeClr val="bg1"/>
                          </a:solidFill>
                          <a:latin typeface="Roboto"/>
                          <a:ea typeface="+mn-ea"/>
                          <a:cs typeface="+mn-cs"/>
                        </a:rPr>
                        <a:t>Highlights*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B56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noProof="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97303"/>
                  </a:ext>
                </a:extLst>
              </a:tr>
              <a:tr h="6450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NL" sz="2400" b="1" kern="1200" noProof="0" dirty="0">
                          <a:solidFill>
                            <a:schemeClr val="bg1"/>
                          </a:solidFill>
                          <a:latin typeface="Roboto"/>
                          <a:ea typeface="+mn-ea"/>
                          <a:cs typeface="+mn-cs"/>
                        </a:rPr>
                        <a:t>Challenges</a:t>
                      </a:r>
                      <a:endParaRPr lang="en-US" sz="2400" b="1" kern="1200" noProof="0" dirty="0">
                        <a:solidFill>
                          <a:schemeClr val="bg1"/>
                        </a:solidFill>
                        <a:latin typeface="Roboto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B56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noProof="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55155"/>
                  </a:ext>
                </a:extLst>
              </a:tr>
              <a:tr h="6450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noProof="0" dirty="0">
                          <a:solidFill>
                            <a:schemeClr val="bg1"/>
                          </a:solidFill>
                          <a:latin typeface="Roboto"/>
                          <a:ea typeface="+mn-ea"/>
                          <a:cs typeface="+mn-cs"/>
                        </a:rPr>
                        <a:t>Upcoming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B56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noProof="0" dirty="0"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noProof="0" dirty="0"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1624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D8E59E7-C5E7-A8E8-440D-373F5CFDC351}"/>
              </a:ext>
            </a:extLst>
          </p:cNvPr>
          <p:cNvSpPr txBox="1"/>
          <p:nvPr/>
        </p:nvSpPr>
        <p:spPr>
          <a:xfrm>
            <a:off x="762000" y="9727379"/>
            <a:ext cx="1417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** </a:t>
            </a:r>
            <a:r>
              <a:rPr lang="en-US" dirty="0"/>
              <a:t>R</a:t>
            </a:r>
            <a:r>
              <a:rPr lang="en-US" sz="1800" noProof="0" dirty="0"/>
              <a:t>elated to work progress, deliverables, </a:t>
            </a:r>
            <a:r>
              <a:rPr lang="en-US" sz="1800" noProof="0" dirty="0" err="1"/>
              <a:t>etc</a:t>
            </a:r>
            <a:endParaRPr lang="nl-N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E9AB97-526D-2BDC-D65D-2C1FAF3E960C}"/>
              </a:ext>
            </a:extLst>
          </p:cNvPr>
          <p:cNvSpPr txBox="1"/>
          <p:nvPr/>
        </p:nvSpPr>
        <p:spPr>
          <a:xfrm>
            <a:off x="762000" y="9358047"/>
            <a:ext cx="1417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* </a:t>
            </a:r>
            <a:r>
              <a:rPr lang="nl-NL" dirty="0" err="1"/>
              <a:t>Including</a:t>
            </a:r>
            <a:r>
              <a:rPr lang="nl-NL" dirty="0"/>
              <a:t> cooperation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(</a:t>
            </a:r>
            <a:r>
              <a:rPr lang="nl-NL" dirty="0" err="1"/>
              <a:t>social</a:t>
            </a:r>
            <a:r>
              <a:rPr lang="nl-NL" dirty="0"/>
              <a:t>) consortium partners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stakeholders (</a:t>
            </a:r>
            <a:r>
              <a:rPr lang="nl-NL" dirty="0" err="1"/>
              <a:t>productive</a:t>
            </a:r>
            <a:r>
              <a:rPr lang="nl-NL" dirty="0"/>
              <a:t> </a:t>
            </a:r>
            <a:r>
              <a:rPr lang="nl-NL" dirty="0" err="1"/>
              <a:t>interactions</a:t>
            </a:r>
            <a:r>
              <a:rPr lang="nl-NL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0A82B8-E3DA-EF28-310D-AFEC998536E5}"/>
              </a:ext>
            </a:extLst>
          </p:cNvPr>
          <p:cNvSpPr txBox="1"/>
          <p:nvPr/>
        </p:nvSpPr>
        <p:spPr>
          <a:xfrm>
            <a:off x="16078200" y="9265714"/>
            <a:ext cx="1981200" cy="923330"/>
          </a:xfrm>
          <a:prstGeom prst="rect">
            <a:avLst/>
          </a:prstGeom>
          <a:noFill/>
          <a:ln>
            <a:solidFill>
              <a:srgbClr val="0077B3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Logo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340FA0-96D9-BD6F-3681-6836E2A1583D}"/>
              </a:ext>
            </a:extLst>
          </p:cNvPr>
          <p:cNvSpPr txBox="1"/>
          <p:nvPr/>
        </p:nvSpPr>
        <p:spPr>
          <a:xfrm>
            <a:off x="11201400" y="266700"/>
            <a:ext cx="65532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Adjust to your brand colors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Add your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Adjust to have the information in line with the progress report to create a backlog of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5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41BE4555C8474584D3B68FB95E0F60" ma:contentTypeVersion="13" ma:contentTypeDescription="Create a new document." ma:contentTypeScope="" ma:versionID="d7128a7f2264420f7cc3a7c5c89cf533">
  <xsd:schema xmlns:xsd="http://www.w3.org/2001/XMLSchema" xmlns:xs="http://www.w3.org/2001/XMLSchema" xmlns:p="http://schemas.microsoft.com/office/2006/metadata/properties" xmlns:ns2="57ec14fc-df64-48f0-97b7-0b52df9f5dc8" xmlns:ns3="faf5935d-c883-419e-be69-44891c8287d3" targetNamespace="http://schemas.microsoft.com/office/2006/metadata/properties" ma:root="true" ma:fieldsID="f3833b1b1254bbfc55f1fbda5a1ac122" ns2:_="" ns3:_="">
    <xsd:import namespace="57ec14fc-df64-48f0-97b7-0b52df9f5dc8"/>
    <xsd:import namespace="faf5935d-c883-419e-be69-44891c8287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c14fc-df64-48f0-97b7-0b52df9f5d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95a2ead-fb08-4f89-b991-c2b7785951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5935d-c883-419e-be69-44891c8287d3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86e8634-2e03-40c8-9687-75d8439c90f6}" ma:internalName="TaxCatchAll" ma:showField="CatchAllData" ma:web="faf5935d-c883-419e-be69-44891c828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ec14fc-df64-48f0-97b7-0b52df9f5dc8">
      <Terms xmlns="http://schemas.microsoft.com/office/infopath/2007/PartnerControls"/>
    </lcf76f155ced4ddcb4097134ff3c332f>
    <TaxCatchAll xmlns="faf5935d-c883-419e-be69-44891c8287d3" xsi:nil="true"/>
  </documentManagement>
</p:properties>
</file>

<file path=customXml/itemProps1.xml><?xml version="1.0" encoding="utf-8"?>
<ds:datastoreItem xmlns:ds="http://schemas.openxmlformats.org/officeDocument/2006/customXml" ds:itemID="{D10C9EC5-984A-4576-B5D3-F613BEF944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c14fc-df64-48f0-97b7-0b52df9f5dc8"/>
    <ds:schemaRef ds:uri="faf5935d-c883-419e-be69-44891c8287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937C9E-A57E-4C7D-BEDF-118F751A10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BD6131-0C4B-4C6F-9F71-F4B18DC8A923}">
  <ds:schemaRefs>
    <ds:schemaRef ds:uri="http://schemas.microsoft.com/office/2006/metadata/properties"/>
    <ds:schemaRef ds:uri="http://schemas.microsoft.com/office/infopath/2007/PartnerControls"/>
    <ds:schemaRef ds:uri="57ec14fc-df64-48f0-97b7-0b52df9f5dc8"/>
    <ds:schemaRef ds:uri="faf5935d-c883-419e-be69-44891c8287d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Proposal Business Presentation in White Green Simple Corporate (Light) Style</dc:title>
  <dc:creator>Camps, J. (Jolien)</dc:creator>
  <cp:lastModifiedBy>Camps, J. (Jolien)</cp:lastModifiedBy>
  <cp:revision>9</cp:revision>
  <dcterms:created xsi:type="dcterms:W3CDTF">2006-08-16T00:00:00Z</dcterms:created>
  <dcterms:modified xsi:type="dcterms:W3CDTF">2023-10-26T13:22:51Z</dcterms:modified>
  <dc:identifier>DAFZ_bOM2B4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0x0101001141BE4555C8474584D3B68FB95E0F60</vt:lpwstr>
  </property>
  <property fmtid="{D5CDD505-2E9C-101B-9397-08002B2CF9AE}" pid="3" name="MediaServiceImageTags">
    <vt:lpwstr/>
  </property>
</Properties>
</file>