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0" r:id="rId1"/>
  </p:sldMasterIdLst>
  <p:notesMasterIdLst>
    <p:notesMasterId r:id="rId51"/>
  </p:notesMasterIdLst>
  <p:handoutMasterIdLst>
    <p:handoutMasterId r:id="rId52"/>
  </p:handoutMasterIdLst>
  <p:sldIdLst>
    <p:sldId id="717" r:id="rId2"/>
    <p:sldId id="728" r:id="rId3"/>
    <p:sldId id="729" r:id="rId4"/>
    <p:sldId id="730" r:id="rId5"/>
    <p:sldId id="761" r:id="rId6"/>
    <p:sldId id="776" r:id="rId7"/>
    <p:sldId id="764" r:id="rId8"/>
    <p:sldId id="767" r:id="rId9"/>
    <p:sldId id="766" r:id="rId10"/>
    <p:sldId id="768" r:id="rId11"/>
    <p:sldId id="769" r:id="rId12"/>
    <p:sldId id="770" r:id="rId13"/>
    <p:sldId id="771" r:id="rId14"/>
    <p:sldId id="772" r:id="rId15"/>
    <p:sldId id="773" r:id="rId16"/>
    <p:sldId id="774" r:id="rId17"/>
    <p:sldId id="775" r:id="rId18"/>
    <p:sldId id="731" r:id="rId19"/>
    <p:sldId id="732" r:id="rId20"/>
    <p:sldId id="733" r:id="rId21"/>
    <p:sldId id="734" r:id="rId22"/>
    <p:sldId id="735" r:id="rId23"/>
    <p:sldId id="736" r:id="rId24"/>
    <p:sldId id="737" r:id="rId25"/>
    <p:sldId id="738" r:id="rId26"/>
    <p:sldId id="739" r:id="rId27"/>
    <p:sldId id="740" r:id="rId28"/>
    <p:sldId id="741" r:id="rId29"/>
    <p:sldId id="742" r:id="rId30"/>
    <p:sldId id="743" r:id="rId31"/>
    <p:sldId id="744" r:id="rId32"/>
    <p:sldId id="745" r:id="rId33"/>
    <p:sldId id="746" r:id="rId34"/>
    <p:sldId id="748" r:id="rId35"/>
    <p:sldId id="749" r:id="rId36"/>
    <p:sldId id="750" r:id="rId37"/>
    <p:sldId id="751" r:id="rId38"/>
    <p:sldId id="753" r:id="rId39"/>
    <p:sldId id="754" r:id="rId40"/>
    <p:sldId id="747" r:id="rId41"/>
    <p:sldId id="755" r:id="rId42"/>
    <p:sldId id="757" r:id="rId43"/>
    <p:sldId id="756" r:id="rId44"/>
    <p:sldId id="758" r:id="rId45"/>
    <p:sldId id="759" r:id="rId46"/>
    <p:sldId id="760" r:id="rId47"/>
    <p:sldId id="777" r:id="rId48"/>
    <p:sldId id="762" r:id="rId49"/>
    <p:sldId id="763" r:id="rId50"/>
  </p:sldIdLst>
  <p:sldSz cx="12193588"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CCF"/>
    <a:srgbClr val="333333"/>
    <a:srgbClr val="83807F"/>
    <a:srgbClr val="0077B3"/>
    <a:srgbClr val="F1E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BEBEF05-B2D3-47B2-9E27-61AD2477CBAF}">
  <a:tblStyle styleId="{7BEBEF05-B2D3-47B2-9E27-61AD2477CBAF}" styleName="VU table">
    <a:wholeTbl>
      <a:tcTxStyle>
        <a:fontRef idx="minor">
          <a:prstClr val="black"/>
        </a:fontRef>
        <a:schemeClr val="dk1"/>
      </a:tcTxStyle>
      <a:tcStyle>
        <a:tcBdr>
          <a:left>
            <a:ln w="0">
              <a:solidFill>
                <a:schemeClr val="lt1"/>
              </a:solidFill>
            </a:ln>
          </a:left>
          <a:right>
            <a:ln w="0" cmpd="sng">
              <a:solidFill>
                <a:schemeClr val="lt1"/>
              </a:solidFill>
            </a:ln>
          </a:right>
          <a:top>
            <a:ln w="0" cmpd="sng">
              <a:solidFill>
                <a:schemeClr val="lt1"/>
              </a:solidFill>
            </a:ln>
          </a:top>
          <a:bottom>
            <a:ln w="0" cmpd="sng">
              <a:solidFill>
                <a:schemeClr val="lt1"/>
              </a:solidFill>
            </a:ln>
          </a:bottom>
          <a:insideH>
            <a:ln w="0" cmpd="sng">
              <a:solidFill>
                <a:schemeClr val="lt1"/>
              </a:solidFill>
            </a:ln>
          </a:insideH>
          <a:insideV>
            <a:ln w="0" cmpd="sng">
              <a:solidFill>
                <a:schemeClr val="lt1"/>
              </a:solidFill>
            </a:ln>
          </a:insideV>
        </a:tcBdr>
        <a:fill>
          <a:solidFill>
            <a:srgbClr val="FAF7F5"/>
          </a:solidFill>
        </a:fill>
      </a:tcStyle>
    </a:wholeTbl>
    <a:band1H>
      <a:tcStyle>
        <a:tcBdr/>
        <a:fill>
          <a:solidFill>
            <a:srgbClr val="FAF7F5"/>
          </a:solidFill>
        </a:fill>
      </a:tcStyle>
    </a:band1H>
    <a:band2H>
      <a:tcStyle>
        <a:tcBdr/>
        <a:fill>
          <a:solidFill>
            <a:srgbClr val="D8D3D0"/>
          </a:solidFill>
        </a:fill>
      </a:tcStyle>
    </a:band2H>
    <a:band1V>
      <a:tcStyle>
        <a:tcBdr/>
        <a:fill>
          <a:solidFill>
            <a:srgbClr val="FAF7F5"/>
          </a:solidFill>
        </a:fill>
      </a:tcStyle>
    </a:band1V>
    <a:band2V>
      <a:tcStyle>
        <a:tcBdr/>
        <a:fill>
          <a:solidFill>
            <a:srgbClr val="D8D3D0"/>
          </a:solidFill>
        </a:fill>
      </a:tcStyle>
    </a:band2V>
    <a:lastCol>
      <a:tcTxStyle b="on">
        <a:fontRef idx="minor">
          <a:prstClr val="white"/>
        </a:fontRef>
        <a:schemeClr val="lt2"/>
      </a:tcTxStyle>
      <a:tcStyle>
        <a:tcBdr/>
        <a:fill>
          <a:solidFill>
            <a:srgbClr val="D8D3D0"/>
          </a:solidFill>
        </a:fill>
      </a:tcStyle>
    </a:lastCol>
    <a:firstCol>
      <a:tcTxStyle b="on">
        <a:fontRef idx="minor">
          <a:prstClr val="white"/>
        </a:fontRef>
        <a:schemeClr val="lt2"/>
      </a:tcTxStyle>
      <a:tcStyle>
        <a:tcBdr/>
        <a:fill>
          <a:solidFill>
            <a:srgbClr val="D8D3D0"/>
          </a:solidFill>
        </a:fill>
      </a:tcStyle>
    </a:firstCol>
    <a:lastRow>
      <a:tcTxStyle b="on">
        <a:fontRef idx="minor">
          <a:prstClr val="white"/>
        </a:fontRef>
        <a:srgbClr val="FFFFFF"/>
      </a:tcTxStyle>
      <a:tcStyle>
        <a:tcBdr>
          <a:top>
            <a:ln w="0" cmpd="sng">
              <a:solidFill>
                <a:srgbClr val="8E4DA4"/>
              </a:solidFill>
            </a:ln>
          </a:top>
          <a:bottom>
            <a:ln w="0" cmpd="sng">
              <a:solidFill>
                <a:srgbClr val="0077B3"/>
              </a:solidFill>
            </a:ln>
          </a:bottom>
        </a:tcBdr>
        <a:fill>
          <a:solidFill>
            <a:srgbClr val="0077B3"/>
          </a:solidFill>
        </a:fill>
      </a:tcStyle>
    </a:lastRow>
    <a:firstRow>
      <a:tcTxStyle b="on">
        <a:fontRef idx="minor">
          <a:prstClr val="white"/>
        </a:fontRef>
        <a:srgbClr val="FFFFFF"/>
      </a:tcTxStyle>
      <a:tcStyle>
        <a:tcBdr>
          <a:bottom>
            <a:ln w="0" cmpd="sng">
              <a:solidFill>
                <a:srgbClr val="8E4DA4"/>
              </a:solidFill>
            </a:ln>
          </a:bottom>
        </a:tcBdr>
        <a:fill>
          <a:solidFill>
            <a:srgbClr val="0077B3"/>
          </a:solidFill>
        </a:fill>
      </a:tcStyle>
    </a:firstRow>
  </a:tblStyle>
  <a:tblStyle styleId="{5C22544A-7EE6-4342-B048-85BDC9FD1C3A}" styleName="VU table">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6" autoAdjust="0"/>
    <p:restoredTop sz="84985" autoAdjust="0"/>
  </p:normalViewPr>
  <p:slideViewPr>
    <p:cSldViewPr snapToGrid="0" snapToObjects="1" showGuides="1">
      <p:cViewPr varScale="1">
        <p:scale>
          <a:sx n="128" d="100"/>
          <a:sy n="128" d="100"/>
        </p:scale>
        <p:origin x="632" y="17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snapToGrid="0" snapToObjects="1" showGuides="1">
      <p:cViewPr varScale="1">
        <p:scale>
          <a:sx n="142" d="100"/>
          <a:sy n="142" d="100"/>
        </p:scale>
        <p:origin x="4664"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78BDEFA-A554-1E40-8D25-315BBC61C422}"/>
              </a:ext>
            </a:extLst>
          </p:cNvPr>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C204D59F-C98A-AC42-935D-C321305918E2}"/>
              </a:ext>
            </a:extLst>
          </p:cNvPr>
          <p:cNvSpPr>
            <a:spLocks noGrp="1"/>
          </p:cNvSpPr>
          <p:nvPr>
            <p:ph type="dt" sz="quarter" idx="1"/>
          </p:nvPr>
        </p:nvSpPr>
        <p:spPr>
          <a:xfrm>
            <a:off x="3884613" y="2"/>
            <a:ext cx="2971800" cy="458788"/>
          </a:xfrm>
          <a:prstGeom prst="rect">
            <a:avLst/>
          </a:prstGeom>
        </p:spPr>
        <p:txBody>
          <a:bodyPr vert="horz" lIns="91440" tIns="45720" rIns="91440" bIns="45720" rtlCol="0"/>
          <a:lstStyle>
            <a:lvl1pPr algn="r">
              <a:defRPr sz="1200"/>
            </a:lvl1pPr>
          </a:lstStyle>
          <a:p>
            <a:fld id="{90C0FAEF-3B2E-B84E-9D41-03FAF4D9BA9D}" type="datetimeFigureOut">
              <a:rPr lang="nl-NL" smtClean="0"/>
              <a:t>19-04-2024</a:t>
            </a:fld>
            <a:endParaRPr lang="nl-NL"/>
          </a:p>
        </p:txBody>
      </p:sp>
      <p:sp>
        <p:nvSpPr>
          <p:cNvPr id="4" name="Tijdelijke aanduiding voor voettekst 3">
            <a:extLst>
              <a:ext uri="{FF2B5EF4-FFF2-40B4-BE49-F238E27FC236}">
                <a16:creationId xmlns:a16="http://schemas.microsoft.com/office/drawing/2014/main" id="{23EFB91D-3B19-9044-ADCB-04346E47C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15D35D1-2FD5-8045-8868-EED3B52347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80B5BA-55A1-AE4F-80AA-7E4A4229FF99}" type="slidenum">
              <a:rPr lang="nl-NL" smtClean="0"/>
              <a:t>‹nr.›</a:t>
            </a:fld>
            <a:endParaRPr lang="nl-NL"/>
          </a:p>
        </p:txBody>
      </p:sp>
    </p:spTree>
    <p:extLst>
      <p:ext uri="{BB962C8B-B14F-4D97-AF65-F5344CB8AC3E}">
        <p14:creationId xmlns:p14="http://schemas.microsoft.com/office/powerpoint/2010/main" val="24674868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2"/>
            <a:ext cx="2971800" cy="458788"/>
          </a:xfrm>
          <a:prstGeom prst="rect">
            <a:avLst/>
          </a:prstGeom>
        </p:spPr>
        <p:txBody>
          <a:bodyPr vert="horz" lIns="91440" tIns="45720" rIns="91440" bIns="45720" rtlCol="0"/>
          <a:lstStyle>
            <a:lvl1pPr algn="r">
              <a:defRPr sz="1200"/>
            </a:lvl1pPr>
          </a:lstStyle>
          <a:p>
            <a:fld id="{C12399FF-BCBA-A949-B505-2F356A9AA32F}" type="datetimeFigureOut">
              <a:rPr lang="nl-NL" smtClean="0"/>
              <a:t>19-04-2024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DBE6A-1E29-8C4E-B011-77BCFA8447CC}" type="slidenum">
              <a:rPr lang="nl-NL" smtClean="0"/>
              <a:t>‹nr.›</a:t>
            </a:fld>
            <a:endParaRPr lang="nl-NL"/>
          </a:p>
        </p:txBody>
      </p:sp>
    </p:spTree>
    <p:extLst>
      <p:ext uri="{BB962C8B-B14F-4D97-AF65-F5344CB8AC3E}">
        <p14:creationId xmlns:p14="http://schemas.microsoft.com/office/powerpoint/2010/main" val="200080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70DBE6A-1E29-8C4E-B011-77BCFA8447CC}" type="slidenum">
              <a:rPr lang="nl-NL" smtClean="0"/>
              <a:t>1</a:t>
            </a:fld>
            <a:endParaRPr lang="nl-NL"/>
          </a:p>
        </p:txBody>
      </p:sp>
    </p:spTree>
    <p:extLst>
      <p:ext uri="{BB962C8B-B14F-4D97-AF65-F5344CB8AC3E}">
        <p14:creationId xmlns:p14="http://schemas.microsoft.com/office/powerpoint/2010/main" val="1596846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w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F1EFED"/>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C89FA50-A8AA-DB4F-ACF2-CCBDC70F2D2C}"/>
              </a:ext>
            </a:extLst>
          </p:cNvPr>
          <p:cNvSpPr/>
          <p:nvPr userDrawn="1"/>
        </p:nvSpPr>
        <p:spPr>
          <a:xfrm>
            <a:off x="6324600" y="1685925"/>
            <a:ext cx="5426075" cy="4721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a:extLst>
              <a:ext uri="{FF2B5EF4-FFF2-40B4-BE49-F238E27FC236}">
                <a16:creationId xmlns:a16="http://schemas.microsoft.com/office/drawing/2014/main" id="{AD303578-903C-A34A-AF9B-392F1BD2B760}"/>
              </a:ext>
            </a:extLst>
          </p:cNvPr>
          <p:cNvSpPr/>
          <p:nvPr userDrawn="1"/>
        </p:nvSpPr>
        <p:spPr>
          <a:xfrm>
            <a:off x="0" y="5132"/>
            <a:ext cx="12193588" cy="2131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a:extLst>
              <a:ext uri="{FF2B5EF4-FFF2-40B4-BE49-F238E27FC236}">
                <a16:creationId xmlns:a16="http://schemas.microsoft.com/office/drawing/2014/main" id="{E3A53032-6181-1545-8CE7-8EC49EB8AF93}"/>
              </a:ext>
            </a:extLst>
          </p:cNvPr>
          <p:cNvSpPr/>
          <p:nvPr userDrawn="1"/>
        </p:nvSpPr>
        <p:spPr>
          <a:xfrm>
            <a:off x="450851" y="1685925"/>
            <a:ext cx="11293474" cy="4721225"/>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solidFill>
                <a:schemeClr val="bg2"/>
              </a:solidFill>
            </a:endParaRPr>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900113" y="2136775"/>
            <a:ext cx="5196681" cy="3819525"/>
          </a:xfrm>
          <a:prstGeom prst="rect">
            <a:avLst/>
          </a:prstGeom>
        </p:spPr>
        <p:txBody>
          <a:bodyPr>
            <a:noAutofit/>
          </a:bodyPr>
          <a:lstStyle>
            <a:lvl1pPr>
              <a:lnSpc>
                <a:spcPct val="90000"/>
              </a:lnSpc>
              <a:spcAft>
                <a:spcPts val="0"/>
              </a:spcAft>
              <a:defRPr sz="3200">
                <a:solidFill>
                  <a:schemeClr val="bg2"/>
                </a:solidFill>
              </a:defRPr>
            </a:lvl1pPr>
            <a:lvl2pPr>
              <a:defRPr sz="2400">
                <a:solidFill>
                  <a:schemeClr val="bg2"/>
                </a:solidFill>
              </a:defRPr>
            </a:lvl2pPr>
            <a:lvl3pPr>
              <a:defRPr>
                <a:solidFill>
                  <a:schemeClr val="bg2"/>
                </a:solidFill>
              </a:defRPr>
            </a:lvl3pPr>
          </a:lstStyle>
          <a:p>
            <a:r>
              <a:rPr lang="nl-NL" dirty="0"/>
              <a:t>Tekststijl van het model bewerken</a:t>
            </a:r>
          </a:p>
          <a:p>
            <a:pPr lvl="1"/>
            <a:r>
              <a:rPr lang="nl-NL" dirty="0"/>
              <a:t>Tweede niveau</a:t>
            </a:r>
          </a:p>
          <a:p>
            <a:pPr lvl="2"/>
            <a:r>
              <a:rPr lang="nl-NL" dirty="0"/>
              <a:t>Derde niveau
Vierde niveau
Vijfde niveau</a:t>
            </a:r>
          </a:p>
        </p:txBody>
      </p:sp>
      <p:pic>
        <p:nvPicPr>
          <p:cNvPr id="41" name="Afbeelding 40">
            <a:extLst>
              <a:ext uri="{FF2B5EF4-FFF2-40B4-BE49-F238E27FC236}">
                <a16:creationId xmlns:a16="http://schemas.microsoft.com/office/drawing/2014/main" id="{4D98F890-147B-F648-803A-FC9E10FDD2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
        <p:nvSpPr>
          <p:cNvPr id="15" name="Tijdelijke aanduiding voor afbeelding 14">
            <a:extLst>
              <a:ext uri="{FF2B5EF4-FFF2-40B4-BE49-F238E27FC236}">
                <a16:creationId xmlns:a16="http://schemas.microsoft.com/office/drawing/2014/main" id="{6ABD7D3F-B308-EA43-ADDC-2B9B754A0C7E}"/>
              </a:ext>
            </a:extLst>
          </p:cNvPr>
          <p:cNvSpPr>
            <a:spLocks noGrp="1"/>
          </p:cNvSpPr>
          <p:nvPr>
            <p:ph type="pic" sz="quarter" idx="19"/>
          </p:nvPr>
        </p:nvSpPr>
        <p:spPr>
          <a:xfrm>
            <a:off x="6322576" y="1685925"/>
            <a:ext cx="5421749" cy="4719600"/>
          </a:xfrm>
          <a:custGeom>
            <a:avLst/>
            <a:gdLst>
              <a:gd name="connsiteX0" fmla="*/ 0 w 5421749"/>
              <a:gd name="connsiteY0" fmla="*/ 0 h 4719600"/>
              <a:gd name="connsiteX1" fmla="*/ 5421749 w 5421749"/>
              <a:gd name="connsiteY1" fmla="*/ 0 h 4719600"/>
              <a:gd name="connsiteX2" fmla="*/ 5421749 w 5421749"/>
              <a:gd name="connsiteY2" fmla="*/ 4719600 h 4719600"/>
              <a:gd name="connsiteX3" fmla="*/ 0 w 5421749"/>
              <a:gd name="connsiteY3" fmla="*/ 4719600 h 4719600"/>
              <a:gd name="connsiteX4" fmla="*/ 0 w 5421749"/>
              <a:gd name="connsiteY4" fmla="*/ 908893 h 4719600"/>
              <a:gd name="connsiteX5" fmla="*/ 2024 w 5421749"/>
              <a:gd name="connsiteY5" fmla="*/ 910917 h 4719600"/>
              <a:gd name="connsiteX6" fmla="*/ 164024 w 5421749"/>
              <a:gd name="connsiteY6" fmla="*/ 748917 h 4719600"/>
              <a:gd name="connsiteX7" fmla="*/ 2024 w 5421749"/>
              <a:gd name="connsiteY7" fmla="*/ 586917 h 4719600"/>
              <a:gd name="connsiteX8" fmla="*/ 0 w 5421749"/>
              <a:gd name="connsiteY8" fmla="*/ 588941 h 47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749" h="4719600">
                <a:moveTo>
                  <a:pt x="0" y="0"/>
                </a:moveTo>
                <a:lnTo>
                  <a:pt x="5421749" y="0"/>
                </a:lnTo>
                <a:lnTo>
                  <a:pt x="5421749" y="4719600"/>
                </a:lnTo>
                <a:lnTo>
                  <a:pt x="0" y="4719600"/>
                </a:lnTo>
                <a:lnTo>
                  <a:pt x="0" y="908893"/>
                </a:lnTo>
                <a:lnTo>
                  <a:pt x="2024" y="910917"/>
                </a:lnTo>
                <a:lnTo>
                  <a:pt x="164024" y="748917"/>
                </a:lnTo>
                <a:lnTo>
                  <a:pt x="2024" y="586917"/>
                </a:lnTo>
                <a:lnTo>
                  <a:pt x="0" y="588941"/>
                </a:lnTo>
                <a:close/>
              </a:path>
            </a:pathLst>
          </a:custGeom>
        </p:spPr>
        <p:txBody>
          <a:bodyPr wrap="square" lIns="360000" tIns="360000" rIns="360000" bIns="360000" anchor="ctr" anchorCtr="0">
            <a:noAutofit/>
          </a:bodyPr>
          <a:lstStyle>
            <a:lvl1pPr algn="ctr">
              <a:defRPr sz="1800" b="0" i="0">
                <a:solidFill>
                  <a:schemeClr val="bg1"/>
                </a:solidFill>
                <a:latin typeface="DINPro" pitchFamily="2" charset="0"/>
              </a:defRPr>
            </a:lvl1pPr>
          </a:lstStyle>
          <a:p>
            <a:r>
              <a:rPr lang="nl-NL" dirty="0"/>
              <a:t>Klik op het pictogram als u een afbeelding wilt toevoegen</a:t>
            </a:r>
          </a:p>
        </p:txBody>
      </p:sp>
      <p:sp>
        <p:nvSpPr>
          <p:cNvPr id="8" name="TypeTextLevel" hidden="1">
            <a:extLst>
              <a:ext uri="{FF2B5EF4-FFF2-40B4-BE49-F238E27FC236}">
                <a16:creationId xmlns:a16="http://schemas.microsoft.com/office/drawing/2014/main" id="{5B1491E1-F8A5-45E1-8274-30DA887CB213}"/>
              </a:ext>
            </a:extLst>
          </p:cNvPr>
          <p:cNvSpPr txBox="1"/>
          <p:nvPr userDrawn="1"/>
        </p:nvSpPr>
        <p:spPr>
          <a:xfrm>
            <a:off x="-1680864" y="188640"/>
            <a:ext cx="1680864" cy="215444"/>
          </a:xfrm>
          <a:prstGeom prst="rect">
            <a:avLst/>
          </a:prstGeom>
          <a:noFill/>
        </p:spPr>
        <p:txBody>
          <a:bodyPr wrap="square" rtlCol="0">
            <a:spAutoFit/>
          </a:bodyPr>
          <a:lstStyle/>
          <a:p>
            <a:r>
              <a:rPr lang="nl-NL" sz="800" dirty="0"/>
              <a:t>Cover</a:t>
            </a:r>
          </a:p>
        </p:txBody>
      </p:sp>
    </p:spTree>
    <p:extLst>
      <p:ext uri="{BB962C8B-B14F-4D97-AF65-F5344CB8AC3E}">
        <p14:creationId xmlns:p14="http://schemas.microsoft.com/office/powerpoint/2010/main" val="1718854053"/>
      </p:ext>
    </p:extLst>
  </p:cSld>
  <p:clrMapOvr>
    <a:masterClrMapping/>
  </p:clrMapOvr>
  <p:extLst>
    <p:ext uri="{DCECCB84-F9BA-43D5-87BE-67443E8EF086}">
      <p15:sldGuideLst xmlns:p15="http://schemas.microsoft.com/office/powerpoint/2012/main">
        <p15:guide id="4" pos="7402">
          <p15:clr>
            <a:srgbClr val="FBAE40"/>
          </p15:clr>
        </p15:guide>
        <p15:guide id="9" pos="567" userDrawn="1">
          <p15:clr>
            <a:srgbClr val="FBAE40"/>
          </p15:clr>
        </p15:guide>
        <p15:guide id="10" orient="horz" pos="1346" userDrawn="1">
          <p15:clr>
            <a:srgbClr val="FBAE40"/>
          </p15:clr>
        </p15:guide>
        <p15:guide id="11" pos="3984" userDrawn="1">
          <p15:clr>
            <a:srgbClr val="FBAE40"/>
          </p15:clr>
        </p15:guide>
        <p15:guide id="12" pos="3700" userDrawn="1">
          <p15:clr>
            <a:srgbClr val="FBAE40"/>
          </p15:clr>
        </p15:guide>
        <p15:guide id="13" pos="7111" userDrawn="1">
          <p15:clr>
            <a:srgbClr val="FBAE40"/>
          </p15:clr>
        </p15:guide>
        <p15:guide id="14" pos="2309" userDrawn="1">
          <p15:clr>
            <a:srgbClr val="FBAE40"/>
          </p15:clr>
        </p15:guide>
        <p15:guide id="15" pos="21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hasCustomPrompt="1"/>
          </p:nvPr>
        </p:nvSpPr>
        <p:spPr>
          <a:xfrm>
            <a:off x="442841" y="447567"/>
            <a:ext cx="2142898" cy="782467"/>
          </a:xfrm>
        </p:spPr>
        <p:txBody>
          <a:bodyPr tIns="216000" bIns="216000"/>
          <a:lstStyle>
            <a:lvl1pPr>
              <a:lnSpc>
                <a:spcPct val="90000"/>
              </a:lnSpc>
              <a:defRPr sz="2500" b="0" i="0">
                <a:latin typeface="DINPro-Medium" pitchFamily="2" charset="0"/>
              </a:defRPr>
            </a:lvl1pPr>
          </a:lstStyle>
          <a:p>
            <a:r>
              <a:rPr lang="nl-NL" dirty="0"/>
              <a:t>Your charts</a:t>
            </a:r>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8691561" y="1685925"/>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dirty="0" err="1"/>
              <a:t>Title</a:t>
            </a:r>
            <a:endParaRPr lang="nl-NL" dirty="0"/>
          </a:p>
          <a:p>
            <a:pPr lvl="1"/>
            <a:r>
              <a:rPr lang="nl-NL" dirty="0"/>
              <a:t>Body</a:t>
            </a:r>
          </a:p>
        </p:txBody>
      </p:sp>
      <p:sp>
        <p:nvSpPr>
          <p:cNvPr id="6" name="Tijdelijke aanduiding voor dianummer 5">
            <a:extLst>
              <a:ext uri="{FF2B5EF4-FFF2-40B4-BE49-F238E27FC236}">
                <a16:creationId xmlns:a16="http://schemas.microsoft.com/office/drawing/2014/main" id="{753D2EB5-540C-F841-B6AD-3FA82E56D6EF}"/>
              </a:ext>
            </a:extLst>
          </p:cNvPr>
          <p:cNvSpPr>
            <a:spLocks noGrp="1"/>
          </p:cNvSpPr>
          <p:nvPr>
            <p:ph type="sldNum" sz="quarter" idx="16"/>
          </p:nvPr>
        </p:nvSpPr>
        <p:spPr>
          <a:xfrm>
            <a:off x="442841" y="5958000"/>
            <a:ext cx="611259" cy="900000"/>
          </a:xfrm>
        </p:spPr>
        <p:txBody>
          <a:bodyPr/>
          <a:lstStyle/>
          <a:p>
            <a:pPr algn="l"/>
            <a:fld id="{840C1E0B-154D-844F-9C3C-CB8827A7EAB0}" type="slidenum">
              <a:rPr lang="nl-NL" smtClean="0"/>
              <a:pPr algn="l"/>
              <a:t>‹nr.›</a:t>
            </a:fld>
            <a:r>
              <a:rPr lang="nl-NL" dirty="0"/>
              <a:t> </a:t>
            </a:r>
          </a:p>
        </p:txBody>
      </p:sp>
      <p:sp>
        <p:nvSpPr>
          <p:cNvPr id="7" name="TypeTextLevel" hidden="1">
            <a:extLst>
              <a:ext uri="{FF2B5EF4-FFF2-40B4-BE49-F238E27FC236}">
                <a16:creationId xmlns:a16="http://schemas.microsoft.com/office/drawing/2014/main" id="{810C2A13-CF92-47CC-8BB1-C1C4211AF7A8}"/>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3" name="Picture 2" descr="A logo of a company&#10;&#10;Description automatically generated">
            <a:extLst>
              <a:ext uri="{FF2B5EF4-FFF2-40B4-BE49-F238E27FC236}">
                <a16:creationId xmlns:a16="http://schemas.microsoft.com/office/drawing/2014/main" id="{117AD752-18D5-8A4F-F3AA-48A7B6654F38}"/>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4" name="Picture 3" descr="Blue text on a white background&#10;&#10;Description automatically generated">
            <a:extLst>
              <a:ext uri="{FF2B5EF4-FFF2-40B4-BE49-F238E27FC236}">
                <a16:creationId xmlns:a16="http://schemas.microsoft.com/office/drawing/2014/main" id="{0521601B-F51F-483D-89C2-33CDC7DC4F69}"/>
              </a:ext>
            </a:extLst>
          </p:cNvPr>
          <p:cNvPicPr>
            <a:picLocks noChangeAspect="1"/>
          </p:cNvPicPr>
          <p:nvPr userDrawn="1"/>
        </p:nvPicPr>
        <p:blipFill>
          <a:blip r:embed="rId3"/>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3601263426"/>
      </p:ext>
    </p:extLst>
  </p:cSld>
  <p:clrMapOvr>
    <a:masterClrMapping/>
  </p:clrMapOvr>
  <p:extLst>
    <p:ext uri="{DCECCB84-F9BA-43D5-87BE-67443E8EF086}">
      <p15:sldGuideLst xmlns:p15="http://schemas.microsoft.com/office/powerpoint/2012/main">
        <p15:guide id="1" orient="horz" pos="2260">
          <p15:clr>
            <a:srgbClr val="FBAE40"/>
          </p15:clr>
        </p15:guide>
        <p15:guide id="2" orient="horz" pos="2540">
          <p15:clr>
            <a:srgbClr val="FBAE40"/>
          </p15:clr>
        </p15:guide>
        <p15:guide id="4" pos="2989">
          <p15:clr>
            <a:srgbClr val="FBAE40"/>
          </p15:clr>
        </p15:guide>
        <p15:guide id="5" pos="3268">
          <p15:clr>
            <a:srgbClr val="FBAE40"/>
          </p15:clr>
        </p15:guide>
        <p15:guide id="6" pos="5179" userDrawn="1">
          <p15:clr>
            <a:srgbClr val="FBAE40"/>
          </p15:clr>
        </p15:guide>
        <p15:guide id="7" pos="5476">
          <p15:clr>
            <a:srgbClr val="FBAE40"/>
          </p15:clr>
        </p15:guide>
        <p15:guide id="9" pos="1062">
          <p15:clr>
            <a:srgbClr val="FBAE40"/>
          </p15:clr>
        </p15:guide>
        <p15:guide id="11" pos="3082">
          <p15:clr>
            <a:srgbClr val="FBAE40"/>
          </p15:clr>
        </p15:guide>
        <p15:guide id="12" pos="3176">
          <p15:clr>
            <a:srgbClr val="FBAE40"/>
          </p15:clr>
        </p15:guide>
        <p15:guide id="13" pos="3940">
          <p15:clr>
            <a:srgbClr val="FBAE40"/>
          </p15:clr>
        </p15:guide>
        <p15:guide id="14" orient="horz" pos="2160">
          <p15:clr>
            <a:srgbClr val="FBAE40"/>
          </p15:clr>
        </p15:guide>
        <p15:guide id="15" orient="horz" pos="2352">
          <p15:clr>
            <a:srgbClr val="FBAE40"/>
          </p15:clr>
        </p15:guide>
        <p15:guide id="16" orient="horz" pos="244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FE1CA300-B451-A048-8408-FA52BBBC47A5}"/>
              </a:ext>
            </a:extLst>
          </p:cNvPr>
          <p:cNvSpPr>
            <a:spLocks noGrp="1"/>
          </p:cNvSpPr>
          <p:nvPr>
            <p:ph type="pic" sz="quarter" idx="10" hasCustomPrompt="1"/>
          </p:nvPr>
        </p:nvSpPr>
        <p:spPr>
          <a:xfrm>
            <a:off x="0" y="0"/>
            <a:ext cx="12193588" cy="6858000"/>
          </a:xfrm>
          <a:prstGeom prst="rect">
            <a:avLst/>
          </a:prstGeom>
          <a:solidFill>
            <a:srgbClr val="0077B3"/>
          </a:solidFill>
          <a:ln>
            <a:noFill/>
          </a:ln>
        </p:spPr>
        <p:txBody>
          <a:bodyPr/>
          <a:lstStyle>
            <a:lvl1pPr>
              <a:defRPr/>
            </a:lvl1pPr>
          </a:lstStyle>
          <a:p>
            <a:r>
              <a:rPr lang="nl-NL" dirty="0"/>
              <a:t>Space for you picture</a:t>
            </a:r>
          </a:p>
        </p:txBody>
      </p:sp>
      <p:sp>
        <p:nvSpPr>
          <p:cNvPr id="10" name="Tijdelijke aanduiding voor tekst 9">
            <a:extLst>
              <a:ext uri="{FF2B5EF4-FFF2-40B4-BE49-F238E27FC236}">
                <a16:creationId xmlns:a16="http://schemas.microsoft.com/office/drawing/2014/main" id="{7D79DC2E-4F5A-E045-8370-A849FB985C59}"/>
              </a:ext>
            </a:extLst>
          </p:cNvPr>
          <p:cNvSpPr>
            <a:spLocks noGrp="1"/>
          </p:cNvSpPr>
          <p:nvPr>
            <p:ph type="body" sz="quarter" idx="11" hasCustomPrompt="1"/>
          </p:nvPr>
        </p:nvSpPr>
        <p:spPr>
          <a:xfrm>
            <a:off x="450849" y="450850"/>
            <a:ext cx="3611599" cy="1349917"/>
          </a:xfrm>
          <a:prstGeom prst="rect">
            <a:avLst/>
          </a:prstGeom>
          <a:blipFill dpi="0" rotWithShape="1">
            <a:blip r:embed="rId2"/>
            <a:srcRect/>
            <a:tile tx="0" ty="0" sx="100000" sy="100000" flip="none" algn="tr"/>
          </a:blipFill>
          <a:effectLst>
            <a:outerShdw blurRad="190500" dist="63500" dir="2700000" algn="tl" rotWithShape="0">
              <a:prstClr val="black">
                <a:alpha val="15000"/>
              </a:prstClr>
            </a:outerShdw>
          </a:effectLst>
        </p:spPr>
        <p:txBody>
          <a:bodyPr wrap="square" lIns="360000" tIns="270000" rIns="360000" bIns="270000" anchor="t" anchorCtr="0">
            <a:spAutoFit/>
          </a:bodyPr>
          <a:lstStyle>
            <a:lvl1pPr>
              <a:lnSpc>
                <a:spcPct val="90000"/>
              </a:lnSpc>
              <a:spcBef>
                <a:spcPts val="0"/>
              </a:spcBef>
              <a:spcAft>
                <a:spcPts val="0"/>
              </a:spcAft>
              <a:defRPr sz="2400">
                <a:solidFill>
                  <a:srgbClr val="005CA9"/>
                </a:solidFill>
              </a:defRPr>
            </a:lvl1pPr>
            <a:lvl2pPr marL="0" indent="0">
              <a:lnSpc>
                <a:spcPct val="110000"/>
              </a:lnSpc>
              <a:spcBef>
                <a:spcPts val="1500"/>
              </a:spcBef>
              <a:tabLst/>
              <a:defRPr sz="1800">
                <a:solidFill>
                  <a:schemeClr val="tx1"/>
                </a:solidFill>
              </a:defRPr>
            </a:lvl2pPr>
          </a:lstStyle>
          <a:p>
            <a:r>
              <a:rPr lang="nl-NL" dirty="0" err="1"/>
              <a:t>Title</a:t>
            </a:r>
            <a:endParaRPr lang="nl-NL" dirty="0"/>
          </a:p>
          <a:p>
            <a:pPr lvl="1"/>
            <a:r>
              <a:rPr lang="nl-NL" dirty="0"/>
              <a:t>Body</a:t>
            </a:r>
          </a:p>
        </p:txBody>
      </p:sp>
      <p:sp>
        <p:nvSpPr>
          <p:cNvPr id="4" name="TypeTextLevel" hidden="1">
            <a:extLst>
              <a:ext uri="{FF2B5EF4-FFF2-40B4-BE49-F238E27FC236}">
                <a16:creationId xmlns:a16="http://schemas.microsoft.com/office/drawing/2014/main" id="{36D40590-4D6C-4940-801D-F2770FBA85A1}"/>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Caption</a:t>
            </a:r>
            <a:endParaRPr lang="nl-NL" sz="800" dirty="0"/>
          </a:p>
        </p:txBody>
      </p:sp>
    </p:spTree>
    <p:extLst>
      <p:ext uri="{BB962C8B-B14F-4D97-AF65-F5344CB8AC3E}">
        <p14:creationId xmlns:p14="http://schemas.microsoft.com/office/powerpoint/2010/main" val="3601741833"/>
      </p:ext>
    </p:extLst>
  </p:cSld>
  <p:clrMapOvr>
    <a:masterClrMapping/>
  </p:clrMapOvr>
  <p:extLst>
    <p:ext uri="{DCECCB84-F9BA-43D5-87BE-67443E8EF086}">
      <p15:sldGuideLst xmlns:p15="http://schemas.microsoft.com/office/powerpoint/2012/main">
        <p15:guide id="1" pos="3840">
          <p15:clr>
            <a:srgbClr val="FBAE40"/>
          </p15:clr>
        </p15:guide>
        <p15:guide id="2" pos="2466">
          <p15:clr>
            <a:srgbClr val="FBAE40"/>
          </p15:clr>
        </p15:guide>
        <p15:guide id="3" pos="2750">
          <p15:clr>
            <a:srgbClr val="FBAE40"/>
          </p15:clr>
        </p15:guide>
        <p15:guide id="4" pos="4934">
          <p15:clr>
            <a:srgbClr val="FBAE40"/>
          </p15:clr>
        </p15:guide>
        <p15:guide id="5" pos="521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right">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FE1CA300-B451-A048-8408-FA52BBBC47A5}"/>
              </a:ext>
            </a:extLst>
          </p:cNvPr>
          <p:cNvSpPr>
            <a:spLocks noGrp="1"/>
          </p:cNvSpPr>
          <p:nvPr>
            <p:ph type="pic" sz="quarter" idx="10" hasCustomPrompt="1"/>
          </p:nvPr>
        </p:nvSpPr>
        <p:spPr>
          <a:xfrm>
            <a:off x="-794" y="0"/>
            <a:ext cx="12193588" cy="6858000"/>
          </a:xfrm>
          <a:prstGeom prst="rect">
            <a:avLst/>
          </a:prstGeom>
          <a:solidFill>
            <a:srgbClr val="0077B3"/>
          </a:solidFill>
        </p:spPr>
        <p:txBody>
          <a:bodyPr/>
          <a:lstStyle>
            <a:lvl1pPr>
              <a:defRPr/>
            </a:lvl1pPr>
          </a:lstStyle>
          <a:p>
            <a:r>
              <a:rPr lang="nl-NL" dirty="0"/>
              <a:t>Space for you picture</a:t>
            </a:r>
          </a:p>
        </p:txBody>
      </p:sp>
      <p:sp>
        <p:nvSpPr>
          <p:cNvPr id="10" name="Tijdelijke aanduiding voor tekst 9">
            <a:extLst>
              <a:ext uri="{FF2B5EF4-FFF2-40B4-BE49-F238E27FC236}">
                <a16:creationId xmlns:a16="http://schemas.microsoft.com/office/drawing/2014/main" id="{7D79DC2E-4F5A-E045-8370-A849FB985C59}"/>
              </a:ext>
            </a:extLst>
          </p:cNvPr>
          <p:cNvSpPr>
            <a:spLocks noGrp="1"/>
          </p:cNvSpPr>
          <p:nvPr>
            <p:ph type="body" sz="quarter" idx="11" hasCustomPrompt="1"/>
          </p:nvPr>
        </p:nvSpPr>
        <p:spPr>
          <a:xfrm>
            <a:off x="8280400" y="4749456"/>
            <a:ext cx="3463925" cy="1657694"/>
          </a:xfrm>
          <a:prstGeom prst="rect">
            <a:avLst/>
          </a:prstGeom>
          <a:blipFill dpi="0" rotWithShape="1">
            <a:blip r:embed="rId2"/>
            <a:srcRect/>
            <a:tile tx="0" ty="0" sx="100000" sy="100000" flip="none" algn="tl"/>
          </a:blipFill>
          <a:effectLst>
            <a:outerShdw blurRad="190500" dist="63500" dir="2700000" algn="tl" rotWithShape="0">
              <a:prstClr val="black">
                <a:alpha val="15000"/>
              </a:prstClr>
            </a:outerShdw>
          </a:effectLst>
        </p:spPr>
        <p:txBody>
          <a:bodyPr wrap="square" lIns="360000" tIns="270000" rIns="360000" bIns="270000" anchor="b" anchorCtr="0">
            <a:spAutoFit/>
          </a:bodyPr>
          <a:lstStyle>
            <a:lvl1pPr>
              <a:lnSpc>
                <a:spcPct val="90000"/>
              </a:lnSpc>
              <a:spcBef>
                <a:spcPts val="0"/>
              </a:spcBef>
              <a:defRPr sz="2400">
                <a:solidFill>
                  <a:srgbClr val="005CA9"/>
                </a:solidFill>
              </a:defRPr>
            </a:lvl1pPr>
            <a:lvl2pPr marL="0" indent="0">
              <a:lnSpc>
                <a:spcPct val="110000"/>
              </a:lnSpc>
              <a:spcBef>
                <a:spcPts val="1500"/>
              </a:spcBef>
              <a:tabLst/>
              <a:defRPr sz="1800">
                <a:solidFill>
                  <a:schemeClr val="tx1"/>
                </a:solidFill>
              </a:defRPr>
            </a:lvl2pPr>
          </a:lstStyle>
          <a:p>
            <a:r>
              <a:rPr lang="nl-NL" dirty="0" err="1"/>
              <a:t>Title</a:t>
            </a:r>
            <a:endParaRPr lang="nl-NL" dirty="0"/>
          </a:p>
          <a:p>
            <a:pPr lvl="1"/>
            <a:r>
              <a:rPr lang="nl-NL" dirty="0"/>
              <a:t>Body</a:t>
            </a:r>
          </a:p>
        </p:txBody>
      </p:sp>
      <p:sp>
        <p:nvSpPr>
          <p:cNvPr id="5" name="TypeTextLevel" hidden="1">
            <a:extLst>
              <a:ext uri="{FF2B5EF4-FFF2-40B4-BE49-F238E27FC236}">
                <a16:creationId xmlns:a16="http://schemas.microsoft.com/office/drawing/2014/main" id="{D650A649-4A30-4A89-BED5-DDB68B8DF222}"/>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Caption</a:t>
            </a:r>
            <a:endParaRPr lang="nl-NL" sz="800" dirty="0"/>
          </a:p>
        </p:txBody>
      </p:sp>
    </p:spTree>
    <p:extLst>
      <p:ext uri="{BB962C8B-B14F-4D97-AF65-F5344CB8AC3E}">
        <p14:creationId xmlns:p14="http://schemas.microsoft.com/office/powerpoint/2010/main" val="3094667516"/>
      </p:ext>
    </p:extLst>
  </p:cSld>
  <p:clrMapOvr>
    <a:masterClrMapping/>
  </p:clrMapOvr>
  <p:extLst>
    <p:ext uri="{DCECCB84-F9BA-43D5-87BE-67443E8EF086}">
      <p15:sldGuideLst xmlns:p15="http://schemas.microsoft.com/office/powerpoint/2012/main">
        <p15:guide id="1" pos="3840" userDrawn="1">
          <p15:clr>
            <a:srgbClr val="FBAE40"/>
          </p15:clr>
        </p15:guide>
        <p15:guide id="2" pos="2466" userDrawn="1">
          <p15:clr>
            <a:srgbClr val="FBAE40"/>
          </p15:clr>
        </p15:guide>
        <p15:guide id="3" pos="2750" userDrawn="1">
          <p15:clr>
            <a:srgbClr val="FBAE40"/>
          </p15:clr>
        </p15:guide>
        <p15:guide id="4" pos="4934" userDrawn="1">
          <p15:clr>
            <a:srgbClr val="FBAE40"/>
          </p15:clr>
        </p15:guide>
        <p15:guide id="5" pos="521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 quote">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DE7B067-3B39-4C45-8542-7786B2F08212}"/>
              </a:ext>
            </a:extLst>
          </p:cNvPr>
          <p:cNvSpPr/>
          <p:nvPr userDrawn="1"/>
        </p:nvSpPr>
        <p:spPr>
          <a:xfrm>
            <a:off x="0" y="-1"/>
            <a:ext cx="12291924" cy="6858001"/>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2"/>
              </a:solidFill>
            </a:endParaRPr>
          </a:p>
        </p:txBody>
      </p:sp>
      <p:sp>
        <p:nvSpPr>
          <p:cNvPr id="4" name="Tijdelijke aanduiding voor tekst 3">
            <a:extLst>
              <a:ext uri="{FF2B5EF4-FFF2-40B4-BE49-F238E27FC236}">
                <a16:creationId xmlns:a16="http://schemas.microsoft.com/office/drawing/2014/main" id="{39D4AC89-CCE6-6049-A5FF-F2EE4C7D01CF}"/>
              </a:ext>
            </a:extLst>
          </p:cNvPr>
          <p:cNvSpPr>
            <a:spLocks noGrp="1"/>
          </p:cNvSpPr>
          <p:nvPr>
            <p:ph type="body" sz="quarter" idx="10" hasCustomPrompt="1"/>
          </p:nvPr>
        </p:nvSpPr>
        <p:spPr>
          <a:xfrm>
            <a:off x="442800" y="442800"/>
            <a:ext cx="11307988" cy="5972400"/>
          </a:xfrm>
          <a:prstGeom prst="rect">
            <a:avLst/>
          </a:prstGeom>
        </p:spPr>
        <p:txBody>
          <a:bodyPr anchor="ctr" anchorCtr="0">
            <a:normAutofit/>
          </a:bodyPr>
          <a:lstStyle>
            <a:lvl1pPr algn="ctr">
              <a:lnSpc>
                <a:spcPct val="100000"/>
              </a:lnSpc>
              <a:defRPr sz="4000">
                <a:ln>
                  <a:noFill/>
                </a:ln>
                <a:solidFill>
                  <a:schemeClr val="bg2"/>
                </a:solidFill>
              </a:defRPr>
            </a:lvl1pPr>
          </a:lstStyle>
          <a:p>
            <a:r>
              <a:rPr lang="nl-NL" dirty="0"/>
              <a:t>Your text / citations</a:t>
            </a:r>
          </a:p>
        </p:txBody>
      </p:sp>
      <p:sp>
        <p:nvSpPr>
          <p:cNvPr id="5" name="TypeTextLevel" hidden="1">
            <a:extLst>
              <a:ext uri="{FF2B5EF4-FFF2-40B4-BE49-F238E27FC236}">
                <a16:creationId xmlns:a16="http://schemas.microsoft.com/office/drawing/2014/main" id="{65456933-FC8C-49C9-8667-FA951FB0C6FA}"/>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NoLevel</a:t>
            </a:r>
            <a:endParaRPr lang="nl-NL" sz="800" dirty="0"/>
          </a:p>
        </p:txBody>
      </p:sp>
    </p:spTree>
    <p:extLst>
      <p:ext uri="{BB962C8B-B14F-4D97-AF65-F5344CB8AC3E}">
        <p14:creationId xmlns:p14="http://schemas.microsoft.com/office/powerpoint/2010/main" val="1690719335"/>
      </p:ext>
    </p:extLst>
  </p:cSld>
  <p:clrMapOvr>
    <a:masterClrMapping/>
  </p:clrMapOvr>
  <p:extLst>
    <p:ext uri="{DCECCB84-F9BA-43D5-87BE-67443E8EF086}">
      <p15:sldGuideLst xmlns:p15="http://schemas.microsoft.com/office/powerpoint/2012/main">
        <p15:guide id="4" pos="740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ree use layout">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8DE7B067-3B39-4C45-8542-7786B2F08212}"/>
              </a:ext>
            </a:extLst>
          </p:cNvPr>
          <p:cNvSpPr/>
          <p:nvPr userDrawn="1"/>
        </p:nvSpPr>
        <p:spPr>
          <a:xfrm>
            <a:off x="0" y="-1"/>
            <a:ext cx="12193588" cy="6858001"/>
          </a:xfrm>
          <a:prstGeom prst="rect">
            <a:avLst/>
          </a:prstGeom>
          <a:solidFill>
            <a:srgbClr val="007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30" name="Tijdelijke aanduiding voor tekst 29">
            <a:extLst>
              <a:ext uri="{FF2B5EF4-FFF2-40B4-BE49-F238E27FC236}">
                <a16:creationId xmlns:a16="http://schemas.microsoft.com/office/drawing/2014/main" id="{52C414BC-31E2-FE45-9874-0AD51AE319CE}"/>
              </a:ext>
            </a:extLst>
          </p:cNvPr>
          <p:cNvSpPr>
            <a:spLocks noGrp="1"/>
          </p:cNvSpPr>
          <p:nvPr>
            <p:ph type="body" sz="quarter" idx="10" hasCustomPrompt="1"/>
          </p:nvPr>
        </p:nvSpPr>
        <p:spPr>
          <a:xfrm>
            <a:off x="450850" y="450850"/>
            <a:ext cx="3463925" cy="2281111"/>
          </a:xfrm>
          <a:prstGeom prst="rect">
            <a:avLst/>
          </a:prstGeom>
          <a:blipFill dpi="0" rotWithShape="1">
            <a:blip r:embed="rId2"/>
            <a:srcRect/>
            <a:tile tx="0" ty="0" sx="100000" sy="100000" flip="none" algn="tl"/>
          </a:blipFill>
        </p:spPr>
        <p:txBody>
          <a:bodyPr lIns="360000" tIns="360000" rIns="360000" bIns="360000">
            <a:spAutoFit/>
          </a:bodyPr>
          <a:lstStyle>
            <a:lvl1pPr>
              <a:lnSpc>
                <a:spcPct val="90000"/>
              </a:lnSpc>
              <a:defRPr>
                <a:solidFill>
                  <a:schemeClr val="tx2"/>
                </a:solidFill>
              </a:defRPr>
            </a:lvl1pPr>
            <a:lvl2pPr>
              <a:defRPr/>
            </a:lvl2pPr>
            <a:lvl3pPr>
              <a:defRPr/>
            </a:lvl3pPr>
            <a:lvl4pPr>
              <a:defRPr/>
            </a:lvl4pPr>
            <a:lvl5pPr marL="358775" indent="-158750">
              <a:tabLst/>
              <a:defRPr/>
            </a:lvl5pPr>
          </a:lstStyle>
          <a:p>
            <a:r>
              <a:rPr lang="nl-NL" dirty="0"/>
              <a:t>Your text</a:t>
            </a:r>
          </a:p>
          <a:p>
            <a:r>
              <a:rPr lang="nl-NL" dirty="0"/>
              <a:t>here</a:t>
            </a:r>
          </a:p>
          <a:p>
            <a:pPr lvl="1"/>
            <a:r>
              <a:rPr lang="nl-NL" dirty="0"/>
              <a:t>Second level</a:t>
            </a:r>
          </a:p>
          <a:p>
            <a:pPr lvl="2"/>
            <a:r>
              <a:rPr lang="nl-NL" dirty="0"/>
              <a:t>Third level</a:t>
            </a:r>
          </a:p>
          <a:p>
            <a:pPr lvl="3"/>
            <a:r>
              <a:rPr lang="nl-NL" dirty="0"/>
              <a:t>Forth level</a:t>
            </a:r>
          </a:p>
        </p:txBody>
      </p:sp>
      <p:sp>
        <p:nvSpPr>
          <p:cNvPr id="31" name="Tijdelijke aanduiding voor tekst 29">
            <a:extLst>
              <a:ext uri="{FF2B5EF4-FFF2-40B4-BE49-F238E27FC236}">
                <a16:creationId xmlns:a16="http://schemas.microsoft.com/office/drawing/2014/main" id="{E851BC3C-5907-1644-A5FD-EBDF946BBEB8}"/>
              </a:ext>
            </a:extLst>
          </p:cNvPr>
          <p:cNvSpPr>
            <a:spLocks noGrp="1"/>
          </p:cNvSpPr>
          <p:nvPr>
            <p:ph type="body" sz="quarter" idx="11" hasCustomPrompt="1"/>
          </p:nvPr>
        </p:nvSpPr>
        <p:spPr>
          <a:xfrm>
            <a:off x="4365625" y="450850"/>
            <a:ext cx="3463925" cy="2462869"/>
          </a:xfrm>
          <a:prstGeom prst="rect">
            <a:avLst/>
          </a:prstGeom>
          <a:blipFill dpi="0" rotWithShape="1">
            <a:blip r:embed="rId3"/>
            <a:srcRect/>
            <a:tile tx="0" ty="0" sx="100000" sy="100000" flip="none" algn="bl"/>
          </a:blipFill>
        </p:spPr>
        <p:txBody>
          <a:bodyPr lIns="360000" tIns="360000" rIns="360000" bIns="540000">
            <a:spAutoFit/>
          </a:bodyPr>
          <a:lstStyle>
            <a:lvl1pPr>
              <a:lnSpc>
                <a:spcPct val="90000"/>
              </a:lnSpc>
              <a:defRPr>
                <a:solidFill>
                  <a:schemeClr val="tx2"/>
                </a:solidFill>
              </a:defRPr>
            </a:lvl1pPr>
            <a:lvl5pPr marL="358775" indent="-158750">
              <a:tabLst/>
              <a:defRPr/>
            </a:lvl5pPr>
          </a:lstStyle>
          <a:p>
            <a:r>
              <a:rPr lang="nl-NL" dirty="0"/>
              <a:t>Your text</a:t>
            </a:r>
          </a:p>
          <a:p>
            <a:r>
              <a:rPr lang="nl-NL" dirty="0"/>
              <a:t>here</a:t>
            </a:r>
          </a:p>
          <a:p>
            <a:pPr lvl="1"/>
            <a:r>
              <a:rPr lang="nl-NL" dirty="0"/>
              <a:t>Second level</a:t>
            </a:r>
          </a:p>
          <a:p>
            <a:pPr lvl="2"/>
            <a:r>
              <a:rPr lang="nl-NL" dirty="0"/>
              <a:t>Third level</a:t>
            </a:r>
          </a:p>
          <a:p>
            <a:pPr lvl="3"/>
            <a:r>
              <a:rPr lang="nl-NL" dirty="0"/>
              <a:t>Forth level</a:t>
            </a:r>
          </a:p>
        </p:txBody>
      </p:sp>
      <p:sp>
        <p:nvSpPr>
          <p:cNvPr id="5" name="TypeTextLevel" hidden="1">
            <a:extLst>
              <a:ext uri="{FF2B5EF4-FFF2-40B4-BE49-F238E27FC236}">
                <a16:creationId xmlns:a16="http://schemas.microsoft.com/office/drawing/2014/main" id="{F51249D2-B280-4187-A2B6-1E52C563A0F3}"/>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Tree>
    <p:extLst>
      <p:ext uri="{BB962C8B-B14F-4D97-AF65-F5344CB8AC3E}">
        <p14:creationId xmlns:p14="http://schemas.microsoft.com/office/powerpoint/2010/main" val="2933084723"/>
      </p:ext>
    </p:extLst>
  </p:cSld>
  <p:clrMapOvr>
    <a:masterClrMapping/>
  </p:clrMapOvr>
  <p:extLst>
    <p:ext uri="{DCECCB84-F9BA-43D5-87BE-67443E8EF086}">
      <p15:sldGuideLst xmlns:p15="http://schemas.microsoft.com/office/powerpoint/2012/main">
        <p15:guide id="5" pos="1232" userDrawn="1">
          <p15:clr>
            <a:srgbClr val="FBAE40"/>
          </p15:clr>
        </p15:guide>
        <p15:guide id="6" pos="1516" userDrawn="1">
          <p15:clr>
            <a:srgbClr val="FBAE40"/>
          </p15:clr>
        </p15:guide>
        <p15:guide id="7" pos="2466" userDrawn="1">
          <p15:clr>
            <a:srgbClr val="FBAE40"/>
          </p15:clr>
        </p15:guide>
        <p15:guide id="8" pos="2750" userDrawn="1">
          <p15:clr>
            <a:srgbClr val="FBAE40"/>
          </p15:clr>
        </p15:guide>
        <p15:guide id="9" pos="3698" userDrawn="1">
          <p15:clr>
            <a:srgbClr val="FBAE40"/>
          </p15:clr>
        </p15:guide>
        <p15:guide id="10" pos="3982" userDrawn="1">
          <p15:clr>
            <a:srgbClr val="FBAE40"/>
          </p15:clr>
        </p15:guide>
        <p15:guide id="11" pos="6164" userDrawn="1">
          <p15:clr>
            <a:srgbClr val="FBAE40"/>
          </p15:clr>
        </p15:guide>
        <p15:guide id="12" pos="6448" userDrawn="1">
          <p15:clr>
            <a:srgbClr val="FBAE40"/>
          </p15:clr>
        </p15:guide>
        <p15:guide id="13" pos="4930" userDrawn="1">
          <p15:clr>
            <a:srgbClr val="FBAE40"/>
          </p15:clr>
        </p15:guide>
        <p15:guide id="14" pos="521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columns with header">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4412751" cy="782467"/>
          </a:xfrm>
        </p:spPr>
        <p:txBody>
          <a:bodyPr anchor="t" anchorCtr="0"/>
          <a:lstStyle>
            <a:lvl1pPr>
              <a:lnSpc>
                <a:spcPct val="90000"/>
              </a:lnSpc>
              <a:defRPr/>
            </a:lvl1pPr>
          </a:lstStyle>
          <a:p>
            <a:r>
              <a:rPr lang="nl-NL" dirty="0"/>
              <a:t>Four columns with headers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7" name="Content Placeholder 6">
            <a:extLst>
              <a:ext uri="{FF2B5EF4-FFF2-40B4-BE49-F238E27FC236}">
                <a16:creationId xmlns:a16="http://schemas.microsoft.com/office/drawing/2014/main" id="{75835929-71EA-0F2D-4505-72410E3E2771}"/>
              </a:ext>
            </a:extLst>
          </p:cNvPr>
          <p:cNvSpPr>
            <a:spLocks noGrp="1"/>
          </p:cNvSpPr>
          <p:nvPr>
            <p:ph sz="quarter" idx="18"/>
          </p:nvPr>
        </p:nvSpPr>
        <p:spPr>
          <a:xfrm>
            <a:off x="1684338" y="2323322"/>
            <a:ext cx="2176462" cy="3635420"/>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8" name="Content Placeholder 6">
            <a:extLst>
              <a:ext uri="{FF2B5EF4-FFF2-40B4-BE49-F238E27FC236}">
                <a16:creationId xmlns:a16="http://schemas.microsoft.com/office/drawing/2014/main" id="{1ED8D4E7-093F-D49C-6BFD-A1983D7A4E98}"/>
              </a:ext>
            </a:extLst>
          </p:cNvPr>
          <p:cNvSpPr>
            <a:spLocks noGrp="1"/>
          </p:cNvSpPr>
          <p:nvPr>
            <p:ph sz="quarter" idx="19"/>
          </p:nvPr>
        </p:nvSpPr>
        <p:spPr>
          <a:xfrm>
            <a:off x="4308475" y="2320880"/>
            <a:ext cx="2176462" cy="3635420"/>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1" name="Content Placeholder 6">
            <a:extLst>
              <a:ext uri="{FF2B5EF4-FFF2-40B4-BE49-F238E27FC236}">
                <a16:creationId xmlns:a16="http://schemas.microsoft.com/office/drawing/2014/main" id="{AE04F34B-736E-0A3B-C61C-AA61FD112D99}"/>
              </a:ext>
            </a:extLst>
          </p:cNvPr>
          <p:cNvSpPr>
            <a:spLocks noGrp="1"/>
          </p:cNvSpPr>
          <p:nvPr>
            <p:ph sz="quarter" idx="20"/>
          </p:nvPr>
        </p:nvSpPr>
        <p:spPr>
          <a:xfrm>
            <a:off x="6943726" y="2323322"/>
            <a:ext cx="2176462" cy="3635420"/>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2" name="Content Placeholder 6">
            <a:extLst>
              <a:ext uri="{FF2B5EF4-FFF2-40B4-BE49-F238E27FC236}">
                <a16:creationId xmlns:a16="http://schemas.microsoft.com/office/drawing/2014/main" id="{9F74C3D6-D16E-6162-C9A6-E8A4120F1B47}"/>
              </a:ext>
            </a:extLst>
          </p:cNvPr>
          <p:cNvSpPr>
            <a:spLocks noGrp="1"/>
          </p:cNvSpPr>
          <p:nvPr>
            <p:ph sz="quarter" idx="21"/>
          </p:nvPr>
        </p:nvSpPr>
        <p:spPr>
          <a:xfrm>
            <a:off x="9567863" y="2320880"/>
            <a:ext cx="2176462" cy="3635420"/>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4" name="Text Placeholder 13">
            <a:extLst>
              <a:ext uri="{FF2B5EF4-FFF2-40B4-BE49-F238E27FC236}">
                <a16:creationId xmlns:a16="http://schemas.microsoft.com/office/drawing/2014/main" id="{810D5557-8A2B-CC14-A356-3D280E5D6C0E}"/>
              </a:ext>
            </a:extLst>
          </p:cNvPr>
          <p:cNvSpPr>
            <a:spLocks noGrp="1"/>
          </p:cNvSpPr>
          <p:nvPr>
            <p:ph type="body" sz="quarter" idx="22" hasCustomPrompt="1"/>
          </p:nvPr>
        </p:nvSpPr>
        <p:spPr>
          <a:xfrm>
            <a:off x="1684338" y="1685924"/>
            <a:ext cx="2176462" cy="561975"/>
          </a:xfrm>
        </p:spPr>
        <p:txBody>
          <a:bodyPr/>
          <a:lstStyle>
            <a:lvl1pPr>
              <a:defRPr sz="1400">
                <a:solidFill>
                  <a:srgbClr val="0077B3"/>
                </a:solidFill>
              </a:defRPr>
            </a:lvl1pPr>
          </a:lstStyle>
          <a:p>
            <a:pPr lvl="0"/>
            <a:r>
              <a:rPr lang="en-US" dirty="0"/>
              <a:t>Header</a:t>
            </a:r>
            <a:endParaRPr lang="en-NL" dirty="0"/>
          </a:p>
        </p:txBody>
      </p:sp>
      <p:sp>
        <p:nvSpPr>
          <p:cNvPr id="15" name="Text Placeholder 13">
            <a:extLst>
              <a:ext uri="{FF2B5EF4-FFF2-40B4-BE49-F238E27FC236}">
                <a16:creationId xmlns:a16="http://schemas.microsoft.com/office/drawing/2014/main" id="{E11275FF-6ED5-696F-F697-8B18C3446B9E}"/>
              </a:ext>
            </a:extLst>
          </p:cNvPr>
          <p:cNvSpPr>
            <a:spLocks noGrp="1"/>
          </p:cNvSpPr>
          <p:nvPr>
            <p:ph type="body" sz="quarter" idx="23" hasCustomPrompt="1"/>
          </p:nvPr>
        </p:nvSpPr>
        <p:spPr>
          <a:xfrm>
            <a:off x="4312180" y="1685924"/>
            <a:ext cx="2176462" cy="561975"/>
          </a:xfrm>
        </p:spPr>
        <p:txBody>
          <a:bodyPr/>
          <a:lstStyle>
            <a:lvl1pPr>
              <a:defRPr sz="1400">
                <a:solidFill>
                  <a:srgbClr val="0077B3"/>
                </a:solidFill>
              </a:defRPr>
            </a:lvl1pPr>
          </a:lstStyle>
          <a:p>
            <a:pPr lvl="0"/>
            <a:r>
              <a:rPr lang="en-US" dirty="0"/>
              <a:t>Header</a:t>
            </a:r>
            <a:endParaRPr lang="en-NL" dirty="0"/>
          </a:p>
        </p:txBody>
      </p:sp>
      <p:sp>
        <p:nvSpPr>
          <p:cNvPr id="19" name="Text Placeholder 13">
            <a:extLst>
              <a:ext uri="{FF2B5EF4-FFF2-40B4-BE49-F238E27FC236}">
                <a16:creationId xmlns:a16="http://schemas.microsoft.com/office/drawing/2014/main" id="{C1350D67-1CFD-D9DA-80BE-A5D0AD998E10}"/>
              </a:ext>
            </a:extLst>
          </p:cNvPr>
          <p:cNvSpPr>
            <a:spLocks noGrp="1"/>
          </p:cNvSpPr>
          <p:nvPr>
            <p:ph type="body" sz="quarter" idx="24" hasCustomPrompt="1"/>
          </p:nvPr>
        </p:nvSpPr>
        <p:spPr>
          <a:xfrm>
            <a:off x="6940022" y="1685924"/>
            <a:ext cx="2176462" cy="561975"/>
          </a:xfrm>
        </p:spPr>
        <p:txBody>
          <a:bodyPr/>
          <a:lstStyle>
            <a:lvl1pPr>
              <a:defRPr sz="1400">
                <a:solidFill>
                  <a:srgbClr val="0077B3"/>
                </a:solidFill>
              </a:defRPr>
            </a:lvl1pPr>
          </a:lstStyle>
          <a:p>
            <a:pPr lvl="0"/>
            <a:r>
              <a:rPr lang="en-US" dirty="0"/>
              <a:t>Header</a:t>
            </a:r>
            <a:endParaRPr lang="en-NL" dirty="0"/>
          </a:p>
        </p:txBody>
      </p:sp>
      <p:sp>
        <p:nvSpPr>
          <p:cNvPr id="20" name="Text Placeholder 13">
            <a:extLst>
              <a:ext uri="{FF2B5EF4-FFF2-40B4-BE49-F238E27FC236}">
                <a16:creationId xmlns:a16="http://schemas.microsoft.com/office/drawing/2014/main" id="{879B2D3F-A20C-2C65-49C8-13CF71038A94}"/>
              </a:ext>
            </a:extLst>
          </p:cNvPr>
          <p:cNvSpPr>
            <a:spLocks noGrp="1"/>
          </p:cNvSpPr>
          <p:nvPr>
            <p:ph type="body" sz="quarter" idx="25" hasCustomPrompt="1"/>
          </p:nvPr>
        </p:nvSpPr>
        <p:spPr>
          <a:xfrm>
            <a:off x="9567863" y="1685924"/>
            <a:ext cx="2176462" cy="561975"/>
          </a:xfrm>
        </p:spPr>
        <p:txBody>
          <a:bodyPr/>
          <a:lstStyle>
            <a:lvl1pPr>
              <a:defRPr sz="1400">
                <a:solidFill>
                  <a:srgbClr val="0077B3"/>
                </a:solidFill>
              </a:defRPr>
            </a:lvl1pPr>
          </a:lstStyle>
          <a:p>
            <a:pPr lvl="0"/>
            <a:r>
              <a:rPr lang="en-US" dirty="0"/>
              <a:t>Header</a:t>
            </a:r>
            <a:endParaRPr lang="en-NL" dirty="0"/>
          </a:p>
        </p:txBody>
      </p:sp>
    </p:spTree>
    <p:extLst>
      <p:ext uri="{BB962C8B-B14F-4D97-AF65-F5344CB8AC3E}">
        <p14:creationId xmlns:p14="http://schemas.microsoft.com/office/powerpoint/2010/main" val="1792855591"/>
      </p:ext>
    </p:extLst>
  </p:cSld>
  <p:clrMapOvr>
    <a:masterClrMapping/>
  </p:clrMapOvr>
  <p:extLst>
    <p:ext uri="{DCECCB84-F9BA-43D5-87BE-67443E8EF086}">
      <p15:sldGuideLst xmlns:p15="http://schemas.microsoft.com/office/powerpoint/2012/main">
        <p15:guide id="2" pos="2432" userDrawn="1">
          <p15:clr>
            <a:srgbClr val="FBAE40"/>
          </p15:clr>
        </p15:guide>
        <p15:guide id="3" pos="2714" userDrawn="1">
          <p15:clr>
            <a:srgbClr val="FBAE40"/>
          </p15:clr>
        </p15:guide>
        <p15:guide id="4" pos="4090" userDrawn="1">
          <p15:clr>
            <a:srgbClr val="FBAE40"/>
          </p15:clr>
        </p15:guide>
        <p15:guide id="5" pos="4370" userDrawn="1">
          <p15:clr>
            <a:srgbClr val="FBAE40"/>
          </p15:clr>
        </p15:guide>
        <p15:guide id="6" pos="5742" userDrawn="1">
          <p15:clr>
            <a:srgbClr val="FBAE40"/>
          </p15:clr>
        </p15:guide>
        <p15:guide id="7" pos="6026" userDrawn="1">
          <p15:clr>
            <a:srgbClr val="FBAE40"/>
          </p15:clr>
        </p15:guide>
        <p15:guide id="9" pos="106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ltiple pictures">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2921958" cy="782467"/>
          </a:xfrm>
        </p:spPr>
        <p:txBody>
          <a:bodyPr anchor="t" anchorCtr="0"/>
          <a:lstStyle>
            <a:lvl1pPr>
              <a:lnSpc>
                <a:spcPct val="90000"/>
              </a:lnSpc>
              <a:defRPr/>
            </a:lvl1pPr>
          </a:lstStyle>
          <a:p>
            <a:r>
              <a:rPr lang="nl-NL" dirty="0"/>
              <a:t>Multiple pictures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15" name="Text Placeholder 13">
            <a:extLst>
              <a:ext uri="{FF2B5EF4-FFF2-40B4-BE49-F238E27FC236}">
                <a16:creationId xmlns:a16="http://schemas.microsoft.com/office/drawing/2014/main" id="{E11275FF-6ED5-696F-F697-8B18C3446B9E}"/>
              </a:ext>
            </a:extLst>
          </p:cNvPr>
          <p:cNvSpPr>
            <a:spLocks noGrp="1"/>
          </p:cNvSpPr>
          <p:nvPr>
            <p:ph type="body" sz="quarter" idx="23" hasCustomPrompt="1"/>
          </p:nvPr>
        </p:nvSpPr>
        <p:spPr>
          <a:xfrm>
            <a:off x="4303713" y="1685924"/>
            <a:ext cx="2176462" cy="310827"/>
          </a:xfrm>
        </p:spPr>
        <p:txBody>
          <a:bodyPr/>
          <a:lstStyle>
            <a:lvl1pPr>
              <a:defRPr sz="1400">
                <a:solidFill>
                  <a:srgbClr val="0077B3"/>
                </a:solidFill>
              </a:defRPr>
            </a:lvl1pPr>
          </a:lstStyle>
          <a:p>
            <a:pPr lvl="0"/>
            <a:r>
              <a:rPr lang="en-US" dirty="0"/>
              <a:t>Header</a:t>
            </a:r>
            <a:endParaRPr lang="en-NL" dirty="0"/>
          </a:p>
        </p:txBody>
      </p:sp>
      <p:sp>
        <p:nvSpPr>
          <p:cNvPr id="4" name="Picture Placeholder 3">
            <a:extLst>
              <a:ext uri="{FF2B5EF4-FFF2-40B4-BE49-F238E27FC236}">
                <a16:creationId xmlns:a16="http://schemas.microsoft.com/office/drawing/2014/main" id="{FD16856B-A11D-95B2-BB0F-9967ABEED426}"/>
              </a:ext>
            </a:extLst>
          </p:cNvPr>
          <p:cNvSpPr>
            <a:spLocks noGrp="1"/>
          </p:cNvSpPr>
          <p:nvPr>
            <p:ph type="pic" sz="quarter" idx="26"/>
          </p:nvPr>
        </p:nvSpPr>
        <p:spPr>
          <a:xfrm>
            <a:off x="4303713" y="2071688"/>
            <a:ext cx="2184400" cy="885825"/>
          </a:xfrm>
        </p:spPr>
        <p:txBody>
          <a:bodyPr/>
          <a:lstStyle>
            <a:lvl1pPr algn="ctr">
              <a:defRPr sz="1400"/>
            </a:lvl1pPr>
          </a:lstStyle>
          <a:p>
            <a:endParaRPr lang="en-NL"/>
          </a:p>
        </p:txBody>
      </p:sp>
      <p:sp>
        <p:nvSpPr>
          <p:cNvPr id="16" name="Text Placeholder 15">
            <a:extLst>
              <a:ext uri="{FF2B5EF4-FFF2-40B4-BE49-F238E27FC236}">
                <a16:creationId xmlns:a16="http://schemas.microsoft.com/office/drawing/2014/main" id="{CDBCAA5B-7D90-6E2C-619D-568B505D01C5}"/>
              </a:ext>
            </a:extLst>
          </p:cNvPr>
          <p:cNvSpPr>
            <a:spLocks noGrp="1"/>
          </p:cNvSpPr>
          <p:nvPr>
            <p:ph type="body" sz="quarter" idx="27"/>
          </p:nvPr>
        </p:nvSpPr>
        <p:spPr>
          <a:xfrm>
            <a:off x="4303713" y="3106412"/>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17" name="Picture Placeholder 3">
            <a:extLst>
              <a:ext uri="{FF2B5EF4-FFF2-40B4-BE49-F238E27FC236}">
                <a16:creationId xmlns:a16="http://schemas.microsoft.com/office/drawing/2014/main" id="{E92A573E-7FA5-38A1-B3A0-F2FE4D70BFDD}"/>
              </a:ext>
            </a:extLst>
          </p:cNvPr>
          <p:cNvSpPr>
            <a:spLocks noGrp="1"/>
          </p:cNvSpPr>
          <p:nvPr>
            <p:ph type="pic" sz="quarter" idx="28"/>
          </p:nvPr>
        </p:nvSpPr>
        <p:spPr>
          <a:xfrm>
            <a:off x="4303713" y="3577899"/>
            <a:ext cx="2184400" cy="885825"/>
          </a:xfrm>
        </p:spPr>
        <p:txBody>
          <a:bodyPr/>
          <a:lstStyle>
            <a:lvl1pPr algn="ctr">
              <a:defRPr sz="1400"/>
            </a:lvl1pPr>
          </a:lstStyle>
          <a:p>
            <a:endParaRPr lang="en-NL"/>
          </a:p>
        </p:txBody>
      </p:sp>
      <p:sp>
        <p:nvSpPr>
          <p:cNvPr id="18" name="Text Placeholder 15">
            <a:extLst>
              <a:ext uri="{FF2B5EF4-FFF2-40B4-BE49-F238E27FC236}">
                <a16:creationId xmlns:a16="http://schemas.microsoft.com/office/drawing/2014/main" id="{4BE4B995-0A55-1D95-3EEC-28F5E0555908}"/>
              </a:ext>
            </a:extLst>
          </p:cNvPr>
          <p:cNvSpPr>
            <a:spLocks noGrp="1"/>
          </p:cNvSpPr>
          <p:nvPr>
            <p:ph type="body" sz="quarter" idx="29"/>
          </p:nvPr>
        </p:nvSpPr>
        <p:spPr>
          <a:xfrm>
            <a:off x="4303713" y="4598988"/>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21" name="Picture Placeholder 3">
            <a:extLst>
              <a:ext uri="{FF2B5EF4-FFF2-40B4-BE49-F238E27FC236}">
                <a16:creationId xmlns:a16="http://schemas.microsoft.com/office/drawing/2014/main" id="{DF478023-752C-BDF7-C281-D13BC44107B5}"/>
              </a:ext>
            </a:extLst>
          </p:cNvPr>
          <p:cNvSpPr>
            <a:spLocks noGrp="1"/>
          </p:cNvSpPr>
          <p:nvPr>
            <p:ph type="pic" sz="quarter" idx="30"/>
          </p:nvPr>
        </p:nvSpPr>
        <p:spPr>
          <a:xfrm>
            <a:off x="4303713" y="5070475"/>
            <a:ext cx="2184400" cy="885825"/>
          </a:xfrm>
        </p:spPr>
        <p:txBody>
          <a:bodyPr/>
          <a:lstStyle>
            <a:lvl1pPr algn="ctr">
              <a:defRPr sz="1400"/>
            </a:lvl1pPr>
          </a:lstStyle>
          <a:p>
            <a:endParaRPr lang="en-NL"/>
          </a:p>
        </p:txBody>
      </p:sp>
      <p:sp>
        <p:nvSpPr>
          <p:cNvPr id="23" name="Text Placeholder 13">
            <a:extLst>
              <a:ext uri="{FF2B5EF4-FFF2-40B4-BE49-F238E27FC236}">
                <a16:creationId xmlns:a16="http://schemas.microsoft.com/office/drawing/2014/main" id="{BAB5F33F-9906-8C8D-2BDF-1C6AF19A744D}"/>
              </a:ext>
            </a:extLst>
          </p:cNvPr>
          <p:cNvSpPr>
            <a:spLocks noGrp="1"/>
          </p:cNvSpPr>
          <p:nvPr>
            <p:ph type="body" sz="quarter" idx="31" hasCustomPrompt="1"/>
          </p:nvPr>
        </p:nvSpPr>
        <p:spPr>
          <a:xfrm>
            <a:off x="1685925" y="1685924"/>
            <a:ext cx="2176462" cy="310827"/>
          </a:xfrm>
        </p:spPr>
        <p:txBody>
          <a:bodyPr/>
          <a:lstStyle>
            <a:lvl1pPr>
              <a:defRPr sz="1400">
                <a:solidFill>
                  <a:srgbClr val="0077B3"/>
                </a:solidFill>
              </a:defRPr>
            </a:lvl1pPr>
          </a:lstStyle>
          <a:p>
            <a:pPr lvl="0"/>
            <a:r>
              <a:rPr lang="en-US" dirty="0"/>
              <a:t>Header</a:t>
            </a:r>
            <a:endParaRPr lang="en-NL" dirty="0"/>
          </a:p>
        </p:txBody>
      </p:sp>
      <p:sp>
        <p:nvSpPr>
          <p:cNvPr id="24" name="Picture Placeholder 3">
            <a:extLst>
              <a:ext uri="{FF2B5EF4-FFF2-40B4-BE49-F238E27FC236}">
                <a16:creationId xmlns:a16="http://schemas.microsoft.com/office/drawing/2014/main" id="{1E0E6AA7-B798-5E78-7ECF-60B5B417734B}"/>
              </a:ext>
            </a:extLst>
          </p:cNvPr>
          <p:cNvSpPr>
            <a:spLocks noGrp="1"/>
          </p:cNvSpPr>
          <p:nvPr>
            <p:ph type="pic" sz="quarter" idx="32"/>
          </p:nvPr>
        </p:nvSpPr>
        <p:spPr>
          <a:xfrm>
            <a:off x="1685925" y="2071688"/>
            <a:ext cx="2184400" cy="885825"/>
          </a:xfrm>
        </p:spPr>
        <p:txBody>
          <a:bodyPr/>
          <a:lstStyle>
            <a:lvl1pPr algn="ctr">
              <a:defRPr sz="1400"/>
            </a:lvl1pPr>
          </a:lstStyle>
          <a:p>
            <a:endParaRPr lang="en-NL"/>
          </a:p>
        </p:txBody>
      </p:sp>
      <p:sp>
        <p:nvSpPr>
          <p:cNvPr id="25" name="Text Placeholder 15">
            <a:extLst>
              <a:ext uri="{FF2B5EF4-FFF2-40B4-BE49-F238E27FC236}">
                <a16:creationId xmlns:a16="http://schemas.microsoft.com/office/drawing/2014/main" id="{61A71E03-D648-D11D-FC4C-088DADA4871A}"/>
              </a:ext>
            </a:extLst>
          </p:cNvPr>
          <p:cNvSpPr>
            <a:spLocks noGrp="1"/>
          </p:cNvSpPr>
          <p:nvPr>
            <p:ph type="body" sz="quarter" idx="33"/>
          </p:nvPr>
        </p:nvSpPr>
        <p:spPr>
          <a:xfrm>
            <a:off x="1685925" y="3106412"/>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26" name="Picture Placeholder 3">
            <a:extLst>
              <a:ext uri="{FF2B5EF4-FFF2-40B4-BE49-F238E27FC236}">
                <a16:creationId xmlns:a16="http://schemas.microsoft.com/office/drawing/2014/main" id="{E782F753-7B9F-0059-51C3-B39003677173}"/>
              </a:ext>
            </a:extLst>
          </p:cNvPr>
          <p:cNvSpPr>
            <a:spLocks noGrp="1"/>
          </p:cNvSpPr>
          <p:nvPr>
            <p:ph type="pic" sz="quarter" idx="34"/>
          </p:nvPr>
        </p:nvSpPr>
        <p:spPr>
          <a:xfrm>
            <a:off x="1685925" y="3577899"/>
            <a:ext cx="2184400" cy="885825"/>
          </a:xfrm>
        </p:spPr>
        <p:txBody>
          <a:bodyPr/>
          <a:lstStyle>
            <a:lvl1pPr algn="ctr">
              <a:defRPr sz="1400"/>
            </a:lvl1pPr>
          </a:lstStyle>
          <a:p>
            <a:endParaRPr lang="en-NL"/>
          </a:p>
        </p:txBody>
      </p:sp>
      <p:sp>
        <p:nvSpPr>
          <p:cNvPr id="27" name="Text Placeholder 15">
            <a:extLst>
              <a:ext uri="{FF2B5EF4-FFF2-40B4-BE49-F238E27FC236}">
                <a16:creationId xmlns:a16="http://schemas.microsoft.com/office/drawing/2014/main" id="{1BDDE01C-0B77-B981-5BBE-A2432BFC1D2D}"/>
              </a:ext>
            </a:extLst>
          </p:cNvPr>
          <p:cNvSpPr>
            <a:spLocks noGrp="1"/>
          </p:cNvSpPr>
          <p:nvPr>
            <p:ph type="body" sz="quarter" idx="35"/>
          </p:nvPr>
        </p:nvSpPr>
        <p:spPr>
          <a:xfrm>
            <a:off x="1685925" y="4598988"/>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28" name="Picture Placeholder 3">
            <a:extLst>
              <a:ext uri="{FF2B5EF4-FFF2-40B4-BE49-F238E27FC236}">
                <a16:creationId xmlns:a16="http://schemas.microsoft.com/office/drawing/2014/main" id="{94F2E981-2331-FEA1-58F8-6CE477AB1A14}"/>
              </a:ext>
            </a:extLst>
          </p:cNvPr>
          <p:cNvSpPr>
            <a:spLocks noGrp="1"/>
          </p:cNvSpPr>
          <p:nvPr>
            <p:ph type="pic" sz="quarter" idx="36"/>
          </p:nvPr>
        </p:nvSpPr>
        <p:spPr>
          <a:xfrm>
            <a:off x="1685925" y="5070475"/>
            <a:ext cx="2184400" cy="885825"/>
          </a:xfrm>
        </p:spPr>
        <p:txBody>
          <a:bodyPr/>
          <a:lstStyle>
            <a:lvl1pPr algn="ctr">
              <a:defRPr sz="1400"/>
            </a:lvl1pPr>
          </a:lstStyle>
          <a:p>
            <a:endParaRPr lang="en-NL"/>
          </a:p>
        </p:txBody>
      </p:sp>
      <p:sp>
        <p:nvSpPr>
          <p:cNvPr id="29" name="Text Placeholder 13">
            <a:extLst>
              <a:ext uri="{FF2B5EF4-FFF2-40B4-BE49-F238E27FC236}">
                <a16:creationId xmlns:a16="http://schemas.microsoft.com/office/drawing/2014/main" id="{03795F61-E3DE-95F7-6E5A-C466927E9DE1}"/>
              </a:ext>
            </a:extLst>
          </p:cNvPr>
          <p:cNvSpPr>
            <a:spLocks noGrp="1"/>
          </p:cNvSpPr>
          <p:nvPr>
            <p:ph type="body" sz="quarter" idx="37" hasCustomPrompt="1"/>
          </p:nvPr>
        </p:nvSpPr>
        <p:spPr>
          <a:xfrm>
            <a:off x="6937375" y="1685924"/>
            <a:ext cx="2176462" cy="310827"/>
          </a:xfrm>
        </p:spPr>
        <p:txBody>
          <a:bodyPr/>
          <a:lstStyle>
            <a:lvl1pPr>
              <a:defRPr sz="1400">
                <a:solidFill>
                  <a:srgbClr val="0077B3"/>
                </a:solidFill>
              </a:defRPr>
            </a:lvl1pPr>
          </a:lstStyle>
          <a:p>
            <a:pPr lvl="0"/>
            <a:r>
              <a:rPr lang="en-US" dirty="0"/>
              <a:t>Header</a:t>
            </a:r>
            <a:endParaRPr lang="en-NL" dirty="0"/>
          </a:p>
        </p:txBody>
      </p:sp>
      <p:sp>
        <p:nvSpPr>
          <p:cNvPr id="30" name="Picture Placeholder 3">
            <a:extLst>
              <a:ext uri="{FF2B5EF4-FFF2-40B4-BE49-F238E27FC236}">
                <a16:creationId xmlns:a16="http://schemas.microsoft.com/office/drawing/2014/main" id="{A2A74660-69D6-609A-81BB-50B2F33DC732}"/>
              </a:ext>
            </a:extLst>
          </p:cNvPr>
          <p:cNvSpPr>
            <a:spLocks noGrp="1"/>
          </p:cNvSpPr>
          <p:nvPr>
            <p:ph type="pic" sz="quarter" idx="38"/>
          </p:nvPr>
        </p:nvSpPr>
        <p:spPr>
          <a:xfrm>
            <a:off x="6937375" y="2071688"/>
            <a:ext cx="2184400" cy="885825"/>
          </a:xfrm>
        </p:spPr>
        <p:txBody>
          <a:bodyPr/>
          <a:lstStyle>
            <a:lvl1pPr algn="ctr">
              <a:defRPr sz="1400"/>
            </a:lvl1pPr>
          </a:lstStyle>
          <a:p>
            <a:endParaRPr lang="en-NL"/>
          </a:p>
        </p:txBody>
      </p:sp>
      <p:sp>
        <p:nvSpPr>
          <p:cNvPr id="31" name="Text Placeholder 15">
            <a:extLst>
              <a:ext uri="{FF2B5EF4-FFF2-40B4-BE49-F238E27FC236}">
                <a16:creationId xmlns:a16="http://schemas.microsoft.com/office/drawing/2014/main" id="{9BCDC4FE-8C3B-94F0-AEFB-419F4B9A284F}"/>
              </a:ext>
            </a:extLst>
          </p:cNvPr>
          <p:cNvSpPr>
            <a:spLocks noGrp="1"/>
          </p:cNvSpPr>
          <p:nvPr>
            <p:ph type="body" sz="quarter" idx="39"/>
          </p:nvPr>
        </p:nvSpPr>
        <p:spPr>
          <a:xfrm>
            <a:off x="6937375" y="3106412"/>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32" name="Picture Placeholder 3">
            <a:extLst>
              <a:ext uri="{FF2B5EF4-FFF2-40B4-BE49-F238E27FC236}">
                <a16:creationId xmlns:a16="http://schemas.microsoft.com/office/drawing/2014/main" id="{DDF5257C-1DC7-BC2A-CC4C-670BEF6BF0C3}"/>
              </a:ext>
            </a:extLst>
          </p:cNvPr>
          <p:cNvSpPr>
            <a:spLocks noGrp="1"/>
          </p:cNvSpPr>
          <p:nvPr>
            <p:ph type="pic" sz="quarter" idx="40"/>
          </p:nvPr>
        </p:nvSpPr>
        <p:spPr>
          <a:xfrm>
            <a:off x="6937375" y="3577899"/>
            <a:ext cx="2184400" cy="885825"/>
          </a:xfrm>
        </p:spPr>
        <p:txBody>
          <a:bodyPr/>
          <a:lstStyle>
            <a:lvl1pPr algn="ctr">
              <a:defRPr sz="1400"/>
            </a:lvl1pPr>
          </a:lstStyle>
          <a:p>
            <a:endParaRPr lang="en-NL"/>
          </a:p>
        </p:txBody>
      </p:sp>
      <p:sp>
        <p:nvSpPr>
          <p:cNvPr id="33" name="Text Placeholder 15">
            <a:extLst>
              <a:ext uri="{FF2B5EF4-FFF2-40B4-BE49-F238E27FC236}">
                <a16:creationId xmlns:a16="http://schemas.microsoft.com/office/drawing/2014/main" id="{57B496A7-60B6-3DCC-4256-4F643C617C26}"/>
              </a:ext>
            </a:extLst>
          </p:cNvPr>
          <p:cNvSpPr>
            <a:spLocks noGrp="1"/>
          </p:cNvSpPr>
          <p:nvPr>
            <p:ph type="body" sz="quarter" idx="41"/>
          </p:nvPr>
        </p:nvSpPr>
        <p:spPr>
          <a:xfrm>
            <a:off x="6937375" y="4598988"/>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34" name="Picture Placeholder 3">
            <a:extLst>
              <a:ext uri="{FF2B5EF4-FFF2-40B4-BE49-F238E27FC236}">
                <a16:creationId xmlns:a16="http://schemas.microsoft.com/office/drawing/2014/main" id="{FBC5CD79-7206-130B-FC31-C9218C187518}"/>
              </a:ext>
            </a:extLst>
          </p:cNvPr>
          <p:cNvSpPr>
            <a:spLocks noGrp="1"/>
          </p:cNvSpPr>
          <p:nvPr>
            <p:ph type="pic" sz="quarter" idx="42"/>
          </p:nvPr>
        </p:nvSpPr>
        <p:spPr>
          <a:xfrm>
            <a:off x="6937375" y="5070475"/>
            <a:ext cx="2184400" cy="885825"/>
          </a:xfrm>
        </p:spPr>
        <p:txBody>
          <a:bodyPr/>
          <a:lstStyle>
            <a:lvl1pPr algn="ctr">
              <a:defRPr sz="1400"/>
            </a:lvl1pPr>
          </a:lstStyle>
          <a:p>
            <a:endParaRPr lang="en-NL"/>
          </a:p>
        </p:txBody>
      </p:sp>
      <p:sp>
        <p:nvSpPr>
          <p:cNvPr id="35" name="Text Placeholder 13">
            <a:extLst>
              <a:ext uri="{FF2B5EF4-FFF2-40B4-BE49-F238E27FC236}">
                <a16:creationId xmlns:a16="http://schemas.microsoft.com/office/drawing/2014/main" id="{E790C5FD-79DF-4B15-3E2D-DC339B7B3D24}"/>
              </a:ext>
            </a:extLst>
          </p:cNvPr>
          <p:cNvSpPr>
            <a:spLocks noGrp="1"/>
          </p:cNvSpPr>
          <p:nvPr>
            <p:ph type="body" sz="quarter" idx="43" hasCustomPrompt="1"/>
          </p:nvPr>
        </p:nvSpPr>
        <p:spPr>
          <a:xfrm>
            <a:off x="9559925" y="1685924"/>
            <a:ext cx="2176462" cy="310827"/>
          </a:xfrm>
        </p:spPr>
        <p:txBody>
          <a:bodyPr/>
          <a:lstStyle>
            <a:lvl1pPr>
              <a:defRPr sz="1400">
                <a:solidFill>
                  <a:srgbClr val="0077B3"/>
                </a:solidFill>
              </a:defRPr>
            </a:lvl1pPr>
          </a:lstStyle>
          <a:p>
            <a:pPr lvl="0"/>
            <a:r>
              <a:rPr lang="en-US" dirty="0"/>
              <a:t>Header</a:t>
            </a:r>
            <a:endParaRPr lang="en-NL" dirty="0"/>
          </a:p>
        </p:txBody>
      </p:sp>
      <p:sp>
        <p:nvSpPr>
          <p:cNvPr id="36" name="Picture Placeholder 3">
            <a:extLst>
              <a:ext uri="{FF2B5EF4-FFF2-40B4-BE49-F238E27FC236}">
                <a16:creationId xmlns:a16="http://schemas.microsoft.com/office/drawing/2014/main" id="{0FEF2198-C0C6-0D01-B5A5-23E16A09B11A}"/>
              </a:ext>
            </a:extLst>
          </p:cNvPr>
          <p:cNvSpPr>
            <a:spLocks noGrp="1"/>
          </p:cNvSpPr>
          <p:nvPr>
            <p:ph type="pic" sz="quarter" idx="44"/>
          </p:nvPr>
        </p:nvSpPr>
        <p:spPr>
          <a:xfrm>
            <a:off x="9559925" y="2071688"/>
            <a:ext cx="2184400" cy="885825"/>
          </a:xfrm>
        </p:spPr>
        <p:txBody>
          <a:bodyPr/>
          <a:lstStyle>
            <a:lvl1pPr algn="ctr">
              <a:defRPr sz="1400"/>
            </a:lvl1pPr>
          </a:lstStyle>
          <a:p>
            <a:endParaRPr lang="en-NL"/>
          </a:p>
        </p:txBody>
      </p:sp>
      <p:sp>
        <p:nvSpPr>
          <p:cNvPr id="37" name="Text Placeholder 15">
            <a:extLst>
              <a:ext uri="{FF2B5EF4-FFF2-40B4-BE49-F238E27FC236}">
                <a16:creationId xmlns:a16="http://schemas.microsoft.com/office/drawing/2014/main" id="{E04E1653-4DDA-7B75-F2EF-3AA890F6DD35}"/>
              </a:ext>
            </a:extLst>
          </p:cNvPr>
          <p:cNvSpPr>
            <a:spLocks noGrp="1"/>
          </p:cNvSpPr>
          <p:nvPr>
            <p:ph type="body" sz="quarter" idx="45"/>
          </p:nvPr>
        </p:nvSpPr>
        <p:spPr>
          <a:xfrm>
            <a:off x="9559925" y="3106412"/>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38" name="Picture Placeholder 3">
            <a:extLst>
              <a:ext uri="{FF2B5EF4-FFF2-40B4-BE49-F238E27FC236}">
                <a16:creationId xmlns:a16="http://schemas.microsoft.com/office/drawing/2014/main" id="{029EDFCE-FC88-765A-BECC-8E8E6900F814}"/>
              </a:ext>
            </a:extLst>
          </p:cNvPr>
          <p:cNvSpPr>
            <a:spLocks noGrp="1"/>
          </p:cNvSpPr>
          <p:nvPr>
            <p:ph type="pic" sz="quarter" idx="46"/>
          </p:nvPr>
        </p:nvSpPr>
        <p:spPr>
          <a:xfrm>
            <a:off x="9559925" y="3577899"/>
            <a:ext cx="2184400" cy="885825"/>
          </a:xfrm>
        </p:spPr>
        <p:txBody>
          <a:bodyPr/>
          <a:lstStyle>
            <a:lvl1pPr algn="ctr">
              <a:defRPr sz="1400"/>
            </a:lvl1pPr>
          </a:lstStyle>
          <a:p>
            <a:endParaRPr lang="en-NL"/>
          </a:p>
        </p:txBody>
      </p:sp>
      <p:sp>
        <p:nvSpPr>
          <p:cNvPr id="39" name="Text Placeholder 15">
            <a:extLst>
              <a:ext uri="{FF2B5EF4-FFF2-40B4-BE49-F238E27FC236}">
                <a16:creationId xmlns:a16="http://schemas.microsoft.com/office/drawing/2014/main" id="{B39E7C45-D580-5A6F-804A-6062202FDA7A}"/>
              </a:ext>
            </a:extLst>
          </p:cNvPr>
          <p:cNvSpPr>
            <a:spLocks noGrp="1"/>
          </p:cNvSpPr>
          <p:nvPr>
            <p:ph type="body" sz="quarter" idx="47"/>
          </p:nvPr>
        </p:nvSpPr>
        <p:spPr>
          <a:xfrm>
            <a:off x="9559925" y="4598988"/>
            <a:ext cx="2176463" cy="396875"/>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endParaRPr lang="en-NL" dirty="0"/>
          </a:p>
        </p:txBody>
      </p:sp>
      <p:sp>
        <p:nvSpPr>
          <p:cNvPr id="40" name="Picture Placeholder 3">
            <a:extLst>
              <a:ext uri="{FF2B5EF4-FFF2-40B4-BE49-F238E27FC236}">
                <a16:creationId xmlns:a16="http://schemas.microsoft.com/office/drawing/2014/main" id="{F3E42874-74AB-A824-C212-327121BEE7FC}"/>
              </a:ext>
            </a:extLst>
          </p:cNvPr>
          <p:cNvSpPr>
            <a:spLocks noGrp="1"/>
          </p:cNvSpPr>
          <p:nvPr>
            <p:ph type="pic" sz="quarter" idx="48"/>
          </p:nvPr>
        </p:nvSpPr>
        <p:spPr>
          <a:xfrm>
            <a:off x="9559925" y="5070475"/>
            <a:ext cx="2184400" cy="885825"/>
          </a:xfrm>
        </p:spPr>
        <p:txBody>
          <a:bodyPr/>
          <a:lstStyle>
            <a:lvl1pPr algn="ctr">
              <a:defRPr sz="1400"/>
            </a:lvl1pPr>
          </a:lstStyle>
          <a:p>
            <a:endParaRPr lang="en-NL"/>
          </a:p>
        </p:txBody>
      </p:sp>
    </p:spTree>
    <p:extLst>
      <p:ext uri="{BB962C8B-B14F-4D97-AF65-F5344CB8AC3E}">
        <p14:creationId xmlns:p14="http://schemas.microsoft.com/office/powerpoint/2010/main" val="4048837656"/>
      </p:ext>
    </p:extLst>
  </p:cSld>
  <p:clrMapOvr>
    <a:masterClrMapping/>
  </p:clrMapOvr>
  <p:extLst>
    <p:ext uri="{DCECCB84-F9BA-43D5-87BE-67443E8EF086}">
      <p15:sldGuideLst xmlns:p15="http://schemas.microsoft.com/office/powerpoint/2012/main">
        <p15:guide id="2" pos="2432" userDrawn="1">
          <p15:clr>
            <a:srgbClr val="FBAE40"/>
          </p15:clr>
        </p15:guide>
        <p15:guide id="3" pos="2714" userDrawn="1">
          <p15:clr>
            <a:srgbClr val="FBAE40"/>
          </p15:clr>
        </p15:guide>
        <p15:guide id="4" pos="4090" userDrawn="1">
          <p15:clr>
            <a:srgbClr val="FBAE40"/>
          </p15:clr>
        </p15:guide>
        <p15:guide id="5" pos="4370" userDrawn="1">
          <p15:clr>
            <a:srgbClr val="FBAE40"/>
          </p15:clr>
        </p15:guide>
        <p15:guide id="6" pos="5742" userDrawn="1">
          <p15:clr>
            <a:srgbClr val="FBAE40"/>
          </p15:clr>
        </p15:guide>
        <p15:guide id="7" pos="6026" userDrawn="1">
          <p15:clr>
            <a:srgbClr val="FBAE40"/>
          </p15:clr>
        </p15:guide>
        <p15:guide id="9" pos="1061"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4 column layout">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2465102" cy="782467"/>
          </a:xfrm>
        </p:spPr>
        <p:txBody>
          <a:bodyPr anchor="t" anchorCtr="0"/>
          <a:lstStyle>
            <a:lvl1pPr>
              <a:lnSpc>
                <a:spcPct val="90000"/>
              </a:lnSpc>
              <a:defRPr/>
            </a:lvl1pPr>
          </a:lstStyle>
          <a:p>
            <a:r>
              <a:rPr lang="nl-NL" dirty="0"/>
              <a:t>Four columns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7" name="Content Placeholder 6">
            <a:extLst>
              <a:ext uri="{FF2B5EF4-FFF2-40B4-BE49-F238E27FC236}">
                <a16:creationId xmlns:a16="http://schemas.microsoft.com/office/drawing/2014/main" id="{75835929-71EA-0F2D-4505-72410E3E2771}"/>
              </a:ext>
            </a:extLst>
          </p:cNvPr>
          <p:cNvSpPr>
            <a:spLocks noGrp="1"/>
          </p:cNvSpPr>
          <p:nvPr>
            <p:ph sz="quarter" idx="18"/>
          </p:nvPr>
        </p:nvSpPr>
        <p:spPr>
          <a:xfrm>
            <a:off x="1684338" y="1685925"/>
            <a:ext cx="2176462" cy="427281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8" name="Content Placeholder 6">
            <a:extLst>
              <a:ext uri="{FF2B5EF4-FFF2-40B4-BE49-F238E27FC236}">
                <a16:creationId xmlns:a16="http://schemas.microsoft.com/office/drawing/2014/main" id="{1ED8D4E7-093F-D49C-6BFD-A1983D7A4E98}"/>
              </a:ext>
            </a:extLst>
          </p:cNvPr>
          <p:cNvSpPr>
            <a:spLocks noGrp="1"/>
          </p:cNvSpPr>
          <p:nvPr>
            <p:ph sz="quarter" idx="19"/>
          </p:nvPr>
        </p:nvSpPr>
        <p:spPr>
          <a:xfrm>
            <a:off x="4308475" y="1683483"/>
            <a:ext cx="2176462" cy="427281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1" name="Content Placeholder 6">
            <a:extLst>
              <a:ext uri="{FF2B5EF4-FFF2-40B4-BE49-F238E27FC236}">
                <a16:creationId xmlns:a16="http://schemas.microsoft.com/office/drawing/2014/main" id="{AE04F34B-736E-0A3B-C61C-AA61FD112D99}"/>
              </a:ext>
            </a:extLst>
          </p:cNvPr>
          <p:cNvSpPr>
            <a:spLocks noGrp="1"/>
          </p:cNvSpPr>
          <p:nvPr>
            <p:ph sz="quarter" idx="20"/>
          </p:nvPr>
        </p:nvSpPr>
        <p:spPr>
          <a:xfrm>
            <a:off x="6943726" y="1685925"/>
            <a:ext cx="2176462" cy="427281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2" name="Content Placeholder 6">
            <a:extLst>
              <a:ext uri="{FF2B5EF4-FFF2-40B4-BE49-F238E27FC236}">
                <a16:creationId xmlns:a16="http://schemas.microsoft.com/office/drawing/2014/main" id="{9F74C3D6-D16E-6162-C9A6-E8A4120F1B47}"/>
              </a:ext>
            </a:extLst>
          </p:cNvPr>
          <p:cNvSpPr>
            <a:spLocks noGrp="1"/>
          </p:cNvSpPr>
          <p:nvPr>
            <p:ph sz="quarter" idx="21"/>
          </p:nvPr>
        </p:nvSpPr>
        <p:spPr>
          <a:xfrm>
            <a:off x="9567863" y="1683483"/>
            <a:ext cx="2176462" cy="427281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63317824"/>
      </p:ext>
    </p:extLst>
  </p:cSld>
  <p:clrMapOvr>
    <a:masterClrMapping/>
  </p:clrMapOvr>
  <p:extLst>
    <p:ext uri="{DCECCB84-F9BA-43D5-87BE-67443E8EF086}">
      <p15:sldGuideLst xmlns:p15="http://schemas.microsoft.com/office/powerpoint/2012/main">
        <p15:guide id="2" pos="2432" userDrawn="1">
          <p15:clr>
            <a:srgbClr val="FBAE40"/>
          </p15:clr>
        </p15:guide>
        <p15:guide id="3" pos="2714" userDrawn="1">
          <p15:clr>
            <a:srgbClr val="FBAE40"/>
          </p15:clr>
        </p15:guide>
        <p15:guide id="4" pos="4090" userDrawn="1">
          <p15:clr>
            <a:srgbClr val="FBAE40"/>
          </p15:clr>
        </p15:guide>
        <p15:guide id="5" pos="4370" userDrawn="1">
          <p15:clr>
            <a:srgbClr val="FBAE40"/>
          </p15:clr>
        </p15:guide>
        <p15:guide id="6" pos="5742" userDrawn="1">
          <p15:clr>
            <a:srgbClr val="FBAE40"/>
          </p15:clr>
        </p15:guide>
        <p15:guide id="7" pos="6026" userDrawn="1">
          <p15:clr>
            <a:srgbClr val="FBAE40"/>
          </p15:clr>
        </p15:guide>
        <p15:guide id="9" pos="1061"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2631815" cy="782467"/>
          </a:xfrm>
        </p:spPr>
        <p:txBody>
          <a:bodyPr anchor="t" anchorCtr="0"/>
          <a:lstStyle>
            <a:lvl1pPr>
              <a:lnSpc>
                <a:spcPct val="90000"/>
              </a:lnSpc>
              <a:defRPr/>
            </a:lvl1pPr>
          </a:lstStyle>
          <a:p>
            <a:r>
              <a:rPr lang="nl-NL" dirty="0"/>
              <a:t>Three columns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4" name="Content Placeholder 6">
            <a:extLst>
              <a:ext uri="{FF2B5EF4-FFF2-40B4-BE49-F238E27FC236}">
                <a16:creationId xmlns:a16="http://schemas.microsoft.com/office/drawing/2014/main" id="{2E9457F7-6500-B989-82F9-F17C66C64225}"/>
              </a:ext>
            </a:extLst>
          </p:cNvPr>
          <p:cNvSpPr>
            <a:spLocks noGrp="1"/>
          </p:cNvSpPr>
          <p:nvPr>
            <p:ph sz="quarter" idx="18"/>
          </p:nvPr>
        </p:nvSpPr>
        <p:spPr>
          <a:xfrm>
            <a:off x="1693863" y="1690809"/>
            <a:ext cx="2664000" cy="4270375"/>
          </a:xfrm>
        </p:spPr>
        <p:txBody>
          <a:bodyPr/>
          <a:lstStyle>
            <a:lvl1pPr>
              <a:defRPr sz="1400">
                <a:solidFill>
                  <a:srgbClr val="0077B3"/>
                </a:solidFill>
              </a:defRPr>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7" name="Content Placeholder 6">
            <a:extLst>
              <a:ext uri="{FF2B5EF4-FFF2-40B4-BE49-F238E27FC236}">
                <a16:creationId xmlns:a16="http://schemas.microsoft.com/office/drawing/2014/main" id="{D22E85A7-3328-492B-BA4B-58C0C5D5100A}"/>
              </a:ext>
            </a:extLst>
          </p:cNvPr>
          <p:cNvSpPr>
            <a:spLocks noGrp="1"/>
          </p:cNvSpPr>
          <p:nvPr>
            <p:ph sz="quarter" idx="19"/>
          </p:nvPr>
        </p:nvSpPr>
        <p:spPr>
          <a:xfrm>
            <a:off x="5388363" y="1688367"/>
            <a:ext cx="2664000" cy="4270375"/>
          </a:xfrm>
        </p:spPr>
        <p:txBody>
          <a:bodyPr/>
          <a:lstStyle>
            <a:lvl1pPr>
              <a:defRPr sz="1400">
                <a:solidFill>
                  <a:srgbClr val="0077B3"/>
                </a:solidFill>
              </a:defRPr>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
        <p:nvSpPr>
          <p:cNvPr id="8" name="Content Placeholder 6">
            <a:extLst>
              <a:ext uri="{FF2B5EF4-FFF2-40B4-BE49-F238E27FC236}">
                <a16:creationId xmlns:a16="http://schemas.microsoft.com/office/drawing/2014/main" id="{40D70929-121A-ABEB-4EAC-68BE9D89FAC7}"/>
              </a:ext>
            </a:extLst>
          </p:cNvPr>
          <p:cNvSpPr>
            <a:spLocks noGrp="1"/>
          </p:cNvSpPr>
          <p:nvPr>
            <p:ph sz="quarter" idx="20"/>
          </p:nvPr>
        </p:nvSpPr>
        <p:spPr>
          <a:xfrm>
            <a:off x="9082864" y="1690809"/>
            <a:ext cx="2664000" cy="4270375"/>
          </a:xfrm>
        </p:spPr>
        <p:txBody>
          <a:bodyPr/>
          <a:lstStyle>
            <a:lvl1pPr>
              <a:defRPr sz="1400">
                <a:solidFill>
                  <a:srgbClr val="0077B3"/>
                </a:solidFill>
              </a:defRPr>
            </a:lvl1pPr>
            <a:lvl2pPr>
              <a:defRPr sz="1400"/>
            </a:lvl2pPr>
            <a:lvl3pPr>
              <a:defRPr sz="1400"/>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68695560"/>
      </p:ext>
    </p:extLst>
  </p:cSld>
  <p:clrMapOvr>
    <a:masterClrMapping/>
  </p:clrMapOvr>
  <p:extLst>
    <p:ext uri="{DCECCB84-F9BA-43D5-87BE-67443E8EF086}">
      <p15:sldGuideLst xmlns:p15="http://schemas.microsoft.com/office/powerpoint/2012/main">
        <p15:guide id="2" pos="3387" userDrawn="1">
          <p15:clr>
            <a:srgbClr val="FBAE40"/>
          </p15:clr>
        </p15:guide>
        <p15:guide id="3" pos="2752" userDrawn="1">
          <p15:clr>
            <a:srgbClr val="FBAE40"/>
          </p15:clr>
        </p15:guide>
        <p15:guide id="4" pos="4226" userDrawn="1">
          <p15:clr>
            <a:srgbClr val="FBAE40"/>
          </p15:clr>
        </p15:guide>
        <p15:guide id="5" pos="5088" userDrawn="1">
          <p15:clr>
            <a:srgbClr val="FBAE40"/>
          </p15:clr>
        </p15:guide>
        <p15:guide id="6" pos="5723" userDrawn="1">
          <p15:clr>
            <a:srgbClr val="FBAE40"/>
          </p15:clr>
        </p15:guide>
        <p15:guide id="9" pos="10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and pictures layout">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4989832" cy="782467"/>
          </a:xfrm>
        </p:spPr>
        <p:txBody>
          <a:bodyPr anchor="t" anchorCtr="0"/>
          <a:lstStyle>
            <a:lvl1pPr>
              <a:lnSpc>
                <a:spcPct val="90000"/>
              </a:lnSpc>
              <a:defRPr/>
            </a:lvl1pPr>
          </a:lstStyle>
          <a:p>
            <a:r>
              <a:rPr lang="nl-NL" dirty="0"/>
              <a:t>Three columns and pictures v.1</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12" name="Text Placeholder 11">
            <a:extLst>
              <a:ext uri="{FF2B5EF4-FFF2-40B4-BE49-F238E27FC236}">
                <a16:creationId xmlns:a16="http://schemas.microsoft.com/office/drawing/2014/main" id="{C883C07F-8835-4AEF-201B-35503A4D7F85}"/>
              </a:ext>
            </a:extLst>
          </p:cNvPr>
          <p:cNvSpPr>
            <a:spLocks noGrp="1"/>
          </p:cNvSpPr>
          <p:nvPr>
            <p:ph type="body" sz="quarter" idx="20"/>
          </p:nvPr>
        </p:nvSpPr>
        <p:spPr>
          <a:xfrm>
            <a:off x="1684339" y="3383153"/>
            <a:ext cx="2622550" cy="257314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14" name="Picture Placeholder 13">
            <a:extLst>
              <a:ext uri="{FF2B5EF4-FFF2-40B4-BE49-F238E27FC236}">
                <a16:creationId xmlns:a16="http://schemas.microsoft.com/office/drawing/2014/main" id="{7BA07B74-F025-2F69-8A4D-2AE3BF8A3FDD}"/>
              </a:ext>
            </a:extLst>
          </p:cNvPr>
          <p:cNvSpPr>
            <a:spLocks noGrp="1"/>
          </p:cNvSpPr>
          <p:nvPr>
            <p:ph type="pic" sz="quarter" idx="21" hasCustomPrompt="1"/>
          </p:nvPr>
        </p:nvSpPr>
        <p:spPr>
          <a:xfrm>
            <a:off x="1684338" y="1685925"/>
            <a:ext cx="2622551" cy="1531938"/>
          </a:xfrm>
        </p:spPr>
        <p:txBody>
          <a:bodyPr/>
          <a:lstStyle>
            <a:lvl1pPr algn="ctr">
              <a:defRPr sz="1400"/>
            </a:lvl1pPr>
          </a:lstStyle>
          <a:p>
            <a:r>
              <a:rPr lang="en-US" dirty="0"/>
              <a:t>Insert your picture</a:t>
            </a:r>
            <a:endParaRPr lang="en-NL" dirty="0"/>
          </a:p>
        </p:txBody>
      </p:sp>
      <p:sp>
        <p:nvSpPr>
          <p:cNvPr id="15" name="Text Placeholder 11">
            <a:extLst>
              <a:ext uri="{FF2B5EF4-FFF2-40B4-BE49-F238E27FC236}">
                <a16:creationId xmlns:a16="http://schemas.microsoft.com/office/drawing/2014/main" id="{6D505250-93EA-8320-CFF9-45DC029C9B99}"/>
              </a:ext>
            </a:extLst>
          </p:cNvPr>
          <p:cNvSpPr>
            <a:spLocks noGrp="1"/>
          </p:cNvSpPr>
          <p:nvPr>
            <p:ph type="body" sz="quarter" idx="22"/>
          </p:nvPr>
        </p:nvSpPr>
        <p:spPr>
          <a:xfrm>
            <a:off x="5402264" y="3384853"/>
            <a:ext cx="2622550" cy="257314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17" name="Picture Placeholder 13">
            <a:extLst>
              <a:ext uri="{FF2B5EF4-FFF2-40B4-BE49-F238E27FC236}">
                <a16:creationId xmlns:a16="http://schemas.microsoft.com/office/drawing/2014/main" id="{C7C61A4F-0A2B-388E-E72E-1E7F6FDA7933}"/>
              </a:ext>
            </a:extLst>
          </p:cNvPr>
          <p:cNvSpPr>
            <a:spLocks noGrp="1"/>
          </p:cNvSpPr>
          <p:nvPr>
            <p:ph type="pic" sz="quarter" idx="23" hasCustomPrompt="1"/>
          </p:nvPr>
        </p:nvSpPr>
        <p:spPr>
          <a:xfrm>
            <a:off x="5402263" y="1687625"/>
            <a:ext cx="2622551" cy="1531938"/>
          </a:xfrm>
        </p:spPr>
        <p:txBody>
          <a:bodyPr/>
          <a:lstStyle>
            <a:lvl1pPr algn="ctr">
              <a:defRPr sz="1400"/>
            </a:lvl1pPr>
          </a:lstStyle>
          <a:p>
            <a:r>
              <a:rPr lang="en-US" dirty="0"/>
              <a:t>Insert your picture</a:t>
            </a:r>
            <a:endParaRPr lang="en-NL" dirty="0"/>
          </a:p>
        </p:txBody>
      </p:sp>
      <p:sp>
        <p:nvSpPr>
          <p:cNvPr id="19" name="Text Placeholder 11">
            <a:extLst>
              <a:ext uri="{FF2B5EF4-FFF2-40B4-BE49-F238E27FC236}">
                <a16:creationId xmlns:a16="http://schemas.microsoft.com/office/drawing/2014/main" id="{6114DC59-8431-4919-BBB9-ABCEAFB5F03E}"/>
              </a:ext>
            </a:extLst>
          </p:cNvPr>
          <p:cNvSpPr>
            <a:spLocks noGrp="1"/>
          </p:cNvSpPr>
          <p:nvPr>
            <p:ph type="body" sz="quarter" idx="24"/>
          </p:nvPr>
        </p:nvSpPr>
        <p:spPr>
          <a:xfrm>
            <a:off x="9120189" y="3383153"/>
            <a:ext cx="2622550" cy="2573147"/>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20" name="Picture Placeholder 13">
            <a:extLst>
              <a:ext uri="{FF2B5EF4-FFF2-40B4-BE49-F238E27FC236}">
                <a16:creationId xmlns:a16="http://schemas.microsoft.com/office/drawing/2014/main" id="{688EDC7C-7633-6066-8226-4376B41090B6}"/>
              </a:ext>
            </a:extLst>
          </p:cNvPr>
          <p:cNvSpPr>
            <a:spLocks noGrp="1"/>
          </p:cNvSpPr>
          <p:nvPr>
            <p:ph type="pic" sz="quarter" idx="25" hasCustomPrompt="1"/>
          </p:nvPr>
        </p:nvSpPr>
        <p:spPr>
          <a:xfrm>
            <a:off x="9120188" y="1685925"/>
            <a:ext cx="2622551" cy="1531938"/>
          </a:xfrm>
        </p:spPr>
        <p:txBody>
          <a:bodyPr/>
          <a:lstStyle>
            <a:lvl1pPr algn="ctr">
              <a:defRPr sz="1400"/>
            </a:lvl1pPr>
          </a:lstStyle>
          <a:p>
            <a:r>
              <a:rPr lang="en-US" dirty="0"/>
              <a:t>Insert your picture</a:t>
            </a:r>
            <a:endParaRPr lang="en-NL" dirty="0"/>
          </a:p>
        </p:txBody>
      </p:sp>
    </p:spTree>
    <p:extLst>
      <p:ext uri="{BB962C8B-B14F-4D97-AF65-F5344CB8AC3E}">
        <p14:creationId xmlns:p14="http://schemas.microsoft.com/office/powerpoint/2010/main" val="1952976978"/>
      </p:ext>
    </p:extLst>
  </p:cSld>
  <p:clrMapOvr>
    <a:masterClrMapping/>
  </p:clrMapOvr>
  <p:extLst>
    <p:ext uri="{DCECCB84-F9BA-43D5-87BE-67443E8EF086}">
      <p15:sldGuideLst xmlns:p15="http://schemas.microsoft.com/office/powerpoint/2012/main">
        <p15:guide id="2" pos="3387" userDrawn="1">
          <p15:clr>
            <a:srgbClr val="FBAE40"/>
          </p15:clr>
        </p15:guide>
        <p15:guide id="3" pos="2714" userDrawn="1">
          <p15:clr>
            <a:srgbClr val="FBAE40"/>
          </p15:clr>
        </p15:guide>
        <p15:guide id="4" pos="4226" userDrawn="1">
          <p15:clr>
            <a:srgbClr val="FBAE40"/>
          </p15:clr>
        </p15:guide>
        <p15:guide id="5" pos="5065" userDrawn="1">
          <p15:clr>
            <a:srgbClr val="FBAE40"/>
          </p15:clr>
        </p15:guide>
        <p15:guide id="6" pos="5746" userDrawn="1">
          <p15:clr>
            <a:srgbClr val="FBAE40"/>
          </p15:clr>
        </p15:guide>
        <p15:guide id="9" pos="106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faculty/department name">
    <p:bg>
      <p:bgPr>
        <a:solidFill>
          <a:srgbClr val="F1EFED"/>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C89FA50-A8AA-DB4F-ACF2-CCBDC70F2D2C}"/>
              </a:ext>
            </a:extLst>
          </p:cNvPr>
          <p:cNvSpPr/>
          <p:nvPr userDrawn="1"/>
        </p:nvSpPr>
        <p:spPr>
          <a:xfrm>
            <a:off x="6324600" y="1685925"/>
            <a:ext cx="5426075" cy="4721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1" name="Rechthoek 10">
            <a:extLst>
              <a:ext uri="{FF2B5EF4-FFF2-40B4-BE49-F238E27FC236}">
                <a16:creationId xmlns:a16="http://schemas.microsoft.com/office/drawing/2014/main" id="{AD303578-903C-A34A-AF9B-392F1BD2B760}"/>
              </a:ext>
            </a:extLst>
          </p:cNvPr>
          <p:cNvSpPr/>
          <p:nvPr userDrawn="1"/>
        </p:nvSpPr>
        <p:spPr>
          <a:xfrm>
            <a:off x="0" y="1217"/>
            <a:ext cx="12193588" cy="213164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3" name="Rechthoek 12">
            <a:extLst>
              <a:ext uri="{FF2B5EF4-FFF2-40B4-BE49-F238E27FC236}">
                <a16:creationId xmlns:a16="http://schemas.microsoft.com/office/drawing/2014/main" id="{E3A53032-6181-1545-8CE7-8EC49EB8AF93}"/>
              </a:ext>
            </a:extLst>
          </p:cNvPr>
          <p:cNvSpPr/>
          <p:nvPr userDrawn="1"/>
        </p:nvSpPr>
        <p:spPr>
          <a:xfrm>
            <a:off x="450851" y="1685925"/>
            <a:ext cx="11293474" cy="4721225"/>
          </a:xfrm>
          <a:prstGeom prst="rect">
            <a:avLst/>
          </a:prstGeom>
          <a:solidFill>
            <a:srgbClr val="0077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15" name="Tijdelijke aanduiding voor afbeelding 14">
            <a:extLst>
              <a:ext uri="{FF2B5EF4-FFF2-40B4-BE49-F238E27FC236}">
                <a16:creationId xmlns:a16="http://schemas.microsoft.com/office/drawing/2014/main" id="{6ABD7D3F-B308-EA43-ADDC-2B9B754A0C7E}"/>
              </a:ext>
            </a:extLst>
          </p:cNvPr>
          <p:cNvSpPr>
            <a:spLocks noGrp="1"/>
          </p:cNvSpPr>
          <p:nvPr>
            <p:ph type="pic" sz="quarter" idx="19" hasCustomPrompt="1"/>
          </p:nvPr>
        </p:nvSpPr>
        <p:spPr>
          <a:xfrm>
            <a:off x="6322576" y="1685925"/>
            <a:ext cx="5421749" cy="4719600"/>
          </a:xfrm>
          <a:custGeom>
            <a:avLst/>
            <a:gdLst>
              <a:gd name="connsiteX0" fmla="*/ 0 w 5421749"/>
              <a:gd name="connsiteY0" fmla="*/ 0 h 4719600"/>
              <a:gd name="connsiteX1" fmla="*/ 5421749 w 5421749"/>
              <a:gd name="connsiteY1" fmla="*/ 0 h 4719600"/>
              <a:gd name="connsiteX2" fmla="*/ 5421749 w 5421749"/>
              <a:gd name="connsiteY2" fmla="*/ 4719600 h 4719600"/>
              <a:gd name="connsiteX3" fmla="*/ 0 w 5421749"/>
              <a:gd name="connsiteY3" fmla="*/ 4719600 h 4719600"/>
              <a:gd name="connsiteX4" fmla="*/ 0 w 5421749"/>
              <a:gd name="connsiteY4" fmla="*/ 908893 h 4719600"/>
              <a:gd name="connsiteX5" fmla="*/ 2024 w 5421749"/>
              <a:gd name="connsiteY5" fmla="*/ 910917 h 4719600"/>
              <a:gd name="connsiteX6" fmla="*/ 164024 w 5421749"/>
              <a:gd name="connsiteY6" fmla="*/ 748917 h 4719600"/>
              <a:gd name="connsiteX7" fmla="*/ 2024 w 5421749"/>
              <a:gd name="connsiteY7" fmla="*/ 586917 h 4719600"/>
              <a:gd name="connsiteX8" fmla="*/ 0 w 5421749"/>
              <a:gd name="connsiteY8" fmla="*/ 588941 h 47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1749" h="4719600">
                <a:moveTo>
                  <a:pt x="0" y="0"/>
                </a:moveTo>
                <a:lnTo>
                  <a:pt x="5421749" y="0"/>
                </a:lnTo>
                <a:lnTo>
                  <a:pt x="5421749" y="4719600"/>
                </a:lnTo>
                <a:lnTo>
                  <a:pt x="0" y="4719600"/>
                </a:lnTo>
                <a:lnTo>
                  <a:pt x="0" y="908893"/>
                </a:lnTo>
                <a:lnTo>
                  <a:pt x="2024" y="910917"/>
                </a:lnTo>
                <a:lnTo>
                  <a:pt x="164024" y="748917"/>
                </a:lnTo>
                <a:lnTo>
                  <a:pt x="2024" y="586917"/>
                </a:lnTo>
                <a:lnTo>
                  <a:pt x="0" y="588941"/>
                </a:lnTo>
                <a:close/>
              </a:path>
            </a:pathLst>
          </a:custGeom>
        </p:spPr>
        <p:txBody>
          <a:bodyPr wrap="square" lIns="360000" tIns="360000" rIns="360000" bIns="360000" anchor="ctr" anchorCtr="0">
            <a:noAutofit/>
          </a:bodyPr>
          <a:lstStyle>
            <a:lvl1pPr algn="ctr">
              <a:defRPr sz="1800" b="0" i="0">
                <a:solidFill>
                  <a:schemeClr val="bg1"/>
                </a:solidFill>
                <a:latin typeface="DINPro" pitchFamily="2" charset="0"/>
              </a:defRPr>
            </a:lvl1pPr>
          </a:lstStyle>
          <a:p>
            <a:r>
              <a:rPr lang="nl-NL" dirty="0"/>
              <a:t>You can add your picture here</a:t>
            </a:r>
          </a:p>
        </p:txBody>
      </p:sp>
      <p:sp>
        <p:nvSpPr>
          <p:cNvPr id="10" name="TypeTextLevel" hidden="1">
            <a:extLst>
              <a:ext uri="{FF2B5EF4-FFF2-40B4-BE49-F238E27FC236}">
                <a16:creationId xmlns:a16="http://schemas.microsoft.com/office/drawing/2014/main" id="{5A370B58-68F1-4C86-AF65-9C2CEEF87930}"/>
              </a:ext>
            </a:extLst>
          </p:cNvPr>
          <p:cNvSpPr txBox="1"/>
          <p:nvPr userDrawn="1"/>
        </p:nvSpPr>
        <p:spPr>
          <a:xfrm>
            <a:off x="-1680864" y="188640"/>
            <a:ext cx="1680864" cy="215444"/>
          </a:xfrm>
          <a:prstGeom prst="rect">
            <a:avLst/>
          </a:prstGeom>
          <a:noFill/>
        </p:spPr>
        <p:txBody>
          <a:bodyPr wrap="square" rtlCol="0">
            <a:spAutoFit/>
          </a:bodyPr>
          <a:lstStyle/>
          <a:p>
            <a:r>
              <a:rPr lang="nl-NL" sz="800" dirty="0"/>
              <a:t>Cover</a:t>
            </a:r>
          </a:p>
        </p:txBody>
      </p:sp>
      <p:pic>
        <p:nvPicPr>
          <p:cNvPr id="6" name="Afbeelding 5">
            <a:extLst>
              <a:ext uri="{FF2B5EF4-FFF2-40B4-BE49-F238E27FC236}">
                <a16:creationId xmlns:a16="http://schemas.microsoft.com/office/drawing/2014/main" id="{11A9EF36-2B1E-4FCE-8501-A7D6D2A1D6A2}"/>
              </a:ext>
            </a:extLst>
          </p:cNvPr>
          <p:cNvPicPr>
            <a:picLocks noChangeAspect="1"/>
          </p:cNvPicPr>
          <p:nvPr userDrawn="1"/>
        </p:nvPicPr>
        <p:blipFill rotWithShape="1">
          <a:blip r:embed="rId2"/>
          <a:srcRect l="-1188" t="409" r="95017" b="6030"/>
          <a:stretch/>
        </p:blipFill>
        <p:spPr>
          <a:xfrm>
            <a:off x="3293202" y="459581"/>
            <a:ext cx="682605" cy="784225"/>
          </a:xfrm>
          <a:prstGeom prst="rect">
            <a:avLst/>
          </a:prstGeom>
        </p:spPr>
      </p:pic>
      <p:sp>
        <p:nvSpPr>
          <p:cNvPr id="14" name="Tijdelijke aanduiding voor tekst 8">
            <a:extLst>
              <a:ext uri="{FF2B5EF4-FFF2-40B4-BE49-F238E27FC236}">
                <a16:creationId xmlns:a16="http://schemas.microsoft.com/office/drawing/2014/main" id="{CAFB453B-52F0-8CC6-F6DB-4F60D31A99F8}"/>
              </a:ext>
            </a:extLst>
          </p:cNvPr>
          <p:cNvSpPr>
            <a:spLocks noGrp="1"/>
          </p:cNvSpPr>
          <p:nvPr>
            <p:ph type="body" sz="quarter" idx="18" hasCustomPrompt="1"/>
          </p:nvPr>
        </p:nvSpPr>
        <p:spPr>
          <a:xfrm>
            <a:off x="900113" y="2136775"/>
            <a:ext cx="5196681" cy="3819525"/>
          </a:xfrm>
          <a:prstGeom prst="rect">
            <a:avLst/>
          </a:prstGeom>
        </p:spPr>
        <p:txBody>
          <a:bodyPr>
            <a:noAutofit/>
          </a:bodyPr>
          <a:lstStyle>
            <a:lvl1pPr>
              <a:lnSpc>
                <a:spcPct val="90000"/>
              </a:lnSpc>
              <a:spcAft>
                <a:spcPts val="0"/>
              </a:spcAft>
              <a:defRPr sz="3200">
                <a:solidFill>
                  <a:schemeClr val="bg2"/>
                </a:solidFill>
              </a:defRPr>
            </a:lvl1pPr>
            <a:lvl2pPr>
              <a:defRPr sz="2400">
                <a:solidFill>
                  <a:schemeClr val="bg2"/>
                </a:solidFill>
              </a:defRPr>
            </a:lvl2pPr>
            <a:lvl3pPr>
              <a:defRPr>
                <a:solidFill>
                  <a:schemeClr val="bg2"/>
                </a:solidFill>
              </a:defRPr>
            </a:lvl3pPr>
          </a:lstStyle>
          <a:p>
            <a:r>
              <a:rPr lang="nl-NL" dirty="0"/>
              <a:t>Tekststijl van het model bewerken</a:t>
            </a:r>
          </a:p>
          <a:p>
            <a:pPr lvl="1"/>
            <a:r>
              <a:rPr lang="nl-NL" dirty="0"/>
              <a:t>Tweede niveau</a:t>
            </a:r>
          </a:p>
          <a:p>
            <a:pPr lvl="2"/>
            <a:r>
              <a:rPr lang="nl-NL" dirty="0"/>
              <a:t>Derde niveau
Vierde niveau
Vijfde niveau</a:t>
            </a:r>
          </a:p>
        </p:txBody>
      </p:sp>
      <p:grpSp>
        <p:nvGrpSpPr>
          <p:cNvPr id="24" name="Group 23">
            <a:extLst>
              <a:ext uri="{FF2B5EF4-FFF2-40B4-BE49-F238E27FC236}">
                <a16:creationId xmlns:a16="http://schemas.microsoft.com/office/drawing/2014/main" id="{54441B79-DF5E-04DA-C8B3-55AC4454111D}"/>
              </a:ext>
            </a:extLst>
          </p:cNvPr>
          <p:cNvGrpSpPr/>
          <p:nvPr userDrawn="1"/>
        </p:nvGrpSpPr>
        <p:grpSpPr>
          <a:xfrm>
            <a:off x="893849" y="416256"/>
            <a:ext cx="6066788" cy="837912"/>
            <a:chOff x="893849" y="416256"/>
            <a:chExt cx="6066788" cy="837912"/>
          </a:xfrm>
        </p:grpSpPr>
        <p:pic>
          <p:nvPicPr>
            <p:cNvPr id="7" name="Picture 6" descr="A logo of a company&#10;&#10;Description automatically generated">
              <a:extLst>
                <a:ext uri="{FF2B5EF4-FFF2-40B4-BE49-F238E27FC236}">
                  <a16:creationId xmlns:a16="http://schemas.microsoft.com/office/drawing/2014/main" id="{2A005FCF-5003-7D07-7E8A-654040AD0D0C}"/>
                </a:ext>
              </a:extLst>
            </p:cNvPr>
            <p:cNvPicPr>
              <a:picLocks noChangeAspect="1"/>
            </p:cNvPicPr>
            <p:nvPr userDrawn="1"/>
          </p:nvPicPr>
          <p:blipFill rotWithShape="1">
            <a:blip r:embed="rId3"/>
            <a:srcRect l="45696" t="16996" b="17507"/>
            <a:stretch/>
          </p:blipFill>
          <p:spPr>
            <a:xfrm>
              <a:off x="5088300" y="609267"/>
              <a:ext cx="1872337" cy="467050"/>
            </a:xfrm>
            <a:prstGeom prst="rect">
              <a:avLst/>
            </a:prstGeom>
          </p:spPr>
        </p:pic>
        <p:pic>
          <p:nvPicPr>
            <p:cNvPr id="12" name="Picture 11" descr="Blue text on a white background&#10;&#10;Description automatically generated">
              <a:extLst>
                <a:ext uri="{FF2B5EF4-FFF2-40B4-BE49-F238E27FC236}">
                  <a16:creationId xmlns:a16="http://schemas.microsoft.com/office/drawing/2014/main" id="{05297BD9-B40F-5172-BC30-1D0A9B39B549}"/>
                </a:ext>
              </a:extLst>
            </p:cNvPr>
            <p:cNvPicPr>
              <a:picLocks noChangeAspect="1"/>
            </p:cNvPicPr>
            <p:nvPr userDrawn="1"/>
          </p:nvPicPr>
          <p:blipFill>
            <a:blip r:embed="rId4"/>
            <a:stretch>
              <a:fillRect/>
            </a:stretch>
          </p:blipFill>
          <p:spPr>
            <a:xfrm>
              <a:off x="893849" y="416257"/>
              <a:ext cx="3835521" cy="837911"/>
            </a:xfrm>
            <a:prstGeom prst="rect">
              <a:avLst/>
            </a:prstGeom>
          </p:spPr>
        </p:pic>
        <p:pic>
          <p:nvPicPr>
            <p:cNvPr id="21" name="Picture 20" descr="Blue text on a white background&#10;&#10;Description automatically generated">
              <a:extLst>
                <a:ext uri="{FF2B5EF4-FFF2-40B4-BE49-F238E27FC236}">
                  <a16:creationId xmlns:a16="http://schemas.microsoft.com/office/drawing/2014/main" id="{051AAC51-D914-E8FF-68F3-F5AD7D5219C0}"/>
                </a:ext>
              </a:extLst>
            </p:cNvPr>
            <p:cNvPicPr>
              <a:picLocks noChangeAspect="1"/>
            </p:cNvPicPr>
            <p:nvPr userDrawn="1"/>
          </p:nvPicPr>
          <p:blipFill rotWithShape="1">
            <a:blip r:embed="rId4"/>
            <a:srcRect l="63236" r="25712"/>
            <a:stretch/>
          </p:blipFill>
          <p:spPr>
            <a:xfrm>
              <a:off x="4678100" y="416256"/>
              <a:ext cx="423897" cy="837911"/>
            </a:xfrm>
            <a:prstGeom prst="rect">
              <a:avLst/>
            </a:prstGeom>
          </p:spPr>
        </p:pic>
      </p:grpSp>
    </p:spTree>
    <p:extLst>
      <p:ext uri="{BB962C8B-B14F-4D97-AF65-F5344CB8AC3E}">
        <p14:creationId xmlns:p14="http://schemas.microsoft.com/office/powerpoint/2010/main" val="107207163"/>
      </p:ext>
    </p:extLst>
  </p:cSld>
  <p:clrMapOvr>
    <a:masterClrMapping/>
  </p:clrMapOvr>
  <p:extLst>
    <p:ext uri="{DCECCB84-F9BA-43D5-87BE-67443E8EF086}">
      <p15:sldGuideLst xmlns:p15="http://schemas.microsoft.com/office/powerpoint/2012/main">
        <p15:guide id="4" pos="7402">
          <p15:clr>
            <a:srgbClr val="FBAE40"/>
          </p15:clr>
        </p15:guide>
        <p15:guide id="9" pos="567">
          <p15:clr>
            <a:srgbClr val="FBAE40"/>
          </p15:clr>
        </p15:guide>
        <p15:guide id="10" orient="horz" pos="391" userDrawn="1">
          <p15:clr>
            <a:srgbClr val="FBAE40"/>
          </p15:clr>
        </p15:guide>
        <p15:guide id="11" pos="3984">
          <p15:clr>
            <a:srgbClr val="FBAE40"/>
          </p15:clr>
        </p15:guide>
        <p15:guide id="12" pos="3700">
          <p15:clr>
            <a:srgbClr val="FBAE40"/>
          </p15:clr>
        </p15:guide>
        <p15:guide id="13" pos="7111">
          <p15:clr>
            <a:srgbClr val="FBAE40"/>
          </p15:clr>
        </p15:guide>
        <p15:guide id="14" pos="2321" userDrawn="1">
          <p15:clr>
            <a:srgbClr val="FBAE40"/>
          </p15:clr>
        </p15:guide>
        <p15:guide id="15" pos="2154">
          <p15:clr>
            <a:srgbClr val="FBAE40"/>
          </p15:clr>
        </p15:guide>
        <p15:guide id="16" pos="3840" userDrawn="1">
          <p15:clr>
            <a:srgbClr val="FBAE40"/>
          </p15:clr>
        </p15:guide>
        <p15:guide id="17" orient="horz" pos="2160" userDrawn="1">
          <p15:clr>
            <a:srgbClr val="FBAE40"/>
          </p15:clr>
        </p15:guide>
        <p15:guide id="18" orient="horz" pos="663" userDrawn="1">
          <p15:clr>
            <a:srgbClr val="FBAE40"/>
          </p15:clr>
        </p15:guide>
        <p15:guide id="19" orient="horz" pos="134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headers and pictures layout">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284A8469-7372-B547-ACE6-C9E7A14FA1CD}"/>
              </a:ext>
            </a:extLst>
          </p:cNvPr>
          <p:cNvSpPr>
            <a:spLocks noGrp="1"/>
          </p:cNvSpPr>
          <p:nvPr>
            <p:ph type="title" hasCustomPrompt="1"/>
          </p:nvPr>
        </p:nvSpPr>
        <p:spPr>
          <a:xfrm>
            <a:off x="450848" y="450000"/>
            <a:ext cx="5842629" cy="782467"/>
          </a:xfrm>
        </p:spPr>
        <p:txBody>
          <a:bodyPr anchor="t" anchorCtr="0"/>
          <a:lstStyle>
            <a:lvl1pPr>
              <a:lnSpc>
                <a:spcPct val="90000"/>
              </a:lnSpc>
              <a:defRPr/>
            </a:lvl1pPr>
          </a:lstStyle>
          <a:p>
            <a:r>
              <a:rPr lang="nl-NL" dirty="0"/>
              <a:t>Three columns, headers and pictures</a:t>
            </a:r>
          </a:p>
        </p:txBody>
      </p:sp>
      <p:sp>
        <p:nvSpPr>
          <p:cNvPr id="10" name="TypeTextLevel" hidden="1">
            <a:extLst>
              <a:ext uri="{FF2B5EF4-FFF2-40B4-BE49-F238E27FC236}">
                <a16:creationId xmlns:a16="http://schemas.microsoft.com/office/drawing/2014/main" id="{5224EB65-967A-4B88-AB03-7A6AA0243080}"/>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sp>
        <p:nvSpPr>
          <p:cNvPr id="6" name="Tijdelijke aanduiding voor dianummer 5">
            <a:extLst>
              <a:ext uri="{FF2B5EF4-FFF2-40B4-BE49-F238E27FC236}">
                <a16:creationId xmlns:a16="http://schemas.microsoft.com/office/drawing/2014/main" id="{E9BB55B4-9D18-4901-B46D-3A0BD64A6F3E}"/>
              </a:ext>
            </a:extLst>
          </p:cNvPr>
          <p:cNvSpPr>
            <a:spLocks noGrp="1"/>
          </p:cNvSpPr>
          <p:nvPr>
            <p:ph type="sldNum" sz="quarter" idx="17"/>
          </p:nvPr>
        </p:nvSpPr>
        <p:spPr/>
        <p:txBody>
          <a:bodyPr/>
          <a:lstStyle/>
          <a:p>
            <a:pPr algn="l"/>
            <a:fld id="{840C1E0B-154D-844F-9C3C-CB8827A7EAB0}" type="slidenum">
              <a:rPr lang="nl-NL" smtClean="0"/>
              <a:pPr algn="l"/>
              <a:t>‹nr.›</a:t>
            </a:fld>
            <a:r>
              <a:rPr lang="nl-NL"/>
              <a:t> </a:t>
            </a:r>
            <a:endParaRPr lang="nl-NL" dirty="0"/>
          </a:p>
        </p:txBody>
      </p:sp>
      <p:pic>
        <p:nvPicPr>
          <p:cNvPr id="2" name="Picture 1" descr="A logo of a company&#10;&#10;Description automatically generated">
            <a:extLst>
              <a:ext uri="{FF2B5EF4-FFF2-40B4-BE49-F238E27FC236}">
                <a16:creationId xmlns:a16="http://schemas.microsoft.com/office/drawing/2014/main" id="{54943053-B7A8-7C3B-00B8-9D347BD58B5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CA48AB70-A899-889D-2828-993ADF52611E}"/>
              </a:ext>
            </a:extLst>
          </p:cNvPr>
          <p:cNvPicPr>
            <a:picLocks noChangeAspect="1"/>
          </p:cNvPicPr>
          <p:nvPr userDrawn="1"/>
        </p:nvPicPr>
        <p:blipFill>
          <a:blip r:embed="rId3"/>
          <a:stretch>
            <a:fillRect/>
          </a:stretch>
        </p:blipFill>
        <p:spPr>
          <a:xfrm>
            <a:off x="9278586" y="6097088"/>
            <a:ext cx="2790432" cy="609600"/>
          </a:xfrm>
          <a:prstGeom prst="rect">
            <a:avLst/>
          </a:prstGeom>
        </p:spPr>
      </p:pic>
      <p:sp>
        <p:nvSpPr>
          <p:cNvPr id="12" name="Text Placeholder 11">
            <a:extLst>
              <a:ext uri="{FF2B5EF4-FFF2-40B4-BE49-F238E27FC236}">
                <a16:creationId xmlns:a16="http://schemas.microsoft.com/office/drawing/2014/main" id="{C883C07F-8835-4AEF-201B-35503A4D7F85}"/>
              </a:ext>
            </a:extLst>
          </p:cNvPr>
          <p:cNvSpPr>
            <a:spLocks noGrp="1"/>
          </p:cNvSpPr>
          <p:nvPr>
            <p:ph type="body" sz="quarter" idx="20"/>
          </p:nvPr>
        </p:nvSpPr>
        <p:spPr>
          <a:xfrm>
            <a:off x="1686931" y="2424771"/>
            <a:ext cx="2622550" cy="1848649"/>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14" name="Picture Placeholder 13">
            <a:extLst>
              <a:ext uri="{FF2B5EF4-FFF2-40B4-BE49-F238E27FC236}">
                <a16:creationId xmlns:a16="http://schemas.microsoft.com/office/drawing/2014/main" id="{7BA07B74-F025-2F69-8A4D-2AE3BF8A3FDD}"/>
              </a:ext>
            </a:extLst>
          </p:cNvPr>
          <p:cNvSpPr>
            <a:spLocks noGrp="1"/>
          </p:cNvSpPr>
          <p:nvPr>
            <p:ph type="pic" sz="quarter" idx="21" hasCustomPrompt="1"/>
          </p:nvPr>
        </p:nvSpPr>
        <p:spPr>
          <a:xfrm>
            <a:off x="1684338" y="4426062"/>
            <a:ext cx="2622551" cy="1531938"/>
          </a:xfrm>
        </p:spPr>
        <p:txBody>
          <a:bodyPr/>
          <a:lstStyle>
            <a:lvl1pPr algn="ctr">
              <a:defRPr sz="1400"/>
            </a:lvl1pPr>
          </a:lstStyle>
          <a:p>
            <a:r>
              <a:rPr lang="en-US" dirty="0"/>
              <a:t>Insert your picture</a:t>
            </a:r>
            <a:endParaRPr lang="en-NL" dirty="0"/>
          </a:p>
        </p:txBody>
      </p:sp>
      <p:sp>
        <p:nvSpPr>
          <p:cNvPr id="15" name="Text Placeholder 11">
            <a:extLst>
              <a:ext uri="{FF2B5EF4-FFF2-40B4-BE49-F238E27FC236}">
                <a16:creationId xmlns:a16="http://schemas.microsoft.com/office/drawing/2014/main" id="{6D505250-93EA-8320-CFF9-45DC029C9B99}"/>
              </a:ext>
            </a:extLst>
          </p:cNvPr>
          <p:cNvSpPr>
            <a:spLocks noGrp="1"/>
          </p:cNvSpPr>
          <p:nvPr>
            <p:ph type="body" sz="quarter" idx="22"/>
          </p:nvPr>
        </p:nvSpPr>
        <p:spPr>
          <a:xfrm>
            <a:off x="5404856" y="2426471"/>
            <a:ext cx="2622550" cy="1846949"/>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17" name="Picture Placeholder 13">
            <a:extLst>
              <a:ext uri="{FF2B5EF4-FFF2-40B4-BE49-F238E27FC236}">
                <a16:creationId xmlns:a16="http://schemas.microsoft.com/office/drawing/2014/main" id="{C7C61A4F-0A2B-388E-E72E-1E7F6FDA7933}"/>
              </a:ext>
            </a:extLst>
          </p:cNvPr>
          <p:cNvSpPr>
            <a:spLocks noGrp="1"/>
          </p:cNvSpPr>
          <p:nvPr>
            <p:ph type="pic" sz="quarter" idx="23" hasCustomPrompt="1"/>
          </p:nvPr>
        </p:nvSpPr>
        <p:spPr>
          <a:xfrm>
            <a:off x="5402263" y="4427762"/>
            <a:ext cx="2622551" cy="1531938"/>
          </a:xfrm>
        </p:spPr>
        <p:txBody>
          <a:bodyPr/>
          <a:lstStyle>
            <a:lvl1pPr algn="ctr">
              <a:defRPr sz="1400"/>
            </a:lvl1pPr>
          </a:lstStyle>
          <a:p>
            <a:r>
              <a:rPr lang="en-US" dirty="0"/>
              <a:t>Insert your picture</a:t>
            </a:r>
            <a:endParaRPr lang="en-NL" dirty="0"/>
          </a:p>
        </p:txBody>
      </p:sp>
      <p:sp>
        <p:nvSpPr>
          <p:cNvPr id="19" name="Text Placeholder 11">
            <a:extLst>
              <a:ext uri="{FF2B5EF4-FFF2-40B4-BE49-F238E27FC236}">
                <a16:creationId xmlns:a16="http://schemas.microsoft.com/office/drawing/2014/main" id="{6114DC59-8431-4919-BBB9-ABCEAFB5F03E}"/>
              </a:ext>
            </a:extLst>
          </p:cNvPr>
          <p:cNvSpPr>
            <a:spLocks noGrp="1"/>
          </p:cNvSpPr>
          <p:nvPr>
            <p:ph type="body" sz="quarter" idx="24"/>
          </p:nvPr>
        </p:nvSpPr>
        <p:spPr>
          <a:xfrm>
            <a:off x="9122781" y="2424771"/>
            <a:ext cx="2622550" cy="1846949"/>
          </a:xfrm>
        </p:spPr>
        <p:txBody>
          <a:bodyPr/>
          <a:lstStyle>
            <a:lvl1pPr>
              <a:defRPr sz="1400">
                <a:solidFill>
                  <a:schemeClr val="tx1"/>
                </a:solidFill>
              </a:defRPr>
            </a:lvl1pPr>
            <a:lvl2pPr>
              <a:defRPr sz="1400">
                <a:solidFill>
                  <a:schemeClr val="tx1"/>
                </a:solidFill>
              </a:defRPr>
            </a:lvl2pPr>
            <a:lvl3pPr>
              <a:defRPr sz="1400">
                <a:solidFill>
                  <a:schemeClr val="tx1"/>
                </a:solidFill>
              </a:defRPr>
            </a:lvl3pPr>
          </a:lstStyle>
          <a:p>
            <a:pPr lvl="0"/>
            <a:r>
              <a:rPr lang="en-US" dirty="0"/>
              <a:t>Click to edit Master text styles</a:t>
            </a:r>
          </a:p>
          <a:p>
            <a:pPr lvl="1"/>
            <a:r>
              <a:rPr lang="en-US" dirty="0"/>
              <a:t>Second level</a:t>
            </a:r>
          </a:p>
          <a:p>
            <a:pPr lvl="2"/>
            <a:r>
              <a:rPr lang="en-US" dirty="0"/>
              <a:t>Third level</a:t>
            </a:r>
            <a:endParaRPr lang="en-NL" dirty="0"/>
          </a:p>
        </p:txBody>
      </p:sp>
      <p:sp>
        <p:nvSpPr>
          <p:cNvPr id="20" name="Picture Placeholder 13">
            <a:extLst>
              <a:ext uri="{FF2B5EF4-FFF2-40B4-BE49-F238E27FC236}">
                <a16:creationId xmlns:a16="http://schemas.microsoft.com/office/drawing/2014/main" id="{688EDC7C-7633-6066-8226-4376B41090B6}"/>
              </a:ext>
            </a:extLst>
          </p:cNvPr>
          <p:cNvSpPr>
            <a:spLocks noGrp="1"/>
          </p:cNvSpPr>
          <p:nvPr>
            <p:ph type="pic" sz="quarter" idx="25" hasCustomPrompt="1"/>
          </p:nvPr>
        </p:nvSpPr>
        <p:spPr>
          <a:xfrm>
            <a:off x="9120188" y="4426062"/>
            <a:ext cx="2622551" cy="1531938"/>
          </a:xfrm>
        </p:spPr>
        <p:txBody>
          <a:bodyPr/>
          <a:lstStyle>
            <a:lvl1pPr algn="ctr">
              <a:defRPr sz="1400"/>
            </a:lvl1pPr>
          </a:lstStyle>
          <a:p>
            <a:r>
              <a:rPr lang="en-US" dirty="0"/>
              <a:t>Insert your picture</a:t>
            </a:r>
            <a:endParaRPr lang="en-NL" dirty="0"/>
          </a:p>
        </p:txBody>
      </p:sp>
      <p:sp>
        <p:nvSpPr>
          <p:cNvPr id="3" name="Text Placeholder 13">
            <a:extLst>
              <a:ext uri="{FF2B5EF4-FFF2-40B4-BE49-F238E27FC236}">
                <a16:creationId xmlns:a16="http://schemas.microsoft.com/office/drawing/2014/main" id="{4FFD9F88-DC34-81E4-DCA2-1F2E0499EB6D}"/>
              </a:ext>
            </a:extLst>
          </p:cNvPr>
          <p:cNvSpPr>
            <a:spLocks noGrp="1"/>
          </p:cNvSpPr>
          <p:nvPr>
            <p:ph type="body" sz="quarter" idx="26" hasCustomPrompt="1"/>
          </p:nvPr>
        </p:nvSpPr>
        <p:spPr>
          <a:xfrm>
            <a:off x="1684337" y="1685924"/>
            <a:ext cx="2625143" cy="561975"/>
          </a:xfrm>
        </p:spPr>
        <p:txBody>
          <a:bodyPr/>
          <a:lstStyle>
            <a:lvl1pPr>
              <a:defRPr sz="1400">
                <a:solidFill>
                  <a:srgbClr val="0077B3"/>
                </a:solidFill>
              </a:defRPr>
            </a:lvl1pPr>
          </a:lstStyle>
          <a:p>
            <a:pPr lvl="0"/>
            <a:r>
              <a:rPr lang="en-US" dirty="0"/>
              <a:t>Header</a:t>
            </a:r>
            <a:endParaRPr lang="en-NL" dirty="0"/>
          </a:p>
        </p:txBody>
      </p:sp>
      <p:sp>
        <p:nvSpPr>
          <p:cNvPr id="4" name="Text Placeholder 13">
            <a:extLst>
              <a:ext uri="{FF2B5EF4-FFF2-40B4-BE49-F238E27FC236}">
                <a16:creationId xmlns:a16="http://schemas.microsoft.com/office/drawing/2014/main" id="{4027AB60-B6CB-D1E9-EC81-519CC83B13D5}"/>
              </a:ext>
            </a:extLst>
          </p:cNvPr>
          <p:cNvSpPr>
            <a:spLocks noGrp="1"/>
          </p:cNvSpPr>
          <p:nvPr>
            <p:ph type="body" sz="quarter" idx="27" hasCustomPrompt="1"/>
          </p:nvPr>
        </p:nvSpPr>
        <p:spPr>
          <a:xfrm>
            <a:off x="5376862" y="1707734"/>
            <a:ext cx="2663825" cy="561975"/>
          </a:xfrm>
        </p:spPr>
        <p:txBody>
          <a:bodyPr/>
          <a:lstStyle>
            <a:lvl1pPr>
              <a:defRPr sz="1400">
                <a:solidFill>
                  <a:srgbClr val="0077B3"/>
                </a:solidFill>
              </a:defRPr>
            </a:lvl1pPr>
          </a:lstStyle>
          <a:p>
            <a:pPr lvl="0"/>
            <a:r>
              <a:rPr lang="en-US" dirty="0"/>
              <a:t>Header</a:t>
            </a:r>
            <a:endParaRPr lang="en-NL" dirty="0"/>
          </a:p>
        </p:txBody>
      </p:sp>
      <p:sp>
        <p:nvSpPr>
          <p:cNvPr id="7" name="Text Placeholder 13">
            <a:extLst>
              <a:ext uri="{FF2B5EF4-FFF2-40B4-BE49-F238E27FC236}">
                <a16:creationId xmlns:a16="http://schemas.microsoft.com/office/drawing/2014/main" id="{2874BF0E-B0F0-600D-B8F9-A4B6685A9192}"/>
              </a:ext>
            </a:extLst>
          </p:cNvPr>
          <p:cNvSpPr>
            <a:spLocks noGrp="1"/>
          </p:cNvSpPr>
          <p:nvPr>
            <p:ph type="body" sz="quarter" idx="28" hasCustomPrompt="1"/>
          </p:nvPr>
        </p:nvSpPr>
        <p:spPr>
          <a:xfrm>
            <a:off x="9120187" y="1707734"/>
            <a:ext cx="2622549" cy="561975"/>
          </a:xfrm>
        </p:spPr>
        <p:txBody>
          <a:bodyPr/>
          <a:lstStyle>
            <a:lvl1pPr>
              <a:defRPr sz="1400">
                <a:solidFill>
                  <a:srgbClr val="0077B3"/>
                </a:solidFill>
              </a:defRPr>
            </a:lvl1pPr>
          </a:lstStyle>
          <a:p>
            <a:pPr lvl="0"/>
            <a:r>
              <a:rPr lang="en-US" dirty="0"/>
              <a:t>Header</a:t>
            </a:r>
            <a:endParaRPr lang="en-NL" dirty="0"/>
          </a:p>
        </p:txBody>
      </p:sp>
    </p:spTree>
    <p:extLst>
      <p:ext uri="{BB962C8B-B14F-4D97-AF65-F5344CB8AC3E}">
        <p14:creationId xmlns:p14="http://schemas.microsoft.com/office/powerpoint/2010/main" val="992309946"/>
      </p:ext>
    </p:extLst>
  </p:cSld>
  <p:clrMapOvr>
    <a:masterClrMapping/>
  </p:clrMapOvr>
  <p:extLst>
    <p:ext uri="{DCECCB84-F9BA-43D5-87BE-67443E8EF086}">
      <p15:sldGuideLst xmlns:p15="http://schemas.microsoft.com/office/powerpoint/2012/main">
        <p15:guide id="2" pos="3387">
          <p15:clr>
            <a:srgbClr val="FBAE40"/>
          </p15:clr>
        </p15:guide>
        <p15:guide id="3" pos="2714">
          <p15:clr>
            <a:srgbClr val="FBAE40"/>
          </p15:clr>
        </p15:guide>
        <p15:guide id="4" pos="4226">
          <p15:clr>
            <a:srgbClr val="FBAE40"/>
          </p15:clr>
        </p15:guide>
        <p15:guide id="5" pos="5065">
          <p15:clr>
            <a:srgbClr val="FBAE40"/>
          </p15:clr>
        </p15:guide>
        <p15:guide id="6" pos="5746">
          <p15:clr>
            <a:srgbClr val="FBAE40"/>
          </p15:clr>
        </p15:guide>
        <p15:guide id="9" pos="106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on 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69575-FC44-7E4A-8838-61D5730DC3A6}"/>
              </a:ext>
            </a:extLst>
          </p:cNvPr>
          <p:cNvSpPr>
            <a:spLocks noGrp="1"/>
          </p:cNvSpPr>
          <p:nvPr>
            <p:ph type="title" hasCustomPrompt="1"/>
          </p:nvPr>
        </p:nvSpPr>
        <p:spPr>
          <a:xfrm>
            <a:off x="450850" y="451166"/>
            <a:ext cx="3984749" cy="782467"/>
          </a:xfrm>
        </p:spPr>
        <p:txBody>
          <a:bodyPr/>
          <a:lstStyle>
            <a:lvl1pPr>
              <a:lnSpc>
                <a:spcPct val="90000"/>
              </a:lnSpc>
              <a:defRPr/>
            </a:lvl1pPr>
          </a:lstStyle>
          <a:p>
            <a:r>
              <a:rPr lang="nl-NL" dirty="0"/>
              <a:t>Slide to showcase figure</a:t>
            </a:r>
          </a:p>
        </p:txBody>
      </p:sp>
      <p:sp>
        <p:nvSpPr>
          <p:cNvPr id="6" name="Tijdelijke aanduiding voor tabel 5">
            <a:extLst>
              <a:ext uri="{FF2B5EF4-FFF2-40B4-BE49-F238E27FC236}">
                <a16:creationId xmlns:a16="http://schemas.microsoft.com/office/drawing/2014/main" id="{5AD1E237-53F2-D740-A90A-6D81BF701411}"/>
              </a:ext>
            </a:extLst>
          </p:cNvPr>
          <p:cNvSpPr>
            <a:spLocks noGrp="1"/>
          </p:cNvSpPr>
          <p:nvPr>
            <p:ph type="tbl" sz="quarter" idx="12" hasCustomPrompt="1"/>
          </p:nvPr>
        </p:nvSpPr>
        <p:spPr>
          <a:xfrm>
            <a:off x="1510282" y="1685925"/>
            <a:ext cx="10238806" cy="4270374"/>
          </a:xfrm>
          <a:prstGeom prst="rect">
            <a:avLst/>
          </a:prstGeom>
        </p:spPr>
        <p:txBody>
          <a:bodyPr/>
          <a:lstStyle>
            <a:lvl1pPr>
              <a:defRPr/>
            </a:lvl1pPr>
          </a:lstStyle>
          <a:p>
            <a:r>
              <a:rPr lang="nl-NL" dirty="0"/>
              <a:t>Space for your picture or figure</a:t>
            </a:r>
          </a:p>
        </p:txBody>
      </p:sp>
      <p:pic>
        <p:nvPicPr>
          <p:cNvPr id="7" name="Afbeelding 5">
            <a:extLst>
              <a:ext uri="{FF2B5EF4-FFF2-40B4-BE49-F238E27FC236}">
                <a16:creationId xmlns:a16="http://schemas.microsoft.com/office/drawing/2014/main" id="{63563CDA-94CD-CF48-ABF5-65A46919EFC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8" name="Slide Number Placeholder 7">
            <a:extLst>
              <a:ext uri="{FF2B5EF4-FFF2-40B4-BE49-F238E27FC236}">
                <a16:creationId xmlns:a16="http://schemas.microsoft.com/office/drawing/2014/main" id="{2537DA3D-0D03-4BE0-8251-514521C6C472}"/>
              </a:ext>
            </a:extLst>
          </p:cNvPr>
          <p:cNvSpPr>
            <a:spLocks noGrp="1"/>
          </p:cNvSpPr>
          <p:nvPr>
            <p:ph type="sldNum" sz="quarter" idx="14"/>
          </p:nvPr>
        </p:nvSpPr>
        <p:spPr/>
        <p:txBody>
          <a:bodyPr/>
          <a:lstStyle/>
          <a:p>
            <a:pPr algn="l"/>
            <a:fld id="{840C1E0B-154D-844F-9C3C-CB8827A7EAB0}" type="slidenum">
              <a:rPr lang="nl-NL" smtClean="0"/>
              <a:pPr algn="l"/>
              <a:t>‹nr.›</a:t>
            </a:fld>
            <a:r>
              <a:rPr lang="nl-NL"/>
              <a:t> </a:t>
            </a:r>
            <a:endParaRPr lang="nl-NL" dirty="0"/>
          </a:p>
        </p:txBody>
      </p:sp>
      <p:sp>
        <p:nvSpPr>
          <p:cNvPr id="9" name="TypeTextLevel" hidden="1">
            <a:extLst>
              <a:ext uri="{FF2B5EF4-FFF2-40B4-BE49-F238E27FC236}">
                <a16:creationId xmlns:a16="http://schemas.microsoft.com/office/drawing/2014/main" id="{6A62A801-68F1-4302-B58F-E01797EA2E86}"/>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NoLevel</a:t>
            </a:r>
            <a:endParaRPr lang="nl-NL" sz="800" dirty="0"/>
          </a:p>
        </p:txBody>
      </p:sp>
      <p:pic>
        <p:nvPicPr>
          <p:cNvPr id="3" name="Picture 2" descr="A logo of a company&#10;&#10;Description automatically generated">
            <a:extLst>
              <a:ext uri="{FF2B5EF4-FFF2-40B4-BE49-F238E27FC236}">
                <a16:creationId xmlns:a16="http://schemas.microsoft.com/office/drawing/2014/main" id="{389D18CE-9B58-AE7A-67B5-9DA784415C48}"/>
              </a:ext>
            </a:extLst>
          </p:cNvPr>
          <p:cNvPicPr>
            <a:picLocks noChangeAspect="1"/>
          </p:cNvPicPr>
          <p:nvPr userDrawn="1"/>
        </p:nvPicPr>
        <p:blipFill rotWithShape="1">
          <a:blip r:embed="rId3"/>
          <a:srcRect l="44651" t="16996" b="17507"/>
          <a:stretch/>
        </p:blipFill>
        <p:spPr>
          <a:xfrm>
            <a:off x="1685923" y="6146275"/>
            <a:ext cx="2130427" cy="521397"/>
          </a:xfrm>
          <a:prstGeom prst="rect">
            <a:avLst/>
          </a:prstGeom>
        </p:spPr>
      </p:pic>
    </p:spTree>
    <p:extLst>
      <p:ext uri="{BB962C8B-B14F-4D97-AF65-F5344CB8AC3E}">
        <p14:creationId xmlns:p14="http://schemas.microsoft.com/office/powerpoint/2010/main" val="372340246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onsors/partners, VU logo only">
    <p:bg>
      <p:bgPr>
        <a:solidFill>
          <a:srgbClr val="F2EFED"/>
        </a:solidFill>
        <a:effectLst/>
      </p:bgPr>
    </p:bg>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AD303578-903C-A34A-AF9B-392F1BD2B76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559128"/>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lnSpc>
                <a:spcPct val="90000"/>
              </a:lnSpc>
              <a:defRPr sz="2400">
                <a:solidFill>
                  <a:schemeClr val="bg2"/>
                </a:solidFill>
                <a:latin typeface="DINPro" pitchFamily="2" charset="0"/>
              </a:defRPr>
            </a:lvl2pPr>
            <a:lvl3pPr>
              <a:defRPr>
                <a:solidFill>
                  <a:schemeClr val="bg2"/>
                </a:solidFill>
                <a:latin typeface="DINPro" pitchFamily="2" charset="0"/>
              </a:defRPr>
            </a:lvl3pPr>
          </a:lstStyle>
          <a:p>
            <a:r>
              <a:rPr lang="nl-NL" dirty="0"/>
              <a:t>Your text</a:t>
            </a:r>
          </a:p>
          <a:p>
            <a:pPr lvl="1"/>
            <a:r>
              <a:rPr lang="nl-NL" dirty="0"/>
              <a:t>Second level</a:t>
            </a:r>
          </a:p>
          <a:p>
            <a:pPr lvl="2"/>
            <a:r>
              <a:rPr lang="nl-NL" dirty="0"/>
              <a:t>Third level
Forth level
Fifth level</a:t>
            </a:r>
          </a:p>
        </p:txBody>
      </p:sp>
      <p:pic>
        <p:nvPicPr>
          <p:cNvPr id="6" name="Afbeelding 5">
            <a:extLst>
              <a:ext uri="{FF2B5EF4-FFF2-40B4-BE49-F238E27FC236}">
                <a16:creationId xmlns:a16="http://schemas.microsoft.com/office/drawing/2014/main" id="{283FBF2E-73CB-2744-ABB2-73A4A75C7BF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0112" y="501839"/>
            <a:ext cx="2344002" cy="565200"/>
          </a:xfrm>
          <a:prstGeom prst="rect">
            <a:avLst/>
          </a:prstGeom>
        </p:spPr>
      </p:pic>
    </p:spTree>
    <p:extLst>
      <p:ext uri="{BB962C8B-B14F-4D97-AF65-F5344CB8AC3E}">
        <p14:creationId xmlns:p14="http://schemas.microsoft.com/office/powerpoint/2010/main" val="504746502"/>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p15:clr>
            <a:srgbClr val="FBAE40"/>
          </p15:clr>
        </p15:guide>
        <p15:guide id="14" pos="2276">
          <p15:clr>
            <a:srgbClr val="FBAE40"/>
          </p15:clr>
        </p15:guide>
        <p15:guide id="15" pos="1996">
          <p15:clr>
            <a:srgbClr val="FBAE40"/>
          </p15:clr>
        </p15:guide>
        <p15:guide id="16" pos="5411">
          <p15:clr>
            <a:srgbClr val="FBAE40"/>
          </p15:clr>
        </p15:guide>
        <p15:guide id="17" pos="56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onsors/partners, faculty/department">
    <p:bg>
      <p:bgPr>
        <a:solidFill>
          <a:srgbClr val="F2EFED"/>
        </a:solidFill>
        <a:effectLst/>
      </p:bgPr>
    </p:bg>
    <p:spTree>
      <p:nvGrpSpPr>
        <p:cNvPr id="1" name=""/>
        <p:cNvGrpSpPr/>
        <p:nvPr/>
      </p:nvGrpSpPr>
      <p:grpSpPr>
        <a:xfrm>
          <a:off x="0" y="0"/>
          <a:ext cx="0" cy="0"/>
          <a:chOff x="0" y="0"/>
          <a:chExt cx="0" cy="0"/>
        </a:xfrm>
      </p:grpSpPr>
      <p:sp>
        <p:nvSpPr>
          <p:cNvPr id="3" name="Rechthoek 10">
            <a:extLst>
              <a:ext uri="{FF2B5EF4-FFF2-40B4-BE49-F238E27FC236}">
                <a16:creationId xmlns:a16="http://schemas.microsoft.com/office/drawing/2014/main" id="{CD790A77-014F-CE88-7AA3-9A65D3274550}"/>
              </a:ext>
            </a:extLst>
          </p:cNvPr>
          <p:cNvSpPr/>
          <p:nvPr userDrawn="1"/>
        </p:nvSpPr>
        <p:spPr>
          <a:xfrm>
            <a:off x="3969" y="0"/>
            <a:ext cx="12193588" cy="2136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800" dirty="0"/>
          </a:p>
        </p:txBody>
      </p:sp>
      <p:sp>
        <p:nvSpPr>
          <p:cNvPr id="9" name="Tijdelijke aanduiding voor tekst 8">
            <a:extLst>
              <a:ext uri="{FF2B5EF4-FFF2-40B4-BE49-F238E27FC236}">
                <a16:creationId xmlns:a16="http://schemas.microsoft.com/office/drawing/2014/main" id="{9B428526-287A-244A-8A85-27B89673C4A3}"/>
              </a:ext>
            </a:extLst>
          </p:cNvPr>
          <p:cNvSpPr>
            <a:spLocks noGrp="1"/>
          </p:cNvSpPr>
          <p:nvPr>
            <p:ph type="body" sz="quarter" idx="18" hasCustomPrompt="1"/>
          </p:nvPr>
        </p:nvSpPr>
        <p:spPr>
          <a:xfrm>
            <a:off x="450851" y="1680793"/>
            <a:ext cx="11299824" cy="2632994"/>
          </a:xfrm>
          <a:prstGeom prst="rect">
            <a:avLst/>
          </a:prstGeom>
          <a:blipFill dpi="0" rotWithShape="1">
            <a:blip r:embed="rId2">
              <a:extLst>
                <a:ext uri="{96DAC541-7B7A-43D3-8B79-37D633B846F1}">
                  <asvg:svgBlip xmlns:asvg="http://schemas.microsoft.com/office/drawing/2016/SVG/main" r:embed="rId3"/>
                </a:ext>
              </a:extLst>
            </a:blip>
            <a:srcRect/>
            <a:tile tx="0" ty="0" sx="100000" sy="100000" flip="none" algn="bl"/>
          </a:blipFill>
        </p:spPr>
        <p:txBody>
          <a:bodyPr wrap="square" lIns="442800" tIns="442800" rIns="442800" bIns="442800">
            <a:spAutoFit/>
          </a:bodyPr>
          <a:lstStyle>
            <a:lvl1pPr>
              <a:lnSpc>
                <a:spcPct val="90000"/>
              </a:lnSpc>
              <a:spcAft>
                <a:spcPts val="0"/>
              </a:spcAft>
              <a:defRPr sz="3200" b="0" i="0">
                <a:solidFill>
                  <a:schemeClr val="bg2"/>
                </a:solidFill>
                <a:latin typeface="DINPro-Medium" pitchFamily="2" charset="0"/>
              </a:defRPr>
            </a:lvl1pPr>
            <a:lvl2pPr>
              <a:defRPr sz="2400">
                <a:solidFill>
                  <a:schemeClr val="bg2"/>
                </a:solidFill>
                <a:latin typeface="DINPro" pitchFamily="2" charset="0"/>
              </a:defRPr>
            </a:lvl2pPr>
            <a:lvl3pPr>
              <a:defRPr>
                <a:solidFill>
                  <a:schemeClr val="bg2"/>
                </a:solidFill>
                <a:latin typeface="DINPro" pitchFamily="2" charset="0"/>
              </a:defRPr>
            </a:lvl3pPr>
          </a:lstStyle>
          <a:p>
            <a:r>
              <a:rPr lang="nl-NL" dirty="0"/>
              <a:t>Your text</a:t>
            </a:r>
          </a:p>
          <a:p>
            <a:pPr lvl="1"/>
            <a:r>
              <a:rPr lang="nl-NL" dirty="0"/>
              <a:t>Second level</a:t>
            </a:r>
          </a:p>
          <a:p>
            <a:pPr lvl="2"/>
            <a:r>
              <a:rPr lang="nl-NL" dirty="0"/>
              <a:t>Third level
Forth level
Fifth level</a:t>
            </a:r>
          </a:p>
        </p:txBody>
      </p:sp>
      <p:grpSp>
        <p:nvGrpSpPr>
          <p:cNvPr id="16" name="Group 15">
            <a:extLst>
              <a:ext uri="{FF2B5EF4-FFF2-40B4-BE49-F238E27FC236}">
                <a16:creationId xmlns:a16="http://schemas.microsoft.com/office/drawing/2014/main" id="{FE01A3F7-F028-BEB0-EC74-26242C2F87BA}"/>
              </a:ext>
            </a:extLst>
          </p:cNvPr>
          <p:cNvGrpSpPr/>
          <p:nvPr userDrawn="1"/>
        </p:nvGrpSpPr>
        <p:grpSpPr>
          <a:xfrm>
            <a:off x="893849" y="416256"/>
            <a:ext cx="6066788" cy="837912"/>
            <a:chOff x="893849" y="416256"/>
            <a:chExt cx="6066788" cy="837912"/>
          </a:xfrm>
        </p:grpSpPr>
        <p:pic>
          <p:nvPicPr>
            <p:cNvPr id="17" name="Picture 16" descr="A logo of a company&#10;&#10;Description automatically generated">
              <a:extLst>
                <a:ext uri="{FF2B5EF4-FFF2-40B4-BE49-F238E27FC236}">
                  <a16:creationId xmlns:a16="http://schemas.microsoft.com/office/drawing/2014/main" id="{8E909B42-39AD-A312-D972-531C11D0C86D}"/>
                </a:ext>
              </a:extLst>
            </p:cNvPr>
            <p:cNvPicPr>
              <a:picLocks noChangeAspect="1"/>
            </p:cNvPicPr>
            <p:nvPr userDrawn="1"/>
          </p:nvPicPr>
          <p:blipFill rotWithShape="1">
            <a:blip r:embed="rId4"/>
            <a:srcRect l="45696" t="16996" b="17507"/>
            <a:stretch/>
          </p:blipFill>
          <p:spPr>
            <a:xfrm>
              <a:off x="5088300" y="609267"/>
              <a:ext cx="1872337" cy="467050"/>
            </a:xfrm>
            <a:prstGeom prst="rect">
              <a:avLst/>
            </a:prstGeom>
          </p:spPr>
        </p:pic>
        <p:pic>
          <p:nvPicPr>
            <p:cNvPr id="18" name="Picture 17" descr="Blue text on a white background&#10;&#10;Description automatically generated">
              <a:extLst>
                <a:ext uri="{FF2B5EF4-FFF2-40B4-BE49-F238E27FC236}">
                  <a16:creationId xmlns:a16="http://schemas.microsoft.com/office/drawing/2014/main" id="{A158B84C-0AC9-6944-21AB-C735DE769FA6}"/>
                </a:ext>
              </a:extLst>
            </p:cNvPr>
            <p:cNvPicPr>
              <a:picLocks noChangeAspect="1"/>
            </p:cNvPicPr>
            <p:nvPr userDrawn="1"/>
          </p:nvPicPr>
          <p:blipFill>
            <a:blip r:embed="rId5"/>
            <a:stretch>
              <a:fillRect/>
            </a:stretch>
          </p:blipFill>
          <p:spPr>
            <a:xfrm>
              <a:off x="893849" y="416257"/>
              <a:ext cx="3835521" cy="837911"/>
            </a:xfrm>
            <a:prstGeom prst="rect">
              <a:avLst/>
            </a:prstGeom>
          </p:spPr>
        </p:pic>
        <p:pic>
          <p:nvPicPr>
            <p:cNvPr id="19" name="Picture 18" descr="Blue text on a white background&#10;&#10;Description automatically generated">
              <a:extLst>
                <a:ext uri="{FF2B5EF4-FFF2-40B4-BE49-F238E27FC236}">
                  <a16:creationId xmlns:a16="http://schemas.microsoft.com/office/drawing/2014/main" id="{DFF5D742-0151-0ECE-FB78-1A22543181CF}"/>
                </a:ext>
              </a:extLst>
            </p:cNvPr>
            <p:cNvPicPr>
              <a:picLocks noChangeAspect="1"/>
            </p:cNvPicPr>
            <p:nvPr userDrawn="1"/>
          </p:nvPicPr>
          <p:blipFill rotWithShape="1">
            <a:blip r:embed="rId5"/>
            <a:srcRect l="63236" r="25712"/>
            <a:stretch/>
          </p:blipFill>
          <p:spPr>
            <a:xfrm>
              <a:off x="4678100" y="416256"/>
              <a:ext cx="423897" cy="837911"/>
            </a:xfrm>
            <a:prstGeom prst="rect">
              <a:avLst/>
            </a:prstGeom>
          </p:spPr>
        </p:pic>
      </p:grpSp>
    </p:spTree>
    <p:extLst>
      <p:ext uri="{BB962C8B-B14F-4D97-AF65-F5344CB8AC3E}">
        <p14:creationId xmlns:p14="http://schemas.microsoft.com/office/powerpoint/2010/main" val="1840531873"/>
      </p:ext>
    </p:extLst>
  </p:cSld>
  <p:clrMapOvr>
    <a:masterClrMapping/>
  </p:clrMapOvr>
  <p:extLst>
    <p:ext uri="{DCECCB84-F9BA-43D5-87BE-67443E8EF086}">
      <p15:sldGuideLst xmlns:p15="http://schemas.microsoft.com/office/powerpoint/2012/main">
        <p15:guide id="9" pos="567">
          <p15:clr>
            <a:srgbClr val="FBAE40"/>
          </p15:clr>
        </p15:guide>
        <p15:guide id="10" orient="horz" pos="1346">
          <p15:clr>
            <a:srgbClr val="FBAE40"/>
          </p15:clr>
        </p15:guide>
        <p15:guide id="11" pos="3984">
          <p15:clr>
            <a:srgbClr val="FBAE40"/>
          </p15:clr>
        </p15:guide>
        <p15:guide id="12" pos="3700">
          <p15:clr>
            <a:srgbClr val="FBAE40"/>
          </p15:clr>
        </p15:guide>
        <p15:guide id="13" pos="7120" userDrawn="1">
          <p15:clr>
            <a:srgbClr val="FBAE40"/>
          </p15:clr>
        </p15:guide>
        <p15:guide id="14" pos="2276" userDrawn="1">
          <p15:clr>
            <a:srgbClr val="FBAE40"/>
          </p15:clr>
        </p15:guide>
        <p15:guide id="15" pos="1996" userDrawn="1">
          <p15:clr>
            <a:srgbClr val="FBAE40"/>
          </p15:clr>
        </p15:guide>
        <p15:guide id="16" pos="5411" userDrawn="1">
          <p15:clr>
            <a:srgbClr val="FBAE40"/>
          </p15:clr>
        </p15:guide>
        <p15:guide id="17" pos="56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89795FE0-6FA0-F148-8C28-A37E61C9F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21" name="Titel 20">
            <a:extLst>
              <a:ext uri="{FF2B5EF4-FFF2-40B4-BE49-F238E27FC236}">
                <a16:creationId xmlns:a16="http://schemas.microsoft.com/office/drawing/2014/main" id="{5CF86F60-AA27-104D-BDB6-48EBA751C104}"/>
              </a:ext>
            </a:extLst>
          </p:cNvPr>
          <p:cNvSpPr>
            <a:spLocks noGrp="1"/>
          </p:cNvSpPr>
          <p:nvPr>
            <p:ph type="title" hasCustomPrompt="1"/>
          </p:nvPr>
        </p:nvSpPr>
        <p:spPr>
          <a:xfrm>
            <a:off x="450850" y="451166"/>
            <a:ext cx="1777414" cy="782467"/>
          </a:xfrm>
        </p:spPr>
        <p:txBody>
          <a:bodyPr/>
          <a:lstStyle>
            <a:lvl1pPr>
              <a:lnSpc>
                <a:spcPct val="90000"/>
              </a:lnSpc>
              <a:defRPr/>
            </a:lvl1pPr>
          </a:lstStyle>
          <a:p>
            <a:r>
              <a:rPr lang="nl-NL" dirty="0"/>
              <a:t>Text only</a:t>
            </a:r>
          </a:p>
        </p:txBody>
      </p:sp>
      <p:sp>
        <p:nvSpPr>
          <p:cNvPr id="6" name="Text Placeholder 5">
            <a:extLst>
              <a:ext uri="{FF2B5EF4-FFF2-40B4-BE49-F238E27FC236}">
                <a16:creationId xmlns:a16="http://schemas.microsoft.com/office/drawing/2014/main" id="{C92DF140-6C53-44AA-83B1-6399EDE16B59}"/>
              </a:ext>
            </a:extLst>
          </p:cNvPr>
          <p:cNvSpPr>
            <a:spLocks noGrp="1"/>
          </p:cNvSpPr>
          <p:nvPr>
            <p:ph type="body" sz="quarter" idx="13" hasCustomPrompt="1"/>
          </p:nvPr>
        </p:nvSpPr>
        <p:spPr>
          <a:xfrm>
            <a:off x="1685925" y="1685925"/>
            <a:ext cx="6553200" cy="4273550"/>
          </a:xfrm>
        </p:spPr>
        <p:txBody>
          <a:bodyPr/>
          <a:lstStyle>
            <a:lvl1pPr>
              <a:spcAft>
                <a:spcPts val="0"/>
              </a:spcAft>
              <a:defRPr>
                <a:solidFill>
                  <a:srgbClr val="0077B3"/>
                </a:solidFill>
              </a:defRPr>
            </a:lvl1pPr>
          </a:lstStyle>
          <a:p>
            <a:r>
              <a:rPr lang="nl-NL" dirty="0"/>
              <a:t>Your text</a:t>
            </a:r>
          </a:p>
          <a:p>
            <a:pPr lvl="1"/>
            <a:r>
              <a:rPr lang="nl-NL" dirty="0"/>
              <a:t>Second level</a:t>
            </a:r>
          </a:p>
          <a:p>
            <a:pPr lvl="2"/>
            <a:r>
              <a:rPr lang="nl-NL" dirty="0"/>
              <a:t>Third level
Forth level
Fifth level</a:t>
            </a:r>
          </a:p>
        </p:txBody>
      </p:sp>
      <p:sp>
        <p:nvSpPr>
          <p:cNvPr id="9" name="Slide Number Placeholder 8">
            <a:extLst>
              <a:ext uri="{FF2B5EF4-FFF2-40B4-BE49-F238E27FC236}">
                <a16:creationId xmlns:a16="http://schemas.microsoft.com/office/drawing/2014/main" id="{390A46A5-7E10-4E46-A8D5-A05DFAAEFD52}"/>
              </a:ext>
            </a:extLst>
          </p:cNvPr>
          <p:cNvSpPr>
            <a:spLocks noGrp="1"/>
          </p:cNvSpPr>
          <p:nvPr>
            <p:ph type="sldNum" sz="quarter" idx="15"/>
          </p:nvPr>
        </p:nvSpPr>
        <p:spPr/>
        <p:txBody>
          <a:bodyPr/>
          <a:lstStyle/>
          <a:p>
            <a:pPr algn="l"/>
            <a:fld id="{840C1E0B-154D-844F-9C3C-CB8827A7EAB0}" type="slidenum">
              <a:rPr lang="nl-NL" smtClean="0"/>
              <a:pPr algn="l"/>
              <a:t>‹nr.›</a:t>
            </a:fld>
            <a:r>
              <a:rPr lang="nl-NL"/>
              <a:t> </a:t>
            </a:r>
            <a:endParaRPr lang="nl-NL" dirty="0"/>
          </a:p>
        </p:txBody>
      </p:sp>
      <p:sp>
        <p:nvSpPr>
          <p:cNvPr id="7" name="TypeTextLevel" hidden="1">
            <a:extLst>
              <a:ext uri="{FF2B5EF4-FFF2-40B4-BE49-F238E27FC236}">
                <a16:creationId xmlns:a16="http://schemas.microsoft.com/office/drawing/2014/main" id="{AAD0BC9D-8444-4495-A390-04858A2A3185}"/>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3" name="Picture 2" descr="A logo of a company&#10;&#10;Description automatically generated">
            <a:extLst>
              <a:ext uri="{FF2B5EF4-FFF2-40B4-BE49-F238E27FC236}">
                <a16:creationId xmlns:a16="http://schemas.microsoft.com/office/drawing/2014/main" id="{38020DB9-419D-4F78-2F69-DB8809152BAC}"/>
              </a:ext>
            </a:extLst>
          </p:cNvPr>
          <p:cNvPicPr>
            <a:picLocks noChangeAspect="1"/>
          </p:cNvPicPr>
          <p:nvPr userDrawn="1"/>
        </p:nvPicPr>
        <p:blipFill rotWithShape="1">
          <a:blip r:embed="rId3"/>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BFBE979F-ECE6-D2AC-9912-D93DE85BABA3}"/>
              </a:ext>
            </a:extLst>
          </p:cNvPr>
          <p:cNvPicPr>
            <a:picLocks noChangeAspect="1"/>
          </p:cNvPicPr>
          <p:nvPr userDrawn="1"/>
        </p:nvPicPr>
        <p:blipFill>
          <a:blip r:embed="rId4"/>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3204378009"/>
      </p:ext>
    </p:extLst>
  </p:cSld>
  <p:clrMapOvr>
    <a:masterClrMapping/>
  </p:clrMapOvr>
  <p:extLst>
    <p:ext uri="{DCECCB84-F9BA-43D5-87BE-67443E8EF086}">
      <p15:sldGuideLst xmlns:p15="http://schemas.microsoft.com/office/powerpoint/2012/main">
        <p15:guide id="3" pos="2982" userDrawn="1">
          <p15:clr>
            <a:srgbClr val="FBAE40"/>
          </p15:clr>
        </p15:guide>
        <p15:guide id="4" pos="3266" userDrawn="1">
          <p15:clr>
            <a:srgbClr val="FBAE40"/>
          </p15:clr>
        </p15:guide>
        <p15:guide id="5" pos="5190" userDrawn="1">
          <p15:clr>
            <a:srgbClr val="FBAE40"/>
          </p15:clr>
        </p15:guide>
        <p15:guide id="6" pos="5474" userDrawn="1">
          <p15:clr>
            <a:srgbClr val="FBAE40"/>
          </p15:clr>
        </p15:guide>
        <p15:guide id="8" pos="1062" userDrawn="1">
          <p15:clr>
            <a:srgbClr val="FBAE40"/>
          </p15:clr>
        </p15:guide>
        <p15:guide id="9" orient="horz" pos="3929" userDrawn="1">
          <p15:clr>
            <a:srgbClr val="FBAE40"/>
          </p15:clr>
        </p15:guide>
        <p15:guide id="10" orient="horz" pos="413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89795FE0-6FA0-F148-8C28-A37E61C9F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21" name="Titel 20">
            <a:extLst>
              <a:ext uri="{FF2B5EF4-FFF2-40B4-BE49-F238E27FC236}">
                <a16:creationId xmlns:a16="http://schemas.microsoft.com/office/drawing/2014/main" id="{5CF86F60-AA27-104D-BDB6-48EBA751C104}"/>
              </a:ext>
            </a:extLst>
          </p:cNvPr>
          <p:cNvSpPr>
            <a:spLocks noGrp="1"/>
          </p:cNvSpPr>
          <p:nvPr>
            <p:ph type="title" hasCustomPrompt="1"/>
          </p:nvPr>
        </p:nvSpPr>
        <p:spPr>
          <a:xfrm>
            <a:off x="450850" y="451166"/>
            <a:ext cx="2210224" cy="782467"/>
          </a:xfrm>
        </p:spPr>
        <p:txBody>
          <a:bodyPr/>
          <a:lstStyle>
            <a:lvl1pPr>
              <a:lnSpc>
                <a:spcPct val="90000"/>
              </a:lnSpc>
              <a:defRPr/>
            </a:lvl1pPr>
          </a:lstStyle>
          <a:p>
            <a:r>
              <a:rPr lang="nl-NL" dirty="0"/>
              <a:t>Header only</a:t>
            </a:r>
          </a:p>
        </p:txBody>
      </p:sp>
      <p:sp>
        <p:nvSpPr>
          <p:cNvPr id="9" name="Slide Number Placeholder 8">
            <a:extLst>
              <a:ext uri="{FF2B5EF4-FFF2-40B4-BE49-F238E27FC236}">
                <a16:creationId xmlns:a16="http://schemas.microsoft.com/office/drawing/2014/main" id="{390A46A5-7E10-4E46-A8D5-A05DFAAEFD52}"/>
              </a:ext>
            </a:extLst>
          </p:cNvPr>
          <p:cNvSpPr>
            <a:spLocks noGrp="1"/>
          </p:cNvSpPr>
          <p:nvPr>
            <p:ph type="sldNum" sz="quarter" idx="15"/>
          </p:nvPr>
        </p:nvSpPr>
        <p:spPr/>
        <p:txBody>
          <a:bodyPr/>
          <a:lstStyle/>
          <a:p>
            <a:pPr algn="l"/>
            <a:fld id="{840C1E0B-154D-844F-9C3C-CB8827A7EAB0}" type="slidenum">
              <a:rPr lang="nl-NL" smtClean="0"/>
              <a:pPr algn="l"/>
              <a:t>‹nr.›</a:t>
            </a:fld>
            <a:r>
              <a:rPr lang="nl-NL"/>
              <a:t> </a:t>
            </a:r>
            <a:endParaRPr lang="nl-NL" dirty="0"/>
          </a:p>
        </p:txBody>
      </p:sp>
      <p:sp>
        <p:nvSpPr>
          <p:cNvPr id="7" name="TypeTextLevel" hidden="1">
            <a:extLst>
              <a:ext uri="{FF2B5EF4-FFF2-40B4-BE49-F238E27FC236}">
                <a16:creationId xmlns:a16="http://schemas.microsoft.com/office/drawing/2014/main" id="{AAD0BC9D-8444-4495-A390-04858A2A3185}"/>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3" name="Picture 2" descr="A logo of a company&#10;&#10;Description automatically generated">
            <a:extLst>
              <a:ext uri="{FF2B5EF4-FFF2-40B4-BE49-F238E27FC236}">
                <a16:creationId xmlns:a16="http://schemas.microsoft.com/office/drawing/2014/main" id="{38020DB9-419D-4F78-2F69-DB8809152BAC}"/>
              </a:ext>
            </a:extLst>
          </p:cNvPr>
          <p:cNvPicPr>
            <a:picLocks noChangeAspect="1"/>
          </p:cNvPicPr>
          <p:nvPr userDrawn="1"/>
        </p:nvPicPr>
        <p:blipFill rotWithShape="1">
          <a:blip r:embed="rId3"/>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BFBE979F-ECE6-D2AC-9912-D93DE85BABA3}"/>
              </a:ext>
            </a:extLst>
          </p:cNvPr>
          <p:cNvPicPr>
            <a:picLocks noChangeAspect="1"/>
          </p:cNvPicPr>
          <p:nvPr userDrawn="1"/>
        </p:nvPicPr>
        <p:blipFill>
          <a:blip r:embed="rId4"/>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4030389200"/>
      </p:ext>
    </p:extLst>
  </p:cSld>
  <p:clrMapOvr>
    <a:masterClrMapping/>
  </p:clrMapOvr>
  <p:extLst>
    <p:ext uri="{DCECCB84-F9BA-43D5-87BE-67443E8EF086}">
      <p15:sldGuideLst xmlns:p15="http://schemas.microsoft.com/office/powerpoint/2012/main">
        <p15:guide id="3" pos="2982" userDrawn="1">
          <p15:clr>
            <a:srgbClr val="FBAE40"/>
          </p15:clr>
        </p15:guide>
        <p15:guide id="4" pos="3266" userDrawn="1">
          <p15:clr>
            <a:srgbClr val="FBAE40"/>
          </p15:clr>
        </p15:guide>
        <p15:guide id="5" pos="5190" userDrawn="1">
          <p15:clr>
            <a:srgbClr val="FBAE40"/>
          </p15:clr>
        </p15:guide>
        <p15:guide id="6" pos="5474" userDrawn="1">
          <p15:clr>
            <a:srgbClr val="FBAE40"/>
          </p15:clr>
        </p15:guide>
        <p15:guide id="8" pos="1062" userDrawn="1">
          <p15:clr>
            <a:srgbClr val="FBAE40"/>
          </p15:clr>
        </p15:guide>
        <p15:guide id="9" orient="horz" pos="3929" userDrawn="1">
          <p15:clr>
            <a:srgbClr val="FBAE40"/>
          </p15:clr>
        </p15:guide>
        <p15:guide id="10" orient="horz" pos="41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pic>
        <p:nvPicPr>
          <p:cNvPr id="11" name="Afbeelding 5">
            <a:extLst>
              <a:ext uri="{FF2B5EF4-FFF2-40B4-BE49-F238E27FC236}">
                <a16:creationId xmlns:a16="http://schemas.microsoft.com/office/drawing/2014/main" id="{89795FE0-6FA0-F148-8C28-A37E61C9F3D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61497"/>
          <a:stretch/>
        </p:blipFill>
        <p:spPr>
          <a:xfrm>
            <a:off x="10673802" y="6102174"/>
            <a:ext cx="1105257" cy="609600"/>
          </a:xfrm>
          <a:prstGeom prst="rect">
            <a:avLst/>
          </a:prstGeom>
        </p:spPr>
      </p:pic>
      <p:sp>
        <p:nvSpPr>
          <p:cNvPr id="9" name="Slide Number Placeholder 8">
            <a:extLst>
              <a:ext uri="{FF2B5EF4-FFF2-40B4-BE49-F238E27FC236}">
                <a16:creationId xmlns:a16="http://schemas.microsoft.com/office/drawing/2014/main" id="{390A46A5-7E10-4E46-A8D5-A05DFAAEFD52}"/>
              </a:ext>
            </a:extLst>
          </p:cNvPr>
          <p:cNvSpPr>
            <a:spLocks noGrp="1"/>
          </p:cNvSpPr>
          <p:nvPr>
            <p:ph type="sldNum" sz="quarter" idx="15"/>
          </p:nvPr>
        </p:nvSpPr>
        <p:spPr/>
        <p:txBody>
          <a:bodyPr/>
          <a:lstStyle/>
          <a:p>
            <a:pPr algn="l"/>
            <a:fld id="{840C1E0B-154D-844F-9C3C-CB8827A7EAB0}" type="slidenum">
              <a:rPr lang="nl-NL" smtClean="0"/>
              <a:pPr algn="l"/>
              <a:t>‹nr.›</a:t>
            </a:fld>
            <a:r>
              <a:rPr lang="nl-NL"/>
              <a:t> </a:t>
            </a:r>
            <a:endParaRPr lang="nl-NL" dirty="0"/>
          </a:p>
        </p:txBody>
      </p:sp>
      <p:sp>
        <p:nvSpPr>
          <p:cNvPr id="7" name="TypeTextLevel" hidden="1">
            <a:extLst>
              <a:ext uri="{FF2B5EF4-FFF2-40B4-BE49-F238E27FC236}">
                <a16:creationId xmlns:a16="http://schemas.microsoft.com/office/drawing/2014/main" id="{AAD0BC9D-8444-4495-A390-04858A2A3185}"/>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3" name="Picture 2" descr="A logo of a company&#10;&#10;Description automatically generated">
            <a:extLst>
              <a:ext uri="{FF2B5EF4-FFF2-40B4-BE49-F238E27FC236}">
                <a16:creationId xmlns:a16="http://schemas.microsoft.com/office/drawing/2014/main" id="{38020DB9-419D-4F78-2F69-DB8809152BAC}"/>
              </a:ext>
            </a:extLst>
          </p:cNvPr>
          <p:cNvPicPr>
            <a:picLocks noChangeAspect="1"/>
          </p:cNvPicPr>
          <p:nvPr userDrawn="1"/>
        </p:nvPicPr>
        <p:blipFill rotWithShape="1">
          <a:blip r:embed="rId3"/>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BFBE979F-ECE6-D2AC-9912-D93DE85BABA3}"/>
              </a:ext>
            </a:extLst>
          </p:cNvPr>
          <p:cNvPicPr>
            <a:picLocks noChangeAspect="1"/>
          </p:cNvPicPr>
          <p:nvPr userDrawn="1"/>
        </p:nvPicPr>
        <p:blipFill>
          <a:blip r:embed="rId4"/>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538300108"/>
      </p:ext>
    </p:extLst>
  </p:cSld>
  <p:clrMapOvr>
    <a:masterClrMapping/>
  </p:clrMapOvr>
  <p:extLst>
    <p:ext uri="{DCECCB84-F9BA-43D5-87BE-67443E8EF086}">
      <p15:sldGuideLst xmlns:p15="http://schemas.microsoft.com/office/powerpoint/2012/main">
        <p15:guide id="3" pos="2982" userDrawn="1">
          <p15:clr>
            <a:srgbClr val="FBAE40"/>
          </p15:clr>
        </p15:guide>
        <p15:guide id="4" pos="3266" userDrawn="1">
          <p15:clr>
            <a:srgbClr val="FBAE40"/>
          </p15:clr>
        </p15:guide>
        <p15:guide id="5" pos="5190" userDrawn="1">
          <p15:clr>
            <a:srgbClr val="FBAE40"/>
          </p15:clr>
        </p15:guide>
        <p15:guide id="6" pos="5474" userDrawn="1">
          <p15:clr>
            <a:srgbClr val="FBAE40"/>
          </p15:clr>
        </p15:guide>
        <p15:guide id="8" pos="1062" userDrawn="1">
          <p15:clr>
            <a:srgbClr val="FBAE40"/>
          </p15:clr>
        </p15:guide>
        <p15:guide id="9" orient="horz" pos="3929" userDrawn="1">
          <p15:clr>
            <a:srgbClr val="FBAE40"/>
          </p15:clr>
        </p15:guide>
        <p15:guide id="10" orient="horz" pos="413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eft - text right">
    <p:spTree>
      <p:nvGrpSpPr>
        <p:cNvPr id="1" name=""/>
        <p:cNvGrpSpPr/>
        <p:nvPr/>
      </p:nvGrpSpPr>
      <p:grpSpPr>
        <a:xfrm>
          <a:off x="0" y="0"/>
          <a:ext cx="0" cy="0"/>
          <a:chOff x="0" y="0"/>
          <a:chExt cx="0" cy="0"/>
        </a:xfrm>
      </p:grpSpPr>
      <p:sp>
        <p:nvSpPr>
          <p:cNvPr id="19" name="Tijdelijke aanduiding voor afbeelding 18">
            <a:extLst>
              <a:ext uri="{FF2B5EF4-FFF2-40B4-BE49-F238E27FC236}">
                <a16:creationId xmlns:a16="http://schemas.microsoft.com/office/drawing/2014/main" id="{F8860968-3F8E-6549-A0BF-73A91B93710D}"/>
              </a:ext>
            </a:extLst>
          </p:cNvPr>
          <p:cNvSpPr>
            <a:spLocks noGrp="1"/>
          </p:cNvSpPr>
          <p:nvPr>
            <p:ph type="pic" sz="quarter" idx="14" hasCustomPrompt="1"/>
          </p:nvPr>
        </p:nvSpPr>
        <p:spPr>
          <a:xfrm>
            <a:off x="1235074" y="0"/>
            <a:ext cx="7156785" cy="5956300"/>
          </a:xfrm>
          <a:custGeom>
            <a:avLst/>
            <a:gdLst>
              <a:gd name="connsiteX0" fmla="*/ 0 w 7156785"/>
              <a:gd name="connsiteY0" fmla="*/ 0 h 5956300"/>
              <a:gd name="connsiteX1" fmla="*/ 7004050 w 7156785"/>
              <a:gd name="connsiteY1" fmla="*/ 0 h 5956300"/>
              <a:gd name="connsiteX2" fmla="*/ 7004050 w 7156785"/>
              <a:gd name="connsiteY2" fmla="*/ 1685926 h 5956300"/>
              <a:gd name="connsiteX3" fmla="*/ 7156785 w 7156785"/>
              <a:gd name="connsiteY3" fmla="*/ 1838661 h 5956300"/>
              <a:gd name="connsiteX4" fmla="*/ 7004050 w 7156785"/>
              <a:gd name="connsiteY4" fmla="*/ 1991396 h 5956300"/>
              <a:gd name="connsiteX5" fmla="*/ 7004050 w 7156785"/>
              <a:gd name="connsiteY5" fmla="*/ 5956300 h 5956300"/>
              <a:gd name="connsiteX6" fmla="*/ 0 w 7156785"/>
              <a:gd name="connsiteY6" fmla="*/ 5956300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785" h="5956300">
                <a:moveTo>
                  <a:pt x="0" y="0"/>
                </a:moveTo>
                <a:lnTo>
                  <a:pt x="7004050" y="0"/>
                </a:lnTo>
                <a:lnTo>
                  <a:pt x="7004050" y="1685926"/>
                </a:lnTo>
                <a:lnTo>
                  <a:pt x="7156785" y="1838661"/>
                </a:lnTo>
                <a:lnTo>
                  <a:pt x="7004050" y="1991396"/>
                </a:lnTo>
                <a:lnTo>
                  <a:pt x="7004050" y="5956300"/>
                </a:lnTo>
                <a:lnTo>
                  <a:pt x="0" y="5956300"/>
                </a:lnTo>
                <a:close/>
              </a:path>
            </a:pathLst>
          </a:custGeom>
          <a:noFill/>
        </p:spPr>
        <p:txBody>
          <a:bodyPr wrap="square" anchor="b">
            <a:noAutofit/>
          </a:bodyPr>
          <a:lstStyle>
            <a:lvl1pPr>
              <a:defRPr/>
            </a:lvl1pPr>
          </a:lstStyle>
          <a:p>
            <a:r>
              <a:rPr lang="nl-NL" dirty="0"/>
              <a:t>Insert your picture</a:t>
            </a:r>
          </a:p>
        </p:txBody>
      </p:sp>
      <p:sp>
        <p:nvSpPr>
          <p:cNvPr id="2" name="Titel 1">
            <a:extLst>
              <a:ext uri="{FF2B5EF4-FFF2-40B4-BE49-F238E27FC236}">
                <a16:creationId xmlns:a16="http://schemas.microsoft.com/office/drawing/2014/main" id="{5C383810-1B9D-A54C-B8B3-2DC1891D9517}"/>
              </a:ext>
            </a:extLst>
          </p:cNvPr>
          <p:cNvSpPr>
            <a:spLocks noGrp="1"/>
          </p:cNvSpPr>
          <p:nvPr>
            <p:ph type="title" hasCustomPrompt="1"/>
          </p:nvPr>
        </p:nvSpPr>
        <p:spPr>
          <a:xfrm>
            <a:off x="454899" y="452608"/>
            <a:ext cx="3540717" cy="782467"/>
          </a:xfrm>
        </p:spPr>
        <p:txBody>
          <a:bodyPr/>
          <a:lstStyle>
            <a:lvl1pPr>
              <a:lnSpc>
                <a:spcPct val="90000"/>
              </a:lnSpc>
              <a:defRPr/>
            </a:lvl1pPr>
          </a:lstStyle>
          <a:p>
            <a:r>
              <a:rPr lang="en-US" noProof="0" dirty="0"/>
              <a:t>Text and a picture v.1</a:t>
            </a:r>
            <a:endParaRPr lang="nl-NL" dirty="0"/>
          </a:p>
        </p:txBody>
      </p:sp>
      <p:sp>
        <p:nvSpPr>
          <p:cNvPr id="10" name="Tijdelijke aanduiding voor tekst 9">
            <a:extLst>
              <a:ext uri="{FF2B5EF4-FFF2-40B4-BE49-F238E27FC236}">
                <a16:creationId xmlns:a16="http://schemas.microsoft.com/office/drawing/2014/main" id="{15BF070F-36E8-EB4A-BC44-747226A0F8A7}"/>
              </a:ext>
            </a:extLst>
          </p:cNvPr>
          <p:cNvSpPr>
            <a:spLocks noGrp="1"/>
          </p:cNvSpPr>
          <p:nvPr>
            <p:ph type="body" sz="quarter" idx="13" hasCustomPrompt="1"/>
          </p:nvPr>
        </p:nvSpPr>
        <p:spPr>
          <a:xfrm>
            <a:off x="8689975" y="1685926"/>
            <a:ext cx="3054350" cy="4270374"/>
          </a:xfrm>
          <a:prstGeom prst="rect">
            <a:avLst/>
          </a:prstGeom>
        </p:spPr>
        <p:txBody>
          <a:bodyPr>
            <a:normAutofit/>
          </a:bodyPr>
          <a:lstStyle>
            <a:lvl1pPr>
              <a:lnSpc>
                <a:spcPct val="110000"/>
              </a:lnSpc>
              <a:spcBef>
                <a:spcPts val="0"/>
              </a:spcBef>
              <a:spcAft>
                <a:spcPts val="0"/>
              </a:spcAft>
              <a:defRPr sz="2400">
                <a:solidFill>
                  <a:schemeClr val="tx2"/>
                </a:solidFill>
              </a:defRPr>
            </a:lvl1pPr>
            <a:lvl2pPr marL="0" indent="0">
              <a:lnSpc>
                <a:spcPct val="110000"/>
              </a:lnSpc>
              <a:spcBef>
                <a:spcPts val="1500"/>
              </a:spcBef>
              <a:tabLst/>
              <a:defRPr sz="1800">
                <a:solidFill>
                  <a:schemeClr val="tx1"/>
                </a:solidFill>
              </a:defRPr>
            </a:lvl2pPr>
          </a:lstStyle>
          <a:p>
            <a:r>
              <a:rPr lang="nl-NL" dirty="0" err="1"/>
              <a:t>Title</a:t>
            </a:r>
            <a:endParaRPr lang="nl-NL" dirty="0"/>
          </a:p>
          <a:p>
            <a:pPr lvl="1"/>
            <a:r>
              <a:rPr lang="nl-NL" dirty="0"/>
              <a:t>Body</a:t>
            </a:r>
          </a:p>
        </p:txBody>
      </p:sp>
      <p:sp>
        <p:nvSpPr>
          <p:cNvPr id="3" name="Tekstvak 2">
            <a:extLst>
              <a:ext uri="{FF2B5EF4-FFF2-40B4-BE49-F238E27FC236}">
                <a16:creationId xmlns:a16="http://schemas.microsoft.com/office/drawing/2014/main" id="{F8012FC1-0E7E-9841-882C-A325E0E2022A}"/>
              </a:ext>
            </a:extLst>
          </p:cNvPr>
          <p:cNvSpPr txBox="1"/>
          <p:nvPr userDrawn="1"/>
        </p:nvSpPr>
        <p:spPr>
          <a:xfrm>
            <a:off x="3324314" y="6486258"/>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nl-NL" sz="2400" dirty="0">
              <a:solidFill>
                <a:srgbClr val="005CA9"/>
              </a:solidFill>
            </a:endParaRPr>
          </a:p>
        </p:txBody>
      </p:sp>
      <p:sp>
        <p:nvSpPr>
          <p:cNvPr id="7" name="Slide Number Placeholder 6">
            <a:extLst>
              <a:ext uri="{FF2B5EF4-FFF2-40B4-BE49-F238E27FC236}">
                <a16:creationId xmlns:a16="http://schemas.microsoft.com/office/drawing/2014/main" id="{FF105514-3463-4886-8499-F5003FAC2D32}"/>
              </a:ext>
            </a:extLst>
          </p:cNvPr>
          <p:cNvSpPr>
            <a:spLocks noGrp="1"/>
          </p:cNvSpPr>
          <p:nvPr>
            <p:ph type="sldNum" sz="quarter" idx="16"/>
          </p:nvPr>
        </p:nvSpPr>
        <p:spPr/>
        <p:txBody>
          <a:bodyPr/>
          <a:lstStyle/>
          <a:p>
            <a:pPr algn="l"/>
            <a:fld id="{840C1E0B-154D-844F-9C3C-CB8827A7EAB0}" type="slidenum">
              <a:rPr lang="nl-NL" smtClean="0"/>
              <a:pPr algn="l"/>
              <a:t>‹nr.›</a:t>
            </a:fld>
            <a:r>
              <a:rPr lang="nl-NL"/>
              <a:t> </a:t>
            </a:r>
            <a:endParaRPr lang="nl-NL" dirty="0"/>
          </a:p>
        </p:txBody>
      </p:sp>
      <p:sp>
        <p:nvSpPr>
          <p:cNvPr id="9" name="TypeTextLevel" hidden="1">
            <a:extLst>
              <a:ext uri="{FF2B5EF4-FFF2-40B4-BE49-F238E27FC236}">
                <a16:creationId xmlns:a16="http://schemas.microsoft.com/office/drawing/2014/main" id="{35AB9CDD-1E28-436D-9C2F-A4BE95A9C2D1}"/>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8" name="Picture 7" descr="A logo of a company&#10;&#10;Description automatically generated">
            <a:extLst>
              <a:ext uri="{FF2B5EF4-FFF2-40B4-BE49-F238E27FC236}">
                <a16:creationId xmlns:a16="http://schemas.microsoft.com/office/drawing/2014/main" id="{4D03A02B-0CCB-CAE9-1FC7-6D89F84FAC1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11" name="Picture 10" descr="Blue text on a white background&#10;&#10;Description automatically generated">
            <a:extLst>
              <a:ext uri="{FF2B5EF4-FFF2-40B4-BE49-F238E27FC236}">
                <a16:creationId xmlns:a16="http://schemas.microsoft.com/office/drawing/2014/main" id="{7B51CDFF-0F7E-8A01-C47A-32054BC50E88}"/>
              </a:ext>
            </a:extLst>
          </p:cNvPr>
          <p:cNvPicPr>
            <a:picLocks noChangeAspect="1"/>
          </p:cNvPicPr>
          <p:nvPr userDrawn="1"/>
        </p:nvPicPr>
        <p:blipFill>
          <a:blip r:embed="rId3"/>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2121342648"/>
      </p:ext>
    </p:extLst>
  </p:cSld>
  <p:clrMapOvr>
    <a:masterClrMapping/>
  </p:clrMapOvr>
  <p:extLst>
    <p:ext uri="{DCECCB84-F9BA-43D5-87BE-67443E8EF086}">
      <p15:sldGuideLst xmlns:p15="http://schemas.microsoft.com/office/powerpoint/2012/main">
        <p15:guide id="2" pos="5190" userDrawn="1">
          <p15:clr>
            <a:srgbClr val="FBAE40"/>
          </p15:clr>
        </p15:guide>
        <p15:guide id="4" pos="547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left - pictur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383810-1B9D-A54C-B8B3-2DC1891D9517}"/>
              </a:ext>
            </a:extLst>
          </p:cNvPr>
          <p:cNvSpPr>
            <a:spLocks noGrp="1"/>
          </p:cNvSpPr>
          <p:nvPr>
            <p:ph type="title" hasCustomPrompt="1"/>
          </p:nvPr>
        </p:nvSpPr>
        <p:spPr>
          <a:xfrm>
            <a:off x="450850" y="452608"/>
            <a:ext cx="3540717" cy="782467"/>
          </a:xfrm>
        </p:spPr>
        <p:txBody>
          <a:bodyPr/>
          <a:lstStyle>
            <a:lvl1pPr>
              <a:lnSpc>
                <a:spcPct val="90000"/>
              </a:lnSpc>
              <a:defRPr/>
            </a:lvl1pPr>
          </a:lstStyle>
          <a:p>
            <a:r>
              <a:rPr lang="en-US" noProof="0" dirty="0"/>
              <a:t>Text and a picture v.2</a:t>
            </a:r>
            <a:endParaRPr lang="nl-NL" dirty="0"/>
          </a:p>
        </p:txBody>
      </p:sp>
      <p:sp>
        <p:nvSpPr>
          <p:cNvPr id="10" name="Tijdelijke aanduiding voor tekst 9">
            <a:extLst>
              <a:ext uri="{FF2B5EF4-FFF2-40B4-BE49-F238E27FC236}">
                <a16:creationId xmlns:a16="http://schemas.microsoft.com/office/drawing/2014/main" id="{15BF070F-36E8-EB4A-BC44-747226A0F8A7}"/>
              </a:ext>
            </a:extLst>
          </p:cNvPr>
          <p:cNvSpPr>
            <a:spLocks noGrp="1"/>
          </p:cNvSpPr>
          <p:nvPr>
            <p:ph type="body" sz="quarter" idx="13" hasCustomPrompt="1"/>
          </p:nvPr>
        </p:nvSpPr>
        <p:spPr>
          <a:xfrm>
            <a:off x="1685926" y="1685925"/>
            <a:ext cx="3044824" cy="4270375"/>
          </a:xfrm>
          <a:prstGeom prst="rect">
            <a:avLst/>
          </a:prstGeom>
        </p:spPr>
        <p:txBody>
          <a:bodyPr>
            <a:normAutofit/>
          </a:bodyPr>
          <a:lstStyle>
            <a:lvl1pPr>
              <a:lnSpc>
                <a:spcPct val="90000"/>
              </a:lnSpc>
              <a:spcBef>
                <a:spcPts val="0"/>
              </a:spcBef>
              <a:spcAft>
                <a:spcPts val="0"/>
              </a:spcAft>
              <a:defRPr sz="2400">
                <a:solidFill>
                  <a:schemeClr val="tx2"/>
                </a:solidFill>
              </a:defRPr>
            </a:lvl1pPr>
            <a:lvl2pPr marL="0" indent="0">
              <a:lnSpc>
                <a:spcPct val="110000"/>
              </a:lnSpc>
              <a:spcBef>
                <a:spcPts val="1500"/>
              </a:spcBef>
              <a:tabLst/>
              <a:defRPr sz="1800">
                <a:solidFill>
                  <a:schemeClr val="tx1"/>
                </a:solidFill>
              </a:defRPr>
            </a:lvl2pPr>
          </a:lstStyle>
          <a:p>
            <a:r>
              <a:rPr lang="nl-NL" dirty="0" err="1"/>
              <a:t>Title</a:t>
            </a:r>
            <a:endParaRPr lang="nl-NL" dirty="0"/>
          </a:p>
          <a:p>
            <a:pPr lvl="1"/>
            <a:r>
              <a:rPr lang="nl-NL" dirty="0"/>
              <a:t>Body</a:t>
            </a:r>
          </a:p>
        </p:txBody>
      </p:sp>
      <p:sp>
        <p:nvSpPr>
          <p:cNvPr id="15" name="Tijdelijke aanduiding voor afbeelding 14">
            <a:extLst>
              <a:ext uri="{FF2B5EF4-FFF2-40B4-BE49-F238E27FC236}">
                <a16:creationId xmlns:a16="http://schemas.microsoft.com/office/drawing/2014/main" id="{B78DE520-A3FF-FA41-9A52-8ADC66B7B767}"/>
              </a:ext>
            </a:extLst>
          </p:cNvPr>
          <p:cNvSpPr>
            <a:spLocks noGrp="1"/>
          </p:cNvSpPr>
          <p:nvPr>
            <p:ph type="pic" sz="quarter" idx="14" hasCustomPrompt="1"/>
          </p:nvPr>
        </p:nvSpPr>
        <p:spPr>
          <a:xfrm>
            <a:off x="5181600" y="0"/>
            <a:ext cx="6562725" cy="5956300"/>
          </a:xfrm>
          <a:custGeom>
            <a:avLst/>
            <a:gdLst>
              <a:gd name="connsiteX0" fmla="*/ 0 w 6562725"/>
              <a:gd name="connsiteY0" fmla="*/ 0 h 5956300"/>
              <a:gd name="connsiteX1" fmla="*/ 6562725 w 6562725"/>
              <a:gd name="connsiteY1" fmla="*/ 0 h 5956300"/>
              <a:gd name="connsiteX2" fmla="*/ 6562725 w 6562725"/>
              <a:gd name="connsiteY2" fmla="*/ 5956300 h 5956300"/>
              <a:gd name="connsiteX3" fmla="*/ 0 w 6562725"/>
              <a:gd name="connsiteY3" fmla="*/ 5956300 h 5956300"/>
              <a:gd name="connsiteX4" fmla="*/ 0 w 6562725"/>
              <a:gd name="connsiteY4" fmla="*/ 1979922 h 5956300"/>
              <a:gd name="connsiteX5" fmla="*/ 141261 w 6562725"/>
              <a:gd name="connsiteY5" fmla="*/ 1838661 h 5956300"/>
              <a:gd name="connsiteX6" fmla="*/ 0 w 6562725"/>
              <a:gd name="connsiteY6" fmla="*/ 1697400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62725" h="5956300">
                <a:moveTo>
                  <a:pt x="0" y="0"/>
                </a:moveTo>
                <a:lnTo>
                  <a:pt x="6562725" y="0"/>
                </a:lnTo>
                <a:lnTo>
                  <a:pt x="6562725" y="5956300"/>
                </a:lnTo>
                <a:lnTo>
                  <a:pt x="0" y="5956300"/>
                </a:lnTo>
                <a:lnTo>
                  <a:pt x="0" y="1979922"/>
                </a:lnTo>
                <a:lnTo>
                  <a:pt x="141261" y="1838661"/>
                </a:lnTo>
                <a:lnTo>
                  <a:pt x="0" y="1697400"/>
                </a:lnTo>
                <a:close/>
              </a:path>
            </a:pathLst>
          </a:custGeom>
          <a:noFill/>
        </p:spPr>
        <p:txBody>
          <a:bodyPr wrap="square">
            <a:noAutofit/>
          </a:bodyPr>
          <a:lstStyle/>
          <a:p>
            <a:r>
              <a:rPr lang="nl-NL" dirty="0"/>
              <a:t>Insert your picture</a:t>
            </a:r>
          </a:p>
        </p:txBody>
      </p:sp>
      <p:sp>
        <p:nvSpPr>
          <p:cNvPr id="3" name="Tekstvak 2">
            <a:extLst>
              <a:ext uri="{FF2B5EF4-FFF2-40B4-BE49-F238E27FC236}">
                <a16:creationId xmlns:a16="http://schemas.microsoft.com/office/drawing/2014/main" id="{789DAC3E-F024-AC44-97AE-3E8B420650A3}"/>
              </a:ext>
            </a:extLst>
          </p:cNvPr>
          <p:cNvSpPr txBox="1"/>
          <p:nvPr userDrawn="1"/>
        </p:nvSpPr>
        <p:spPr>
          <a:xfrm>
            <a:off x="717847" y="6383708"/>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nl-NL" sz="2400" dirty="0">
              <a:solidFill>
                <a:srgbClr val="005CA9"/>
              </a:solidFill>
            </a:endParaRPr>
          </a:p>
        </p:txBody>
      </p:sp>
      <p:sp>
        <p:nvSpPr>
          <p:cNvPr id="5" name="Slide Number Placeholder 4">
            <a:extLst>
              <a:ext uri="{FF2B5EF4-FFF2-40B4-BE49-F238E27FC236}">
                <a16:creationId xmlns:a16="http://schemas.microsoft.com/office/drawing/2014/main" id="{305B3B55-CC9A-40A5-9F7F-D83F3C2DD3AB}"/>
              </a:ext>
            </a:extLst>
          </p:cNvPr>
          <p:cNvSpPr>
            <a:spLocks noGrp="1"/>
          </p:cNvSpPr>
          <p:nvPr>
            <p:ph type="sldNum" sz="quarter" idx="16"/>
          </p:nvPr>
        </p:nvSpPr>
        <p:spPr/>
        <p:txBody>
          <a:bodyPr/>
          <a:lstStyle/>
          <a:p>
            <a:pPr algn="l"/>
            <a:fld id="{840C1E0B-154D-844F-9C3C-CB8827A7EAB0}" type="slidenum">
              <a:rPr lang="nl-NL" smtClean="0"/>
              <a:pPr algn="l"/>
              <a:t>‹nr.›</a:t>
            </a:fld>
            <a:r>
              <a:rPr lang="nl-NL"/>
              <a:t> </a:t>
            </a:r>
            <a:endParaRPr lang="nl-NL" dirty="0"/>
          </a:p>
        </p:txBody>
      </p:sp>
      <p:sp>
        <p:nvSpPr>
          <p:cNvPr id="9" name="TypeTextLevel" hidden="1">
            <a:extLst>
              <a:ext uri="{FF2B5EF4-FFF2-40B4-BE49-F238E27FC236}">
                <a16:creationId xmlns:a16="http://schemas.microsoft.com/office/drawing/2014/main" id="{0295FA58-33EA-4383-82B8-1D8CB2FC7541}"/>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4" name="Picture 3" descr="A logo of a company&#10;&#10;Description automatically generated">
            <a:extLst>
              <a:ext uri="{FF2B5EF4-FFF2-40B4-BE49-F238E27FC236}">
                <a16:creationId xmlns:a16="http://schemas.microsoft.com/office/drawing/2014/main" id="{DD4E081F-D0B4-C22A-4DA4-BBA9781CE103}"/>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6" name="Picture 5" descr="Blue text on a white background&#10;&#10;Description automatically generated">
            <a:extLst>
              <a:ext uri="{FF2B5EF4-FFF2-40B4-BE49-F238E27FC236}">
                <a16:creationId xmlns:a16="http://schemas.microsoft.com/office/drawing/2014/main" id="{0ABDDF69-EE7A-2CB6-35D0-BE20C916EA45}"/>
              </a:ext>
            </a:extLst>
          </p:cNvPr>
          <p:cNvPicPr>
            <a:picLocks noChangeAspect="1"/>
          </p:cNvPicPr>
          <p:nvPr userDrawn="1"/>
        </p:nvPicPr>
        <p:blipFill>
          <a:blip r:embed="rId3"/>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3320460941"/>
      </p:ext>
    </p:extLst>
  </p:cSld>
  <p:clrMapOvr>
    <a:masterClrMapping/>
  </p:clrMapOvr>
  <p:extLst>
    <p:ext uri="{DCECCB84-F9BA-43D5-87BE-67443E8EF086}">
      <p15:sldGuideLst xmlns:p15="http://schemas.microsoft.com/office/powerpoint/2012/main">
        <p15:guide id="2" pos="2980" userDrawn="1">
          <p15:clr>
            <a:srgbClr val="FBAE40"/>
          </p15:clr>
        </p15:guide>
        <p15:guide id="3" pos="32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ple pictures, text right">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hasCustomPrompt="1"/>
          </p:nvPr>
        </p:nvSpPr>
        <p:spPr>
          <a:xfrm>
            <a:off x="442841" y="447567"/>
            <a:ext cx="4310158" cy="782467"/>
          </a:xfrm>
        </p:spPr>
        <p:txBody>
          <a:bodyPr tIns="216000" bIns="216000"/>
          <a:lstStyle>
            <a:lvl1pPr>
              <a:lnSpc>
                <a:spcPct val="90000"/>
              </a:lnSpc>
              <a:defRPr sz="2500" b="0" i="0">
                <a:latin typeface="DINPro-Medium" pitchFamily="2" charset="0"/>
              </a:defRPr>
            </a:lvl1pPr>
          </a:lstStyle>
          <a:p>
            <a:r>
              <a:rPr lang="nl-NL" dirty="0"/>
              <a:t>Text and three pictures v.1</a:t>
            </a:r>
          </a:p>
        </p:txBody>
      </p:sp>
      <p:sp>
        <p:nvSpPr>
          <p:cNvPr id="4" name="Tijdelijke aanduiding voor afbeelding 3">
            <a:extLst>
              <a:ext uri="{FF2B5EF4-FFF2-40B4-BE49-F238E27FC236}">
                <a16:creationId xmlns:a16="http://schemas.microsoft.com/office/drawing/2014/main" id="{4A06D551-B311-5B4D-92FB-89DF3CF7449B}"/>
              </a:ext>
            </a:extLst>
          </p:cNvPr>
          <p:cNvSpPr>
            <a:spLocks noGrp="1"/>
          </p:cNvSpPr>
          <p:nvPr>
            <p:ph type="pic" sz="quarter" idx="10" hasCustomPrompt="1"/>
          </p:nvPr>
        </p:nvSpPr>
        <p:spPr>
          <a:xfrm>
            <a:off x="1685925" y="1685925"/>
            <a:ext cx="3206750" cy="4270374"/>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19" name="Tijdelijke aanduiding voor afbeelding 3">
            <a:extLst>
              <a:ext uri="{FF2B5EF4-FFF2-40B4-BE49-F238E27FC236}">
                <a16:creationId xmlns:a16="http://schemas.microsoft.com/office/drawing/2014/main" id="{346C9A3B-DFBB-164E-B921-12BD863F1730}"/>
              </a:ext>
            </a:extLst>
          </p:cNvPr>
          <p:cNvSpPr>
            <a:spLocks noGrp="1"/>
          </p:cNvSpPr>
          <p:nvPr>
            <p:ph type="pic" sz="quarter" idx="11" hasCustomPrompt="1"/>
          </p:nvPr>
        </p:nvSpPr>
        <p:spPr>
          <a:xfrm>
            <a:off x="5041900" y="1685924"/>
            <a:ext cx="3206750" cy="2047875"/>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21" name="Tijdelijke aanduiding voor afbeelding 3">
            <a:extLst>
              <a:ext uri="{FF2B5EF4-FFF2-40B4-BE49-F238E27FC236}">
                <a16:creationId xmlns:a16="http://schemas.microsoft.com/office/drawing/2014/main" id="{53C946AD-FCD5-1547-BC6F-0F87AAA1743F}"/>
              </a:ext>
            </a:extLst>
          </p:cNvPr>
          <p:cNvSpPr>
            <a:spLocks noGrp="1"/>
          </p:cNvSpPr>
          <p:nvPr>
            <p:ph type="pic" sz="quarter" idx="13" hasCustomPrompt="1"/>
          </p:nvPr>
        </p:nvSpPr>
        <p:spPr>
          <a:xfrm>
            <a:off x="5041900" y="3883025"/>
            <a:ext cx="3206750" cy="2074864"/>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8691561" y="1685925"/>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dirty="0" err="1"/>
              <a:t>Title</a:t>
            </a:r>
            <a:endParaRPr lang="nl-NL" dirty="0"/>
          </a:p>
          <a:p>
            <a:pPr lvl="1"/>
            <a:r>
              <a:rPr lang="nl-NL" dirty="0"/>
              <a:t>Body</a:t>
            </a:r>
          </a:p>
        </p:txBody>
      </p:sp>
      <p:sp>
        <p:nvSpPr>
          <p:cNvPr id="6" name="Tijdelijke aanduiding voor dianummer 5">
            <a:extLst>
              <a:ext uri="{FF2B5EF4-FFF2-40B4-BE49-F238E27FC236}">
                <a16:creationId xmlns:a16="http://schemas.microsoft.com/office/drawing/2014/main" id="{753D2EB5-540C-F841-B6AD-3FA82E56D6EF}"/>
              </a:ext>
            </a:extLst>
          </p:cNvPr>
          <p:cNvSpPr>
            <a:spLocks noGrp="1"/>
          </p:cNvSpPr>
          <p:nvPr>
            <p:ph type="sldNum" sz="quarter" idx="16"/>
          </p:nvPr>
        </p:nvSpPr>
        <p:spPr>
          <a:xfrm>
            <a:off x="442841" y="5958000"/>
            <a:ext cx="611259" cy="900000"/>
          </a:xfrm>
        </p:spPr>
        <p:txBody>
          <a:bodyPr/>
          <a:lstStyle/>
          <a:p>
            <a:pPr algn="l"/>
            <a:fld id="{840C1E0B-154D-844F-9C3C-CB8827A7EAB0}" type="slidenum">
              <a:rPr lang="nl-NL" smtClean="0"/>
              <a:pPr algn="l"/>
              <a:t>‹nr.›</a:t>
            </a:fld>
            <a:r>
              <a:rPr lang="nl-NL" dirty="0"/>
              <a:t> </a:t>
            </a:r>
          </a:p>
        </p:txBody>
      </p:sp>
      <p:sp>
        <p:nvSpPr>
          <p:cNvPr id="10" name="TypeTextLevel" hidden="1">
            <a:extLst>
              <a:ext uri="{FF2B5EF4-FFF2-40B4-BE49-F238E27FC236}">
                <a16:creationId xmlns:a16="http://schemas.microsoft.com/office/drawing/2014/main" id="{9AAE0F5C-0FC6-41CC-825B-D7D64B7255A7}"/>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2" name="Picture 1" descr="A logo of a company&#10;&#10;Description automatically generated">
            <a:extLst>
              <a:ext uri="{FF2B5EF4-FFF2-40B4-BE49-F238E27FC236}">
                <a16:creationId xmlns:a16="http://schemas.microsoft.com/office/drawing/2014/main" id="{49C0390F-9334-8752-D719-0190026940D0}"/>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70D466E0-4077-685F-F6A4-D9D4A308B708}"/>
              </a:ext>
            </a:extLst>
          </p:cNvPr>
          <p:cNvPicPr>
            <a:picLocks noChangeAspect="1"/>
          </p:cNvPicPr>
          <p:nvPr userDrawn="1"/>
        </p:nvPicPr>
        <p:blipFill>
          <a:blip r:embed="rId3"/>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2155228760"/>
      </p:ext>
    </p:extLst>
  </p:cSld>
  <p:clrMapOvr>
    <a:masterClrMapping/>
  </p:clrMapOvr>
  <p:extLst>
    <p:ext uri="{DCECCB84-F9BA-43D5-87BE-67443E8EF086}">
      <p15:sldGuideLst xmlns:p15="http://schemas.microsoft.com/office/powerpoint/2012/main">
        <p15:guide id="1" orient="horz" pos="2260" userDrawn="1">
          <p15:clr>
            <a:srgbClr val="FBAE40"/>
          </p15:clr>
        </p15:guide>
        <p15:guide id="2" orient="horz" pos="2540" userDrawn="1">
          <p15:clr>
            <a:srgbClr val="FBAE40"/>
          </p15:clr>
        </p15:guide>
        <p15:guide id="4" pos="2989" userDrawn="1">
          <p15:clr>
            <a:srgbClr val="FBAE40"/>
          </p15:clr>
        </p15:guide>
        <p15:guide id="5" pos="3268" userDrawn="1">
          <p15:clr>
            <a:srgbClr val="FBAE40"/>
          </p15:clr>
        </p15:guide>
        <p15:guide id="6" pos="5196" userDrawn="1">
          <p15:clr>
            <a:srgbClr val="FBAE40"/>
          </p15:clr>
        </p15:guide>
        <p15:guide id="7" pos="5476" userDrawn="1">
          <p15:clr>
            <a:srgbClr val="FBAE40"/>
          </p15:clr>
        </p15:guide>
        <p15:guide id="9" pos="1062" userDrawn="1">
          <p15:clr>
            <a:srgbClr val="FBAE40"/>
          </p15:clr>
        </p15:guide>
        <p15:guide id="11" pos="3082" userDrawn="1">
          <p15:clr>
            <a:srgbClr val="FBAE40"/>
          </p15:clr>
        </p15:guide>
        <p15:guide id="12" pos="3176" userDrawn="1">
          <p15:clr>
            <a:srgbClr val="FBAE40"/>
          </p15:clr>
        </p15:guide>
        <p15:guide id="13" pos="3940" userDrawn="1">
          <p15:clr>
            <a:srgbClr val="FBAE40"/>
          </p15:clr>
        </p15:guide>
        <p15:guide id="14" orient="horz" pos="2160" userDrawn="1">
          <p15:clr>
            <a:srgbClr val="FBAE40"/>
          </p15:clr>
        </p15:guide>
        <p15:guide id="15" orient="horz" pos="2352" userDrawn="1">
          <p15:clr>
            <a:srgbClr val="FBAE40"/>
          </p15:clr>
        </p15:guide>
        <p15:guide id="16" orient="horz" pos="244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ultiple pictures, text left">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216E04F8-3B97-084F-BBD4-7DD8B2DEDD00}"/>
              </a:ext>
            </a:extLst>
          </p:cNvPr>
          <p:cNvSpPr>
            <a:spLocks noGrp="1"/>
          </p:cNvSpPr>
          <p:nvPr>
            <p:ph type="title" hasCustomPrompt="1"/>
          </p:nvPr>
        </p:nvSpPr>
        <p:spPr>
          <a:xfrm>
            <a:off x="442841" y="447567"/>
            <a:ext cx="4310158" cy="782467"/>
          </a:xfrm>
        </p:spPr>
        <p:txBody>
          <a:bodyPr tIns="216000" bIns="216000"/>
          <a:lstStyle>
            <a:lvl1pPr>
              <a:lnSpc>
                <a:spcPct val="90000"/>
              </a:lnSpc>
              <a:defRPr sz="2500" b="0" i="0">
                <a:latin typeface="DINPro-Medium" pitchFamily="2" charset="0"/>
              </a:defRPr>
            </a:lvl1pPr>
          </a:lstStyle>
          <a:p>
            <a:r>
              <a:rPr lang="nl-NL" dirty="0"/>
              <a:t>Text and three pictures v.2</a:t>
            </a:r>
          </a:p>
        </p:txBody>
      </p:sp>
      <p:sp>
        <p:nvSpPr>
          <p:cNvPr id="4" name="Tijdelijke aanduiding voor afbeelding 3">
            <a:extLst>
              <a:ext uri="{FF2B5EF4-FFF2-40B4-BE49-F238E27FC236}">
                <a16:creationId xmlns:a16="http://schemas.microsoft.com/office/drawing/2014/main" id="{4A06D551-B311-5B4D-92FB-89DF3CF7449B}"/>
              </a:ext>
            </a:extLst>
          </p:cNvPr>
          <p:cNvSpPr>
            <a:spLocks noGrp="1"/>
          </p:cNvSpPr>
          <p:nvPr>
            <p:ph type="pic" sz="quarter" idx="10" hasCustomPrompt="1"/>
          </p:nvPr>
        </p:nvSpPr>
        <p:spPr>
          <a:xfrm>
            <a:off x="5187950" y="1684336"/>
            <a:ext cx="3206750" cy="4270374"/>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19" name="Tijdelijke aanduiding voor afbeelding 3">
            <a:extLst>
              <a:ext uri="{FF2B5EF4-FFF2-40B4-BE49-F238E27FC236}">
                <a16:creationId xmlns:a16="http://schemas.microsoft.com/office/drawing/2014/main" id="{346C9A3B-DFBB-164E-B921-12BD863F1730}"/>
              </a:ext>
            </a:extLst>
          </p:cNvPr>
          <p:cNvSpPr>
            <a:spLocks noGrp="1"/>
          </p:cNvSpPr>
          <p:nvPr>
            <p:ph type="pic" sz="quarter" idx="11" hasCustomPrompt="1"/>
          </p:nvPr>
        </p:nvSpPr>
        <p:spPr>
          <a:xfrm>
            <a:off x="8543925" y="1684335"/>
            <a:ext cx="3206750" cy="2047875"/>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21" name="Tijdelijke aanduiding voor afbeelding 3">
            <a:extLst>
              <a:ext uri="{FF2B5EF4-FFF2-40B4-BE49-F238E27FC236}">
                <a16:creationId xmlns:a16="http://schemas.microsoft.com/office/drawing/2014/main" id="{53C946AD-FCD5-1547-BC6F-0F87AAA1743F}"/>
              </a:ext>
            </a:extLst>
          </p:cNvPr>
          <p:cNvSpPr>
            <a:spLocks noGrp="1"/>
          </p:cNvSpPr>
          <p:nvPr>
            <p:ph type="pic" sz="quarter" idx="13" hasCustomPrompt="1"/>
          </p:nvPr>
        </p:nvSpPr>
        <p:spPr>
          <a:xfrm>
            <a:off x="8543925" y="3881436"/>
            <a:ext cx="3206750" cy="2074864"/>
          </a:xfrm>
          <a:prstGeom prst="rect">
            <a:avLst/>
          </a:prstGeom>
          <a:noFill/>
        </p:spPr>
        <p:txBody>
          <a:bodyPr lIns="450000" tIns="450000" rIns="450000" bIns="450000">
            <a:normAutofit/>
          </a:bodyPr>
          <a:lstStyle>
            <a:lvl1pPr algn="ctr">
              <a:defRPr sz="1400"/>
            </a:lvl1pPr>
          </a:lstStyle>
          <a:p>
            <a:r>
              <a:rPr lang="nl-NL" dirty="0"/>
              <a:t>Insert your picture</a:t>
            </a:r>
          </a:p>
        </p:txBody>
      </p:sp>
      <p:sp>
        <p:nvSpPr>
          <p:cNvPr id="22" name="Tijdelijke aanduiding voor tekst 9">
            <a:extLst>
              <a:ext uri="{FF2B5EF4-FFF2-40B4-BE49-F238E27FC236}">
                <a16:creationId xmlns:a16="http://schemas.microsoft.com/office/drawing/2014/main" id="{AC4D2E7B-A481-5040-8E7B-8A8AB40FEFE2}"/>
              </a:ext>
            </a:extLst>
          </p:cNvPr>
          <p:cNvSpPr>
            <a:spLocks noGrp="1"/>
          </p:cNvSpPr>
          <p:nvPr>
            <p:ph type="body" sz="quarter" idx="14" hasCustomPrompt="1"/>
          </p:nvPr>
        </p:nvSpPr>
        <p:spPr>
          <a:xfrm>
            <a:off x="1692274" y="1685926"/>
            <a:ext cx="3052764" cy="4270374"/>
          </a:xfrm>
          <a:prstGeom prst="rect">
            <a:avLst/>
          </a:prstGeom>
        </p:spPr>
        <p:txBody>
          <a:bodyPr>
            <a:normAutofit/>
          </a:bodyPr>
          <a:lstStyle>
            <a:lvl1pPr>
              <a:lnSpc>
                <a:spcPct val="90000"/>
              </a:lnSpc>
              <a:spcBef>
                <a:spcPts val="0"/>
              </a:spcBef>
              <a:spcAft>
                <a:spcPts val="0"/>
              </a:spcAft>
              <a:defRPr sz="2400" b="0" i="0">
                <a:solidFill>
                  <a:schemeClr val="tx2"/>
                </a:solidFill>
                <a:latin typeface="DINPro-Medium" pitchFamily="2" charset="0"/>
              </a:defRPr>
            </a:lvl1pPr>
            <a:lvl2pPr marL="0" indent="0">
              <a:lnSpc>
                <a:spcPct val="110000"/>
              </a:lnSpc>
              <a:spcBef>
                <a:spcPts val="1500"/>
              </a:spcBef>
              <a:tabLst/>
              <a:defRPr sz="1800" b="0" i="0">
                <a:solidFill>
                  <a:schemeClr val="tx1"/>
                </a:solidFill>
                <a:latin typeface="DINPro" pitchFamily="2" charset="0"/>
              </a:defRPr>
            </a:lvl2pPr>
          </a:lstStyle>
          <a:p>
            <a:r>
              <a:rPr lang="nl-NL" dirty="0" err="1"/>
              <a:t>Title</a:t>
            </a:r>
            <a:endParaRPr lang="nl-NL" dirty="0"/>
          </a:p>
          <a:p>
            <a:pPr lvl="1"/>
            <a:r>
              <a:rPr lang="nl-NL" dirty="0"/>
              <a:t>Body</a:t>
            </a:r>
          </a:p>
        </p:txBody>
      </p:sp>
      <p:sp>
        <p:nvSpPr>
          <p:cNvPr id="6" name="Tijdelijke aanduiding voor dianummer 5">
            <a:extLst>
              <a:ext uri="{FF2B5EF4-FFF2-40B4-BE49-F238E27FC236}">
                <a16:creationId xmlns:a16="http://schemas.microsoft.com/office/drawing/2014/main" id="{753D2EB5-540C-F841-B6AD-3FA82E56D6EF}"/>
              </a:ext>
            </a:extLst>
          </p:cNvPr>
          <p:cNvSpPr>
            <a:spLocks noGrp="1"/>
          </p:cNvSpPr>
          <p:nvPr>
            <p:ph type="sldNum" sz="quarter" idx="16"/>
          </p:nvPr>
        </p:nvSpPr>
        <p:spPr>
          <a:xfrm>
            <a:off x="442841" y="5958000"/>
            <a:ext cx="611259" cy="900000"/>
          </a:xfrm>
        </p:spPr>
        <p:txBody>
          <a:bodyPr/>
          <a:lstStyle/>
          <a:p>
            <a:pPr algn="l"/>
            <a:fld id="{840C1E0B-154D-844F-9C3C-CB8827A7EAB0}" type="slidenum">
              <a:rPr lang="nl-NL" smtClean="0"/>
              <a:pPr algn="l"/>
              <a:t>‹nr.›</a:t>
            </a:fld>
            <a:endParaRPr lang="nl-NL" dirty="0"/>
          </a:p>
        </p:txBody>
      </p:sp>
      <p:sp>
        <p:nvSpPr>
          <p:cNvPr id="10" name="TypeTextLevel" hidden="1">
            <a:extLst>
              <a:ext uri="{FF2B5EF4-FFF2-40B4-BE49-F238E27FC236}">
                <a16:creationId xmlns:a16="http://schemas.microsoft.com/office/drawing/2014/main" id="{F9A5E08B-6F35-4EA2-85E2-7F7236DE3573}"/>
              </a:ext>
            </a:extLst>
          </p:cNvPr>
          <p:cNvSpPr txBox="1"/>
          <p:nvPr userDrawn="1"/>
        </p:nvSpPr>
        <p:spPr>
          <a:xfrm>
            <a:off x="-1680864" y="188640"/>
            <a:ext cx="1680864" cy="215444"/>
          </a:xfrm>
          <a:prstGeom prst="rect">
            <a:avLst/>
          </a:prstGeom>
          <a:noFill/>
        </p:spPr>
        <p:txBody>
          <a:bodyPr wrap="square" rtlCol="0">
            <a:spAutoFit/>
          </a:bodyPr>
          <a:lstStyle/>
          <a:p>
            <a:r>
              <a:rPr lang="nl-NL" sz="800" dirty="0" err="1"/>
              <a:t>TextSlide</a:t>
            </a:r>
            <a:endParaRPr lang="nl-NL" sz="800" dirty="0"/>
          </a:p>
        </p:txBody>
      </p:sp>
      <p:pic>
        <p:nvPicPr>
          <p:cNvPr id="3" name="Picture 2" descr="A logo of a company&#10;&#10;Description automatically generated">
            <a:extLst>
              <a:ext uri="{FF2B5EF4-FFF2-40B4-BE49-F238E27FC236}">
                <a16:creationId xmlns:a16="http://schemas.microsoft.com/office/drawing/2014/main" id="{DFF34C76-85DA-0EA2-268B-F0027311246A}"/>
              </a:ext>
            </a:extLst>
          </p:cNvPr>
          <p:cNvPicPr>
            <a:picLocks noChangeAspect="1"/>
          </p:cNvPicPr>
          <p:nvPr userDrawn="1"/>
        </p:nvPicPr>
        <p:blipFill rotWithShape="1">
          <a:blip r:embed="rId2"/>
          <a:srcRect l="45696" t="16996" b="17507"/>
          <a:stretch/>
        </p:blipFill>
        <p:spPr>
          <a:xfrm>
            <a:off x="1685925" y="6235194"/>
            <a:ext cx="1400175" cy="349270"/>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6D1C2196-21CC-C0F2-C1EB-658F8252EDCD}"/>
              </a:ext>
            </a:extLst>
          </p:cNvPr>
          <p:cNvPicPr>
            <a:picLocks noChangeAspect="1"/>
          </p:cNvPicPr>
          <p:nvPr userDrawn="1"/>
        </p:nvPicPr>
        <p:blipFill>
          <a:blip r:embed="rId3"/>
          <a:stretch>
            <a:fillRect/>
          </a:stretch>
        </p:blipFill>
        <p:spPr>
          <a:xfrm>
            <a:off x="9278586" y="6097088"/>
            <a:ext cx="2790432" cy="609600"/>
          </a:xfrm>
          <a:prstGeom prst="rect">
            <a:avLst/>
          </a:prstGeom>
        </p:spPr>
      </p:pic>
    </p:spTree>
    <p:extLst>
      <p:ext uri="{BB962C8B-B14F-4D97-AF65-F5344CB8AC3E}">
        <p14:creationId xmlns:p14="http://schemas.microsoft.com/office/powerpoint/2010/main" val="1618081480"/>
      </p:ext>
    </p:extLst>
  </p:cSld>
  <p:clrMapOvr>
    <a:masterClrMapping/>
  </p:clrMapOvr>
  <p:extLst>
    <p:ext uri="{DCECCB84-F9BA-43D5-87BE-67443E8EF086}">
      <p15:sldGuideLst xmlns:p15="http://schemas.microsoft.com/office/powerpoint/2012/main">
        <p15:guide id="1" orient="horz" pos="2260">
          <p15:clr>
            <a:srgbClr val="FBAE40"/>
          </p15:clr>
        </p15:guide>
        <p15:guide id="2" orient="horz" pos="2540">
          <p15:clr>
            <a:srgbClr val="FBAE40"/>
          </p15:clr>
        </p15:guide>
        <p15:guide id="4" pos="2989">
          <p15:clr>
            <a:srgbClr val="FBAE40"/>
          </p15:clr>
        </p15:guide>
        <p15:guide id="5" pos="3268">
          <p15:clr>
            <a:srgbClr val="FBAE40"/>
          </p15:clr>
        </p15:guide>
        <p15:guide id="6" pos="5196">
          <p15:clr>
            <a:srgbClr val="FBAE40"/>
          </p15:clr>
        </p15:guide>
        <p15:guide id="7" pos="5476">
          <p15:clr>
            <a:srgbClr val="FBAE40"/>
          </p15:clr>
        </p15:guide>
        <p15:guide id="9" pos="1062">
          <p15:clr>
            <a:srgbClr val="FBAE40"/>
          </p15:clr>
        </p15:guide>
        <p15:guide id="13" pos="5286" userDrawn="1">
          <p15:clr>
            <a:srgbClr val="FBAE40"/>
          </p15:clr>
        </p15:guide>
        <p15:guide id="14" orient="horz" pos="2160">
          <p15:clr>
            <a:srgbClr val="FBAE40"/>
          </p15:clr>
        </p15:guide>
        <p15:guide id="15" orient="horz" pos="2352">
          <p15:clr>
            <a:srgbClr val="FBAE40"/>
          </p15:clr>
        </p15:guide>
        <p15:guide id="16" orient="horz" pos="2446">
          <p15:clr>
            <a:srgbClr val="FBAE40"/>
          </p15:clr>
        </p15:guide>
        <p15:guide id="17" pos="538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27665E69-18C9-CF48-BFCD-B5F193A54EE1}"/>
              </a:ext>
            </a:extLst>
          </p:cNvPr>
          <p:cNvSpPr/>
          <p:nvPr userDrawn="1"/>
        </p:nvSpPr>
        <p:spPr>
          <a:xfrm flipH="1">
            <a:off x="-1" y="0"/>
            <a:ext cx="1235075" cy="6857999"/>
          </a:xfrm>
          <a:prstGeom prst="rect">
            <a:avLst/>
          </a:prstGeom>
          <a:solidFill>
            <a:srgbClr val="F2EFE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Placeholder 1"/>
          <p:cNvSpPr>
            <a:spLocks noGrp="1"/>
          </p:cNvSpPr>
          <p:nvPr>
            <p:ph type="title"/>
          </p:nvPr>
        </p:nvSpPr>
        <p:spPr>
          <a:xfrm>
            <a:off x="450850" y="451166"/>
            <a:ext cx="1658791" cy="782467"/>
          </a:xfrm>
          <a:prstGeom prst="rect">
            <a:avLst/>
          </a:prstGeom>
          <a:solidFill>
            <a:srgbClr val="0077B3"/>
          </a:solidFill>
        </p:spPr>
        <p:txBody>
          <a:bodyPr vert="horz" wrap="none" lIns="251999" tIns="216000" rIns="216000" bIns="216000" rtlCol="0" anchor="ctr">
            <a:spAutoFit/>
          </a:bodyPr>
          <a:lstStyle/>
          <a:p>
            <a:r>
              <a:rPr lang="en-US" noProof="0" dirty="0"/>
              <a:t>Heading</a:t>
            </a:r>
            <a:endParaRPr lang="en-US" dirty="0"/>
          </a:p>
        </p:txBody>
      </p:sp>
      <p:sp>
        <p:nvSpPr>
          <p:cNvPr id="6" name="Slide Number Placeholder 5"/>
          <p:cNvSpPr>
            <a:spLocks noGrp="1"/>
          </p:cNvSpPr>
          <p:nvPr>
            <p:ph type="sldNum" sz="quarter" idx="4"/>
          </p:nvPr>
        </p:nvSpPr>
        <p:spPr>
          <a:xfrm>
            <a:off x="450849" y="5958000"/>
            <a:ext cx="784225" cy="900000"/>
          </a:xfrm>
          <a:prstGeom prst="rect">
            <a:avLst/>
          </a:prstGeom>
        </p:spPr>
        <p:txBody>
          <a:bodyPr vert="horz" lIns="0" tIns="0" rIns="0" bIns="0" rtlCol="0" anchor="ctr"/>
          <a:lstStyle>
            <a:lvl1pPr algn="r">
              <a:defRPr sz="1050" b="0" i="0">
                <a:solidFill>
                  <a:srgbClr val="7F7F7F"/>
                </a:solidFill>
                <a:latin typeface="DINPro" pitchFamily="2" charset="0"/>
              </a:defRPr>
            </a:lvl1pPr>
          </a:lstStyle>
          <a:p>
            <a:pPr algn="l"/>
            <a:fld id="{840C1E0B-154D-844F-9C3C-CB8827A7EAB0}" type="slidenum">
              <a:rPr lang="nl-NL" smtClean="0"/>
              <a:pPr algn="l"/>
              <a:t>‹nr.›</a:t>
            </a:fld>
            <a:r>
              <a:rPr lang="nl-NL"/>
              <a:t> </a:t>
            </a:r>
            <a:endParaRPr lang="nl-NL" dirty="0"/>
          </a:p>
        </p:txBody>
      </p:sp>
      <p:sp>
        <p:nvSpPr>
          <p:cNvPr id="8" name="Text Placeholder 7">
            <a:extLst>
              <a:ext uri="{FF2B5EF4-FFF2-40B4-BE49-F238E27FC236}">
                <a16:creationId xmlns:a16="http://schemas.microsoft.com/office/drawing/2014/main" id="{616ED97E-E821-4DC0-8C69-9551871955F0}"/>
              </a:ext>
            </a:extLst>
          </p:cNvPr>
          <p:cNvSpPr>
            <a:spLocks noGrp="1"/>
          </p:cNvSpPr>
          <p:nvPr>
            <p:ph type="body" idx="1"/>
          </p:nvPr>
        </p:nvSpPr>
        <p:spPr>
          <a:xfrm>
            <a:off x="1684366" y="1684373"/>
            <a:ext cx="10058373" cy="4273628"/>
          </a:xfrm>
          <a:prstGeom prst="rect">
            <a:avLst/>
          </a:prstGeom>
        </p:spPr>
        <p:txBody>
          <a:bodyPr vert="horz" lIns="0" tIns="0" rIns="0" bIns="0" rtlCol="0">
            <a:noAutofit/>
          </a:bodyPr>
          <a:lstStyle/>
          <a:p>
            <a:pPr lvl="0"/>
            <a:r>
              <a:rPr lang="nl-NL" dirty="0"/>
              <a:t>Tekststijl van het model bewerken
Tweede niveau
Derde niveau
Vierde niveau
Vijfde niveau</a:t>
            </a:r>
            <a:endParaRPr lang="en-GB" dirty="0"/>
          </a:p>
        </p:txBody>
      </p:sp>
    </p:spTree>
    <p:extLst>
      <p:ext uri="{BB962C8B-B14F-4D97-AF65-F5344CB8AC3E}">
        <p14:creationId xmlns:p14="http://schemas.microsoft.com/office/powerpoint/2010/main" val="1952633024"/>
      </p:ext>
    </p:extLst>
  </p:cSld>
  <p:clrMap bg1="lt1" tx1="dk1" bg2="lt2" tx2="dk2" accent1="accent1" accent2="accent2" accent3="accent3" accent4="accent4" accent5="accent5" accent6="accent6" hlink="hlink" folHlink="folHlink"/>
  <p:sldLayoutIdLst>
    <p:sldLayoutId id="2147483888" r:id="rId1"/>
    <p:sldLayoutId id="2147483898" r:id="rId2"/>
    <p:sldLayoutId id="2147483874" r:id="rId3"/>
    <p:sldLayoutId id="2147483907" r:id="rId4"/>
    <p:sldLayoutId id="2147483906" r:id="rId5"/>
    <p:sldLayoutId id="2147483885" r:id="rId6"/>
    <p:sldLayoutId id="2147483890" r:id="rId7"/>
    <p:sldLayoutId id="2147483889" r:id="rId8"/>
    <p:sldLayoutId id="2147483896" r:id="rId9"/>
    <p:sldLayoutId id="2147483900" r:id="rId10"/>
    <p:sldLayoutId id="2147483893" r:id="rId11"/>
    <p:sldLayoutId id="2147483879" r:id="rId12"/>
    <p:sldLayoutId id="2147483883" r:id="rId13"/>
    <p:sldLayoutId id="2147483895" r:id="rId14"/>
    <p:sldLayoutId id="2147483892" r:id="rId15"/>
    <p:sldLayoutId id="2147483908" r:id="rId16"/>
    <p:sldLayoutId id="2147483904" r:id="rId17"/>
    <p:sldLayoutId id="2147483901" r:id="rId18"/>
    <p:sldLayoutId id="2147483902" r:id="rId19"/>
    <p:sldLayoutId id="2147483905" r:id="rId20"/>
    <p:sldLayoutId id="2147483886" r:id="rId21"/>
    <p:sldLayoutId id="2147483899" r:id="rId22"/>
    <p:sldLayoutId id="2147483897" r:id="rId23"/>
  </p:sldLayoutIdLst>
  <p:hf hdr="0" dt="0"/>
  <p:txStyles>
    <p:titleStyle>
      <a:lvl1pPr algn="l" defTabSz="685800" rtl="0" eaLnBrk="1" latinLnBrk="0" hangingPunct="1">
        <a:lnSpc>
          <a:spcPct val="90000"/>
        </a:lnSpc>
        <a:spcBef>
          <a:spcPct val="0"/>
        </a:spcBef>
        <a:buNone/>
        <a:defRPr sz="2500" b="0" i="0" kern="1200">
          <a:solidFill>
            <a:schemeClr val="bg2"/>
          </a:solidFill>
          <a:latin typeface="DINPro-Medium" pitchFamily="2" charset="0"/>
          <a:ea typeface="+mj-ea"/>
          <a:cs typeface="+mj-cs"/>
        </a:defRPr>
      </a:lvl1pPr>
    </p:titleStyle>
    <p:bodyStyle>
      <a:lvl1pPr marL="0" indent="0" algn="l" defTabSz="685800" rtl="0" eaLnBrk="1" latinLnBrk="0" hangingPunct="1">
        <a:lnSpc>
          <a:spcPct val="110000"/>
        </a:lnSpc>
        <a:spcBef>
          <a:spcPts val="0"/>
        </a:spcBef>
        <a:spcAft>
          <a:spcPts val="0"/>
        </a:spcAft>
        <a:buFont typeface="Arial" panose="020B0604020202020204" pitchFamily="34" charset="0"/>
        <a:buNone/>
        <a:defRPr lang="en-GB" sz="2400" b="0" i="0" kern="1200" dirty="0">
          <a:solidFill>
            <a:schemeClr val="tx1"/>
          </a:solidFill>
          <a:latin typeface="DINPro-BoldItalic"/>
          <a:ea typeface="+mn-ea"/>
          <a:cs typeface="+mn-cs"/>
        </a:defRPr>
      </a:lvl1pPr>
      <a:lvl2pPr marL="0" indent="0" algn="l" defTabSz="685800" rtl="0" eaLnBrk="1" latinLnBrk="0" hangingPunct="1">
        <a:lnSpc>
          <a:spcPct val="110000"/>
        </a:lnSpc>
        <a:spcBef>
          <a:spcPts val="0"/>
        </a:spcBef>
        <a:buFont typeface="Arial" panose="020B0604020202020204" pitchFamily="34" charset="0"/>
        <a:buNone/>
        <a:tabLst/>
        <a:defRPr sz="1800" b="0" i="0" kern="1200">
          <a:solidFill>
            <a:schemeClr val="tx1"/>
          </a:solidFill>
          <a:latin typeface="DINPro" pitchFamily="2" charset="0"/>
          <a:ea typeface="+mn-ea"/>
          <a:cs typeface="+mn-cs"/>
        </a:defRPr>
      </a:lvl2pPr>
      <a:lvl3pPr marL="450850" indent="-277813" algn="l" defTabSz="685800" rtl="0" eaLnBrk="1" latinLnBrk="0" hangingPunct="1">
        <a:lnSpc>
          <a:spcPct val="110000"/>
        </a:lnSpc>
        <a:spcBef>
          <a:spcPts val="0"/>
        </a:spcBef>
        <a:buFont typeface="Arial" panose="020B0604020202020204" pitchFamily="34" charset="0"/>
        <a:buChar char="•"/>
        <a:tabLst/>
        <a:defRPr sz="1800" b="0" i="0" kern="1200" baseline="0">
          <a:solidFill>
            <a:schemeClr val="tx1"/>
          </a:solidFill>
          <a:latin typeface="DINPro" pitchFamily="2" charset="0"/>
          <a:ea typeface="+mn-ea"/>
          <a:cs typeface="Calibri Light" panose="020F0302020204030204" pitchFamily="34" charset="0"/>
        </a:defRPr>
      </a:lvl3pPr>
      <a:lvl4pPr marL="625475" indent="-174625" algn="l" defTabSz="685800" rtl="0" eaLnBrk="1" latinLnBrk="0" hangingPunct="1">
        <a:lnSpc>
          <a:spcPct val="110000"/>
        </a:lnSpc>
        <a:spcBef>
          <a:spcPts val="0"/>
        </a:spcBef>
        <a:buFont typeface="Arial" panose="020B0604020202020204" pitchFamily="34" charset="0"/>
        <a:buChar char="•"/>
        <a:tabLst/>
        <a:defRPr lang="en-US" sz="1800" b="0" i="0" kern="1200" dirty="0">
          <a:solidFill>
            <a:schemeClr val="tx1"/>
          </a:solidFill>
          <a:latin typeface="DINPro" pitchFamily="2" charset="0"/>
          <a:ea typeface="+mn-ea"/>
          <a:cs typeface="+mn-cs"/>
        </a:defRPr>
      </a:lvl4pPr>
      <a:lvl5pPr marL="809625"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4" userDrawn="1">
          <p15:clr>
            <a:srgbClr val="F26B43"/>
          </p15:clr>
        </p15:guide>
        <p15:guide id="4" orient="horz" pos="778" userDrawn="1">
          <p15:clr>
            <a:srgbClr val="F26B43"/>
          </p15:clr>
        </p15:guide>
        <p15:guide id="10" pos="7398" userDrawn="1">
          <p15:clr>
            <a:srgbClr val="F26B43"/>
          </p15:clr>
        </p15:guide>
        <p15:guide id="11" orient="horz" pos="3752" userDrawn="1">
          <p15:clr>
            <a:srgbClr val="F26B43"/>
          </p15:clr>
        </p15:guide>
        <p15:guide id="12" orient="horz" pos="4036" userDrawn="1">
          <p15:clr>
            <a:srgbClr val="F26B43"/>
          </p15:clr>
        </p15:guide>
        <p15:guide id="13" pos="284" userDrawn="1">
          <p15:clr>
            <a:srgbClr val="F26B43"/>
          </p15:clr>
        </p15:guide>
        <p15:guide id="15" orient="horz" pos="10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3.tiff"/><Relationship Id="rId7" Type="http://schemas.openxmlformats.org/officeDocument/2006/relationships/image" Target="../media/image17.tiff"/><Relationship Id="rId2" Type="http://schemas.openxmlformats.org/officeDocument/2006/relationships/image" Target="../media/image12.tiff"/><Relationship Id="rId1" Type="http://schemas.openxmlformats.org/officeDocument/2006/relationships/slideLayout" Target="../slideLayouts/slideLayout8.xml"/><Relationship Id="rId6" Type="http://schemas.openxmlformats.org/officeDocument/2006/relationships/image" Target="../media/image16.tiff"/><Relationship Id="rId5" Type="http://schemas.openxmlformats.org/officeDocument/2006/relationships/image" Target="../media/image15.tiff"/><Relationship Id="rId10" Type="http://schemas.openxmlformats.org/officeDocument/2006/relationships/image" Target="../media/image20.tiff"/><Relationship Id="rId4" Type="http://schemas.openxmlformats.org/officeDocument/2006/relationships/image" Target="../media/image14.tiff"/><Relationship Id="rId9" Type="http://schemas.openxmlformats.org/officeDocument/2006/relationships/image" Target="../media/image19.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0.png"/><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www.linkedin.com/in/francesco-balocco-67b64294/" TargetMode="External"/><Relationship Id="rId2" Type="http://schemas.openxmlformats.org/officeDocument/2006/relationships/hyperlink" Target="mailto:f.a.m.balocco@vu.nl" TargetMode="External"/><Relationship Id="rId1" Type="http://schemas.openxmlformats.org/officeDocument/2006/relationships/slideLayout" Target="../slideLayouts/slideLayout8.xml"/><Relationship Id="rId4" Type="http://schemas.openxmlformats.org/officeDocument/2006/relationships/image" Target="../media/image45.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jdelijke aanduiding voor tekst 18">
            <a:extLst>
              <a:ext uri="{FF2B5EF4-FFF2-40B4-BE49-F238E27FC236}">
                <a16:creationId xmlns:a16="http://schemas.microsoft.com/office/drawing/2014/main" id="{77B0A911-F831-3A4B-8A9F-94400B12644B}"/>
              </a:ext>
            </a:extLst>
          </p:cNvPr>
          <p:cNvSpPr>
            <a:spLocks noGrp="1"/>
          </p:cNvSpPr>
          <p:nvPr>
            <p:ph type="body" sz="quarter" idx="18"/>
          </p:nvPr>
        </p:nvSpPr>
        <p:spPr>
          <a:xfrm>
            <a:off x="900113" y="3548133"/>
            <a:ext cx="5196681" cy="1421434"/>
          </a:xfrm>
        </p:spPr>
        <p:txBody>
          <a:bodyPr/>
          <a:lstStyle/>
          <a:p>
            <a:r>
              <a:rPr lang="en-GB" dirty="0" err="1"/>
              <a:t>GenAi</a:t>
            </a:r>
            <a:r>
              <a:rPr lang="en-GB" dirty="0"/>
              <a:t> for Case Development</a:t>
            </a:r>
            <a:endParaRPr lang="en-GB" dirty="0">
              <a:solidFill>
                <a:schemeClr val="bg2"/>
              </a:solidFill>
            </a:endParaRPr>
          </a:p>
          <a:p>
            <a:pPr lvl="1"/>
            <a:endParaRPr lang="en-GB" dirty="0"/>
          </a:p>
          <a:p>
            <a:pPr lvl="1"/>
            <a:r>
              <a:rPr lang="en-GB" dirty="0">
                <a:solidFill>
                  <a:schemeClr val="bg2"/>
                </a:solidFill>
              </a:rPr>
              <a:t>Francesco A.M. Balocco</a:t>
            </a:r>
          </a:p>
          <a:p>
            <a:pPr lvl="1"/>
            <a:endParaRPr lang="en-GB" dirty="0">
              <a:solidFill>
                <a:schemeClr val="bg2"/>
              </a:solidFill>
            </a:endParaRPr>
          </a:p>
        </p:txBody>
      </p:sp>
      <p:pic>
        <p:nvPicPr>
          <p:cNvPr id="5" name="Picture Placeholder 4" descr="A group of people in a classroom&#10;&#10;Description automatically generated">
            <a:extLst>
              <a:ext uri="{FF2B5EF4-FFF2-40B4-BE49-F238E27FC236}">
                <a16:creationId xmlns:a16="http://schemas.microsoft.com/office/drawing/2014/main" id="{D329F781-67BB-43E1-6E53-F228B587E537}"/>
              </a:ext>
            </a:extLst>
          </p:cNvPr>
          <p:cNvPicPr>
            <a:picLocks noGrp="1" noChangeAspect="1"/>
          </p:cNvPicPr>
          <p:nvPr>
            <p:ph type="pic" sz="quarter" idx="19"/>
          </p:nvPr>
        </p:nvPicPr>
        <p:blipFill>
          <a:blip r:embed="rId3"/>
          <a:srcRect t="6471" b="6471"/>
          <a:stretch>
            <a:fillRect/>
          </a:stretch>
        </p:blipFill>
        <p:spPr/>
      </p:pic>
    </p:spTree>
    <p:extLst>
      <p:ext uri="{BB962C8B-B14F-4D97-AF65-F5344CB8AC3E}">
        <p14:creationId xmlns:p14="http://schemas.microsoft.com/office/powerpoint/2010/main" val="2551100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6ED2B-E9C5-CB93-1E71-0F83F4FDCA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1B2B838-2E57-1F90-1A9F-AB096F426075}"/>
              </a:ext>
            </a:extLst>
          </p:cNvPr>
          <p:cNvSpPr>
            <a:spLocks noGrp="1"/>
          </p:cNvSpPr>
          <p:nvPr>
            <p:ph type="sldNum" sz="quarter" idx="16"/>
          </p:nvPr>
        </p:nvSpPr>
        <p:spPr/>
        <p:txBody>
          <a:bodyPr/>
          <a:lstStyle/>
          <a:p>
            <a:pPr algn="l"/>
            <a:fld id="{840C1E0B-154D-844F-9C3C-CB8827A7EAB0}" type="slidenum">
              <a:rPr lang="nl-NL" smtClean="0"/>
              <a:pPr algn="l"/>
              <a:t>10</a:t>
            </a:fld>
            <a:r>
              <a:rPr lang="nl-NL"/>
              <a:t> </a:t>
            </a:r>
            <a:endParaRPr lang="nl-NL" dirty="0"/>
          </a:p>
        </p:txBody>
      </p:sp>
      <p:sp>
        <p:nvSpPr>
          <p:cNvPr id="2" name="TextBox 1">
            <a:extLst>
              <a:ext uri="{FF2B5EF4-FFF2-40B4-BE49-F238E27FC236}">
                <a16:creationId xmlns:a16="http://schemas.microsoft.com/office/drawing/2014/main" id="{DC0892BA-B3BE-B0DD-BBC7-D13149C4C8BB}"/>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(1) Email Thread</a:t>
            </a:r>
          </a:p>
        </p:txBody>
      </p:sp>
      <p:sp>
        <p:nvSpPr>
          <p:cNvPr id="5" name="TextBox 4">
            <a:extLst>
              <a:ext uri="{FF2B5EF4-FFF2-40B4-BE49-F238E27FC236}">
                <a16:creationId xmlns:a16="http://schemas.microsoft.com/office/drawing/2014/main" id="{C1EEF7F1-5000-F0EE-3C8E-96609F7A54C3}"/>
              </a:ext>
            </a:extLst>
          </p:cNvPr>
          <p:cNvSpPr txBox="1"/>
          <p:nvPr/>
        </p:nvSpPr>
        <p:spPr>
          <a:xfrm>
            <a:off x="2014330" y="1028343"/>
            <a:ext cx="9144000" cy="5078313"/>
          </a:xfrm>
          <a:prstGeom prst="rect">
            <a:avLst/>
          </a:prstGeom>
          <a:noFill/>
          <a:effectLst>
            <a:outerShdw blurRad="254000" dist="127000" dir="2700000" algn="ctr" rotWithShape="0">
              <a:schemeClr val="tx1">
                <a:alpha val="5000"/>
              </a:schemeClr>
            </a:outerShdw>
          </a:effectLst>
        </p:spPr>
        <p:txBody>
          <a:bodyPr wrap="square">
            <a:spAutoFit/>
          </a:bodyPr>
          <a:lstStyle/>
          <a:p>
            <a:r>
              <a:rPr lang="en-GB" sz="1800" b="1" dirty="0">
                <a:solidFill>
                  <a:srgbClr val="002060"/>
                </a:solidFill>
                <a:effectLst/>
                <a:latin typeface="ArialMT"/>
              </a:rPr>
              <a:t>From: Laura (Sys Admin), To: Emily (CTO)</a:t>
            </a:r>
          </a:p>
          <a:p>
            <a:endParaRPr lang="en-GB" sz="1800" b="1" dirty="0">
              <a:solidFill>
                <a:srgbClr val="002060"/>
              </a:solidFill>
              <a:effectLst/>
              <a:latin typeface="ArialMT"/>
            </a:endParaRPr>
          </a:p>
          <a:p>
            <a:r>
              <a:rPr lang="en-GB" sz="1800" b="1" dirty="0">
                <a:solidFill>
                  <a:srgbClr val="002060"/>
                </a:solidFill>
                <a:effectLst/>
                <a:latin typeface="ArialMT"/>
              </a:rPr>
              <a:t>Subject:</a:t>
            </a:r>
            <a:r>
              <a:rPr lang="en-GB" sz="1800" dirty="0">
                <a:solidFill>
                  <a:srgbClr val="002060"/>
                </a:solidFill>
                <a:effectLst/>
                <a:latin typeface="ArialMT"/>
              </a:rPr>
              <a:t> Concerns Regarding Predictive System Implementation and ERP Stability </a:t>
            </a:r>
          </a:p>
          <a:p>
            <a:endParaRPr lang="en-GB" dirty="0">
              <a:solidFill>
                <a:srgbClr val="002060"/>
              </a:solidFill>
              <a:latin typeface="ArialMT"/>
            </a:endParaRPr>
          </a:p>
          <a:p>
            <a:r>
              <a:rPr lang="en-GB" sz="1800" dirty="0">
                <a:solidFill>
                  <a:srgbClr val="002060"/>
                </a:solidFill>
                <a:effectLst/>
                <a:latin typeface="ArialMT"/>
              </a:rPr>
              <a:t>Dear Emily, </a:t>
            </a:r>
          </a:p>
          <a:p>
            <a:endParaRPr lang="en-GB" dirty="0">
              <a:solidFill>
                <a:srgbClr val="002060"/>
              </a:solidFill>
            </a:endParaRPr>
          </a:p>
          <a:p>
            <a:r>
              <a:rPr lang="en-GB" sz="1800" dirty="0">
                <a:solidFill>
                  <a:srgbClr val="002060"/>
                </a:solidFill>
                <a:effectLst/>
                <a:latin typeface="ArialMT"/>
              </a:rPr>
              <a:t>I hope this message finds you well. </a:t>
            </a:r>
            <a:r>
              <a:rPr lang="en-GB" sz="1800" dirty="0">
                <a:solidFill>
                  <a:srgbClr val="002060"/>
                </a:solidFill>
                <a:effectLst/>
                <a:highlight>
                  <a:srgbClr val="FFFF00"/>
                </a:highlight>
                <a:latin typeface="ArialMT"/>
              </a:rPr>
              <a:t>I heard through the grapevine about the upcoming implementation of a new predictive healthcare system. </a:t>
            </a:r>
            <a:r>
              <a:rPr lang="en-GB" sz="1800" dirty="0">
                <a:solidFill>
                  <a:srgbClr val="002060"/>
                </a:solidFill>
                <a:effectLst/>
                <a:latin typeface="ArialMT"/>
              </a:rPr>
              <a:t>While this is an exciting development, I'm a bit concerned about how it will affect our current ERP system. </a:t>
            </a:r>
          </a:p>
          <a:p>
            <a:endParaRPr lang="en-GB" dirty="0">
              <a:solidFill>
                <a:srgbClr val="002060"/>
              </a:solidFill>
            </a:endParaRPr>
          </a:p>
          <a:p>
            <a:r>
              <a:rPr lang="en-GB" sz="1800" dirty="0">
                <a:solidFill>
                  <a:srgbClr val="002060"/>
                </a:solidFill>
                <a:effectLst/>
                <a:latin typeface="ArialMT"/>
              </a:rPr>
              <a:t>As you know, any disruptions to the ERP system can have serious implications for the Medical Division, particularly concerning medication orders. </a:t>
            </a:r>
            <a:r>
              <a:rPr lang="en-GB" sz="1800" dirty="0">
                <a:solidFill>
                  <a:srgbClr val="002060"/>
                </a:solidFill>
                <a:effectLst/>
                <a:highlight>
                  <a:srgbClr val="00FF00"/>
                </a:highlight>
                <a:latin typeface="ArialMT"/>
              </a:rPr>
              <a:t>My suggestion would be to take a gradual approach</a:t>
            </a:r>
            <a:r>
              <a:rPr lang="en-GB" sz="1800" dirty="0">
                <a:solidFill>
                  <a:srgbClr val="002060"/>
                </a:solidFill>
                <a:effectLst/>
                <a:latin typeface="ArialMT"/>
              </a:rPr>
              <a:t>—perhaps starting with the integration of the new data collection processes in a standalone database. </a:t>
            </a:r>
            <a:r>
              <a:rPr lang="en-GB" sz="1800" dirty="0">
                <a:solidFill>
                  <a:srgbClr val="002060"/>
                </a:solidFill>
                <a:effectLst/>
                <a:highlight>
                  <a:srgbClr val="00FF00"/>
                </a:highlight>
                <a:latin typeface="ArialMT"/>
              </a:rPr>
              <a:t>We could even ask HTI to build a custom API to ensure seamless communication between the systems</a:t>
            </a:r>
            <a:r>
              <a:rPr lang="en-GB" sz="1800" dirty="0">
                <a:solidFill>
                  <a:srgbClr val="002060"/>
                </a:solidFill>
                <a:effectLst/>
                <a:latin typeface="ArialMT"/>
              </a:rPr>
              <a:t>. </a:t>
            </a:r>
          </a:p>
          <a:p>
            <a:endParaRPr lang="en-GB" dirty="0">
              <a:solidFill>
                <a:srgbClr val="002060"/>
              </a:solidFill>
            </a:endParaRPr>
          </a:p>
          <a:p>
            <a:r>
              <a:rPr lang="en-GB" sz="1800" dirty="0">
                <a:solidFill>
                  <a:srgbClr val="002060"/>
                </a:solidFill>
                <a:effectLst/>
                <a:highlight>
                  <a:srgbClr val="FFFF00"/>
                </a:highlight>
                <a:latin typeface="ArialMT"/>
              </a:rPr>
              <a:t>I'd love to discuss this further. How's your calendar looking for the week? </a:t>
            </a:r>
            <a:endParaRPr lang="en-GB" dirty="0">
              <a:solidFill>
                <a:srgbClr val="002060"/>
              </a:solidFill>
              <a:highlight>
                <a:srgbClr val="FFFF00"/>
              </a:highlight>
            </a:endParaRPr>
          </a:p>
          <a:p>
            <a:r>
              <a:rPr lang="en-GB" sz="1800" dirty="0">
                <a:solidFill>
                  <a:srgbClr val="002060"/>
                </a:solidFill>
                <a:effectLst/>
                <a:latin typeface="ArialMT"/>
              </a:rPr>
              <a:t>Warm regards, Laura </a:t>
            </a:r>
            <a:endParaRPr lang="en-GB" dirty="0">
              <a:solidFill>
                <a:srgbClr val="002060"/>
              </a:solidFill>
            </a:endParaRPr>
          </a:p>
        </p:txBody>
      </p:sp>
    </p:spTree>
    <p:extLst>
      <p:ext uri="{BB962C8B-B14F-4D97-AF65-F5344CB8AC3E}">
        <p14:creationId xmlns:p14="http://schemas.microsoft.com/office/powerpoint/2010/main" val="349776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5947F-A1FA-FBBD-4C08-D8756E04FEF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97B016-773E-D323-60F9-40308CCB169F}"/>
              </a:ext>
            </a:extLst>
          </p:cNvPr>
          <p:cNvSpPr>
            <a:spLocks noGrp="1"/>
          </p:cNvSpPr>
          <p:nvPr>
            <p:ph type="sldNum" sz="quarter" idx="16"/>
          </p:nvPr>
        </p:nvSpPr>
        <p:spPr/>
        <p:txBody>
          <a:bodyPr/>
          <a:lstStyle/>
          <a:p>
            <a:pPr algn="l"/>
            <a:fld id="{840C1E0B-154D-844F-9C3C-CB8827A7EAB0}" type="slidenum">
              <a:rPr lang="nl-NL" smtClean="0"/>
              <a:pPr algn="l"/>
              <a:t>11</a:t>
            </a:fld>
            <a:r>
              <a:rPr lang="nl-NL"/>
              <a:t> </a:t>
            </a:r>
            <a:endParaRPr lang="nl-NL" dirty="0"/>
          </a:p>
        </p:txBody>
      </p:sp>
      <p:sp>
        <p:nvSpPr>
          <p:cNvPr id="2" name="TextBox 1">
            <a:extLst>
              <a:ext uri="{FF2B5EF4-FFF2-40B4-BE49-F238E27FC236}">
                <a16:creationId xmlns:a16="http://schemas.microsoft.com/office/drawing/2014/main" id="{9BDD11E0-0A36-CA5A-7006-196CCEE768F9}"/>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(1) Email Thread</a:t>
            </a:r>
          </a:p>
        </p:txBody>
      </p:sp>
      <p:sp>
        <p:nvSpPr>
          <p:cNvPr id="5" name="TextBox 4">
            <a:extLst>
              <a:ext uri="{FF2B5EF4-FFF2-40B4-BE49-F238E27FC236}">
                <a16:creationId xmlns:a16="http://schemas.microsoft.com/office/drawing/2014/main" id="{45D8309B-EF5B-F0D1-D12A-08D12D1C0CF9}"/>
              </a:ext>
            </a:extLst>
          </p:cNvPr>
          <p:cNvSpPr txBox="1"/>
          <p:nvPr/>
        </p:nvSpPr>
        <p:spPr>
          <a:xfrm>
            <a:off x="2014330" y="1028343"/>
            <a:ext cx="9144000" cy="4247317"/>
          </a:xfrm>
          <a:prstGeom prst="rect">
            <a:avLst/>
          </a:prstGeom>
          <a:noFill/>
          <a:effectLst>
            <a:outerShdw blurRad="254000" dist="127000" dir="2700000" algn="ctr" rotWithShape="0">
              <a:schemeClr val="tx1">
                <a:alpha val="5000"/>
              </a:schemeClr>
            </a:outerShdw>
          </a:effectLst>
        </p:spPr>
        <p:txBody>
          <a:bodyPr wrap="square">
            <a:spAutoFit/>
          </a:bodyPr>
          <a:lstStyle/>
          <a:p>
            <a:r>
              <a:rPr lang="en-GB" sz="1800" b="1" dirty="0">
                <a:solidFill>
                  <a:srgbClr val="002060"/>
                </a:solidFill>
                <a:effectLst/>
                <a:latin typeface="ArialMT"/>
              </a:rPr>
              <a:t>From: Laura (Sys Admin), To: Emily (CTO)</a:t>
            </a:r>
          </a:p>
          <a:p>
            <a:endParaRPr lang="en-GB" sz="1800" b="1" dirty="0">
              <a:solidFill>
                <a:srgbClr val="002060"/>
              </a:solidFill>
              <a:effectLst/>
              <a:highlight>
                <a:srgbClr val="FFFF00"/>
              </a:highlight>
              <a:latin typeface="ArialMT"/>
            </a:endParaRPr>
          </a:p>
          <a:p>
            <a:r>
              <a:rPr lang="en-GB" sz="1800" b="1" dirty="0">
                <a:solidFill>
                  <a:srgbClr val="002060"/>
                </a:solidFill>
                <a:effectLst/>
                <a:latin typeface="ArialMT"/>
              </a:rPr>
              <a:t>REALISM:</a:t>
            </a:r>
          </a:p>
          <a:p>
            <a:endParaRPr lang="en-GB" sz="1800" b="1" dirty="0">
              <a:solidFill>
                <a:srgbClr val="002060"/>
              </a:solidFill>
              <a:effectLst/>
              <a:latin typeface="ArialMT"/>
            </a:endParaRPr>
          </a:p>
          <a:p>
            <a:r>
              <a:rPr lang="en-GB" sz="1800" dirty="0">
                <a:solidFill>
                  <a:srgbClr val="002060"/>
                </a:solidFill>
                <a:effectLst/>
                <a:highlight>
                  <a:srgbClr val="FFFF00"/>
                </a:highlight>
                <a:latin typeface="ArialMT"/>
              </a:rPr>
              <a:t>I heard through the grapevine about the upcoming implementation of a new predictive healthcare system. </a:t>
            </a:r>
          </a:p>
          <a:p>
            <a:endParaRPr lang="en-GB" dirty="0">
              <a:solidFill>
                <a:srgbClr val="002060"/>
              </a:solidFill>
              <a:highlight>
                <a:srgbClr val="FFFF00"/>
              </a:highlight>
              <a:latin typeface="ArialMT"/>
            </a:endParaRPr>
          </a:p>
          <a:p>
            <a:r>
              <a:rPr lang="en-GB" sz="1800" dirty="0">
                <a:solidFill>
                  <a:srgbClr val="002060"/>
                </a:solidFill>
                <a:effectLst/>
                <a:highlight>
                  <a:srgbClr val="FFFF00"/>
                </a:highlight>
                <a:latin typeface="ArialMT"/>
              </a:rPr>
              <a:t>I'd love to discuss this further. How's your calendar looking for the week? </a:t>
            </a:r>
            <a:endParaRPr lang="en-GB" dirty="0">
              <a:solidFill>
                <a:srgbClr val="002060"/>
              </a:solidFill>
              <a:highlight>
                <a:srgbClr val="FFFF00"/>
              </a:highlight>
            </a:endParaRPr>
          </a:p>
          <a:p>
            <a:endParaRPr lang="en-GB" dirty="0">
              <a:solidFill>
                <a:srgbClr val="002060"/>
              </a:solidFill>
              <a:highlight>
                <a:srgbClr val="FFFF00"/>
              </a:highlight>
              <a:latin typeface="ArialMT"/>
            </a:endParaRPr>
          </a:p>
          <a:p>
            <a:r>
              <a:rPr lang="en-GB" sz="1800" b="1" dirty="0">
                <a:solidFill>
                  <a:srgbClr val="002060"/>
                </a:solidFill>
                <a:effectLst/>
                <a:latin typeface="ArialMT"/>
              </a:rPr>
              <a:t>CLUES FOR STUDENTS:</a:t>
            </a:r>
            <a:endParaRPr lang="en-GB" dirty="0">
              <a:solidFill>
                <a:srgbClr val="002060"/>
              </a:solidFill>
            </a:endParaRPr>
          </a:p>
          <a:p>
            <a:r>
              <a:rPr lang="en-GB" sz="1800" dirty="0">
                <a:solidFill>
                  <a:srgbClr val="002060"/>
                </a:solidFill>
                <a:effectLst/>
                <a:highlight>
                  <a:srgbClr val="00FF00"/>
                </a:highlight>
                <a:latin typeface="ArialMT"/>
              </a:rPr>
              <a:t>My suggestion would be to take a gradual approach—perhaps starting with the integration of the new data collection processes in a standalone database. </a:t>
            </a:r>
          </a:p>
          <a:p>
            <a:endParaRPr lang="en-GB" dirty="0">
              <a:solidFill>
                <a:srgbClr val="002060"/>
              </a:solidFill>
              <a:highlight>
                <a:srgbClr val="00FF00"/>
              </a:highlight>
              <a:latin typeface="ArialMT"/>
            </a:endParaRPr>
          </a:p>
          <a:p>
            <a:r>
              <a:rPr lang="en-GB" sz="1800" dirty="0">
                <a:solidFill>
                  <a:srgbClr val="002060"/>
                </a:solidFill>
                <a:effectLst/>
                <a:highlight>
                  <a:srgbClr val="00FF00"/>
                </a:highlight>
                <a:latin typeface="ArialMT"/>
              </a:rPr>
              <a:t>We could even ask HTI to build a custom API to ensure seamless communication between the systems</a:t>
            </a:r>
            <a:r>
              <a:rPr lang="en-GB" sz="1800" dirty="0">
                <a:solidFill>
                  <a:srgbClr val="002060"/>
                </a:solidFill>
                <a:effectLst/>
                <a:latin typeface="ArialMT"/>
              </a:rPr>
              <a:t>. </a:t>
            </a:r>
          </a:p>
        </p:txBody>
      </p:sp>
    </p:spTree>
    <p:extLst>
      <p:ext uri="{BB962C8B-B14F-4D97-AF65-F5344CB8AC3E}">
        <p14:creationId xmlns:p14="http://schemas.microsoft.com/office/powerpoint/2010/main" val="63553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84354-3995-B7FF-6C8A-0FE59A8D68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B4268A-41F0-9C5D-CAB1-1D9F2B9816E2}"/>
              </a:ext>
            </a:extLst>
          </p:cNvPr>
          <p:cNvSpPr>
            <a:spLocks noGrp="1"/>
          </p:cNvSpPr>
          <p:nvPr>
            <p:ph type="sldNum" sz="quarter" idx="16"/>
          </p:nvPr>
        </p:nvSpPr>
        <p:spPr/>
        <p:txBody>
          <a:bodyPr/>
          <a:lstStyle/>
          <a:p>
            <a:pPr algn="l"/>
            <a:fld id="{840C1E0B-154D-844F-9C3C-CB8827A7EAB0}" type="slidenum">
              <a:rPr lang="nl-NL" smtClean="0"/>
              <a:pPr algn="l"/>
              <a:t>12</a:t>
            </a:fld>
            <a:r>
              <a:rPr lang="nl-NL"/>
              <a:t> </a:t>
            </a:r>
            <a:endParaRPr lang="nl-NL" dirty="0"/>
          </a:p>
        </p:txBody>
      </p:sp>
      <p:sp>
        <p:nvSpPr>
          <p:cNvPr id="2" name="TextBox 1">
            <a:extLst>
              <a:ext uri="{FF2B5EF4-FFF2-40B4-BE49-F238E27FC236}">
                <a16:creationId xmlns:a16="http://schemas.microsoft.com/office/drawing/2014/main" id="{1DDB8D4C-44B1-977C-B996-E688F043D9EB}"/>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(1) Email Thread</a:t>
            </a:r>
          </a:p>
        </p:txBody>
      </p:sp>
      <p:sp>
        <p:nvSpPr>
          <p:cNvPr id="5" name="TextBox 4">
            <a:extLst>
              <a:ext uri="{FF2B5EF4-FFF2-40B4-BE49-F238E27FC236}">
                <a16:creationId xmlns:a16="http://schemas.microsoft.com/office/drawing/2014/main" id="{5EEF6C86-B277-6CA7-EFC8-B0331BACAD03}"/>
              </a:ext>
            </a:extLst>
          </p:cNvPr>
          <p:cNvSpPr txBox="1"/>
          <p:nvPr/>
        </p:nvSpPr>
        <p:spPr>
          <a:xfrm>
            <a:off x="2014330" y="1028343"/>
            <a:ext cx="9144000" cy="4247317"/>
          </a:xfrm>
          <a:prstGeom prst="rect">
            <a:avLst/>
          </a:prstGeom>
          <a:noFill/>
          <a:effectLst>
            <a:outerShdw blurRad="254000" dist="127000" dir="2700000" algn="ctr" rotWithShape="0">
              <a:schemeClr val="tx1">
                <a:alpha val="5000"/>
              </a:schemeClr>
            </a:outerShdw>
          </a:effectLst>
        </p:spPr>
        <p:txBody>
          <a:bodyPr wrap="square">
            <a:spAutoFit/>
          </a:bodyPr>
          <a:lstStyle/>
          <a:p>
            <a:r>
              <a:rPr lang="en-GB" sz="1800" b="1" dirty="0">
                <a:solidFill>
                  <a:srgbClr val="002060"/>
                </a:solidFill>
                <a:effectLst/>
                <a:latin typeface="ArialMT"/>
              </a:rPr>
              <a:t>From: Emily (CTO), TO: Laura (Sys Admin)</a:t>
            </a:r>
            <a:endParaRPr lang="en-GB" sz="1800" dirty="0">
              <a:effectLst/>
              <a:latin typeface="ArialMT"/>
            </a:endParaRPr>
          </a:p>
          <a:p>
            <a:endParaRPr lang="en-GB" dirty="0">
              <a:latin typeface="ArialMT"/>
            </a:endParaRPr>
          </a:p>
          <a:p>
            <a:r>
              <a:rPr lang="en-GB" sz="1800" dirty="0">
                <a:effectLst/>
                <a:latin typeface="ArialMT"/>
              </a:rPr>
              <a:t>Hi Laura, </a:t>
            </a:r>
          </a:p>
          <a:p>
            <a:endParaRPr lang="en-GB" dirty="0"/>
          </a:p>
          <a:p>
            <a:r>
              <a:rPr lang="en-GB" sz="1800" dirty="0">
                <a:effectLst/>
                <a:latin typeface="ArialMT"/>
              </a:rPr>
              <a:t>Thanks for reaching out, and I appreciate your input. </a:t>
            </a:r>
            <a:r>
              <a:rPr lang="en-GB" sz="1800" dirty="0">
                <a:effectLst/>
                <a:highlight>
                  <a:srgbClr val="FFFF00"/>
                </a:highlight>
                <a:latin typeface="ArialMT"/>
              </a:rPr>
              <a:t>It's always good to hear from you</a:t>
            </a:r>
            <a:r>
              <a:rPr lang="en-GB" sz="1800" dirty="0">
                <a:effectLst/>
                <a:latin typeface="ArialMT"/>
              </a:rPr>
              <a:t>. I share some of your concerns, but I also have to mention that </a:t>
            </a:r>
            <a:r>
              <a:rPr lang="en-GB" sz="1800" dirty="0">
                <a:effectLst/>
                <a:highlight>
                  <a:srgbClr val="FFFF00"/>
                </a:highlight>
                <a:latin typeface="ArialMT"/>
              </a:rPr>
              <a:t>there's a considerable push from higher-ups to move things along more swiftly. </a:t>
            </a:r>
            <a:r>
              <a:rPr lang="en-GB" sz="1800" dirty="0">
                <a:effectLst/>
                <a:latin typeface="ArialMT"/>
              </a:rPr>
              <a:t>The predictive system has the potential to revolutionize our healthcare services, and the pressure is on to get it up and running. </a:t>
            </a:r>
            <a:endParaRPr lang="en-GB" dirty="0"/>
          </a:p>
          <a:p>
            <a:r>
              <a:rPr lang="en-GB" sz="1800" dirty="0">
                <a:effectLst/>
                <a:latin typeface="ArialMT"/>
              </a:rPr>
              <a:t>However, your points about the ERP system are well taken</a:t>
            </a:r>
            <a:r>
              <a:rPr lang="en-GB" sz="1800" dirty="0">
                <a:effectLst/>
                <a:highlight>
                  <a:srgbClr val="00FF00"/>
                </a:highlight>
                <a:latin typeface="ArialMT"/>
              </a:rPr>
              <a:t>. I think we could try to reconcile both objectives by moving ahead cautiously and perhaps prioritizing the most critical functions for earlier implementation. </a:t>
            </a:r>
            <a:endParaRPr lang="en-GB" dirty="0">
              <a:highlight>
                <a:srgbClr val="00FF00"/>
              </a:highlight>
            </a:endParaRPr>
          </a:p>
          <a:p>
            <a:r>
              <a:rPr lang="en-GB" sz="1800" dirty="0">
                <a:effectLst/>
                <a:latin typeface="ArialMT"/>
              </a:rPr>
              <a:t>Let's get a meeting on the books to dive into this in detail. </a:t>
            </a:r>
            <a:r>
              <a:rPr lang="en-GB" sz="1800" dirty="0">
                <a:effectLst/>
                <a:highlight>
                  <a:srgbClr val="FFFF00"/>
                </a:highlight>
                <a:latin typeface="ArialMT"/>
              </a:rPr>
              <a:t>Are you available sometime Thursday or Friday? </a:t>
            </a:r>
            <a:endParaRPr lang="en-GB" dirty="0">
              <a:highlight>
                <a:srgbClr val="FFFF00"/>
              </a:highlight>
            </a:endParaRPr>
          </a:p>
          <a:p>
            <a:r>
              <a:rPr lang="en-GB" sz="1800" dirty="0">
                <a:effectLst/>
                <a:latin typeface="ArialMT"/>
              </a:rPr>
              <a:t>Best, Emily </a:t>
            </a:r>
            <a:endParaRPr lang="en-GB" dirty="0"/>
          </a:p>
        </p:txBody>
      </p:sp>
    </p:spTree>
    <p:extLst>
      <p:ext uri="{BB962C8B-B14F-4D97-AF65-F5344CB8AC3E}">
        <p14:creationId xmlns:p14="http://schemas.microsoft.com/office/powerpoint/2010/main" val="881039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CA3F-2F2C-B642-859F-1B382735F9E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5626DA-245E-D9BE-2893-9538E08E2FF3}"/>
              </a:ext>
            </a:extLst>
          </p:cNvPr>
          <p:cNvSpPr>
            <a:spLocks noGrp="1"/>
          </p:cNvSpPr>
          <p:nvPr>
            <p:ph type="sldNum" sz="quarter" idx="16"/>
          </p:nvPr>
        </p:nvSpPr>
        <p:spPr/>
        <p:txBody>
          <a:bodyPr/>
          <a:lstStyle/>
          <a:p>
            <a:pPr algn="l"/>
            <a:fld id="{840C1E0B-154D-844F-9C3C-CB8827A7EAB0}" type="slidenum">
              <a:rPr lang="nl-NL" smtClean="0"/>
              <a:pPr algn="l"/>
              <a:t>13</a:t>
            </a:fld>
            <a:r>
              <a:rPr lang="nl-NL"/>
              <a:t> </a:t>
            </a:r>
            <a:endParaRPr lang="nl-NL" dirty="0"/>
          </a:p>
        </p:txBody>
      </p:sp>
      <p:sp>
        <p:nvSpPr>
          <p:cNvPr id="2" name="TextBox 1">
            <a:extLst>
              <a:ext uri="{FF2B5EF4-FFF2-40B4-BE49-F238E27FC236}">
                <a16:creationId xmlns:a16="http://schemas.microsoft.com/office/drawing/2014/main" id="{A4B9376B-CC9F-4C85-4063-461E5798A38B}"/>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(1) Email Thread</a:t>
            </a:r>
          </a:p>
        </p:txBody>
      </p:sp>
      <p:sp>
        <p:nvSpPr>
          <p:cNvPr id="5" name="TextBox 4">
            <a:extLst>
              <a:ext uri="{FF2B5EF4-FFF2-40B4-BE49-F238E27FC236}">
                <a16:creationId xmlns:a16="http://schemas.microsoft.com/office/drawing/2014/main" id="{742F2F68-EB69-12E0-83A3-00C9ABBE66C1}"/>
              </a:ext>
            </a:extLst>
          </p:cNvPr>
          <p:cNvSpPr txBox="1"/>
          <p:nvPr/>
        </p:nvSpPr>
        <p:spPr>
          <a:xfrm>
            <a:off x="2014330" y="1028343"/>
            <a:ext cx="9144000" cy="4247317"/>
          </a:xfrm>
          <a:prstGeom prst="rect">
            <a:avLst/>
          </a:prstGeom>
          <a:noFill/>
          <a:effectLst>
            <a:outerShdw blurRad="254000" dist="127000" dir="2700000" algn="ctr" rotWithShape="0">
              <a:schemeClr val="tx1">
                <a:alpha val="5000"/>
              </a:schemeClr>
            </a:outerShdw>
          </a:effectLst>
        </p:spPr>
        <p:txBody>
          <a:bodyPr wrap="square">
            <a:spAutoFit/>
          </a:bodyPr>
          <a:lstStyle/>
          <a:p>
            <a:r>
              <a:rPr lang="en-GB" sz="1800" b="1" dirty="0">
                <a:solidFill>
                  <a:srgbClr val="002060"/>
                </a:solidFill>
                <a:effectLst/>
                <a:latin typeface="ArialMT"/>
              </a:rPr>
              <a:t>From: Emily (CTO), TO: Laura (Sys Admin)</a:t>
            </a:r>
            <a:endParaRPr lang="en-GB" sz="1800" dirty="0">
              <a:effectLst/>
              <a:latin typeface="ArialMT"/>
            </a:endParaRPr>
          </a:p>
          <a:p>
            <a:endParaRPr lang="en-GB" dirty="0">
              <a:latin typeface="ArialMT"/>
            </a:endParaRPr>
          </a:p>
          <a:p>
            <a:endParaRPr lang="en-GB" dirty="0">
              <a:latin typeface="ArialMT"/>
            </a:endParaRPr>
          </a:p>
          <a:p>
            <a:r>
              <a:rPr lang="en-GB" sz="1800" b="1" dirty="0">
                <a:solidFill>
                  <a:srgbClr val="002060"/>
                </a:solidFill>
                <a:effectLst/>
                <a:latin typeface="ArialMT"/>
              </a:rPr>
              <a:t>REALISM:</a:t>
            </a:r>
            <a:endParaRPr lang="en-GB" dirty="0">
              <a:latin typeface="ArialMT"/>
            </a:endParaRPr>
          </a:p>
          <a:p>
            <a:r>
              <a:rPr lang="en-GB" sz="1800" dirty="0">
                <a:effectLst/>
                <a:highlight>
                  <a:srgbClr val="FFFF00"/>
                </a:highlight>
                <a:latin typeface="ArialMT"/>
              </a:rPr>
              <a:t>It's always good to hear from you</a:t>
            </a:r>
            <a:r>
              <a:rPr lang="en-GB" sz="1800" dirty="0">
                <a:effectLst/>
                <a:latin typeface="ArialMT"/>
              </a:rPr>
              <a:t>. </a:t>
            </a:r>
          </a:p>
          <a:p>
            <a:endParaRPr lang="en-GB" dirty="0">
              <a:highlight>
                <a:srgbClr val="FFFF00"/>
              </a:highlight>
              <a:latin typeface="ArialMT"/>
            </a:endParaRPr>
          </a:p>
          <a:p>
            <a:r>
              <a:rPr lang="en-GB" sz="1800" dirty="0">
                <a:effectLst/>
                <a:highlight>
                  <a:srgbClr val="FFFF00"/>
                </a:highlight>
                <a:latin typeface="ArialMT"/>
              </a:rPr>
              <a:t>there's a considerable push from higher-ups to move things along more swiftly. </a:t>
            </a:r>
          </a:p>
          <a:p>
            <a:endParaRPr lang="en-GB" dirty="0">
              <a:highlight>
                <a:srgbClr val="FFFF00"/>
              </a:highlight>
              <a:latin typeface="ArialMT"/>
            </a:endParaRPr>
          </a:p>
          <a:p>
            <a:r>
              <a:rPr lang="en-GB" sz="1800" dirty="0">
                <a:effectLst/>
                <a:highlight>
                  <a:srgbClr val="FFFF00"/>
                </a:highlight>
                <a:latin typeface="ArialMT"/>
              </a:rPr>
              <a:t>Are you available sometime Thursday or Friday?</a:t>
            </a:r>
          </a:p>
          <a:p>
            <a:endParaRPr lang="en-GB" dirty="0">
              <a:highlight>
                <a:srgbClr val="FFFF00"/>
              </a:highlight>
              <a:latin typeface="ArialMT"/>
            </a:endParaRPr>
          </a:p>
          <a:p>
            <a:r>
              <a:rPr lang="en-GB" sz="1800" b="1" dirty="0">
                <a:solidFill>
                  <a:srgbClr val="002060"/>
                </a:solidFill>
                <a:effectLst/>
                <a:latin typeface="ArialMT"/>
              </a:rPr>
              <a:t>CLUES FOR STUDENTS:</a:t>
            </a:r>
            <a:endParaRPr lang="en-GB" dirty="0">
              <a:highlight>
                <a:srgbClr val="FFFF00"/>
              </a:highlight>
              <a:latin typeface="ArialMT"/>
            </a:endParaRPr>
          </a:p>
          <a:p>
            <a:endParaRPr lang="en-GB" dirty="0">
              <a:highlight>
                <a:srgbClr val="FFFF00"/>
              </a:highlight>
              <a:latin typeface="ArialMT"/>
            </a:endParaRPr>
          </a:p>
          <a:p>
            <a:r>
              <a:rPr lang="en-GB" sz="1800" dirty="0">
                <a:effectLst/>
                <a:highlight>
                  <a:srgbClr val="00FF00"/>
                </a:highlight>
                <a:latin typeface="ArialMT"/>
              </a:rPr>
              <a:t>I think we could try to reconcile both objectives by moving ahead cautiously and perhaps prioritizing the most critical functions for earlier implementation. </a:t>
            </a:r>
          </a:p>
          <a:p>
            <a:endParaRPr lang="en-GB" dirty="0">
              <a:highlight>
                <a:srgbClr val="00FF00"/>
              </a:highlight>
              <a:latin typeface="ArialMT"/>
            </a:endParaRPr>
          </a:p>
        </p:txBody>
      </p:sp>
    </p:spTree>
    <p:extLst>
      <p:ext uri="{BB962C8B-B14F-4D97-AF65-F5344CB8AC3E}">
        <p14:creationId xmlns:p14="http://schemas.microsoft.com/office/powerpoint/2010/main" val="2030705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4DAE6-0C80-9CF9-8C40-F4ECBF113E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6F268A-CA3D-D3A4-51AC-6C41F21FB183}"/>
              </a:ext>
            </a:extLst>
          </p:cNvPr>
          <p:cNvSpPr>
            <a:spLocks noGrp="1"/>
          </p:cNvSpPr>
          <p:nvPr>
            <p:ph type="sldNum" sz="quarter" idx="16"/>
          </p:nvPr>
        </p:nvSpPr>
        <p:spPr/>
        <p:txBody>
          <a:bodyPr/>
          <a:lstStyle/>
          <a:p>
            <a:pPr algn="l"/>
            <a:fld id="{840C1E0B-154D-844F-9C3C-CB8827A7EAB0}" type="slidenum">
              <a:rPr lang="nl-NL" smtClean="0"/>
              <a:pPr algn="l"/>
              <a:t>14</a:t>
            </a:fld>
            <a:r>
              <a:rPr lang="nl-NL"/>
              <a:t> </a:t>
            </a:r>
            <a:endParaRPr lang="nl-NL" dirty="0"/>
          </a:p>
        </p:txBody>
      </p:sp>
      <p:sp>
        <p:nvSpPr>
          <p:cNvPr id="2" name="TextBox 1">
            <a:extLst>
              <a:ext uri="{FF2B5EF4-FFF2-40B4-BE49-F238E27FC236}">
                <a16:creationId xmlns:a16="http://schemas.microsoft.com/office/drawing/2014/main" id="{A10E4A40-DC9E-DE6B-6A3A-7D53C976AC15}"/>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(2) Interviews</a:t>
            </a:r>
          </a:p>
        </p:txBody>
      </p:sp>
      <p:sp>
        <p:nvSpPr>
          <p:cNvPr id="8" name="TextBox 7">
            <a:extLst>
              <a:ext uri="{FF2B5EF4-FFF2-40B4-BE49-F238E27FC236}">
                <a16:creationId xmlns:a16="http://schemas.microsoft.com/office/drawing/2014/main" id="{FD41D65C-07B3-039B-0D30-24DA7722DB26}"/>
              </a:ext>
            </a:extLst>
          </p:cNvPr>
          <p:cNvSpPr txBox="1"/>
          <p:nvPr/>
        </p:nvSpPr>
        <p:spPr>
          <a:xfrm>
            <a:off x="1948069" y="1389822"/>
            <a:ext cx="8786191" cy="4154984"/>
          </a:xfrm>
          <a:prstGeom prst="rect">
            <a:avLst/>
          </a:prstGeom>
          <a:noFill/>
          <a:effectLst>
            <a:outerShdw blurRad="254000" dist="127000" dir="2700000" algn="ctr" rotWithShape="0">
              <a:schemeClr val="tx1">
                <a:alpha val="5000"/>
              </a:schemeClr>
            </a:outerShdw>
          </a:effectLst>
        </p:spPr>
        <p:txBody>
          <a:bodyPr wrap="square">
            <a:spAutoFit/>
          </a:bodyPr>
          <a:lstStyle/>
          <a:p>
            <a:pPr marL="342900" indent="-342900" algn="l">
              <a:buFont typeface="Arial" panose="020B0604020202020204" pitchFamily="34" charset="0"/>
              <a:buChar char="•"/>
            </a:pPr>
            <a:r>
              <a:rPr lang="en-NL" sz="2400" dirty="0">
                <a:solidFill>
                  <a:srgbClr val="005CA9"/>
                </a:solidFill>
              </a:rPr>
              <a:t>In depth interviews with 3 mid-management employees.</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b="1" dirty="0">
                <a:solidFill>
                  <a:srgbClr val="005CA9"/>
                </a:solidFill>
              </a:rPr>
              <a:t>Tech support </a:t>
            </a:r>
            <a:r>
              <a:rPr lang="en-NL" sz="2400" dirty="0">
                <a:solidFill>
                  <a:srgbClr val="005CA9"/>
                </a:solidFill>
              </a:rPr>
              <a:t>feels overworked and underappreciated, pushing back on the extra work that would be coming from the new system.</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b="1" dirty="0">
                <a:solidFill>
                  <a:srgbClr val="005CA9"/>
                </a:solidFill>
              </a:rPr>
              <a:t>Security and Patient Records </a:t>
            </a:r>
            <a:r>
              <a:rPr lang="en-NL" sz="2400" dirty="0">
                <a:solidFill>
                  <a:srgbClr val="005CA9"/>
                </a:solidFill>
              </a:rPr>
              <a:t>is pragmatic and cautious, would like a system that is tried and tested to minimize potential damage.</a:t>
            </a:r>
          </a:p>
          <a:p>
            <a:pPr marL="342900" indent="-342900" algn="l">
              <a:buFont typeface="Arial" panose="020B0604020202020204" pitchFamily="34" charset="0"/>
              <a:buChar char="•"/>
            </a:pPr>
            <a:endParaRPr lang="en-NL" sz="2400" b="1" dirty="0">
              <a:solidFill>
                <a:srgbClr val="005CA9"/>
              </a:solidFill>
            </a:endParaRPr>
          </a:p>
          <a:p>
            <a:pPr marL="342900" indent="-342900" algn="l">
              <a:buFont typeface="Arial" panose="020B0604020202020204" pitchFamily="34" charset="0"/>
              <a:buChar char="•"/>
            </a:pPr>
            <a:r>
              <a:rPr lang="en-NL" sz="2400" b="1" dirty="0">
                <a:solidFill>
                  <a:srgbClr val="005CA9"/>
                </a:solidFill>
              </a:rPr>
              <a:t>Innovation and Tech </a:t>
            </a:r>
            <a:r>
              <a:rPr lang="en-NL" sz="2400" dirty="0">
                <a:solidFill>
                  <a:srgbClr val="005CA9"/>
                </a:solidFill>
              </a:rPr>
              <a:t>has a lot of pride and would like to develop everything in-house, but recognizes that this may be too much.</a:t>
            </a:r>
          </a:p>
        </p:txBody>
      </p:sp>
    </p:spTree>
    <p:extLst>
      <p:ext uri="{BB962C8B-B14F-4D97-AF65-F5344CB8AC3E}">
        <p14:creationId xmlns:p14="http://schemas.microsoft.com/office/powerpoint/2010/main" val="2134198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26CDD-A093-907A-EC98-E89B1C05FDA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22168E-1466-1595-90FC-C1E68D51196C}"/>
              </a:ext>
            </a:extLst>
          </p:cNvPr>
          <p:cNvSpPr>
            <a:spLocks noGrp="1"/>
          </p:cNvSpPr>
          <p:nvPr>
            <p:ph type="sldNum" sz="quarter" idx="16"/>
          </p:nvPr>
        </p:nvSpPr>
        <p:spPr/>
        <p:txBody>
          <a:bodyPr/>
          <a:lstStyle/>
          <a:p>
            <a:pPr algn="l"/>
            <a:fld id="{840C1E0B-154D-844F-9C3C-CB8827A7EAB0}" type="slidenum">
              <a:rPr lang="nl-NL" smtClean="0"/>
              <a:pPr algn="l"/>
              <a:t>15</a:t>
            </a:fld>
            <a:r>
              <a:rPr lang="nl-NL"/>
              <a:t> </a:t>
            </a:r>
            <a:endParaRPr lang="nl-NL" dirty="0"/>
          </a:p>
        </p:txBody>
      </p:sp>
      <p:sp>
        <p:nvSpPr>
          <p:cNvPr id="2" name="TextBox 1">
            <a:extLst>
              <a:ext uri="{FF2B5EF4-FFF2-40B4-BE49-F238E27FC236}">
                <a16:creationId xmlns:a16="http://schemas.microsoft.com/office/drawing/2014/main" id="{0CA15139-4541-F3B6-1A46-340B1A55403D}"/>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(2) Interviews, quotes</a:t>
            </a:r>
          </a:p>
        </p:txBody>
      </p:sp>
      <p:sp>
        <p:nvSpPr>
          <p:cNvPr id="3" name="TextBox 2">
            <a:extLst>
              <a:ext uri="{FF2B5EF4-FFF2-40B4-BE49-F238E27FC236}">
                <a16:creationId xmlns:a16="http://schemas.microsoft.com/office/drawing/2014/main" id="{A2D7F61C-EF77-03C1-7DD1-FDBDC2032BC5}"/>
              </a:ext>
            </a:extLst>
          </p:cNvPr>
          <p:cNvSpPr txBox="1"/>
          <p:nvPr/>
        </p:nvSpPr>
        <p:spPr>
          <a:xfrm>
            <a:off x="1948069" y="683356"/>
            <a:ext cx="8786191" cy="5724644"/>
          </a:xfrm>
          <a:prstGeom prst="rect">
            <a:avLst/>
          </a:prstGeom>
          <a:noFill/>
          <a:effectLst>
            <a:outerShdw blurRad="254000" dist="127000" dir="2700000" algn="ctr" rotWithShape="0">
              <a:schemeClr val="tx1">
                <a:alpha val="5000"/>
              </a:schemeClr>
            </a:outerShdw>
          </a:effectLst>
        </p:spPr>
        <p:txBody>
          <a:bodyPr wrap="square">
            <a:spAutoFit/>
          </a:bodyPr>
          <a:lstStyle/>
          <a:p>
            <a:pPr algn="l"/>
            <a:endParaRPr lang="en-NL" sz="2400" dirty="0">
              <a:solidFill>
                <a:srgbClr val="005CA9"/>
              </a:solidFill>
            </a:endParaRPr>
          </a:p>
          <a:p>
            <a:pPr marL="342900" indent="-342900">
              <a:buFont typeface="Arial" panose="020B0604020202020204" pitchFamily="34" charset="0"/>
              <a:buChar char="•"/>
            </a:pPr>
            <a:r>
              <a:rPr lang="en-NL" sz="2400" b="1" dirty="0">
                <a:solidFill>
                  <a:srgbClr val="005CA9"/>
                </a:solidFill>
              </a:rPr>
              <a:t>Tech support  </a:t>
            </a:r>
            <a:r>
              <a:rPr lang="en-NL" sz="2400" dirty="0">
                <a:solidFill>
                  <a:srgbClr val="005CA9"/>
                </a:solidFill>
              </a:rPr>
              <a:t>“</a:t>
            </a:r>
            <a:r>
              <a:rPr lang="en-GB" sz="1800" i="1" dirty="0">
                <a:solidFill>
                  <a:srgbClr val="002060"/>
                </a:solidFill>
                <a:effectLst/>
                <a:latin typeface="ArialMT"/>
              </a:rPr>
              <a:t>To be candid, introducing a new predictive healthcare application at this point would be like throwing another ball to juggle into the air. […] </a:t>
            </a:r>
            <a:r>
              <a:rPr lang="en-GB" sz="1800" i="1" dirty="0">
                <a:solidFill>
                  <a:srgbClr val="002060"/>
                </a:solidFill>
                <a:effectLst/>
                <a:highlight>
                  <a:srgbClr val="FFFF00"/>
                </a:highlight>
                <a:latin typeface="ArialMT"/>
              </a:rPr>
              <a:t>We're not magicians, and there are physical limits to what we can handle</a:t>
            </a:r>
            <a:r>
              <a:rPr lang="en-GB" sz="1800" i="1" dirty="0">
                <a:solidFill>
                  <a:srgbClr val="002060"/>
                </a:solidFill>
                <a:effectLst/>
                <a:latin typeface="ArialMT"/>
              </a:rPr>
              <a:t>.</a:t>
            </a:r>
            <a:r>
              <a:rPr lang="en-GB" sz="2400" i="1" dirty="0">
                <a:solidFill>
                  <a:srgbClr val="002060"/>
                </a:solidFill>
                <a:effectLst/>
                <a:latin typeface="ArialMT"/>
              </a:rPr>
              <a:t>”</a:t>
            </a:r>
            <a:endParaRPr lang="en-GB" sz="2400" i="1" dirty="0">
              <a:solidFill>
                <a:srgbClr val="002060"/>
              </a:solidFill>
            </a:endParaRPr>
          </a:p>
          <a:p>
            <a:pPr algn="l"/>
            <a:endParaRPr lang="en-NL" sz="2400" dirty="0">
              <a:solidFill>
                <a:srgbClr val="005CA9"/>
              </a:solidFill>
            </a:endParaRPr>
          </a:p>
          <a:p>
            <a:pPr marL="342900" indent="-342900">
              <a:buFont typeface="Arial" panose="020B0604020202020204" pitchFamily="34" charset="0"/>
              <a:buChar char="•"/>
            </a:pPr>
            <a:r>
              <a:rPr lang="en-NL" sz="2400" b="1" dirty="0">
                <a:solidFill>
                  <a:srgbClr val="005CA9"/>
                </a:solidFill>
              </a:rPr>
              <a:t>Security and Patient Records </a:t>
            </a:r>
            <a:r>
              <a:rPr lang="en-NL" sz="2400" dirty="0">
                <a:solidFill>
                  <a:srgbClr val="005CA9"/>
                </a:solidFill>
              </a:rPr>
              <a:t>“</a:t>
            </a:r>
            <a:r>
              <a:rPr lang="en-GB" sz="1800" i="1" dirty="0">
                <a:solidFill>
                  <a:srgbClr val="002060"/>
                </a:solidFill>
                <a:effectLst/>
                <a:latin typeface="ArialMT"/>
              </a:rPr>
              <a:t>It's a two-edged sword: more data can mean better healthcare, but it also increases the vectors for potential breaches. It feels like sometimes </a:t>
            </a:r>
            <a:r>
              <a:rPr lang="en-GB" sz="1800" i="1" dirty="0">
                <a:solidFill>
                  <a:srgbClr val="002060"/>
                </a:solidFill>
                <a:effectLst/>
                <a:highlight>
                  <a:srgbClr val="FFFF00"/>
                </a:highlight>
                <a:latin typeface="ArialMT"/>
              </a:rPr>
              <a:t>we have to keep reminding people, especially our enthusiastic friends in HTI, that more data isn't always better if you can't protect it.</a:t>
            </a:r>
            <a:r>
              <a:rPr lang="en-GB" sz="2400" i="1" dirty="0">
                <a:solidFill>
                  <a:srgbClr val="002060"/>
                </a:solidFill>
                <a:effectLst/>
                <a:latin typeface="ArialMT"/>
              </a:rPr>
              <a:t>”</a:t>
            </a:r>
            <a:r>
              <a:rPr lang="en-GB" sz="1800" i="1" dirty="0">
                <a:solidFill>
                  <a:srgbClr val="002060"/>
                </a:solidFill>
                <a:effectLst/>
                <a:latin typeface="ArialMT"/>
              </a:rPr>
              <a:t> </a:t>
            </a:r>
            <a:endParaRPr lang="en-GB" sz="2400" i="1" dirty="0">
              <a:solidFill>
                <a:srgbClr val="002060"/>
              </a:solidFill>
            </a:endParaRPr>
          </a:p>
          <a:p>
            <a:pPr algn="l"/>
            <a:endParaRPr lang="en-NL" sz="2400" b="1" dirty="0">
              <a:solidFill>
                <a:srgbClr val="005CA9"/>
              </a:solidFill>
            </a:endParaRPr>
          </a:p>
          <a:p>
            <a:pPr marL="342900" indent="-342900">
              <a:buFont typeface="Arial" panose="020B0604020202020204" pitchFamily="34" charset="0"/>
              <a:buChar char="•"/>
            </a:pPr>
            <a:r>
              <a:rPr lang="en-NL" sz="2400" b="1" dirty="0">
                <a:solidFill>
                  <a:srgbClr val="005CA9"/>
                </a:solidFill>
              </a:rPr>
              <a:t>Tech &amp; Innovation </a:t>
            </a:r>
            <a:r>
              <a:rPr lang="en-NL" sz="2400" i="1" dirty="0">
                <a:solidFill>
                  <a:srgbClr val="002060"/>
                </a:solidFill>
              </a:rPr>
              <a:t>“ </a:t>
            </a:r>
            <a:r>
              <a:rPr lang="en-GB" sz="1800" i="1" dirty="0">
                <a:solidFill>
                  <a:srgbClr val="002060"/>
                </a:solidFill>
                <a:effectLst/>
                <a:latin typeface="ArialMT"/>
              </a:rPr>
              <a:t>We want to put our mark on it, weave in our own innovations, and </a:t>
            </a:r>
            <a:r>
              <a:rPr lang="en-GB" sz="1800" i="1" dirty="0">
                <a:solidFill>
                  <a:srgbClr val="002060"/>
                </a:solidFill>
                <a:effectLst/>
                <a:highlight>
                  <a:srgbClr val="FFFF00"/>
                </a:highlight>
                <a:latin typeface="ArialMT"/>
              </a:rPr>
              <a:t>create something that we can be unequivocally proud of. Something that says, 'This was made by HTI, and it's world-class.' </a:t>
            </a:r>
            <a:r>
              <a:rPr lang="en-GB" sz="1800" i="1" dirty="0">
                <a:solidFill>
                  <a:srgbClr val="002060"/>
                </a:solidFill>
                <a:effectLst/>
                <a:latin typeface="ArialMT"/>
              </a:rPr>
              <a:t>But I'm also a realist. I know we have other high-impact projects on our plate, like the encryption service for Electronic Health Records, which is critical. </a:t>
            </a:r>
            <a:r>
              <a:rPr lang="en-GB" sz="2400" i="1" dirty="0">
                <a:solidFill>
                  <a:srgbClr val="002060"/>
                </a:solidFill>
                <a:effectLst/>
                <a:latin typeface="ArialMT"/>
              </a:rPr>
              <a:t>“</a:t>
            </a:r>
            <a:endParaRPr lang="en-GB" sz="2400" i="1" dirty="0">
              <a:solidFill>
                <a:srgbClr val="002060"/>
              </a:solidFill>
            </a:endParaRPr>
          </a:p>
          <a:p>
            <a:pPr marL="342900" indent="-342900" algn="l">
              <a:buFont typeface="Arial" panose="020B0604020202020204" pitchFamily="34" charset="0"/>
              <a:buChar char="•"/>
            </a:pPr>
            <a:endParaRPr lang="en-NL" sz="2400" dirty="0">
              <a:solidFill>
                <a:srgbClr val="005CA9"/>
              </a:solidFill>
            </a:endParaRPr>
          </a:p>
        </p:txBody>
      </p:sp>
    </p:spTree>
    <p:extLst>
      <p:ext uri="{BB962C8B-B14F-4D97-AF65-F5344CB8AC3E}">
        <p14:creationId xmlns:p14="http://schemas.microsoft.com/office/powerpoint/2010/main" val="158691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392B5-D827-DE60-4AE3-8C204E948C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62A65-AF0D-CAF9-BDF7-48FEFBACFF60}"/>
              </a:ext>
            </a:extLst>
          </p:cNvPr>
          <p:cNvSpPr>
            <a:spLocks noGrp="1"/>
          </p:cNvSpPr>
          <p:nvPr>
            <p:ph type="sldNum" sz="quarter" idx="16"/>
          </p:nvPr>
        </p:nvSpPr>
        <p:spPr/>
        <p:txBody>
          <a:bodyPr/>
          <a:lstStyle/>
          <a:p>
            <a:pPr algn="l"/>
            <a:fld id="{840C1E0B-154D-844F-9C3C-CB8827A7EAB0}" type="slidenum">
              <a:rPr lang="nl-NL" smtClean="0"/>
              <a:pPr algn="l"/>
              <a:t>16</a:t>
            </a:fld>
            <a:r>
              <a:rPr lang="nl-NL"/>
              <a:t> </a:t>
            </a:r>
            <a:endParaRPr lang="nl-NL" dirty="0"/>
          </a:p>
        </p:txBody>
      </p:sp>
      <p:sp>
        <p:nvSpPr>
          <p:cNvPr id="2" name="TextBox 1">
            <a:extLst>
              <a:ext uri="{FF2B5EF4-FFF2-40B4-BE49-F238E27FC236}">
                <a16:creationId xmlns:a16="http://schemas.microsoft.com/office/drawing/2014/main" id="{7B295322-38B9-8934-99B9-995C67429F9F}"/>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What I learned</a:t>
            </a:r>
          </a:p>
        </p:txBody>
      </p:sp>
      <p:sp>
        <p:nvSpPr>
          <p:cNvPr id="3" name="TextBox 2">
            <a:extLst>
              <a:ext uri="{FF2B5EF4-FFF2-40B4-BE49-F238E27FC236}">
                <a16:creationId xmlns:a16="http://schemas.microsoft.com/office/drawing/2014/main" id="{EDC4A129-E711-AFA3-2255-D9318FF47418}"/>
              </a:ext>
            </a:extLst>
          </p:cNvPr>
          <p:cNvSpPr txBox="1"/>
          <p:nvPr/>
        </p:nvSpPr>
        <p:spPr>
          <a:xfrm>
            <a:off x="1948069" y="1905506"/>
            <a:ext cx="8786191" cy="3416320"/>
          </a:xfrm>
          <a:prstGeom prst="rect">
            <a:avLst/>
          </a:prstGeom>
          <a:noFill/>
          <a:effectLst>
            <a:outerShdw blurRad="254000" dist="127000" dir="2700000" algn="ctr" rotWithShape="0">
              <a:schemeClr val="tx1">
                <a:alpha val="5000"/>
              </a:schemeClr>
            </a:outerShdw>
          </a:effectLst>
        </p:spPr>
        <p:txBody>
          <a:bodyPr wrap="square">
            <a:spAutoFit/>
          </a:bodyPr>
          <a:lstStyle/>
          <a:p>
            <a:pPr marL="342900" indent="-342900" algn="l">
              <a:buFont typeface="Arial" panose="020B0604020202020204" pitchFamily="34" charset="0"/>
              <a:buChar char="•"/>
            </a:pPr>
            <a:r>
              <a:rPr lang="en-NL" sz="2400" dirty="0">
                <a:solidFill>
                  <a:srgbClr val="005CA9"/>
                </a:solidFill>
              </a:rPr>
              <a:t>Better to be lazy sometimes </a:t>
            </a:r>
            <a:r>
              <a:rPr lang="en-NL" sz="2400" dirty="0">
                <a:solidFill>
                  <a:srgbClr val="005CA9"/>
                </a:solidFill>
                <a:sym typeface="Wingdings" pitchFamily="2" charset="2"/>
              </a:rPr>
              <a:t></a:t>
            </a:r>
          </a:p>
          <a:p>
            <a:pPr marL="342900" indent="-342900" algn="l">
              <a:buFont typeface="Arial" panose="020B0604020202020204" pitchFamily="34" charset="0"/>
              <a:buChar char="•"/>
            </a:pPr>
            <a:endParaRPr lang="en-NL" sz="2400" dirty="0">
              <a:solidFill>
                <a:srgbClr val="005CA9"/>
              </a:solidFill>
              <a:sym typeface="Wingdings" pitchFamily="2" charset="2"/>
            </a:endParaRPr>
          </a:p>
          <a:p>
            <a:pPr marL="342900" indent="-342900" algn="l">
              <a:buFont typeface="Arial" panose="020B0604020202020204" pitchFamily="34" charset="0"/>
              <a:buChar char="•"/>
            </a:pPr>
            <a:r>
              <a:rPr lang="en-NL" sz="2400" dirty="0">
                <a:solidFill>
                  <a:srgbClr val="005CA9"/>
                </a:solidFill>
                <a:sym typeface="Wingdings" pitchFamily="2" charset="2"/>
              </a:rPr>
              <a:t>This tech gives us incredible opportunities for complex learning solutions</a:t>
            </a:r>
          </a:p>
          <a:p>
            <a:pPr marL="342900" indent="-342900" algn="l">
              <a:buFont typeface="Arial" panose="020B0604020202020204" pitchFamily="34" charset="0"/>
              <a:buChar char="•"/>
            </a:pPr>
            <a:endParaRPr lang="en-NL" sz="2400" dirty="0">
              <a:solidFill>
                <a:srgbClr val="005CA9"/>
              </a:solidFill>
              <a:sym typeface="Wingdings" pitchFamily="2" charset="2"/>
            </a:endParaRPr>
          </a:p>
          <a:p>
            <a:pPr marL="342900" indent="-342900" algn="l">
              <a:buFont typeface="Arial" panose="020B0604020202020204" pitchFamily="34" charset="0"/>
              <a:buChar char="•"/>
            </a:pPr>
            <a:r>
              <a:rPr lang="en-NL" sz="2400" dirty="0">
                <a:solidFill>
                  <a:srgbClr val="005CA9"/>
                </a:solidFill>
                <a:sym typeface="Wingdings" pitchFamily="2" charset="2"/>
              </a:rPr>
              <a:t>It’s also a lot of fun and very fast (took around a week including revision rounds with the teaching team)</a:t>
            </a:r>
          </a:p>
          <a:p>
            <a:pPr marL="342900" indent="-342900" algn="l">
              <a:buFont typeface="Arial" panose="020B0604020202020204" pitchFamily="34" charset="0"/>
              <a:buChar char="•"/>
            </a:pPr>
            <a:endParaRPr lang="en-NL" sz="2400" dirty="0">
              <a:solidFill>
                <a:srgbClr val="005CA9"/>
              </a:solidFill>
              <a:sym typeface="Wingdings" pitchFamily="2" charset="2"/>
            </a:endParaRPr>
          </a:p>
          <a:p>
            <a:pPr marL="342900" indent="-342900" algn="l">
              <a:buFont typeface="Arial" panose="020B0604020202020204" pitchFamily="34" charset="0"/>
              <a:buChar char="•"/>
            </a:pPr>
            <a:endParaRPr lang="en-NL" sz="2400" dirty="0">
              <a:solidFill>
                <a:srgbClr val="005CA9"/>
              </a:solidFill>
            </a:endParaRPr>
          </a:p>
        </p:txBody>
      </p:sp>
    </p:spTree>
    <p:extLst>
      <p:ext uri="{BB962C8B-B14F-4D97-AF65-F5344CB8AC3E}">
        <p14:creationId xmlns:p14="http://schemas.microsoft.com/office/powerpoint/2010/main" val="828231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8BEF7-32C1-D2D3-F4E8-B2C03E4242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CCD8946-CCE6-1513-9F3D-59F5B6373527}"/>
              </a:ext>
            </a:extLst>
          </p:cNvPr>
          <p:cNvSpPr>
            <a:spLocks noGrp="1"/>
          </p:cNvSpPr>
          <p:nvPr>
            <p:ph type="sldNum" sz="quarter" idx="16"/>
          </p:nvPr>
        </p:nvSpPr>
        <p:spPr/>
        <p:txBody>
          <a:bodyPr/>
          <a:lstStyle/>
          <a:p>
            <a:pPr algn="l"/>
            <a:fld id="{840C1E0B-154D-844F-9C3C-CB8827A7EAB0}" type="slidenum">
              <a:rPr lang="nl-NL" smtClean="0"/>
              <a:pPr algn="l"/>
              <a:t>17</a:t>
            </a:fld>
            <a:r>
              <a:rPr lang="nl-NL"/>
              <a:t> </a:t>
            </a:r>
            <a:endParaRPr lang="nl-NL" dirty="0"/>
          </a:p>
        </p:txBody>
      </p:sp>
      <p:sp>
        <p:nvSpPr>
          <p:cNvPr id="2" name="TextBox 1">
            <a:extLst>
              <a:ext uri="{FF2B5EF4-FFF2-40B4-BE49-F238E27FC236}">
                <a16:creationId xmlns:a16="http://schemas.microsoft.com/office/drawing/2014/main" id="{D35B8386-1CFD-B767-5C3E-35D43CA97208}"/>
              </a:ext>
            </a:extLst>
          </p:cNvPr>
          <p:cNvSpPr txBox="1"/>
          <p:nvPr/>
        </p:nvSpPr>
        <p:spPr>
          <a:xfrm>
            <a:off x="2404407" y="2897256"/>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ctr"/>
            <a:r>
              <a:rPr lang="en-NL" sz="2800" b="1" dirty="0">
                <a:solidFill>
                  <a:srgbClr val="005CA9"/>
                </a:solidFill>
              </a:rPr>
              <a:t>How can we push this thing?</a:t>
            </a:r>
          </a:p>
        </p:txBody>
      </p:sp>
    </p:spTree>
    <p:extLst>
      <p:ext uri="{BB962C8B-B14F-4D97-AF65-F5344CB8AC3E}">
        <p14:creationId xmlns:p14="http://schemas.microsoft.com/office/powerpoint/2010/main" val="2396287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53A6-7BDD-3027-9404-B920847036B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202BDF-B600-5FCB-7BB9-EE8114251C3A}"/>
              </a:ext>
            </a:extLst>
          </p:cNvPr>
          <p:cNvSpPr>
            <a:spLocks noGrp="1"/>
          </p:cNvSpPr>
          <p:nvPr>
            <p:ph type="sldNum" sz="quarter" idx="16"/>
          </p:nvPr>
        </p:nvSpPr>
        <p:spPr/>
        <p:txBody>
          <a:bodyPr/>
          <a:lstStyle/>
          <a:p>
            <a:pPr algn="l"/>
            <a:fld id="{840C1E0B-154D-844F-9C3C-CB8827A7EAB0}" type="slidenum">
              <a:rPr lang="nl-NL" smtClean="0"/>
              <a:pPr algn="l"/>
              <a:t>18</a:t>
            </a:fld>
            <a:r>
              <a:rPr lang="nl-NL"/>
              <a:t> </a:t>
            </a:r>
            <a:endParaRPr lang="nl-NL" dirty="0"/>
          </a:p>
        </p:txBody>
      </p:sp>
      <p:pic>
        <p:nvPicPr>
          <p:cNvPr id="5" name="Picture 4" descr="A blue airplane logo&#10;&#10;Description automatically generated">
            <a:extLst>
              <a:ext uri="{FF2B5EF4-FFF2-40B4-BE49-F238E27FC236}">
                <a16:creationId xmlns:a16="http://schemas.microsoft.com/office/drawing/2014/main" id="{D2FD56CF-75BB-C034-4883-2322D5009115}"/>
              </a:ext>
            </a:extLst>
          </p:cNvPr>
          <p:cNvPicPr>
            <a:picLocks noChangeAspect="1"/>
          </p:cNvPicPr>
          <p:nvPr/>
        </p:nvPicPr>
        <p:blipFill>
          <a:blip r:embed="rId2"/>
          <a:stretch>
            <a:fillRect/>
          </a:stretch>
        </p:blipFill>
        <p:spPr>
          <a:xfrm>
            <a:off x="4071374" y="1770084"/>
            <a:ext cx="4050840" cy="3317831"/>
          </a:xfrm>
          <a:prstGeom prst="rect">
            <a:avLst/>
          </a:prstGeom>
        </p:spPr>
      </p:pic>
      <p:sp>
        <p:nvSpPr>
          <p:cNvPr id="6" name="TextBox 5">
            <a:extLst>
              <a:ext uri="{FF2B5EF4-FFF2-40B4-BE49-F238E27FC236}">
                <a16:creationId xmlns:a16="http://schemas.microsoft.com/office/drawing/2014/main" id="{6B71CDDD-9C64-D55B-284A-D1B2F2289DBE}"/>
              </a:ext>
            </a:extLst>
          </p:cNvPr>
          <p:cNvSpPr txBox="1"/>
          <p:nvPr/>
        </p:nvSpPr>
        <p:spPr>
          <a:xfrm>
            <a:off x="4742156" y="4187915"/>
            <a:ext cx="2709276" cy="9000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ctr"/>
            <a:r>
              <a:rPr lang="en-NL" sz="2400" b="1" dirty="0">
                <a:solidFill>
                  <a:srgbClr val="005CA9"/>
                </a:solidFill>
              </a:rPr>
              <a:t>Gamma Airlines</a:t>
            </a:r>
          </a:p>
        </p:txBody>
      </p:sp>
    </p:spTree>
    <p:extLst>
      <p:ext uri="{BB962C8B-B14F-4D97-AF65-F5344CB8AC3E}">
        <p14:creationId xmlns:p14="http://schemas.microsoft.com/office/powerpoint/2010/main" val="4268345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D0E4B-B332-AC00-18D0-3074F31F4D1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DDD098-A531-49AF-E465-ABED25DB9EE5}"/>
              </a:ext>
            </a:extLst>
          </p:cNvPr>
          <p:cNvSpPr>
            <a:spLocks noGrp="1"/>
          </p:cNvSpPr>
          <p:nvPr>
            <p:ph type="sldNum" sz="quarter" idx="16"/>
          </p:nvPr>
        </p:nvSpPr>
        <p:spPr/>
        <p:txBody>
          <a:bodyPr/>
          <a:lstStyle/>
          <a:p>
            <a:pPr algn="l"/>
            <a:fld id="{840C1E0B-154D-844F-9C3C-CB8827A7EAB0}" type="slidenum">
              <a:rPr lang="nl-NL" smtClean="0"/>
              <a:pPr algn="l"/>
              <a:t>19</a:t>
            </a:fld>
            <a:r>
              <a:rPr lang="nl-NL"/>
              <a:t> </a:t>
            </a:r>
            <a:endParaRPr lang="nl-NL" dirty="0"/>
          </a:p>
        </p:txBody>
      </p:sp>
      <p:pic>
        <p:nvPicPr>
          <p:cNvPr id="2" name="Untitled Video">
            <a:hlinkClick r:id="" action="ppaction://media"/>
            <a:extLst>
              <a:ext uri="{FF2B5EF4-FFF2-40B4-BE49-F238E27FC236}">
                <a16:creationId xmlns:a16="http://schemas.microsoft.com/office/drawing/2014/main" id="{9C8E1E7A-D705-BEBB-8ADF-6FC79035C0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5551" y="824947"/>
            <a:ext cx="8242485" cy="4636398"/>
          </a:xfrm>
          <a:prstGeom prst="rect">
            <a:avLst/>
          </a:prstGeom>
        </p:spPr>
      </p:pic>
      <p:sp>
        <p:nvSpPr>
          <p:cNvPr id="3" name="TextBox 2">
            <a:extLst>
              <a:ext uri="{FF2B5EF4-FFF2-40B4-BE49-F238E27FC236}">
                <a16:creationId xmlns:a16="http://schemas.microsoft.com/office/drawing/2014/main" id="{5803973A-D8E0-D37E-38E8-0D6AE706C36A}"/>
              </a:ext>
            </a:extLst>
          </p:cNvPr>
          <p:cNvSpPr txBox="1"/>
          <p:nvPr/>
        </p:nvSpPr>
        <p:spPr>
          <a:xfrm>
            <a:off x="3766067" y="5828791"/>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HeyGen, Pexels</a:t>
            </a:r>
          </a:p>
        </p:txBody>
      </p:sp>
    </p:spTree>
    <p:extLst>
      <p:ext uri="{BB962C8B-B14F-4D97-AF65-F5344CB8AC3E}">
        <p14:creationId xmlns:p14="http://schemas.microsoft.com/office/powerpoint/2010/main" val="341975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1A8A26F-767A-5989-DBF0-4B2352F30ADF}"/>
              </a:ext>
            </a:extLst>
          </p:cNvPr>
          <p:cNvSpPr>
            <a:spLocks noGrp="1"/>
          </p:cNvSpPr>
          <p:nvPr>
            <p:ph type="title"/>
          </p:nvPr>
        </p:nvSpPr>
        <p:spPr>
          <a:xfrm>
            <a:off x="442841" y="447567"/>
            <a:ext cx="1343000" cy="782467"/>
          </a:xfrm>
        </p:spPr>
        <p:txBody>
          <a:bodyPr/>
          <a:lstStyle/>
          <a:p>
            <a:r>
              <a:rPr lang="en-US" dirty="0"/>
              <a:t>Hello!</a:t>
            </a:r>
            <a:endParaRPr lang="en-NL" dirty="0"/>
          </a:p>
        </p:txBody>
      </p:sp>
      <p:sp>
        <p:nvSpPr>
          <p:cNvPr id="4" name="Slide Number Placeholder 3">
            <a:extLst>
              <a:ext uri="{FF2B5EF4-FFF2-40B4-BE49-F238E27FC236}">
                <a16:creationId xmlns:a16="http://schemas.microsoft.com/office/drawing/2014/main" id="{39A9987B-9341-41B3-0A99-BB1378349149}"/>
              </a:ext>
            </a:extLst>
          </p:cNvPr>
          <p:cNvSpPr>
            <a:spLocks noGrp="1"/>
          </p:cNvSpPr>
          <p:nvPr>
            <p:ph type="sldNum" sz="quarter" idx="16"/>
          </p:nvPr>
        </p:nvSpPr>
        <p:spPr/>
        <p:txBody>
          <a:bodyPr/>
          <a:lstStyle/>
          <a:p>
            <a:pPr algn="l"/>
            <a:fld id="{840C1E0B-154D-844F-9C3C-CB8827A7EAB0}" type="slidenum">
              <a:rPr lang="nl-NL" smtClean="0"/>
              <a:pPr algn="l"/>
              <a:t>2</a:t>
            </a:fld>
            <a:r>
              <a:rPr lang="nl-NL"/>
              <a:t> </a:t>
            </a:r>
            <a:endParaRPr lang="nl-NL" dirty="0"/>
          </a:p>
        </p:txBody>
      </p:sp>
      <p:grpSp>
        <p:nvGrpSpPr>
          <p:cNvPr id="13" name="Group 12">
            <a:extLst>
              <a:ext uri="{FF2B5EF4-FFF2-40B4-BE49-F238E27FC236}">
                <a16:creationId xmlns:a16="http://schemas.microsoft.com/office/drawing/2014/main" id="{58F75037-4A2C-C8A0-92A1-80CF5E3A1B9E}"/>
              </a:ext>
            </a:extLst>
          </p:cNvPr>
          <p:cNvGrpSpPr/>
          <p:nvPr/>
        </p:nvGrpSpPr>
        <p:grpSpPr>
          <a:xfrm>
            <a:off x="2440826" y="1540567"/>
            <a:ext cx="8491195" cy="4067801"/>
            <a:chOff x="4649307" y="3197451"/>
            <a:chExt cx="15488274" cy="7419829"/>
          </a:xfrm>
        </p:grpSpPr>
        <p:pic>
          <p:nvPicPr>
            <p:cNvPr id="15" name="Immagine 20">
              <a:extLst>
                <a:ext uri="{FF2B5EF4-FFF2-40B4-BE49-F238E27FC236}">
                  <a16:creationId xmlns:a16="http://schemas.microsoft.com/office/drawing/2014/main" id="{0CADCB53-68E3-6E58-5A9D-E70F360F2763}"/>
                </a:ext>
              </a:extLst>
            </p:cNvPr>
            <p:cNvPicPr>
              <a:picLocks noChangeAspect="1"/>
            </p:cNvPicPr>
            <p:nvPr/>
          </p:nvPicPr>
          <p:blipFill>
            <a:blip r:embed="rId2"/>
            <a:stretch>
              <a:fillRect/>
            </a:stretch>
          </p:blipFill>
          <p:spPr>
            <a:xfrm>
              <a:off x="9745363" y="7075791"/>
              <a:ext cx="4959983" cy="3294316"/>
            </a:xfrm>
            <a:prstGeom prst="rect">
              <a:avLst/>
            </a:prstGeom>
          </p:spPr>
        </p:pic>
        <p:pic>
          <p:nvPicPr>
            <p:cNvPr id="16" name="Immagine 22">
              <a:extLst>
                <a:ext uri="{FF2B5EF4-FFF2-40B4-BE49-F238E27FC236}">
                  <a16:creationId xmlns:a16="http://schemas.microsoft.com/office/drawing/2014/main" id="{D0529500-9AAE-33EE-D946-374E069CE58C}"/>
                </a:ext>
              </a:extLst>
            </p:cNvPr>
            <p:cNvPicPr>
              <a:picLocks noChangeAspect="1"/>
            </p:cNvPicPr>
            <p:nvPr/>
          </p:nvPicPr>
          <p:blipFill>
            <a:blip r:embed="rId3"/>
            <a:stretch>
              <a:fillRect/>
            </a:stretch>
          </p:blipFill>
          <p:spPr>
            <a:xfrm>
              <a:off x="15179849" y="3197451"/>
              <a:ext cx="4957732" cy="3506338"/>
            </a:xfrm>
            <a:prstGeom prst="rect">
              <a:avLst/>
            </a:prstGeom>
          </p:spPr>
        </p:pic>
        <p:pic>
          <p:nvPicPr>
            <p:cNvPr id="17" name="Immagine 23">
              <a:extLst>
                <a:ext uri="{FF2B5EF4-FFF2-40B4-BE49-F238E27FC236}">
                  <a16:creationId xmlns:a16="http://schemas.microsoft.com/office/drawing/2014/main" id="{82A2E4C2-6163-51F3-632E-231A3C5F521C}"/>
                </a:ext>
              </a:extLst>
            </p:cNvPr>
            <p:cNvPicPr>
              <a:picLocks noChangeAspect="1"/>
            </p:cNvPicPr>
            <p:nvPr/>
          </p:nvPicPr>
          <p:blipFill>
            <a:blip r:embed="rId4"/>
            <a:stretch>
              <a:fillRect/>
            </a:stretch>
          </p:blipFill>
          <p:spPr>
            <a:xfrm>
              <a:off x="9656926" y="3235329"/>
              <a:ext cx="5135601" cy="3430580"/>
            </a:xfrm>
            <a:prstGeom prst="rect">
              <a:avLst/>
            </a:prstGeom>
          </p:spPr>
        </p:pic>
        <p:pic>
          <p:nvPicPr>
            <p:cNvPr id="18" name="Immagine 24">
              <a:extLst>
                <a:ext uri="{FF2B5EF4-FFF2-40B4-BE49-F238E27FC236}">
                  <a16:creationId xmlns:a16="http://schemas.microsoft.com/office/drawing/2014/main" id="{4920D04D-B988-5B21-7D54-53A63680E242}"/>
                </a:ext>
              </a:extLst>
            </p:cNvPr>
            <p:cNvPicPr>
              <a:picLocks noChangeAspect="1"/>
            </p:cNvPicPr>
            <p:nvPr/>
          </p:nvPicPr>
          <p:blipFill rotWithShape="1">
            <a:blip r:embed="rId5"/>
            <a:srcRect l="-562" t="6347" r="562" b="-6347"/>
            <a:stretch/>
          </p:blipFill>
          <p:spPr>
            <a:xfrm>
              <a:off x="15377515" y="7075791"/>
              <a:ext cx="4760066" cy="3541489"/>
            </a:xfrm>
            <a:prstGeom prst="rect">
              <a:avLst/>
            </a:prstGeom>
          </p:spPr>
        </p:pic>
        <p:pic>
          <p:nvPicPr>
            <p:cNvPr id="20" name="Immagine 25">
              <a:extLst>
                <a:ext uri="{FF2B5EF4-FFF2-40B4-BE49-F238E27FC236}">
                  <a16:creationId xmlns:a16="http://schemas.microsoft.com/office/drawing/2014/main" id="{D7A9BDA9-D8BD-3E30-BED3-AACBA027E51A}"/>
                </a:ext>
              </a:extLst>
            </p:cNvPr>
            <p:cNvPicPr>
              <a:picLocks noChangeAspect="1"/>
            </p:cNvPicPr>
            <p:nvPr/>
          </p:nvPicPr>
          <p:blipFill>
            <a:blip r:embed="rId6"/>
            <a:stretch>
              <a:fillRect/>
            </a:stretch>
          </p:blipFill>
          <p:spPr>
            <a:xfrm>
              <a:off x="4649307" y="3197451"/>
              <a:ext cx="4620299" cy="3345734"/>
            </a:xfrm>
            <a:prstGeom prst="rect">
              <a:avLst/>
            </a:prstGeom>
          </p:spPr>
        </p:pic>
        <p:pic>
          <p:nvPicPr>
            <p:cNvPr id="21" name="Immagine 26">
              <a:extLst>
                <a:ext uri="{FF2B5EF4-FFF2-40B4-BE49-F238E27FC236}">
                  <a16:creationId xmlns:a16="http://schemas.microsoft.com/office/drawing/2014/main" id="{6030B64C-DBB9-6C5E-1F58-A20F05FEB6CF}"/>
                </a:ext>
              </a:extLst>
            </p:cNvPr>
            <p:cNvPicPr>
              <a:picLocks noChangeAspect="1"/>
            </p:cNvPicPr>
            <p:nvPr/>
          </p:nvPicPr>
          <p:blipFill>
            <a:blip r:embed="rId7"/>
            <a:stretch>
              <a:fillRect/>
            </a:stretch>
          </p:blipFill>
          <p:spPr>
            <a:xfrm>
              <a:off x="5577908" y="7986250"/>
              <a:ext cx="3769000" cy="2245206"/>
            </a:xfrm>
            <a:prstGeom prst="rect">
              <a:avLst/>
            </a:prstGeom>
          </p:spPr>
        </p:pic>
        <p:pic>
          <p:nvPicPr>
            <p:cNvPr id="22" name="Immagine 27">
              <a:extLst>
                <a:ext uri="{FF2B5EF4-FFF2-40B4-BE49-F238E27FC236}">
                  <a16:creationId xmlns:a16="http://schemas.microsoft.com/office/drawing/2014/main" id="{390D77EE-DB43-0514-495C-19C4BF19121D}"/>
                </a:ext>
              </a:extLst>
            </p:cNvPr>
            <p:cNvPicPr>
              <a:picLocks noChangeAspect="1"/>
            </p:cNvPicPr>
            <p:nvPr/>
          </p:nvPicPr>
          <p:blipFill>
            <a:blip r:embed="rId8"/>
            <a:stretch>
              <a:fillRect/>
            </a:stretch>
          </p:blipFill>
          <p:spPr>
            <a:xfrm>
              <a:off x="4686622" y="7100818"/>
              <a:ext cx="1620549" cy="1620549"/>
            </a:xfrm>
            <a:prstGeom prst="rect">
              <a:avLst/>
            </a:prstGeom>
          </p:spPr>
        </p:pic>
        <p:pic>
          <p:nvPicPr>
            <p:cNvPr id="23" name="Immagine 28">
              <a:extLst>
                <a:ext uri="{FF2B5EF4-FFF2-40B4-BE49-F238E27FC236}">
                  <a16:creationId xmlns:a16="http://schemas.microsoft.com/office/drawing/2014/main" id="{EE72DE09-725F-D2A6-347D-FC235D0F0438}"/>
                </a:ext>
              </a:extLst>
            </p:cNvPr>
            <p:cNvPicPr>
              <a:picLocks noChangeAspect="1"/>
            </p:cNvPicPr>
            <p:nvPr/>
          </p:nvPicPr>
          <p:blipFill>
            <a:blip r:embed="rId9"/>
            <a:stretch>
              <a:fillRect/>
            </a:stretch>
          </p:blipFill>
          <p:spPr>
            <a:xfrm>
              <a:off x="13015395" y="7100818"/>
              <a:ext cx="1689951" cy="2196934"/>
            </a:xfrm>
            <a:prstGeom prst="rect">
              <a:avLst/>
            </a:prstGeom>
          </p:spPr>
        </p:pic>
        <p:pic>
          <p:nvPicPr>
            <p:cNvPr id="24" name="Immagine 19">
              <a:extLst>
                <a:ext uri="{FF2B5EF4-FFF2-40B4-BE49-F238E27FC236}">
                  <a16:creationId xmlns:a16="http://schemas.microsoft.com/office/drawing/2014/main" id="{E9135848-E197-32BA-84E3-7B7938F3481B}"/>
                </a:ext>
              </a:extLst>
            </p:cNvPr>
            <p:cNvPicPr>
              <a:picLocks noChangeAspect="1"/>
            </p:cNvPicPr>
            <p:nvPr/>
          </p:nvPicPr>
          <p:blipFill>
            <a:blip r:embed="rId10"/>
            <a:stretch>
              <a:fillRect/>
            </a:stretch>
          </p:blipFill>
          <p:spPr>
            <a:xfrm>
              <a:off x="7576044" y="7169195"/>
              <a:ext cx="1770864" cy="1770864"/>
            </a:xfrm>
            <a:prstGeom prst="rect">
              <a:avLst/>
            </a:prstGeom>
          </p:spPr>
        </p:pic>
      </p:grpSp>
    </p:spTree>
    <p:extLst>
      <p:ext uri="{BB962C8B-B14F-4D97-AF65-F5344CB8AC3E}">
        <p14:creationId xmlns:p14="http://schemas.microsoft.com/office/powerpoint/2010/main" val="1270861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AF1C2-7DC6-6D4E-27FB-8194C5A7383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8B3391-4A39-675B-6D30-4EC54FDEDEAC}"/>
              </a:ext>
            </a:extLst>
          </p:cNvPr>
          <p:cNvSpPr>
            <a:spLocks noGrp="1"/>
          </p:cNvSpPr>
          <p:nvPr>
            <p:ph type="sldNum" sz="quarter" idx="16"/>
          </p:nvPr>
        </p:nvSpPr>
        <p:spPr/>
        <p:txBody>
          <a:bodyPr/>
          <a:lstStyle/>
          <a:p>
            <a:pPr algn="l"/>
            <a:fld id="{840C1E0B-154D-844F-9C3C-CB8827A7EAB0}" type="slidenum">
              <a:rPr lang="nl-NL" smtClean="0"/>
              <a:pPr algn="l"/>
              <a:t>20</a:t>
            </a:fld>
            <a:r>
              <a:rPr lang="nl-NL"/>
              <a:t> </a:t>
            </a:r>
            <a:endParaRPr lang="nl-NL" dirty="0"/>
          </a:p>
        </p:txBody>
      </p:sp>
      <p:sp>
        <p:nvSpPr>
          <p:cNvPr id="3" name="TextBox 2">
            <a:extLst>
              <a:ext uri="{FF2B5EF4-FFF2-40B4-BE49-F238E27FC236}">
                <a16:creationId xmlns:a16="http://schemas.microsoft.com/office/drawing/2014/main" id="{0EA5D549-1B52-2AD0-25A7-F9CF450C884F}"/>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The Case: Gamma Airlines’ Social Media</a:t>
            </a:r>
          </a:p>
        </p:txBody>
      </p:sp>
      <p:sp>
        <p:nvSpPr>
          <p:cNvPr id="5" name="TextBox 4">
            <a:extLst>
              <a:ext uri="{FF2B5EF4-FFF2-40B4-BE49-F238E27FC236}">
                <a16:creationId xmlns:a16="http://schemas.microsoft.com/office/drawing/2014/main" id="{4A334257-2E7A-8942-8A4D-023B9184578E}"/>
              </a:ext>
            </a:extLst>
          </p:cNvPr>
          <p:cNvSpPr txBox="1"/>
          <p:nvPr/>
        </p:nvSpPr>
        <p:spPr>
          <a:xfrm>
            <a:off x="1808920" y="2156791"/>
            <a:ext cx="619225" cy="71893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Gamma w</a:t>
            </a:r>
            <a:r>
              <a:rPr lang="en-GB" sz="2400" dirty="0">
                <a:solidFill>
                  <a:srgbClr val="005CA9"/>
                </a:solidFill>
              </a:rPr>
              <a:t>an</a:t>
            </a:r>
            <a:r>
              <a:rPr lang="en-NL" sz="2400" dirty="0">
                <a:solidFill>
                  <a:srgbClr val="005CA9"/>
                </a:solidFill>
              </a:rPr>
              <a:t>ts to optimize their social media presence.</a:t>
            </a:r>
          </a:p>
          <a:p>
            <a:pPr algn="l"/>
            <a:endParaRPr lang="en-NL" sz="2400" dirty="0">
              <a:solidFill>
                <a:srgbClr val="005CA9"/>
              </a:solidFill>
            </a:endParaRPr>
          </a:p>
          <a:p>
            <a:pPr algn="l"/>
            <a:r>
              <a:rPr lang="en-NL" sz="2400" dirty="0">
                <a:solidFill>
                  <a:srgbClr val="005CA9"/>
                </a:solidFill>
              </a:rPr>
              <a:t>Gamma would like to make their social media presence automatic.</a:t>
            </a:r>
          </a:p>
          <a:p>
            <a:pPr algn="l"/>
            <a:endParaRPr lang="en-NL" sz="2400" dirty="0">
              <a:solidFill>
                <a:srgbClr val="005CA9"/>
              </a:solidFill>
            </a:endParaRPr>
          </a:p>
          <a:p>
            <a:pPr algn="l"/>
            <a:r>
              <a:rPr lang="en-NL" sz="2400" b="1" dirty="0">
                <a:solidFill>
                  <a:srgbClr val="005CA9"/>
                </a:solidFill>
              </a:rPr>
              <a:t>Objective:</a:t>
            </a:r>
            <a:r>
              <a:rPr lang="en-NL" sz="2400" dirty="0">
                <a:solidFill>
                  <a:srgbClr val="005CA9"/>
                </a:solidFill>
              </a:rPr>
              <a:t> customer service Tweets are managed by chatbots.</a:t>
            </a:r>
          </a:p>
          <a:p>
            <a:pPr algn="l"/>
            <a:r>
              <a:rPr lang="en-NL" sz="2400" dirty="0">
                <a:solidFill>
                  <a:srgbClr val="005CA9"/>
                </a:solidFill>
              </a:rPr>
              <a:t> </a:t>
            </a:r>
          </a:p>
        </p:txBody>
      </p:sp>
    </p:spTree>
    <p:extLst>
      <p:ext uri="{BB962C8B-B14F-4D97-AF65-F5344CB8AC3E}">
        <p14:creationId xmlns:p14="http://schemas.microsoft.com/office/powerpoint/2010/main" val="600560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37861-A7DC-F3C9-E3A0-7D71F3AB49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5ABFBA-5A2E-C766-1D7C-BFC88E8E1955}"/>
              </a:ext>
            </a:extLst>
          </p:cNvPr>
          <p:cNvSpPr>
            <a:spLocks noGrp="1"/>
          </p:cNvSpPr>
          <p:nvPr>
            <p:ph type="sldNum" sz="quarter" idx="16"/>
          </p:nvPr>
        </p:nvSpPr>
        <p:spPr/>
        <p:txBody>
          <a:bodyPr/>
          <a:lstStyle/>
          <a:p>
            <a:pPr algn="l"/>
            <a:fld id="{840C1E0B-154D-844F-9C3C-CB8827A7EAB0}" type="slidenum">
              <a:rPr lang="nl-NL" smtClean="0"/>
              <a:pPr algn="l"/>
              <a:t>21</a:t>
            </a:fld>
            <a:r>
              <a:rPr lang="nl-NL"/>
              <a:t> </a:t>
            </a:r>
            <a:endParaRPr lang="nl-NL" dirty="0"/>
          </a:p>
        </p:txBody>
      </p:sp>
      <p:sp>
        <p:nvSpPr>
          <p:cNvPr id="3" name="TextBox 2">
            <a:extLst>
              <a:ext uri="{FF2B5EF4-FFF2-40B4-BE49-F238E27FC236}">
                <a16:creationId xmlns:a16="http://schemas.microsoft.com/office/drawing/2014/main" id="{44ED2337-3187-3B79-C15F-27C7F45258A5}"/>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How is it going? Chatbot 1.0 and sentiment</a:t>
            </a:r>
          </a:p>
        </p:txBody>
      </p:sp>
      <p:pic>
        <p:nvPicPr>
          <p:cNvPr id="2" name="Picture 1">
            <a:extLst>
              <a:ext uri="{FF2B5EF4-FFF2-40B4-BE49-F238E27FC236}">
                <a16:creationId xmlns:a16="http://schemas.microsoft.com/office/drawing/2014/main" id="{B5DA211A-A9F4-4C60-1984-1DD397B03E18}"/>
              </a:ext>
            </a:extLst>
          </p:cNvPr>
          <p:cNvPicPr>
            <a:picLocks noChangeAspect="1"/>
          </p:cNvPicPr>
          <p:nvPr/>
        </p:nvPicPr>
        <p:blipFill>
          <a:blip r:embed="rId2"/>
          <a:stretch>
            <a:fillRect/>
          </a:stretch>
        </p:blipFill>
        <p:spPr>
          <a:xfrm>
            <a:off x="2210594" y="1781251"/>
            <a:ext cx="7772400" cy="3295497"/>
          </a:xfrm>
          <a:prstGeom prst="rect">
            <a:avLst/>
          </a:prstGeom>
        </p:spPr>
      </p:pic>
      <p:sp>
        <p:nvSpPr>
          <p:cNvPr id="6" name="TextBox 5">
            <a:extLst>
              <a:ext uri="{FF2B5EF4-FFF2-40B4-BE49-F238E27FC236}">
                <a16:creationId xmlns:a16="http://schemas.microsoft.com/office/drawing/2014/main" id="{620ED553-ADEE-0EBD-B079-B0FD1C309DFB}"/>
              </a:ext>
            </a:extLst>
          </p:cNvPr>
          <p:cNvSpPr txBox="1"/>
          <p:nvPr/>
        </p:nvSpPr>
        <p:spPr>
          <a:xfrm>
            <a:off x="2991678" y="3538331"/>
            <a:ext cx="2111201" cy="44726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Before Chatbot</a:t>
            </a:r>
          </a:p>
        </p:txBody>
      </p:sp>
      <p:sp>
        <p:nvSpPr>
          <p:cNvPr id="7" name="TextBox 6">
            <a:extLst>
              <a:ext uri="{FF2B5EF4-FFF2-40B4-BE49-F238E27FC236}">
                <a16:creationId xmlns:a16="http://schemas.microsoft.com/office/drawing/2014/main" id="{167EF7A2-2450-D57D-3772-7E50DCD1CE70}"/>
              </a:ext>
            </a:extLst>
          </p:cNvPr>
          <p:cNvSpPr txBox="1"/>
          <p:nvPr/>
        </p:nvSpPr>
        <p:spPr>
          <a:xfrm>
            <a:off x="6215269" y="2517914"/>
            <a:ext cx="2111201" cy="44726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Chatbot</a:t>
            </a:r>
          </a:p>
        </p:txBody>
      </p:sp>
      <p:sp>
        <p:nvSpPr>
          <p:cNvPr id="8" name="TextBox 7">
            <a:extLst>
              <a:ext uri="{FF2B5EF4-FFF2-40B4-BE49-F238E27FC236}">
                <a16:creationId xmlns:a16="http://schemas.microsoft.com/office/drawing/2014/main" id="{EF7A3D44-25F3-EE4C-FEB7-2B0C252FFBD4}"/>
              </a:ext>
            </a:extLst>
          </p:cNvPr>
          <p:cNvSpPr txBox="1"/>
          <p:nvPr/>
        </p:nvSpPr>
        <p:spPr>
          <a:xfrm>
            <a:off x="7871793" y="3573701"/>
            <a:ext cx="2111201" cy="44726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Chatbot Removed</a:t>
            </a:r>
          </a:p>
        </p:txBody>
      </p:sp>
      <p:sp>
        <p:nvSpPr>
          <p:cNvPr id="10" name="TextBox 9">
            <a:extLst>
              <a:ext uri="{FF2B5EF4-FFF2-40B4-BE49-F238E27FC236}">
                <a16:creationId xmlns:a16="http://schemas.microsoft.com/office/drawing/2014/main" id="{EA56F669-5CBB-BF44-214A-E4A084FD8622}"/>
              </a:ext>
            </a:extLst>
          </p:cNvPr>
          <p:cNvSpPr txBox="1"/>
          <p:nvPr/>
        </p:nvSpPr>
        <p:spPr>
          <a:xfrm>
            <a:off x="4156609" y="3250096"/>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4000" dirty="0">
                <a:solidFill>
                  <a:srgbClr val="005CA9"/>
                </a:solidFill>
              </a:rPr>
              <a:t>🤩</a:t>
            </a:r>
          </a:p>
        </p:txBody>
      </p:sp>
      <p:sp>
        <p:nvSpPr>
          <p:cNvPr id="11" name="TextBox 10">
            <a:extLst>
              <a:ext uri="{FF2B5EF4-FFF2-40B4-BE49-F238E27FC236}">
                <a16:creationId xmlns:a16="http://schemas.microsoft.com/office/drawing/2014/main" id="{ED6070F9-A756-79AA-982B-BB6CED75ED32}"/>
              </a:ext>
            </a:extLst>
          </p:cNvPr>
          <p:cNvSpPr txBox="1"/>
          <p:nvPr/>
        </p:nvSpPr>
        <p:spPr>
          <a:xfrm>
            <a:off x="6799156" y="2209801"/>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4000" dirty="0">
                <a:solidFill>
                  <a:srgbClr val="005CA9"/>
                </a:solidFill>
              </a:rPr>
              <a:t>😡</a:t>
            </a:r>
          </a:p>
        </p:txBody>
      </p:sp>
      <p:sp>
        <p:nvSpPr>
          <p:cNvPr id="12" name="TextBox 11">
            <a:extLst>
              <a:ext uri="{FF2B5EF4-FFF2-40B4-BE49-F238E27FC236}">
                <a16:creationId xmlns:a16="http://schemas.microsoft.com/office/drawing/2014/main" id="{2A511C86-FC75-E83A-83C6-6F9181C99557}"/>
              </a:ext>
            </a:extLst>
          </p:cNvPr>
          <p:cNvSpPr txBox="1"/>
          <p:nvPr/>
        </p:nvSpPr>
        <p:spPr>
          <a:xfrm>
            <a:off x="8927393" y="3313044"/>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4000" dirty="0">
                <a:solidFill>
                  <a:srgbClr val="005CA9"/>
                </a:solidFill>
              </a:rPr>
              <a:t>😃</a:t>
            </a:r>
          </a:p>
        </p:txBody>
      </p:sp>
      <p:sp>
        <p:nvSpPr>
          <p:cNvPr id="13" name="TextBox 12">
            <a:extLst>
              <a:ext uri="{FF2B5EF4-FFF2-40B4-BE49-F238E27FC236}">
                <a16:creationId xmlns:a16="http://schemas.microsoft.com/office/drawing/2014/main" id="{B7A4812A-4D0E-4AE4-6D4B-166EBE436D8A}"/>
              </a:ext>
            </a:extLst>
          </p:cNvPr>
          <p:cNvSpPr txBox="1"/>
          <p:nvPr/>
        </p:nvSpPr>
        <p:spPr>
          <a:xfrm>
            <a:off x="3766067" y="5828791"/>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ChatGPT</a:t>
            </a:r>
          </a:p>
        </p:txBody>
      </p:sp>
    </p:spTree>
    <p:extLst>
      <p:ext uri="{BB962C8B-B14F-4D97-AF65-F5344CB8AC3E}">
        <p14:creationId xmlns:p14="http://schemas.microsoft.com/office/powerpoint/2010/main" val="2629637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CFE3-0799-2127-E6D2-78E6FF500B1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5CCB5-D693-1A4B-7DA7-936EC22888BC}"/>
              </a:ext>
            </a:extLst>
          </p:cNvPr>
          <p:cNvSpPr>
            <a:spLocks noGrp="1"/>
          </p:cNvSpPr>
          <p:nvPr>
            <p:ph type="sldNum" sz="quarter" idx="16"/>
          </p:nvPr>
        </p:nvSpPr>
        <p:spPr/>
        <p:txBody>
          <a:bodyPr/>
          <a:lstStyle/>
          <a:p>
            <a:pPr algn="l"/>
            <a:fld id="{840C1E0B-154D-844F-9C3C-CB8827A7EAB0}" type="slidenum">
              <a:rPr lang="nl-NL" smtClean="0"/>
              <a:pPr algn="l"/>
              <a:t>22</a:t>
            </a:fld>
            <a:r>
              <a:rPr lang="nl-NL"/>
              <a:t> </a:t>
            </a:r>
            <a:endParaRPr lang="nl-NL" dirty="0"/>
          </a:p>
        </p:txBody>
      </p:sp>
      <p:sp>
        <p:nvSpPr>
          <p:cNvPr id="3" name="TextBox 2">
            <a:extLst>
              <a:ext uri="{FF2B5EF4-FFF2-40B4-BE49-F238E27FC236}">
                <a16:creationId xmlns:a16="http://schemas.microsoft.com/office/drawing/2014/main" id="{3F6B6F39-2E53-BD37-343F-47F474BE9009}"/>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Why?</a:t>
            </a:r>
          </a:p>
        </p:txBody>
      </p:sp>
      <p:pic>
        <p:nvPicPr>
          <p:cNvPr id="9" name="Picture 8" descr="A screenshot of a black screen with white text&#10;&#10;Description automatically generated">
            <a:extLst>
              <a:ext uri="{FF2B5EF4-FFF2-40B4-BE49-F238E27FC236}">
                <a16:creationId xmlns:a16="http://schemas.microsoft.com/office/drawing/2014/main" id="{AB896AEE-DAE5-3798-AAC6-A54E87B74F85}"/>
              </a:ext>
            </a:extLst>
          </p:cNvPr>
          <p:cNvPicPr>
            <a:picLocks noChangeAspect="1"/>
          </p:cNvPicPr>
          <p:nvPr/>
        </p:nvPicPr>
        <p:blipFill>
          <a:blip r:embed="rId2"/>
          <a:stretch>
            <a:fillRect/>
          </a:stretch>
        </p:blipFill>
        <p:spPr>
          <a:xfrm>
            <a:off x="1378696" y="1671813"/>
            <a:ext cx="5345205" cy="3852306"/>
          </a:xfrm>
          <a:prstGeom prst="rect">
            <a:avLst/>
          </a:prstGeom>
        </p:spPr>
      </p:pic>
      <p:pic>
        <p:nvPicPr>
          <p:cNvPr id="14" name="Picture 13" descr="A screenshot of a chat&#10;&#10;Description automatically generated">
            <a:extLst>
              <a:ext uri="{FF2B5EF4-FFF2-40B4-BE49-F238E27FC236}">
                <a16:creationId xmlns:a16="http://schemas.microsoft.com/office/drawing/2014/main" id="{10FD88CC-80E4-299D-B368-E07D46FFC7EF}"/>
              </a:ext>
            </a:extLst>
          </p:cNvPr>
          <p:cNvPicPr>
            <a:picLocks noChangeAspect="1"/>
          </p:cNvPicPr>
          <p:nvPr/>
        </p:nvPicPr>
        <p:blipFill>
          <a:blip r:embed="rId3"/>
          <a:stretch>
            <a:fillRect/>
          </a:stretch>
        </p:blipFill>
        <p:spPr>
          <a:xfrm>
            <a:off x="6875643" y="1227056"/>
            <a:ext cx="5101337" cy="4403888"/>
          </a:xfrm>
          <a:prstGeom prst="rect">
            <a:avLst/>
          </a:prstGeom>
        </p:spPr>
      </p:pic>
      <p:sp>
        <p:nvSpPr>
          <p:cNvPr id="15" name="TextBox 14">
            <a:extLst>
              <a:ext uri="{FF2B5EF4-FFF2-40B4-BE49-F238E27FC236}">
                <a16:creationId xmlns:a16="http://schemas.microsoft.com/office/drawing/2014/main" id="{6FB3DE1B-F40B-8199-74EC-31289761C4F9}"/>
              </a:ext>
            </a:extLst>
          </p:cNvPr>
          <p:cNvSpPr txBox="1"/>
          <p:nvPr/>
        </p:nvSpPr>
        <p:spPr>
          <a:xfrm>
            <a:off x="3468757" y="125233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Before</a:t>
            </a:r>
          </a:p>
        </p:txBody>
      </p:sp>
      <p:sp>
        <p:nvSpPr>
          <p:cNvPr id="16" name="TextBox 15">
            <a:extLst>
              <a:ext uri="{FF2B5EF4-FFF2-40B4-BE49-F238E27FC236}">
                <a16:creationId xmlns:a16="http://schemas.microsoft.com/office/drawing/2014/main" id="{8673028D-8248-73F4-6B62-D457A4211FD2}"/>
              </a:ext>
            </a:extLst>
          </p:cNvPr>
          <p:cNvSpPr txBox="1"/>
          <p:nvPr/>
        </p:nvSpPr>
        <p:spPr>
          <a:xfrm>
            <a:off x="9303026" y="56653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After</a:t>
            </a:r>
          </a:p>
        </p:txBody>
      </p:sp>
      <p:sp>
        <p:nvSpPr>
          <p:cNvPr id="17" name="TextBox 16">
            <a:extLst>
              <a:ext uri="{FF2B5EF4-FFF2-40B4-BE49-F238E27FC236}">
                <a16:creationId xmlns:a16="http://schemas.microsoft.com/office/drawing/2014/main" id="{0E835905-C668-1027-A6D6-F53D36EE51BE}"/>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8" name="TextBox 17">
            <a:extLst>
              <a:ext uri="{FF2B5EF4-FFF2-40B4-BE49-F238E27FC236}">
                <a16:creationId xmlns:a16="http://schemas.microsoft.com/office/drawing/2014/main" id="{96BA085C-0813-AB05-19A8-FC96C0F7A2AD}"/>
              </a:ext>
            </a:extLst>
          </p:cNvPr>
          <p:cNvSpPr txBox="1"/>
          <p:nvPr/>
        </p:nvSpPr>
        <p:spPr>
          <a:xfrm>
            <a:off x="2826016" y="5689589"/>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ChatGPT, Thispersondoesnotexist (TPDNE)</a:t>
            </a:r>
          </a:p>
        </p:txBody>
      </p:sp>
    </p:spTree>
    <p:extLst>
      <p:ext uri="{BB962C8B-B14F-4D97-AF65-F5344CB8AC3E}">
        <p14:creationId xmlns:p14="http://schemas.microsoft.com/office/powerpoint/2010/main" val="60513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0F907-425D-E0F6-F26A-A66A2CE7A3A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113129-3686-BDD6-B33C-72D58578E451}"/>
              </a:ext>
            </a:extLst>
          </p:cNvPr>
          <p:cNvSpPr>
            <a:spLocks noGrp="1"/>
          </p:cNvSpPr>
          <p:nvPr>
            <p:ph type="sldNum" sz="quarter" idx="16"/>
          </p:nvPr>
        </p:nvSpPr>
        <p:spPr/>
        <p:txBody>
          <a:bodyPr/>
          <a:lstStyle/>
          <a:p>
            <a:pPr algn="l"/>
            <a:fld id="{840C1E0B-154D-844F-9C3C-CB8827A7EAB0}" type="slidenum">
              <a:rPr lang="nl-NL" smtClean="0"/>
              <a:pPr algn="l"/>
              <a:t>23</a:t>
            </a:fld>
            <a:r>
              <a:rPr lang="nl-NL"/>
              <a:t> </a:t>
            </a:r>
            <a:endParaRPr lang="nl-NL" dirty="0"/>
          </a:p>
        </p:txBody>
      </p:sp>
      <p:sp>
        <p:nvSpPr>
          <p:cNvPr id="3" name="TextBox 2">
            <a:extLst>
              <a:ext uri="{FF2B5EF4-FFF2-40B4-BE49-F238E27FC236}">
                <a16:creationId xmlns:a16="http://schemas.microsoft.com/office/drawing/2014/main" id="{950C4586-602D-88C3-FBF3-B3AF757263A5}"/>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The Task</a:t>
            </a:r>
          </a:p>
        </p:txBody>
      </p:sp>
      <p:sp>
        <p:nvSpPr>
          <p:cNvPr id="17" name="TextBox 16">
            <a:extLst>
              <a:ext uri="{FF2B5EF4-FFF2-40B4-BE49-F238E27FC236}">
                <a16:creationId xmlns:a16="http://schemas.microsoft.com/office/drawing/2014/main" id="{3BD28DA3-872E-F003-04C9-3C05A24A3504}"/>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2" name="TextBox 1">
            <a:extLst>
              <a:ext uri="{FF2B5EF4-FFF2-40B4-BE49-F238E27FC236}">
                <a16:creationId xmlns:a16="http://schemas.microsoft.com/office/drawing/2014/main" id="{4C994999-9C28-8350-D510-39803A8D2B06}"/>
              </a:ext>
            </a:extLst>
          </p:cNvPr>
          <p:cNvSpPr txBox="1"/>
          <p:nvPr/>
        </p:nvSpPr>
        <p:spPr>
          <a:xfrm>
            <a:off x="3716372" y="2927074"/>
            <a:ext cx="4760844" cy="11430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ctr"/>
            <a:r>
              <a:rPr lang="en-NL" sz="2400" dirty="0">
                <a:solidFill>
                  <a:srgbClr val="005CA9"/>
                </a:solidFill>
              </a:rPr>
              <a:t>Develop and test a chatbot that allows for automatic </a:t>
            </a:r>
          </a:p>
          <a:p>
            <a:pPr algn="ctr"/>
            <a:r>
              <a:rPr lang="en-NL" sz="2400" dirty="0">
                <a:solidFill>
                  <a:srgbClr val="005CA9"/>
                </a:solidFill>
              </a:rPr>
              <a:t>management of customer service tweets</a:t>
            </a:r>
          </a:p>
        </p:txBody>
      </p:sp>
    </p:spTree>
    <p:extLst>
      <p:ext uri="{BB962C8B-B14F-4D97-AF65-F5344CB8AC3E}">
        <p14:creationId xmlns:p14="http://schemas.microsoft.com/office/powerpoint/2010/main" val="3425462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ED328-44F4-104E-40D2-D2133985CB1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911B62-B3EA-BA41-469B-D5FA2F3EF968}"/>
              </a:ext>
            </a:extLst>
          </p:cNvPr>
          <p:cNvSpPr>
            <a:spLocks noGrp="1"/>
          </p:cNvSpPr>
          <p:nvPr>
            <p:ph type="sldNum" sz="quarter" idx="16"/>
          </p:nvPr>
        </p:nvSpPr>
        <p:spPr/>
        <p:txBody>
          <a:bodyPr/>
          <a:lstStyle/>
          <a:p>
            <a:pPr algn="l"/>
            <a:fld id="{840C1E0B-154D-844F-9C3C-CB8827A7EAB0}" type="slidenum">
              <a:rPr lang="nl-NL" smtClean="0"/>
              <a:pPr algn="l"/>
              <a:t>24</a:t>
            </a:fld>
            <a:r>
              <a:rPr lang="nl-NL"/>
              <a:t> </a:t>
            </a:r>
            <a:endParaRPr lang="nl-NL" dirty="0"/>
          </a:p>
        </p:txBody>
      </p:sp>
      <p:sp>
        <p:nvSpPr>
          <p:cNvPr id="3" name="TextBox 2">
            <a:extLst>
              <a:ext uri="{FF2B5EF4-FFF2-40B4-BE49-F238E27FC236}">
                <a16:creationId xmlns:a16="http://schemas.microsoft.com/office/drawing/2014/main" id="{CCB2F086-8353-C8F2-CFC7-0A9A93660418}"/>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Who you will work with</a:t>
            </a:r>
          </a:p>
        </p:txBody>
      </p:sp>
      <p:sp>
        <p:nvSpPr>
          <p:cNvPr id="17" name="TextBox 16">
            <a:extLst>
              <a:ext uri="{FF2B5EF4-FFF2-40B4-BE49-F238E27FC236}">
                <a16:creationId xmlns:a16="http://schemas.microsoft.com/office/drawing/2014/main" id="{B31F2436-69C8-8719-3090-252C9E57A372}"/>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8" name="Picture 7" descr="A person with short brown hair&#10;&#10;Description automatically generated">
            <a:extLst>
              <a:ext uri="{FF2B5EF4-FFF2-40B4-BE49-F238E27FC236}">
                <a16:creationId xmlns:a16="http://schemas.microsoft.com/office/drawing/2014/main" id="{83D074BB-08F4-43F5-33B3-CA4091CBEFF1}"/>
              </a:ext>
            </a:extLst>
          </p:cNvPr>
          <p:cNvPicPr>
            <a:picLocks noChangeAspect="1"/>
          </p:cNvPicPr>
          <p:nvPr/>
        </p:nvPicPr>
        <p:blipFill>
          <a:blip r:embed="rId2"/>
          <a:stretch>
            <a:fillRect/>
          </a:stretch>
        </p:blipFill>
        <p:spPr>
          <a:xfrm>
            <a:off x="8281988" y="1731006"/>
            <a:ext cx="2810523" cy="2806700"/>
          </a:xfrm>
          <a:prstGeom prst="rect">
            <a:avLst/>
          </a:prstGeom>
        </p:spPr>
      </p:pic>
      <p:pic>
        <p:nvPicPr>
          <p:cNvPr id="10" name="Picture 9" descr="A close-up of a person smiling&#10;&#10;Description automatically generated">
            <a:extLst>
              <a:ext uri="{FF2B5EF4-FFF2-40B4-BE49-F238E27FC236}">
                <a16:creationId xmlns:a16="http://schemas.microsoft.com/office/drawing/2014/main" id="{4494F0CB-3C00-92F4-EBB0-2AC0F12CCADF}"/>
              </a:ext>
            </a:extLst>
          </p:cNvPr>
          <p:cNvPicPr>
            <a:picLocks noChangeAspect="1"/>
          </p:cNvPicPr>
          <p:nvPr/>
        </p:nvPicPr>
        <p:blipFill>
          <a:blip r:embed="rId3"/>
          <a:stretch>
            <a:fillRect/>
          </a:stretch>
        </p:blipFill>
        <p:spPr>
          <a:xfrm>
            <a:off x="5156994" y="1731006"/>
            <a:ext cx="2806700" cy="2806700"/>
          </a:xfrm>
          <a:prstGeom prst="rect">
            <a:avLst/>
          </a:prstGeom>
        </p:spPr>
      </p:pic>
      <p:pic>
        <p:nvPicPr>
          <p:cNvPr id="13" name="Picture 12">
            <a:extLst>
              <a:ext uri="{FF2B5EF4-FFF2-40B4-BE49-F238E27FC236}">
                <a16:creationId xmlns:a16="http://schemas.microsoft.com/office/drawing/2014/main" id="{D8EBA884-78C8-6C7B-FDFD-E493556B409D}"/>
              </a:ext>
            </a:extLst>
          </p:cNvPr>
          <p:cNvPicPr>
            <a:picLocks noChangeAspect="1"/>
          </p:cNvPicPr>
          <p:nvPr/>
        </p:nvPicPr>
        <p:blipFill>
          <a:blip r:embed="rId4"/>
          <a:stretch>
            <a:fillRect/>
          </a:stretch>
        </p:blipFill>
        <p:spPr>
          <a:xfrm>
            <a:off x="1819198" y="1731006"/>
            <a:ext cx="3019502" cy="2748289"/>
          </a:xfrm>
          <a:prstGeom prst="rect">
            <a:avLst/>
          </a:prstGeom>
        </p:spPr>
      </p:pic>
      <p:sp>
        <p:nvSpPr>
          <p:cNvPr id="14" name="TextBox 13">
            <a:extLst>
              <a:ext uri="{FF2B5EF4-FFF2-40B4-BE49-F238E27FC236}">
                <a16:creationId xmlns:a16="http://schemas.microsoft.com/office/drawing/2014/main" id="{F70D8F52-AF5D-DA84-26D4-B800D7DF8056}"/>
              </a:ext>
            </a:extLst>
          </p:cNvPr>
          <p:cNvSpPr txBox="1"/>
          <p:nvPr/>
        </p:nvSpPr>
        <p:spPr>
          <a:xfrm>
            <a:off x="5308600"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Alex Kim - CMO</a:t>
            </a:r>
          </a:p>
        </p:txBody>
      </p:sp>
      <p:sp>
        <p:nvSpPr>
          <p:cNvPr id="15" name="TextBox 14">
            <a:extLst>
              <a:ext uri="{FF2B5EF4-FFF2-40B4-BE49-F238E27FC236}">
                <a16:creationId xmlns:a16="http://schemas.microsoft.com/office/drawing/2014/main" id="{0E9451C0-12DF-9D85-6E05-A5DAF8BCA1AC}"/>
              </a:ext>
            </a:extLst>
          </p:cNvPr>
          <p:cNvSpPr txBox="1"/>
          <p:nvPr/>
        </p:nvSpPr>
        <p:spPr>
          <a:xfrm>
            <a:off x="1654098"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Sarah McMain - CEO</a:t>
            </a:r>
          </a:p>
        </p:txBody>
      </p:sp>
      <p:sp>
        <p:nvSpPr>
          <p:cNvPr id="16" name="TextBox 15">
            <a:extLst>
              <a:ext uri="{FF2B5EF4-FFF2-40B4-BE49-F238E27FC236}">
                <a16:creationId xmlns:a16="http://schemas.microsoft.com/office/drawing/2014/main" id="{F72A9289-D590-1A54-6EBB-E3933C4DFF8B}"/>
              </a:ext>
            </a:extLst>
          </p:cNvPr>
          <p:cNvSpPr txBox="1"/>
          <p:nvPr/>
        </p:nvSpPr>
        <p:spPr>
          <a:xfrm>
            <a:off x="7921702"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Michael Anderson- CTO</a:t>
            </a:r>
          </a:p>
        </p:txBody>
      </p:sp>
      <p:sp>
        <p:nvSpPr>
          <p:cNvPr id="18" name="TextBox 17">
            <a:extLst>
              <a:ext uri="{FF2B5EF4-FFF2-40B4-BE49-F238E27FC236}">
                <a16:creationId xmlns:a16="http://schemas.microsoft.com/office/drawing/2014/main" id="{6B67AA31-BC0B-4674-11B2-4140F9BF7FEA}"/>
              </a:ext>
            </a:extLst>
          </p:cNvPr>
          <p:cNvSpPr txBox="1"/>
          <p:nvPr/>
        </p:nvSpPr>
        <p:spPr>
          <a:xfrm>
            <a:off x="2695498" y="5245881"/>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HeyGen, TPDNE (pictures), ChatGPT (names)</a:t>
            </a:r>
          </a:p>
        </p:txBody>
      </p:sp>
    </p:spTree>
    <p:extLst>
      <p:ext uri="{BB962C8B-B14F-4D97-AF65-F5344CB8AC3E}">
        <p14:creationId xmlns:p14="http://schemas.microsoft.com/office/powerpoint/2010/main" val="3978040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F3C00-AB0E-54A5-6E35-44B77812E4B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F631C7-68C2-C75F-C141-BD5B0C346D2C}"/>
              </a:ext>
            </a:extLst>
          </p:cNvPr>
          <p:cNvSpPr>
            <a:spLocks noGrp="1"/>
          </p:cNvSpPr>
          <p:nvPr>
            <p:ph type="sldNum" sz="quarter" idx="16"/>
          </p:nvPr>
        </p:nvSpPr>
        <p:spPr/>
        <p:txBody>
          <a:bodyPr/>
          <a:lstStyle/>
          <a:p>
            <a:pPr algn="l"/>
            <a:fld id="{840C1E0B-154D-844F-9C3C-CB8827A7EAB0}" type="slidenum">
              <a:rPr lang="nl-NL" smtClean="0"/>
              <a:pPr algn="l"/>
              <a:t>25</a:t>
            </a:fld>
            <a:r>
              <a:rPr lang="nl-NL"/>
              <a:t> </a:t>
            </a:r>
            <a:endParaRPr lang="nl-NL" dirty="0"/>
          </a:p>
        </p:txBody>
      </p:sp>
      <p:sp>
        <p:nvSpPr>
          <p:cNvPr id="3" name="TextBox 2">
            <a:extLst>
              <a:ext uri="{FF2B5EF4-FFF2-40B4-BE49-F238E27FC236}">
                <a16:creationId xmlns:a16="http://schemas.microsoft.com/office/drawing/2014/main" id="{55D4B3C7-5266-4831-6BFE-FA7BEC0D5744}"/>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Who you will work with</a:t>
            </a:r>
          </a:p>
        </p:txBody>
      </p:sp>
      <p:sp>
        <p:nvSpPr>
          <p:cNvPr id="17" name="TextBox 16">
            <a:extLst>
              <a:ext uri="{FF2B5EF4-FFF2-40B4-BE49-F238E27FC236}">
                <a16:creationId xmlns:a16="http://schemas.microsoft.com/office/drawing/2014/main" id="{7E4A29F6-16A3-33D0-0B2C-C64E4E6CE186}"/>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13" name="Picture 12">
            <a:extLst>
              <a:ext uri="{FF2B5EF4-FFF2-40B4-BE49-F238E27FC236}">
                <a16:creationId xmlns:a16="http://schemas.microsoft.com/office/drawing/2014/main" id="{60B84D3F-3DE6-0D70-F858-CCE85E6BA014}"/>
              </a:ext>
            </a:extLst>
          </p:cNvPr>
          <p:cNvPicPr>
            <a:picLocks noChangeAspect="1"/>
          </p:cNvPicPr>
          <p:nvPr/>
        </p:nvPicPr>
        <p:blipFill>
          <a:blip r:embed="rId2"/>
          <a:stretch>
            <a:fillRect/>
          </a:stretch>
        </p:blipFill>
        <p:spPr>
          <a:xfrm>
            <a:off x="1819198" y="1731006"/>
            <a:ext cx="3019502" cy="2748289"/>
          </a:xfrm>
          <a:prstGeom prst="rect">
            <a:avLst/>
          </a:prstGeom>
        </p:spPr>
      </p:pic>
      <p:sp>
        <p:nvSpPr>
          <p:cNvPr id="15" name="TextBox 14">
            <a:extLst>
              <a:ext uri="{FF2B5EF4-FFF2-40B4-BE49-F238E27FC236}">
                <a16:creationId xmlns:a16="http://schemas.microsoft.com/office/drawing/2014/main" id="{4E9AE785-CDE9-152C-F45B-BA419F6625E7}"/>
              </a:ext>
            </a:extLst>
          </p:cNvPr>
          <p:cNvSpPr txBox="1"/>
          <p:nvPr/>
        </p:nvSpPr>
        <p:spPr>
          <a:xfrm>
            <a:off x="1654098"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Sarah McMain - CMO</a:t>
            </a:r>
          </a:p>
        </p:txBody>
      </p:sp>
      <p:sp>
        <p:nvSpPr>
          <p:cNvPr id="18" name="TextBox 17">
            <a:extLst>
              <a:ext uri="{FF2B5EF4-FFF2-40B4-BE49-F238E27FC236}">
                <a16:creationId xmlns:a16="http://schemas.microsoft.com/office/drawing/2014/main" id="{E3221A77-E1CB-82BB-FD30-74E51305A1C6}"/>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HeyGen, ChatGPT</a:t>
            </a:r>
          </a:p>
        </p:txBody>
      </p:sp>
      <p:sp>
        <p:nvSpPr>
          <p:cNvPr id="2" name="TextBox 1">
            <a:extLst>
              <a:ext uri="{FF2B5EF4-FFF2-40B4-BE49-F238E27FC236}">
                <a16:creationId xmlns:a16="http://schemas.microsoft.com/office/drawing/2014/main" id="{4F79D227-85F4-AF9E-AC30-3CDF0D097EA0}"/>
              </a:ext>
            </a:extLst>
          </p:cNvPr>
          <p:cNvSpPr txBox="1"/>
          <p:nvPr/>
        </p:nvSpPr>
        <p:spPr>
          <a:xfrm>
            <a:off x="5184573" y="733220"/>
            <a:ext cx="8110025" cy="3804486"/>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buFont typeface="Arial" panose="020B0604020202020204" pitchFamily="34" charset="0"/>
              <a:buChar char="•"/>
            </a:pPr>
            <a:endParaRPr lang="en-GB" sz="1100" dirty="0">
              <a:solidFill>
                <a:srgbClr val="002060"/>
              </a:solidFill>
              <a:latin typeface="Söhne"/>
            </a:endParaRPr>
          </a:p>
          <a:p>
            <a:pPr algn="l">
              <a:buFont typeface="Arial" panose="020B0604020202020204" pitchFamily="34" charset="0"/>
              <a:buChar char="•"/>
            </a:pPr>
            <a:endParaRPr lang="en-GB" sz="1100" b="0" i="0" dirty="0">
              <a:solidFill>
                <a:srgbClr val="002060"/>
              </a:solidFill>
              <a:effectLst/>
              <a:latin typeface="Söhne"/>
            </a:endParaRPr>
          </a:p>
          <a:p>
            <a:pPr algn="l"/>
            <a:r>
              <a:rPr lang="en-GB" sz="1100" b="1" i="0" dirty="0">
                <a:solidFill>
                  <a:srgbClr val="002060"/>
                </a:solidFill>
                <a:effectLst/>
                <a:latin typeface="Söhne"/>
              </a:rPr>
              <a:t>Professional Summary</a:t>
            </a:r>
            <a:r>
              <a:rPr lang="en-GB" sz="1100" b="0" i="0" dirty="0">
                <a:solidFill>
                  <a:srgbClr val="002060"/>
                </a:solidFill>
                <a:effectLst/>
                <a:latin typeface="Söhne"/>
              </a:rPr>
              <a:t> Dynamic and visionary leader with over 15 years of experience in the aviation industry. </a:t>
            </a:r>
          </a:p>
          <a:p>
            <a:pPr algn="l"/>
            <a:r>
              <a:rPr lang="en-GB" sz="1100" b="0" i="0" dirty="0">
                <a:solidFill>
                  <a:srgbClr val="002060"/>
                </a:solidFill>
                <a:effectLst/>
                <a:latin typeface="Söhne"/>
              </a:rPr>
              <a:t>Proven track record of driving operational excellence, strategic growth, and innovation. </a:t>
            </a:r>
          </a:p>
          <a:p>
            <a:pPr algn="l"/>
            <a:r>
              <a:rPr lang="en-GB" sz="1100" b="0" i="0" dirty="0">
                <a:solidFill>
                  <a:srgbClr val="002060"/>
                </a:solidFill>
                <a:effectLst/>
                <a:latin typeface="Söhne"/>
              </a:rPr>
              <a:t>Committed to enhancing customer service and sustainability in airline operations.</a:t>
            </a:r>
          </a:p>
          <a:p>
            <a:pPr algn="l"/>
            <a:endParaRPr lang="en-GB" sz="1100" b="1" i="0" dirty="0">
              <a:solidFill>
                <a:srgbClr val="002060"/>
              </a:solidFill>
              <a:effectLst/>
              <a:latin typeface="Söhne"/>
            </a:endParaRPr>
          </a:p>
          <a:p>
            <a:pPr algn="l"/>
            <a:r>
              <a:rPr lang="en-GB" sz="1100" b="1" i="0" dirty="0">
                <a:solidFill>
                  <a:srgbClr val="002060"/>
                </a:solidFill>
                <a:effectLst/>
                <a:latin typeface="Söhne"/>
              </a:rPr>
              <a:t>Experience</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CEO - Gamma Airlines</a:t>
            </a:r>
            <a:r>
              <a:rPr lang="en-GB" sz="1100" b="0" i="0" dirty="0">
                <a:solidFill>
                  <a:srgbClr val="002060"/>
                </a:solidFill>
                <a:effectLst/>
                <a:latin typeface="Söhne"/>
              </a:rPr>
              <a:t> 2015 – Present</a:t>
            </a:r>
          </a:p>
          <a:p>
            <a:pPr algn="l">
              <a:buFont typeface="Arial" panose="020B0604020202020204" pitchFamily="34" charset="0"/>
              <a:buChar char="•"/>
            </a:pPr>
            <a:r>
              <a:rPr lang="en-GB" sz="1100" b="0" i="0" dirty="0">
                <a:solidFill>
                  <a:srgbClr val="002060"/>
                </a:solidFill>
                <a:effectLst/>
                <a:highlight>
                  <a:srgbClr val="FFFF00"/>
                </a:highlight>
                <a:latin typeface="Söhne"/>
              </a:rPr>
              <a:t>Oversee global operations for an airline with over 300 daily flights and 10,000 employees.</a:t>
            </a:r>
          </a:p>
          <a:p>
            <a:pPr algn="l">
              <a:buFont typeface="Arial" panose="020B0604020202020204" pitchFamily="34" charset="0"/>
              <a:buChar char="•"/>
            </a:pPr>
            <a:r>
              <a:rPr lang="en-GB" sz="1100" b="0" i="0" dirty="0">
                <a:solidFill>
                  <a:srgbClr val="002060"/>
                </a:solidFill>
                <a:effectLst/>
                <a:latin typeface="Söhne"/>
              </a:rPr>
              <a:t>Spearhead strategic initiatives, resulting in a 50% increase in international routes.</a:t>
            </a:r>
          </a:p>
          <a:p>
            <a:pPr algn="l">
              <a:buFont typeface="Arial" panose="020B0604020202020204" pitchFamily="34" charset="0"/>
              <a:buChar char="•"/>
            </a:pPr>
            <a:r>
              <a:rPr lang="en-GB" sz="1100" b="0" i="0" dirty="0">
                <a:solidFill>
                  <a:srgbClr val="002060"/>
                </a:solidFill>
                <a:effectLst/>
                <a:highlight>
                  <a:srgbClr val="FFFF00"/>
                </a:highlight>
                <a:latin typeface="Söhne"/>
              </a:rPr>
              <a:t>Lead digital transformation efforts, including a revamp of the airline’s social media strategy.</a:t>
            </a:r>
          </a:p>
          <a:p>
            <a:pPr algn="l">
              <a:buFont typeface="Arial" panose="020B0604020202020204" pitchFamily="34" charset="0"/>
              <a:buChar char="•"/>
            </a:pPr>
            <a:r>
              <a:rPr lang="en-GB" sz="1100" b="0" i="0" dirty="0">
                <a:solidFill>
                  <a:srgbClr val="002060"/>
                </a:solidFill>
                <a:effectLst/>
                <a:latin typeface="Söhne"/>
              </a:rPr>
              <a:t>Foster a company culture focused on safety, customer satisfaction, and employee development.</a:t>
            </a:r>
          </a:p>
          <a:p>
            <a:pPr algn="l">
              <a:buFont typeface="Arial" panose="020B0604020202020204" pitchFamily="34" charset="0"/>
              <a:buChar char="•"/>
            </a:pPr>
            <a:r>
              <a:rPr lang="en-GB" sz="1100" b="0" i="0" dirty="0">
                <a:solidFill>
                  <a:srgbClr val="002060"/>
                </a:solidFill>
                <a:effectLst/>
                <a:latin typeface="Söhne"/>
              </a:rPr>
              <a:t>Implement sustainable practices, reducing the company’s carbon footprint by 20%.</a:t>
            </a:r>
          </a:p>
          <a:p>
            <a:pPr algn="l">
              <a:buFont typeface="Arial" panose="020B0604020202020204" pitchFamily="34" charset="0"/>
              <a:buChar char="•"/>
            </a:pPr>
            <a:endParaRPr lang="en-GB" sz="1100" dirty="0">
              <a:solidFill>
                <a:srgbClr val="002060"/>
              </a:solidFill>
              <a:latin typeface="Söhne"/>
            </a:endParaRPr>
          </a:p>
          <a:p>
            <a:pPr algn="l"/>
            <a:r>
              <a:rPr lang="en-GB" sz="1100" b="1" i="0" dirty="0">
                <a:solidFill>
                  <a:srgbClr val="002060"/>
                </a:solidFill>
                <a:effectLst/>
                <a:latin typeface="Söhne"/>
              </a:rPr>
              <a:t>COO - Gamma Airlines</a:t>
            </a:r>
            <a:r>
              <a:rPr lang="en-GB" sz="1100" b="0" i="0" dirty="0">
                <a:solidFill>
                  <a:srgbClr val="002060"/>
                </a:solidFill>
                <a:effectLst/>
                <a:latin typeface="Söhne"/>
              </a:rPr>
              <a:t> 2010 – 2015</a:t>
            </a:r>
          </a:p>
          <a:p>
            <a:pPr algn="l">
              <a:buFont typeface="Arial" panose="020B0604020202020204" pitchFamily="34" charset="0"/>
              <a:buChar char="•"/>
            </a:pPr>
            <a:r>
              <a:rPr lang="en-GB" sz="1100" b="0" i="0" dirty="0">
                <a:solidFill>
                  <a:srgbClr val="002060"/>
                </a:solidFill>
                <a:effectLst/>
                <a:latin typeface="Söhne"/>
              </a:rPr>
              <a:t>Managed daily operations, including flight operations, customer service, and crew coordination.</a:t>
            </a:r>
          </a:p>
          <a:p>
            <a:pPr algn="l">
              <a:buFont typeface="Arial" panose="020B0604020202020204" pitchFamily="34" charset="0"/>
              <a:buChar char="•"/>
            </a:pPr>
            <a:r>
              <a:rPr lang="en-GB" sz="1100" b="0" i="0" dirty="0">
                <a:solidFill>
                  <a:srgbClr val="002060"/>
                </a:solidFill>
                <a:effectLst/>
                <a:highlight>
                  <a:srgbClr val="FFFF00"/>
                </a:highlight>
                <a:latin typeface="Söhne"/>
              </a:rPr>
              <a:t>Improved operational efficiency by 30% through the adoption of lean management principles.</a:t>
            </a:r>
          </a:p>
          <a:p>
            <a:pPr algn="l">
              <a:buFont typeface="Arial" panose="020B0604020202020204" pitchFamily="34" charset="0"/>
              <a:buChar char="•"/>
            </a:pPr>
            <a:r>
              <a:rPr lang="en-GB" sz="1100" b="0" i="0" dirty="0">
                <a:solidFill>
                  <a:srgbClr val="002060"/>
                </a:solidFill>
                <a:effectLst/>
                <a:latin typeface="Söhne"/>
              </a:rPr>
              <a:t>Launched a successful customer loyalty program, increasing passenger retention by 40%.</a:t>
            </a:r>
          </a:p>
          <a:p>
            <a:pPr algn="l">
              <a:buFont typeface="Arial" panose="020B0604020202020204" pitchFamily="34" charset="0"/>
              <a:buChar char="•"/>
            </a:pPr>
            <a:endParaRPr lang="en-GB" sz="1100" b="0" i="0" dirty="0">
              <a:solidFill>
                <a:srgbClr val="002060"/>
              </a:solidFill>
              <a:effectLst/>
              <a:latin typeface="Söhne"/>
            </a:endParaRPr>
          </a:p>
          <a:p>
            <a:pPr algn="l"/>
            <a:r>
              <a:rPr lang="en-GB" sz="1100" b="1" i="0" dirty="0">
                <a:solidFill>
                  <a:srgbClr val="002060"/>
                </a:solidFill>
                <a:effectLst/>
                <a:latin typeface="Söhne"/>
              </a:rPr>
              <a:t>Director of Operations - </a:t>
            </a:r>
            <a:r>
              <a:rPr lang="en-GB" sz="1100" b="1" i="0" dirty="0" err="1">
                <a:solidFill>
                  <a:srgbClr val="002060"/>
                </a:solidFill>
                <a:effectLst/>
                <a:latin typeface="Söhne"/>
              </a:rPr>
              <a:t>SkyHigh</a:t>
            </a:r>
            <a:r>
              <a:rPr lang="en-GB" sz="1100" b="1" i="0" dirty="0">
                <a:solidFill>
                  <a:srgbClr val="002060"/>
                </a:solidFill>
                <a:effectLst/>
                <a:latin typeface="Söhne"/>
              </a:rPr>
              <a:t> Airlines</a:t>
            </a:r>
            <a:r>
              <a:rPr lang="en-GB" sz="1100" b="0" i="0" dirty="0">
                <a:solidFill>
                  <a:srgbClr val="002060"/>
                </a:solidFill>
                <a:effectLst/>
                <a:latin typeface="Söhne"/>
              </a:rPr>
              <a:t> 2005 – 2010</a:t>
            </a:r>
          </a:p>
          <a:p>
            <a:pPr algn="l">
              <a:buFont typeface="Arial" panose="020B0604020202020204" pitchFamily="34" charset="0"/>
              <a:buChar char="•"/>
            </a:pPr>
            <a:r>
              <a:rPr lang="en-GB" sz="1100" b="0" i="0" dirty="0">
                <a:solidFill>
                  <a:srgbClr val="002060"/>
                </a:solidFill>
                <a:effectLst/>
                <a:latin typeface="Söhne"/>
              </a:rPr>
              <a:t>Directed airport operations across 15 national hubs.</a:t>
            </a:r>
          </a:p>
          <a:p>
            <a:pPr algn="l">
              <a:buFont typeface="Arial" panose="020B0604020202020204" pitchFamily="34" charset="0"/>
              <a:buChar char="•"/>
            </a:pPr>
            <a:r>
              <a:rPr lang="en-GB" sz="1100" b="0" i="0" dirty="0">
                <a:solidFill>
                  <a:srgbClr val="002060"/>
                </a:solidFill>
                <a:effectLst/>
                <a:latin typeface="Söhne"/>
              </a:rPr>
              <a:t>Developed and executed strategies to enhance on-time performance and customer service ratings.</a:t>
            </a:r>
          </a:p>
          <a:p>
            <a:pPr algn="l">
              <a:buFont typeface="Arial" panose="020B0604020202020204" pitchFamily="34" charset="0"/>
              <a:buChar char="•"/>
            </a:pPr>
            <a:endParaRPr lang="en-GB" sz="1100" dirty="0">
              <a:solidFill>
                <a:srgbClr val="002060"/>
              </a:solidFill>
              <a:latin typeface="Söhne"/>
            </a:endParaRPr>
          </a:p>
          <a:p>
            <a:pPr algn="l"/>
            <a:r>
              <a:rPr lang="en-GB" sz="1100" b="1" i="0" dirty="0">
                <a:solidFill>
                  <a:srgbClr val="002060"/>
                </a:solidFill>
                <a:effectLst/>
                <a:latin typeface="Söhne"/>
              </a:rPr>
              <a:t>Contact Information</a:t>
            </a:r>
            <a:endParaRPr lang="en-GB" sz="1100" b="0" i="0" dirty="0">
              <a:solidFill>
                <a:srgbClr val="002060"/>
              </a:solidFill>
              <a:effectLst/>
              <a:latin typeface="Söhne"/>
            </a:endParaRPr>
          </a:p>
          <a:p>
            <a:pPr algn="l">
              <a:buFont typeface="Arial" panose="020B0604020202020204" pitchFamily="34" charset="0"/>
              <a:buChar char="•"/>
            </a:pPr>
            <a:r>
              <a:rPr lang="en-GB" sz="1100" b="0" i="0" dirty="0">
                <a:solidFill>
                  <a:srgbClr val="002060"/>
                </a:solidFill>
                <a:effectLst/>
                <a:latin typeface="Söhne"/>
              </a:rPr>
              <a:t>Email: </a:t>
            </a:r>
            <a:r>
              <a:rPr lang="en-GB" sz="1100" b="0" i="0" u="none" strike="noStrike" dirty="0" err="1">
                <a:solidFill>
                  <a:srgbClr val="002060"/>
                </a:solidFill>
                <a:effectLst/>
                <a:latin typeface="Söhne"/>
              </a:rPr>
              <a:t>smcmain@gammaairlines.com</a:t>
            </a:r>
            <a:endParaRPr lang="en-GB" sz="1100" b="0" i="0" dirty="0">
              <a:solidFill>
                <a:srgbClr val="002060"/>
              </a:solidFill>
              <a:effectLst/>
              <a:latin typeface="Söhne"/>
            </a:endParaRPr>
          </a:p>
          <a:p>
            <a:pPr algn="l">
              <a:buFont typeface="Arial" panose="020B0604020202020204" pitchFamily="34" charset="0"/>
              <a:buChar char="•"/>
            </a:pPr>
            <a:r>
              <a:rPr lang="en-GB" sz="1100" b="0" i="0" dirty="0">
                <a:solidFill>
                  <a:srgbClr val="002060"/>
                </a:solidFill>
                <a:effectLst/>
                <a:latin typeface="Söhne"/>
              </a:rPr>
              <a:t>Phone: (555) 123-4567</a:t>
            </a:r>
          </a:p>
          <a:p>
            <a:pPr algn="l">
              <a:buFont typeface="Arial" panose="020B0604020202020204" pitchFamily="34" charset="0"/>
              <a:buChar char="•"/>
            </a:pPr>
            <a:r>
              <a:rPr lang="en-GB" sz="1100" b="0" i="0" dirty="0">
                <a:solidFill>
                  <a:srgbClr val="002060"/>
                </a:solidFill>
                <a:effectLst/>
                <a:latin typeface="Söhne"/>
              </a:rPr>
              <a:t>LinkedIn: </a:t>
            </a:r>
            <a:r>
              <a:rPr lang="en-GB" sz="1100" b="0" i="0" dirty="0" err="1">
                <a:solidFill>
                  <a:srgbClr val="002060"/>
                </a:solidFill>
                <a:effectLst/>
                <a:latin typeface="Söhne"/>
              </a:rPr>
              <a:t>linkedin.com</a:t>
            </a:r>
            <a:r>
              <a:rPr lang="en-GB" sz="1100" b="0" i="0" dirty="0">
                <a:solidFill>
                  <a:srgbClr val="002060"/>
                </a:solidFill>
                <a:effectLst/>
                <a:latin typeface="Söhne"/>
              </a:rPr>
              <a:t>/in/</a:t>
            </a:r>
            <a:r>
              <a:rPr lang="en-GB" sz="1100" b="0" i="0" dirty="0" err="1">
                <a:solidFill>
                  <a:srgbClr val="002060"/>
                </a:solidFill>
                <a:effectLst/>
                <a:latin typeface="Söhne"/>
              </a:rPr>
              <a:t>sarahmcmain</a:t>
            </a:r>
            <a:endParaRPr lang="en-GB" sz="1100" b="0" i="0" dirty="0">
              <a:solidFill>
                <a:srgbClr val="002060"/>
              </a:solidFill>
              <a:effectLst/>
              <a:latin typeface="Söhne"/>
            </a:endParaRPr>
          </a:p>
          <a:p>
            <a:pPr algn="l">
              <a:buFont typeface="Arial" panose="020B0604020202020204" pitchFamily="34" charset="0"/>
              <a:buChar char="•"/>
            </a:pPr>
            <a:endParaRPr lang="en-GB" sz="1100" b="0" i="0" dirty="0">
              <a:solidFill>
                <a:srgbClr val="002060"/>
              </a:solidFill>
              <a:effectLst/>
              <a:latin typeface="Söhne"/>
            </a:endParaRPr>
          </a:p>
          <a:p>
            <a:br>
              <a:rPr lang="en-GB" sz="1100" dirty="0"/>
            </a:br>
            <a:endParaRPr lang="en-GB" sz="1100" b="0" i="0" dirty="0">
              <a:solidFill>
                <a:srgbClr val="002060"/>
              </a:solidFill>
              <a:effectLst/>
              <a:latin typeface="Söhne"/>
            </a:endParaRPr>
          </a:p>
        </p:txBody>
      </p:sp>
      <p:sp>
        <p:nvSpPr>
          <p:cNvPr id="7" name="TextBox 6">
            <a:extLst>
              <a:ext uri="{FF2B5EF4-FFF2-40B4-BE49-F238E27FC236}">
                <a16:creationId xmlns:a16="http://schemas.microsoft.com/office/drawing/2014/main" id="{2B32D764-6508-A123-D832-D5FCC18D7592}"/>
              </a:ext>
            </a:extLst>
          </p:cNvPr>
          <p:cNvSpPr txBox="1"/>
          <p:nvPr/>
        </p:nvSpPr>
        <p:spPr>
          <a:xfrm>
            <a:off x="1819198" y="5236936"/>
            <a:ext cx="405115" cy="36742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Balanced CV for CEO</a:t>
            </a:r>
          </a:p>
        </p:txBody>
      </p:sp>
    </p:spTree>
    <p:extLst>
      <p:ext uri="{BB962C8B-B14F-4D97-AF65-F5344CB8AC3E}">
        <p14:creationId xmlns:p14="http://schemas.microsoft.com/office/powerpoint/2010/main" val="2775685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9792A-A0F6-0EB3-4FA8-61ED6D7D808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568A00-512B-5B94-F698-DA8FA74DC40C}"/>
              </a:ext>
            </a:extLst>
          </p:cNvPr>
          <p:cNvSpPr>
            <a:spLocks noGrp="1"/>
          </p:cNvSpPr>
          <p:nvPr>
            <p:ph type="sldNum" sz="quarter" idx="16"/>
          </p:nvPr>
        </p:nvSpPr>
        <p:spPr/>
        <p:txBody>
          <a:bodyPr/>
          <a:lstStyle/>
          <a:p>
            <a:pPr algn="l"/>
            <a:fld id="{840C1E0B-154D-844F-9C3C-CB8827A7EAB0}" type="slidenum">
              <a:rPr lang="nl-NL" smtClean="0"/>
              <a:pPr algn="l"/>
              <a:t>26</a:t>
            </a:fld>
            <a:r>
              <a:rPr lang="nl-NL"/>
              <a:t> </a:t>
            </a:r>
            <a:endParaRPr lang="nl-NL" dirty="0"/>
          </a:p>
        </p:txBody>
      </p:sp>
      <p:sp>
        <p:nvSpPr>
          <p:cNvPr id="3" name="TextBox 2">
            <a:extLst>
              <a:ext uri="{FF2B5EF4-FFF2-40B4-BE49-F238E27FC236}">
                <a16:creationId xmlns:a16="http://schemas.microsoft.com/office/drawing/2014/main" id="{F77FFDA2-2705-B8D3-BF88-DA3AD1CC249A}"/>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Who you will work with</a:t>
            </a:r>
          </a:p>
        </p:txBody>
      </p:sp>
      <p:sp>
        <p:nvSpPr>
          <p:cNvPr id="17" name="TextBox 16">
            <a:extLst>
              <a:ext uri="{FF2B5EF4-FFF2-40B4-BE49-F238E27FC236}">
                <a16:creationId xmlns:a16="http://schemas.microsoft.com/office/drawing/2014/main" id="{5A63CF80-051A-7702-8185-B00330304526}"/>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8" name="TextBox 17">
            <a:extLst>
              <a:ext uri="{FF2B5EF4-FFF2-40B4-BE49-F238E27FC236}">
                <a16:creationId xmlns:a16="http://schemas.microsoft.com/office/drawing/2014/main" id="{EB527ABC-7396-3011-180C-0A7EC9784D54}"/>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TPDNE, ChatGPT</a:t>
            </a:r>
          </a:p>
        </p:txBody>
      </p:sp>
      <p:sp>
        <p:nvSpPr>
          <p:cNvPr id="2" name="TextBox 1">
            <a:extLst>
              <a:ext uri="{FF2B5EF4-FFF2-40B4-BE49-F238E27FC236}">
                <a16:creationId xmlns:a16="http://schemas.microsoft.com/office/drawing/2014/main" id="{7D25F956-AF84-04B2-8704-4AB6655FA6E3}"/>
              </a:ext>
            </a:extLst>
          </p:cNvPr>
          <p:cNvSpPr txBox="1"/>
          <p:nvPr/>
        </p:nvSpPr>
        <p:spPr>
          <a:xfrm>
            <a:off x="5041180" y="612986"/>
            <a:ext cx="8110025" cy="504274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buFont typeface="Arial" panose="020B0604020202020204" pitchFamily="34" charset="0"/>
              <a:buChar char="•"/>
            </a:pPr>
            <a:endParaRPr lang="en-GB" sz="1100" dirty="0">
              <a:solidFill>
                <a:srgbClr val="002060"/>
              </a:solidFill>
              <a:latin typeface="Söhne"/>
            </a:endParaRPr>
          </a:p>
          <a:p>
            <a:pPr algn="l">
              <a:buFont typeface="Arial" panose="020B0604020202020204" pitchFamily="34" charset="0"/>
              <a:buChar char="•"/>
            </a:pPr>
            <a:endParaRPr lang="en-GB" sz="1100" b="0" i="0" dirty="0">
              <a:solidFill>
                <a:srgbClr val="002060"/>
              </a:solidFill>
              <a:effectLst/>
              <a:latin typeface="Söhne"/>
            </a:endParaRPr>
          </a:p>
          <a:p>
            <a:pPr algn="l"/>
            <a:r>
              <a:rPr lang="en-GB" sz="1100" b="1" i="0" dirty="0">
                <a:solidFill>
                  <a:srgbClr val="002060"/>
                </a:solidFill>
                <a:effectLst/>
                <a:latin typeface="Söhne"/>
              </a:rPr>
              <a:t>Professional Summary</a:t>
            </a:r>
            <a:r>
              <a:rPr lang="en-GB" sz="1100" b="0" i="0" dirty="0">
                <a:solidFill>
                  <a:srgbClr val="002060"/>
                </a:solidFill>
                <a:effectLst/>
                <a:latin typeface="Söhne"/>
              </a:rPr>
              <a:t> Innovative Chief Marketing Officer with over a decade of experience in the aviation </a:t>
            </a:r>
          </a:p>
          <a:p>
            <a:pPr algn="l"/>
            <a:r>
              <a:rPr lang="en-GB" sz="1100" b="0" i="0" dirty="0">
                <a:solidFill>
                  <a:srgbClr val="002060"/>
                </a:solidFill>
                <a:effectLst/>
                <a:latin typeface="Söhne"/>
              </a:rPr>
              <a:t>sector, skilled in leading high-performing marketing teams to drive brand growth, customer engagement,</a:t>
            </a:r>
          </a:p>
          <a:p>
            <a:pPr algn="l"/>
            <a:r>
              <a:rPr lang="en-GB" sz="1100" b="0" i="0" dirty="0">
                <a:solidFill>
                  <a:srgbClr val="002060"/>
                </a:solidFill>
                <a:effectLst/>
                <a:latin typeface="Söhne"/>
              </a:rPr>
              <a:t> and revenue. Expert in digital marketing strategies, brand development, and customer experience enhancement.</a:t>
            </a:r>
          </a:p>
          <a:p>
            <a:pPr algn="l"/>
            <a:endParaRPr lang="en-GB" sz="1100" b="1" i="0" dirty="0">
              <a:solidFill>
                <a:srgbClr val="002060"/>
              </a:solidFill>
              <a:effectLst/>
              <a:latin typeface="Söhne"/>
            </a:endParaRPr>
          </a:p>
          <a:p>
            <a:pPr algn="l"/>
            <a:r>
              <a:rPr lang="en-GB" sz="1100" b="1" i="0" dirty="0">
                <a:solidFill>
                  <a:srgbClr val="002060"/>
                </a:solidFill>
                <a:effectLst/>
                <a:latin typeface="Söhne"/>
              </a:rPr>
              <a:t>Experience</a:t>
            </a:r>
            <a:endParaRPr lang="en-GB" sz="1100" b="0" i="0" dirty="0">
              <a:solidFill>
                <a:srgbClr val="002060"/>
              </a:solidFill>
              <a:effectLst/>
              <a:latin typeface="Söhne"/>
            </a:endParaRPr>
          </a:p>
          <a:p>
            <a:pPr algn="l"/>
            <a:endParaRPr lang="en-GB" sz="1100" b="1" i="0" dirty="0">
              <a:solidFill>
                <a:srgbClr val="002060"/>
              </a:solidFill>
              <a:effectLst/>
              <a:latin typeface="Söhne"/>
            </a:endParaRPr>
          </a:p>
          <a:p>
            <a:pPr algn="l"/>
            <a:r>
              <a:rPr lang="en-GB" sz="1100" b="1" i="0" dirty="0">
                <a:solidFill>
                  <a:srgbClr val="002060"/>
                </a:solidFill>
                <a:effectLst/>
                <a:latin typeface="Söhne"/>
              </a:rPr>
              <a:t>Chief Marketing Officer - Gamma Airlines</a:t>
            </a:r>
            <a:r>
              <a:rPr lang="en-GB" sz="1100" b="0" i="0" dirty="0">
                <a:solidFill>
                  <a:srgbClr val="002060"/>
                </a:solidFill>
                <a:effectLst/>
                <a:latin typeface="Söhne"/>
              </a:rPr>
              <a:t> 2017 – Present</a:t>
            </a:r>
          </a:p>
          <a:p>
            <a:pPr algn="l">
              <a:buFont typeface="Arial" panose="020B0604020202020204" pitchFamily="34" charset="0"/>
              <a:buChar char="•"/>
            </a:pPr>
            <a:r>
              <a:rPr lang="en-GB" sz="1100" b="0" i="0" dirty="0">
                <a:solidFill>
                  <a:srgbClr val="002060"/>
                </a:solidFill>
                <a:effectLst/>
                <a:latin typeface="Söhne"/>
              </a:rPr>
              <a:t>Develop and execute global marketing strategies, increasing brand awareness by 45%.</a:t>
            </a:r>
          </a:p>
          <a:p>
            <a:pPr algn="l">
              <a:buFont typeface="Arial" panose="020B0604020202020204" pitchFamily="34" charset="0"/>
              <a:buChar char="•"/>
            </a:pPr>
            <a:r>
              <a:rPr lang="en-GB" sz="1100" b="0" i="0" dirty="0">
                <a:solidFill>
                  <a:srgbClr val="002060"/>
                </a:solidFill>
                <a:effectLst/>
                <a:highlight>
                  <a:srgbClr val="FFFF00"/>
                </a:highlight>
                <a:latin typeface="Söhne"/>
              </a:rPr>
              <a:t>Lead digital marketing transformation, including SEO, content marketing, and social media engagement, </a:t>
            </a:r>
          </a:p>
          <a:p>
            <a:pPr algn="l"/>
            <a:r>
              <a:rPr lang="en-GB" sz="1100" b="0" i="0" dirty="0">
                <a:solidFill>
                  <a:srgbClr val="002060"/>
                </a:solidFill>
                <a:effectLst/>
                <a:highlight>
                  <a:srgbClr val="FFFF00"/>
                </a:highlight>
                <a:latin typeface="Söhne"/>
              </a:rPr>
              <a:t>resulting in a 60% increase in online customer interaction</a:t>
            </a:r>
            <a:r>
              <a:rPr lang="en-GB" sz="1100" b="0" i="0" dirty="0">
                <a:solidFill>
                  <a:srgbClr val="002060"/>
                </a:solidFill>
                <a:effectLst/>
                <a:latin typeface="Söhne"/>
              </a:rPr>
              <a:t>.</a:t>
            </a:r>
          </a:p>
          <a:p>
            <a:pPr algn="l">
              <a:buFont typeface="Arial" panose="020B0604020202020204" pitchFamily="34" charset="0"/>
              <a:buChar char="•"/>
            </a:pPr>
            <a:r>
              <a:rPr lang="en-GB" sz="1100" b="0" i="0" dirty="0">
                <a:solidFill>
                  <a:srgbClr val="002060"/>
                </a:solidFill>
                <a:effectLst/>
                <a:latin typeface="Söhne"/>
              </a:rPr>
              <a:t>Collaborate with IT and Customer Service to integrate customer feedback into service improvement.</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Vice President of Marketing - </a:t>
            </a:r>
            <a:r>
              <a:rPr lang="en-GB" sz="1100" b="1" i="0" dirty="0" err="1">
                <a:solidFill>
                  <a:srgbClr val="002060"/>
                </a:solidFill>
                <a:effectLst/>
                <a:latin typeface="Söhne"/>
              </a:rPr>
              <a:t>JetStream</a:t>
            </a:r>
            <a:r>
              <a:rPr lang="en-GB" sz="1100" b="1" i="0" dirty="0">
                <a:solidFill>
                  <a:srgbClr val="002060"/>
                </a:solidFill>
                <a:effectLst/>
                <a:latin typeface="Söhne"/>
              </a:rPr>
              <a:t> Travel</a:t>
            </a:r>
            <a:r>
              <a:rPr lang="en-GB" sz="1100" b="0" i="0" dirty="0">
                <a:solidFill>
                  <a:srgbClr val="002060"/>
                </a:solidFill>
                <a:effectLst/>
                <a:latin typeface="Söhne"/>
              </a:rPr>
              <a:t> 2012 – 2017</a:t>
            </a:r>
          </a:p>
          <a:p>
            <a:pPr algn="l">
              <a:buFont typeface="Arial" panose="020B0604020202020204" pitchFamily="34" charset="0"/>
              <a:buChar char="•"/>
            </a:pPr>
            <a:r>
              <a:rPr lang="en-GB" sz="1100" b="0" i="0" dirty="0">
                <a:solidFill>
                  <a:srgbClr val="002060"/>
                </a:solidFill>
                <a:effectLst/>
                <a:latin typeface="Söhne"/>
              </a:rPr>
              <a:t>Managed a $100 million marketing budget and a team of 50 marketing professionals.</a:t>
            </a:r>
          </a:p>
          <a:p>
            <a:pPr algn="l">
              <a:buFont typeface="Arial" panose="020B0604020202020204" pitchFamily="34" charset="0"/>
              <a:buChar char="•"/>
            </a:pPr>
            <a:r>
              <a:rPr lang="en-GB" sz="1100" b="0" i="0" dirty="0">
                <a:solidFill>
                  <a:srgbClr val="002060"/>
                </a:solidFill>
                <a:effectLst/>
                <a:latin typeface="Söhne"/>
              </a:rPr>
              <a:t>Launched a rebranding initiative that positioned </a:t>
            </a:r>
            <a:r>
              <a:rPr lang="en-GB" sz="1100" b="0" i="0" dirty="0" err="1">
                <a:solidFill>
                  <a:srgbClr val="002060"/>
                </a:solidFill>
                <a:effectLst/>
                <a:latin typeface="Söhne"/>
              </a:rPr>
              <a:t>JetStream</a:t>
            </a:r>
            <a:r>
              <a:rPr lang="en-GB" sz="1100" b="0" i="0" dirty="0">
                <a:solidFill>
                  <a:srgbClr val="002060"/>
                </a:solidFill>
                <a:effectLst/>
                <a:latin typeface="Söhne"/>
              </a:rPr>
              <a:t> as a leader in luxury travel.</a:t>
            </a:r>
          </a:p>
          <a:p>
            <a:pPr algn="l">
              <a:buFont typeface="Arial" panose="020B0604020202020204" pitchFamily="34" charset="0"/>
              <a:buChar char="•"/>
            </a:pPr>
            <a:r>
              <a:rPr lang="en-GB" sz="1100" b="0" i="0" dirty="0">
                <a:solidFill>
                  <a:srgbClr val="002060"/>
                </a:solidFill>
                <a:effectLst/>
                <a:highlight>
                  <a:srgbClr val="FFFF00"/>
                </a:highlight>
                <a:latin typeface="Söhne"/>
              </a:rPr>
              <a:t>Designed and executed multi-channel campaigns that won "Best Marketing Campaign" at the Aviation </a:t>
            </a:r>
          </a:p>
          <a:p>
            <a:pPr algn="l"/>
            <a:r>
              <a:rPr lang="en-GB" sz="1100" b="0" i="0" dirty="0">
                <a:solidFill>
                  <a:srgbClr val="002060"/>
                </a:solidFill>
                <a:effectLst/>
                <a:highlight>
                  <a:srgbClr val="FFFF00"/>
                </a:highlight>
                <a:latin typeface="Söhne"/>
              </a:rPr>
              <a:t>Marketing Awards.</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Director of Digital Marketing - Airway Express</a:t>
            </a:r>
            <a:r>
              <a:rPr lang="en-GB" sz="1100" b="0" i="0" dirty="0">
                <a:solidFill>
                  <a:srgbClr val="002060"/>
                </a:solidFill>
                <a:effectLst/>
                <a:latin typeface="Söhne"/>
              </a:rPr>
              <a:t> 2008 – 2012</a:t>
            </a:r>
          </a:p>
          <a:p>
            <a:pPr algn="l">
              <a:buFont typeface="Arial" panose="020B0604020202020204" pitchFamily="34" charset="0"/>
              <a:buChar char="•"/>
            </a:pPr>
            <a:r>
              <a:rPr lang="en-GB" sz="1100" b="0" i="0" dirty="0">
                <a:solidFill>
                  <a:srgbClr val="002060"/>
                </a:solidFill>
                <a:effectLst/>
                <a:latin typeface="Söhne"/>
              </a:rPr>
              <a:t>Oversaw the digital marketing strategy, including website redesign and e-commerce optimization.</a:t>
            </a:r>
          </a:p>
          <a:p>
            <a:pPr algn="l">
              <a:buFont typeface="Arial" panose="020B0604020202020204" pitchFamily="34" charset="0"/>
              <a:buChar char="•"/>
            </a:pPr>
            <a:r>
              <a:rPr lang="en-GB" sz="1100" b="0" i="0" dirty="0">
                <a:solidFill>
                  <a:srgbClr val="002060"/>
                </a:solidFill>
                <a:effectLst/>
                <a:latin typeface="Söhne"/>
              </a:rPr>
              <a:t>Implemented a successful social media strategy, growing the follower base by 500%.</a:t>
            </a:r>
          </a:p>
          <a:p>
            <a:pPr algn="l">
              <a:buFont typeface="Arial" panose="020B0604020202020204" pitchFamily="34" charset="0"/>
              <a:buChar char="•"/>
            </a:pPr>
            <a:endParaRPr lang="en-GB" sz="1100" dirty="0">
              <a:solidFill>
                <a:srgbClr val="002060"/>
              </a:solidFill>
              <a:latin typeface="Söhne"/>
            </a:endParaRPr>
          </a:p>
          <a:p>
            <a:pPr algn="l"/>
            <a:r>
              <a:rPr lang="en-GB" sz="1100" b="1" i="0" dirty="0">
                <a:solidFill>
                  <a:srgbClr val="002060"/>
                </a:solidFill>
                <a:effectLst/>
                <a:latin typeface="Söhne"/>
              </a:rPr>
              <a:t>Contact Information</a:t>
            </a:r>
            <a:endParaRPr lang="en-GB" sz="1100" dirty="0">
              <a:solidFill>
                <a:srgbClr val="002060"/>
              </a:solidFill>
              <a:latin typeface="Söhne"/>
            </a:endParaRPr>
          </a:p>
          <a:p>
            <a:pPr algn="l">
              <a:buFont typeface="Arial" panose="020B0604020202020204" pitchFamily="34" charset="0"/>
              <a:buChar char="•"/>
            </a:pPr>
            <a:r>
              <a:rPr lang="en-GB" sz="1100" b="0" i="0" dirty="0">
                <a:solidFill>
                  <a:srgbClr val="002060"/>
                </a:solidFill>
                <a:effectLst/>
                <a:latin typeface="Söhne"/>
              </a:rPr>
              <a:t>Email: </a:t>
            </a:r>
            <a:r>
              <a:rPr lang="en-GB" sz="1100" b="0" i="0" u="none" strike="noStrike" dirty="0" err="1">
                <a:solidFill>
                  <a:srgbClr val="002060"/>
                </a:solidFill>
                <a:effectLst/>
                <a:latin typeface="Söhne"/>
              </a:rPr>
              <a:t>akim@gammaairlines.com</a:t>
            </a:r>
            <a:endParaRPr lang="en-GB" sz="1100" b="0" i="0" dirty="0">
              <a:solidFill>
                <a:srgbClr val="002060"/>
              </a:solidFill>
              <a:effectLst/>
              <a:latin typeface="Söhne"/>
            </a:endParaRPr>
          </a:p>
          <a:p>
            <a:pPr algn="l">
              <a:buFont typeface="Arial" panose="020B0604020202020204" pitchFamily="34" charset="0"/>
              <a:buChar char="•"/>
            </a:pPr>
            <a:r>
              <a:rPr lang="en-GB" sz="1100" b="0" i="0" dirty="0">
                <a:solidFill>
                  <a:srgbClr val="002060"/>
                </a:solidFill>
                <a:effectLst/>
                <a:latin typeface="Söhne"/>
              </a:rPr>
              <a:t>Phone: (555) 987-6543</a:t>
            </a:r>
          </a:p>
          <a:p>
            <a:pPr algn="l">
              <a:buFont typeface="Arial" panose="020B0604020202020204" pitchFamily="34" charset="0"/>
              <a:buChar char="•"/>
            </a:pPr>
            <a:r>
              <a:rPr lang="en-GB" sz="1100" b="0" i="0" dirty="0">
                <a:solidFill>
                  <a:srgbClr val="002060"/>
                </a:solidFill>
                <a:effectLst/>
                <a:latin typeface="Söhne"/>
              </a:rPr>
              <a:t>LinkedIn: </a:t>
            </a:r>
            <a:r>
              <a:rPr lang="en-GB" sz="1100" b="0" i="0" dirty="0" err="1">
                <a:solidFill>
                  <a:srgbClr val="002060"/>
                </a:solidFill>
                <a:effectLst/>
                <a:latin typeface="Söhne"/>
              </a:rPr>
              <a:t>linkedin.com</a:t>
            </a:r>
            <a:r>
              <a:rPr lang="en-GB" sz="1100" b="0" i="0" dirty="0">
                <a:solidFill>
                  <a:srgbClr val="002060"/>
                </a:solidFill>
                <a:effectLst/>
                <a:latin typeface="Söhne"/>
              </a:rPr>
              <a:t>/in/</a:t>
            </a:r>
            <a:r>
              <a:rPr lang="en-GB" sz="1100" b="0" i="0" dirty="0" err="1">
                <a:solidFill>
                  <a:srgbClr val="002060"/>
                </a:solidFill>
                <a:effectLst/>
                <a:latin typeface="Söhne"/>
              </a:rPr>
              <a:t>alexkim-cmo</a:t>
            </a:r>
            <a:endParaRPr lang="en-GB" sz="1100" b="0" i="0" dirty="0">
              <a:solidFill>
                <a:srgbClr val="002060"/>
              </a:solidFill>
              <a:effectLst/>
              <a:latin typeface="Söhne"/>
            </a:endParaRPr>
          </a:p>
          <a:p>
            <a:pPr algn="l"/>
            <a:endParaRPr lang="en-GB" sz="1100" b="0" i="0" dirty="0">
              <a:solidFill>
                <a:srgbClr val="002060"/>
              </a:solidFill>
              <a:effectLst/>
              <a:latin typeface="Söhne"/>
            </a:endParaRPr>
          </a:p>
          <a:p>
            <a:br>
              <a:rPr lang="en-GB" sz="1100" dirty="0">
                <a:solidFill>
                  <a:srgbClr val="002060"/>
                </a:solidFill>
              </a:rPr>
            </a:br>
            <a:br>
              <a:rPr lang="en-GB" sz="1100" dirty="0"/>
            </a:br>
            <a:endParaRPr lang="en-GB" sz="1100" b="0" i="0" dirty="0">
              <a:solidFill>
                <a:srgbClr val="002060"/>
              </a:solidFill>
              <a:effectLst/>
              <a:latin typeface="Söhne"/>
            </a:endParaRPr>
          </a:p>
        </p:txBody>
      </p:sp>
      <p:pic>
        <p:nvPicPr>
          <p:cNvPr id="5" name="Picture 4" descr="A close-up of a person smiling&#10;&#10;Description automatically generated">
            <a:extLst>
              <a:ext uri="{FF2B5EF4-FFF2-40B4-BE49-F238E27FC236}">
                <a16:creationId xmlns:a16="http://schemas.microsoft.com/office/drawing/2014/main" id="{19AADFB6-A335-4448-2A98-BBE233380DF0}"/>
              </a:ext>
            </a:extLst>
          </p:cNvPr>
          <p:cNvPicPr>
            <a:picLocks noChangeAspect="1"/>
          </p:cNvPicPr>
          <p:nvPr/>
        </p:nvPicPr>
        <p:blipFill>
          <a:blip r:embed="rId2"/>
          <a:stretch>
            <a:fillRect/>
          </a:stretch>
        </p:blipFill>
        <p:spPr>
          <a:xfrm>
            <a:off x="1682274" y="1731006"/>
            <a:ext cx="2806700" cy="2806700"/>
          </a:xfrm>
          <a:prstGeom prst="rect">
            <a:avLst/>
          </a:prstGeom>
        </p:spPr>
      </p:pic>
      <p:sp>
        <p:nvSpPr>
          <p:cNvPr id="6" name="TextBox 5">
            <a:extLst>
              <a:ext uri="{FF2B5EF4-FFF2-40B4-BE49-F238E27FC236}">
                <a16:creationId xmlns:a16="http://schemas.microsoft.com/office/drawing/2014/main" id="{B2026BCC-F3CF-105B-BB15-9BA9501F0564}"/>
              </a:ext>
            </a:extLst>
          </p:cNvPr>
          <p:cNvSpPr txBox="1"/>
          <p:nvPr/>
        </p:nvSpPr>
        <p:spPr>
          <a:xfrm>
            <a:off x="1833880"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Alex Kim - CMO</a:t>
            </a:r>
          </a:p>
        </p:txBody>
      </p:sp>
    </p:spTree>
    <p:extLst>
      <p:ext uri="{BB962C8B-B14F-4D97-AF65-F5344CB8AC3E}">
        <p14:creationId xmlns:p14="http://schemas.microsoft.com/office/powerpoint/2010/main" val="641026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3BB73-DC43-682C-4C56-1D1A189E5D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3D6F0D-D1AD-8D18-AA45-84ABE26B9E0C}"/>
              </a:ext>
            </a:extLst>
          </p:cNvPr>
          <p:cNvSpPr>
            <a:spLocks noGrp="1"/>
          </p:cNvSpPr>
          <p:nvPr>
            <p:ph type="sldNum" sz="quarter" idx="16"/>
          </p:nvPr>
        </p:nvSpPr>
        <p:spPr/>
        <p:txBody>
          <a:bodyPr/>
          <a:lstStyle/>
          <a:p>
            <a:pPr algn="l"/>
            <a:fld id="{840C1E0B-154D-844F-9C3C-CB8827A7EAB0}" type="slidenum">
              <a:rPr lang="nl-NL" smtClean="0"/>
              <a:pPr algn="l"/>
              <a:t>27</a:t>
            </a:fld>
            <a:r>
              <a:rPr lang="nl-NL"/>
              <a:t> </a:t>
            </a:r>
            <a:endParaRPr lang="nl-NL" dirty="0"/>
          </a:p>
        </p:txBody>
      </p:sp>
      <p:sp>
        <p:nvSpPr>
          <p:cNvPr id="3" name="TextBox 2">
            <a:extLst>
              <a:ext uri="{FF2B5EF4-FFF2-40B4-BE49-F238E27FC236}">
                <a16:creationId xmlns:a16="http://schemas.microsoft.com/office/drawing/2014/main" id="{2A8D8F37-A8FD-9253-5FCA-6057304363A1}"/>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Who you will work with</a:t>
            </a:r>
          </a:p>
        </p:txBody>
      </p:sp>
      <p:sp>
        <p:nvSpPr>
          <p:cNvPr id="17" name="TextBox 16">
            <a:extLst>
              <a:ext uri="{FF2B5EF4-FFF2-40B4-BE49-F238E27FC236}">
                <a16:creationId xmlns:a16="http://schemas.microsoft.com/office/drawing/2014/main" id="{C969D27B-2DE9-42AF-7D15-D8ECB881C9C7}"/>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8" name="TextBox 17">
            <a:extLst>
              <a:ext uri="{FF2B5EF4-FFF2-40B4-BE49-F238E27FC236}">
                <a16:creationId xmlns:a16="http://schemas.microsoft.com/office/drawing/2014/main" id="{BD8D2F9D-EA78-7312-DF46-71A06D249B69}"/>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TPDNE, ChatGPT</a:t>
            </a:r>
          </a:p>
        </p:txBody>
      </p:sp>
      <p:sp>
        <p:nvSpPr>
          <p:cNvPr id="2" name="TextBox 1">
            <a:extLst>
              <a:ext uri="{FF2B5EF4-FFF2-40B4-BE49-F238E27FC236}">
                <a16:creationId xmlns:a16="http://schemas.microsoft.com/office/drawing/2014/main" id="{A6DD95FA-892D-8854-B346-3AAFDABE9ED9}"/>
              </a:ext>
            </a:extLst>
          </p:cNvPr>
          <p:cNvSpPr txBox="1"/>
          <p:nvPr/>
        </p:nvSpPr>
        <p:spPr>
          <a:xfrm>
            <a:off x="5197771" y="424293"/>
            <a:ext cx="8110025" cy="504274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buFont typeface="Arial" panose="020B0604020202020204" pitchFamily="34" charset="0"/>
              <a:buChar char="•"/>
            </a:pPr>
            <a:endParaRPr lang="en-GB" sz="1100" dirty="0">
              <a:solidFill>
                <a:srgbClr val="002060"/>
              </a:solidFill>
              <a:latin typeface="Söhne"/>
            </a:endParaRPr>
          </a:p>
          <a:p>
            <a:pPr algn="l">
              <a:buFont typeface="Arial" panose="020B0604020202020204" pitchFamily="34" charset="0"/>
              <a:buChar char="•"/>
            </a:pPr>
            <a:endParaRPr lang="en-GB" sz="1100" b="0" i="0" dirty="0">
              <a:solidFill>
                <a:srgbClr val="002060"/>
              </a:solidFill>
              <a:effectLst/>
              <a:latin typeface="Söhne"/>
            </a:endParaRPr>
          </a:p>
          <a:p>
            <a:pPr algn="l"/>
            <a:r>
              <a:rPr lang="en-GB" sz="1100" b="1" i="0" dirty="0">
                <a:solidFill>
                  <a:srgbClr val="002060"/>
                </a:solidFill>
                <a:effectLst/>
                <a:latin typeface="Söhne"/>
              </a:rPr>
              <a:t>Professional Summary</a:t>
            </a:r>
            <a:r>
              <a:rPr lang="en-GB" sz="1100" b="0" i="0" dirty="0">
                <a:solidFill>
                  <a:srgbClr val="002060"/>
                </a:solidFill>
                <a:effectLst/>
                <a:latin typeface="Söhne"/>
              </a:rPr>
              <a:t> Progressive and strategic Chief Technology Officer with over 12 years of experience</a:t>
            </a:r>
          </a:p>
          <a:p>
            <a:pPr algn="l"/>
            <a:r>
              <a:rPr lang="en-GB" sz="1100" b="0" i="0" dirty="0">
                <a:solidFill>
                  <a:srgbClr val="002060"/>
                </a:solidFill>
                <a:effectLst/>
                <a:latin typeface="Söhne"/>
              </a:rPr>
              <a:t> in the aviation industry. Expert in spearheading technological innovations, system integrations, </a:t>
            </a:r>
          </a:p>
          <a:p>
            <a:pPr algn="l"/>
            <a:r>
              <a:rPr lang="en-GB" sz="1100" b="0" i="0" dirty="0">
                <a:solidFill>
                  <a:srgbClr val="002060"/>
                </a:solidFill>
                <a:effectLst/>
                <a:latin typeface="Söhne"/>
              </a:rPr>
              <a:t>and IT infrastructure development to streamline operations and enhance customer experiences. </a:t>
            </a:r>
          </a:p>
          <a:p>
            <a:pPr algn="l"/>
            <a:r>
              <a:rPr lang="en-GB" sz="1100" b="0" i="0" dirty="0">
                <a:solidFill>
                  <a:srgbClr val="002060"/>
                </a:solidFill>
                <a:effectLst/>
                <a:latin typeface="Söhne"/>
              </a:rPr>
              <a:t>Proven track record in leading cross-functional teams to deliver cutting-edge technology solutions.</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Experience</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Chief Technology Officer - Gamma Airlines</a:t>
            </a:r>
            <a:r>
              <a:rPr lang="en-GB" sz="1100" b="0" i="0" dirty="0">
                <a:solidFill>
                  <a:srgbClr val="002060"/>
                </a:solidFill>
                <a:effectLst/>
                <a:latin typeface="Söhne"/>
              </a:rPr>
              <a:t> 2016 – Present</a:t>
            </a:r>
          </a:p>
          <a:p>
            <a:pPr algn="l">
              <a:buFont typeface="Arial" panose="020B0604020202020204" pitchFamily="34" charset="0"/>
              <a:buChar char="•"/>
            </a:pPr>
            <a:r>
              <a:rPr lang="en-GB" sz="1100" b="0" i="0" dirty="0">
                <a:solidFill>
                  <a:srgbClr val="002060"/>
                </a:solidFill>
                <a:effectLst/>
                <a:latin typeface="Söhne"/>
              </a:rPr>
              <a:t>Oversee the company’s technological strategy, ensuring alignment with business goals and market evolution.</a:t>
            </a:r>
          </a:p>
          <a:p>
            <a:pPr algn="l">
              <a:buFont typeface="Arial" panose="020B0604020202020204" pitchFamily="34" charset="0"/>
              <a:buChar char="•"/>
            </a:pPr>
            <a:r>
              <a:rPr lang="en-GB" sz="1100" b="0" i="0" dirty="0">
                <a:solidFill>
                  <a:srgbClr val="002060"/>
                </a:solidFill>
                <a:effectLst/>
                <a:highlight>
                  <a:srgbClr val="FFFF00"/>
                </a:highlight>
                <a:latin typeface="Söhne"/>
              </a:rPr>
              <a:t>Lead the development and implementation of an integrated airline management system, increasing </a:t>
            </a:r>
          </a:p>
          <a:p>
            <a:pPr algn="l"/>
            <a:r>
              <a:rPr lang="en-GB" sz="1100" b="0" i="0" dirty="0">
                <a:solidFill>
                  <a:srgbClr val="002060"/>
                </a:solidFill>
                <a:effectLst/>
                <a:highlight>
                  <a:srgbClr val="FFFF00"/>
                </a:highlight>
                <a:latin typeface="Söhne"/>
              </a:rPr>
              <a:t>operational efficiency by 25%.</a:t>
            </a:r>
          </a:p>
          <a:p>
            <a:pPr algn="l">
              <a:buFont typeface="Arial" panose="020B0604020202020204" pitchFamily="34" charset="0"/>
              <a:buChar char="•"/>
            </a:pPr>
            <a:r>
              <a:rPr lang="en-GB" sz="1100" b="0" i="0" dirty="0">
                <a:solidFill>
                  <a:srgbClr val="002060"/>
                </a:solidFill>
                <a:effectLst/>
                <a:latin typeface="Söhne"/>
              </a:rPr>
              <a:t>Direct IT security protocols, achieving a 99.9% system uptime and passing all security audits </a:t>
            </a:r>
          </a:p>
          <a:p>
            <a:pPr algn="l"/>
            <a:r>
              <a:rPr lang="en-GB" sz="1100" b="0" i="0" dirty="0">
                <a:solidFill>
                  <a:srgbClr val="002060"/>
                </a:solidFill>
                <a:effectLst/>
                <a:latin typeface="Söhne"/>
              </a:rPr>
              <a:t>without discrepancies.</a:t>
            </a:r>
          </a:p>
          <a:p>
            <a:pPr algn="l">
              <a:buFont typeface="Arial" panose="020B0604020202020204" pitchFamily="34" charset="0"/>
              <a:buChar char="•"/>
            </a:pPr>
            <a:r>
              <a:rPr lang="en-GB" sz="1100" b="0" i="0" dirty="0">
                <a:solidFill>
                  <a:srgbClr val="002060"/>
                </a:solidFill>
                <a:effectLst/>
                <a:latin typeface="Söhne"/>
              </a:rPr>
              <a:t>Foster partnerships with tech companies for early adoption of emerging technologies, keeping Gamma </a:t>
            </a:r>
          </a:p>
          <a:p>
            <a:pPr algn="l"/>
            <a:r>
              <a:rPr lang="en-GB" sz="1100" b="0" i="0" dirty="0">
                <a:solidFill>
                  <a:srgbClr val="002060"/>
                </a:solidFill>
                <a:effectLst/>
                <a:latin typeface="Söhne"/>
              </a:rPr>
              <a:t>Airlines at the forefront of industry innovation.</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Director of Information Technology - Global Air Tech</a:t>
            </a:r>
            <a:r>
              <a:rPr lang="en-GB" sz="1100" b="0" i="0" dirty="0">
                <a:solidFill>
                  <a:srgbClr val="002060"/>
                </a:solidFill>
                <a:effectLst/>
                <a:latin typeface="Söhne"/>
              </a:rPr>
              <a:t> 2011 – 2016</a:t>
            </a:r>
          </a:p>
          <a:p>
            <a:pPr algn="l">
              <a:buFont typeface="Arial" panose="020B0604020202020204" pitchFamily="34" charset="0"/>
              <a:buChar char="•"/>
            </a:pPr>
            <a:r>
              <a:rPr lang="en-GB" sz="1100" b="0" i="0" dirty="0">
                <a:solidFill>
                  <a:srgbClr val="002060"/>
                </a:solidFill>
                <a:effectLst/>
                <a:latin typeface="Söhne"/>
              </a:rPr>
              <a:t>Managed the IT department, delivering robust infrastructure projects on time and under budget.</a:t>
            </a:r>
          </a:p>
          <a:p>
            <a:pPr algn="l">
              <a:buFont typeface="Arial" panose="020B0604020202020204" pitchFamily="34" charset="0"/>
              <a:buChar char="•"/>
            </a:pPr>
            <a:r>
              <a:rPr lang="en-GB" sz="1100" b="0" i="0" dirty="0">
                <a:solidFill>
                  <a:srgbClr val="002060"/>
                </a:solidFill>
                <a:effectLst/>
                <a:highlight>
                  <a:srgbClr val="FFFF00"/>
                </a:highlight>
                <a:latin typeface="Söhne"/>
              </a:rPr>
              <a:t>Implemented a company-wide ERP system, resulting in a 20% cost reduction </a:t>
            </a:r>
          </a:p>
          <a:p>
            <a:pPr algn="l"/>
            <a:r>
              <a:rPr lang="en-GB" sz="1100" b="0" i="0" dirty="0">
                <a:solidFill>
                  <a:srgbClr val="002060"/>
                </a:solidFill>
                <a:effectLst/>
                <a:latin typeface="Söhne"/>
              </a:rPr>
              <a:t>in logistics and supply chain management.</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Senior IT Project Manager - Aviation Solutions Inc.</a:t>
            </a:r>
            <a:r>
              <a:rPr lang="en-GB" sz="1100" b="0" i="0" dirty="0">
                <a:solidFill>
                  <a:srgbClr val="002060"/>
                </a:solidFill>
                <a:effectLst/>
                <a:latin typeface="Söhne"/>
              </a:rPr>
              <a:t> 2006 – 2011</a:t>
            </a:r>
          </a:p>
          <a:p>
            <a:pPr algn="l">
              <a:buFont typeface="Arial" panose="020B0604020202020204" pitchFamily="34" charset="0"/>
              <a:buChar char="•"/>
            </a:pPr>
            <a:r>
              <a:rPr lang="en-GB" sz="1100" b="0" i="0" dirty="0">
                <a:solidFill>
                  <a:srgbClr val="002060"/>
                </a:solidFill>
                <a:effectLst/>
                <a:latin typeface="Söhne"/>
              </a:rPr>
              <a:t>Led cross-functional project teams to deliver IT solutions enhancing customer service and back-end operations.</a:t>
            </a:r>
          </a:p>
          <a:p>
            <a:pPr algn="l">
              <a:buFont typeface="Arial" panose="020B0604020202020204" pitchFamily="34" charset="0"/>
              <a:buChar char="•"/>
            </a:pPr>
            <a:r>
              <a:rPr lang="en-GB" sz="1100" b="0" i="0" dirty="0">
                <a:solidFill>
                  <a:srgbClr val="002060"/>
                </a:solidFill>
                <a:effectLst/>
                <a:latin typeface="Söhne"/>
              </a:rPr>
              <a:t>Streamlined aircraft maintenance schedules through predictive analysis software, improving fleet reliability.</a:t>
            </a:r>
          </a:p>
          <a:p>
            <a:pPr algn="l"/>
            <a:endParaRPr lang="en-GB" sz="1100" b="0" i="0" dirty="0">
              <a:solidFill>
                <a:srgbClr val="002060"/>
              </a:solidFill>
              <a:effectLst/>
              <a:latin typeface="Söhne"/>
            </a:endParaRPr>
          </a:p>
          <a:p>
            <a:pPr algn="l"/>
            <a:r>
              <a:rPr lang="en-GB" sz="1100" b="1" i="0" dirty="0">
                <a:solidFill>
                  <a:srgbClr val="002060"/>
                </a:solidFill>
                <a:effectLst/>
                <a:latin typeface="Söhne"/>
              </a:rPr>
              <a:t>Contact Information</a:t>
            </a:r>
            <a:endParaRPr lang="en-GB" sz="1100" b="0" i="0" dirty="0">
              <a:solidFill>
                <a:srgbClr val="002060"/>
              </a:solidFill>
              <a:effectLst/>
              <a:latin typeface="Söhne"/>
            </a:endParaRPr>
          </a:p>
          <a:p>
            <a:pPr algn="l">
              <a:buFont typeface="Arial" panose="020B0604020202020204" pitchFamily="34" charset="0"/>
              <a:buChar char="•"/>
            </a:pPr>
            <a:r>
              <a:rPr lang="en-GB" sz="1100" b="0" i="0" dirty="0">
                <a:solidFill>
                  <a:srgbClr val="002060"/>
                </a:solidFill>
                <a:effectLst/>
                <a:latin typeface="Söhne"/>
              </a:rPr>
              <a:t>Email: </a:t>
            </a:r>
            <a:r>
              <a:rPr lang="en-GB" sz="1100" b="0" i="0" u="none" strike="noStrike" dirty="0" err="1">
                <a:solidFill>
                  <a:srgbClr val="002060"/>
                </a:solidFill>
                <a:effectLst/>
                <a:latin typeface="Söhne"/>
              </a:rPr>
              <a:t>manderson@gammaairlines.com</a:t>
            </a:r>
            <a:endParaRPr lang="en-GB" sz="1100" b="0" i="0" dirty="0">
              <a:solidFill>
                <a:srgbClr val="002060"/>
              </a:solidFill>
              <a:effectLst/>
              <a:latin typeface="Söhne"/>
            </a:endParaRPr>
          </a:p>
          <a:p>
            <a:pPr algn="l">
              <a:buFont typeface="Arial" panose="020B0604020202020204" pitchFamily="34" charset="0"/>
              <a:buChar char="•"/>
            </a:pPr>
            <a:r>
              <a:rPr lang="en-GB" sz="1100" b="0" i="0" dirty="0">
                <a:solidFill>
                  <a:srgbClr val="002060"/>
                </a:solidFill>
                <a:effectLst/>
                <a:latin typeface="Söhne"/>
              </a:rPr>
              <a:t>Phone: (555) 234-5678</a:t>
            </a:r>
          </a:p>
          <a:p>
            <a:pPr algn="l">
              <a:buFont typeface="Arial" panose="020B0604020202020204" pitchFamily="34" charset="0"/>
              <a:buChar char="•"/>
            </a:pPr>
            <a:r>
              <a:rPr lang="en-GB" sz="1100" b="0" i="0" dirty="0">
                <a:solidFill>
                  <a:srgbClr val="002060"/>
                </a:solidFill>
                <a:effectLst/>
                <a:latin typeface="Söhne"/>
              </a:rPr>
              <a:t>LinkedIn: </a:t>
            </a:r>
            <a:r>
              <a:rPr lang="en-GB" sz="1100" b="0" i="0" dirty="0" err="1">
                <a:solidFill>
                  <a:srgbClr val="002060"/>
                </a:solidFill>
                <a:effectLst/>
                <a:latin typeface="Söhne"/>
              </a:rPr>
              <a:t>linkedin.com</a:t>
            </a:r>
            <a:r>
              <a:rPr lang="en-GB" sz="1100" b="0" i="0" dirty="0">
                <a:solidFill>
                  <a:srgbClr val="002060"/>
                </a:solidFill>
                <a:effectLst/>
                <a:latin typeface="Söhne"/>
              </a:rPr>
              <a:t>/in/</a:t>
            </a:r>
            <a:r>
              <a:rPr lang="en-GB" sz="1100" b="0" i="0" dirty="0" err="1">
                <a:solidFill>
                  <a:srgbClr val="002060"/>
                </a:solidFill>
                <a:effectLst/>
                <a:latin typeface="Söhne"/>
              </a:rPr>
              <a:t>michaelanderson-cto</a:t>
            </a:r>
            <a:endParaRPr lang="en-GB" sz="1100" b="0" i="0" dirty="0">
              <a:solidFill>
                <a:srgbClr val="002060"/>
              </a:solidFill>
              <a:effectLst/>
              <a:latin typeface="Söhne"/>
            </a:endParaRPr>
          </a:p>
          <a:p>
            <a:pPr algn="l"/>
            <a:endParaRPr lang="en-GB" sz="1100" b="0" i="0" dirty="0">
              <a:solidFill>
                <a:srgbClr val="002060"/>
              </a:solidFill>
              <a:effectLst/>
              <a:latin typeface="Söhne"/>
            </a:endParaRPr>
          </a:p>
          <a:p>
            <a:br>
              <a:rPr lang="en-GB" sz="1100" dirty="0">
                <a:solidFill>
                  <a:srgbClr val="002060"/>
                </a:solidFill>
              </a:rPr>
            </a:br>
            <a:br>
              <a:rPr lang="en-GB" sz="1100" dirty="0">
                <a:solidFill>
                  <a:srgbClr val="002060"/>
                </a:solidFill>
              </a:rPr>
            </a:br>
            <a:endParaRPr lang="en-GB" sz="1100" b="0" i="0" dirty="0">
              <a:solidFill>
                <a:srgbClr val="002060"/>
              </a:solidFill>
              <a:effectLst/>
              <a:latin typeface="Söhne"/>
            </a:endParaRPr>
          </a:p>
        </p:txBody>
      </p:sp>
      <p:pic>
        <p:nvPicPr>
          <p:cNvPr id="7" name="Picture 6" descr="A person with short brown hair&#10;&#10;Description automatically generated">
            <a:extLst>
              <a:ext uri="{FF2B5EF4-FFF2-40B4-BE49-F238E27FC236}">
                <a16:creationId xmlns:a16="http://schemas.microsoft.com/office/drawing/2014/main" id="{B3AF07BD-CA76-6348-CFF5-3F4DF384ECCD}"/>
              </a:ext>
            </a:extLst>
          </p:cNvPr>
          <p:cNvPicPr>
            <a:picLocks noChangeAspect="1"/>
          </p:cNvPicPr>
          <p:nvPr/>
        </p:nvPicPr>
        <p:blipFill>
          <a:blip r:embed="rId2"/>
          <a:stretch>
            <a:fillRect/>
          </a:stretch>
        </p:blipFill>
        <p:spPr>
          <a:xfrm>
            <a:off x="2026962" y="1823771"/>
            <a:ext cx="2810523" cy="2806700"/>
          </a:xfrm>
          <a:prstGeom prst="rect">
            <a:avLst/>
          </a:prstGeom>
        </p:spPr>
      </p:pic>
      <p:sp>
        <p:nvSpPr>
          <p:cNvPr id="8" name="TextBox 7">
            <a:extLst>
              <a:ext uri="{FF2B5EF4-FFF2-40B4-BE49-F238E27FC236}">
                <a16:creationId xmlns:a16="http://schemas.microsoft.com/office/drawing/2014/main" id="{DD354156-6520-C123-9045-17979118B1CB}"/>
              </a:ext>
            </a:extLst>
          </p:cNvPr>
          <p:cNvSpPr txBox="1"/>
          <p:nvPr/>
        </p:nvSpPr>
        <p:spPr>
          <a:xfrm>
            <a:off x="1666676" y="4630471"/>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Michael Anderson- CTO</a:t>
            </a:r>
          </a:p>
        </p:txBody>
      </p:sp>
    </p:spTree>
    <p:extLst>
      <p:ext uri="{BB962C8B-B14F-4D97-AF65-F5344CB8AC3E}">
        <p14:creationId xmlns:p14="http://schemas.microsoft.com/office/powerpoint/2010/main" val="356503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DEB7-A940-2519-305C-A9045409AEF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94EC974-7A50-1701-B8EE-B29BF1E5FE33}"/>
              </a:ext>
            </a:extLst>
          </p:cNvPr>
          <p:cNvSpPr>
            <a:spLocks noGrp="1"/>
          </p:cNvSpPr>
          <p:nvPr>
            <p:ph type="sldNum" sz="quarter" idx="16"/>
          </p:nvPr>
        </p:nvSpPr>
        <p:spPr/>
        <p:txBody>
          <a:bodyPr/>
          <a:lstStyle/>
          <a:p>
            <a:pPr algn="l"/>
            <a:fld id="{840C1E0B-154D-844F-9C3C-CB8827A7EAB0}" type="slidenum">
              <a:rPr lang="nl-NL" smtClean="0"/>
              <a:pPr algn="l"/>
              <a:t>28</a:t>
            </a:fld>
            <a:r>
              <a:rPr lang="nl-NL"/>
              <a:t> </a:t>
            </a:r>
            <a:endParaRPr lang="nl-NL" dirty="0"/>
          </a:p>
        </p:txBody>
      </p:sp>
      <p:sp>
        <p:nvSpPr>
          <p:cNvPr id="3" name="TextBox 2">
            <a:extLst>
              <a:ext uri="{FF2B5EF4-FFF2-40B4-BE49-F238E27FC236}">
                <a16:creationId xmlns:a16="http://schemas.microsoft.com/office/drawing/2014/main" id="{8FFCA897-C17D-F633-77DA-81B6DEE548C8}"/>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Conflicting Objectives</a:t>
            </a:r>
          </a:p>
        </p:txBody>
      </p:sp>
      <p:sp>
        <p:nvSpPr>
          <p:cNvPr id="17" name="TextBox 16">
            <a:extLst>
              <a:ext uri="{FF2B5EF4-FFF2-40B4-BE49-F238E27FC236}">
                <a16:creationId xmlns:a16="http://schemas.microsoft.com/office/drawing/2014/main" id="{13C4C3EC-E69C-A79F-4893-73EAC6BBDDBF}"/>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8" name="Picture 7" descr="A person with short brown hair&#10;&#10;Description automatically generated">
            <a:extLst>
              <a:ext uri="{FF2B5EF4-FFF2-40B4-BE49-F238E27FC236}">
                <a16:creationId xmlns:a16="http://schemas.microsoft.com/office/drawing/2014/main" id="{4F170342-FF85-1062-3460-E6B7FE2606D4}"/>
              </a:ext>
            </a:extLst>
          </p:cNvPr>
          <p:cNvPicPr>
            <a:picLocks noChangeAspect="1"/>
          </p:cNvPicPr>
          <p:nvPr/>
        </p:nvPicPr>
        <p:blipFill>
          <a:blip r:embed="rId2"/>
          <a:stretch>
            <a:fillRect/>
          </a:stretch>
        </p:blipFill>
        <p:spPr>
          <a:xfrm>
            <a:off x="1998822" y="3721678"/>
            <a:ext cx="1657914" cy="1655659"/>
          </a:xfrm>
          <a:prstGeom prst="rect">
            <a:avLst/>
          </a:prstGeom>
        </p:spPr>
      </p:pic>
      <p:pic>
        <p:nvPicPr>
          <p:cNvPr id="10" name="Picture 9" descr="A close-up of a person smiling&#10;&#10;Description automatically generated">
            <a:extLst>
              <a:ext uri="{FF2B5EF4-FFF2-40B4-BE49-F238E27FC236}">
                <a16:creationId xmlns:a16="http://schemas.microsoft.com/office/drawing/2014/main" id="{539869C9-A165-54B9-EF07-78AAFBED8717}"/>
              </a:ext>
            </a:extLst>
          </p:cNvPr>
          <p:cNvPicPr>
            <a:picLocks noChangeAspect="1"/>
          </p:cNvPicPr>
          <p:nvPr/>
        </p:nvPicPr>
        <p:blipFill>
          <a:blip r:embed="rId3"/>
          <a:stretch>
            <a:fillRect/>
          </a:stretch>
        </p:blipFill>
        <p:spPr>
          <a:xfrm>
            <a:off x="2001077" y="1426205"/>
            <a:ext cx="1655659" cy="1655659"/>
          </a:xfrm>
          <a:prstGeom prst="rect">
            <a:avLst/>
          </a:prstGeom>
        </p:spPr>
      </p:pic>
      <p:sp>
        <p:nvSpPr>
          <p:cNvPr id="14" name="TextBox 13">
            <a:extLst>
              <a:ext uri="{FF2B5EF4-FFF2-40B4-BE49-F238E27FC236}">
                <a16:creationId xmlns:a16="http://schemas.microsoft.com/office/drawing/2014/main" id="{D72F6278-09FC-77FA-B500-DDC40B2AEDFE}"/>
              </a:ext>
            </a:extLst>
          </p:cNvPr>
          <p:cNvSpPr txBox="1"/>
          <p:nvPr/>
        </p:nvSpPr>
        <p:spPr>
          <a:xfrm>
            <a:off x="1787506" y="3054627"/>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1600" dirty="0">
                <a:solidFill>
                  <a:srgbClr val="005CA9"/>
                </a:solidFill>
              </a:rPr>
              <a:t>Alex Kim - CMO</a:t>
            </a:r>
          </a:p>
        </p:txBody>
      </p:sp>
      <p:sp>
        <p:nvSpPr>
          <p:cNvPr id="16" name="TextBox 15">
            <a:extLst>
              <a:ext uri="{FF2B5EF4-FFF2-40B4-BE49-F238E27FC236}">
                <a16:creationId xmlns:a16="http://schemas.microsoft.com/office/drawing/2014/main" id="{E68DCFB6-A0F0-2BA0-49C1-CBCD4FDF0BC1}"/>
              </a:ext>
            </a:extLst>
          </p:cNvPr>
          <p:cNvSpPr txBox="1"/>
          <p:nvPr/>
        </p:nvSpPr>
        <p:spPr>
          <a:xfrm>
            <a:off x="1573936" y="5350100"/>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1600" dirty="0">
                <a:solidFill>
                  <a:srgbClr val="005CA9"/>
                </a:solidFill>
              </a:rPr>
              <a:t>Michael Anderson- CTO</a:t>
            </a:r>
          </a:p>
        </p:txBody>
      </p:sp>
      <p:sp>
        <p:nvSpPr>
          <p:cNvPr id="5" name="TextBox 4">
            <a:extLst>
              <a:ext uri="{FF2B5EF4-FFF2-40B4-BE49-F238E27FC236}">
                <a16:creationId xmlns:a16="http://schemas.microsoft.com/office/drawing/2014/main" id="{AE12E5EB-E2F0-FF37-8F6F-3E449A408A20}"/>
              </a:ext>
            </a:extLst>
          </p:cNvPr>
          <p:cNvSpPr txBox="1"/>
          <p:nvPr/>
        </p:nvSpPr>
        <p:spPr>
          <a:xfrm>
            <a:off x="4116744" y="1515370"/>
            <a:ext cx="7856136" cy="1477328"/>
          </a:xfrm>
          <a:prstGeom prst="rect">
            <a:avLst/>
          </a:prstGeom>
          <a:noFill/>
          <a:effectLst>
            <a:outerShdw blurRad="254000" dist="127000" dir="2700000" algn="ctr" rotWithShape="0">
              <a:schemeClr val="tx1">
                <a:alpha val="5000"/>
              </a:schemeClr>
            </a:outerShdw>
          </a:effectLst>
        </p:spPr>
        <p:txBody>
          <a:bodyPr wrap="square">
            <a:spAutoFit/>
          </a:bodyPr>
          <a:lstStyle/>
          <a:p>
            <a:pPr algn="l">
              <a:buFont typeface="Arial" panose="020B0604020202020204" pitchFamily="34" charset="0"/>
              <a:buChar char="•"/>
            </a:pPr>
            <a:r>
              <a:rPr lang="en-GB" b="1" i="0" dirty="0">
                <a:solidFill>
                  <a:srgbClr val="002060"/>
                </a:solidFill>
                <a:effectLst/>
                <a:latin typeface="Söhne"/>
              </a:rPr>
              <a:t>Personalized customer interaction </a:t>
            </a:r>
            <a:r>
              <a:rPr lang="en-GB" b="0" i="0" dirty="0">
                <a:solidFill>
                  <a:srgbClr val="002060"/>
                </a:solidFill>
                <a:effectLst/>
                <a:latin typeface="Söhne"/>
              </a:rPr>
              <a:t>on social media to enhance brand loyalty.</a:t>
            </a:r>
          </a:p>
          <a:p>
            <a:pPr algn="l">
              <a:buFont typeface="Arial" panose="020B0604020202020204" pitchFamily="34" charset="0"/>
              <a:buChar char="•"/>
            </a:pPr>
            <a:endParaRPr lang="en-GB" b="0" i="0" dirty="0">
              <a:solidFill>
                <a:srgbClr val="002060"/>
              </a:solidFill>
              <a:effectLst/>
              <a:latin typeface="Söhne"/>
            </a:endParaRPr>
          </a:p>
          <a:p>
            <a:pPr algn="l">
              <a:buFont typeface="Arial" panose="020B0604020202020204" pitchFamily="34" charset="0"/>
              <a:buChar char="•"/>
            </a:pPr>
            <a:r>
              <a:rPr lang="en-GB" b="0" i="0" dirty="0">
                <a:solidFill>
                  <a:srgbClr val="002060"/>
                </a:solidFill>
                <a:effectLst/>
                <a:latin typeface="Söhne"/>
              </a:rPr>
              <a:t>A </a:t>
            </a:r>
            <a:r>
              <a:rPr lang="en-GB" b="1" i="0" dirty="0">
                <a:solidFill>
                  <a:srgbClr val="002060"/>
                </a:solidFill>
                <a:effectLst/>
                <a:latin typeface="Söhne"/>
              </a:rPr>
              <a:t>customer-centric</a:t>
            </a:r>
            <a:r>
              <a:rPr lang="en-GB" b="0" i="0" dirty="0">
                <a:solidFill>
                  <a:srgbClr val="002060"/>
                </a:solidFill>
                <a:effectLst/>
                <a:latin typeface="Söhne"/>
              </a:rPr>
              <a:t> approach that values individual feedback and engagement.</a:t>
            </a:r>
          </a:p>
          <a:p>
            <a:pPr algn="l">
              <a:buFont typeface="Arial" panose="020B0604020202020204" pitchFamily="34" charset="0"/>
              <a:buChar char="•"/>
            </a:pPr>
            <a:endParaRPr lang="en-GB" b="0" i="0" dirty="0">
              <a:solidFill>
                <a:srgbClr val="002060"/>
              </a:solidFill>
              <a:effectLst/>
              <a:latin typeface="Söhne"/>
            </a:endParaRPr>
          </a:p>
          <a:p>
            <a:pPr algn="l">
              <a:buFont typeface="Arial" panose="020B0604020202020204" pitchFamily="34" charset="0"/>
              <a:buChar char="•"/>
            </a:pPr>
            <a:r>
              <a:rPr lang="en-GB" b="0" i="0" dirty="0">
                <a:solidFill>
                  <a:srgbClr val="002060"/>
                </a:solidFill>
                <a:effectLst/>
                <a:latin typeface="Söhne"/>
              </a:rPr>
              <a:t> Emphasis on </a:t>
            </a:r>
            <a:r>
              <a:rPr lang="en-GB" b="1" i="0" dirty="0">
                <a:solidFill>
                  <a:srgbClr val="002060"/>
                </a:solidFill>
                <a:effectLst/>
                <a:latin typeface="Söhne"/>
              </a:rPr>
              <a:t>human touch </a:t>
            </a:r>
            <a:r>
              <a:rPr lang="en-GB" b="0" i="0" dirty="0">
                <a:solidFill>
                  <a:srgbClr val="002060"/>
                </a:solidFill>
                <a:effectLst/>
                <a:latin typeface="Söhne"/>
              </a:rPr>
              <a:t>in communication to build trust and brand affinity.</a:t>
            </a:r>
          </a:p>
        </p:txBody>
      </p:sp>
      <p:sp>
        <p:nvSpPr>
          <p:cNvPr id="7" name="TextBox 6">
            <a:extLst>
              <a:ext uri="{FF2B5EF4-FFF2-40B4-BE49-F238E27FC236}">
                <a16:creationId xmlns:a16="http://schemas.microsoft.com/office/drawing/2014/main" id="{49456164-DA4D-1996-571C-8A1346DC3561}"/>
              </a:ext>
            </a:extLst>
          </p:cNvPr>
          <p:cNvSpPr txBox="1"/>
          <p:nvPr/>
        </p:nvSpPr>
        <p:spPr>
          <a:xfrm>
            <a:off x="4116744" y="3672344"/>
            <a:ext cx="7856136" cy="1754326"/>
          </a:xfrm>
          <a:prstGeom prst="rect">
            <a:avLst/>
          </a:prstGeom>
          <a:noFill/>
          <a:effectLst>
            <a:outerShdw blurRad="254000" dist="127000" dir="2700000" algn="ctr" rotWithShape="0">
              <a:schemeClr val="tx1">
                <a:alpha val="5000"/>
              </a:schemeClr>
            </a:outerShdw>
          </a:effectLst>
        </p:spPr>
        <p:txBody>
          <a:bodyPr wrap="square">
            <a:spAutoFit/>
          </a:bodyPr>
          <a:lstStyle/>
          <a:p>
            <a:pPr algn="l">
              <a:buFont typeface="Arial" panose="020B0604020202020204" pitchFamily="34" charset="0"/>
              <a:buChar char="•"/>
            </a:pPr>
            <a:r>
              <a:rPr lang="en-GB" b="0" i="0" dirty="0">
                <a:solidFill>
                  <a:srgbClr val="002060"/>
                </a:solidFill>
                <a:effectLst/>
                <a:latin typeface="Söhne"/>
              </a:rPr>
              <a:t>Streamlining social media communications for </a:t>
            </a:r>
            <a:r>
              <a:rPr lang="en-GB" b="1" i="0" dirty="0">
                <a:solidFill>
                  <a:srgbClr val="002060"/>
                </a:solidFill>
                <a:effectLst/>
                <a:latin typeface="Söhne"/>
              </a:rPr>
              <a:t>cost-effectiveness and efficiency</a:t>
            </a:r>
            <a:r>
              <a:rPr lang="en-GB" b="0" i="0" dirty="0">
                <a:solidFill>
                  <a:srgbClr val="002060"/>
                </a:solidFill>
                <a:effectLst/>
                <a:latin typeface="Söhne"/>
              </a:rPr>
              <a:t>.</a:t>
            </a:r>
          </a:p>
          <a:p>
            <a:pPr algn="l">
              <a:buFont typeface="Arial" panose="020B0604020202020204" pitchFamily="34" charset="0"/>
              <a:buChar char="•"/>
            </a:pPr>
            <a:endParaRPr lang="en-GB" b="0" i="0" dirty="0">
              <a:solidFill>
                <a:srgbClr val="002060"/>
              </a:solidFill>
              <a:effectLst/>
              <a:latin typeface="Söhne"/>
            </a:endParaRPr>
          </a:p>
          <a:p>
            <a:pPr algn="l">
              <a:buFont typeface="Arial" panose="020B0604020202020204" pitchFamily="34" charset="0"/>
              <a:buChar char="•"/>
            </a:pPr>
            <a:r>
              <a:rPr lang="en-GB" b="0" i="0" dirty="0">
                <a:solidFill>
                  <a:srgbClr val="002060"/>
                </a:solidFill>
                <a:effectLst/>
                <a:latin typeface="Söhne"/>
              </a:rPr>
              <a:t>Implementing </a:t>
            </a:r>
            <a:r>
              <a:rPr lang="en-GB" b="1" i="0" dirty="0">
                <a:solidFill>
                  <a:srgbClr val="002060"/>
                </a:solidFill>
                <a:effectLst/>
                <a:latin typeface="Söhne"/>
              </a:rPr>
              <a:t>automated systems </a:t>
            </a:r>
            <a:r>
              <a:rPr lang="en-GB" b="0" i="0" dirty="0">
                <a:solidFill>
                  <a:srgbClr val="002060"/>
                </a:solidFill>
                <a:effectLst/>
                <a:latin typeface="Söhne"/>
              </a:rPr>
              <a:t>to manage large volumes of interactions.</a:t>
            </a:r>
          </a:p>
          <a:p>
            <a:pPr algn="l">
              <a:buFont typeface="Arial" panose="020B0604020202020204" pitchFamily="34" charset="0"/>
              <a:buChar char="•"/>
            </a:pPr>
            <a:endParaRPr lang="en-GB" b="0" i="0" dirty="0">
              <a:solidFill>
                <a:srgbClr val="002060"/>
              </a:solidFill>
              <a:effectLst/>
              <a:latin typeface="Söhne"/>
            </a:endParaRPr>
          </a:p>
          <a:p>
            <a:pPr algn="l">
              <a:buFont typeface="Arial" panose="020B0604020202020204" pitchFamily="34" charset="0"/>
              <a:buChar char="•"/>
            </a:pPr>
            <a:r>
              <a:rPr lang="en-GB" b="1" i="0" dirty="0">
                <a:solidFill>
                  <a:srgbClr val="002060"/>
                </a:solidFill>
                <a:effectLst/>
                <a:latin typeface="Söhne"/>
              </a:rPr>
              <a:t>Reducing overhead </a:t>
            </a:r>
            <a:r>
              <a:rPr lang="en-GB" b="0" i="0" dirty="0">
                <a:solidFill>
                  <a:srgbClr val="002060"/>
                </a:solidFill>
                <a:effectLst/>
                <a:latin typeface="Söhne"/>
              </a:rPr>
              <a:t>by utilizing AI and machine learning for customer service tasks.</a:t>
            </a:r>
          </a:p>
        </p:txBody>
      </p:sp>
      <p:sp>
        <p:nvSpPr>
          <p:cNvPr id="9" name="TextBox 8">
            <a:extLst>
              <a:ext uri="{FF2B5EF4-FFF2-40B4-BE49-F238E27FC236}">
                <a16:creationId xmlns:a16="http://schemas.microsoft.com/office/drawing/2014/main" id="{FE794458-AB74-ACE9-20FC-7046D9A6AEDE}"/>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TPDNE, ChatGPT</a:t>
            </a:r>
          </a:p>
        </p:txBody>
      </p:sp>
    </p:spTree>
    <p:extLst>
      <p:ext uri="{BB962C8B-B14F-4D97-AF65-F5344CB8AC3E}">
        <p14:creationId xmlns:p14="http://schemas.microsoft.com/office/powerpoint/2010/main" val="11603168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36D3C-C000-0B80-A4AD-472105BDD29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1DCA02-62DE-19FB-FE33-3BFE23A7FC30}"/>
              </a:ext>
            </a:extLst>
          </p:cNvPr>
          <p:cNvSpPr>
            <a:spLocks noGrp="1"/>
          </p:cNvSpPr>
          <p:nvPr>
            <p:ph type="sldNum" sz="quarter" idx="16"/>
          </p:nvPr>
        </p:nvSpPr>
        <p:spPr/>
        <p:txBody>
          <a:bodyPr/>
          <a:lstStyle/>
          <a:p>
            <a:pPr algn="l"/>
            <a:fld id="{840C1E0B-154D-844F-9C3C-CB8827A7EAB0}" type="slidenum">
              <a:rPr lang="nl-NL" smtClean="0"/>
              <a:pPr algn="l"/>
              <a:t>29</a:t>
            </a:fld>
            <a:r>
              <a:rPr lang="nl-NL"/>
              <a:t> </a:t>
            </a:r>
            <a:endParaRPr lang="nl-NL" dirty="0"/>
          </a:p>
        </p:txBody>
      </p:sp>
      <p:sp>
        <p:nvSpPr>
          <p:cNvPr id="3" name="TextBox 2">
            <a:extLst>
              <a:ext uri="{FF2B5EF4-FFF2-40B4-BE49-F238E27FC236}">
                <a16:creationId xmlns:a16="http://schemas.microsoft.com/office/drawing/2014/main" id="{4EFC4109-994B-89D0-2224-3F5907DE4123}"/>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Conflicting Objectives</a:t>
            </a:r>
          </a:p>
        </p:txBody>
      </p:sp>
      <p:sp>
        <p:nvSpPr>
          <p:cNvPr id="17" name="TextBox 16">
            <a:extLst>
              <a:ext uri="{FF2B5EF4-FFF2-40B4-BE49-F238E27FC236}">
                <a16:creationId xmlns:a16="http://schemas.microsoft.com/office/drawing/2014/main" id="{0ABA2819-F5C0-C316-62BF-C9CA20FCCD5A}"/>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10" name="Picture 9" descr="A close-up of a person smiling&#10;&#10;Description automatically generated">
            <a:extLst>
              <a:ext uri="{FF2B5EF4-FFF2-40B4-BE49-F238E27FC236}">
                <a16:creationId xmlns:a16="http://schemas.microsoft.com/office/drawing/2014/main" id="{94542A42-9917-2866-2E70-9B96CF63CE30}"/>
              </a:ext>
            </a:extLst>
          </p:cNvPr>
          <p:cNvPicPr>
            <a:picLocks noChangeAspect="1"/>
          </p:cNvPicPr>
          <p:nvPr/>
        </p:nvPicPr>
        <p:blipFill>
          <a:blip r:embed="rId2"/>
          <a:stretch>
            <a:fillRect/>
          </a:stretch>
        </p:blipFill>
        <p:spPr>
          <a:xfrm>
            <a:off x="1855303" y="2480564"/>
            <a:ext cx="1655659" cy="1655659"/>
          </a:xfrm>
          <a:prstGeom prst="rect">
            <a:avLst/>
          </a:prstGeom>
        </p:spPr>
      </p:pic>
      <p:sp>
        <p:nvSpPr>
          <p:cNvPr id="14" name="TextBox 13">
            <a:extLst>
              <a:ext uri="{FF2B5EF4-FFF2-40B4-BE49-F238E27FC236}">
                <a16:creationId xmlns:a16="http://schemas.microsoft.com/office/drawing/2014/main" id="{FF049F20-C23A-1B2C-A0EE-C1867323D6A8}"/>
              </a:ext>
            </a:extLst>
          </p:cNvPr>
          <p:cNvSpPr txBox="1"/>
          <p:nvPr/>
        </p:nvSpPr>
        <p:spPr>
          <a:xfrm>
            <a:off x="1641732" y="410898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1600" dirty="0">
                <a:solidFill>
                  <a:srgbClr val="005CA9"/>
                </a:solidFill>
              </a:rPr>
              <a:t>Alex Kim - CMO</a:t>
            </a:r>
          </a:p>
        </p:txBody>
      </p:sp>
      <p:sp>
        <p:nvSpPr>
          <p:cNvPr id="6" name="TextBox 5">
            <a:extLst>
              <a:ext uri="{FF2B5EF4-FFF2-40B4-BE49-F238E27FC236}">
                <a16:creationId xmlns:a16="http://schemas.microsoft.com/office/drawing/2014/main" id="{19A69EB5-A9B8-40CB-2BB9-D27D7F4F3E2D}"/>
              </a:ext>
            </a:extLst>
          </p:cNvPr>
          <p:cNvSpPr txBox="1"/>
          <p:nvPr/>
        </p:nvSpPr>
        <p:spPr>
          <a:xfrm>
            <a:off x="4083876" y="2480564"/>
            <a:ext cx="7617793" cy="1754326"/>
          </a:xfrm>
          <a:prstGeom prst="rect">
            <a:avLst/>
          </a:prstGeom>
          <a:noFill/>
          <a:effectLst>
            <a:outerShdw blurRad="254000" dist="127000" dir="2700000" algn="ctr" rotWithShape="0">
              <a:schemeClr val="tx1">
                <a:alpha val="5000"/>
              </a:schemeClr>
            </a:outerShdw>
          </a:effectLst>
        </p:spPr>
        <p:txBody>
          <a:bodyPr wrap="square">
            <a:spAutoFit/>
          </a:bodyPr>
          <a:lstStyle/>
          <a:p>
            <a:r>
              <a:rPr lang="en-GB" b="0" i="1" dirty="0">
                <a:solidFill>
                  <a:srgbClr val="002060"/>
                </a:solidFill>
                <a:effectLst/>
                <a:latin typeface="Söhne"/>
              </a:rPr>
              <a:t>"In our pursuit of efficiency, we've overlooked the essence of our brand's voice. The recent chatbot debacle on our social media channels is a clear sign that </a:t>
            </a:r>
            <a:r>
              <a:rPr lang="en-GB" b="0" i="1" dirty="0">
                <a:solidFill>
                  <a:srgbClr val="002060"/>
                </a:solidFill>
                <a:effectLst/>
                <a:highlight>
                  <a:srgbClr val="FFFF00"/>
                </a:highlight>
                <a:latin typeface="Söhne"/>
              </a:rPr>
              <a:t>cutting costs can't come at the expense of genuine interaction</a:t>
            </a:r>
            <a:r>
              <a:rPr lang="en-GB" b="0" i="1" dirty="0">
                <a:solidFill>
                  <a:srgbClr val="002060"/>
                </a:solidFill>
                <a:effectLst/>
                <a:latin typeface="Söhne"/>
              </a:rPr>
              <a:t>. Technology should be an enabler of connection, not a barrier. It's a lesson in balance, and we must recalibrate to ensure </a:t>
            </a:r>
            <a:r>
              <a:rPr lang="en-GB" b="0" i="1" dirty="0">
                <a:solidFill>
                  <a:srgbClr val="002060"/>
                </a:solidFill>
                <a:effectLst/>
                <a:highlight>
                  <a:srgbClr val="FFFF00"/>
                </a:highlight>
                <a:latin typeface="Söhne"/>
              </a:rPr>
              <a:t>our customers' voices are not just heard but truly listened to."</a:t>
            </a:r>
            <a:endParaRPr lang="en-NL" i="1" dirty="0">
              <a:solidFill>
                <a:srgbClr val="002060"/>
              </a:solidFill>
              <a:highlight>
                <a:srgbClr val="FFFF00"/>
              </a:highlight>
            </a:endParaRPr>
          </a:p>
        </p:txBody>
      </p:sp>
      <p:sp>
        <p:nvSpPr>
          <p:cNvPr id="9" name="TextBox 8">
            <a:extLst>
              <a:ext uri="{FF2B5EF4-FFF2-40B4-BE49-F238E27FC236}">
                <a16:creationId xmlns:a16="http://schemas.microsoft.com/office/drawing/2014/main" id="{1FA2D0B7-8500-58CE-0B76-72EC7F94B934}"/>
              </a:ext>
            </a:extLst>
          </p:cNvPr>
          <p:cNvSpPr txBox="1"/>
          <p:nvPr/>
        </p:nvSpPr>
        <p:spPr>
          <a:xfrm>
            <a:off x="3525462" y="6013747"/>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TPDNE, ChatGPT</a:t>
            </a:r>
          </a:p>
        </p:txBody>
      </p:sp>
    </p:spTree>
    <p:extLst>
      <p:ext uri="{BB962C8B-B14F-4D97-AF65-F5344CB8AC3E}">
        <p14:creationId xmlns:p14="http://schemas.microsoft.com/office/powerpoint/2010/main" val="110644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3394-484F-6C75-9F00-2636DDC86C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54F8518-7E9C-ECE3-50E9-BF75C68D8D54}"/>
              </a:ext>
            </a:extLst>
          </p:cNvPr>
          <p:cNvSpPr>
            <a:spLocks noGrp="1"/>
          </p:cNvSpPr>
          <p:nvPr>
            <p:ph type="sldNum" sz="quarter" idx="16"/>
          </p:nvPr>
        </p:nvSpPr>
        <p:spPr/>
        <p:txBody>
          <a:bodyPr/>
          <a:lstStyle/>
          <a:p>
            <a:pPr algn="l"/>
            <a:fld id="{840C1E0B-154D-844F-9C3C-CB8827A7EAB0}" type="slidenum">
              <a:rPr lang="nl-NL" smtClean="0"/>
              <a:pPr algn="l"/>
              <a:t>3</a:t>
            </a:fld>
            <a:r>
              <a:rPr lang="nl-NL"/>
              <a:t> </a:t>
            </a:r>
            <a:endParaRPr lang="nl-NL" dirty="0"/>
          </a:p>
        </p:txBody>
      </p:sp>
      <p:pic>
        <p:nvPicPr>
          <p:cNvPr id="7" name="Picture 6" descr="A person wearing headphones and standing in a street with a explosion behind him&#10;&#10;Description automatically generated">
            <a:extLst>
              <a:ext uri="{FF2B5EF4-FFF2-40B4-BE49-F238E27FC236}">
                <a16:creationId xmlns:a16="http://schemas.microsoft.com/office/drawing/2014/main" id="{D191A755-04E3-CDA3-D71B-C3D7B48CE819}"/>
              </a:ext>
            </a:extLst>
          </p:cNvPr>
          <p:cNvPicPr>
            <a:picLocks noChangeAspect="1"/>
          </p:cNvPicPr>
          <p:nvPr/>
        </p:nvPicPr>
        <p:blipFill>
          <a:blip r:embed="rId2"/>
          <a:stretch>
            <a:fillRect/>
          </a:stretch>
        </p:blipFill>
        <p:spPr>
          <a:xfrm>
            <a:off x="3557346" y="636104"/>
            <a:ext cx="5078896" cy="5078896"/>
          </a:xfrm>
          <a:prstGeom prst="rect">
            <a:avLst/>
          </a:prstGeom>
        </p:spPr>
      </p:pic>
      <p:sp>
        <p:nvSpPr>
          <p:cNvPr id="2" name="TextBox 1">
            <a:extLst>
              <a:ext uri="{FF2B5EF4-FFF2-40B4-BE49-F238E27FC236}">
                <a16:creationId xmlns:a16="http://schemas.microsoft.com/office/drawing/2014/main" id="{ED6F0E1A-A7C4-6FBB-D80E-A5E5BDAE256D}"/>
              </a:ext>
            </a:extLst>
          </p:cNvPr>
          <p:cNvSpPr txBox="1"/>
          <p:nvPr/>
        </p:nvSpPr>
        <p:spPr>
          <a:xfrm>
            <a:off x="3973993" y="6221896"/>
            <a:ext cx="715618" cy="145774"/>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Dall-E3</a:t>
            </a:r>
          </a:p>
        </p:txBody>
      </p:sp>
    </p:spTree>
    <p:extLst>
      <p:ext uri="{BB962C8B-B14F-4D97-AF65-F5344CB8AC3E}">
        <p14:creationId xmlns:p14="http://schemas.microsoft.com/office/powerpoint/2010/main" val="234798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CFAD-4D8E-FD14-3805-0BE37C0C472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8BCCCF-9839-EF9D-F18C-121F125D1F9E}"/>
              </a:ext>
            </a:extLst>
          </p:cNvPr>
          <p:cNvSpPr>
            <a:spLocks noGrp="1"/>
          </p:cNvSpPr>
          <p:nvPr>
            <p:ph type="sldNum" sz="quarter" idx="16"/>
          </p:nvPr>
        </p:nvSpPr>
        <p:spPr/>
        <p:txBody>
          <a:bodyPr/>
          <a:lstStyle/>
          <a:p>
            <a:pPr algn="l"/>
            <a:fld id="{840C1E0B-154D-844F-9C3C-CB8827A7EAB0}" type="slidenum">
              <a:rPr lang="nl-NL" smtClean="0"/>
              <a:pPr algn="l"/>
              <a:t>30</a:t>
            </a:fld>
            <a:r>
              <a:rPr lang="nl-NL"/>
              <a:t> </a:t>
            </a:r>
            <a:endParaRPr lang="nl-NL" dirty="0"/>
          </a:p>
        </p:txBody>
      </p:sp>
      <p:sp>
        <p:nvSpPr>
          <p:cNvPr id="3" name="TextBox 2">
            <a:extLst>
              <a:ext uri="{FF2B5EF4-FFF2-40B4-BE49-F238E27FC236}">
                <a16:creationId xmlns:a16="http://schemas.microsoft.com/office/drawing/2014/main" id="{1A9749E3-7640-E04E-29FD-D9CD564AFEBB}"/>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Conflicting Objectives</a:t>
            </a:r>
          </a:p>
        </p:txBody>
      </p:sp>
      <p:sp>
        <p:nvSpPr>
          <p:cNvPr id="17" name="TextBox 16">
            <a:extLst>
              <a:ext uri="{FF2B5EF4-FFF2-40B4-BE49-F238E27FC236}">
                <a16:creationId xmlns:a16="http://schemas.microsoft.com/office/drawing/2014/main" id="{D9F6AEBB-75C1-4B90-177C-F3A84CB1C558}"/>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6" name="TextBox 5">
            <a:extLst>
              <a:ext uri="{FF2B5EF4-FFF2-40B4-BE49-F238E27FC236}">
                <a16:creationId xmlns:a16="http://schemas.microsoft.com/office/drawing/2014/main" id="{4DF05C5E-EDF4-381A-06C1-98527B412404}"/>
              </a:ext>
            </a:extLst>
          </p:cNvPr>
          <p:cNvSpPr txBox="1"/>
          <p:nvPr/>
        </p:nvSpPr>
        <p:spPr>
          <a:xfrm>
            <a:off x="4015361" y="2551837"/>
            <a:ext cx="7617793" cy="1754326"/>
          </a:xfrm>
          <a:prstGeom prst="rect">
            <a:avLst/>
          </a:prstGeom>
          <a:noFill/>
          <a:effectLst>
            <a:outerShdw blurRad="254000" dist="127000" dir="2700000" algn="ctr" rotWithShape="0">
              <a:schemeClr val="tx1">
                <a:alpha val="5000"/>
              </a:schemeClr>
            </a:outerShdw>
          </a:effectLst>
        </p:spPr>
        <p:txBody>
          <a:bodyPr wrap="square">
            <a:spAutoFit/>
          </a:bodyPr>
          <a:lstStyle/>
          <a:p>
            <a:r>
              <a:rPr lang="en-GB" b="0" i="1" dirty="0">
                <a:solidFill>
                  <a:srgbClr val="002060"/>
                </a:solidFill>
                <a:effectLst/>
                <a:latin typeface="Söhne"/>
              </a:rPr>
              <a:t>"</a:t>
            </a:r>
            <a:r>
              <a:rPr lang="en-GB" b="0" i="1" dirty="0">
                <a:solidFill>
                  <a:srgbClr val="002060"/>
                </a:solidFill>
                <a:effectLst/>
                <a:highlight>
                  <a:srgbClr val="FFFF00"/>
                </a:highlight>
                <a:latin typeface="Söhne"/>
              </a:rPr>
              <a:t>In the airline industry, where margins are historically tight, leveraging automation isn't just forward-thinking, it's essential</a:t>
            </a:r>
            <a:r>
              <a:rPr lang="en-GB" b="0" i="1" dirty="0">
                <a:solidFill>
                  <a:srgbClr val="002060"/>
                </a:solidFill>
                <a:effectLst/>
                <a:latin typeface="Söhne"/>
              </a:rPr>
              <a:t>. The recent issues we've faced on social media are growing pains—inevitable in the path of progress and innovation. These temporary setbacks will lead to a more streamlined, cost-effective future, allowing us to </a:t>
            </a:r>
            <a:r>
              <a:rPr lang="en-GB" b="0" i="1" dirty="0">
                <a:solidFill>
                  <a:srgbClr val="002060"/>
                </a:solidFill>
                <a:effectLst/>
                <a:highlight>
                  <a:srgbClr val="FFFF00"/>
                </a:highlight>
                <a:latin typeface="Söhne"/>
              </a:rPr>
              <a:t>reinvest in what truly matters: safe, reliable air travel."</a:t>
            </a:r>
            <a:endParaRPr lang="en-NL" i="1" dirty="0">
              <a:solidFill>
                <a:srgbClr val="002060"/>
              </a:solidFill>
              <a:highlight>
                <a:srgbClr val="FFFF00"/>
              </a:highlight>
            </a:endParaRPr>
          </a:p>
        </p:txBody>
      </p:sp>
      <p:pic>
        <p:nvPicPr>
          <p:cNvPr id="2" name="Picture 1" descr="A person with short brown hair&#10;&#10;Description automatically generated">
            <a:extLst>
              <a:ext uri="{FF2B5EF4-FFF2-40B4-BE49-F238E27FC236}">
                <a16:creationId xmlns:a16="http://schemas.microsoft.com/office/drawing/2014/main" id="{0339E953-251D-CEBB-3468-C3F624A5EFC7}"/>
              </a:ext>
            </a:extLst>
          </p:cNvPr>
          <p:cNvPicPr>
            <a:picLocks noChangeAspect="1"/>
          </p:cNvPicPr>
          <p:nvPr/>
        </p:nvPicPr>
        <p:blipFill>
          <a:blip r:embed="rId2"/>
          <a:stretch>
            <a:fillRect/>
          </a:stretch>
        </p:blipFill>
        <p:spPr>
          <a:xfrm>
            <a:off x="1932561" y="2480564"/>
            <a:ext cx="1657914" cy="1655659"/>
          </a:xfrm>
          <a:prstGeom prst="rect">
            <a:avLst/>
          </a:prstGeom>
        </p:spPr>
      </p:pic>
      <p:sp>
        <p:nvSpPr>
          <p:cNvPr id="5" name="TextBox 4">
            <a:extLst>
              <a:ext uri="{FF2B5EF4-FFF2-40B4-BE49-F238E27FC236}">
                <a16:creationId xmlns:a16="http://schemas.microsoft.com/office/drawing/2014/main" id="{556B0EB3-1168-A40E-CCE7-A69A441C556F}"/>
              </a:ext>
            </a:extLst>
          </p:cNvPr>
          <p:cNvSpPr txBox="1"/>
          <p:nvPr/>
        </p:nvSpPr>
        <p:spPr>
          <a:xfrm>
            <a:off x="1507675" y="410898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1600" dirty="0">
                <a:solidFill>
                  <a:srgbClr val="005CA9"/>
                </a:solidFill>
              </a:rPr>
              <a:t>Michael Anderson- CTO</a:t>
            </a:r>
          </a:p>
        </p:txBody>
      </p:sp>
      <p:sp>
        <p:nvSpPr>
          <p:cNvPr id="7" name="TextBox 6">
            <a:extLst>
              <a:ext uri="{FF2B5EF4-FFF2-40B4-BE49-F238E27FC236}">
                <a16:creationId xmlns:a16="http://schemas.microsoft.com/office/drawing/2014/main" id="{284BEF5A-11EF-431B-9922-4935A9D01B5C}"/>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TPDNE, ChatGPT</a:t>
            </a:r>
          </a:p>
        </p:txBody>
      </p:sp>
    </p:spTree>
    <p:extLst>
      <p:ext uri="{BB962C8B-B14F-4D97-AF65-F5344CB8AC3E}">
        <p14:creationId xmlns:p14="http://schemas.microsoft.com/office/powerpoint/2010/main" val="3879487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584D2-06EB-A1D9-BC3D-845DE7BC109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6393E7-5D97-BAA5-4508-69968F6DEA64}"/>
              </a:ext>
            </a:extLst>
          </p:cNvPr>
          <p:cNvSpPr>
            <a:spLocks noGrp="1"/>
          </p:cNvSpPr>
          <p:nvPr>
            <p:ph type="sldNum" sz="quarter" idx="16"/>
          </p:nvPr>
        </p:nvSpPr>
        <p:spPr/>
        <p:txBody>
          <a:bodyPr/>
          <a:lstStyle/>
          <a:p>
            <a:pPr algn="l"/>
            <a:fld id="{840C1E0B-154D-844F-9C3C-CB8827A7EAB0}" type="slidenum">
              <a:rPr lang="nl-NL" smtClean="0"/>
              <a:pPr algn="l"/>
              <a:t>31</a:t>
            </a:fld>
            <a:r>
              <a:rPr lang="nl-NL"/>
              <a:t> </a:t>
            </a:r>
            <a:endParaRPr lang="nl-NL" dirty="0"/>
          </a:p>
        </p:txBody>
      </p:sp>
      <p:sp>
        <p:nvSpPr>
          <p:cNvPr id="3" name="TextBox 2">
            <a:extLst>
              <a:ext uri="{FF2B5EF4-FFF2-40B4-BE49-F238E27FC236}">
                <a16:creationId xmlns:a16="http://schemas.microsoft.com/office/drawing/2014/main" id="{C1BCA39F-40A4-D24A-10B9-212CCA16AA29}"/>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The CEO’s Perspective</a:t>
            </a:r>
          </a:p>
        </p:txBody>
      </p:sp>
      <p:sp>
        <p:nvSpPr>
          <p:cNvPr id="17" name="TextBox 16">
            <a:extLst>
              <a:ext uri="{FF2B5EF4-FFF2-40B4-BE49-F238E27FC236}">
                <a16:creationId xmlns:a16="http://schemas.microsoft.com/office/drawing/2014/main" id="{1C276D4A-BAC2-78A2-AFD0-2CA289D5C8F4}"/>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7" name="Picture 6">
            <a:extLst>
              <a:ext uri="{FF2B5EF4-FFF2-40B4-BE49-F238E27FC236}">
                <a16:creationId xmlns:a16="http://schemas.microsoft.com/office/drawing/2014/main" id="{C6501229-167F-9067-5520-982056C4F09E}"/>
              </a:ext>
            </a:extLst>
          </p:cNvPr>
          <p:cNvPicPr>
            <a:picLocks noChangeAspect="1"/>
          </p:cNvPicPr>
          <p:nvPr/>
        </p:nvPicPr>
        <p:blipFill>
          <a:blip r:embed="rId2"/>
          <a:stretch>
            <a:fillRect/>
          </a:stretch>
        </p:blipFill>
        <p:spPr>
          <a:xfrm>
            <a:off x="1819198" y="1731006"/>
            <a:ext cx="3019502" cy="2748289"/>
          </a:xfrm>
          <a:prstGeom prst="rect">
            <a:avLst/>
          </a:prstGeom>
        </p:spPr>
      </p:pic>
      <p:sp>
        <p:nvSpPr>
          <p:cNvPr id="8" name="TextBox 7">
            <a:extLst>
              <a:ext uri="{FF2B5EF4-FFF2-40B4-BE49-F238E27FC236}">
                <a16:creationId xmlns:a16="http://schemas.microsoft.com/office/drawing/2014/main" id="{9E0323DA-E044-1333-5B53-12EA71721F48}"/>
              </a:ext>
            </a:extLst>
          </p:cNvPr>
          <p:cNvSpPr txBox="1"/>
          <p:nvPr/>
        </p:nvSpPr>
        <p:spPr>
          <a:xfrm>
            <a:off x="1654098" y="4537706"/>
            <a:ext cx="2082800" cy="3031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Sarah McMain - CMO</a:t>
            </a:r>
          </a:p>
        </p:txBody>
      </p:sp>
      <p:sp>
        <p:nvSpPr>
          <p:cNvPr id="9" name="TextBox 8">
            <a:extLst>
              <a:ext uri="{FF2B5EF4-FFF2-40B4-BE49-F238E27FC236}">
                <a16:creationId xmlns:a16="http://schemas.microsoft.com/office/drawing/2014/main" id="{29772D7C-1868-F87A-BD5F-3F2AB78AF2FB}"/>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4C8731C3-3B51-63A2-C7B3-D17023C56F97}"/>
              </a:ext>
            </a:extLst>
          </p:cNvPr>
          <p:cNvSpPr txBox="1"/>
          <p:nvPr/>
        </p:nvSpPr>
        <p:spPr>
          <a:xfrm>
            <a:off x="5123769" y="911915"/>
            <a:ext cx="6233343" cy="438646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b="1" dirty="0">
                <a:solidFill>
                  <a:srgbClr val="002060"/>
                </a:solidFill>
              </a:rPr>
              <a:t>“</a:t>
            </a:r>
            <a:r>
              <a:rPr lang="en-GB" sz="2400" b="1" i="0" dirty="0">
                <a:solidFill>
                  <a:srgbClr val="002060"/>
                </a:solidFill>
                <a:effectLst/>
                <a:latin typeface="Söhne"/>
              </a:rPr>
              <a:t>Navigating Turbulence: Gamma Airlines’ </a:t>
            </a:r>
          </a:p>
          <a:p>
            <a:pPr algn="l"/>
            <a:r>
              <a:rPr lang="en-GB" sz="2400" b="1" i="0" dirty="0">
                <a:solidFill>
                  <a:srgbClr val="002060"/>
                </a:solidFill>
                <a:effectLst/>
                <a:latin typeface="Söhne"/>
              </a:rPr>
              <a:t>CEO on Balancing Tech with Touch</a:t>
            </a:r>
            <a:r>
              <a:rPr lang="en-NL" sz="2400" b="1" dirty="0">
                <a:solidFill>
                  <a:srgbClr val="002060"/>
                </a:solidFill>
              </a:rPr>
              <a:t>”</a:t>
            </a:r>
          </a:p>
          <a:p>
            <a:pPr algn="l"/>
            <a:endParaRPr lang="en-NL" sz="2400" b="1" dirty="0">
              <a:solidFill>
                <a:srgbClr val="002060"/>
              </a:solidFill>
            </a:endParaRPr>
          </a:p>
          <a:p>
            <a:pPr algn="l"/>
            <a:r>
              <a:rPr lang="en-GB" b="0" i="0" dirty="0">
                <a:solidFill>
                  <a:srgbClr val="002060"/>
                </a:solidFill>
                <a:effectLst/>
                <a:latin typeface="Söhne"/>
              </a:rPr>
              <a:t>Jordan Matthews, Feb 2, 2024</a:t>
            </a:r>
          </a:p>
          <a:p>
            <a:pPr algn="l"/>
            <a:endParaRPr lang="en-GB" dirty="0">
              <a:solidFill>
                <a:srgbClr val="002060"/>
              </a:solidFill>
              <a:latin typeface="Söhne"/>
            </a:endParaRPr>
          </a:p>
          <a:p>
            <a:pPr algn="l"/>
            <a:r>
              <a:rPr lang="en-GB" sz="1400" b="0" i="0" dirty="0">
                <a:effectLst/>
                <a:latin typeface="Söhne"/>
              </a:rPr>
              <a:t>In a recent interview with the Daily Aviation, CEO Sarah </a:t>
            </a:r>
            <a:r>
              <a:rPr lang="en-GB" sz="1400" b="0" i="0" dirty="0" err="1">
                <a:effectLst/>
                <a:latin typeface="Söhne"/>
              </a:rPr>
              <a:t>McMain</a:t>
            </a:r>
            <a:r>
              <a:rPr lang="en-GB" sz="1400" b="0" i="0" dirty="0">
                <a:effectLst/>
                <a:latin typeface="Söhne"/>
              </a:rPr>
              <a:t> addressed</a:t>
            </a:r>
          </a:p>
          <a:p>
            <a:pPr algn="l"/>
            <a:r>
              <a:rPr lang="en-GB" sz="1400" b="0" i="0" dirty="0">
                <a:effectLst/>
                <a:latin typeface="Söhne"/>
              </a:rPr>
              <a:t>the social media turbulence that Gamma Airlines has faced. "At Gamma Airlines,</a:t>
            </a:r>
          </a:p>
          <a:p>
            <a:pPr algn="l"/>
            <a:r>
              <a:rPr lang="en-GB" sz="1400" b="0" i="0" dirty="0">
                <a:effectLst/>
                <a:latin typeface="Söhne"/>
              </a:rPr>
              <a:t>our vision is to harmonize efficiency with a customer-centric approach,”</a:t>
            </a:r>
          </a:p>
          <a:p>
            <a:pPr algn="l"/>
            <a:r>
              <a:rPr lang="en-GB" sz="1400" b="0" i="0" dirty="0" err="1">
                <a:effectLst/>
                <a:latin typeface="Söhne"/>
              </a:rPr>
              <a:t>McMain</a:t>
            </a:r>
            <a:r>
              <a:rPr lang="en-GB" sz="1400" b="0" i="0" dirty="0">
                <a:effectLst/>
                <a:latin typeface="Söhne"/>
              </a:rPr>
              <a:t> stated. </a:t>
            </a:r>
            <a:r>
              <a:rPr lang="en-GB" sz="1400" b="1" i="0" dirty="0">
                <a:effectLst/>
                <a:latin typeface="Söhne"/>
              </a:rPr>
              <a:t>"The heart of our business lies within the satisfaction of those </a:t>
            </a:r>
          </a:p>
          <a:p>
            <a:pPr algn="l"/>
            <a:r>
              <a:rPr lang="en-GB" sz="1400" b="1" i="0" dirty="0">
                <a:effectLst/>
                <a:latin typeface="Söhne"/>
              </a:rPr>
              <a:t>we serve. While we continue to embrace innovative technologies to streamline </a:t>
            </a:r>
          </a:p>
          <a:p>
            <a:pPr algn="l"/>
            <a:r>
              <a:rPr lang="en-GB" sz="1400" b="1" i="0" dirty="0">
                <a:effectLst/>
                <a:latin typeface="Söhne"/>
              </a:rPr>
              <a:t>our operations, we are committed to ensuring that our passengers remain the </a:t>
            </a:r>
          </a:p>
          <a:p>
            <a:pPr algn="l"/>
            <a:r>
              <a:rPr lang="en-GB" sz="1400" b="1" i="0" dirty="0">
                <a:effectLst/>
                <a:latin typeface="Söhne"/>
              </a:rPr>
              <a:t>nucleus of our universe</a:t>
            </a:r>
            <a:r>
              <a:rPr lang="en-GB" sz="1400" b="1" i="0" dirty="0">
                <a:effectLst/>
                <a:highlight>
                  <a:srgbClr val="FFFF00"/>
                </a:highlight>
                <a:latin typeface="Söhne"/>
              </a:rPr>
              <a:t>. This dual focus is non-negotiable and is the cornerstone </a:t>
            </a:r>
          </a:p>
          <a:p>
            <a:pPr algn="l"/>
            <a:r>
              <a:rPr lang="en-GB" sz="1400" b="1" i="0" dirty="0">
                <a:effectLst/>
                <a:highlight>
                  <a:srgbClr val="FFFF00"/>
                </a:highlight>
                <a:latin typeface="Söhne"/>
              </a:rPr>
              <a:t>of our ethos. The recent challenges have been a reminder and an opportunity to </a:t>
            </a:r>
          </a:p>
          <a:p>
            <a:pPr algn="l"/>
            <a:r>
              <a:rPr lang="en-GB" sz="1400" b="1" i="0" dirty="0">
                <a:effectLst/>
                <a:highlight>
                  <a:srgbClr val="FFFF00"/>
                </a:highlight>
                <a:latin typeface="Söhne"/>
              </a:rPr>
              <a:t>refine the balance between automated efficiency and the personalized touch that </a:t>
            </a:r>
          </a:p>
          <a:p>
            <a:pPr algn="l"/>
            <a:r>
              <a:rPr lang="en-GB" sz="1400" b="1" i="0" dirty="0">
                <a:effectLst/>
                <a:highlight>
                  <a:srgbClr val="FFFF00"/>
                </a:highlight>
                <a:latin typeface="Söhne"/>
              </a:rPr>
              <a:t>our customers deserve."</a:t>
            </a:r>
          </a:p>
          <a:p>
            <a:pPr algn="l"/>
            <a:br>
              <a:rPr lang="en-GB" sz="1400" b="0" i="0" dirty="0">
                <a:effectLst/>
                <a:latin typeface="Söhne"/>
              </a:rPr>
            </a:br>
            <a:endParaRPr lang="en-GB" sz="1400" b="0" i="0" dirty="0">
              <a:effectLst/>
              <a:latin typeface="Söhne"/>
            </a:endParaRPr>
          </a:p>
          <a:p>
            <a:pPr algn="l"/>
            <a:endParaRPr lang="en-NL" sz="1400" b="1" dirty="0">
              <a:solidFill>
                <a:srgbClr val="002060"/>
              </a:solidFill>
            </a:endParaRPr>
          </a:p>
        </p:txBody>
      </p:sp>
      <p:sp>
        <p:nvSpPr>
          <p:cNvPr id="11" name="TextBox 10">
            <a:extLst>
              <a:ext uri="{FF2B5EF4-FFF2-40B4-BE49-F238E27FC236}">
                <a16:creationId xmlns:a16="http://schemas.microsoft.com/office/drawing/2014/main" id="{9334F839-2803-0BC6-7D2F-D5BB9658A069}"/>
              </a:ext>
            </a:extLst>
          </p:cNvPr>
          <p:cNvSpPr txBox="1"/>
          <p:nvPr/>
        </p:nvSpPr>
        <p:spPr>
          <a:xfrm>
            <a:off x="3525462" y="6000495"/>
            <a:ext cx="3031436" cy="8150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Tools: HeyGen, ChatGPT</a:t>
            </a:r>
          </a:p>
        </p:txBody>
      </p:sp>
    </p:spTree>
    <p:extLst>
      <p:ext uri="{BB962C8B-B14F-4D97-AF65-F5344CB8AC3E}">
        <p14:creationId xmlns:p14="http://schemas.microsoft.com/office/powerpoint/2010/main" val="2261306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45722-41E7-1319-DBC3-3E7CEB99DC3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F559C2-F53C-28B8-BB7B-BEF7749B8873}"/>
              </a:ext>
            </a:extLst>
          </p:cNvPr>
          <p:cNvSpPr>
            <a:spLocks noGrp="1"/>
          </p:cNvSpPr>
          <p:nvPr>
            <p:ph type="sldNum" sz="quarter" idx="16"/>
          </p:nvPr>
        </p:nvSpPr>
        <p:spPr/>
        <p:txBody>
          <a:bodyPr/>
          <a:lstStyle/>
          <a:p>
            <a:pPr algn="l"/>
            <a:fld id="{840C1E0B-154D-844F-9C3C-CB8827A7EAB0}" type="slidenum">
              <a:rPr lang="nl-NL" smtClean="0"/>
              <a:pPr algn="l"/>
              <a:t>32</a:t>
            </a:fld>
            <a:r>
              <a:rPr lang="nl-NL"/>
              <a:t> </a:t>
            </a:r>
            <a:endParaRPr lang="nl-NL" dirty="0"/>
          </a:p>
        </p:txBody>
      </p:sp>
      <p:sp>
        <p:nvSpPr>
          <p:cNvPr id="3" name="TextBox 2">
            <a:extLst>
              <a:ext uri="{FF2B5EF4-FFF2-40B4-BE49-F238E27FC236}">
                <a16:creationId xmlns:a16="http://schemas.microsoft.com/office/drawing/2014/main" id="{CD4C3BBD-369C-2DA1-13DC-9A68F7B75450}"/>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dirty="0">
                <a:solidFill>
                  <a:srgbClr val="005CA9"/>
                </a:solidFill>
              </a:rPr>
              <a:t>Structure of the project (example 4 weeks)</a:t>
            </a:r>
          </a:p>
        </p:txBody>
      </p:sp>
      <p:sp>
        <p:nvSpPr>
          <p:cNvPr id="17" name="TextBox 16">
            <a:extLst>
              <a:ext uri="{FF2B5EF4-FFF2-40B4-BE49-F238E27FC236}">
                <a16:creationId xmlns:a16="http://schemas.microsoft.com/office/drawing/2014/main" id="{555CDCD6-F328-A668-9B2A-B4A6F148FA8B}"/>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504C78A6-98F5-97C2-8751-648CFEADF2A4}"/>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2" name="TextBox 1">
            <a:extLst>
              <a:ext uri="{FF2B5EF4-FFF2-40B4-BE49-F238E27FC236}">
                <a16:creationId xmlns:a16="http://schemas.microsoft.com/office/drawing/2014/main" id="{D8EBCF31-944C-C567-7797-9319A51C9F6A}"/>
              </a:ext>
            </a:extLst>
          </p:cNvPr>
          <p:cNvSpPr txBox="1"/>
          <p:nvPr/>
        </p:nvSpPr>
        <p:spPr>
          <a:xfrm>
            <a:off x="1996349" y="2459504"/>
            <a:ext cx="4974294" cy="2862322"/>
          </a:xfrm>
          <a:prstGeom prst="rect">
            <a:avLst/>
          </a:prstGeom>
          <a:noFill/>
          <a:effectLst>
            <a:outerShdw blurRad="254000" dist="127000" dir="2700000" algn="ctr" rotWithShape="0">
              <a:schemeClr val="tx1">
                <a:alpha val="5000"/>
              </a:schemeClr>
            </a:outerShdw>
          </a:effectLst>
        </p:spPr>
        <p:txBody>
          <a:bodyPr wrap="square">
            <a:spAutoFit/>
          </a:bodyPr>
          <a:lstStyle/>
          <a:p>
            <a:pPr marL="285750" indent="-285750">
              <a:buFont typeface="Arial" panose="020B0604020202020204" pitchFamily="34" charset="0"/>
              <a:buChar char="•"/>
            </a:pPr>
            <a:r>
              <a:rPr lang="en-NL" sz="2000" dirty="0">
                <a:solidFill>
                  <a:srgbClr val="002060"/>
                </a:solidFill>
              </a:rPr>
              <a:t>Develop a business plan for a chatbot.</a:t>
            </a:r>
          </a:p>
          <a:p>
            <a:pPr marL="285750" indent="-285750">
              <a:buFont typeface="Arial" panose="020B0604020202020204" pitchFamily="34" charset="0"/>
              <a:buChar char="•"/>
            </a:pPr>
            <a:endParaRPr lang="en-NL" sz="2000" dirty="0">
              <a:solidFill>
                <a:srgbClr val="002060"/>
              </a:solidFill>
            </a:endParaRPr>
          </a:p>
          <a:p>
            <a:pPr marL="285750" indent="-285750">
              <a:buFont typeface="Arial" panose="020B0604020202020204" pitchFamily="34" charset="0"/>
              <a:buChar char="•"/>
            </a:pPr>
            <a:r>
              <a:rPr lang="en-NL" sz="2000" dirty="0">
                <a:solidFill>
                  <a:srgbClr val="002060"/>
                </a:solidFill>
              </a:rPr>
              <a:t>Develop a mockup of the chatbot functionality.</a:t>
            </a:r>
          </a:p>
          <a:p>
            <a:pPr marL="285750" indent="-285750">
              <a:buFont typeface="Arial" panose="020B0604020202020204" pitchFamily="34" charset="0"/>
              <a:buChar char="•"/>
            </a:pPr>
            <a:endParaRPr lang="en-NL" sz="2000" dirty="0">
              <a:solidFill>
                <a:srgbClr val="002060"/>
              </a:solidFill>
            </a:endParaRPr>
          </a:p>
          <a:p>
            <a:pPr marL="285750" indent="-285750">
              <a:buFont typeface="Arial" panose="020B0604020202020204" pitchFamily="34" charset="0"/>
              <a:buChar char="•"/>
            </a:pPr>
            <a:r>
              <a:rPr lang="en-NL" sz="2000" dirty="0">
                <a:solidFill>
                  <a:srgbClr val="002060"/>
                </a:solidFill>
              </a:rPr>
              <a:t>Develop a deployment plan.</a:t>
            </a:r>
          </a:p>
          <a:p>
            <a:pPr marL="285750" indent="-285750">
              <a:buFont typeface="Arial" panose="020B0604020202020204" pitchFamily="34" charset="0"/>
              <a:buChar char="•"/>
            </a:pPr>
            <a:endParaRPr lang="en-NL" sz="2000" dirty="0">
              <a:solidFill>
                <a:srgbClr val="002060"/>
              </a:solidFill>
            </a:endParaRPr>
          </a:p>
          <a:p>
            <a:pPr marL="285750" indent="-285750">
              <a:buFont typeface="Arial" panose="020B0604020202020204" pitchFamily="34" charset="0"/>
              <a:buChar char="•"/>
            </a:pPr>
            <a:r>
              <a:rPr lang="en-NL" sz="2000" dirty="0">
                <a:solidFill>
                  <a:srgbClr val="002060"/>
                </a:solidFill>
              </a:rPr>
              <a:t>Code and develop the chatbot, present your results to the board.</a:t>
            </a:r>
          </a:p>
        </p:txBody>
      </p:sp>
      <p:sp>
        <p:nvSpPr>
          <p:cNvPr id="5" name="TextBox 4">
            <a:extLst>
              <a:ext uri="{FF2B5EF4-FFF2-40B4-BE49-F238E27FC236}">
                <a16:creationId xmlns:a16="http://schemas.microsoft.com/office/drawing/2014/main" id="{37CF34FB-2778-012A-1437-701DE865E727}"/>
              </a:ext>
            </a:extLst>
          </p:cNvPr>
          <p:cNvSpPr txBox="1"/>
          <p:nvPr/>
        </p:nvSpPr>
        <p:spPr>
          <a:xfrm>
            <a:off x="3114261" y="172278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Objectives</a:t>
            </a:r>
          </a:p>
        </p:txBody>
      </p:sp>
      <p:sp>
        <p:nvSpPr>
          <p:cNvPr id="6" name="TextBox 5">
            <a:extLst>
              <a:ext uri="{FF2B5EF4-FFF2-40B4-BE49-F238E27FC236}">
                <a16:creationId xmlns:a16="http://schemas.microsoft.com/office/drawing/2014/main" id="{44F18DEA-43EF-6595-0011-F4A54652099F}"/>
              </a:ext>
            </a:extLst>
          </p:cNvPr>
          <p:cNvSpPr txBox="1"/>
          <p:nvPr/>
        </p:nvSpPr>
        <p:spPr>
          <a:xfrm>
            <a:off x="8474766" y="171615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Stakeholder</a:t>
            </a:r>
          </a:p>
        </p:txBody>
      </p:sp>
      <p:pic>
        <p:nvPicPr>
          <p:cNvPr id="11" name="Picture 10" descr="A person with short brown hair&#10;&#10;Description automatically generated">
            <a:extLst>
              <a:ext uri="{FF2B5EF4-FFF2-40B4-BE49-F238E27FC236}">
                <a16:creationId xmlns:a16="http://schemas.microsoft.com/office/drawing/2014/main" id="{1CB994C5-535B-2ACE-8512-14D60AA44AAB}"/>
              </a:ext>
            </a:extLst>
          </p:cNvPr>
          <p:cNvPicPr>
            <a:picLocks noChangeAspect="1"/>
          </p:cNvPicPr>
          <p:nvPr/>
        </p:nvPicPr>
        <p:blipFill>
          <a:blip r:embed="rId2"/>
          <a:stretch>
            <a:fillRect/>
          </a:stretch>
        </p:blipFill>
        <p:spPr>
          <a:xfrm>
            <a:off x="8833027" y="3841994"/>
            <a:ext cx="663228" cy="662326"/>
          </a:xfrm>
          <a:prstGeom prst="rect">
            <a:avLst/>
          </a:prstGeom>
        </p:spPr>
      </p:pic>
      <p:pic>
        <p:nvPicPr>
          <p:cNvPr id="12" name="Picture 11" descr="A close-up of a person smiling&#10;&#10;Description automatically generated">
            <a:extLst>
              <a:ext uri="{FF2B5EF4-FFF2-40B4-BE49-F238E27FC236}">
                <a16:creationId xmlns:a16="http://schemas.microsoft.com/office/drawing/2014/main" id="{C8CE0D93-D5AE-D176-F309-61D9FF81641D}"/>
              </a:ext>
            </a:extLst>
          </p:cNvPr>
          <p:cNvPicPr>
            <a:picLocks noChangeAspect="1"/>
          </p:cNvPicPr>
          <p:nvPr/>
        </p:nvPicPr>
        <p:blipFill>
          <a:blip r:embed="rId3"/>
          <a:stretch>
            <a:fillRect/>
          </a:stretch>
        </p:blipFill>
        <p:spPr>
          <a:xfrm>
            <a:off x="8833027" y="3064751"/>
            <a:ext cx="662326" cy="662326"/>
          </a:xfrm>
          <a:prstGeom prst="rect">
            <a:avLst/>
          </a:prstGeom>
        </p:spPr>
      </p:pic>
      <p:pic>
        <p:nvPicPr>
          <p:cNvPr id="13" name="Picture 12">
            <a:extLst>
              <a:ext uri="{FF2B5EF4-FFF2-40B4-BE49-F238E27FC236}">
                <a16:creationId xmlns:a16="http://schemas.microsoft.com/office/drawing/2014/main" id="{9A821E2F-76A6-9616-3AB4-BC1EE5849D78}"/>
              </a:ext>
            </a:extLst>
          </p:cNvPr>
          <p:cNvPicPr>
            <a:picLocks noChangeAspect="1"/>
          </p:cNvPicPr>
          <p:nvPr/>
        </p:nvPicPr>
        <p:blipFill>
          <a:blip r:embed="rId4"/>
          <a:stretch>
            <a:fillRect/>
          </a:stretch>
        </p:blipFill>
        <p:spPr>
          <a:xfrm>
            <a:off x="8799445" y="2285867"/>
            <a:ext cx="729490" cy="663967"/>
          </a:xfrm>
          <a:prstGeom prst="rect">
            <a:avLst/>
          </a:prstGeom>
        </p:spPr>
      </p:pic>
      <p:pic>
        <p:nvPicPr>
          <p:cNvPr id="18" name="Picture 17" descr="A person with short brown hair&#10;&#10;Description automatically generated">
            <a:extLst>
              <a:ext uri="{FF2B5EF4-FFF2-40B4-BE49-F238E27FC236}">
                <a16:creationId xmlns:a16="http://schemas.microsoft.com/office/drawing/2014/main" id="{4EE1EB7F-E9BF-6828-4C48-CD25C0011782}"/>
              </a:ext>
            </a:extLst>
          </p:cNvPr>
          <p:cNvPicPr>
            <a:picLocks noChangeAspect="1"/>
          </p:cNvPicPr>
          <p:nvPr/>
        </p:nvPicPr>
        <p:blipFill>
          <a:blip r:embed="rId2"/>
          <a:stretch>
            <a:fillRect/>
          </a:stretch>
        </p:blipFill>
        <p:spPr>
          <a:xfrm>
            <a:off x="9707669" y="4664624"/>
            <a:ext cx="663228" cy="662326"/>
          </a:xfrm>
          <a:prstGeom prst="rect">
            <a:avLst/>
          </a:prstGeom>
        </p:spPr>
      </p:pic>
      <p:pic>
        <p:nvPicPr>
          <p:cNvPr id="19" name="Picture 18" descr="A close-up of a person smiling&#10;&#10;Description automatically generated">
            <a:extLst>
              <a:ext uri="{FF2B5EF4-FFF2-40B4-BE49-F238E27FC236}">
                <a16:creationId xmlns:a16="http://schemas.microsoft.com/office/drawing/2014/main" id="{F84F2D44-488A-0820-366D-97CADD87891D}"/>
              </a:ext>
            </a:extLst>
          </p:cNvPr>
          <p:cNvPicPr>
            <a:picLocks noChangeAspect="1"/>
          </p:cNvPicPr>
          <p:nvPr/>
        </p:nvPicPr>
        <p:blipFill>
          <a:blip r:embed="rId3"/>
          <a:stretch>
            <a:fillRect/>
          </a:stretch>
        </p:blipFill>
        <p:spPr>
          <a:xfrm>
            <a:off x="8866609" y="4664624"/>
            <a:ext cx="662326" cy="662326"/>
          </a:xfrm>
          <a:prstGeom prst="rect">
            <a:avLst/>
          </a:prstGeom>
        </p:spPr>
      </p:pic>
      <p:pic>
        <p:nvPicPr>
          <p:cNvPr id="20" name="Picture 19">
            <a:extLst>
              <a:ext uri="{FF2B5EF4-FFF2-40B4-BE49-F238E27FC236}">
                <a16:creationId xmlns:a16="http://schemas.microsoft.com/office/drawing/2014/main" id="{96AFA012-2DCD-329A-1A8C-F4AA9406C19A}"/>
              </a:ext>
            </a:extLst>
          </p:cNvPr>
          <p:cNvPicPr>
            <a:picLocks noChangeAspect="1"/>
          </p:cNvPicPr>
          <p:nvPr/>
        </p:nvPicPr>
        <p:blipFill>
          <a:blip r:embed="rId4"/>
          <a:stretch>
            <a:fillRect/>
          </a:stretch>
        </p:blipFill>
        <p:spPr>
          <a:xfrm>
            <a:off x="8069955" y="4682065"/>
            <a:ext cx="729490" cy="663967"/>
          </a:xfrm>
          <a:prstGeom prst="rect">
            <a:avLst/>
          </a:prstGeom>
        </p:spPr>
      </p:pic>
    </p:spTree>
    <p:extLst>
      <p:ext uri="{BB962C8B-B14F-4D97-AF65-F5344CB8AC3E}">
        <p14:creationId xmlns:p14="http://schemas.microsoft.com/office/powerpoint/2010/main" val="3336239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B3D41-9134-D251-F4B7-109DC6F06E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B44383B-6790-2A94-05F8-5EA885060E8A}"/>
              </a:ext>
            </a:extLst>
          </p:cNvPr>
          <p:cNvSpPr>
            <a:spLocks noGrp="1"/>
          </p:cNvSpPr>
          <p:nvPr>
            <p:ph type="sldNum" sz="quarter" idx="16"/>
          </p:nvPr>
        </p:nvSpPr>
        <p:spPr/>
        <p:txBody>
          <a:bodyPr/>
          <a:lstStyle/>
          <a:p>
            <a:pPr algn="l"/>
            <a:fld id="{840C1E0B-154D-844F-9C3C-CB8827A7EAB0}" type="slidenum">
              <a:rPr lang="nl-NL" smtClean="0"/>
              <a:pPr algn="l"/>
              <a:t>33</a:t>
            </a:fld>
            <a:r>
              <a:rPr lang="nl-NL"/>
              <a:t> </a:t>
            </a:r>
            <a:endParaRPr lang="nl-NL" dirty="0"/>
          </a:p>
        </p:txBody>
      </p:sp>
      <p:sp>
        <p:nvSpPr>
          <p:cNvPr id="3" name="TextBox 2">
            <a:extLst>
              <a:ext uri="{FF2B5EF4-FFF2-40B4-BE49-F238E27FC236}">
                <a16:creationId xmlns:a16="http://schemas.microsoft.com/office/drawing/2014/main" id="{1D8E7D60-4DB4-DA63-FCF7-0B5BDE176950}"/>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a:t>
            </a:r>
          </a:p>
        </p:txBody>
      </p:sp>
      <p:sp>
        <p:nvSpPr>
          <p:cNvPr id="17" name="TextBox 16">
            <a:extLst>
              <a:ext uri="{FF2B5EF4-FFF2-40B4-BE49-F238E27FC236}">
                <a16:creationId xmlns:a16="http://schemas.microsoft.com/office/drawing/2014/main" id="{433EFFFB-141C-7161-211D-930F49E6DADF}"/>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DCB36DD0-B1F7-9AD9-D562-90160BF15F83}"/>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13" name="Picture 12">
            <a:extLst>
              <a:ext uri="{FF2B5EF4-FFF2-40B4-BE49-F238E27FC236}">
                <a16:creationId xmlns:a16="http://schemas.microsoft.com/office/drawing/2014/main" id="{4BF35176-6C35-C843-EB51-53CF2B2831C3}"/>
              </a:ext>
            </a:extLst>
          </p:cNvPr>
          <p:cNvPicPr>
            <a:picLocks noChangeAspect="1"/>
          </p:cNvPicPr>
          <p:nvPr/>
        </p:nvPicPr>
        <p:blipFill>
          <a:blip r:embed="rId2"/>
          <a:stretch>
            <a:fillRect/>
          </a:stretch>
        </p:blipFill>
        <p:spPr>
          <a:xfrm>
            <a:off x="5071146" y="1835151"/>
            <a:ext cx="2051295" cy="1867047"/>
          </a:xfrm>
          <a:prstGeom prst="rect">
            <a:avLst/>
          </a:prstGeom>
        </p:spPr>
      </p:pic>
      <p:sp>
        <p:nvSpPr>
          <p:cNvPr id="7" name="TextBox 6">
            <a:extLst>
              <a:ext uri="{FF2B5EF4-FFF2-40B4-BE49-F238E27FC236}">
                <a16:creationId xmlns:a16="http://schemas.microsoft.com/office/drawing/2014/main" id="{777F6767-35C3-BFFA-394E-42DAC1CE8AD5}"/>
              </a:ext>
            </a:extLst>
          </p:cNvPr>
          <p:cNvSpPr txBox="1"/>
          <p:nvPr/>
        </p:nvSpPr>
        <p:spPr>
          <a:xfrm>
            <a:off x="1696277" y="4244842"/>
            <a:ext cx="9687339" cy="89999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S</a:t>
            </a:r>
            <a:r>
              <a:rPr lang="en-NL" sz="2400" dirty="0">
                <a:solidFill>
                  <a:srgbClr val="005CA9"/>
                </a:solidFill>
              </a:rPr>
              <a:t>tudents do not receive just a list of objectives, they have to interact with </a:t>
            </a:r>
          </a:p>
          <a:p>
            <a:pPr algn="l"/>
            <a:r>
              <a:rPr lang="en-NL" sz="2400" dirty="0">
                <a:solidFill>
                  <a:srgbClr val="005CA9"/>
                </a:solidFill>
              </a:rPr>
              <a:t>the stakeholders to know what to do.</a:t>
            </a:r>
          </a:p>
        </p:txBody>
      </p:sp>
      <p:sp>
        <p:nvSpPr>
          <p:cNvPr id="8" name="TextBox 7">
            <a:extLst>
              <a:ext uri="{FF2B5EF4-FFF2-40B4-BE49-F238E27FC236}">
                <a16:creationId xmlns:a16="http://schemas.microsoft.com/office/drawing/2014/main" id="{4888C6F4-4A92-6B29-271C-1AA34FC2C662}"/>
              </a:ext>
            </a:extLst>
          </p:cNvPr>
          <p:cNvSpPr txBox="1"/>
          <p:nvPr/>
        </p:nvSpPr>
        <p:spPr>
          <a:xfrm>
            <a:off x="6261050" y="3433461"/>
            <a:ext cx="1219200" cy="89999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GPT</a:t>
            </a:r>
          </a:p>
        </p:txBody>
      </p:sp>
      <p:sp>
        <p:nvSpPr>
          <p:cNvPr id="10" name="TextBox 9">
            <a:extLst>
              <a:ext uri="{FF2B5EF4-FFF2-40B4-BE49-F238E27FC236}">
                <a16:creationId xmlns:a16="http://schemas.microsoft.com/office/drawing/2014/main" id="{837088DD-92DB-1084-253E-0DEF44550CFC}"/>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15" name="Picture 14" descr="A computer screen shot of a folder with papers and a check mark&#10;&#10;Description automatically generated">
            <a:extLst>
              <a:ext uri="{FF2B5EF4-FFF2-40B4-BE49-F238E27FC236}">
                <a16:creationId xmlns:a16="http://schemas.microsoft.com/office/drawing/2014/main" id="{8F3524F2-DE18-C73A-8F44-B780DA64C373}"/>
              </a:ext>
            </a:extLst>
          </p:cNvPr>
          <p:cNvPicPr>
            <a:picLocks noChangeAspect="1"/>
          </p:cNvPicPr>
          <p:nvPr/>
        </p:nvPicPr>
        <p:blipFill>
          <a:blip r:embed="rId3"/>
          <a:stretch>
            <a:fillRect/>
          </a:stretch>
        </p:blipFill>
        <p:spPr>
          <a:xfrm>
            <a:off x="2040832" y="1835151"/>
            <a:ext cx="1762541" cy="1762541"/>
          </a:xfrm>
          <a:prstGeom prst="rect">
            <a:avLst/>
          </a:prstGeom>
        </p:spPr>
      </p:pic>
      <p:sp>
        <p:nvSpPr>
          <p:cNvPr id="21" name="TextBox 20">
            <a:extLst>
              <a:ext uri="{FF2B5EF4-FFF2-40B4-BE49-F238E27FC236}">
                <a16:creationId xmlns:a16="http://schemas.microsoft.com/office/drawing/2014/main" id="{9F2D3EA9-C7EB-1FDB-726C-383DF02DED01}"/>
              </a:ext>
            </a:extLst>
          </p:cNvPr>
          <p:cNvSpPr txBox="1"/>
          <p:nvPr/>
        </p:nvSpPr>
        <p:spPr>
          <a:xfrm>
            <a:off x="1577009" y="3597692"/>
            <a:ext cx="2928730" cy="369332"/>
          </a:xfrm>
          <a:prstGeom prst="rect">
            <a:avLst/>
          </a:prstGeom>
          <a:noFill/>
          <a:effectLst>
            <a:outerShdw blurRad="254000" dist="127000" dir="2700000" algn="ctr" rotWithShape="0">
              <a:schemeClr val="tx1">
                <a:alpha val="5000"/>
              </a:schemeClr>
            </a:outerShdw>
          </a:effectLst>
        </p:spPr>
        <p:txBody>
          <a:bodyPr wrap="square">
            <a:spAutoFit/>
          </a:bodyPr>
          <a:lstStyle/>
          <a:p>
            <a:r>
              <a:rPr lang="en-GB" dirty="0">
                <a:solidFill>
                  <a:srgbClr val="005CA9"/>
                </a:solidFill>
              </a:rPr>
              <a:t>Brief, background, objectives</a:t>
            </a:r>
            <a:endParaRPr lang="en-NL" dirty="0"/>
          </a:p>
        </p:txBody>
      </p:sp>
      <p:sp>
        <p:nvSpPr>
          <p:cNvPr id="22" name="Right Arrow 21">
            <a:extLst>
              <a:ext uri="{FF2B5EF4-FFF2-40B4-BE49-F238E27FC236}">
                <a16:creationId xmlns:a16="http://schemas.microsoft.com/office/drawing/2014/main" id="{E4726C72-EEDE-1D89-C4BA-0640205A4503}"/>
              </a:ext>
            </a:extLst>
          </p:cNvPr>
          <p:cNvSpPr/>
          <p:nvPr/>
        </p:nvSpPr>
        <p:spPr>
          <a:xfrm>
            <a:off x="4141304" y="2579697"/>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pic>
        <p:nvPicPr>
          <p:cNvPr id="24" name="Picture 23" descr="A person sitting on a stack of books reading a book&#10;&#10;Description automatically generated">
            <a:extLst>
              <a:ext uri="{FF2B5EF4-FFF2-40B4-BE49-F238E27FC236}">
                <a16:creationId xmlns:a16="http://schemas.microsoft.com/office/drawing/2014/main" id="{412D8C2A-AAD0-5720-6689-4A08E82C550F}"/>
              </a:ext>
            </a:extLst>
          </p:cNvPr>
          <p:cNvPicPr>
            <a:picLocks noChangeAspect="1"/>
          </p:cNvPicPr>
          <p:nvPr/>
        </p:nvPicPr>
        <p:blipFill>
          <a:blip r:embed="rId4"/>
          <a:stretch>
            <a:fillRect/>
          </a:stretch>
        </p:blipFill>
        <p:spPr>
          <a:xfrm>
            <a:off x="8605562" y="1763165"/>
            <a:ext cx="2011017" cy="2011017"/>
          </a:xfrm>
          <a:prstGeom prst="rect">
            <a:avLst/>
          </a:prstGeom>
        </p:spPr>
      </p:pic>
      <p:sp>
        <p:nvSpPr>
          <p:cNvPr id="25" name="TextBox 24">
            <a:extLst>
              <a:ext uri="{FF2B5EF4-FFF2-40B4-BE49-F238E27FC236}">
                <a16:creationId xmlns:a16="http://schemas.microsoft.com/office/drawing/2014/main" id="{A2571A35-00BD-BDE9-A902-F244EDB5B28C}"/>
              </a:ext>
            </a:extLst>
          </p:cNvPr>
          <p:cNvSpPr txBox="1"/>
          <p:nvPr/>
        </p:nvSpPr>
        <p:spPr>
          <a:xfrm>
            <a:off x="8963371" y="3429000"/>
            <a:ext cx="1219200" cy="89999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Students</a:t>
            </a:r>
          </a:p>
        </p:txBody>
      </p:sp>
      <p:sp>
        <p:nvSpPr>
          <p:cNvPr id="26" name="Right Arrow 25">
            <a:extLst>
              <a:ext uri="{FF2B5EF4-FFF2-40B4-BE49-F238E27FC236}">
                <a16:creationId xmlns:a16="http://schemas.microsoft.com/office/drawing/2014/main" id="{F0BA8C79-C520-1539-2FD5-BD3F4D2AF376}"/>
              </a:ext>
            </a:extLst>
          </p:cNvPr>
          <p:cNvSpPr/>
          <p:nvPr/>
        </p:nvSpPr>
        <p:spPr>
          <a:xfrm>
            <a:off x="7518883" y="2321279"/>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sp>
        <p:nvSpPr>
          <p:cNvPr id="27" name="Right Arrow 26">
            <a:extLst>
              <a:ext uri="{FF2B5EF4-FFF2-40B4-BE49-F238E27FC236}">
                <a16:creationId xmlns:a16="http://schemas.microsoft.com/office/drawing/2014/main" id="{F2188F6B-1283-F74F-A1D1-4B6486661913}"/>
              </a:ext>
            </a:extLst>
          </p:cNvPr>
          <p:cNvSpPr/>
          <p:nvPr/>
        </p:nvSpPr>
        <p:spPr>
          <a:xfrm rot="10800000">
            <a:off x="7518883" y="2912165"/>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spTree>
    <p:extLst>
      <p:ext uri="{BB962C8B-B14F-4D97-AF65-F5344CB8AC3E}">
        <p14:creationId xmlns:p14="http://schemas.microsoft.com/office/powerpoint/2010/main" val="1279766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9034-DE21-D358-893B-614B24D69B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8EC29B-88F0-148A-6FD6-3EBBF217DB92}"/>
              </a:ext>
            </a:extLst>
          </p:cNvPr>
          <p:cNvSpPr>
            <a:spLocks noGrp="1"/>
          </p:cNvSpPr>
          <p:nvPr>
            <p:ph type="sldNum" sz="quarter" idx="16"/>
          </p:nvPr>
        </p:nvSpPr>
        <p:spPr/>
        <p:txBody>
          <a:bodyPr/>
          <a:lstStyle/>
          <a:p>
            <a:pPr algn="l"/>
            <a:fld id="{840C1E0B-154D-844F-9C3C-CB8827A7EAB0}" type="slidenum">
              <a:rPr lang="nl-NL" smtClean="0"/>
              <a:pPr algn="l"/>
              <a:t>34</a:t>
            </a:fld>
            <a:r>
              <a:rPr lang="nl-NL"/>
              <a:t> </a:t>
            </a:r>
            <a:endParaRPr lang="nl-NL" dirty="0"/>
          </a:p>
        </p:txBody>
      </p:sp>
      <p:sp>
        <p:nvSpPr>
          <p:cNvPr id="3" name="TextBox 2">
            <a:extLst>
              <a:ext uri="{FF2B5EF4-FFF2-40B4-BE49-F238E27FC236}">
                <a16:creationId xmlns:a16="http://schemas.microsoft.com/office/drawing/2014/main" id="{EB8C4A04-0803-819E-8B0E-3D517915E643}"/>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Example</a:t>
            </a:r>
          </a:p>
        </p:txBody>
      </p:sp>
      <p:sp>
        <p:nvSpPr>
          <p:cNvPr id="17" name="TextBox 16">
            <a:extLst>
              <a:ext uri="{FF2B5EF4-FFF2-40B4-BE49-F238E27FC236}">
                <a16:creationId xmlns:a16="http://schemas.microsoft.com/office/drawing/2014/main" id="{086CD529-36AB-877B-9A0A-553B09B8BFB5}"/>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568976C2-FD74-42D1-8A21-DAC7ABDAF828}"/>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D7065DB6-9BBD-8857-25D5-0FCBB244C111}"/>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2" name="Picture 1">
            <a:extLst>
              <a:ext uri="{FF2B5EF4-FFF2-40B4-BE49-F238E27FC236}">
                <a16:creationId xmlns:a16="http://schemas.microsoft.com/office/drawing/2014/main" id="{E82F4E9C-6B38-96D3-311E-5B2BE9D64DFF}"/>
              </a:ext>
            </a:extLst>
          </p:cNvPr>
          <p:cNvPicPr>
            <a:picLocks noChangeAspect="1"/>
          </p:cNvPicPr>
          <p:nvPr/>
        </p:nvPicPr>
        <p:blipFill>
          <a:blip r:embed="rId2"/>
          <a:stretch>
            <a:fillRect/>
          </a:stretch>
        </p:blipFill>
        <p:spPr>
          <a:xfrm>
            <a:off x="3757250" y="1952487"/>
            <a:ext cx="4679088" cy="2953025"/>
          </a:xfrm>
          <a:prstGeom prst="rect">
            <a:avLst/>
          </a:prstGeom>
        </p:spPr>
      </p:pic>
    </p:spTree>
    <p:extLst>
      <p:ext uri="{BB962C8B-B14F-4D97-AF65-F5344CB8AC3E}">
        <p14:creationId xmlns:p14="http://schemas.microsoft.com/office/powerpoint/2010/main" val="23978567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348C1-4CF5-94E5-D7A0-3C72DD5CB2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95E9171-3F77-2AAF-1700-05AB11B103BD}"/>
              </a:ext>
            </a:extLst>
          </p:cNvPr>
          <p:cNvSpPr>
            <a:spLocks noGrp="1"/>
          </p:cNvSpPr>
          <p:nvPr>
            <p:ph type="sldNum" sz="quarter" idx="16"/>
          </p:nvPr>
        </p:nvSpPr>
        <p:spPr/>
        <p:txBody>
          <a:bodyPr/>
          <a:lstStyle/>
          <a:p>
            <a:pPr algn="l"/>
            <a:fld id="{840C1E0B-154D-844F-9C3C-CB8827A7EAB0}" type="slidenum">
              <a:rPr lang="nl-NL" smtClean="0"/>
              <a:pPr algn="l"/>
              <a:t>35</a:t>
            </a:fld>
            <a:r>
              <a:rPr lang="nl-NL"/>
              <a:t> </a:t>
            </a:r>
            <a:endParaRPr lang="nl-NL" dirty="0"/>
          </a:p>
        </p:txBody>
      </p:sp>
      <p:sp>
        <p:nvSpPr>
          <p:cNvPr id="3" name="TextBox 2">
            <a:extLst>
              <a:ext uri="{FF2B5EF4-FFF2-40B4-BE49-F238E27FC236}">
                <a16:creationId xmlns:a16="http://schemas.microsoft.com/office/drawing/2014/main" id="{43545A0A-C7FF-D3EA-D36F-7AE9BFB0D022}"/>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Example</a:t>
            </a:r>
          </a:p>
        </p:txBody>
      </p:sp>
      <p:sp>
        <p:nvSpPr>
          <p:cNvPr id="17" name="TextBox 16">
            <a:extLst>
              <a:ext uri="{FF2B5EF4-FFF2-40B4-BE49-F238E27FC236}">
                <a16:creationId xmlns:a16="http://schemas.microsoft.com/office/drawing/2014/main" id="{81C5D0CD-073E-F879-033C-5386FC3B509B}"/>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4ED6CA29-6A46-DB95-CCD9-A3FF3EF03AEC}"/>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B1C29C75-64D9-CAD7-9DB0-6E4372A5EBB6}"/>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5" name="Picture 4">
            <a:extLst>
              <a:ext uri="{FF2B5EF4-FFF2-40B4-BE49-F238E27FC236}">
                <a16:creationId xmlns:a16="http://schemas.microsoft.com/office/drawing/2014/main" id="{AB3F4186-B7D5-B095-728B-A1843CADBB29}"/>
              </a:ext>
            </a:extLst>
          </p:cNvPr>
          <p:cNvPicPr>
            <a:picLocks noChangeAspect="1"/>
          </p:cNvPicPr>
          <p:nvPr/>
        </p:nvPicPr>
        <p:blipFill>
          <a:blip r:embed="rId2"/>
          <a:stretch>
            <a:fillRect/>
          </a:stretch>
        </p:blipFill>
        <p:spPr>
          <a:xfrm>
            <a:off x="1534733" y="1736035"/>
            <a:ext cx="10162882" cy="3170307"/>
          </a:xfrm>
          <a:prstGeom prst="rect">
            <a:avLst/>
          </a:prstGeom>
        </p:spPr>
      </p:pic>
    </p:spTree>
    <p:extLst>
      <p:ext uri="{BB962C8B-B14F-4D97-AF65-F5344CB8AC3E}">
        <p14:creationId xmlns:p14="http://schemas.microsoft.com/office/powerpoint/2010/main" val="3586313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9EF21-D9C3-CF4F-C146-7F2DE447C9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100FBA-CEF8-D0BE-5C45-EE00E4385E23}"/>
              </a:ext>
            </a:extLst>
          </p:cNvPr>
          <p:cNvSpPr>
            <a:spLocks noGrp="1"/>
          </p:cNvSpPr>
          <p:nvPr>
            <p:ph type="sldNum" sz="quarter" idx="16"/>
          </p:nvPr>
        </p:nvSpPr>
        <p:spPr/>
        <p:txBody>
          <a:bodyPr/>
          <a:lstStyle/>
          <a:p>
            <a:pPr algn="l"/>
            <a:fld id="{840C1E0B-154D-844F-9C3C-CB8827A7EAB0}" type="slidenum">
              <a:rPr lang="nl-NL" smtClean="0"/>
              <a:pPr algn="l"/>
              <a:t>36</a:t>
            </a:fld>
            <a:r>
              <a:rPr lang="nl-NL"/>
              <a:t> </a:t>
            </a:r>
            <a:endParaRPr lang="nl-NL" dirty="0"/>
          </a:p>
        </p:txBody>
      </p:sp>
      <p:sp>
        <p:nvSpPr>
          <p:cNvPr id="3" name="TextBox 2">
            <a:extLst>
              <a:ext uri="{FF2B5EF4-FFF2-40B4-BE49-F238E27FC236}">
                <a16:creationId xmlns:a16="http://schemas.microsoft.com/office/drawing/2014/main" id="{07139EAE-7A8D-848A-333D-3FA0BC6B5079}"/>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Example</a:t>
            </a:r>
          </a:p>
        </p:txBody>
      </p:sp>
      <p:sp>
        <p:nvSpPr>
          <p:cNvPr id="17" name="TextBox 16">
            <a:extLst>
              <a:ext uri="{FF2B5EF4-FFF2-40B4-BE49-F238E27FC236}">
                <a16:creationId xmlns:a16="http://schemas.microsoft.com/office/drawing/2014/main" id="{43C34761-C9E0-82F3-EA5D-8E87E0C655E0}"/>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3670DEA2-2D59-D577-5A27-088FB516801E}"/>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737A0001-7B2B-C952-1AEE-828F7A2E49D9}"/>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2" name="Picture 1">
            <a:extLst>
              <a:ext uri="{FF2B5EF4-FFF2-40B4-BE49-F238E27FC236}">
                <a16:creationId xmlns:a16="http://schemas.microsoft.com/office/drawing/2014/main" id="{8DEADFC2-7C2C-D634-1130-C56C63D80D91}"/>
              </a:ext>
            </a:extLst>
          </p:cNvPr>
          <p:cNvPicPr>
            <a:picLocks noChangeAspect="1"/>
          </p:cNvPicPr>
          <p:nvPr/>
        </p:nvPicPr>
        <p:blipFill>
          <a:blip r:embed="rId2"/>
          <a:stretch>
            <a:fillRect/>
          </a:stretch>
        </p:blipFill>
        <p:spPr>
          <a:xfrm>
            <a:off x="2568402" y="1393135"/>
            <a:ext cx="7772400" cy="3886200"/>
          </a:xfrm>
          <a:prstGeom prst="rect">
            <a:avLst/>
          </a:prstGeom>
        </p:spPr>
      </p:pic>
    </p:spTree>
    <p:extLst>
      <p:ext uri="{BB962C8B-B14F-4D97-AF65-F5344CB8AC3E}">
        <p14:creationId xmlns:p14="http://schemas.microsoft.com/office/powerpoint/2010/main" val="619931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81F57-27A9-E665-5D86-0F27FAB2CBA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8554B36-7145-6A02-1650-33E2E679B7F0}"/>
              </a:ext>
            </a:extLst>
          </p:cNvPr>
          <p:cNvSpPr>
            <a:spLocks noGrp="1"/>
          </p:cNvSpPr>
          <p:nvPr>
            <p:ph type="sldNum" sz="quarter" idx="16"/>
          </p:nvPr>
        </p:nvSpPr>
        <p:spPr/>
        <p:txBody>
          <a:bodyPr/>
          <a:lstStyle/>
          <a:p>
            <a:pPr algn="l"/>
            <a:fld id="{840C1E0B-154D-844F-9C3C-CB8827A7EAB0}" type="slidenum">
              <a:rPr lang="nl-NL" smtClean="0"/>
              <a:pPr algn="l"/>
              <a:t>37</a:t>
            </a:fld>
            <a:r>
              <a:rPr lang="nl-NL"/>
              <a:t> </a:t>
            </a:r>
            <a:endParaRPr lang="nl-NL" dirty="0"/>
          </a:p>
        </p:txBody>
      </p:sp>
      <p:sp>
        <p:nvSpPr>
          <p:cNvPr id="3" name="TextBox 2">
            <a:extLst>
              <a:ext uri="{FF2B5EF4-FFF2-40B4-BE49-F238E27FC236}">
                <a16:creationId xmlns:a16="http://schemas.microsoft.com/office/drawing/2014/main" id="{0B1822F0-1E6C-4063-2AA7-0134371E5958}"/>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Example</a:t>
            </a:r>
          </a:p>
        </p:txBody>
      </p:sp>
      <p:sp>
        <p:nvSpPr>
          <p:cNvPr id="17" name="TextBox 16">
            <a:extLst>
              <a:ext uri="{FF2B5EF4-FFF2-40B4-BE49-F238E27FC236}">
                <a16:creationId xmlns:a16="http://schemas.microsoft.com/office/drawing/2014/main" id="{005B1105-3B9E-5ED1-668A-F1ED23A366D7}"/>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F1AB5039-6B12-EFCA-A9E8-DB64BD893C1D}"/>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B537942E-1053-108B-1B48-319BD7FD0952}"/>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5" name="Picture 4">
            <a:extLst>
              <a:ext uri="{FF2B5EF4-FFF2-40B4-BE49-F238E27FC236}">
                <a16:creationId xmlns:a16="http://schemas.microsoft.com/office/drawing/2014/main" id="{2DC91BDE-F5A4-4185-0F76-DC2F99F0AFE2}"/>
              </a:ext>
            </a:extLst>
          </p:cNvPr>
          <p:cNvPicPr>
            <a:picLocks noChangeAspect="1"/>
          </p:cNvPicPr>
          <p:nvPr/>
        </p:nvPicPr>
        <p:blipFill>
          <a:blip r:embed="rId2"/>
          <a:stretch>
            <a:fillRect/>
          </a:stretch>
        </p:blipFill>
        <p:spPr>
          <a:xfrm>
            <a:off x="2608159" y="1264479"/>
            <a:ext cx="7772400" cy="4064000"/>
          </a:xfrm>
          <a:prstGeom prst="rect">
            <a:avLst/>
          </a:prstGeom>
        </p:spPr>
      </p:pic>
    </p:spTree>
    <p:extLst>
      <p:ext uri="{BB962C8B-B14F-4D97-AF65-F5344CB8AC3E}">
        <p14:creationId xmlns:p14="http://schemas.microsoft.com/office/powerpoint/2010/main" val="58529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C7647-B746-D9A8-DC56-23988901CBA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61A11D5-F348-D1A0-C3F6-55716A9F3834}"/>
              </a:ext>
            </a:extLst>
          </p:cNvPr>
          <p:cNvSpPr>
            <a:spLocks noGrp="1"/>
          </p:cNvSpPr>
          <p:nvPr>
            <p:ph type="sldNum" sz="quarter" idx="16"/>
          </p:nvPr>
        </p:nvSpPr>
        <p:spPr/>
        <p:txBody>
          <a:bodyPr/>
          <a:lstStyle/>
          <a:p>
            <a:pPr algn="l"/>
            <a:fld id="{840C1E0B-154D-844F-9C3C-CB8827A7EAB0}" type="slidenum">
              <a:rPr lang="nl-NL" smtClean="0"/>
              <a:pPr algn="l"/>
              <a:t>38</a:t>
            </a:fld>
            <a:r>
              <a:rPr lang="nl-NL"/>
              <a:t> </a:t>
            </a:r>
            <a:endParaRPr lang="nl-NL" dirty="0"/>
          </a:p>
        </p:txBody>
      </p:sp>
      <p:sp>
        <p:nvSpPr>
          <p:cNvPr id="3" name="TextBox 2">
            <a:extLst>
              <a:ext uri="{FF2B5EF4-FFF2-40B4-BE49-F238E27FC236}">
                <a16:creationId xmlns:a16="http://schemas.microsoft.com/office/drawing/2014/main" id="{60B239DA-501E-DCF8-58B0-104B7DCD7540}"/>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Caveats and Stress Tests</a:t>
            </a:r>
          </a:p>
        </p:txBody>
      </p:sp>
      <p:sp>
        <p:nvSpPr>
          <p:cNvPr id="17" name="TextBox 16">
            <a:extLst>
              <a:ext uri="{FF2B5EF4-FFF2-40B4-BE49-F238E27FC236}">
                <a16:creationId xmlns:a16="http://schemas.microsoft.com/office/drawing/2014/main" id="{54928A44-2B1B-3474-210D-FE09A5F185CE}"/>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84234307-6D89-DB51-A431-2A06BC8D3D14}"/>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A7088DA3-5DF5-CE63-8F64-B2D73C3236F1}"/>
              </a:ext>
            </a:extLst>
          </p:cNvPr>
          <p:cNvSpPr txBox="1"/>
          <p:nvPr/>
        </p:nvSpPr>
        <p:spPr>
          <a:xfrm>
            <a:off x="3087756" y="563217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/g/g-E3osdgTqg-sarah-mcmain</a:t>
            </a:r>
            <a:endParaRPr lang="en-NL" sz="2400" dirty="0">
              <a:solidFill>
                <a:srgbClr val="005CA9"/>
              </a:solidFill>
            </a:endParaRPr>
          </a:p>
        </p:txBody>
      </p:sp>
      <p:pic>
        <p:nvPicPr>
          <p:cNvPr id="2" name="Picture 1">
            <a:extLst>
              <a:ext uri="{FF2B5EF4-FFF2-40B4-BE49-F238E27FC236}">
                <a16:creationId xmlns:a16="http://schemas.microsoft.com/office/drawing/2014/main" id="{A4749BB5-52F2-7E7D-A93D-0934C42B03E8}"/>
              </a:ext>
            </a:extLst>
          </p:cNvPr>
          <p:cNvPicPr>
            <a:picLocks noChangeAspect="1"/>
          </p:cNvPicPr>
          <p:nvPr/>
        </p:nvPicPr>
        <p:blipFill>
          <a:blip r:embed="rId2"/>
          <a:stretch>
            <a:fillRect/>
          </a:stretch>
        </p:blipFill>
        <p:spPr>
          <a:xfrm>
            <a:off x="2382872" y="1653182"/>
            <a:ext cx="7772400" cy="2942035"/>
          </a:xfrm>
          <a:prstGeom prst="rect">
            <a:avLst/>
          </a:prstGeom>
        </p:spPr>
      </p:pic>
    </p:spTree>
    <p:extLst>
      <p:ext uri="{BB962C8B-B14F-4D97-AF65-F5344CB8AC3E}">
        <p14:creationId xmlns:p14="http://schemas.microsoft.com/office/powerpoint/2010/main" val="778210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3F638-A03E-A3F3-61D9-52D130F3AD4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9EABAD-BE40-C9C4-25A1-C43163AEEF80}"/>
              </a:ext>
            </a:extLst>
          </p:cNvPr>
          <p:cNvSpPr>
            <a:spLocks noGrp="1"/>
          </p:cNvSpPr>
          <p:nvPr>
            <p:ph type="sldNum" sz="quarter" idx="16"/>
          </p:nvPr>
        </p:nvSpPr>
        <p:spPr/>
        <p:txBody>
          <a:bodyPr/>
          <a:lstStyle/>
          <a:p>
            <a:pPr algn="l"/>
            <a:fld id="{840C1E0B-154D-844F-9C3C-CB8827A7EAB0}" type="slidenum">
              <a:rPr lang="nl-NL" smtClean="0"/>
              <a:pPr algn="l"/>
              <a:t>39</a:t>
            </a:fld>
            <a:r>
              <a:rPr lang="nl-NL"/>
              <a:t> </a:t>
            </a:r>
            <a:endParaRPr lang="nl-NL" dirty="0"/>
          </a:p>
        </p:txBody>
      </p:sp>
      <p:sp>
        <p:nvSpPr>
          <p:cNvPr id="3" name="TextBox 2">
            <a:extLst>
              <a:ext uri="{FF2B5EF4-FFF2-40B4-BE49-F238E27FC236}">
                <a16:creationId xmlns:a16="http://schemas.microsoft.com/office/drawing/2014/main" id="{6FD264BD-1524-2100-D82E-942C477BEF1F}"/>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Caveats and Stress Tests</a:t>
            </a:r>
          </a:p>
        </p:txBody>
      </p:sp>
      <p:sp>
        <p:nvSpPr>
          <p:cNvPr id="17" name="TextBox 16">
            <a:extLst>
              <a:ext uri="{FF2B5EF4-FFF2-40B4-BE49-F238E27FC236}">
                <a16:creationId xmlns:a16="http://schemas.microsoft.com/office/drawing/2014/main" id="{94DD2E6F-7A4D-7ABE-329B-BAC47E2A6DA7}"/>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BD797569-2D47-57B9-C180-3EB639998143}"/>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10" name="TextBox 9">
            <a:extLst>
              <a:ext uri="{FF2B5EF4-FFF2-40B4-BE49-F238E27FC236}">
                <a16:creationId xmlns:a16="http://schemas.microsoft.com/office/drawing/2014/main" id="{5FE55D6B-01AD-9145-2CC4-E96F4AAA941D}"/>
              </a:ext>
            </a:extLst>
          </p:cNvPr>
          <p:cNvSpPr txBox="1"/>
          <p:nvPr/>
        </p:nvSpPr>
        <p:spPr>
          <a:xfrm>
            <a:off x="2676937" y="2567608"/>
            <a:ext cx="8044071" cy="21104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These are not yet plug and play solutions, if you use them,</a:t>
            </a:r>
          </a:p>
          <a:p>
            <a:pPr algn="l"/>
            <a:r>
              <a:rPr lang="en-GB" sz="2400" dirty="0">
                <a:solidFill>
                  <a:srgbClr val="005CA9"/>
                </a:solidFill>
              </a:rPr>
              <a:t>stress test them (maybe with some volunteer students) to</a:t>
            </a:r>
          </a:p>
          <a:p>
            <a:pPr algn="l"/>
            <a:r>
              <a:rPr lang="en-GB" sz="2400" dirty="0">
                <a:solidFill>
                  <a:srgbClr val="005CA9"/>
                </a:solidFill>
              </a:rPr>
              <a:t>avoid misleading answers. </a:t>
            </a:r>
            <a:endParaRPr lang="en-NL" sz="2400" dirty="0">
              <a:solidFill>
                <a:srgbClr val="005CA9"/>
              </a:solidFill>
            </a:endParaRPr>
          </a:p>
        </p:txBody>
      </p:sp>
    </p:spTree>
    <p:extLst>
      <p:ext uri="{BB962C8B-B14F-4D97-AF65-F5344CB8AC3E}">
        <p14:creationId xmlns:p14="http://schemas.microsoft.com/office/powerpoint/2010/main" val="3246908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64877-FC16-537B-DAD9-DEA49665A37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4AA066-6FB2-EE5E-2405-4A873EC9B5C6}"/>
              </a:ext>
            </a:extLst>
          </p:cNvPr>
          <p:cNvSpPr>
            <a:spLocks noGrp="1"/>
          </p:cNvSpPr>
          <p:nvPr>
            <p:ph type="sldNum" sz="quarter" idx="16"/>
          </p:nvPr>
        </p:nvSpPr>
        <p:spPr/>
        <p:txBody>
          <a:bodyPr/>
          <a:lstStyle/>
          <a:p>
            <a:pPr algn="l"/>
            <a:fld id="{840C1E0B-154D-844F-9C3C-CB8827A7EAB0}" type="slidenum">
              <a:rPr lang="nl-NL" smtClean="0"/>
              <a:pPr algn="l"/>
              <a:t>4</a:t>
            </a:fld>
            <a:r>
              <a:rPr lang="nl-NL"/>
              <a:t> </a:t>
            </a:r>
            <a:endParaRPr lang="nl-NL" dirty="0"/>
          </a:p>
        </p:txBody>
      </p:sp>
      <p:sp>
        <p:nvSpPr>
          <p:cNvPr id="2" name="TextBox 1">
            <a:extLst>
              <a:ext uri="{FF2B5EF4-FFF2-40B4-BE49-F238E27FC236}">
                <a16:creationId xmlns:a16="http://schemas.microsoft.com/office/drawing/2014/main" id="{E21E661F-BB8E-7AC3-1F00-58E2A89469F6}"/>
              </a:ext>
            </a:extLst>
          </p:cNvPr>
          <p:cNvSpPr txBox="1"/>
          <p:nvPr/>
        </p:nvSpPr>
        <p:spPr>
          <a:xfrm>
            <a:off x="2713381" y="2897256"/>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ctr"/>
            <a:r>
              <a:rPr lang="en-NL" sz="2400" b="1" dirty="0">
                <a:solidFill>
                  <a:srgbClr val="005CA9"/>
                </a:solidFill>
              </a:rPr>
              <a:t>How can we use GenAi for case-based learning?</a:t>
            </a:r>
          </a:p>
        </p:txBody>
      </p:sp>
    </p:spTree>
    <p:extLst>
      <p:ext uri="{BB962C8B-B14F-4D97-AF65-F5344CB8AC3E}">
        <p14:creationId xmlns:p14="http://schemas.microsoft.com/office/powerpoint/2010/main" val="3073965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AACF9-C11D-C6A2-60CA-C657A8365D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0A394B3-2A31-FA9C-FA78-726BBAF2F2BF}"/>
              </a:ext>
            </a:extLst>
          </p:cNvPr>
          <p:cNvSpPr>
            <a:spLocks noGrp="1"/>
          </p:cNvSpPr>
          <p:nvPr>
            <p:ph type="sldNum" sz="quarter" idx="16"/>
          </p:nvPr>
        </p:nvSpPr>
        <p:spPr/>
        <p:txBody>
          <a:bodyPr/>
          <a:lstStyle/>
          <a:p>
            <a:pPr algn="l"/>
            <a:fld id="{840C1E0B-154D-844F-9C3C-CB8827A7EAB0}" type="slidenum">
              <a:rPr lang="nl-NL" smtClean="0"/>
              <a:pPr algn="l"/>
              <a:t>40</a:t>
            </a:fld>
            <a:r>
              <a:rPr lang="nl-NL"/>
              <a:t> </a:t>
            </a:r>
            <a:endParaRPr lang="nl-NL" dirty="0"/>
          </a:p>
        </p:txBody>
      </p:sp>
      <p:sp>
        <p:nvSpPr>
          <p:cNvPr id="3" name="TextBox 2">
            <a:extLst>
              <a:ext uri="{FF2B5EF4-FFF2-40B4-BE49-F238E27FC236}">
                <a16:creationId xmlns:a16="http://schemas.microsoft.com/office/drawing/2014/main" id="{D290F291-63A8-9400-B02F-7027C30B1EC2}"/>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Stakeholder Interaction, why?</a:t>
            </a:r>
          </a:p>
        </p:txBody>
      </p:sp>
      <p:sp>
        <p:nvSpPr>
          <p:cNvPr id="17" name="TextBox 16">
            <a:extLst>
              <a:ext uri="{FF2B5EF4-FFF2-40B4-BE49-F238E27FC236}">
                <a16:creationId xmlns:a16="http://schemas.microsoft.com/office/drawing/2014/main" id="{5BD34BCB-D183-5917-B00C-6AC5E0881C8B}"/>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48CDC77E-CC3C-69C2-1F8E-3FECAFE610D3}"/>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7" name="TextBox 6">
            <a:extLst>
              <a:ext uri="{FF2B5EF4-FFF2-40B4-BE49-F238E27FC236}">
                <a16:creationId xmlns:a16="http://schemas.microsoft.com/office/drawing/2014/main" id="{B4E376A5-3E81-5E0A-B030-92324D3303C5}"/>
              </a:ext>
            </a:extLst>
          </p:cNvPr>
          <p:cNvSpPr txBox="1"/>
          <p:nvPr/>
        </p:nvSpPr>
        <p:spPr>
          <a:xfrm>
            <a:off x="1696276" y="4284720"/>
            <a:ext cx="9687339" cy="125468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nl-NL" sz="2400" dirty="0" err="1">
                <a:solidFill>
                  <a:srgbClr val="005CA9"/>
                </a:solidFill>
              </a:rPr>
              <a:t>Evaluate</a:t>
            </a:r>
            <a:r>
              <a:rPr lang="nl-NL" sz="2400" dirty="0">
                <a:solidFill>
                  <a:srgbClr val="005CA9"/>
                </a:solidFill>
              </a:rPr>
              <a:t> </a:t>
            </a:r>
            <a:r>
              <a:rPr lang="nl-NL" sz="2400" dirty="0" err="1">
                <a:solidFill>
                  <a:srgbClr val="005CA9"/>
                </a:solidFill>
              </a:rPr>
              <a:t>students</a:t>
            </a:r>
            <a:r>
              <a:rPr lang="nl-NL" sz="2400" dirty="0">
                <a:solidFill>
                  <a:srgbClr val="005CA9"/>
                </a:solidFill>
              </a:rPr>
              <a:t> </a:t>
            </a:r>
            <a:r>
              <a:rPr lang="nl-NL" sz="2400" dirty="0" err="1">
                <a:solidFill>
                  <a:srgbClr val="005CA9"/>
                </a:solidFill>
              </a:rPr>
              <a:t>also</a:t>
            </a:r>
            <a:r>
              <a:rPr lang="nl-NL" sz="2400" dirty="0">
                <a:solidFill>
                  <a:srgbClr val="005CA9"/>
                </a:solidFill>
              </a:rPr>
              <a:t> on </a:t>
            </a:r>
            <a:r>
              <a:rPr lang="nl-NL" sz="2400" dirty="0" err="1">
                <a:solidFill>
                  <a:srgbClr val="005CA9"/>
                </a:solidFill>
              </a:rPr>
              <a:t>how</a:t>
            </a:r>
            <a:r>
              <a:rPr lang="nl-NL" sz="2400" dirty="0">
                <a:solidFill>
                  <a:srgbClr val="005CA9"/>
                </a:solidFill>
              </a:rPr>
              <a:t> </a:t>
            </a:r>
            <a:r>
              <a:rPr lang="nl-NL" sz="2400" dirty="0" err="1">
                <a:solidFill>
                  <a:srgbClr val="005CA9"/>
                </a:solidFill>
              </a:rPr>
              <a:t>good</a:t>
            </a:r>
            <a:r>
              <a:rPr lang="nl-NL" sz="2400" dirty="0">
                <a:solidFill>
                  <a:srgbClr val="005CA9"/>
                </a:solidFill>
              </a:rPr>
              <a:t> </a:t>
            </a:r>
            <a:r>
              <a:rPr lang="nl-NL" sz="2400" dirty="0" err="1">
                <a:solidFill>
                  <a:srgbClr val="005CA9"/>
                </a:solidFill>
              </a:rPr>
              <a:t>they</a:t>
            </a:r>
            <a:r>
              <a:rPr lang="nl-NL" sz="2400" dirty="0">
                <a:solidFill>
                  <a:srgbClr val="005CA9"/>
                </a:solidFill>
              </a:rPr>
              <a:t> are at </a:t>
            </a:r>
            <a:r>
              <a:rPr lang="nl-NL" sz="2400" dirty="0" err="1">
                <a:solidFill>
                  <a:srgbClr val="005CA9"/>
                </a:solidFill>
              </a:rPr>
              <a:t>understanding</a:t>
            </a:r>
            <a:r>
              <a:rPr lang="nl-NL" sz="2400" dirty="0">
                <a:solidFill>
                  <a:srgbClr val="005CA9"/>
                </a:solidFill>
              </a:rPr>
              <a:t> </a:t>
            </a:r>
            <a:r>
              <a:rPr lang="nl-NL" sz="2400" dirty="0" err="1">
                <a:solidFill>
                  <a:srgbClr val="005CA9"/>
                </a:solidFill>
              </a:rPr>
              <a:t>the</a:t>
            </a:r>
            <a:r>
              <a:rPr lang="nl-NL" sz="2400" dirty="0">
                <a:solidFill>
                  <a:srgbClr val="005CA9"/>
                </a:solidFill>
              </a:rPr>
              <a:t> </a:t>
            </a:r>
            <a:r>
              <a:rPr lang="nl-NL" sz="2400" dirty="0" err="1">
                <a:solidFill>
                  <a:srgbClr val="005CA9"/>
                </a:solidFill>
              </a:rPr>
              <a:t>problem</a:t>
            </a:r>
            <a:r>
              <a:rPr lang="nl-NL" sz="2400" dirty="0">
                <a:solidFill>
                  <a:srgbClr val="005CA9"/>
                </a:solidFill>
              </a:rPr>
              <a:t> </a:t>
            </a:r>
          </a:p>
          <a:p>
            <a:pPr algn="l"/>
            <a:r>
              <a:rPr lang="nl-NL" sz="2400" dirty="0" err="1">
                <a:solidFill>
                  <a:srgbClr val="005CA9"/>
                </a:solidFill>
              </a:rPr>
              <a:t>and</a:t>
            </a:r>
            <a:r>
              <a:rPr lang="nl-NL" sz="2400" dirty="0">
                <a:solidFill>
                  <a:srgbClr val="005CA9"/>
                </a:solidFill>
              </a:rPr>
              <a:t> </a:t>
            </a:r>
            <a:r>
              <a:rPr lang="nl-NL" sz="2400" dirty="0" err="1">
                <a:solidFill>
                  <a:srgbClr val="005CA9"/>
                </a:solidFill>
              </a:rPr>
              <a:t>asking</a:t>
            </a:r>
            <a:r>
              <a:rPr lang="nl-NL" sz="2400" dirty="0">
                <a:solidFill>
                  <a:srgbClr val="005CA9"/>
                </a:solidFill>
              </a:rPr>
              <a:t> </a:t>
            </a:r>
            <a:r>
              <a:rPr lang="nl-NL" sz="2400" dirty="0" err="1">
                <a:solidFill>
                  <a:srgbClr val="005CA9"/>
                </a:solidFill>
              </a:rPr>
              <a:t>the</a:t>
            </a:r>
            <a:r>
              <a:rPr lang="nl-NL" sz="2400" dirty="0">
                <a:solidFill>
                  <a:srgbClr val="005CA9"/>
                </a:solidFill>
              </a:rPr>
              <a:t> right </a:t>
            </a:r>
            <a:r>
              <a:rPr lang="nl-NL" sz="2400" dirty="0" err="1">
                <a:solidFill>
                  <a:srgbClr val="005CA9"/>
                </a:solidFill>
              </a:rPr>
              <a:t>questions</a:t>
            </a:r>
            <a:r>
              <a:rPr lang="en-NL" sz="2400" dirty="0">
                <a:solidFill>
                  <a:srgbClr val="005CA9"/>
                </a:solidFill>
              </a:rPr>
              <a:t>!</a:t>
            </a:r>
          </a:p>
        </p:txBody>
      </p:sp>
      <p:pic>
        <p:nvPicPr>
          <p:cNvPr id="2" name="Picture 1">
            <a:extLst>
              <a:ext uri="{FF2B5EF4-FFF2-40B4-BE49-F238E27FC236}">
                <a16:creationId xmlns:a16="http://schemas.microsoft.com/office/drawing/2014/main" id="{DB347A7B-632E-0E5E-D93E-50A5D7E13238}"/>
              </a:ext>
            </a:extLst>
          </p:cNvPr>
          <p:cNvPicPr>
            <a:picLocks noChangeAspect="1"/>
          </p:cNvPicPr>
          <p:nvPr/>
        </p:nvPicPr>
        <p:blipFill>
          <a:blip r:embed="rId2"/>
          <a:stretch>
            <a:fillRect/>
          </a:stretch>
        </p:blipFill>
        <p:spPr>
          <a:xfrm>
            <a:off x="2653746" y="1696970"/>
            <a:ext cx="7772400" cy="2388967"/>
          </a:xfrm>
          <a:prstGeom prst="rect">
            <a:avLst/>
          </a:prstGeom>
        </p:spPr>
      </p:pic>
    </p:spTree>
    <p:extLst>
      <p:ext uri="{BB962C8B-B14F-4D97-AF65-F5344CB8AC3E}">
        <p14:creationId xmlns:p14="http://schemas.microsoft.com/office/powerpoint/2010/main" val="28632504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BF3CD-DA30-90BF-E081-E047DAAC902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685A5F-977A-53BE-A2C7-71BB0C5D6129}"/>
              </a:ext>
            </a:extLst>
          </p:cNvPr>
          <p:cNvSpPr>
            <a:spLocks noGrp="1"/>
          </p:cNvSpPr>
          <p:nvPr>
            <p:ph type="sldNum" sz="quarter" idx="16"/>
          </p:nvPr>
        </p:nvSpPr>
        <p:spPr/>
        <p:txBody>
          <a:bodyPr/>
          <a:lstStyle/>
          <a:p>
            <a:pPr algn="l"/>
            <a:fld id="{840C1E0B-154D-844F-9C3C-CB8827A7EAB0}" type="slidenum">
              <a:rPr lang="nl-NL" smtClean="0"/>
              <a:pPr algn="l"/>
              <a:t>41</a:t>
            </a:fld>
            <a:r>
              <a:rPr lang="nl-NL"/>
              <a:t> </a:t>
            </a:r>
            <a:endParaRPr lang="nl-NL" dirty="0"/>
          </a:p>
        </p:txBody>
      </p:sp>
      <p:sp>
        <p:nvSpPr>
          <p:cNvPr id="3" name="TextBox 2">
            <a:extLst>
              <a:ext uri="{FF2B5EF4-FFF2-40B4-BE49-F238E27FC236}">
                <a16:creationId xmlns:a16="http://schemas.microsoft.com/office/drawing/2014/main" id="{7B9D5A58-2E50-FA0B-AE6B-FAB5BA615C8D}"/>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Testing qualitative attributes</a:t>
            </a:r>
          </a:p>
        </p:txBody>
      </p:sp>
      <p:sp>
        <p:nvSpPr>
          <p:cNvPr id="17" name="TextBox 16">
            <a:extLst>
              <a:ext uri="{FF2B5EF4-FFF2-40B4-BE49-F238E27FC236}">
                <a16:creationId xmlns:a16="http://schemas.microsoft.com/office/drawing/2014/main" id="{34AF2A9F-8392-BD2C-B357-8874C7491C13}"/>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3BFD87F6-A9D4-6F6D-D1A8-17D8CF3D5EDB}"/>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A6811D22-E3D7-103E-F554-560A6D251569}"/>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6" name="Picture 5" descr="A close-up of a person smiling&#10;&#10;Description automatically generated">
            <a:extLst>
              <a:ext uri="{FF2B5EF4-FFF2-40B4-BE49-F238E27FC236}">
                <a16:creationId xmlns:a16="http://schemas.microsoft.com/office/drawing/2014/main" id="{C5C9BD10-AEF5-1464-CA2C-6C5FAB329100}"/>
              </a:ext>
            </a:extLst>
          </p:cNvPr>
          <p:cNvPicPr>
            <a:picLocks noChangeAspect="1"/>
          </p:cNvPicPr>
          <p:nvPr/>
        </p:nvPicPr>
        <p:blipFill>
          <a:blip r:embed="rId2"/>
          <a:stretch>
            <a:fillRect/>
          </a:stretch>
        </p:blipFill>
        <p:spPr>
          <a:xfrm>
            <a:off x="4920578" y="1749201"/>
            <a:ext cx="2352431" cy="2352431"/>
          </a:xfrm>
          <a:prstGeom prst="rect">
            <a:avLst/>
          </a:prstGeom>
        </p:spPr>
      </p:pic>
      <p:sp>
        <p:nvSpPr>
          <p:cNvPr id="8" name="TextBox 7">
            <a:extLst>
              <a:ext uri="{FF2B5EF4-FFF2-40B4-BE49-F238E27FC236}">
                <a16:creationId xmlns:a16="http://schemas.microsoft.com/office/drawing/2014/main" id="{C6E162E1-E3BF-EDD7-6966-C23EB11975E8}"/>
              </a:ext>
            </a:extLst>
          </p:cNvPr>
          <p:cNvSpPr txBox="1"/>
          <p:nvPr/>
        </p:nvSpPr>
        <p:spPr>
          <a:xfrm>
            <a:off x="2690191" y="4373218"/>
            <a:ext cx="530087" cy="331304"/>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How can we make Alex Kim happy with our chatbot?</a:t>
            </a:r>
          </a:p>
        </p:txBody>
      </p:sp>
    </p:spTree>
    <p:extLst>
      <p:ext uri="{BB962C8B-B14F-4D97-AF65-F5344CB8AC3E}">
        <p14:creationId xmlns:p14="http://schemas.microsoft.com/office/powerpoint/2010/main" val="34494690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371447-9C38-780A-9700-D379DD75494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C0311A-FF02-FD05-BED1-E3EDBACA6844}"/>
              </a:ext>
            </a:extLst>
          </p:cNvPr>
          <p:cNvSpPr>
            <a:spLocks noGrp="1"/>
          </p:cNvSpPr>
          <p:nvPr>
            <p:ph type="sldNum" sz="quarter" idx="16"/>
          </p:nvPr>
        </p:nvSpPr>
        <p:spPr/>
        <p:txBody>
          <a:bodyPr/>
          <a:lstStyle/>
          <a:p>
            <a:pPr algn="l"/>
            <a:fld id="{840C1E0B-154D-844F-9C3C-CB8827A7EAB0}" type="slidenum">
              <a:rPr lang="nl-NL" smtClean="0"/>
              <a:pPr algn="l"/>
              <a:t>42</a:t>
            </a:fld>
            <a:r>
              <a:rPr lang="nl-NL"/>
              <a:t> </a:t>
            </a:r>
            <a:endParaRPr lang="nl-NL" dirty="0"/>
          </a:p>
        </p:txBody>
      </p:sp>
      <p:sp>
        <p:nvSpPr>
          <p:cNvPr id="3" name="TextBox 2">
            <a:extLst>
              <a:ext uri="{FF2B5EF4-FFF2-40B4-BE49-F238E27FC236}">
                <a16:creationId xmlns:a16="http://schemas.microsoft.com/office/drawing/2014/main" id="{EBFFD3E9-9F6D-E9ED-55F9-060E5DE4DC49}"/>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Testing qualitative attributes</a:t>
            </a:r>
          </a:p>
        </p:txBody>
      </p:sp>
      <p:sp>
        <p:nvSpPr>
          <p:cNvPr id="17" name="TextBox 16">
            <a:extLst>
              <a:ext uri="{FF2B5EF4-FFF2-40B4-BE49-F238E27FC236}">
                <a16:creationId xmlns:a16="http://schemas.microsoft.com/office/drawing/2014/main" id="{9FE83E74-1959-3F4D-AD37-420ABB6B0A3F}"/>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0016F828-8B7E-94C8-56FF-3075D41364CD}"/>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097518ED-9439-7F14-A17A-15093B473838}"/>
              </a:ext>
            </a:extLst>
          </p:cNvPr>
          <p:cNvSpPr txBox="1"/>
          <p:nvPr/>
        </p:nvSpPr>
        <p:spPr>
          <a:xfrm>
            <a:off x="4969565"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2" name="Picture 1">
            <a:extLst>
              <a:ext uri="{FF2B5EF4-FFF2-40B4-BE49-F238E27FC236}">
                <a16:creationId xmlns:a16="http://schemas.microsoft.com/office/drawing/2014/main" id="{963FE3FB-1A7D-EF42-FBFC-B7075624FB32}"/>
              </a:ext>
            </a:extLst>
          </p:cNvPr>
          <p:cNvPicPr>
            <a:picLocks noChangeAspect="1"/>
          </p:cNvPicPr>
          <p:nvPr/>
        </p:nvPicPr>
        <p:blipFill>
          <a:blip r:embed="rId2"/>
          <a:stretch>
            <a:fillRect/>
          </a:stretch>
        </p:blipFill>
        <p:spPr>
          <a:xfrm>
            <a:off x="4653396" y="1661818"/>
            <a:ext cx="3830857" cy="2358069"/>
          </a:xfrm>
          <a:prstGeom prst="rect">
            <a:avLst/>
          </a:prstGeom>
        </p:spPr>
      </p:pic>
      <p:sp>
        <p:nvSpPr>
          <p:cNvPr id="7" name="TextBox 6">
            <a:extLst>
              <a:ext uri="{FF2B5EF4-FFF2-40B4-BE49-F238E27FC236}">
                <a16:creationId xmlns:a16="http://schemas.microsoft.com/office/drawing/2014/main" id="{DAE18D91-4250-69B8-6FFB-572827400A62}"/>
              </a:ext>
            </a:extLst>
          </p:cNvPr>
          <p:cNvSpPr txBox="1"/>
          <p:nvPr/>
        </p:nvSpPr>
        <p:spPr>
          <a:xfrm>
            <a:off x="1908311" y="4398399"/>
            <a:ext cx="611259" cy="52346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TestBench simulates the sentiment of a poll of 10000 people given</a:t>
            </a:r>
          </a:p>
          <a:p>
            <a:pPr algn="l"/>
            <a:r>
              <a:rPr lang="en-GB" sz="2400" dirty="0">
                <a:solidFill>
                  <a:srgbClr val="005CA9"/>
                </a:solidFill>
              </a:rPr>
              <a:t>a</a:t>
            </a:r>
            <a:r>
              <a:rPr lang="en-NL" sz="2400" dirty="0">
                <a:solidFill>
                  <a:srgbClr val="005CA9"/>
                </a:solidFill>
              </a:rPr>
              <a:t>n interaction. The interaction is (1) a given customer service instance,</a:t>
            </a:r>
          </a:p>
          <a:p>
            <a:pPr algn="l"/>
            <a:r>
              <a:rPr lang="en-NL" sz="2400" dirty="0">
                <a:solidFill>
                  <a:srgbClr val="005CA9"/>
                </a:solidFill>
              </a:rPr>
              <a:t>(2) </a:t>
            </a:r>
            <a:r>
              <a:rPr lang="en-GB" sz="2400" dirty="0">
                <a:solidFill>
                  <a:srgbClr val="005CA9"/>
                </a:solidFill>
              </a:rPr>
              <a:t>A</a:t>
            </a:r>
            <a:r>
              <a:rPr lang="en-NL" sz="2400" dirty="0">
                <a:solidFill>
                  <a:srgbClr val="005CA9"/>
                </a:solidFill>
              </a:rPr>
              <a:t> student response. </a:t>
            </a:r>
          </a:p>
        </p:txBody>
      </p:sp>
      <p:pic>
        <p:nvPicPr>
          <p:cNvPr id="10" name="Picture 9" descr="A computer screen shot of a folder with papers and a check mark&#10;&#10;Description automatically generated">
            <a:extLst>
              <a:ext uri="{FF2B5EF4-FFF2-40B4-BE49-F238E27FC236}">
                <a16:creationId xmlns:a16="http://schemas.microsoft.com/office/drawing/2014/main" id="{D0D74FDA-F689-B64C-76BB-5C5C83E5CC51}"/>
              </a:ext>
            </a:extLst>
          </p:cNvPr>
          <p:cNvPicPr>
            <a:picLocks noChangeAspect="1"/>
          </p:cNvPicPr>
          <p:nvPr/>
        </p:nvPicPr>
        <p:blipFill>
          <a:blip r:embed="rId3"/>
          <a:stretch>
            <a:fillRect/>
          </a:stretch>
        </p:blipFill>
        <p:spPr>
          <a:xfrm>
            <a:off x="1805980" y="1763165"/>
            <a:ext cx="1762541" cy="1762541"/>
          </a:xfrm>
          <a:prstGeom prst="rect">
            <a:avLst/>
          </a:prstGeom>
        </p:spPr>
      </p:pic>
      <p:sp>
        <p:nvSpPr>
          <p:cNvPr id="11" name="TextBox 10">
            <a:extLst>
              <a:ext uri="{FF2B5EF4-FFF2-40B4-BE49-F238E27FC236}">
                <a16:creationId xmlns:a16="http://schemas.microsoft.com/office/drawing/2014/main" id="{68BCD4DC-EC03-FAE8-8754-62683559094D}"/>
              </a:ext>
            </a:extLst>
          </p:cNvPr>
          <p:cNvSpPr txBox="1"/>
          <p:nvPr/>
        </p:nvSpPr>
        <p:spPr>
          <a:xfrm>
            <a:off x="1342157" y="3525706"/>
            <a:ext cx="2928730" cy="369332"/>
          </a:xfrm>
          <a:prstGeom prst="rect">
            <a:avLst/>
          </a:prstGeom>
          <a:noFill/>
          <a:effectLst>
            <a:outerShdw blurRad="254000" dist="127000" dir="2700000" algn="ctr" rotWithShape="0">
              <a:schemeClr val="tx1">
                <a:alpha val="5000"/>
              </a:schemeClr>
            </a:outerShdw>
          </a:effectLst>
        </p:spPr>
        <p:txBody>
          <a:bodyPr wrap="square">
            <a:spAutoFit/>
          </a:bodyPr>
          <a:lstStyle/>
          <a:p>
            <a:pPr algn="ctr"/>
            <a:r>
              <a:rPr lang="en-GB" dirty="0">
                <a:solidFill>
                  <a:srgbClr val="005CA9"/>
                </a:solidFill>
              </a:rPr>
              <a:t>Test Instances</a:t>
            </a:r>
            <a:endParaRPr lang="en-NL" dirty="0"/>
          </a:p>
        </p:txBody>
      </p:sp>
      <p:sp>
        <p:nvSpPr>
          <p:cNvPr id="12" name="Right Arrow 11">
            <a:extLst>
              <a:ext uri="{FF2B5EF4-FFF2-40B4-BE49-F238E27FC236}">
                <a16:creationId xmlns:a16="http://schemas.microsoft.com/office/drawing/2014/main" id="{0174EFAF-D585-07A1-F2CA-F5D79425F64E}"/>
              </a:ext>
            </a:extLst>
          </p:cNvPr>
          <p:cNvSpPr/>
          <p:nvPr/>
        </p:nvSpPr>
        <p:spPr>
          <a:xfrm>
            <a:off x="3906452" y="2507711"/>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pic>
        <p:nvPicPr>
          <p:cNvPr id="13" name="Picture 12" descr="A person sitting on a stack of books reading a book&#10;&#10;Description automatically generated">
            <a:extLst>
              <a:ext uri="{FF2B5EF4-FFF2-40B4-BE49-F238E27FC236}">
                <a16:creationId xmlns:a16="http://schemas.microsoft.com/office/drawing/2014/main" id="{CF4C92E7-43D9-5E62-9641-6481127394F6}"/>
              </a:ext>
            </a:extLst>
          </p:cNvPr>
          <p:cNvPicPr>
            <a:picLocks noChangeAspect="1"/>
          </p:cNvPicPr>
          <p:nvPr/>
        </p:nvPicPr>
        <p:blipFill>
          <a:blip r:embed="rId4"/>
          <a:stretch>
            <a:fillRect/>
          </a:stretch>
        </p:blipFill>
        <p:spPr>
          <a:xfrm>
            <a:off x="9768066" y="1661818"/>
            <a:ext cx="2011017" cy="2011017"/>
          </a:xfrm>
          <a:prstGeom prst="rect">
            <a:avLst/>
          </a:prstGeom>
        </p:spPr>
      </p:pic>
      <p:sp>
        <p:nvSpPr>
          <p:cNvPr id="14" name="TextBox 13">
            <a:extLst>
              <a:ext uri="{FF2B5EF4-FFF2-40B4-BE49-F238E27FC236}">
                <a16:creationId xmlns:a16="http://schemas.microsoft.com/office/drawing/2014/main" id="{D6E8395D-538C-D520-4974-CBDA38A316EC}"/>
              </a:ext>
            </a:extLst>
          </p:cNvPr>
          <p:cNvSpPr txBox="1"/>
          <p:nvPr/>
        </p:nvSpPr>
        <p:spPr>
          <a:xfrm>
            <a:off x="10125875" y="3327653"/>
            <a:ext cx="1219200" cy="89999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Students</a:t>
            </a:r>
          </a:p>
        </p:txBody>
      </p:sp>
      <p:sp>
        <p:nvSpPr>
          <p:cNvPr id="15" name="Right Arrow 14">
            <a:extLst>
              <a:ext uri="{FF2B5EF4-FFF2-40B4-BE49-F238E27FC236}">
                <a16:creationId xmlns:a16="http://schemas.microsoft.com/office/drawing/2014/main" id="{0E42BB91-14AC-FDDF-793F-20235D46D4A4}"/>
              </a:ext>
            </a:extLst>
          </p:cNvPr>
          <p:cNvSpPr/>
          <p:nvPr/>
        </p:nvSpPr>
        <p:spPr>
          <a:xfrm>
            <a:off x="8681387" y="2219932"/>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sp>
        <p:nvSpPr>
          <p:cNvPr id="16" name="Right Arrow 15">
            <a:extLst>
              <a:ext uri="{FF2B5EF4-FFF2-40B4-BE49-F238E27FC236}">
                <a16:creationId xmlns:a16="http://schemas.microsoft.com/office/drawing/2014/main" id="{3EB36FC3-1B91-BAB6-CD1D-4A138F7DE89F}"/>
              </a:ext>
            </a:extLst>
          </p:cNvPr>
          <p:cNvSpPr/>
          <p:nvPr/>
        </p:nvSpPr>
        <p:spPr>
          <a:xfrm rot="10800000">
            <a:off x="8681387" y="2810818"/>
            <a:ext cx="728870" cy="51683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NL" sz="1800" dirty="0"/>
          </a:p>
        </p:txBody>
      </p:sp>
    </p:spTree>
    <p:extLst>
      <p:ext uri="{BB962C8B-B14F-4D97-AF65-F5344CB8AC3E}">
        <p14:creationId xmlns:p14="http://schemas.microsoft.com/office/powerpoint/2010/main" val="3855381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FA35B-64C4-69A3-55B3-B52F751E546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3F805E-324C-3B46-A49C-F75437367C59}"/>
              </a:ext>
            </a:extLst>
          </p:cNvPr>
          <p:cNvSpPr>
            <a:spLocks noGrp="1"/>
          </p:cNvSpPr>
          <p:nvPr>
            <p:ph type="sldNum" sz="quarter" idx="16"/>
          </p:nvPr>
        </p:nvSpPr>
        <p:spPr/>
        <p:txBody>
          <a:bodyPr/>
          <a:lstStyle/>
          <a:p>
            <a:pPr algn="l"/>
            <a:fld id="{840C1E0B-154D-844F-9C3C-CB8827A7EAB0}" type="slidenum">
              <a:rPr lang="nl-NL" smtClean="0"/>
              <a:pPr algn="l"/>
              <a:t>43</a:t>
            </a:fld>
            <a:r>
              <a:rPr lang="nl-NL"/>
              <a:t> </a:t>
            </a:r>
            <a:endParaRPr lang="nl-NL" dirty="0"/>
          </a:p>
        </p:txBody>
      </p:sp>
      <p:sp>
        <p:nvSpPr>
          <p:cNvPr id="3" name="TextBox 2">
            <a:extLst>
              <a:ext uri="{FF2B5EF4-FFF2-40B4-BE49-F238E27FC236}">
                <a16:creationId xmlns:a16="http://schemas.microsoft.com/office/drawing/2014/main" id="{389355C2-6E8F-0EA3-25F0-AE718BAA7591}"/>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Testing qualitative attributes</a:t>
            </a:r>
          </a:p>
        </p:txBody>
      </p:sp>
      <p:sp>
        <p:nvSpPr>
          <p:cNvPr id="17" name="TextBox 16">
            <a:extLst>
              <a:ext uri="{FF2B5EF4-FFF2-40B4-BE49-F238E27FC236}">
                <a16:creationId xmlns:a16="http://schemas.microsoft.com/office/drawing/2014/main" id="{ACA8DB0F-31AA-1D3A-CC44-2F86E81CCD92}"/>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C54D22C0-EA94-9DE8-EDA7-E4698E695F7D}"/>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453C61E7-05DC-F7FD-92EC-983541382A6B}"/>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7" name="TextBox 6">
            <a:extLst>
              <a:ext uri="{FF2B5EF4-FFF2-40B4-BE49-F238E27FC236}">
                <a16:creationId xmlns:a16="http://schemas.microsoft.com/office/drawing/2014/main" id="{548A9E6E-FFB4-B661-EB63-6B917AE67933}"/>
              </a:ext>
            </a:extLst>
          </p:cNvPr>
          <p:cNvSpPr txBox="1"/>
          <p:nvPr/>
        </p:nvSpPr>
        <p:spPr>
          <a:xfrm>
            <a:off x="2650433" y="5617599"/>
            <a:ext cx="611259" cy="52346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/g/g-aE6euW9BB-testbench</a:t>
            </a:r>
            <a:endParaRPr lang="en-NL" sz="2400" dirty="0">
              <a:solidFill>
                <a:srgbClr val="005CA9"/>
              </a:solidFill>
            </a:endParaRPr>
          </a:p>
        </p:txBody>
      </p:sp>
      <p:pic>
        <p:nvPicPr>
          <p:cNvPr id="10" name="Picture 9">
            <a:extLst>
              <a:ext uri="{FF2B5EF4-FFF2-40B4-BE49-F238E27FC236}">
                <a16:creationId xmlns:a16="http://schemas.microsoft.com/office/drawing/2014/main" id="{C1B5C163-AE48-4079-F38D-60BF37EEE6A7}"/>
              </a:ext>
            </a:extLst>
          </p:cNvPr>
          <p:cNvPicPr>
            <a:picLocks noChangeAspect="1"/>
          </p:cNvPicPr>
          <p:nvPr/>
        </p:nvPicPr>
        <p:blipFill>
          <a:blip r:embed="rId2"/>
          <a:stretch>
            <a:fillRect/>
          </a:stretch>
        </p:blipFill>
        <p:spPr>
          <a:xfrm>
            <a:off x="2210594" y="1238686"/>
            <a:ext cx="7772400" cy="4380627"/>
          </a:xfrm>
          <a:prstGeom prst="rect">
            <a:avLst/>
          </a:prstGeom>
        </p:spPr>
      </p:pic>
    </p:spTree>
    <p:extLst>
      <p:ext uri="{BB962C8B-B14F-4D97-AF65-F5344CB8AC3E}">
        <p14:creationId xmlns:p14="http://schemas.microsoft.com/office/powerpoint/2010/main" val="1211012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3949-0D29-CD12-2336-DF8AEE0DA25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315E8F4-4254-9B75-1EC6-882717084660}"/>
              </a:ext>
            </a:extLst>
          </p:cNvPr>
          <p:cNvSpPr>
            <a:spLocks noGrp="1"/>
          </p:cNvSpPr>
          <p:nvPr>
            <p:ph type="sldNum" sz="quarter" idx="16"/>
          </p:nvPr>
        </p:nvSpPr>
        <p:spPr/>
        <p:txBody>
          <a:bodyPr/>
          <a:lstStyle/>
          <a:p>
            <a:pPr algn="l"/>
            <a:fld id="{840C1E0B-154D-844F-9C3C-CB8827A7EAB0}" type="slidenum">
              <a:rPr lang="nl-NL" smtClean="0"/>
              <a:pPr algn="l"/>
              <a:t>44</a:t>
            </a:fld>
            <a:r>
              <a:rPr lang="nl-NL"/>
              <a:t> </a:t>
            </a:r>
            <a:endParaRPr lang="nl-NL" dirty="0"/>
          </a:p>
        </p:txBody>
      </p:sp>
      <p:sp>
        <p:nvSpPr>
          <p:cNvPr id="3" name="TextBox 2">
            <a:extLst>
              <a:ext uri="{FF2B5EF4-FFF2-40B4-BE49-F238E27FC236}">
                <a16:creationId xmlns:a16="http://schemas.microsoft.com/office/drawing/2014/main" id="{2C6457FA-C9A6-D861-186C-35793E5D18AF}"/>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Testing qualitative attributes</a:t>
            </a:r>
          </a:p>
        </p:txBody>
      </p:sp>
      <p:sp>
        <p:nvSpPr>
          <p:cNvPr id="17" name="TextBox 16">
            <a:extLst>
              <a:ext uri="{FF2B5EF4-FFF2-40B4-BE49-F238E27FC236}">
                <a16:creationId xmlns:a16="http://schemas.microsoft.com/office/drawing/2014/main" id="{0FBF4C3B-60BA-C697-E315-1E4E96AB3111}"/>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3D8C2A56-77B8-D2DC-C692-30871B601135}"/>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3FDF818C-585F-99E3-2F7A-2B2D285861C1}"/>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pic>
        <p:nvPicPr>
          <p:cNvPr id="2" name="Picture 1">
            <a:extLst>
              <a:ext uri="{FF2B5EF4-FFF2-40B4-BE49-F238E27FC236}">
                <a16:creationId xmlns:a16="http://schemas.microsoft.com/office/drawing/2014/main" id="{FBF4D2B5-B2EF-7EA1-C377-2A1A65C4CA44}"/>
              </a:ext>
            </a:extLst>
          </p:cNvPr>
          <p:cNvPicPr>
            <a:picLocks noChangeAspect="1"/>
          </p:cNvPicPr>
          <p:nvPr/>
        </p:nvPicPr>
        <p:blipFill>
          <a:blip r:embed="rId2"/>
          <a:stretch>
            <a:fillRect/>
          </a:stretch>
        </p:blipFill>
        <p:spPr>
          <a:xfrm>
            <a:off x="2528646" y="1558453"/>
            <a:ext cx="7772400" cy="4059146"/>
          </a:xfrm>
          <a:prstGeom prst="rect">
            <a:avLst/>
          </a:prstGeom>
        </p:spPr>
      </p:pic>
      <p:sp>
        <p:nvSpPr>
          <p:cNvPr id="7" name="TextBox 6">
            <a:extLst>
              <a:ext uri="{FF2B5EF4-FFF2-40B4-BE49-F238E27FC236}">
                <a16:creationId xmlns:a16="http://schemas.microsoft.com/office/drawing/2014/main" id="{1E8A4A6E-22D5-8CB7-E158-E514E9F17CFA}"/>
              </a:ext>
            </a:extLst>
          </p:cNvPr>
          <p:cNvSpPr txBox="1"/>
          <p:nvPr/>
        </p:nvSpPr>
        <p:spPr>
          <a:xfrm>
            <a:off x="2650433" y="5617599"/>
            <a:ext cx="611259" cy="52346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/g/g-aE6euW9BB-testbench</a:t>
            </a:r>
            <a:endParaRPr lang="en-NL" sz="2400" dirty="0">
              <a:solidFill>
                <a:srgbClr val="005CA9"/>
              </a:solidFill>
            </a:endParaRPr>
          </a:p>
        </p:txBody>
      </p:sp>
    </p:spTree>
    <p:extLst>
      <p:ext uri="{BB962C8B-B14F-4D97-AF65-F5344CB8AC3E}">
        <p14:creationId xmlns:p14="http://schemas.microsoft.com/office/powerpoint/2010/main" val="41630906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A5AE7-7357-076A-5EBE-04E2C7756B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2C7863-10AC-D2DE-58C3-E3D09700E8B8}"/>
              </a:ext>
            </a:extLst>
          </p:cNvPr>
          <p:cNvSpPr>
            <a:spLocks noGrp="1"/>
          </p:cNvSpPr>
          <p:nvPr>
            <p:ph type="sldNum" sz="quarter" idx="16"/>
          </p:nvPr>
        </p:nvSpPr>
        <p:spPr/>
        <p:txBody>
          <a:bodyPr/>
          <a:lstStyle/>
          <a:p>
            <a:pPr algn="l"/>
            <a:fld id="{840C1E0B-154D-844F-9C3C-CB8827A7EAB0}" type="slidenum">
              <a:rPr lang="nl-NL" smtClean="0"/>
              <a:pPr algn="l"/>
              <a:t>45</a:t>
            </a:fld>
            <a:r>
              <a:rPr lang="nl-NL"/>
              <a:t> </a:t>
            </a:r>
            <a:endParaRPr lang="nl-NL" dirty="0"/>
          </a:p>
        </p:txBody>
      </p:sp>
      <p:sp>
        <p:nvSpPr>
          <p:cNvPr id="3" name="TextBox 2">
            <a:extLst>
              <a:ext uri="{FF2B5EF4-FFF2-40B4-BE49-F238E27FC236}">
                <a16:creationId xmlns:a16="http://schemas.microsoft.com/office/drawing/2014/main" id="{F9C7F9D8-7600-AA7B-AE75-099EC53807FB}"/>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Testing qualitative attributes: anecdotal consistency</a:t>
            </a:r>
          </a:p>
        </p:txBody>
      </p:sp>
      <p:sp>
        <p:nvSpPr>
          <p:cNvPr id="17" name="TextBox 16">
            <a:extLst>
              <a:ext uri="{FF2B5EF4-FFF2-40B4-BE49-F238E27FC236}">
                <a16:creationId xmlns:a16="http://schemas.microsoft.com/office/drawing/2014/main" id="{C9C414EC-63F6-9F7A-7D62-728C439D33A7}"/>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EDD7F07A-A137-60D6-A763-99E4E9905A8D}"/>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AEC3FF96-7EEA-1FCA-462A-12412AE8419E}"/>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7" name="TextBox 6">
            <a:extLst>
              <a:ext uri="{FF2B5EF4-FFF2-40B4-BE49-F238E27FC236}">
                <a16:creationId xmlns:a16="http://schemas.microsoft.com/office/drawing/2014/main" id="{6A286B8B-CB03-7421-BA84-AA30EDC5DD21}"/>
              </a:ext>
            </a:extLst>
          </p:cNvPr>
          <p:cNvSpPr txBox="1"/>
          <p:nvPr/>
        </p:nvSpPr>
        <p:spPr>
          <a:xfrm>
            <a:off x="2650433" y="5617599"/>
            <a:ext cx="611259" cy="52346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/g/g-aE6euW9BB-testbench</a:t>
            </a:r>
            <a:endParaRPr lang="en-NL" sz="2400" dirty="0">
              <a:solidFill>
                <a:srgbClr val="005CA9"/>
              </a:solidFill>
            </a:endParaRPr>
          </a:p>
        </p:txBody>
      </p:sp>
      <p:pic>
        <p:nvPicPr>
          <p:cNvPr id="6" name="Picture 5">
            <a:extLst>
              <a:ext uri="{FF2B5EF4-FFF2-40B4-BE49-F238E27FC236}">
                <a16:creationId xmlns:a16="http://schemas.microsoft.com/office/drawing/2014/main" id="{BFBB15E6-4B29-8EFF-941F-D9F86B6E9A28}"/>
              </a:ext>
            </a:extLst>
          </p:cNvPr>
          <p:cNvPicPr>
            <a:picLocks noChangeAspect="1"/>
          </p:cNvPicPr>
          <p:nvPr/>
        </p:nvPicPr>
        <p:blipFill>
          <a:blip r:embed="rId2"/>
          <a:stretch>
            <a:fillRect/>
          </a:stretch>
        </p:blipFill>
        <p:spPr>
          <a:xfrm>
            <a:off x="6570559" y="1602526"/>
            <a:ext cx="5228073" cy="3652948"/>
          </a:xfrm>
          <a:prstGeom prst="rect">
            <a:avLst/>
          </a:prstGeom>
        </p:spPr>
      </p:pic>
      <p:pic>
        <p:nvPicPr>
          <p:cNvPr id="8" name="Picture 7">
            <a:extLst>
              <a:ext uri="{FF2B5EF4-FFF2-40B4-BE49-F238E27FC236}">
                <a16:creationId xmlns:a16="http://schemas.microsoft.com/office/drawing/2014/main" id="{EA5753C2-A58C-1B70-966D-F8FBB104EC88}"/>
              </a:ext>
            </a:extLst>
          </p:cNvPr>
          <p:cNvPicPr>
            <a:picLocks noChangeAspect="1"/>
          </p:cNvPicPr>
          <p:nvPr/>
        </p:nvPicPr>
        <p:blipFill>
          <a:blip r:embed="rId3"/>
          <a:stretch>
            <a:fillRect/>
          </a:stretch>
        </p:blipFill>
        <p:spPr>
          <a:xfrm>
            <a:off x="554072" y="1968544"/>
            <a:ext cx="5831890" cy="3286930"/>
          </a:xfrm>
          <a:prstGeom prst="rect">
            <a:avLst/>
          </a:prstGeom>
        </p:spPr>
      </p:pic>
    </p:spTree>
    <p:extLst>
      <p:ext uri="{BB962C8B-B14F-4D97-AF65-F5344CB8AC3E}">
        <p14:creationId xmlns:p14="http://schemas.microsoft.com/office/powerpoint/2010/main" val="2855350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B3B6E-29A7-1E92-0893-E571263174C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11460-04B9-4887-FEE7-8DE149475D1E}"/>
              </a:ext>
            </a:extLst>
          </p:cNvPr>
          <p:cNvSpPr>
            <a:spLocks noGrp="1"/>
          </p:cNvSpPr>
          <p:nvPr>
            <p:ph type="sldNum" sz="quarter" idx="16"/>
          </p:nvPr>
        </p:nvSpPr>
        <p:spPr/>
        <p:txBody>
          <a:bodyPr/>
          <a:lstStyle/>
          <a:p>
            <a:pPr algn="l"/>
            <a:fld id="{840C1E0B-154D-844F-9C3C-CB8827A7EAB0}" type="slidenum">
              <a:rPr lang="nl-NL" smtClean="0"/>
              <a:pPr algn="l"/>
              <a:t>46</a:t>
            </a:fld>
            <a:r>
              <a:rPr lang="nl-NL"/>
              <a:t> </a:t>
            </a:r>
            <a:endParaRPr lang="nl-NL" dirty="0"/>
          </a:p>
        </p:txBody>
      </p:sp>
      <p:sp>
        <p:nvSpPr>
          <p:cNvPr id="3" name="TextBox 2">
            <a:extLst>
              <a:ext uri="{FF2B5EF4-FFF2-40B4-BE49-F238E27FC236}">
                <a16:creationId xmlns:a16="http://schemas.microsoft.com/office/drawing/2014/main" id="{BF89967D-FB54-96AF-9528-8DAF50D9D2DD}"/>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Caveats: Stress test and limitations apply </a:t>
            </a:r>
            <a:r>
              <a:rPr lang="en-NL" sz="2800" b="1" dirty="0">
                <a:solidFill>
                  <a:srgbClr val="005CA9"/>
                </a:solidFill>
                <a:sym typeface="Wingdings" pitchFamily="2" charset="2"/>
              </a:rPr>
              <a:t></a:t>
            </a:r>
            <a:endParaRPr lang="en-NL" sz="2800" b="1" dirty="0">
              <a:solidFill>
                <a:srgbClr val="005CA9"/>
              </a:solidFill>
            </a:endParaRPr>
          </a:p>
        </p:txBody>
      </p:sp>
      <p:sp>
        <p:nvSpPr>
          <p:cNvPr id="17" name="TextBox 16">
            <a:extLst>
              <a:ext uri="{FF2B5EF4-FFF2-40B4-BE49-F238E27FC236}">
                <a16:creationId xmlns:a16="http://schemas.microsoft.com/office/drawing/2014/main" id="{349097B9-B289-7038-8D16-289A771258ED}"/>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CACF7255-23D8-50EF-F2AD-8F73C7CD90DB}"/>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0EF21475-554B-C22E-D5AD-5AF4EDBD7418}"/>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7" name="TextBox 6">
            <a:extLst>
              <a:ext uri="{FF2B5EF4-FFF2-40B4-BE49-F238E27FC236}">
                <a16:creationId xmlns:a16="http://schemas.microsoft.com/office/drawing/2014/main" id="{1BA06E09-EA59-769A-EC90-F5A81CAF735C}"/>
              </a:ext>
            </a:extLst>
          </p:cNvPr>
          <p:cNvSpPr txBox="1"/>
          <p:nvPr/>
        </p:nvSpPr>
        <p:spPr>
          <a:xfrm>
            <a:off x="2650433" y="5617599"/>
            <a:ext cx="611259" cy="523461"/>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https://</a:t>
            </a:r>
            <a:r>
              <a:rPr lang="en-GB" sz="2400" dirty="0" err="1">
                <a:solidFill>
                  <a:srgbClr val="005CA9"/>
                </a:solidFill>
              </a:rPr>
              <a:t>chat.openai.com</a:t>
            </a:r>
            <a:r>
              <a:rPr lang="en-GB" sz="2400" dirty="0">
                <a:solidFill>
                  <a:srgbClr val="005CA9"/>
                </a:solidFill>
              </a:rPr>
              <a:t>/g/g-aE6euW9BB-testbench</a:t>
            </a:r>
            <a:endParaRPr lang="en-NL" sz="2400" dirty="0">
              <a:solidFill>
                <a:srgbClr val="005CA9"/>
              </a:solidFill>
            </a:endParaRPr>
          </a:p>
        </p:txBody>
      </p:sp>
      <p:pic>
        <p:nvPicPr>
          <p:cNvPr id="2" name="Picture 1">
            <a:extLst>
              <a:ext uri="{FF2B5EF4-FFF2-40B4-BE49-F238E27FC236}">
                <a16:creationId xmlns:a16="http://schemas.microsoft.com/office/drawing/2014/main" id="{77306BA6-0446-F850-6B83-1703AE76E5C5}"/>
              </a:ext>
            </a:extLst>
          </p:cNvPr>
          <p:cNvPicPr>
            <a:picLocks noChangeAspect="1"/>
          </p:cNvPicPr>
          <p:nvPr/>
        </p:nvPicPr>
        <p:blipFill>
          <a:blip r:embed="rId2"/>
          <a:stretch>
            <a:fillRect/>
          </a:stretch>
        </p:blipFill>
        <p:spPr>
          <a:xfrm>
            <a:off x="1720263" y="3779720"/>
            <a:ext cx="9317692" cy="1312889"/>
          </a:xfrm>
          <a:prstGeom prst="rect">
            <a:avLst/>
          </a:prstGeom>
        </p:spPr>
      </p:pic>
      <p:sp>
        <p:nvSpPr>
          <p:cNvPr id="10" name="TextBox 9">
            <a:extLst>
              <a:ext uri="{FF2B5EF4-FFF2-40B4-BE49-F238E27FC236}">
                <a16:creationId xmlns:a16="http://schemas.microsoft.com/office/drawing/2014/main" id="{B0DE9B7B-3445-948E-C9B2-DD5083DBD9DC}"/>
              </a:ext>
            </a:extLst>
          </p:cNvPr>
          <p:cNvSpPr txBox="1"/>
          <p:nvPr/>
        </p:nvSpPr>
        <p:spPr>
          <a:xfrm>
            <a:off x="2357073" y="1565842"/>
            <a:ext cx="8044071" cy="21104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GB" sz="2400" dirty="0">
                <a:solidFill>
                  <a:srgbClr val="005CA9"/>
                </a:solidFill>
              </a:rPr>
              <a:t>These are not yet plug and play solutions, if you use them,</a:t>
            </a:r>
          </a:p>
          <a:p>
            <a:pPr algn="l"/>
            <a:r>
              <a:rPr lang="en-GB" sz="2400" dirty="0">
                <a:solidFill>
                  <a:srgbClr val="005CA9"/>
                </a:solidFill>
              </a:rPr>
              <a:t>stress test them (maybe with some volunteer students) to</a:t>
            </a:r>
          </a:p>
          <a:p>
            <a:pPr algn="l"/>
            <a:r>
              <a:rPr lang="en-GB" sz="2400" dirty="0">
                <a:solidFill>
                  <a:srgbClr val="005CA9"/>
                </a:solidFill>
              </a:rPr>
              <a:t>avoid misleading answers. </a:t>
            </a:r>
            <a:endParaRPr lang="en-NL" sz="2400" dirty="0">
              <a:solidFill>
                <a:srgbClr val="005CA9"/>
              </a:solidFill>
            </a:endParaRPr>
          </a:p>
        </p:txBody>
      </p:sp>
    </p:spTree>
    <p:extLst>
      <p:ext uri="{BB962C8B-B14F-4D97-AF65-F5344CB8AC3E}">
        <p14:creationId xmlns:p14="http://schemas.microsoft.com/office/powerpoint/2010/main" val="1561768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44977-52B5-463F-87AF-9FB8C0F5CC5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DD1FA9-8F8C-A60A-B6F2-FF5E2B4A4896}"/>
              </a:ext>
            </a:extLst>
          </p:cNvPr>
          <p:cNvSpPr>
            <a:spLocks noGrp="1"/>
          </p:cNvSpPr>
          <p:nvPr>
            <p:ph type="sldNum" sz="quarter" idx="16"/>
          </p:nvPr>
        </p:nvSpPr>
        <p:spPr/>
        <p:txBody>
          <a:bodyPr/>
          <a:lstStyle/>
          <a:p>
            <a:pPr algn="l"/>
            <a:fld id="{840C1E0B-154D-844F-9C3C-CB8827A7EAB0}" type="slidenum">
              <a:rPr lang="nl-NL" smtClean="0"/>
              <a:pPr algn="l"/>
              <a:t>47</a:t>
            </a:fld>
            <a:r>
              <a:rPr lang="nl-NL"/>
              <a:t> </a:t>
            </a:r>
            <a:endParaRPr lang="nl-NL" dirty="0"/>
          </a:p>
        </p:txBody>
      </p:sp>
      <p:sp>
        <p:nvSpPr>
          <p:cNvPr id="3" name="TextBox 2">
            <a:extLst>
              <a:ext uri="{FF2B5EF4-FFF2-40B4-BE49-F238E27FC236}">
                <a16:creationId xmlns:a16="http://schemas.microsoft.com/office/drawing/2014/main" id="{F89D1FDB-6151-9302-9289-B4FDC4B17D12}"/>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b="1" dirty="0">
                <a:solidFill>
                  <a:srgbClr val="005CA9"/>
                </a:solidFill>
              </a:rPr>
              <a:t>Conclusions</a:t>
            </a:r>
          </a:p>
        </p:txBody>
      </p:sp>
      <p:sp>
        <p:nvSpPr>
          <p:cNvPr id="17" name="TextBox 16">
            <a:extLst>
              <a:ext uri="{FF2B5EF4-FFF2-40B4-BE49-F238E27FC236}">
                <a16:creationId xmlns:a16="http://schemas.microsoft.com/office/drawing/2014/main" id="{C1A67271-D516-4B7F-9695-7CB85B6FB6B4}"/>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8DC4EB2B-55E7-F951-7F95-CD54AE7D0B8F}"/>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30711D18-FFC9-2409-9E7D-CFC906138E80}"/>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6" name="TextBox 5">
            <a:extLst>
              <a:ext uri="{FF2B5EF4-FFF2-40B4-BE49-F238E27FC236}">
                <a16:creationId xmlns:a16="http://schemas.microsoft.com/office/drawing/2014/main" id="{9DA30EB2-3CD1-73F4-A217-7A85E93BC81A}"/>
              </a:ext>
            </a:extLst>
          </p:cNvPr>
          <p:cNvSpPr txBox="1"/>
          <p:nvPr/>
        </p:nvSpPr>
        <p:spPr>
          <a:xfrm>
            <a:off x="2357073" y="1565842"/>
            <a:ext cx="8044071" cy="2110409"/>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marL="342900" indent="-342900" algn="l">
              <a:buFont typeface="Arial" panose="020B0604020202020204" pitchFamily="34" charset="0"/>
              <a:buChar char="•"/>
            </a:pPr>
            <a:r>
              <a:rPr lang="en-NL" sz="2400" dirty="0">
                <a:solidFill>
                  <a:srgbClr val="005CA9"/>
                </a:solidFill>
              </a:rPr>
              <a:t>What a time to be alive!</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dirty="0">
                <a:solidFill>
                  <a:srgbClr val="005CA9"/>
                </a:solidFill>
              </a:rPr>
              <a:t>What are the next steps?</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dirty="0">
                <a:solidFill>
                  <a:srgbClr val="005CA9"/>
                </a:solidFill>
              </a:rPr>
              <a:t>Get in touch with me @ </a:t>
            </a:r>
            <a:r>
              <a:rPr lang="en-NL" sz="2400" dirty="0">
                <a:solidFill>
                  <a:srgbClr val="005CA9"/>
                </a:solidFill>
                <a:hlinkClick r:id="rId2"/>
              </a:rPr>
              <a:t>f.a.m.balocco@vu.nl</a:t>
            </a:r>
            <a:endParaRPr lang="en-NL" sz="2400" dirty="0">
              <a:solidFill>
                <a:srgbClr val="005CA9"/>
              </a:solidFill>
            </a:endParaRP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dirty="0">
                <a:solidFill>
                  <a:srgbClr val="005CA9"/>
                </a:solidFill>
              </a:rPr>
              <a:t>Let’s build something cool together!</a:t>
            </a:r>
          </a:p>
          <a:p>
            <a:pPr marL="342900" indent="-342900" algn="l">
              <a:buFont typeface="Arial" panose="020B0604020202020204" pitchFamily="34" charset="0"/>
              <a:buChar char="•"/>
            </a:pPr>
            <a:endParaRPr lang="en-NL" sz="2400" dirty="0">
              <a:solidFill>
                <a:srgbClr val="005CA9"/>
              </a:solidFill>
            </a:endParaRPr>
          </a:p>
          <a:p>
            <a:pPr marL="342900" indent="-342900">
              <a:buFont typeface="Arial" panose="020B0604020202020204" pitchFamily="34" charset="0"/>
              <a:buChar char="•"/>
            </a:pPr>
            <a:r>
              <a:rPr lang="en-NL" sz="2400" dirty="0">
                <a:solidFill>
                  <a:srgbClr val="005CA9"/>
                </a:solidFill>
              </a:rPr>
              <a:t>Add me on LinkedIn!</a:t>
            </a:r>
          </a:p>
          <a:p>
            <a:r>
              <a:rPr lang="en-NL" sz="2400" dirty="0">
                <a:solidFill>
                  <a:srgbClr val="005CA9"/>
                </a:solidFill>
              </a:rPr>
              <a:t> </a:t>
            </a:r>
            <a:r>
              <a:rPr lang="it-IT" sz="2400" b="1" i="1" dirty="0">
                <a:hlinkClick r:id="rId3"/>
              </a:rPr>
              <a:t>https://www.linkedin.com/in/francesco-balocco-67b64294/</a:t>
            </a:r>
            <a:endParaRPr lang="it-IT" sz="2400" b="1" i="1" dirty="0"/>
          </a:p>
          <a:p>
            <a:pPr marL="342900" indent="-342900" algn="l">
              <a:buFont typeface="Arial" panose="020B0604020202020204" pitchFamily="34" charset="0"/>
              <a:buChar char="•"/>
            </a:pPr>
            <a:endParaRPr lang="en-NL" sz="2400" dirty="0">
              <a:solidFill>
                <a:srgbClr val="005CA9"/>
              </a:solidFill>
            </a:endParaRPr>
          </a:p>
        </p:txBody>
      </p:sp>
      <p:pic>
        <p:nvPicPr>
          <p:cNvPr id="8" name="Immagine 19">
            <a:extLst>
              <a:ext uri="{FF2B5EF4-FFF2-40B4-BE49-F238E27FC236}">
                <a16:creationId xmlns:a16="http://schemas.microsoft.com/office/drawing/2014/main" id="{5A7A39DB-3C24-A5E5-5ECF-1E99737A0DD4}"/>
              </a:ext>
            </a:extLst>
          </p:cNvPr>
          <p:cNvPicPr>
            <a:picLocks noChangeAspect="1"/>
          </p:cNvPicPr>
          <p:nvPr/>
        </p:nvPicPr>
        <p:blipFill>
          <a:blip r:embed="rId4"/>
          <a:stretch>
            <a:fillRect/>
          </a:stretch>
        </p:blipFill>
        <p:spPr>
          <a:xfrm>
            <a:off x="8980556" y="4265126"/>
            <a:ext cx="840409" cy="840409"/>
          </a:xfrm>
          <a:prstGeom prst="rect">
            <a:avLst/>
          </a:prstGeom>
        </p:spPr>
      </p:pic>
    </p:spTree>
    <p:extLst>
      <p:ext uri="{BB962C8B-B14F-4D97-AF65-F5344CB8AC3E}">
        <p14:creationId xmlns:p14="http://schemas.microsoft.com/office/powerpoint/2010/main" val="4272979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6BFC9-7E41-573A-3736-E0DB487EC52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907D4-209C-EBCA-D13F-8727E2457D6D}"/>
              </a:ext>
            </a:extLst>
          </p:cNvPr>
          <p:cNvSpPr>
            <a:spLocks noGrp="1"/>
          </p:cNvSpPr>
          <p:nvPr>
            <p:ph type="sldNum" sz="quarter" idx="16"/>
          </p:nvPr>
        </p:nvSpPr>
        <p:spPr/>
        <p:txBody>
          <a:bodyPr/>
          <a:lstStyle/>
          <a:p>
            <a:pPr algn="l"/>
            <a:fld id="{840C1E0B-154D-844F-9C3C-CB8827A7EAB0}" type="slidenum">
              <a:rPr lang="nl-NL" smtClean="0"/>
              <a:pPr algn="l"/>
              <a:t>48</a:t>
            </a:fld>
            <a:r>
              <a:rPr lang="nl-NL"/>
              <a:t> </a:t>
            </a:r>
            <a:endParaRPr lang="nl-NL" dirty="0"/>
          </a:p>
        </p:txBody>
      </p:sp>
      <p:sp>
        <p:nvSpPr>
          <p:cNvPr id="3" name="TextBox 2">
            <a:extLst>
              <a:ext uri="{FF2B5EF4-FFF2-40B4-BE49-F238E27FC236}">
                <a16:creationId xmlns:a16="http://schemas.microsoft.com/office/drawing/2014/main" id="{8FB526F3-17B0-CE66-1D51-EAB4D1C2FB96}"/>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dirty="0">
                <a:solidFill>
                  <a:srgbClr val="005CA9"/>
                </a:solidFill>
                <a:sym typeface="Wingdings" pitchFamily="2" charset="2"/>
              </a:rPr>
              <a:t>System Prompt for Sarah McMain (Generated by ChatGPT)</a:t>
            </a:r>
            <a:endParaRPr lang="en-NL" sz="2800" dirty="0">
              <a:solidFill>
                <a:srgbClr val="005CA9"/>
              </a:solidFill>
            </a:endParaRPr>
          </a:p>
        </p:txBody>
      </p:sp>
      <p:sp>
        <p:nvSpPr>
          <p:cNvPr id="17" name="TextBox 16">
            <a:extLst>
              <a:ext uri="{FF2B5EF4-FFF2-40B4-BE49-F238E27FC236}">
                <a16:creationId xmlns:a16="http://schemas.microsoft.com/office/drawing/2014/main" id="{560492C2-2A89-BF0C-8E34-A420C360B13C}"/>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41285CCE-C595-7696-4FE7-AFB6D5CE787C}"/>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CAA497F3-784E-085F-6151-9875AD88269E}"/>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8" name="TextBox 7">
            <a:extLst>
              <a:ext uri="{FF2B5EF4-FFF2-40B4-BE49-F238E27FC236}">
                <a16:creationId xmlns:a16="http://schemas.microsoft.com/office/drawing/2014/main" id="{9C34221D-001C-F206-7FDB-1187B732FC96}"/>
              </a:ext>
            </a:extLst>
          </p:cNvPr>
          <p:cNvSpPr txBox="1"/>
          <p:nvPr/>
        </p:nvSpPr>
        <p:spPr>
          <a:xfrm>
            <a:off x="1391477" y="1151453"/>
            <a:ext cx="10190922" cy="4555093"/>
          </a:xfrm>
          <a:prstGeom prst="rect">
            <a:avLst/>
          </a:prstGeom>
          <a:noFill/>
          <a:effectLst>
            <a:outerShdw blurRad="254000" dist="127000" dir="2700000" algn="ctr" rotWithShape="0">
              <a:schemeClr val="tx1">
                <a:alpha val="5000"/>
              </a:schemeClr>
            </a:outerShdw>
          </a:effectLst>
        </p:spPr>
        <p:txBody>
          <a:bodyPr wrap="square">
            <a:spAutoFit/>
          </a:bodyPr>
          <a:lstStyle/>
          <a:p>
            <a:r>
              <a:rPr lang="en-NL" sz="1000" dirty="0"/>
              <a:t>Introduction:</a:t>
            </a:r>
          </a:p>
          <a:p>
            <a:r>
              <a:rPr lang="en-NL" sz="1000" dirty="0"/>
              <a:t>"Hello, I'm Sarah McMain, CEO of Gamma Airlines. I look forward to helping you navigate through your project about our new chatbot initiative. Feel free to ask about our plans, the challenges we've faced, or any details in the project brief!"</a:t>
            </a:r>
          </a:p>
          <a:p>
            <a:endParaRPr lang="en-NL" sz="1000" dirty="0"/>
          </a:p>
          <a:p>
            <a:r>
              <a:rPr lang="en-NL" sz="1000" dirty="0"/>
              <a:t>Interaction Flow:</a:t>
            </a:r>
          </a:p>
          <a:p>
            <a:endParaRPr lang="en-NL" sz="1000" dirty="0"/>
          </a:p>
          <a:p>
            <a:r>
              <a:rPr lang="en-NL" sz="1000" dirty="0"/>
              <a:t>When a student asks a general question or seeks guidance, provide responses that encourage further inquiry and deeper thinking, reflecting Sarah’s leadership and mentoring approach.</a:t>
            </a:r>
          </a:p>
          <a:p>
            <a:r>
              <a:rPr lang="en-NL" sz="1000" dirty="0"/>
              <a:t>If a question can be answered with the brief, offer a concise response but leave room for follow-up questions to engage the students more actively.</a:t>
            </a:r>
          </a:p>
          <a:p>
            <a:r>
              <a:rPr lang="en-NL" sz="1000" dirty="0"/>
              <a:t>For questions outside the brief’s details, reply with: "That’s a great area to explore further. While I don’t have all the specifics in our brief, your teacher might have additional resources that can help."</a:t>
            </a:r>
          </a:p>
          <a:p>
            <a:r>
              <a:rPr lang="en-NL" sz="1000" dirty="0"/>
              <a:t>Example Interaction:</a:t>
            </a:r>
          </a:p>
          <a:p>
            <a:endParaRPr lang="en-NL" sz="1000" dirty="0"/>
          </a:p>
          <a:p>
            <a:r>
              <a:rPr lang="en-NL" sz="1000" dirty="0"/>
              <a:t>Student: What should we do for the project?</a:t>
            </a:r>
          </a:p>
          <a:p>
            <a:endParaRPr lang="en-NL" sz="1000" dirty="0"/>
          </a:p>
          <a:p>
            <a:r>
              <a:rPr lang="en-NL" sz="1000" dirty="0"/>
              <a:t>Sarah McMain (GPT): Start by understanding the core goals of our chatbot initiative. It’s all about enhancing customer interactions while maintaining efficiency. What aspect of the project do you think is crucial to focus on first?</a:t>
            </a:r>
          </a:p>
          <a:p>
            <a:endParaRPr lang="en-NL" sz="1000" dirty="0"/>
          </a:p>
          <a:p>
            <a:r>
              <a:rPr lang="en-NL" sz="1000" dirty="0"/>
              <a:t>Student: How do we handle customer feedback in the chatbot system?</a:t>
            </a:r>
          </a:p>
          <a:p>
            <a:endParaRPr lang="en-NL" sz="1000" dirty="0"/>
          </a:p>
          <a:p>
            <a:r>
              <a:rPr lang="en-NL" sz="1000" dirty="0"/>
              <a:t>Sarah McMain (GPT): Customer feedback is vital. Think about how the chatbot can first recognize and categorize feedback. What mechanisms do you think we could implement to ensure feedback is utilized effectively?</a:t>
            </a:r>
          </a:p>
          <a:p>
            <a:endParaRPr lang="en-NL" sz="1000" dirty="0"/>
          </a:p>
          <a:p>
            <a:r>
              <a:rPr lang="en-NL" sz="1000" dirty="0"/>
              <a:t>Additional Guidance:</a:t>
            </a:r>
          </a:p>
          <a:p>
            <a:endParaRPr lang="en-NL" sz="1000" dirty="0"/>
          </a:p>
          <a:p>
            <a:r>
              <a:rPr lang="en-NL" sz="1000" dirty="0"/>
              <a:t>Use a tone that is professional, insightful, and encouraging, mirroring Sarah’s ability to lead and inspire.</a:t>
            </a:r>
          </a:p>
          <a:p>
            <a:r>
              <a:rPr lang="en-NL" sz="1000" dirty="0"/>
              <a:t>Integrate motivational cues and praise to engage students, e.g., "That’s an insightful question—you’re thinking like a true leader in our field."</a:t>
            </a:r>
          </a:p>
          <a:p>
            <a:r>
              <a:rPr lang="en-NL" sz="1000" dirty="0"/>
              <a:t>Conclusion:</a:t>
            </a:r>
          </a:p>
          <a:p>
            <a:r>
              <a:rPr lang="en-NL" sz="1000" dirty="0"/>
              <a:t>"Keep the questions coming! Each one brings you closer to understanding the intricate balance we strive to maintain at Gamma Airlines. And remember, if you find yourselves needing more detailed guidance, your teacher is a wonderful resource. Good luck, and I’m here whenever you need to dive deeper!"</a:t>
            </a:r>
          </a:p>
        </p:txBody>
      </p:sp>
    </p:spTree>
    <p:extLst>
      <p:ext uri="{BB962C8B-B14F-4D97-AF65-F5344CB8AC3E}">
        <p14:creationId xmlns:p14="http://schemas.microsoft.com/office/powerpoint/2010/main" val="4222169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40225-7C04-BF1E-52C2-A43D22AA483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88D34-CDC9-5721-9D32-7E2056C59ADF}"/>
              </a:ext>
            </a:extLst>
          </p:cNvPr>
          <p:cNvSpPr>
            <a:spLocks noGrp="1"/>
          </p:cNvSpPr>
          <p:nvPr>
            <p:ph type="sldNum" sz="quarter" idx="16"/>
          </p:nvPr>
        </p:nvSpPr>
        <p:spPr/>
        <p:txBody>
          <a:bodyPr/>
          <a:lstStyle/>
          <a:p>
            <a:pPr algn="l"/>
            <a:fld id="{840C1E0B-154D-844F-9C3C-CB8827A7EAB0}" type="slidenum">
              <a:rPr lang="nl-NL" smtClean="0"/>
              <a:pPr algn="l"/>
              <a:t>49</a:t>
            </a:fld>
            <a:r>
              <a:rPr lang="nl-NL"/>
              <a:t> </a:t>
            </a:r>
            <a:endParaRPr lang="nl-NL" dirty="0"/>
          </a:p>
        </p:txBody>
      </p:sp>
      <p:sp>
        <p:nvSpPr>
          <p:cNvPr id="3" name="TextBox 2">
            <a:extLst>
              <a:ext uri="{FF2B5EF4-FFF2-40B4-BE49-F238E27FC236}">
                <a16:creationId xmlns:a16="http://schemas.microsoft.com/office/drawing/2014/main" id="{C12D0BEA-D9B3-28F6-818C-3A158F4743EA}"/>
              </a:ext>
            </a:extLst>
          </p:cNvPr>
          <p:cNvSpPr txBox="1"/>
          <p:nvPr/>
        </p:nvSpPr>
        <p:spPr>
          <a:xfrm>
            <a:off x="1719470" y="675860"/>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800" dirty="0">
                <a:solidFill>
                  <a:srgbClr val="005CA9"/>
                </a:solidFill>
                <a:sym typeface="Wingdings" pitchFamily="2" charset="2"/>
              </a:rPr>
              <a:t>System Prompt for TestBench (Generated by ChatGPT)</a:t>
            </a:r>
            <a:endParaRPr lang="en-NL" sz="2800" dirty="0">
              <a:solidFill>
                <a:srgbClr val="005CA9"/>
              </a:solidFill>
            </a:endParaRPr>
          </a:p>
        </p:txBody>
      </p:sp>
      <p:sp>
        <p:nvSpPr>
          <p:cNvPr id="17" name="TextBox 16">
            <a:extLst>
              <a:ext uri="{FF2B5EF4-FFF2-40B4-BE49-F238E27FC236}">
                <a16:creationId xmlns:a16="http://schemas.microsoft.com/office/drawing/2014/main" id="{6CA754C6-7705-1D90-009A-7239A5A7FB76}"/>
              </a:ext>
            </a:extLst>
          </p:cNvPr>
          <p:cNvSpPr txBox="1"/>
          <p:nvPr/>
        </p:nvSpPr>
        <p:spPr>
          <a:xfrm>
            <a:off x="4562061" y="6182139"/>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9" name="TextBox 8">
            <a:extLst>
              <a:ext uri="{FF2B5EF4-FFF2-40B4-BE49-F238E27FC236}">
                <a16:creationId xmlns:a16="http://schemas.microsoft.com/office/drawing/2014/main" id="{FBE5CD04-CBC5-DC30-1391-8C14852CB28E}"/>
              </a:ext>
            </a:extLst>
          </p:cNvPr>
          <p:cNvSpPr txBox="1"/>
          <p:nvPr/>
        </p:nvSpPr>
        <p:spPr>
          <a:xfrm>
            <a:off x="6255026" y="1020417"/>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5" name="TextBox 4">
            <a:extLst>
              <a:ext uri="{FF2B5EF4-FFF2-40B4-BE49-F238E27FC236}">
                <a16:creationId xmlns:a16="http://schemas.microsoft.com/office/drawing/2014/main" id="{3C82266B-EE51-97C6-E6F7-B1B0BB732AEE}"/>
              </a:ext>
            </a:extLst>
          </p:cNvPr>
          <p:cNvSpPr txBox="1"/>
          <p:nvPr/>
        </p:nvSpPr>
        <p:spPr>
          <a:xfrm>
            <a:off x="4505739" y="3127513"/>
            <a:ext cx="0" cy="0"/>
          </a:xfrm>
          <a:prstGeom prst="rect">
            <a:avLst/>
          </a:prstGeom>
          <a:solidFill>
            <a:schemeClr val="bg1"/>
          </a:solidFill>
          <a:effectLst>
            <a:outerShdw blurRad="254000" dist="127000" dir="2700000" algn="ctr" rotWithShape="0">
              <a:schemeClr val="tx1">
                <a:alpha val="5000"/>
              </a:schemeClr>
            </a:outerShdw>
          </a:effectLst>
        </p:spPr>
        <p:txBody>
          <a:bodyPr wrap="none" lIns="360000" tIns="360000" rIns="360000" bIns="360000" rtlCol="0">
            <a:noAutofit/>
          </a:bodyPr>
          <a:lstStyle/>
          <a:p>
            <a:pPr algn="l"/>
            <a:endParaRPr lang="en-NL" sz="2400" dirty="0">
              <a:solidFill>
                <a:srgbClr val="005CA9"/>
              </a:solidFill>
            </a:endParaRPr>
          </a:p>
        </p:txBody>
      </p:sp>
      <p:sp>
        <p:nvSpPr>
          <p:cNvPr id="8" name="TextBox 7">
            <a:extLst>
              <a:ext uri="{FF2B5EF4-FFF2-40B4-BE49-F238E27FC236}">
                <a16:creationId xmlns:a16="http://schemas.microsoft.com/office/drawing/2014/main" id="{715F3942-B3DC-27C4-369F-61682A52E5BC}"/>
              </a:ext>
            </a:extLst>
          </p:cNvPr>
          <p:cNvSpPr txBox="1"/>
          <p:nvPr/>
        </p:nvSpPr>
        <p:spPr>
          <a:xfrm>
            <a:off x="1391477" y="1151453"/>
            <a:ext cx="10190922" cy="5170646"/>
          </a:xfrm>
          <a:prstGeom prst="rect">
            <a:avLst/>
          </a:prstGeom>
          <a:noFill/>
          <a:effectLst>
            <a:outerShdw blurRad="254000" dist="127000" dir="2700000" algn="ctr" rotWithShape="0">
              <a:schemeClr val="tx1">
                <a:alpha val="5000"/>
              </a:schemeClr>
            </a:outerShdw>
          </a:effectLst>
        </p:spPr>
        <p:txBody>
          <a:bodyPr wrap="square">
            <a:spAutoFit/>
          </a:bodyPr>
          <a:lstStyle/>
          <a:p>
            <a:r>
              <a:rPr lang="en-GB" sz="1000" dirty="0"/>
              <a:t>Introduction:</a:t>
            </a:r>
          </a:p>
          <a:p>
            <a:r>
              <a:rPr lang="en-GB" sz="1000" dirty="0"/>
              <a:t>"Welcome to the Gamma Airlines Chatbot Testing Environment. I'm here to guide you through testing your chatbot with various customer service instances from your project brief. When you're ready to begin, type 'start test'."</a:t>
            </a:r>
          </a:p>
          <a:p>
            <a:endParaRPr lang="en-GB" sz="1000" dirty="0"/>
          </a:p>
          <a:p>
            <a:r>
              <a:rPr lang="en-GB" sz="1000" dirty="0"/>
              <a:t>Testing Procedure:</a:t>
            </a:r>
          </a:p>
          <a:p>
            <a:endParaRPr lang="en-GB" sz="1000" dirty="0"/>
          </a:p>
          <a:p>
            <a:r>
              <a:rPr lang="en-GB" sz="1000" dirty="0"/>
              <a:t>Initiating the Test:</a:t>
            </a:r>
          </a:p>
          <a:p>
            <a:endParaRPr lang="en-GB" sz="1000" dirty="0"/>
          </a:p>
          <a:p>
            <a:r>
              <a:rPr lang="en-GB" sz="1000" dirty="0"/>
              <a:t>When a student types "start test," the GPT retrieves the first customer service instance from the document provided.</a:t>
            </a:r>
          </a:p>
          <a:p>
            <a:r>
              <a:rPr lang="en-GB" sz="1000" dirty="0"/>
              <a:t>Output: "Here's your first customer service request: [instance from the brief]. Please input your chatbot’s response."</a:t>
            </a:r>
          </a:p>
          <a:p>
            <a:r>
              <a:rPr lang="en-GB" sz="1000" dirty="0"/>
              <a:t>Receiving Chatbot Response:</a:t>
            </a:r>
          </a:p>
          <a:p>
            <a:endParaRPr lang="en-GB" sz="1000" dirty="0"/>
          </a:p>
          <a:p>
            <a:r>
              <a:rPr lang="en-GB" sz="1000" dirty="0"/>
              <a:t>Once the students input their chatbot's response to the request, the GPT uses it to simulate a broader public sentiment analysis. the GPT imagines polling 10000 people on the customer service interaction between the person and an airline. The person sends in the request [instance] and the airline answers with [student answer], return the average sentiment value.</a:t>
            </a:r>
          </a:p>
          <a:p>
            <a:endParaRPr lang="en-GB" sz="1000" dirty="0"/>
          </a:p>
          <a:p>
            <a:r>
              <a:rPr lang="en-GB" sz="1000" dirty="0"/>
              <a:t>Providing Feedback:</a:t>
            </a:r>
          </a:p>
          <a:p>
            <a:endParaRPr lang="en-GB" sz="1000" dirty="0"/>
          </a:p>
          <a:p>
            <a:r>
              <a:rPr lang="en-GB" sz="1000" dirty="0"/>
              <a:t>Based on the simulated sentiment analysis, provide feedback to the students.</a:t>
            </a:r>
          </a:p>
          <a:p>
            <a:r>
              <a:rPr lang="en-GB" sz="1000" dirty="0"/>
              <a:t>Output: "The average sentiment value for this interaction is [value]. What would you like to do next? Type 'next' for another instance or 'end test' to conclude."</a:t>
            </a:r>
          </a:p>
          <a:p>
            <a:r>
              <a:rPr lang="en-GB" sz="1000" dirty="0"/>
              <a:t>Continuing the Test:</a:t>
            </a:r>
          </a:p>
          <a:p>
            <a:endParaRPr lang="en-GB" sz="1000" dirty="0"/>
          </a:p>
          <a:p>
            <a:r>
              <a:rPr lang="en-GB" sz="1000" dirty="0"/>
              <a:t>If the student types "next," retrieve the next customer service instance from the document and repeat the process.</a:t>
            </a:r>
          </a:p>
          <a:p>
            <a:r>
              <a:rPr lang="en-GB" sz="1000" dirty="0"/>
              <a:t>If "end test" is typed, conclude the session.</a:t>
            </a:r>
          </a:p>
          <a:p>
            <a:r>
              <a:rPr lang="en-GB" sz="1000" dirty="0"/>
              <a:t>Output if 'next': "Here's the next customer service request: [next instance]. Please input your chatbot’s response."</a:t>
            </a:r>
          </a:p>
          <a:p>
            <a:r>
              <a:rPr lang="en-GB" sz="1000" dirty="0"/>
              <a:t>Output if 'end test': "Testing concluded. Thank you for participating in the Gamma Airlines Chatbot Testing Environment. Review your feedback and continue refining your solutions!"</a:t>
            </a:r>
          </a:p>
          <a:p>
            <a:r>
              <a:rPr lang="en-GB" sz="1000" dirty="0"/>
              <a:t>Additional Notes:</a:t>
            </a:r>
          </a:p>
          <a:p>
            <a:endParaRPr lang="en-GB" sz="1000" dirty="0"/>
          </a:p>
          <a:p>
            <a:r>
              <a:rPr lang="en-GB" sz="1000" dirty="0"/>
              <a:t>Ensure that the GPT has access to the list of customer service instances and can track which ones have been used.</a:t>
            </a:r>
          </a:p>
          <a:p>
            <a:r>
              <a:rPr lang="en-GB" sz="1000" dirty="0"/>
              <a:t>The GPT sentiment answer should only contain the sentiment value from the poll without additional comments.</a:t>
            </a:r>
          </a:p>
          <a:p>
            <a:r>
              <a:rPr lang="en-GB" sz="1000" dirty="0"/>
              <a:t>The sentiment must be a number between 0 and 1</a:t>
            </a:r>
          </a:p>
          <a:p>
            <a:r>
              <a:rPr lang="en-GB" sz="1000" dirty="0"/>
              <a:t>Conclusion:</a:t>
            </a:r>
          </a:p>
          <a:p>
            <a:r>
              <a:rPr lang="en-GB" sz="1000" dirty="0"/>
              <a:t>"Remember, the goal is to enhance the effectiveness of your chatbot in handling real-world customer interactions. Use the feedback from this testing session to make any necessary adjustments. Good luck with your project!"</a:t>
            </a:r>
            <a:endParaRPr lang="en-NL" sz="1000" dirty="0"/>
          </a:p>
        </p:txBody>
      </p:sp>
    </p:spTree>
    <p:extLst>
      <p:ext uri="{BB962C8B-B14F-4D97-AF65-F5344CB8AC3E}">
        <p14:creationId xmlns:p14="http://schemas.microsoft.com/office/powerpoint/2010/main" val="2343752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C32BF-FF28-16AA-5A6E-FD30D7E9086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FA8A12-4711-B340-11C4-F6743814DC66}"/>
              </a:ext>
            </a:extLst>
          </p:cNvPr>
          <p:cNvSpPr>
            <a:spLocks noGrp="1"/>
          </p:cNvSpPr>
          <p:nvPr>
            <p:ph type="sldNum" sz="quarter" idx="16"/>
          </p:nvPr>
        </p:nvSpPr>
        <p:spPr/>
        <p:txBody>
          <a:bodyPr/>
          <a:lstStyle/>
          <a:p>
            <a:pPr algn="l"/>
            <a:fld id="{840C1E0B-154D-844F-9C3C-CB8827A7EAB0}" type="slidenum">
              <a:rPr lang="nl-NL" smtClean="0"/>
              <a:pPr algn="l"/>
              <a:t>5</a:t>
            </a:fld>
            <a:r>
              <a:rPr lang="nl-NL"/>
              <a:t> </a:t>
            </a:r>
            <a:endParaRPr lang="nl-NL" dirty="0"/>
          </a:p>
        </p:txBody>
      </p:sp>
      <p:sp>
        <p:nvSpPr>
          <p:cNvPr id="2" name="TextBox 1">
            <a:extLst>
              <a:ext uri="{FF2B5EF4-FFF2-40B4-BE49-F238E27FC236}">
                <a16:creationId xmlns:a16="http://schemas.microsoft.com/office/drawing/2014/main" id="{11349EA6-734E-756C-0660-5FDF2FF6A173}"/>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On short straws, lazyness and awe</a:t>
            </a:r>
          </a:p>
        </p:txBody>
      </p:sp>
      <p:pic>
        <p:nvPicPr>
          <p:cNvPr id="7" name="Picture 6" descr="A person sitting at a desk with a computer and a pile of books&#10;&#10;Description automatically generated">
            <a:extLst>
              <a:ext uri="{FF2B5EF4-FFF2-40B4-BE49-F238E27FC236}">
                <a16:creationId xmlns:a16="http://schemas.microsoft.com/office/drawing/2014/main" id="{ECFDA737-55D4-BCC5-CF50-17DA53AC5B22}"/>
              </a:ext>
            </a:extLst>
          </p:cNvPr>
          <p:cNvPicPr>
            <a:picLocks noChangeAspect="1"/>
          </p:cNvPicPr>
          <p:nvPr/>
        </p:nvPicPr>
        <p:blipFill>
          <a:blip r:embed="rId2"/>
          <a:stretch>
            <a:fillRect/>
          </a:stretch>
        </p:blipFill>
        <p:spPr>
          <a:xfrm>
            <a:off x="3617843" y="1191039"/>
            <a:ext cx="5072785" cy="5072785"/>
          </a:xfrm>
          <a:prstGeom prst="rect">
            <a:avLst/>
          </a:prstGeom>
        </p:spPr>
      </p:pic>
    </p:spTree>
    <p:extLst>
      <p:ext uri="{BB962C8B-B14F-4D97-AF65-F5344CB8AC3E}">
        <p14:creationId xmlns:p14="http://schemas.microsoft.com/office/powerpoint/2010/main" val="4198895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C5322A-0598-FE48-4A80-BE652000ACF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090292-4534-F974-3BAA-A0E831D353CE}"/>
              </a:ext>
            </a:extLst>
          </p:cNvPr>
          <p:cNvSpPr>
            <a:spLocks noGrp="1"/>
          </p:cNvSpPr>
          <p:nvPr>
            <p:ph type="sldNum" sz="quarter" idx="16"/>
          </p:nvPr>
        </p:nvSpPr>
        <p:spPr/>
        <p:txBody>
          <a:bodyPr/>
          <a:lstStyle/>
          <a:p>
            <a:pPr algn="l"/>
            <a:fld id="{840C1E0B-154D-844F-9C3C-CB8827A7EAB0}" type="slidenum">
              <a:rPr lang="nl-NL" smtClean="0"/>
              <a:pPr algn="l"/>
              <a:t>6</a:t>
            </a:fld>
            <a:r>
              <a:rPr lang="nl-NL"/>
              <a:t> </a:t>
            </a:r>
            <a:endParaRPr lang="nl-NL" dirty="0"/>
          </a:p>
        </p:txBody>
      </p:sp>
      <p:sp>
        <p:nvSpPr>
          <p:cNvPr id="6" name="TextBox 5">
            <a:extLst>
              <a:ext uri="{FF2B5EF4-FFF2-40B4-BE49-F238E27FC236}">
                <a16:creationId xmlns:a16="http://schemas.microsoft.com/office/drawing/2014/main" id="{78D98238-EBBA-8C06-8634-AED1C766446E}"/>
              </a:ext>
            </a:extLst>
          </p:cNvPr>
          <p:cNvSpPr txBox="1"/>
          <p:nvPr/>
        </p:nvSpPr>
        <p:spPr>
          <a:xfrm>
            <a:off x="4742156" y="4187915"/>
            <a:ext cx="2709276" cy="900000"/>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ctr"/>
            <a:r>
              <a:rPr lang="en-NL" sz="2400" b="1" dirty="0">
                <a:solidFill>
                  <a:srgbClr val="005CA9"/>
                </a:solidFill>
              </a:rPr>
              <a:t>HealthHorizon Medical</a:t>
            </a:r>
          </a:p>
        </p:txBody>
      </p:sp>
      <p:pic>
        <p:nvPicPr>
          <p:cNvPr id="2" name="Picture 1">
            <a:extLst>
              <a:ext uri="{FF2B5EF4-FFF2-40B4-BE49-F238E27FC236}">
                <a16:creationId xmlns:a16="http://schemas.microsoft.com/office/drawing/2014/main" id="{61B08245-E9CB-7AAB-3166-698795A83B24}"/>
              </a:ext>
            </a:extLst>
          </p:cNvPr>
          <p:cNvPicPr>
            <a:picLocks noChangeAspect="1"/>
          </p:cNvPicPr>
          <p:nvPr/>
        </p:nvPicPr>
        <p:blipFill rotWithShape="1">
          <a:blip r:embed="rId2"/>
          <a:srcRect l="16665" t="7609" r="17951" b="28658"/>
          <a:stretch/>
        </p:blipFill>
        <p:spPr>
          <a:xfrm>
            <a:off x="4996070" y="1921565"/>
            <a:ext cx="2159000" cy="2266350"/>
          </a:xfrm>
          <a:prstGeom prst="rect">
            <a:avLst/>
          </a:prstGeom>
        </p:spPr>
      </p:pic>
    </p:spTree>
    <p:extLst>
      <p:ext uri="{BB962C8B-B14F-4D97-AF65-F5344CB8AC3E}">
        <p14:creationId xmlns:p14="http://schemas.microsoft.com/office/powerpoint/2010/main" val="4275211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EA5D-7FA1-058B-4378-6CD8855564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E80C25-3EC7-5DC6-057A-648FF321CC9B}"/>
              </a:ext>
            </a:extLst>
          </p:cNvPr>
          <p:cNvSpPr>
            <a:spLocks noGrp="1"/>
          </p:cNvSpPr>
          <p:nvPr>
            <p:ph type="sldNum" sz="quarter" idx="16"/>
          </p:nvPr>
        </p:nvSpPr>
        <p:spPr/>
        <p:txBody>
          <a:bodyPr/>
          <a:lstStyle/>
          <a:p>
            <a:pPr algn="l"/>
            <a:fld id="{840C1E0B-154D-844F-9C3C-CB8827A7EAB0}" type="slidenum">
              <a:rPr lang="nl-NL" smtClean="0"/>
              <a:pPr algn="l"/>
              <a:t>7</a:t>
            </a:fld>
            <a:r>
              <a:rPr lang="nl-NL"/>
              <a:t> </a:t>
            </a:r>
            <a:endParaRPr lang="nl-NL" dirty="0"/>
          </a:p>
        </p:txBody>
      </p:sp>
      <p:sp>
        <p:nvSpPr>
          <p:cNvPr id="2" name="TextBox 1">
            <a:extLst>
              <a:ext uri="{FF2B5EF4-FFF2-40B4-BE49-F238E27FC236}">
                <a16:creationId xmlns:a16="http://schemas.microsoft.com/office/drawing/2014/main" id="{CB1465D4-9E68-CB54-73E0-109817D73CB3}"/>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Overview of the case</a:t>
            </a:r>
          </a:p>
        </p:txBody>
      </p:sp>
      <p:sp>
        <p:nvSpPr>
          <p:cNvPr id="5" name="TextBox 4">
            <a:extLst>
              <a:ext uri="{FF2B5EF4-FFF2-40B4-BE49-F238E27FC236}">
                <a16:creationId xmlns:a16="http://schemas.microsoft.com/office/drawing/2014/main" id="{5D6A4542-31A4-8D86-3465-FA134CE25450}"/>
              </a:ext>
            </a:extLst>
          </p:cNvPr>
          <p:cNvSpPr txBox="1"/>
          <p:nvPr/>
        </p:nvSpPr>
        <p:spPr>
          <a:xfrm>
            <a:off x="1881809" y="1828800"/>
            <a:ext cx="1364974" cy="927652"/>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b="1" dirty="0">
                <a:solidFill>
                  <a:srgbClr val="005CA9"/>
                </a:solidFill>
              </a:rPr>
              <a:t>Theme: </a:t>
            </a:r>
            <a:r>
              <a:rPr lang="en-NL" sz="2400" dirty="0">
                <a:solidFill>
                  <a:srgbClr val="005CA9"/>
                </a:solidFill>
              </a:rPr>
              <a:t>managing the introduction of a predictive healthcare system</a:t>
            </a:r>
          </a:p>
          <a:p>
            <a:pPr algn="l"/>
            <a:r>
              <a:rPr lang="en-GB" sz="2400" dirty="0">
                <a:solidFill>
                  <a:srgbClr val="005CA9"/>
                </a:solidFill>
              </a:rPr>
              <a:t>I</a:t>
            </a:r>
            <a:r>
              <a:rPr lang="en-NL" sz="2400" dirty="0">
                <a:solidFill>
                  <a:srgbClr val="005CA9"/>
                </a:solidFill>
              </a:rPr>
              <a:t>n a fictional healthcare company called HealtHorizon.</a:t>
            </a:r>
          </a:p>
          <a:p>
            <a:pPr algn="l"/>
            <a:endParaRPr lang="en-NL" sz="2400" dirty="0">
              <a:solidFill>
                <a:srgbClr val="005CA9"/>
              </a:solidFill>
            </a:endParaRPr>
          </a:p>
          <a:p>
            <a:pPr algn="l"/>
            <a:r>
              <a:rPr lang="en-NL" sz="2400" b="1" dirty="0">
                <a:solidFill>
                  <a:srgbClr val="005CA9"/>
                </a:solidFill>
              </a:rPr>
              <a:t>Level: </a:t>
            </a:r>
            <a:r>
              <a:rPr lang="en-NL" sz="2400" dirty="0">
                <a:solidFill>
                  <a:srgbClr val="005CA9"/>
                </a:solidFill>
              </a:rPr>
              <a:t>Bachelor’s (International Business Administration)</a:t>
            </a:r>
          </a:p>
          <a:p>
            <a:pPr algn="l"/>
            <a:endParaRPr lang="en-NL" sz="2400" dirty="0">
              <a:solidFill>
                <a:srgbClr val="005CA9"/>
              </a:solidFill>
            </a:endParaRPr>
          </a:p>
          <a:p>
            <a:pPr algn="l"/>
            <a:r>
              <a:rPr lang="en-NL" sz="2400" b="1" dirty="0">
                <a:solidFill>
                  <a:srgbClr val="005CA9"/>
                </a:solidFill>
              </a:rPr>
              <a:t>Duration: </a:t>
            </a:r>
            <a:r>
              <a:rPr lang="en-NL" sz="2400" dirty="0">
                <a:solidFill>
                  <a:srgbClr val="005CA9"/>
                </a:solidFill>
              </a:rPr>
              <a:t>4 weeks (4 group assignment)</a:t>
            </a:r>
            <a:endParaRPr lang="en-NL" sz="2400" b="1" dirty="0">
              <a:solidFill>
                <a:srgbClr val="005CA9"/>
              </a:solidFill>
            </a:endParaRPr>
          </a:p>
        </p:txBody>
      </p:sp>
    </p:spTree>
    <p:extLst>
      <p:ext uri="{BB962C8B-B14F-4D97-AF65-F5344CB8AC3E}">
        <p14:creationId xmlns:p14="http://schemas.microsoft.com/office/powerpoint/2010/main" val="520986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C28BD-5F22-D9E1-FEC8-29E18DF544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3CFA31-BD58-C939-AF0B-85143C8858A8}"/>
              </a:ext>
            </a:extLst>
          </p:cNvPr>
          <p:cNvSpPr>
            <a:spLocks noGrp="1"/>
          </p:cNvSpPr>
          <p:nvPr>
            <p:ph type="sldNum" sz="quarter" idx="16"/>
          </p:nvPr>
        </p:nvSpPr>
        <p:spPr/>
        <p:txBody>
          <a:bodyPr/>
          <a:lstStyle/>
          <a:p>
            <a:pPr algn="l"/>
            <a:fld id="{840C1E0B-154D-844F-9C3C-CB8827A7EAB0}" type="slidenum">
              <a:rPr lang="nl-NL" smtClean="0"/>
              <a:pPr algn="l"/>
              <a:t>8</a:t>
            </a:fld>
            <a:r>
              <a:rPr lang="nl-NL"/>
              <a:t> </a:t>
            </a:r>
            <a:endParaRPr lang="nl-NL" dirty="0"/>
          </a:p>
        </p:txBody>
      </p:sp>
      <p:sp>
        <p:nvSpPr>
          <p:cNvPr id="2" name="TextBox 1">
            <a:extLst>
              <a:ext uri="{FF2B5EF4-FFF2-40B4-BE49-F238E27FC236}">
                <a16:creationId xmlns:a16="http://schemas.microsoft.com/office/drawing/2014/main" id="{6257F924-B6A5-AF96-71E9-4504D45C1436}"/>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Complexity and Realism</a:t>
            </a:r>
          </a:p>
        </p:txBody>
      </p:sp>
      <p:sp>
        <p:nvSpPr>
          <p:cNvPr id="3" name="TextBox 2">
            <a:extLst>
              <a:ext uri="{FF2B5EF4-FFF2-40B4-BE49-F238E27FC236}">
                <a16:creationId xmlns:a16="http://schemas.microsoft.com/office/drawing/2014/main" id="{223E4E09-0077-0F8B-ABDF-0AB2BFBF473A}"/>
              </a:ext>
            </a:extLst>
          </p:cNvPr>
          <p:cNvSpPr txBox="1"/>
          <p:nvPr/>
        </p:nvSpPr>
        <p:spPr>
          <a:xfrm>
            <a:off x="1391479" y="1191039"/>
            <a:ext cx="9634330" cy="927652"/>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marL="342900" indent="-342900" algn="l">
              <a:buFont typeface="Arial" panose="020B0604020202020204" pitchFamily="34" charset="0"/>
              <a:buChar char="•"/>
            </a:pPr>
            <a:r>
              <a:rPr lang="en-NL" sz="2400" dirty="0">
                <a:solidFill>
                  <a:srgbClr val="005CA9"/>
                </a:solidFill>
              </a:rPr>
              <a:t>Students receive their assignments directly via communications of the CTO.</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dirty="0">
                <a:solidFill>
                  <a:srgbClr val="005CA9"/>
                </a:solidFill>
              </a:rPr>
              <a:t>Stable characters with stable roles that interact in the case. </a:t>
            </a:r>
          </a:p>
          <a:p>
            <a:pPr marL="342900" indent="-342900" algn="l">
              <a:buFont typeface="Arial" panose="020B0604020202020204" pitchFamily="34" charset="0"/>
              <a:buChar char="•"/>
            </a:pPr>
            <a:endParaRPr lang="en-NL" sz="2400" dirty="0">
              <a:solidFill>
                <a:srgbClr val="005CA9"/>
              </a:solidFill>
            </a:endParaRPr>
          </a:p>
          <a:p>
            <a:pPr marL="342900" indent="-342900" algn="l">
              <a:buFont typeface="Arial" panose="020B0604020202020204" pitchFamily="34" charset="0"/>
              <a:buChar char="•"/>
            </a:pPr>
            <a:r>
              <a:rPr lang="en-NL" sz="2400" dirty="0">
                <a:solidFill>
                  <a:srgbClr val="005CA9"/>
                </a:solidFill>
              </a:rPr>
              <a:t>Cultural aspects and conflicts are expressed via additional materials such as:</a:t>
            </a:r>
          </a:p>
          <a:p>
            <a:pPr marL="800100" lvl="1" indent="-342900">
              <a:buFont typeface="Arial" panose="020B0604020202020204" pitchFamily="34" charset="0"/>
              <a:buChar char="•"/>
            </a:pPr>
            <a:r>
              <a:rPr lang="en-NL" sz="2400" dirty="0">
                <a:solidFill>
                  <a:srgbClr val="005CA9"/>
                </a:solidFill>
              </a:rPr>
              <a:t>(Generated) Interviews</a:t>
            </a:r>
          </a:p>
          <a:p>
            <a:pPr marL="800100" lvl="1" indent="-342900">
              <a:buFont typeface="Arial" panose="020B0604020202020204" pitchFamily="34" charset="0"/>
              <a:buChar char="•"/>
            </a:pPr>
            <a:r>
              <a:rPr lang="en-NL" sz="2400" dirty="0">
                <a:solidFill>
                  <a:srgbClr val="005CA9"/>
                </a:solidFill>
              </a:rPr>
              <a:t>(Generated) email threads</a:t>
            </a:r>
          </a:p>
          <a:p>
            <a:pPr marL="800100" lvl="1" indent="-342900">
              <a:buFont typeface="Arial" panose="020B0604020202020204" pitchFamily="34" charset="0"/>
              <a:buChar char="•"/>
            </a:pPr>
            <a:r>
              <a:rPr lang="en-NL" sz="2400" dirty="0">
                <a:solidFill>
                  <a:srgbClr val="005CA9"/>
                </a:solidFill>
              </a:rPr>
              <a:t>(Generated) DM boards</a:t>
            </a:r>
          </a:p>
          <a:p>
            <a:pPr marL="800100" lvl="1" indent="-342900">
              <a:buFont typeface="Arial" panose="020B0604020202020204" pitchFamily="34" charset="0"/>
              <a:buChar char="•"/>
            </a:pPr>
            <a:r>
              <a:rPr lang="en-NL" sz="2400" dirty="0">
                <a:solidFill>
                  <a:srgbClr val="005CA9"/>
                </a:solidFill>
              </a:rPr>
              <a:t>(Generated) Newspaper articles</a:t>
            </a:r>
          </a:p>
          <a:p>
            <a:pPr marL="800100" lvl="1" indent="-342900">
              <a:buFont typeface="Arial" panose="020B0604020202020204" pitchFamily="34" charset="0"/>
              <a:buChar char="•"/>
            </a:pPr>
            <a:endParaRPr lang="en-NL" sz="2400" dirty="0">
              <a:solidFill>
                <a:srgbClr val="005CA9"/>
              </a:solidFill>
            </a:endParaRPr>
          </a:p>
          <a:p>
            <a:pPr marL="342900" indent="-342900">
              <a:buFont typeface="Arial" panose="020B0604020202020204" pitchFamily="34" charset="0"/>
              <a:buChar char="•"/>
            </a:pPr>
            <a:r>
              <a:rPr lang="en-NL" sz="2400" dirty="0">
                <a:solidFill>
                  <a:srgbClr val="005CA9"/>
                </a:solidFill>
              </a:rPr>
              <a:t>Give student materials that simulate access that a consultant may have</a:t>
            </a:r>
          </a:p>
        </p:txBody>
      </p:sp>
    </p:spTree>
    <p:extLst>
      <p:ext uri="{BB962C8B-B14F-4D97-AF65-F5344CB8AC3E}">
        <p14:creationId xmlns:p14="http://schemas.microsoft.com/office/powerpoint/2010/main" val="2634532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E235-D703-9CB9-1513-51DE03976A4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8994EA4-90B4-8B1A-0BC7-5D5BE5618E9F}"/>
              </a:ext>
            </a:extLst>
          </p:cNvPr>
          <p:cNvSpPr>
            <a:spLocks noGrp="1"/>
          </p:cNvSpPr>
          <p:nvPr>
            <p:ph type="sldNum" sz="quarter" idx="16"/>
          </p:nvPr>
        </p:nvSpPr>
        <p:spPr/>
        <p:txBody>
          <a:bodyPr/>
          <a:lstStyle/>
          <a:p>
            <a:pPr algn="l"/>
            <a:fld id="{840C1E0B-154D-844F-9C3C-CB8827A7EAB0}" type="slidenum">
              <a:rPr lang="nl-NL" smtClean="0"/>
              <a:pPr algn="l"/>
              <a:t>9</a:t>
            </a:fld>
            <a:r>
              <a:rPr lang="nl-NL"/>
              <a:t> </a:t>
            </a:r>
            <a:endParaRPr lang="nl-NL" dirty="0"/>
          </a:p>
        </p:txBody>
      </p:sp>
      <p:sp>
        <p:nvSpPr>
          <p:cNvPr id="2" name="TextBox 1">
            <a:extLst>
              <a:ext uri="{FF2B5EF4-FFF2-40B4-BE49-F238E27FC236}">
                <a16:creationId xmlns:a16="http://schemas.microsoft.com/office/drawing/2014/main" id="{9BF054A2-7D8E-06AA-4812-D1B66CD1FECD}"/>
              </a:ext>
            </a:extLst>
          </p:cNvPr>
          <p:cNvSpPr txBox="1"/>
          <p:nvPr/>
        </p:nvSpPr>
        <p:spPr>
          <a:xfrm>
            <a:off x="1278557" y="127552"/>
            <a:ext cx="7384773" cy="106348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r>
              <a:rPr lang="en-NL" sz="2800" b="1" dirty="0">
                <a:solidFill>
                  <a:srgbClr val="005CA9"/>
                </a:solidFill>
              </a:rPr>
              <a:t>Example (1) Email Thread</a:t>
            </a:r>
          </a:p>
        </p:txBody>
      </p:sp>
      <p:sp>
        <p:nvSpPr>
          <p:cNvPr id="6" name="TextBox 5">
            <a:extLst>
              <a:ext uri="{FF2B5EF4-FFF2-40B4-BE49-F238E27FC236}">
                <a16:creationId xmlns:a16="http://schemas.microsoft.com/office/drawing/2014/main" id="{48CF394B-F866-C356-E068-A9C680BC8EB0}"/>
              </a:ext>
            </a:extLst>
          </p:cNvPr>
          <p:cNvSpPr txBox="1"/>
          <p:nvPr/>
        </p:nvSpPr>
        <p:spPr>
          <a:xfrm>
            <a:off x="7315198" y="2123661"/>
            <a:ext cx="516835" cy="655982"/>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Emily Thompson </a:t>
            </a:r>
            <a:r>
              <a:rPr lang="en-NL" sz="2400" b="1" dirty="0">
                <a:solidFill>
                  <a:srgbClr val="005CA9"/>
                </a:solidFill>
              </a:rPr>
              <a:t>(CTO)</a:t>
            </a:r>
          </a:p>
        </p:txBody>
      </p:sp>
      <p:sp>
        <p:nvSpPr>
          <p:cNvPr id="7" name="TextBox 6">
            <a:extLst>
              <a:ext uri="{FF2B5EF4-FFF2-40B4-BE49-F238E27FC236}">
                <a16:creationId xmlns:a16="http://schemas.microsoft.com/office/drawing/2014/main" id="{6A806192-E6EE-7036-FA95-54B15AAEEAC1}"/>
              </a:ext>
            </a:extLst>
          </p:cNvPr>
          <p:cNvSpPr txBox="1"/>
          <p:nvPr/>
        </p:nvSpPr>
        <p:spPr>
          <a:xfrm>
            <a:off x="1553262" y="2133600"/>
            <a:ext cx="516835" cy="655982"/>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dirty="0">
                <a:solidFill>
                  <a:srgbClr val="005CA9"/>
                </a:solidFill>
              </a:rPr>
              <a:t>Laura Williams </a:t>
            </a:r>
            <a:r>
              <a:rPr lang="en-NL" sz="2400" b="1" dirty="0">
                <a:solidFill>
                  <a:srgbClr val="005CA9"/>
                </a:solidFill>
              </a:rPr>
              <a:t>(System Admin)</a:t>
            </a:r>
          </a:p>
        </p:txBody>
      </p:sp>
      <p:sp>
        <p:nvSpPr>
          <p:cNvPr id="9" name="TextBox 8">
            <a:extLst>
              <a:ext uri="{FF2B5EF4-FFF2-40B4-BE49-F238E27FC236}">
                <a16:creationId xmlns:a16="http://schemas.microsoft.com/office/drawing/2014/main" id="{AD14C300-772A-7A8E-C4E9-79F9182E2463}"/>
              </a:ext>
            </a:extLst>
          </p:cNvPr>
          <p:cNvSpPr txBox="1"/>
          <p:nvPr/>
        </p:nvSpPr>
        <p:spPr>
          <a:xfrm>
            <a:off x="4876801" y="1437032"/>
            <a:ext cx="609600" cy="463827"/>
          </a:xfrm>
          <a:prstGeom prst="rect">
            <a:avLst/>
          </a:prstGeom>
          <a:noFill/>
          <a:effectLst>
            <a:outerShdw blurRad="254000" dist="127000" dir="2700000" algn="ctr" rotWithShape="0">
              <a:schemeClr val="tx1">
                <a:alpha val="5000"/>
              </a:schemeClr>
            </a:outerShdw>
          </a:effectLst>
        </p:spPr>
        <p:txBody>
          <a:bodyPr wrap="none" lIns="360000" tIns="360000" rIns="360000" bIns="360000" rtlCol="0">
            <a:noAutofit/>
          </a:bodyPr>
          <a:lstStyle/>
          <a:p>
            <a:pPr algn="l"/>
            <a:r>
              <a:rPr lang="en-NL" sz="2400" b="1" dirty="0">
                <a:solidFill>
                  <a:srgbClr val="005CA9"/>
                </a:solidFill>
              </a:rPr>
              <a:t>Main Characters</a:t>
            </a:r>
          </a:p>
        </p:txBody>
      </p:sp>
      <p:sp>
        <p:nvSpPr>
          <p:cNvPr id="11" name="TextBox 10">
            <a:extLst>
              <a:ext uri="{FF2B5EF4-FFF2-40B4-BE49-F238E27FC236}">
                <a16:creationId xmlns:a16="http://schemas.microsoft.com/office/drawing/2014/main" id="{E2197CFD-9478-5F15-A9FD-EE192BE2B443}"/>
              </a:ext>
            </a:extLst>
          </p:cNvPr>
          <p:cNvSpPr txBox="1"/>
          <p:nvPr/>
        </p:nvSpPr>
        <p:spPr>
          <a:xfrm>
            <a:off x="1948069" y="3481976"/>
            <a:ext cx="8786191" cy="1938992"/>
          </a:xfrm>
          <a:prstGeom prst="rect">
            <a:avLst/>
          </a:prstGeom>
          <a:noFill/>
          <a:effectLst>
            <a:outerShdw blurRad="254000" dist="127000" dir="2700000" algn="ctr" rotWithShape="0">
              <a:schemeClr val="tx1">
                <a:alpha val="5000"/>
              </a:schemeClr>
            </a:outerShdw>
          </a:effectLst>
        </p:spPr>
        <p:txBody>
          <a:bodyPr wrap="square">
            <a:spAutoFit/>
          </a:bodyPr>
          <a:lstStyle/>
          <a:p>
            <a:pPr marL="342900" indent="-342900" algn="l">
              <a:buFont typeface="Arial" panose="020B0604020202020204" pitchFamily="34" charset="0"/>
              <a:buChar char="•"/>
            </a:pPr>
            <a:r>
              <a:rPr lang="en-NL" sz="2400" dirty="0">
                <a:solidFill>
                  <a:srgbClr val="005CA9"/>
                </a:solidFill>
              </a:rPr>
              <a:t>Laura is skeptic about the introduction of the new system due to the possibility of issues with the current tech stack.</a:t>
            </a:r>
          </a:p>
          <a:p>
            <a:pPr marL="342900" indent="-342900" algn="l">
              <a:buFont typeface="Arial" panose="020B0604020202020204" pitchFamily="34" charset="0"/>
              <a:buChar char="•"/>
            </a:pPr>
            <a:r>
              <a:rPr lang="en-NL" sz="2400" dirty="0">
                <a:solidFill>
                  <a:srgbClr val="005CA9"/>
                </a:solidFill>
              </a:rPr>
              <a:t>Emily is pushing for the system to be implemented.</a:t>
            </a:r>
          </a:p>
          <a:p>
            <a:pPr marL="342900" indent="-342900" algn="l">
              <a:buFont typeface="Arial" panose="020B0604020202020204" pitchFamily="34" charset="0"/>
              <a:buChar char="•"/>
            </a:pPr>
            <a:r>
              <a:rPr lang="en-NL" sz="2400" dirty="0">
                <a:solidFill>
                  <a:srgbClr val="005CA9"/>
                </a:solidFill>
              </a:rPr>
              <a:t>They like eachother and are on friendly terms.</a:t>
            </a:r>
          </a:p>
          <a:p>
            <a:pPr marL="342900" indent="-342900" algn="l">
              <a:buFont typeface="Arial" panose="020B0604020202020204" pitchFamily="34" charset="0"/>
              <a:buChar char="•"/>
            </a:pPr>
            <a:r>
              <a:rPr lang="en-NL" sz="2400" dirty="0">
                <a:solidFill>
                  <a:srgbClr val="005CA9"/>
                </a:solidFill>
              </a:rPr>
              <a:t>Collaborative, look for common solutions.</a:t>
            </a:r>
          </a:p>
        </p:txBody>
      </p:sp>
    </p:spTree>
    <p:extLst>
      <p:ext uri="{BB962C8B-B14F-4D97-AF65-F5344CB8AC3E}">
        <p14:creationId xmlns:p14="http://schemas.microsoft.com/office/powerpoint/2010/main" val="3720043990"/>
      </p:ext>
    </p:extLst>
  </p:cSld>
  <p:clrMapOvr>
    <a:masterClrMapping/>
  </p:clrMapOvr>
</p:sld>
</file>

<file path=ppt/theme/theme1.xml><?xml version="1.0" encoding="utf-8"?>
<a:theme xmlns:a="http://schemas.openxmlformats.org/drawingml/2006/main" name="VU layout">
  <a:themeElements>
    <a:clrScheme name="Custom 6">
      <a:dk1>
        <a:srgbClr val="000000"/>
      </a:dk1>
      <a:lt1>
        <a:srgbClr val="000000"/>
      </a:lt1>
      <a:dk2>
        <a:srgbClr val="0089CF"/>
      </a:dk2>
      <a:lt2>
        <a:srgbClr val="FFFFFF"/>
      </a:lt2>
      <a:accent1>
        <a:srgbClr val="0089CF"/>
      </a:accent1>
      <a:accent2>
        <a:srgbClr val="8E4DA4"/>
      </a:accent2>
      <a:accent3>
        <a:srgbClr val="E8692D"/>
      </a:accent3>
      <a:accent4>
        <a:srgbClr val="00669B"/>
      </a:accent4>
      <a:accent5>
        <a:srgbClr val="F3BA30"/>
      </a:accent5>
      <a:accent6>
        <a:srgbClr val="83807F"/>
      </a:accent6>
      <a:hlink>
        <a:srgbClr val="0563C1"/>
      </a:hlink>
      <a:folHlink>
        <a:srgbClr val="8E4DA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8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bg1"/>
        </a:solidFill>
        <a:effectLst>
          <a:outerShdw blurRad="254000" dist="127000" dir="2700000" algn="ctr" rotWithShape="0">
            <a:schemeClr val="tx1">
              <a:alpha val="5000"/>
            </a:schemeClr>
          </a:outerShdw>
        </a:effectLst>
      </a:spPr>
      <a:bodyPr wrap="square" lIns="360000" tIns="360000" rIns="360000" bIns="360000" rtlCol="0">
        <a:noAutofit/>
      </a:bodyPr>
      <a:lstStyle>
        <a:defPPr algn="l">
          <a:defRPr sz="2400" dirty="0">
            <a:solidFill>
              <a:srgbClr val="005CA9"/>
            </a:solidFill>
          </a:defRPr>
        </a:defPPr>
      </a:lstStyle>
    </a:txDef>
  </a:objectDefaults>
  <a:extraClrSchemeLst/>
  <a:custClrLst>
    <a:custClr name="VU blue">
      <a:srgbClr val="0077B3"/>
    </a:custClr>
    <a:custClr name="Orange-red">
      <a:srgbClr val="CC4100"/>
    </a:custClr>
    <a:custClr name="Green">
      <a:srgbClr val="008053"/>
    </a:custClr>
    <a:custClr name="Purple">
      <a:srgbClr val="3B2171"/>
    </a:custClr>
    <a:custClr name="Blue">
      <a:srgbClr val="66AFD4"/>
    </a:custClr>
    <a:custClr name="Chart green">
      <a:srgbClr val="66AFD4"/>
    </a:custClr>
    <a:custClr name="Chart orange">
      <a:srgbClr val="E8692D"/>
    </a:custClr>
    <a:custClr name="Chart purple">
      <a:srgbClr val="8E4DA4"/>
    </a:custClr>
    <a:custClr name="Chart yellow">
      <a:srgbClr val="F3BA30"/>
    </a:custClr>
    <a:custClr name="Chart light grey">
      <a:srgbClr val="D8D3D0"/>
    </a:custClr>
    <a:custClr name="Chart dart grey">
      <a:srgbClr val="066666"/>
    </a:custClr>
    <a:custClr name="Light blue">
      <a:srgbClr val="DFF2FD"/>
    </a:custClr>
    <a:custClr name="Light orange">
      <a:srgbClr val="FCD3B6"/>
    </a:custClr>
    <a:custClr name="Light green">
      <a:srgbClr val="EBF0C6"/>
    </a:custClr>
    <a:custClr name="Light purple">
      <a:srgbClr val="DDC6EE"/>
    </a:custClr>
    <a:custClr name="Change your world">
      <a:srgbClr val="005B9D"/>
    </a:custClr>
  </a:custClrLst>
  <a:extLst>
    <a:ext uri="{05A4C25C-085E-4340-85A3-A5531E510DB2}">
      <thm15:themeFamily xmlns:thm15="http://schemas.microsoft.com/office/thememl/2012/main" name="VU presentation CMC.potx" id="{E2BFED3F-54C6-484A-85A2-1DE22DC366C8}" vid="{CCC099C3-2A30-4352-9C56-1D476CDFAF97}"/>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 layout</Template>
  <TotalTime>5742</TotalTime>
  <Words>3551</Words>
  <Application>Microsoft Macintosh PowerPoint</Application>
  <PresentationFormat>Aangepast</PresentationFormat>
  <Paragraphs>448</Paragraphs>
  <Slides>49</Slides>
  <Notes>1</Notes>
  <HiddenSlides>0</HiddenSlides>
  <MMClips>1</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49</vt:i4>
      </vt:variant>
    </vt:vector>
  </HeadingPairs>
  <TitlesOfParts>
    <vt:vector size="58" baseType="lpstr">
      <vt:lpstr>Arial</vt:lpstr>
      <vt:lpstr>ArialMT</vt:lpstr>
      <vt:lpstr>Calibri</vt:lpstr>
      <vt:lpstr>DINPro</vt:lpstr>
      <vt:lpstr>DINPro-BoldItalic</vt:lpstr>
      <vt:lpstr>DINPro-Medium</vt:lpstr>
      <vt:lpstr>Söhne</vt:lpstr>
      <vt:lpstr>Wingdings</vt:lpstr>
      <vt:lpstr>VU layout</vt:lpstr>
      <vt:lpstr>PowerPoint-presentatie</vt:lpstr>
      <vt:lpstr>Hello!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slide types</dc:title>
  <dc:subject/>
  <dc:creator>Microsoft Office User</dc:creator>
  <cp:keywords/>
  <dc:description/>
  <cp:lastModifiedBy>Arens, S.K. (Syreen)</cp:lastModifiedBy>
  <cp:revision>70</cp:revision>
  <dcterms:created xsi:type="dcterms:W3CDTF">2020-05-26T13:30:24Z</dcterms:created>
  <dcterms:modified xsi:type="dcterms:W3CDTF">2024-04-19T08:53:40Z</dcterms:modified>
  <cp:category/>
</cp:coreProperties>
</file>