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4" r:id="rId2"/>
    <p:sldId id="333" r:id="rId3"/>
    <p:sldId id="300" r:id="rId4"/>
    <p:sldId id="283" r:id="rId5"/>
    <p:sldId id="291" r:id="rId6"/>
    <p:sldId id="337" r:id="rId7"/>
    <p:sldId id="340" r:id="rId8"/>
    <p:sldId id="334" r:id="rId9"/>
    <p:sldId id="344" r:id="rId10"/>
    <p:sldId id="343" r:id="rId11"/>
    <p:sldId id="348" r:id="rId12"/>
    <p:sldId id="352" r:id="rId13"/>
    <p:sldId id="354" r:id="rId14"/>
    <p:sldId id="355" r:id="rId15"/>
    <p:sldId id="350" r:id="rId16"/>
    <p:sldId id="351" r:id="rId17"/>
    <p:sldId id="356" r:id="rId18"/>
    <p:sldId id="357" r:id="rId19"/>
    <p:sldId id="353" r:id="rId20"/>
    <p:sldId id="293" r:id="rId21"/>
    <p:sldId id="280" r:id="rId22"/>
    <p:sldId id="311" r:id="rId23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4BF"/>
    <a:srgbClr val="FFFFFF"/>
    <a:srgbClr val="CEE2BC"/>
    <a:srgbClr val="F9943B"/>
    <a:srgbClr val="EE846D"/>
    <a:srgbClr val="C62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56553" autoAdjust="0"/>
  </p:normalViewPr>
  <p:slideViewPr>
    <p:cSldViewPr snapToGrid="0">
      <p:cViewPr varScale="1">
        <p:scale>
          <a:sx n="35" d="100"/>
          <a:sy n="35" d="100"/>
        </p:scale>
        <p:origin x="19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ma - Roorda, H.N. (Rieneke)" userId="0bd8e67d-fc0b-484a-a1f2-45e34eea0150" providerId="ADAL" clId="{1771B41E-FDDD-471A-9348-5A72E356B65A}"/>
    <pc:docChg chg="modSld">
      <pc:chgData name="Stelma - Roorda, H.N. (Rieneke)" userId="0bd8e67d-fc0b-484a-a1f2-45e34eea0150" providerId="ADAL" clId="{1771B41E-FDDD-471A-9348-5A72E356B65A}" dt="2025-05-09T08:12:53.448" v="18" actId="20577"/>
      <pc:docMkLst>
        <pc:docMk/>
      </pc:docMkLst>
      <pc:sldChg chg="modNotesTx">
        <pc:chgData name="Stelma - Roorda, H.N. (Rieneke)" userId="0bd8e67d-fc0b-484a-a1f2-45e34eea0150" providerId="ADAL" clId="{1771B41E-FDDD-471A-9348-5A72E356B65A}" dt="2025-05-09T08:12:53.448" v="18" actId="20577"/>
        <pc:sldMkLst>
          <pc:docMk/>
          <pc:sldMk cId="366185969" sldId="280"/>
        </pc:sldMkLst>
      </pc:sldChg>
      <pc:sldChg chg="modNotesTx">
        <pc:chgData name="Stelma - Roorda, H.N. (Rieneke)" userId="0bd8e67d-fc0b-484a-a1f2-45e34eea0150" providerId="ADAL" clId="{1771B41E-FDDD-471A-9348-5A72E356B65A}" dt="2025-05-09T08:11:57.007" v="2" actId="20577"/>
        <pc:sldMkLst>
          <pc:docMk/>
          <pc:sldMk cId="2627166532" sldId="283"/>
        </pc:sldMkLst>
      </pc:sldChg>
      <pc:sldChg chg="modNotesTx">
        <pc:chgData name="Stelma - Roorda, H.N. (Rieneke)" userId="0bd8e67d-fc0b-484a-a1f2-45e34eea0150" providerId="ADAL" clId="{1771B41E-FDDD-471A-9348-5A72E356B65A}" dt="2025-05-09T08:11:59.559" v="3" actId="20577"/>
        <pc:sldMkLst>
          <pc:docMk/>
          <pc:sldMk cId="433137206" sldId="291"/>
        </pc:sldMkLst>
      </pc:sldChg>
      <pc:sldChg chg="modNotesTx">
        <pc:chgData name="Stelma - Roorda, H.N. (Rieneke)" userId="0bd8e67d-fc0b-484a-a1f2-45e34eea0150" providerId="ADAL" clId="{1771B41E-FDDD-471A-9348-5A72E356B65A}" dt="2025-05-09T08:12:51.117" v="17" actId="20577"/>
        <pc:sldMkLst>
          <pc:docMk/>
          <pc:sldMk cId="348379236" sldId="293"/>
        </pc:sldMkLst>
      </pc:sldChg>
      <pc:sldChg chg="modNotesTx">
        <pc:chgData name="Stelma - Roorda, H.N. (Rieneke)" userId="0bd8e67d-fc0b-484a-a1f2-45e34eea0150" providerId="ADAL" clId="{1771B41E-FDDD-471A-9348-5A72E356B65A}" dt="2025-05-09T08:11:53.750" v="1" actId="20577"/>
        <pc:sldMkLst>
          <pc:docMk/>
          <pc:sldMk cId="1923297965" sldId="300"/>
        </pc:sldMkLst>
      </pc:sldChg>
      <pc:sldChg chg="modNotesTx">
        <pc:chgData name="Stelma - Roorda, H.N. (Rieneke)" userId="0bd8e67d-fc0b-484a-a1f2-45e34eea0150" providerId="ADAL" clId="{1771B41E-FDDD-471A-9348-5A72E356B65A}" dt="2025-05-09T08:11:49.407" v="0" actId="20577"/>
        <pc:sldMkLst>
          <pc:docMk/>
          <pc:sldMk cId="4183285745" sldId="333"/>
        </pc:sldMkLst>
      </pc:sldChg>
      <pc:sldChg chg="modNotesTx">
        <pc:chgData name="Stelma - Roorda, H.N. (Rieneke)" userId="0bd8e67d-fc0b-484a-a1f2-45e34eea0150" providerId="ADAL" clId="{1771B41E-FDDD-471A-9348-5A72E356B65A}" dt="2025-05-09T08:12:09.904" v="6" actId="20577"/>
        <pc:sldMkLst>
          <pc:docMk/>
          <pc:sldMk cId="3412538793" sldId="334"/>
        </pc:sldMkLst>
      </pc:sldChg>
      <pc:sldChg chg="modNotesTx">
        <pc:chgData name="Stelma - Roorda, H.N. (Rieneke)" userId="0bd8e67d-fc0b-484a-a1f2-45e34eea0150" providerId="ADAL" clId="{1771B41E-FDDD-471A-9348-5A72E356B65A}" dt="2025-05-09T08:12:01.879" v="4" actId="20577"/>
        <pc:sldMkLst>
          <pc:docMk/>
          <pc:sldMk cId="165408334" sldId="337"/>
        </pc:sldMkLst>
      </pc:sldChg>
      <pc:sldChg chg="modNotesTx">
        <pc:chgData name="Stelma - Roorda, H.N. (Rieneke)" userId="0bd8e67d-fc0b-484a-a1f2-45e34eea0150" providerId="ADAL" clId="{1771B41E-FDDD-471A-9348-5A72E356B65A}" dt="2025-05-09T08:12:07.643" v="5" actId="20577"/>
        <pc:sldMkLst>
          <pc:docMk/>
          <pc:sldMk cId="3292895989" sldId="340"/>
        </pc:sldMkLst>
      </pc:sldChg>
      <pc:sldChg chg="modNotesTx">
        <pc:chgData name="Stelma - Roorda, H.N. (Rieneke)" userId="0bd8e67d-fc0b-484a-a1f2-45e34eea0150" providerId="ADAL" clId="{1771B41E-FDDD-471A-9348-5A72E356B65A}" dt="2025-05-09T08:12:17.575" v="8" actId="20577"/>
        <pc:sldMkLst>
          <pc:docMk/>
          <pc:sldMk cId="782603420" sldId="343"/>
        </pc:sldMkLst>
      </pc:sldChg>
      <pc:sldChg chg="modNotesTx">
        <pc:chgData name="Stelma - Roorda, H.N. (Rieneke)" userId="0bd8e67d-fc0b-484a-a1f2-45e34eea0150" providerId="ADAL" clId="{1771B41E-FDDD-471A-9348-5A72E356B65A}" dt="2025-05-09T08:12:12.397" v="7" actId="20577"/>
        <pc:sldMkLst>
          <pc:docMk/>
          <pc:sldMk cId="1331857543" sldId="344"/>
        </pc:sldMkLst>
      </pc:sldChg>
      <pc:sldChg chg="modNotesTx">
        <pc:chgData name="Stelma - Roorda, H.N. (Rieneke)" userId="0bd8e67d-fc0b-484a-a1f2-45e34eea0150" providerId="ADAL" clId="{1771B41E-FDDD-471A-9348-5A72E356B65A}" dt="2025-05-09T08:12:19.928" v="9" actId="20577"/>
        <pc:sldMkLst>
          <pc:docMk/>
          <pc:sldMk cId="1365395827" sldId="348"/>
        </pc:sldMkLst>
      </pc:sldChg>
      <pc:sldChg chg="modNotesTx">
        <pc:chgData name="Stelma - Roorda, H.N. (Rieneke)" userId="0bd8e67d-fc0b-484a-a1f2-45e34eea0150" providerId="ADAL" clId="{1771B41E-FDDD-471A-9348-5A72E356B65A}" dt="2025-05-09T08:12:34.948" v="13" actId="20577"/>
        <pc:sldMkLst>
          <pc:docMk/>
          <pc:sldMk cId="3052424069" sldId="350"/>
        </pc:sldMkLst>
      </pc:sldChg>
      <pc:sldChg chg="modNotesTx">
        <pc:chgData name="Stelma - Roorda, H.N. (Rieneke)" userId="0bd8e67d-fc0b-484a-a1f2-45e34eea0150" providerId="ADAL" clId="{1771B41E-FDDD-471A-9348-5A72E356B65A}" dt="2025-05-09T08:12:38.891" v="14" actId="20577"/>
        <pc:sldMkLst>
          <pc:docMk/>
          <pc:sldMk cId="2854998121" sldId="351"/>
        </pc:sldMkLst>
      </pc:sldChg>
      <pc:sldChg chg="modNotesTx">
        <pc:chgData name="Stelma - Roorda, H.N. (Rieneke)" userId="0bd8e67d-fc0b-484a-a1f2-45e34eea0150" providerId="ADAL" clId="{1771B41E-FDDD-471A-9348-5A72E356B65A}" dt="2025-05-09T08:12:23.939" v="10" actId="20577"/>
        <pc:sldMkLst>
          <pc:docMk/>
          <pc:sldMk cId="590982101" sldId="352"/>
        </pc:sldMkLst>
      </pc:sldChg>
      <pc:sldChg chg="modNotesTx">
        <pc:chgData name="Stelma - Roorda, H.N. (Rieneke)" userId="0bd8e67d-fc0b-484a-a1f2-45e34eea0150" providerId="ADAL" clId="{1771B41E-FDDD-471A-9348-5A72E356B65A}" dt="2025-05-09T08:12:47.772" v="16" actId="20577"/>
        <pc:sldMkLst>
          <pc:docMk/>
          <pc:sldMk cId="3524516266" sldId="353"/>
        </pc:sldMkLst>
      </pc:sldChg>
      <pc:sldChg chg="modNotesTx">
        <pc:chgData name="Stelma - Roorda, H.N. (Rieneke)" userId="0bd8e67d-fc0b-484a-a1f2-45e34eea0150" providerId="ADAL" clId="{1771B41E-FDDD-471A-9348-5A72E356B65A}" dt="2025-05-09T08:12:26.536" v="11" actId="20577"/>
        <pc:sldMkLst>
          <pc:docMk/>
          <pc:sldMk cId="1915054647" sldId="354"/>
        </pc:sldMkLst>
      </pc:sldChg>
      <pc:sldChg chg="modNotesTx">
        <pc:chgData name="Stelma - Roorda, H.N. (Rieneke)" userId="0bd8e67d-fc0b-484a-a1f2-45e34eea0150" providerId="ADAL" clId="{1771B41E-FDDD-471A-9348-5A72E356B65A}" dt="2025-05-09T08:12:29.990" v="12" actId="20577"/>
        <pc:sldMkLst>
          <pc:docMk/>
          <pc:sldMk cId="827498176" sldId="355"/>
        </pc:sldMkLst>
      </pc:sldChg>
      <pc:sldChg chg="modNotesTx">
        <pc:chgData name="Stelma - Roorda, H.N. (Rieneke)" userId="0bd8e67d-fc0b-484a-a1f2-45e34eea0150" providerId="ADAL" clId="{1771B41E-FDDD-471A-9348-5A72E356B65A}" dt="2025-05-09T08:12:42.371" v="15" actId="20577"/>
        <pc:sldMkLst>
          <pc:docMk/>
          <pc:sldMk cId="1166744168" sldId="3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Who can be appointed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5-4489-9BF8-0AF056FEB2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5-4489-9BF8-0AF056FEB2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5-4489-9BF8-0AF056FEB29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Blad1!$A$2:$A$4</c:f>
              <c:strCache>
                <c:ptCount val="3"/>
                <c:pt idx="0">
                  <c:v>Natural or legal person</c:v>
                </c:pt>
                <c:pt idx="1">
                  <c:v>Only a natural person</c:v>
                </c:pt>
                <c:pt idx="2">
                  <c:v>Only a legal person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0-4ABE-85B3-2C1EF14B2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3544109371165"/>
          <c:y val="8.0031365373934057E-2"/>
          <c:w val="0.67807032869265282"/>
          <c:h val="0.71787308720843857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Overview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C-4FD9-A237-5442AF328D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C-4FD9-A237-5442AF328D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C-4FD9-A237-5442AF328D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DC-4FD9-A237-5442AF328D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DC-4FD9-A237-5442AF328D1A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Legal duty</c:v>
                </c:pt>
                <c:pt idx="1">
                  <c:v>Societal expectation/duty</c:v>
                </c:pt>
                <c:pt idx="2">
                  <c:v>Both a legal and societal/cultural duty</c:v>
                </c:pt>
                <c:pt idx="3">
                  <c:v>No expectation at all?</c:v>
                </c:pt>
                <c:pt idx="4">
                  <c:v>Not answered my extra question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B-403E-BE38-0A1AE7B4BF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86B1F-C369-47FA-B24E-730A2A3C436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81E4E953-E5AE-483C-A2F0-AE6EF7F5AC09}">
      <dgm:prSet phldrT="[Tekst]" custT="1"/>
      <dgm:spPr/>
      <dgm:t>
        <a:bodyPr/>
        <a:lstStyle/>
        <a:p>
          <a:r>
            <a:rPr lang="nl-BE" sz="1800" dirty="0"/>
            <a:t>e.g. </a:t>
          </a:r>
          <a:r>
            <a:rPr lang="nl-BE" sz="1800" dirty="0" err="1"/>
            <a:t>Czechia</a:t>
          </a:r>
          <a:r>
            <a:rPr lang="nl-BE" sz="1800" dirty="0"/>
            <a:t>, France, Germany, Hungary, </a:t>
          </a:r>
          <a:r>
            <a:rPr lang="nl-BE" sz="1800" dirty="0" err="1"/>
            <a:t>Serbia</a:t>
          </a:r>
          <a:r>
            <a:rPr lang="nl-BE" sz="1800" dirty="0"/>
            <a:t>, Norway, Poland</a:t>
          </a:r>
        </a:p>
      </dgm:t>
    </dgm:pt>
    <dgm:pt modelId="{DEC42928-9877-4829-8ACB-B97EDEC55B5A}" type="parTrans" cxnId="{151996AC-E3B2-4342-BF0D-2D4B6C014C73}">
      <dgm:prSet/>
      <dgm:spPr/>
      <dgm:t>
        <a:bodyPr/>
        <a:lstStyle/>
        <a:p>
          <a:endParaRPr lang="nl-BE"/>
        </a:p>
      </dgm:t>
    </dgm:pt>
    <dgm:pt modelId="{D622C05F-92CB-44D9-83A3-04A8C566AE30}" type="sibTrans" cxnId="{151996AC-E3B2-4342-BF0D-2D4B6C014C73}">
      <dgm:prSet/>
      <dgm:spPr/>
      <dgm:t>
        <a:bodyPr/>
        <a:lstStyle/>
        <a:p>
          <a:endParaRPr lang="nl-BE"/>
        </a:p>
      </dgm:t>
    </dgm:pt>
    <dgm:pt modelId="{688176AE-05EC-4194-8F7E-F709EDB1A3DB}">
      <dgm:prSet phldrT="[Tekst]"/>
      <dgm:spPr/>
      <dgm:t>
        <a:bodyPr/>
        <a:lstStyle/>
        <a:p>
          <a:r>
            <a:rPr lang="nl-BE" dirty="0" err="1"/>
            <a:t>Secondary</a:t>
          </a:r>
          <a:r>
            <a:rPr lang="nl-BE" dirty="0"/>
            <a:t> option: </a:t>
          </a:r>
          <a:r>
            <a:rPr lang="nl-BE" dirty="0" err="1"/>
            <a:t>legal</a:t>
          </a:r>
          <a:r>
            <a:rPr lang="nl-BE" dirty="0"/>
            <a:t> person </a:t>
          </a:r>
          <a:r>
            <a:rPr lang="nl-BE" dirty="0" err="1"/>
            <a:t>if</a:t>
          </a:r>
          <a:r>
            <a:rPr lang="nl-BE" dirty="0"/>
            <a:t> </a:t>
          </a:r>
          <a:r>
            <a:rPr lang="nl-BE" dirty="0" err="1"/>
            <a:t>suitable</a:t>
          </a:r>
          <a:r>
            <a:rPr lang="nl-BE" dirty="0"/>
            <a:t> </a:t>
          </a:r>
          <a:r>
            <a:rPr lang="nl-BE" dirty="0" err="1"/>
            <a:t>natural</a:t>
          </a:r>
          <a:r>
            <a:rPr lang="nl-BE" dirty="0"/>
            <a:t> person is </a:t>
          </a:r>
          <a:r>
            <a:rPr lang="nl-BE" dirty="0" err="1"/>
            <a:t>not</a:t>
          </a:r>
          <a:r>
            <a:rPr lang="nl-BE" dirty="0"/>
            <a:t> found</a:t>
          </a:r>
        </a:p>
      </dgm:t>
    </dgm:pt>
    <dgm:pt modelId="{E4D22E75-3141-4743-A1B2-741FC8800934}" type="parTrans" cxnId="{2AE3D5EC-84A4-4202-AD7D-C13E9FAC308C}">
      <dgm:prSet/>
      <dgm:spPr/>
      <dgm:t>
        <a:bodyPr/>
        <a:lstStyle/>
        <a:p>
          <a:endParaRPr lang="nl-BE"/>
        </a:p>
      </dgm:t>
    </dgm:pt>
    <dgm:pt modelId="{B1E5D19A-B296-43DA-BE07-59D1E100AD21}" type="sibTrans" cxnId="{2AE3D5EC-84A4-4202-AD7D-C13E9FAC308C}">
      <dgm:prSet/>
      <dgm:spPr/>
      <dgm:t>
        <a:bodyPr/>
        <a:lstStyle/>
        <a:p>
          <a:endParaRPr lang="nl-BE"/>
        </a:p>
      </dgm:t>
    </dgm:pt>
    <dgm:pt modelId="{16468874-1635-46E5-8087-DB60895717B2}">
      <dgm:prSet phldrT="[Tekst]" custT="1"/>
      <dgm:spPr/>
      <dgm:t>
        <a:bodyPr/>
        <a:lstStyle/>
        <a:p>
          <a:r>
            <a:rPr lang="nl-BE" sz="1800" dirty="0"/>
            <a:t>e.g. Germany, Greece, Hungary, North Macedonia, Poland</a:t>
          </a:r>
        </a:p>
      </dgm:t>
    </dgm:pt>
    <dgm:pt modelId="{FD0B9A42-F78E-447B-BD02-D62B2EDFC0DB}" type="parTrans" cxnId="{78FEF905-7AC3-4294-9E9E-7EA905600111}">
      <dgm:prSet/>
      <dgm:spPr/>
      <dgm:t>
        <a:bodyPr/>
        <a:lstStyle/>
        <a:p>
          <a:endParaRPr lang="nl-BE"/>
        </a:p>
      </dgm:t>
    </dgm:pt>
    <dgm:pt modelId="{9ED7018B-B319-4073-AB5D-A97842A6166E}" type="sibTrans" cxnId="{78FEF905-7AC3-4294-9E9E-7EA905600111}">
      <dgm:prSet/>
      <dgm:spPr/>
      <dgm:t>
        <a:bodyPr/>
        <a:lstStyle/>
        <a:p>
          <a:endParaRPr lang="nl-BE"/>
        </a:p>
      </dgm:t>
    </dgm:pt>
    <dgm:pt modelId="{6597EB80-1736-43CB-9150-F8B9E63B5E8A}">
      <dgm:prSet phldrT="[Tekst]"/>
      <dgm:spPr/>
      <dgm:t>
        <a:bodyPr/>
        <a:lstStyle/>
        <a:p>
          <a:r>
            <a:rPr lang="nl-BE" dirty="0" err="1"/>
            <a:t>Third</a:t>
          </a:r>
          <a:r>
            <a:rPr lang="nl-BE" dirty="0"/>
            <a:t> option: </a:t>
          </a:r>
          <a:r>
            <a:rPr lang="nl-BE" dirty="0" err="1"/>
            <a:t>rural</a:t>
          </a:r>
          <a:r>
            <a:rPr lang="nl-BE" dirty="0"/>
            <a:t> </a:t>
          </a:r>
          <a:r>
            <a:rPr lang="nl-BE" dirty="0" err="1"/>
            <a:t>municipality</a:t>
          </a:r>
          <a:r>
            <a:rPr lang="nl-BE" dirty="0"/>
            <a:t> or </a:t>
          </a:r>
          <a:r>
            <a:rPr lang="nl-BE" dirty="0" err="1"/>
            <a:t>city</a:t>
          </a:r>
          <a:r>
            <a:rPr lang="nl-BE" dirty="0"/>
            <a:t> </a:t>
          </a:r>
          <a:r>
            <a:rPr lang="nl-BE" dirty="0" err="1"/>
            <a:t>government</a:t>
          </a:r>
          <a:r>
            <a:rPr lang="nl-BE" dirty="0"/>
            <a:t> </a:t>
          </a:r>
          <a:r>
            <a:rPr lang="nl-BE" i="1" dirty="0"/>
            <a:t>or </a:t>
          </a:r>
          <a:r>
            <a:rPr lang="nl-BE" i="0" dirty="0" err="1"/>
            <a:t>authority</a:t>
          </a:r>
          <a:endParaRPr lang="nl-BE" dirty="0"/>
        </a:p>
      </dgm:t>
    </dgm:pt>
    <dgm:pt modelId="{DF3C4309-E5AC-4112-ADDF-270665B8A1B9}" type="parTrans" cxnId="{205C3FDA-D72F-4DE6-9F6B-1B5C8533D521}">
      <dgm:prSet/>
      <dgm:spPr/>
      <dgm:t>
        <a:bodyPr/>
        <a:lstStyle/>
        <a:p>
          <a:endParaRPr lang="nl-BE"/>
        </a:p>
      </dgm:t>
    </dgm:pt>
    <dgm:pt modelId="{25FE7CAF-5669-49F6-AA00-31441B2D45A8}" type="sibTrans" cxnId="{205C3FDA-D72F-4DE6-9F6B-1B5C8533D521}">
      <dgm:prSet/>
      <dgm:spPr/>
      <dgm:t>
        <a:bodyPr/>
        <a:lstStyle/>
        <a:p>
          <a:endParaRPr lang="nl-BE"/>
        </a:p>
      </dgm:t>
    </dgm:pt>
    <dgm:pt modelId="{35706B1E-1160-4F31-9FF0-4617F7EFB864}">
      <dgm:prSet phldrT="[Tekst]" custT="1"/>
      <dgm:spPr/>
      <dgm:t>
        <a:bodyPr/>
        <a:lstStyle/>
        <a:p>
          <a:r>
            <a:rPr lang="nl-BE" sz="1800" dirty="0"/>
            <a:t>e.g. </a:t>
          </a:r>
          <a:r>
            <a:rPr lang="nl-BE" sz="1800" dirty="0" err="1"/>
            <a:t>Czechia</a:t>
          </a:r>
          <a:r>
            <a:rPr lang="nl-BE" sz="1800" dirty="0"/>
            <a:t>, </a:t>
          </a:r>
          <a:r>
            <a:rPr lang="nl-BE" sz="1800" dirty="0" err="1"/>
            <a:t>Serbia</a:t>
          </a:r>
          <a:endParaRPr lang="nl-BE" sz="1800" dirty="0"/>
        </a:p>
      </dgm:t>
    </dgm:pt>
    <dgm:pt modelId="{D734324D-D56A-4A04-900A-2A4E3E050955}" type="parTrans" cxnId="{74CF1C2C-0852-45DE-BD37-02B39803BF73}">
      <dgm:prSet/>
      <dgm:spPr/>
      <dgm:t>
        <a:bodyPr/>
        <a:lstStyle/>
        <a:p>
          <a:endParaRPr lang="nl-BE"/>
        </a:p>
      </dgm:t>
    </dgm:pt>
    <dgm:pt modelId="{542BB560-6083-4E93-897F-AEDD672EBE21}" type="sibTrans" cxnId="{74CF1C2C-0852-45DE-BD37-02B39803BF73}">
      <dgm:prSet/>
      <dgm:spPr/>
      <dgm:t>
        <a:bodyPr/>
        <a:lstStyle/>
        <a:p>
          <a:endParaRPr lang="nl-BE"/>
        </a:p>
      </dgm:t>
    </dgm:pt>
    <dgm:pt modelId="{4A267D19-0781-4D63-B55E-65D17DD9726A}">
      <dgm:prSet phldrT="[Tekst]"/>
      <dgm:spPr/>
      <dgm:t>
        <a:bodyPr/>
        <a:lstStyle/>
        <a:p>
          <a:r>
            <a:rPr lang="nl-BE" dirty="0"/>
            <a:t>Last resort: </a:t>
          </a:r>
          <a:r>
            <a:rPr lang="nl-BE" dirty="0" err="1"/>
            <a:t>judicial</a:t>
          </a:r>
          <a:r>
            <a:rPr lang="nl-BE" dirty="0"/>
            <a:t> agent</a:t>
          </a:r>
        </a:p>
      </dgm:t>
    </dgm:pt>
    <dgm:pt modelId="{0C87B3BC-9069-41F1-815D-23BECAB46599}" type="parTrans" cxnId="{1C40D200-3D33-4F88-BAE5-C437F94EC503}">
      <dgm:prSet/>
      <dgm:spPr/>
      <dgm:t>
        <a:bodyPr/>
        <a:lstStyle/>
        <a:p>
          <a:endParaRPr lang="nl-BE"/>
        </a:p>
      </dgm:t>
    </dgm:pt>
    <dgm:pt modelId="{FDEDA217-0F0E-490B-B553-942B2C5C32DC}" type="sibTrans" cxnId="{1C40D200-3D33-4F88-BAE5-C437F94EC503}">
      <dgm:prSet/>
      <dgm:spPr/>
      <dgm:t>
        <a:bodyPr/>
        <a:lstStyle/>
        <a:p>
          <a:endParaRPr lang="nl-BE"/>
        </a:p>
      </dgm:t>
    </dgm:pt>
    <dgm:pt modelId="{0EF8CC0D-F971-4167-8536-902215D25044}">
      <dgm:prSet custT="1"/>
      <dgm:spPr/>
      <dgm:t>
        <a:bodyPr/>
        <a:lstStyle/>
        <a:p>
          <a:r>
            <a:rPr lang="nl-BE" sz="1800" dirty="0"/>
            <a:t>e.g. England &amp; Wales, France, Norway</a:t>
          </a:r>
        </a:p>
      </dgm:t>
    </dgm:pt>
    <dgm:pt modelId="{D8732CAA-601D-417D-A715-B382AF0164A9}" type="parTrans" cxnId="{F62DC095-84DF-43C7-B581-81BBDC45DA52}">
      <dgm:prSet/>
      <dgm:spPr/>
      <dgm:t>
        <a:bodyPr/>
        <a:lstStyle/>
        <a:p>
          <a:endParaRPr lang="nl-BE"/>
        </a:p>
      </dgm:t>
    </dgm:pt>
    <dgm:pt modelId="{533929FD-3540-4332-AEAB-5DB8373951B1}" type="sibTrans" cxnId="{F62DC095-84DF-43C7-B581-81BBDC45DA52}">
      <dgm:prSet/>
      <dgm:spPr/>
      <dgm:t>
        <a:bodyPr/>
        <a:lstStyle/>
        <a:p>
          <a:endParaRPr lang="nl-BE"/>
        </a:p>
      </dgm:t>
    </dgm:pt>
    <dgm:pt modelId="{8919638B-038D-4F6C-B69C-25603F83812B}">
      <dgm:prSet phldrT="[Tekst]"/>
      <dgm:spPr/>
      <dgm:t>
        <a:bodyPr/>
        <a:lstStyle/>
        <a:p>
          <a:r>
            <a:rPr lang="nl-BE" dirty="0"/>
            <a:t>First option: </a:t>
          </a:r>
          <a:r>
            <a:rPr lang="nl-BE" dirty="0" err="1"/>
            <a:t>natural</a:t>
          </a:r>
          <a:r>
            <a:rPr lang="nl-BE" dirty="0"/>
            <a:t> person</a:t>
          </a:r>
        </a:p>
      </dgm:t>
    </dgm:pt>
    <dgm:pt modelId="{7097A5BB-2DC9-49CE-8AA7-C1D9E5E06BA2}" type="sibTrans" cxnId="{C6F27E3D-F7AB-44A2-8CBB-43E00639328C}">
      <dgm:prSet/>
      <dgm:spPr/>
      <dgm:t>
        <a:bodyPr/>
        <a:lstStyle/>
        <a:p>
          <a:endParaRPr lang="nl-BE"/>
        </a:p>
      </dgm:t>
    </dgm:pt>
    <dgm:pt modelId="{E7C05376-B52D-482B-95A3-2494DBCD935C}" type="parTrans" cxnId="{C6F27E3D-F7AB-44A2-8CBB-43E00639328C}">
      <dgm:prSet/>
      <dgm:spPr/>
      <dgm:t>
        <a:bodyPr/>
        <a:lstStyle/>
        <a:p>
          <a:endParaRPr lang="nl-BE"/>
        </a:p>
      </dgm:t>
    </dgm:pt>
    <dgm:pt modelId="{608BFFD8-1034-474F-ABC8-84B3225C53FB}" type="pres">
      <dgm:prSet presAssocID="{AC186B1F-C369-47FA-B24E-730A2A3C436B}" presName="Name0" presStyleCnt="0">
        <dgm:presLayoutVars>
          <dgm:dir/>
          <dgm:animLvl val="lvl"/>
          <dgm:resizeHandles val="exact"/>
        </dgm:presLayoutVars>
      </dgm:prSet>
      <dgm:spPr/>
    </dgm:pt>
    <dgm:pt modelId="{DDB52606-210F-4476-A16B-43F3C2D79153}" type="pres">
      <dgm:prSet presAssocID="{8919638B-038D-4F6C-B69C-25603F83812B}" presName="linNode" presStyleCnt="0"/>
      <dgm:spPr/>
    </dgm:pt>
    <dgm:pt modelId="{C4AA90C9-4B56-4CFD-946B-212CB407E444}" type="pres">
      <dgm:prSet presAssocID="{8919638B-038D-4F6C-B69C-25603F83812B}" presName="parentText" presStyleLbl="node1" presStyleIdx="0" presStyleCnt="4" custScaleX="134631">
        <dgm:presLayoutVars>
          <dgm:chMax val="1"/>
          <dgm:bulletEnabled val="1"/>
        </dgm:presLayoutVars>
      </dgm:prSet>
      <dgm:spPr/>
    </dgm:pt>
    <dgm:pt modelId="{998B6F2D-1B60-4428-8188-629516646FDD}" type="pres">
      <dgm:prSet presAssocID="{8919638B-038D-4F6C-B69C-25603F83812B}" presName="descendantText" presStyleLbl="alignAccFollowNode1" presStyleIdx="0" presStyleCnt="4">
        <dgm:presLayoutVars>
          <dgm:bulletEnabled val="1"/>
        </dgm:presLayoutVars>
      </dgm:prSet>
      <dgm:spPr/>
    </dgm:pt>
    <dgm:pt modelId="{C2E531C6-77DB-41B1-9922-F4844D599A8B}" type="pres">
      <dgm:prSet presAssocID="{7097A5BB-2DC9-49CE-8AA7-C1D9E5E06BA2}" presName="sp" presStyleCnt="0"/>
      <dgm:spPr/>
    </dgm:pt>
    <dgm:pt modelId="{2E83BE20-9371-4790-8555-6C996393BBF6}" type="pres">
      <dgm:prSet presAssocID="{688176AE-05EC-4194-8F7E-F709EDB1A3DB}" presName="linNode" presStyleCnt="0"/>
      <dgm:spPr/>
    </dgm:pt>
    <dgm:pt modelId="{5F1C6941-E64F-4F02-B5E3-13EBBF6722D3}" type="pres">
      <dgm:prSet presAssocID="{688176AE-05EC-4194-8F7E-F709EDB1A3DB}" presName="parentText" presStyleLbl="node1" presStyleIdx="1" presStyleCnt="4" custScaleX="147939">
        <dgm:presLayoutVars>
          <dgm:chMax val="1"/>
          <dgm:bulletEnabled val="1"/>
        </dgm:presLayoutVars>
      </dgm:prSet>
      <dgm:spPr/>
    </dgm:pt>
    <dgm:pt modelId="{9CF8A915-48D0-46C2-8B54-0BC1F800A242}" type="pres">
      <dgm:prSet presAssocID="{688176AE-05EC-4194-8F7E-F709EDB1A3DB}" presName="descendantText" presStyleLbl="alignAccFollowNode1" presStyleIdx="1" presStyleCnt="4">
        <dgm:presLayoutVars>
          <dgm:bulletEnabled val="1"/>
        </dgm:presLayoutVars>
      </dgm:prSet>
      <dgm:spPr/>
    </dgm:pt>
    <dgm:pt modelId="{FC2D5370-3FE1-4A4A-9ACB-59487A425FE2}" type="pres">
      <dgm:prSet presAssocID="{B1E5D19A-B296-43DA-BE07-59D1E100AD21}" presName="sp" presStyleCnt="0"/>
      <dgm:spPr/>
    </dgm:pt>
    <dgm:pt modelId="{90D70403-9D44-4D9B-8C7A-2CC84B503C67}" type="pres">
      <dgm:prSet presAssocID="{6597EB80-1736-43CB-9150-F8B9E63B5E8A}" presName="linNode" presStyleCnt="0"/>
      <dgm:spPr/>
    </dgm:pt>
    <dgm:pt modelId="{FBA3B7E8-AA5A-43F2-BA02-F536A7081D9E}" type="pres">
      <dgm:prSet presAssocID="{6597EB80-1736-43CB-9150-F8B9E63B5E8A}" presName="parentText" presStyleLbl="node1" presStyleIdx="2" presStyleCnt="4" custScaleX="150946">
        <dgm:presLayoutVars>
          <dgm:chMax val="1"/>
          <dgm:bulletEnabled val="1"/>
        </dgm:presLayoutVars>
      </dgm:prSet>
      <dgm:spPr/>
    </dgm:pt>
    <dgm:pt modelId="{71DAD664-9C7A-41B8-9360-0E27FB99148B}" type="pres">
      <dgm:prSet presAssocID="{6597EB80-1736-43CB-9150-F8B9E63B5E8A}" presName="descendantText" presStyleLbl="alignAccFollowNode1" presStyleIdx="2" presStyleCnt="4">
        <dgm:presLayoutVars>
          <dgm:bulletEnabled val="1"/>
        </dgm:presLayoutVars>
      </dgm:prSet>
      <dgm:spPr/>
    </dgm:pt>
    <dgm:pt modelId="{5E4A3EA1-7F82-4A76-B2B2-BBB71A75390D}" type="pres">
      <dgm:prSet presAssocID="{25FE7CAF-5669-49F6-AA00-31441B2D45A8}" presName="sp" presStyleCnt="0"/>
      <dgm:spPr/>
    </dgm:pt>
    <dgm:pt modelId="{2EFAB732-B03D-4B93-9FBF-99C360294A4C}" type="pres">
      <dgm:prSet presAssocID="{4A267D19-0781-4D63-B55E-65D17DD9726A}" presName="linNode" presStyleCnt="0"/>
      <dgm:spPr/>
    </dgm:pt>
    <dgm:pt modelId="{E9525A40-A0A8-4EC1-B5D0-E765427D90BA}" type="pres">
      <dgm:prSet presAssocID="{4A267D19-0781-4D63-B55E-65D17DD9726A}" presName="parentText" presStyleLbl="node1" presStyleIdx="3" presStyleCnt="4" custScaleX="148309">
        <dgm:presLayoutVars>
          <dgm:chMax val="1"/>
          <dgm:bulletEnabled val="1"/>
        </dgm:presLayoutVars>
      </dgm:prSet>
      <dgm:spPr/>
    </dgm:pt>
    <dgm:pt modelId="{840FD1F9-AA18-4771-8127-04ABEFF66866}" type="pres">
      <dgm:prSet presAssocID="{4A267D19-0781-4D63-B55E-65D17DD9726A}" presName="descendantText" presStyleLbl="alignAccFollowNode1" presStyleIdx="3" presStyleCnt="4" custLinFactNeighborX="0" custLinFactNeighborY="-1271">
        <dgm:presLayoutVars>
          <dgm:bulletEnabled val="1"/>
        </dgm:presLayoutVars>
      </dgm:prSet>
      <dgm:spPr/>
    </dgm:pt>
  </dgm:ptLst>
  <dgm:cxnLst>
    <dgm:cxn modelId="{1C40D200-3D33-4F88-BAE5-C437F94EC503}" srcId="{AC186B1F-C369-47FA-B24E-730A2A3C436B}" destId="{4A267D19-0781-4D63-B55E-65D17DD9726A}" srcOrd="3" destOrd="0" parTransId="{0C87B3BC-9069-41F1-815D-23BECAB46599}" sibTransId="{FDEDA217-0F0E-490B-B553-942B2C5C32DC}"/>
    <dgm:cxn modelId="{42629902-811C-462A-AD60-6D48F6E03E3C}" type="presOf" srcId="{4A267D19-0781-4D63-B55E-65D17DD9726A}" destId="{E9525A40-A0A8-4EC1-B5D0-E765427D90BA}" srcOrd="0" destOrd="0" presId="urn:microsoft.com/office/officeart/2005/8/layout/vList5"/>
    <dgm:cxn modelId="{78FEF905-7AC3-4294-9E9E-7EA905600111}" srcId="{688176AE-05EC-4194-8F7E-F709EDB1A3DB}" destId="{16468874-1635-46E5-8087-DB60895717B2}" srcOrd="0" destOrd="0" parTransId="{FD0B9A42-F78E-447B-BD02-D62B2EDFC0DB}" sibTransId="{9ED7018B-B319-4073-AB5D-A97842A6166E}"/>
    <dgm:cxn modelId="{74CF1C2C-0852-45DE-BD37-02B39803BF73}" srcId="{6597EB80-1736-43CB-9150-F8B9E63B5E8A}" destId="{35706B1E-1160-4F31-9FF0-4617F7EFB864}" srcOrd="0" destOrd="0" parTransId="{D734324D-D56A-4A04-900A-2A4E3E050955}" sibTransId="{542BB560-6083-4E93-897F-AEDD672EBE21}"/>
    <dgm:cxn modelId="{C6F27E3D-F7AB-44A2-8CBB-43E00639328C}" srcId="{AC186B1F-C369-47FA-B24E-730A2A3C436B}" destId="{8919638B-038D-4F6C-B69C-25603F83812B}" srcOrd="0" destOrd="0" parTransId="{E7C05376-B52D-482B-95A3-2494DBCD935C}" sibTransId="{7097A5BB-2DC9-49CE-8AA7-C1D9E5E06BA2}"/>
    <dgm:cxn modelId="{8B3D2C58-5DF4-469E-B434-A9B8ABE7CCA5}" type="presOf" srcId="{35706B1E-1160-4F31-9FF0-4617F7EFB864}" destId="{71DAD664-9C7A-41B8-9360-0E27FB99148B}" srcOrd="0" destOrd="0" presId="urn:microsoft.com/office/officeart/2005/8/layout/vList5"/>
    <dgm:cxn modelId="{D9BB3E80-7AB3-411D-BEB6-F2DEBFC246EC}" type="presOf" srcId="{AC186B1F-C369-47FA-B24E-730A2A3C436B}" destId="{608BFFD8-1034-474F-ABC8-84B3225C53FB}" srcOrd="0" destOrd="0" presId="urn:microsoft.com/office/officeart/2005/8/layout/vList5"/>
    <dgm:cxn modelId="{F62DC095-84DF-43C7-B581-81BBDC45DA52}" srcId="{4A267D19-0781-4D63-B55E-65D17DD9726A}" destId="{0EF8CC0D-F971-4167-8536-902215D25044}" srcOrd="0" destOrd="0" parTransId="{D8732CAA-601D-417D-A715-B382AF0164A9}" sibTransId="{533929FD-3540-4332-AEAB-5DB8373951B1}"/>
    <dgm:cxn modelId="{5BF7F4A7-896C-4F90-80D0-A95A999A634B}" type="presOf" srcId="{688176AE-05EC-4194-8F7E-F709EDB1A3DB}" destId="{5F1C6941-E64F-4F02-B5E3-13EBBF6722D3}" srcOrd="0" destOrd="0" presId="urn:microsoft.com/office/officeart/2005/8/layout/vList5"/>
    <dgm:cxn modelId="{151996AC-E3B2-4342-BF0D-2D4B6C014C73}" srcId="{8919638B-038D-4F6C-B69C-25603F83812B}" destId="{81E4E953-E5AE-483C-A2F0-AE6EF7F5AC09}" srcOrd="0" destOrd="0" parTransId="{DEC42928-9877-4829-8ACB-B97EDEC55B5A}" sibTransId="{D622C05F-92CB-44D9-83A3-04A8C566AE30}"/>
    <dgm:cxn modelId="{490EC8B0-2B0F-41EE-9B9B-3474F626E3C7}" type="presOf" srcId="{6597EB80-1736-43CB-9150-F8B9E63B5E8A}" destId="{FBA3B7E8-AA5A-43F2-BA02-F536A7081D9E}" srcOrd="0" destOrd="0" presId="urn:microsoft.com/office/officeart/2005/8/layout/vList5"/>
    <dgm:cxn modelId="{CB61D4C3-9897-45B5-8448-A37685A01172}" type="presOf" srcId="{16468874-1635-46E5-8087-DB60895717B2}" destId="{9CF8A915-48D0-46C2-8B54-0BC1F800A242}" srcOrd="0" destOrd="0" presId="urn:microsoft.com/office/officeart/2005/8/layout/vList5"/>
    <dgm:cxn modelId="{40D1B3CA-3846-46FA-8BDD-241C6762FAFF}" type="presOf" srcId="{81E4E953-E5AE-483C-A2F0-AE6EF7F5AC09}" destId="{998B6F2D-1B60-4428-8188-629516646FDD}" srcOrd="0" destOrd="0" presId="urn:microsoft.com/office/officeart/2005/8/layout/vList5"/>
    <dgm:cxn modelId="{8DBB60D8-877B-4D31-BD04-756E655FF0DB}" type="presOf" srcId="{0EF8CC0D-F971-4167-8536-902215D25044}" destId="{840FD1F9-AA18-4771-8127-04ABEFF66866}" srcOrd="0" destOrd="0" presId="urn:microsoft.com/office/officeart/2005/8/layout/vList5"/>
    <dgm:cxn modelId="{205C3FDA-D72F-4DE6-9F6B-1B5C8533D521}" srcId="{AC186B1F-C369-47FA-B24E-730A2A3C436B}" destId="{6597EB80-1736-43CB-9150-F8B9E63B5E8A}" srcOrd="2" destOrd="0" parTransId="{DF3C4309-E5AC-4112-ADDF-270665B8A1B9}" sibTransId="{25FE7CAF-5669-49F6-AA00-31441B2D45A8}"/>
    <dgm:cxn modelId="{2AE3D5EC-84A4-4202-AD7D-C13E9FAC308C}" srcId="{AC186B1F-C369-47FA-B24E-730A2A3C436B}" destId="{688176AE-05EC-4194-8F7E-F709EDB1A3DB}" srcOrd="1" destOrd="0" parTransId="{E4D22E75-3141-4743-A1B2-741FC8800934}" sibTransId="{B1E5D19A-B296-43DA-BE07-59D1E100AD21}"/>
    <dgm:cxn modelId="{E89995F8-B178-42D9-929C-5708C12AFB79}" type="presOf" srcId="{8919638B-038D-4F6C-B69C-25603F83812B}" destId="{C4AA90C9-4B56-4CFD-946B-212CB407E444}" srcOrd="0" destOrd="0" presId="urn:microsoft.com/office/officeart/2005/8/layout/vList5"/>
    <dgm:cxn modelId="{D0637DCE-63C5-41E2-B4BC-1F47AC29513C}" type="presParOf" srcId="{608BFFD8-1034-474F-ABC8-84B3225C53FB}" destId="{DDB52606-210F-4476-A16B-43F3C2D79153}" srcOrd="0" destOrd="0" presId="urn:microsoft.com/office/officeart/2005/8/layout/vList5"/>
    <dgm:cxn modelId="{A2C6D545-CA18-4788-AF0A-1EA26CB4D243}" type="presParOf" srcId="{DDB52606-210F-4476-A16B-43F3C2D79153}" destId="{C4AA90C9-4B56-4CFD-946B-212CB407E444}" srcOrd="0" destOrd="0" presId="urn:microsoft.com/office/officeart/2005/8/layout/vList5"/>
    <dgm:cxn modelId="{3303D70E-4E00-4B8A-BAEC-E695C4804A6A}" type="presParOf" srcId="{DDB52606-210F-4476-A16B-43F3C2D79153}" destId="{998B6F2D-1B60-4428-8188-629516646FDD}" srcOrd="1" destOrd="0" presId="urn:microsoft.com/office/officeart/2005/8/layout/vList5"/>
    <dgm:cxn modelId="{0828D9DB-0021-4444-8FD9-10177FA74F42}" type="presParOf" srcId="{608BFFD8-1034-474F-ABC8-84B3225C53FB}" destId="{C2E531C6-77DB-41B1-9922-F4844D599A8B}" srcOrd="1" destOrd="0" presId="urn:microsoft.com/office/officeart/2005/8/layout/vList5"/>
    <dgm:cxn modelId="{21A26489-7EBD-4E0B-ADC1-088B11276A3C}" type="presParOf" srcId="{608BFFD8-1034-474F-ABC8-84B3225C53FB}" destId="{2E83BE20-9371-4790-8555-6C996393BBF6}" srcOrd="2" destOrd="0" presId="urn:microsoft.com/office/officeart/2005/8/layout/vList5"/>
    <dgm:cxn modelId="{97E611B0-603F-465E-BBA1-949512C7F4B1}" type="presParOf" srcId="{2E83BE20-9371-4790-8555-6C996393BBF6}" destId="{5F1C6941-E64F-4F02-B5E3-13EBBF6722D3}" srcOrd="0" destOrd="0" presId="urn:microsoft.com/office/officeart/2005/8/layout/vList5"/>
    <dgm:cxn modelId="{787EED34-65C0-4FE6-A542-EF1390761447}" type="presParOf" srcId="{2E83BE20-9371-4790-8555-6C996393BBF6}" destId="{9CF8A915-48D0-46C2-8B54-0BC1F800A242}" srcOrd="1" destOrd="0" presId="urn:microsoft.com/office/officeart/2005/8/layout/vList5"/>
    <dgm:cxn modelId="{87EF160B-0AD8-4990-8FA7-C0031447ADD5}" type="presParOf" srcId="{608BFFD8-1034-474F-ABC8-84B3225C53FB}" destId="{FC2D5370-3FE1-4A4A-9ACB-59487A425FE2}" srcOrd="3" destOrd="0" presId="urn:microsoft.com/office/officeart/2005/8/layout/vList5"/>
    <dgm:cxn modelId="{5F962A03-EBD0-4B58-AC90-B965A2FAA798}" type="presParOf" srcId="{608BFFD8-1034-474F-ABC8-84B3225C53FB}" destId="{90D70403-9D44-4D9B-8C7A-2CC84B503C67}" srcOrd="4" destOrd="0" presId="urn:microsoft.com/office/officeart/2005/8/layout/vList5"/>
    <dgm:cxn modelId="{C51501EE-CF82-4B2F-B716-4B222C85F951}" type="presParOf" srcId="{90D70403-9D44-4D9B-8C7A-2CC84B503C67}" destId="{FBA3B7E8-AA5A-43F2-BA02-F536A7081D9E}" srcOrd="0" destOrd="0" presId="urn:microsoft.com/office/officeart/2005/8/layout/vList5"/>
    <dgm:cxn modelId="{FC9CFAAB-71E6-453D-B487-963C3338C4FE}" type="presParOf" srcId="{90D70403-9D44-4D9B-8C7A-2CC84B503C67}" destId="{71DAD664-9C7A-41B8-9360-0E27FB99148B}" srcOrd="1" destOrd="0" presId="urn:microsoft.com/office/officeart/2005/8/layout/vList5"/>
    <dgm:cxn modelId="{549946CB-59B3-449C-8AD0-6A08AD626FBA}" type="presParOf" srcId="{608BFFD8-1034-474F-ABC8-84B3225C53FB}" destId="{5E4A3EA1-7F82-4A76-B2B2-BBB71A75390D}" srcOrd="5" destOrd="0" presId="urn:microsoft.com/office/officeart/2005/8/layout/vList5"/>
    <dgm:cxn modelId="{E8F4D6C4-FAD2-4FF2-8862-0A14C3674DB6}" type="presParOf" srcId="{608BFFD8-1034-474F-ABC8-84B3225C53FB}" destId="{2EFAB732-B03D-4B93-9FBF-99C360294A4C}" srcOrd="6" destOrd="0" presId="urn:microsoft.com/office/officeart/2005/8/layout/vList5"/>
    <dgm:cxn modelId="{514D183B-F6CE-402A-8498-1B1496CFB948}" type="presParOf" srcId="{2EFAB732-B03D-4B93-9FBF-99C360294A4C}" destId="{E9525A40-A0A8-4EC1-B5D0-E765427D90BA}" srcOrd="0" destOrd="0" presId="urn:microsoft.com/office/officeart/2005/8/layout/vList5"/>
    <dgm:cxn modelId="{ADC1856C-38AC-4342-B51C-A3ED5AE95E66}" type="presParOf" srcId="{2EFAB732-B03D-4B93-9FBF-99C360294A4C}" destId="{840FD1F9-AA18-4771-8127-04ABEFF668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2C08E-9630-48F0-BDBC-13C498A86B3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1DC222C3-041C-4EE0-BD24-B0BE9A111EA9}">
      <dgm:prSet phldrT="[Tekst]" custT="1"/>
      <dgm:spPr/>
      <dgm:t>
        <a:bodyPr/>
        <a:lstStyle/>
        <a:p>
          <a:r>
            <a:rPr lang="nl-BE" sz="1800" dirty="0" err="1"/>
            <a:t>By</a:t>
          </a:r>
          <a:r>
            <a:rPr lang="nl-BE" sz="1800" dirty="0"/>
            <a:t> </a:t>
          </a:r>
          <a:r>
            <a:rPr lang="nl-BE" sz="1800" dirty="0" err="1"/>
            <a:t>the</a:t>
          </a:r>
          <a:r>
            <a:rPr lang="nl-BE" sz="1800" dirty="0"/>
            <a:t> adult </a:t>
          </a:r>
          <a:r>
            <a:rPr lang="nl-BE" sz="1800" dirty="0" err="1"/>
            <a:t>appointed</a:t>
          </a:r>
          <a:r>
            <a:rPr lang="nl-BE" sz="1800" dirty="0"/>
            <a:t> person has priority</a:t>
          </a:r>
        </a:p>
      </dgm:t>
    </dgm:pt>
    <dgm:pt modelId="{46DA0823-41E1-414C-9D8D-A8ACA38BFE83}" type="parTrans" cxnId="{5DD70EC0-5BDD-4A9F-87E4-9422DC35685B}">
      <dgm:prSet/>
      <dgm:spPr/>
      <dgm:t>
        <a:bodyPr/>
        <a:lstStyle/>
        <a:p>
          <a:endParaRPr lang="nl-BE"/>
        </a:p>
      </dgm:t>
    </dgm:pt>
    <dgm:pt modelId="{95F777A3-C84D-4543-A640-E0A5281745EA}" type="sibTrans" cxnId="{5DD70EC0-5BDD-4A9F-87E4-9422DC35685B}">
      <dgm:prSet/>
      <dgm:spPr/>
      <dgm:t>
        <a:bodyPr/>
        <a:lstStyle/>
        <a:p>
          <a:r>
            <a:rPr lang="nl-BE" dirty="0"/>
            <a:t>e.g. Austria, Belgium, France, Greece, Norway, Spain, Switzerland, The Netherlands</a:t>
          </a:r>
        </a:p>
      </dgm:t>
    </dgm:pt>
    <dgm:pt modelId="{5FE9E296-90FE-4B64-8A7A-61B63A4DB1CC}">
      <dgm:prSet phldrT="[Tekst]" custT="1"/>
      <dgm:spPr/>
      <dgm:t>
        <a:bodyPr/>
        <a:lstStyle/>
        <a:p>
          <a:r>
            <a:rPr lang="nl-BE" sz="1800" b="1" dirty="0"/>
            <a:t>No ranking </a:t>
          </a:r>
          <a:r>
            <a:rPr lang="nl-BE" sz="1800" dirty="0"/>
            <a:t>in </a:t>
          </a:r>
          <a:r>
            <a:rPr lang="nl-BE" sz="1800" dirty="0" err="1"/>
            <a:t>the</a:t>
          </a:r>
          <a:r>
            <a:rPr lang="nl-BE" sz="1800" dirty="0"/>
            <a:t> </a:t>
          </a:r>
          <a:r>
            <a:rPr lang="nl-BE" sz="1800" dirty="0" err="1"/>
            <a:t>law</a:t>
          </a:r>
          <a:endParaRPr lang="nl-BE" sz="1800" dirty="0"/>
        </a:p>
      </dgm:t>
    </dgm:pt>
    <dgm:pt modelId="{570A5161-3A8D-4BC5-B3F1-64FC7CB82C1C}" type="parTrans" cxnId="{87E14041-B6B8-4264-A10E-F74FF918BC7E}">
      <dgm:prSet/>
      <dgm:spPr/>
      <dgm:t>
        <a:bodyPr/>
        <a:lstStyle/>
        <a:p>
          <a:endParaRPr lang="nl-BE"/>
        </a:p>
      </dgm:t>
    </dgm:pt>
    <dgm:pt modelId="{61A5083E-334D-4092-B88A-D34A05445B59}" type="sibTrans" cxnId="{87E14041-B6B8-4264-A10E-F74FF918BC7E}">
      <dgm:prSet/>
      <dgm:spPr/>
      <dgm:t>
        <a:bodyPr/>
        <a:lstStyle/>
        <a:p>
          <a:r>
            <a:rPr lang="nl-BE" dirty="0"/>
            <a:t>e.g. Finland, </a:t>
          </a:r>
          <a:r>
            <a:rPr lang="nl-BE" dirty="0" err="1"/>
            <a:t>Serbia</a:t>
          </a:r>
          <a:r>
            <a:rPr lang="nl-BE" dirty="0"/>
            <a:t>, Sweden, Switzerland</a:t>
          </a:r>
        </a:p>
      </dgm:t>
    </dgm:pt>
    <dgm:pt modelId="{2B0EB676-D10B-4289-A03B-E7B7D4DA0003}">
      <dgm:prSet phldrT="[Tekst]" custT="1"/>
      <dgm:spPr/>
      <dgm:t>
        <a:bodyPr/>
        <a:lstStyle/>
        <a:p>
          <a:r>
            <a:rPr lang="nl-BE" sz="1800" dirty="0" err="1"/>
            <a:t>If</a:t>
          </a:r>
          <a:r>
            <a:rPr lang="nl-BE" sz="1800" dirty="0"/>
            <a:t> </a:t>
          </a:r>
          <a:r>
            <a:rPr lang="nl-BE" sz="1800" dirty="0" err="1"/>
            <a:t>the</a:t>
          </a:r>
          <a:r>
            <a:rPr lang="nl-BE" sz="1800" dirty="0"/>
            <a:t> adult has </a:t>
          </a:r>
          <a:r>
            <a:rPr lang="nl-BE" sz="1800" dirty="0" err="1"/>
            <a:t>not</a:t>
          </a:r>
          <a:r>
            <a:rPr lang="nl-BE" sz="1800" dirty="0"/>
            <a:t> </a:t>
          </a:r>
          <a:r>
            <a:rPr lang="nl-BE" sz="1800" dirty="0" err="1"/>
            <a:t>appointed</a:t>
          </a:r>
          <a:r>
            <a:rPr lang="nl-BE" sz="1800" dirty="0"/>
            <a:t> a person: </a:t>
          </a:r>
          <a:r>
            <a:rPr lang="nl-BE" sz="1800" b="1" dirty="0"/>
            <a:t>ranking in </a:t>
          </a:r>
          <a:r>
            <a:rPr lang="nl-BE" sz="1800" b="1" dirty="0" err="1"/>
            <a:t>the</a:t>
          </a:r>
          <a:r>
            <a:rPr lang="nl-BE" sz="1800" b="1" dirty="0"/>
            <a:t> </a:t>
          </a:r>
          <a:r>
            <a:rPr lang="nl-BE" sz="1800" b="1" dirty="0" err="1"/>
            <a:t>law</a:t>
          </a:r>
          <a:endParaRPr lang="nl-BE" sz="1800" b="1" dirty="0"/>
        </a:p>
      </dgm:t>
    </dgm:pt>
    <dgm:pt modelId="{34B9F573-65A4-4F05-A2AA-B252A5780BF1}" type="parTrans" cxnId="{9048DB89-9E3B-4783-8ABA-A911ED656C43}">
      <dgm:prSet/>
      <dgm:spPr/>
      <dgm:t>
        <a:bodyPr/>
        <a:lstStyle/>
        <a:p>
          <a:endParaRPr lang="nl-BE"/>
        </a:p>
      </dgm:t>
    </dgm:pt>
    <dgm:pt modelId="{28668834-1F50-4306-A544-2767BE22843F}" type="sibTrans" cxnId="{9048DB89-9E3B-4783-8ABA-A911ED656C43}">
      <dgm:prSet custT="1"/>
      <dgm:spPr/>
      <dgm:t>
        <a:bodyPr/>
        <a:lstStyle/>
        <a:p>
          <a:r>
            <a:rPr lang="nl-BE" sz="1300" dirty="0"/>
            <a:t>e.g. Bulgaria, </a:t>
          </a:r>
          <a:r>
            <a:rPr lang="nl-BE" sz="1300" dirty="0" err="1"/>
            <a:t>Czechia</a:t>
          </a:r>
          <a:r>
            <a:rPr lang="nl-BE" sz="1300" dirty="0"/>
            <a:t>, France, North Macedonia, Spain, The Netherlands</a:t>
          </a:r>
        </a:p>
      </dgm:t>
    </dgm:pt>
    <dgm:pt modelId="{C516BA32-4966-471A-B328-ADB2576A57D5}">
      <dgm:prSet phldrT="[Tekst]" custT="1"/>
      <dgm:spPr/>
      <dgm:t>
        <a:bodyPr/>
        <a:lstStyle/>
        <a:p>
          <a:r>
            <a:rPr lang="nl-BE" sz="1600" dirty="0"/>
            <a:t>A) </a:t>
          </a:r>
          <a:r>
            <a:rPr lang="nl-BE" sz="1600" dirty="0" err="1"/>
            <a:t>By</a:t>
          </a:r>
          <a:r>
            <a:rPr lang="nl-BE" sz="1600" dirty="0"/>
            <a:t> </a:t>
          </a:r>
          <a:r>
            <a:rPr lang="nl-BE" sz="1600" dirty="0" err="1"/>
            <a:t>preference</a:t>
          </a:r>
          <a:r>
            <a:rPr lang="nl-BE" sz="1600" dirty="0"/>
            <a:t> a </a:t>
          </a:r>
          <a:r>
            <a:rPr lang="nl-BE" sz="1600" b="1" dirty="0"/>
            <a:t>person close </a:t>
          </a:r>
          <a:r>
            <a:rPr lang="nl-BE" sz="1600" b="1" dirty="0" err="1"/>
            <a:t>to</a:t>
          </a:r>
          <a:r>
            <a:rPr lang="nl-BE" sz="1600" b="1" dirty="0"/>
            <a:t> </a:t>
          </a:r>
          <a:r>
            <a:rPr lang="nl-BE" sz="1600" b="1" dirty="0" err="1"/>
            <a:t>the</a:t>
          </a:r>
          <a:r>
            <a:rPr lang="nl-BE" sz="1600" b="1" dirty="0"/>
            <a:t> adult</a:t>
          </a:r>
          <a:r>
            <a:rPr lang="nl-BE" sz="1600" dirty="0"/>
            <a:t>; </a:t>
          </a:r>
          <a:r>
            <a:rPr lang="nl-BE" sz="1600" dirty="0" err="1"/>
            <a:t>exception</a:t>
          </a:r>
          <a:r>
            <a:rPr lang="nl-BE" sz="1600" dirty="0"/>
            <a:t>: </a:t>
          </a:r>
          <a:r>
            <a:rPr lang="nl-BE" sz="1600" b="1" dirty="0"/>
            <a:t>professional or public </a:t>
          </a:r>
          <a:r>
            <a:rPr lang="nl-BE" sz="1600" b="1" dirty="0" err="1"/>
            <a:t>institution</a:t>
          </a:r>
          <a:endParaRPr lang="nl-BE" sz="1600" b="1" dirty="0"/>
        </a:p>
      </dgm:t>
    </dgm:pt>
    <dgm:pt modelId="{CEF7B894-7AC7-4187-B399-77A7197B39E8}" type="parTrans" cxnId="{D177FA30-609E-46DA-9DC9-FD10FFD88614}">
      <dgm:prSet/>
      <dgm:spPr/>
      <dgm:t>
        <a:bodyPr/>
        <a:lstStyle/>
        <a:p>
          <a:endParaRPr lang="nl-BE"/>
        </a:p>
      </dgm:t>
    </dgm:pt>
    <dgm:pt modelId="{844549C0-B813-4F9F-B548-FA5B85D50BE7}" type="sibTrans" cxnId="{D177FA30-609E-46DA-9DC9-FD10FFD88614}">
      <dgm:prSet custT="1"/>
      <dgm:spPr/>
      <dgm:t>
        <a:bodyPr/>
        <a:lstStyle/>
        <a:p>
          <a:pPr algn="r"/>
          <a:r>
            <a:rPr lang="nl-BE" sz="1300" dirty="0"/>
            <a:t>e.g. </a:t>
          </a:r>
          <a:r>
            <a:rPr lang="nl-BE" sz="1300" dirty="0" err="1"/>
            <a:t>Czechia</a:t>
          </a:r>
          <a:r>
            <a:rPr lang="nl-BE" sz="1300" dirty="0"/>
            <a:t>, Germany, North Macedonia, Slovenia</a:t>
          </a:r>
        </a:p>
      </dgm:t>
    </dgm:pt>
    <dgm:pt modelId="{8AC1B834-F172-4C78-A098-36EFD702E9B1}">
      <dgm:prSet phldrT="[Tekst]" custT="1"/>
      <dgm:spPr/>
      <dgm:t>
        <a:bodyPr/>
        <a:lstStyle/>
        <a:p>
          <a:pPr algn="ctr"/>
          <a:r>
            <a:rPr lang="nl-BE" sz="1600" dirty="0"/>
            <a:t>B) Priority </a:t>
          </a:r>
          <a:r>
            <a:rPr lang="nl-BE" sz="1600" dirty="0" err="1"/>
            <a:t>for</a:t>
          </a:r>
          <a:r>
            <a:rPr lang="nl-BE" sz="1600" dirty="0"/>
            <a:t> </a:t>
          </a:r>
          <a:r>
            <a:rPr lang="nl-BE" sz="1600" b="1" dirty="0"/>
            <a:t>family members </a:t>
          </a:r>
          <a:r>
            <a:rPr lang="nl-BE" sz="1600" dirty="0"/>
            <a:t>(or </a:t>
          </a:r>
          <a:r>
            <a:rPr lang="nl-BE" sz="1600" dirty="0" err="1"/>
            <a:t>spouses</a:t>
          </a:r>
          <a:r>
            <a:rPr lang="nl-BE" sz="1600" dirty="0"/>
            <a:t> / </a:t>
          </a:r>
          <a:r>
            <a:rPr lang="nl-BE" sz="1600" dirty="0" err="1"/>
            <a:t>cohabitants</a:t>
          </a:r>
          <a:r>
            <a:rPr lang="nl-BE" sz="1600" dirty="0"/>
            <a:t> / close </a:t>
          </a:r>
          <a:r>
            <a:rPr lang="nl-BE" sz="1600" dirty="0" err="1"/>
            <a:t>relatives</a:t>
          </a:r>
          <a:r>
            <a:rPr lang="nl-BE" sz="1600" dirty="0"/>
            <a:t>)</a:t>
          </a:r>
        </a:p>
      </dgm:t>
    </dgm:pt>
    <dgm:pt modelId="{BC0F9AAE-DA95-4B79-B3DB-A1D7CD48BDB7}" type="parTrans" cxnId="{BF582832-5F63-489A-8BCD-4F126C8CCE24}">
      <dgm:prSet/>
      <dgm:spPr/>
      <dgm:t>
        <a:bodyPr/>
        <a:lstStyle/>
        <a:p>
          <a:endParaRPr lang="nl-BE"/>
        </a:p>
      </dgm:t>
    </dgm:pt>
    <dgm:pt modelId="{55B6355D-2722-40C9-ACB1-4F355E3A68C5}" type="sibTrans" cxnId="{BF582832-5F63-489A-8BCD-4F126C8CCE24}">
      <dgm:prSet custT="1"/>
      <dgm:spPr/>
      <dgm:t>
        <a:bodyPr/>
        <a:lstStyle/>
        <a:p>
          <a:r>
            <a:rPr lang="nl-BE" sz="1300" dirty="0"/>
            <a:t>e.g. Austria, Belgium, Bulgaria, Hungary, Portugal, Poland, Ukraine</a:t>
          </a:r>
        </a:p>
      </dgm:t>
    </dgm:pt>
    <dgm:pt modelId="{08A1315B-0B5E-4EC8-BEF8-B83CF7C6A1D2}">
      <dgm:prSet phldrT="[Tekst]" custT="1"/>
      <dgm:spPr/>
      <dgm:t>
        <a:bodyPr/>
        <a:lstStyle/>
        <a:p>
          <a:r>
            <a:rPr lang="nl-BE" sz="1600" dirty="0"/>
            <a:t>C) Last resort: </a:t>
          </a:r>
          <a:r>
            <a:rPr lang="nl-BE" sz="1600" b="1" dirty="0"/>
            <a:t>professional</a:t>
          </a:r>
          <a:r>
            <a:rPr lang="nl-BE" sz="1600" dirty="0"/>
            <a:t> (</a:t>
          </a:r>
          <a:r>
            <a:rPr lang="nl-BE" sz="1600" dirty="0" err="1"/>
            <a:t>judicial</a:t>
          </a:r>
          <a:r>
            <a:rPr lang="nl-BE" sz="1600" dirty="0"/>
            <a:t> agent, </a:t>
          </a:r>
          <a:r>
            <a:rPr lang="nl-BE" sz="1600" dirty="0" err="1"/>
            <a:t>notary</a:t>
          </a:r>
          <a:r>
            <a:rPr lang="nl-BE" sz="1600" dirty="0"/>
            <a:t> or </a:t>
          </a:r>
          <a:r>
            <a:rPr lang="nl-BE" sz="1600" dirty="0" err="1"/>
            <a:t>lawyer</a:t>
          </a:r>
          <a:r>
            <a:rPr lang="nl-BE" sz="1600" dirty="0"/>
            <a:t>)</a:t>
          </a:r>
        </a:p>
      </dgm:t>
    </dgm:pt>
    <dgm:pt modelId="{529821CF-BE96-4BF9-91AA-FC845236471F}" type="parTrans" cxnId="{6812E05E-F0E3-474C-8503-3523CA3D718E}">
      <dgm:prSet/>
      <dgm:spPr/>
      <dgm:t>
        <a:bodyPr/>
        <a:lstStyle/>
        <a:p>
          <a:endParaRPr lang="nl-BE"/>
        </a:p>
      </dgm:t>
    </dgm:pt>
    <dgm:pt modelId="{F26FEE88-ABF8-411B-B517-ECF23E0FA775}" type="sibTrans" cxnId="{6812E05E-F0E3-474C-8503-3523CA3D718E}">
      <dgm:prSet custT="1"/>
      <dgm:spPr/>
      <dgm:t>
        <a:bodyPr/>
        <a:lstStyle/>
        <a:p>
          <a:r>
            <a:rPr lang="nl-BE" sz="1300" dirty="0"/>
            <a:t>e.g. Austria, Belgium, </a:t>
          </a:r>
          <a:r>
            <a:rPr lang="nl-BE" sz="1300" dirty="0" err="1"/>
            <a:t>Czechia</a:t>
          </a:r>
          <a:r>
            <a:rPr lang="nl-BE" sz="1300" dirty="0"/>
            <a:t>, England &amp; Wales, Hungary</a:t>
          </a:r>
        </a:p>
      </dgm:t>
    </dgm:pt>
    <dgm:pt modelId="{F663EB9A-FCE1-4903-86D7-5EBA3B4B2ADB}" type="pres">
      <dgm:prSet presAssocID="{F2C2C08E-9630-48F0-BDBC-13C498A86B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5A2789-EC17-4303-AFDB-DCF796D9ABE6}" type="pres">
      <dgm:prSet presAssocID="{1DC222C3-041C-4EE0-BD24-B0BE9A111EA9}" presName="hierRoot1" presStyleCnt="0">
        <dgm:presLayoutVars>
          <dgm:hierBranch/>
        </dgm:presLayoutVars>
      </dgm:prSet>
      <dgm:spPr/>
    </dgm:pt>
    <dgm:pt modelId="{CB6F474B-6C67-4EF5-93B9-0E4CA8672D34}" type="pres">
      <dgm:prSet presAssocID="{1DC222C3-041C-4EE0-BD24-B0BE9A111EA9}" presName="rootComposite1" presStyleCnt="0"/>
      <dgm:spPr/>
    </dgm:pt>
    <dgm:pt modelId="{C9FB7E91-B550-4A03-B3F7-55AE7226F04A}" type="pres">
      <dgm:prSet presAssocID="{1DC222C3-041C-4EE0-BD24-B0BE9A111EA9}" presName="rootText1" presStyleLbl="node0" presStyleIdx="0" presStyleCnt="3" custScaleX="156857" custScaleY="88042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808E89FB-17C8-48CB-9245-72E427DAE1E4}" type="pres">
      <dgm:prSet presAssocID="{1DC222C3-041C-4EE0-BD24-B0BE9A111EA9}" presName="titleText1" presStyleLbl="fgAcc0" presStyleIdx="0" presStyleCnt="3" custScaleX="129789" custScaleY="254066" custLinFactNeighborX="12638" custLinFactNeighborY="96993">
        <dgm:presLayoutVars>
          <dgm:chMax val="0"/>
          <dgm:chPref val="0"/>
        </dgm:presLayoutVars>
      </dgm:prSet>
      <dgm:spPr/>
    </dgm:pt>
    <dgm:pt modelId="{F9C58F76-6DC5-4244-A399-E3D1A94A5F7B}" type="pres">
      <dgm:prSet presAssocID="{1DC222C3-041C-4EE0-BD24-B0BE9A111EA9}" presName="rootConnector1" presStyleLbl="node1" presStyleIdx="0" presStyleCnt="3"/>
      <dgm:spPr/>
    </dgm:pt>
    <dgm:pt modelId="{5DB0C901-6758-4E79-B770-AEBFF3460FCF}" type="pres">
      <dgm:prSet presAssocID="{1DC222C3-041C-4EE0-BD24-B0BE9A111EA9}" presName="hierChild2" presStyleCnt="0"/>
      <dgm:spPr/>
    </dgm:pt>
    <dgm:pt modelId="{D6446A53-8659-4A39-AFD3-A147409ED88E}" type="pres">
      <dgm:prSet presAssocID="{1DC222C3-041C-4EE0-BD24-B0BE9A111EA9}" presName="hierChild3" presStyleCnt="0"/>
      <dgm:spPr/>
    </dgm:pt>
    <dgm:pt modelId="{9257829C-77F9-4722-B1F0-ECE0E5047415}" type="pres">
      <dgm:prSet presAssocID="{2B0EB676-D10B-4289-A03B-E7B7D4DA0003}" presName="hierRoot1" presStyleCnt="0">
        <dgm:presLayoutVars>
          <dgm:hierBranch val="r"/>
        </dgm:presLayoutVars>
      </dgm:prSet>
      <dgm:spPr/>
    </dgm:pt>
    <dgm:pt modelId="{535D1376-51BB-4FA5-AFD2-F5FAF02BDDE6}" type="pres">
      <dgm:prSet presAssocID="{2B0EB676-D10B-4289-A03B-E7B7D4DA0003}" presName="rootComposite1" presStyleCnt="0"/>
      <dgm:spPr/>
    </dgm:pt>
    <dgm:pt modelId="{57761C81-B71B-459A-9592-72EBA4B18E05}" type="pres">
      <dgm:prSet presAssocID="{2B0EB676-D10B-4289-A03B-E7B7D4DA0003}" presName="rootText1" presStyleLbl="node0" presStyleIdx="1" presStyleCnt="3" custScaleX="159976" custScaleY="118563" custLinFactNeighborX="-9037" custLinFactNeighborY="1343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AC1C39AF-AD27-4B0E-A3AE-01925E9A973A}" type="pres">
      <dgm:prSet presAssocID="{2B0EB676-D10B-4289-A03B-E7B7D4DA0003}" presName="titleText1" presStyleLbl="fgAcc0" presStyleIdx="1" presStyleCnt="3" custScaleX="139555" custScaleY="203074" custLinFactNeighborX="4095" custLinFactNeighborY="92847">
        <dgm:presLayoutVars>
          <dgm:chMax val="0"/>
          <dgm:chPref val="0"/>
        </dgm:presLayoutVars>
      </dgm:prSet>
      <dgm:spPr/>
    </dgm:pt>
    <dgm:pt modelId="{660393C6-6FB1-47C1-A522-E94B92C85A83}" type="pres">
      <dgm:prSet presAssocID="{2B0EB676-D10B-4289-A03B-E7B7D4DA0003}" presName="rootConnector1" presStyleLbl="node1" presStyleIdx="0" presStyleCnt="3"/>
      <dgm:spPr/>
    </dgm:pt>
    <dgm:pt modelId="{9EB02392-80FD-4DC3-A346-9A73CE7F3FAA}" type="pres">
      <dgm:prSet presAssocID="{2B0EB676-D10B-4289-A03B-E7B7D4DA0003}" presName="hierChild2" presStyleCnt="0"/>
      <dgm:spPr/>
    </dgm:pt>
    <dgm:pt modelId="{52A51F96-3A2F-44A7-AD8D-EB15A72C45A2}" type="pres">
      <dgm:prSet presAssocID="{CEF7B894-7AC7-4187-B399-77A7197B39E8}" presName="Name44" presStyleLbl="parChTrans1D2" presStyleIdx="0" presStyleCnt="3"/>
      <dgm:spPr/>
    </dgm:pt>
    <dgm:pt modelId="{098A5734-8DEA-4A69-9F23-D3E21C381796}" type="pres">
      <dgm:prSet presAssocID="{C516BA32-4966-471A-B328-ADB2576A57D5}" presName="hierRoot2" presStyleCnt="0">
        <dgm:presLayoutVars>
          <dgm:hierBranch val="init"/>
        </dgm:presLayoutVars>
      </dgm:prSet>
      <dgm:spPr/>
    </dgm:pt>
    <dgm:pt modelId="{5600C351-2FB7-44D3-A162-71F6B95FDBB9}" type="pres">
      <dgm:prSet presAssocID="{C516BA32-4966-471A-B328-ADB2576A57D5}" presName="rootComposite" presStyleCnt="0"/>
      <dgm:spPr/>
    </dgm:pt>
    <dgm:pt modelId="{E8C37593-3771-43BD-817D-214305BBAB8D}" type="pres">
      <dgm:prSet presAssocID="{C516BA32-4966-471A-B328-ADB2576A57D5}" presName="rootText" presStyleLbl="node1" presStyleIdx="0" presStyleCnt="3" custScaleX="238873" custScaleY="126317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8E982EF3-9CB1-4CE7-8137-DAAD41A502DA}" type="pres">
      <dgm:prSet presAssocID="{C516BA32-4966-471A-B328-ADB2576A57D5}" presName="titleText2" presStyleLbl="fgAcc1" presStyleIdx="0" presStyleCnt="3" custScaleX="136790" custScaleY="166891" custLinFactNeighborX="54412" custLinFactNeighborY="80407">
        <dgm:presLayoutVars>
          <dgm:chMax val="0"/>
          <dgm:chPref val="0"/>
        </dgm:presLayoutVars>
      </dgm:prSet>
      <dgm:spPr/>
    </dgm:pt>
    <dgm:pt modelId="{055C8CB1-44CD-4E1E-A7D4-238C79EFB6CA}" type="pres">
      <dgm:prSet presAssocID="{C516BA32-4966-471A-B328-ADB2576A57D5}" presName="rootConnector" presStyleLbl="node2" presStyleIdx="0" presStyleCnt="0"/>
      <dgm:spPr/>
    </dgm:pt>
    <dgm:pt modelId="{C8CCF825-2D04-4D21-86F6-3D7E74CBAD68}" type="pres">
      <dgm:prSet presAssocID="{C516BA32-4966-471A-B328-ADB2576A57D5}" presName="hierChild4" presStyleCnt="0"/>
      <dgm:spPr/>
    </dgm:pt>
    <dgm:pt modelId="{BB59F4B4-8F91-4A4D-96F7-8C013876ADF3}" type="pres">
      <dgm:prSet presAssocID="{C516BA32-4966-471A-B328-ADB2576A57D5}" presName="hierChild5" presStyleCnt="0"/>
      <dgm:spPr/>
    </dgm:pt>
    <dgm:pt modelId="{B2B51C68-D75D-4A50-86B3-39537AB222C5}" type="pres">
      <dgm:prSet presAssocID="{BC0F9AAE-DA95-4B79-B3DB-A1D7CD48BDB7}" presName="Name44" presStyleLbl="parChTrans1D2" presStyleIdx="1" presStyleCnt="3"/>
      <dgm:spPr/>
    </dgm:pt>
    <dgm:pt modelId="{43D6E011-361D-4F8F-9FD9-0A16C3F8A538}" type="pres">
      <dgm:prSet presAssocID="{8AC1B834-F172-4C78-A098-36EFD702E9B1}" presName="hierRoot2" presStyleCnt="0">
        <dgm:presLayoutVars>
          <dgm:hierBranch val="init"/>
        </dgm:presLayoutVars>
      </dgm:prSet>
      <dgm:spPr/>
    </dgm:pt>
    <dgm:pt modelId="{238AFD31-4679-4C36-AA2E-E6495BF8F1E2}" type="pres">
      <dgm:prSet presAssocID="{8AC1B834-F172-4C78-A098-36EFD702E9B1}" presName="rootComposite" presStyleCnt="0"/>
      <dgm:spPr/>
    </dgm:pt>
    <dgm:pt modelId="{D732D053-6D28-4B61-994D-553D055EE045}" type="pres">
      <dgm:prSet presAssocID="{8AC1B834-F172-4C78-A098-36EFD702E9B1}" presName="rootText" presStyleLbl="node1" presStyleIdx="1" presStyleCnt="3" custScaleX="238374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1048FC82-D62F-4D56-8BE7-05F4402C7FC7}" type="pres">
      <dgm:prSet presAssocID="{8AC1B834-F172-4C78-A098-36EFD702E9B1}" presName="titleText2" presStyleLbl="fgAcc1" presStyleIdx="1" presStyleCnt="3" custScaleX="177790" custScaleY="179059" custLinFactNeighborX="36217" custLinFactNeighborY="44600">
        <dgm:presLayoutVars>
          <dgm:chMax val="0"/>
          <dgm:chPref val="0"/>
        </dgm:presLayoutVars>
      </dgm:prSet>
      <dgm:spPr/>
    </dgm:pt>
    <dgm:pt modelId="{DD16A33E-907E-402F-A428-163C9E20F5B6}" type="pres">
      <dgm:prSet presAssocID="{8AC1B834-F172-4C78-A098-36EFD702E9B1}" presName="rootConnector" presStyleLbl="node2" presStyleIdx="0" presStyleCnt="0"/>
      <dgm:spPr/>
    </dgm:pt>
    <dgm:pt modelId="{EEF281C5-4E53-4F6E-8549-093052951B63}" type="pres">
      <dgm:prSet presAssocID="{8AC1B834-F172-4C78-A098-36EFD702E9B1}" presName="hierChild4" presStyleCnt="0"/>
      <dgm:spPr/>
    </dgm:pt>
    <dgm:pt modelId="{5BBB15BB-409C-4F5A-96A8-18008091C44F}" type="pres">
      <dgm:prSet presAssocID="{8AC1B834-F172-4C78-A098-36EFD702E9B1}" presName="hierChild5" presStyleCnt="0"/>
      <dgm:spPr/>
    </dgm:pt>
    <dgm:pt modelId="{7ACF4440-E2E6-4E09-97B3-0AFD9B07A3BC}" type="pres">
      <dgm:prSet presAssocID="{529821CF-BE96-4BF9-91AA-FC845236471F}" presName="Name44" presStyleLbl="parChTrans1D2" presStyleIdx="2" presStyleCnt="3"/>
      <dgm:spPr/>
    </dgm:pt>
    <dgm:pt modelId="{CBA1E9EA-5B38-4774-AA21-8211AC731B6A}" type="pres">
      <dgm:prSet presAssocID="{08A1315B-0B5E-4EC8-BEF8-B83CF7C6A1D2}" presName="hierRoot2" presStyleCnt="0">
        <dgm:presLayoutVars>
          <dgm:hierBranch val="init"/>
        </dgm:presLayoutVars>
      </dgm:prSet>
      <dgm:spPr/>
    </dgm:pt>
    <dgm:pt modelId="{1BAD3940-50D4-413E-A76D-A29D86AC5000}" type="pres">
      <dgm:prSet presAssocID="{08A1315B-0B5E-4EC8-BEF8-B83CF7C6A1D2}" presName="rootComposite" presStyleCnt="0"/>
      <dgm:spPr/>
    </dgm:pt>
    <dgm:pt modelId="{AF992B90-27B4-4C29-B1DF-F55BCDB19F16}" type="pres">
      <dgm:prSet presAssocID="{08A1315B-0B5E-4EC8-BEF8-B83CF7C6A1D2}" presName="rootText" presStyleLbl="node1" presStyleIdx="2" presStyleCnt="3" custScaleX="244701" custLinFactNeighborX="-3483" custLinFactNeighborY="-17663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0273FDDC-9334-4D79-A623-382C14525054}" type="pres">
      <dgm:prSet presAssocID="{08A1315B-0B5E-4EC8-BEF8-B83CF7C6A1D2}" presName="titleText2" presStyleLbl="fgAcc1" presStyleIdx="2" presStyleCnt="3" custScaleX="152327" custScaleY="145199" custLinFactNeighborX="41789" custLinFactNeighborY="-8245">
        <dgm:presLayoutVars>
          <dgm:chMax val="0"/>
          <dgm:chPref val="0"/>
        </dgm:presLayoutVars>
      </dgm:prSet>
      <dgm:spPr/>
    </dgm:pt>
    <dgm:pt modelId="{75EC28E5-5DA6-4598-B895-9A3433D8C4CD}" type="pres">
      <dgm:prSet presAssocID="{08A1315B-0B5E-4EC8-BEF8-B83CF7C6A1D2}" presName="rootConnector" presStyleLbl="node2" presStyleIdx="0" presStyleCnt="0"/>
      <dgm:spPr/>
    </dgm:pt>
    <dgm:pt modelId="{A83596D2-C6A3-428E-9724-9E0E4C7A674A}" type="pres">
      <dgm:prSet presAssocID="{08A1315B-0B5E-4EC8-BEF8-B83CF7C6A1D2}" presName="hierChild4" presStyleCnt="0"/>
      <dgm:spPr/>
    </dgm:pt>
    <dgm:pt modelId="{CF6DE9ED-C484-4462-A13A-F6E5D56AD1DE}" type="pres">
      <dgm:prSet presAssocID="{08A1315B-0B5E-4EC8-BEF8-B83CF7C6A1D2}" presName="hierChild5" presStyleCnt="0"/>
      <dgm:spPr/>
    </dgm:pt>
    <dgm:pt modelId="{274D95E3-66F3-409C-8682-6F0B354D35B5}" type="pres">
      <dgm:prSet presAssocID="{2B0EB676-D10B-4289-A03B-E7B7D4DA0003}" presName="hierChild3" presStyleCnt="0"/>
      <dgm:spPr/>
    </dgm:pt>
    <dgm:pt modelId="{1C7D65F5-47F9-457A-9CF3-16407F282CF4}" type="pres">
      <dgm:prSet presAssocID="{5FE9E296-90FE-4B64-8A7A-61B63A4DB1CC}" presName="hierRoot1" presStyleCnt="0">
        <dgm:presLayoutVars>
          <dgm:hierBranch val="init"/>
        </dgm:presLayoutVars>
      </dgm:prSet>
      <dgm:spPr/>
    </dgm:pt>
    <dgm:pt modelId="{7F6A50AF-BD99-4177-84DA-866E456FEAFF}" type="pres">
      <dgm:prSet presAssocID="{5FE9E296-90FE-4B64-8A7A-61B63A4DB1CC}" presName="rootComposite1" presStyleCnt="0"/>
      <dgm:spPr/>
    </dgm:pt>
    <dgm:pt modelId="{CFCA7651-A2D4-4D50-A7D2-389F086C7F16}" type="pres">
      <dgm:prSet presAssocID="{5FE9E296-90FE-4B64-8A7A-61B63A4DB1CC}" presName="rootText1" presStyleLbl="node0" presStyleIdx="2" presStyleCnt="3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206771CD-BE04-4E3E-9985-D255E45073CB}" type="pres">
      <dgm:prSet presAssocID="{5FE9E296-90FE-4B64-8A7A-61B63A4DB1CC}" presName="titleText1" presStyleLbl="fgAcc0" presStyleIdx="2" presStyleCnt="3" custScaleY="230224" custLinFactNeighborX="-1759" custLinFactNeighborY="68987">
        <dgm:presLayoutVars>
          <dgm:chMax val="0"/>
          <dgm:chPref val="0"/>
        </dgm:presLayoutVars>
      </dgm:prSet>
      <dgm:spPr/>
    </dgm:pt>
    <dgm:pt modelId="{6FFEBA60-0B09-4088-8004-4493328BAEAC}" type="pres">
      <dgm:prSet presAssocID="{5FE9E296-90FE-4B64-8A7A-61B63A4DB1CC}" presName="rootConnector1" presStyleLbl="node1" presStyleIdx="2" presStyleCnt="3"/>
      <dgm:spPr/>
    </dgm:pt>
    <dgm:pt modelId="{74AF3D23-E6CA-42C1-9D04-78717052FD14}" type="pres">
      <dgm:prSet presAssocID="{5FE9E296-90FE-4B64-8A7A-61B63A4DB1CC}" presName="hierChild2" presStyleCnt="0"/>
      <dgm:spPr/>
    </dgm:pt>
    <dgm:pt modelId="{D6C2C2A5-03B9-4687-A118-AC46A628C32D}" type="pres">
      <dgm:prSet presAssocID="{5FE9E296-90FE-4B64-8A7A-61B63A4DB1CC}" presName="hierChild3" presStyleCnt="0"/>
      <dgm:spPr/>
    </dgm:pt>
  </dgm:ptLst>
  <dgm:cxnLst>
    <dgm:cxn modelId="{56CB8E05-8853-4765-BA4D-24879A19040F}" type="presOf" srcId="{BC0F9AAE-DA95-4B79-B3DB-A1D7CD48BDB7}" destId="{B2B51C68-D75D-4A50-86B3-39537AB222C5}" srcOrd="0" destOrd="0" presId="urn:microsoft.com/office/officeart/2008/layout/NameandTitleOrganizationalChart"/>
    <dgm:cxn modelId="{A4D33E0E-226E-4D47-B1B9-666EDA3E754F}" type="presOf" srcId="{08A1315B-0B5E-4EC8-BEF8-B83CF7C6A1D2}" destId="{AF992B90-27B4-4C29-B1DF-F55BCDB19F16}" srcOrd="0" destOrd="0" presId="urn:microsoft.com/office/officeart/2008/layout/NameandTitleOrganizationalChart"/>
    <dgm:cxn modelId="{7A40E915-B3DD-4C46-A5F3-ECDA8ACD2805}" type="presOf" srcId="{1DC222C3-041C-4EE0-BD24-B0BE9A111EA9}" destId="{F9C58F76-6DC5-4244-A399-E3D1A94A5F7B}" srcOrd="1" destOrd="0" presId="urn:microsoft.com/office/officeart/2008/layout/NameandTitleOrganizationalChart"/>
    <dgm:cxn modelId="{D177FA30-609E-46DA-9DC9-FD10FFD88614}" srcId="{2B0EB676-D10B-4289-A03B-E7B7D4DA0003}" destId="{C516BA32-4966-471A-B328-ADB2576A57D5}" srcOrd="0" destOrd="0" parTransId="{CEF7B894-7AC7-4187-B399-77A7197B39E8}" sibTransId="{844549C0-B813-4F9F-B548-FA5B85D50BE7}"/>
    <dgm:cxn modelId="{BF582832-5F63-489A-8BCD-4F126C8CCE24}" srcId="{2B0EB676-D10B-4289-A03B-E7B7D4DA0003}" destId="{8AC1B834-F172-4C78-A098-36EFD702E9B1}" srcOrd="1" destOrd="0" parTransId="{BC0F9AAE-DA95-4B79-B3DB-A1D7CD48BDB7}" sibTransId="{55B6355D-2722-40C9-ACB1-4F355E3A68C5}"/>
    <dgm:cxn modelId="{A8A1BB5C-B73C-43A4-816E-B8F482F941AB}" type="presOf" srcId="{5FE9E296-90FE-4B64-8A7A-61B63A4DB1CC}" destId="{CFCA7651-A2D4-4D50-A7D2-389F086C7F16}" srcOrd="0" destOrd="0" presId="urn:microsoft.com/office/officeart/2008/layout/NameandTitleOrganizationalChart"/>
    <dgm:cxn modelId="{6812E05E-F0E3-474C-8503-3523CA3D718E}" srcId="{2B0EB676-D10B-4289-A03B-E7B7D4DA0003}" destId="{08A1315B-0B5E-4EC8-BEF8-B83CF7C6A1D2}" srcOrd="2" destOrd="0" parTransId="{529821CF-BE96-4BF9-91AA-FC845236471F}" sibTransId="{F26FEE88-ABF8-411B-B517-ECF23E0FA775}"/>
    <dgm:cxn modelId="{87E14041-B6B8-4264-A10E-F74FF918BC7E}" srcId="{F2C2C08E-9630-48F0-BDBC-13C498A86B3D}" destId="{5FE9E296-90FE-4B64-8A7A-61B63A4DB1CC}" srcOrd="2" destOrd="0" parTransId="{570A5161-3A8D-4BC5-B3F1-64FC7CB82C1C}" sibTransId="{61A5083E-334D-4092-B88A-D34A05445B59}"/>
    <dgm:cxn modelId="{85DDBB63-8659-4257-AFFA-68E30B928DE8}" type="presOf" srcId="{5FE9E296-90FE-4B64-8A7A-61B63A4DB1CC}" destId="{6FFEBA60-0B09-4088-8004-4493328BAEAC}" srcOrd="1" destOrd="0" presId="urn:microsoft.com/office/officeart/2008/layout/NameandTitleOrganizationalChart"/>
    <dgm:cxn modelId="{7C97DA50-14B6-448F-A1EC-6F6C86A4AF99}" type="presOf" srcId="{2B0EB676-D10B-4289-A03B-E7B7D4DA0003}" destId="{57761C81-B71B-459A-9592-72EBA4B18E05}" srcOrd="0" destOrd="0" presId="urn:microsoft.com/office/officeart/2008/layout/NameandTitleOrganizationalChart"/>
    <dgm:cxn modelId="{F3B59A54-51DD-4C09-92E5-B3A4384E8242}" type="presOf" srcId="{844549C0-B813-4F9F-B548-FA5B85D50BE7}" destId="{8E982EF3-9CB1-4CE7-8137-DAAD41A502DA}" srcOrd="0" destOrd="0" presId="urn:microsoft.com/office/officeart/2008/layout/NameandTitleOrganizationalChart"/>
    <dgm:cxn modelId="{9307ED74-8CD2-45EC-938E-FE11BF8E55BF}" type="presOf" srcId="{2B0EB676-D10B-4289-A03B-E7B7D4DA0003}" destId="{660393C6-6FB1-47C1-A522-E94B92C85A83}" srcOrd="1" destOrd="0" presId="urn:microsoft.com/office/officeart/2008/layout/NameandTitleOrganizationalChart"/>
    <dgm:cxn modelId="{D8476978-7ACB-4F7A-AEC3-06CA514DACA4}" type="presOf" srcId="{F26FEE88-ABF8-411B-B517-ECF23E0FA775}" destId="{0273FDDC-9334-4D79-A623-382C14525054}" srcOrd="0" destOrd="0" presId="urn:microsoft.com/office/officeart/2008/layout/NameandTitleOrganizationalChart"/>
    <dgm:cxn modelId="{1882A57A-0ECB-4EEA-B8DD-7A30FB7FC874}" type="presOf" srcId="{1DC222C3-041C-4EE0-BD24-B0BE9A111EA9}" destId="{C9FB7E91-B550-4A03-B3F7-55AE7226F04A}" srcOrd="0" destOrd="0" presId="urn:microsoft.com/office/officeart/2008/layout/NameandTitleOrganizationalChart"/>
    <dgm:cxn modelId="{13515B83-9D7D-4D12-8DA3-C23E4D33A05A}" type="presOf" srcId="{F2C2C08E-9630-48F0-BDBC-13C498A86B3D}" destId="{F663EB9A-FCE1-4903-86D7-5EBA3B4B2ADB}" srcOrd="0" destOrd="0" presId="urn:microsoft.com/office/officeart/2008/layout/NameandTitleOrganizationalChart"/>
    <dgm:cxn modelId="{9048DB89-9E3B-4783-8ABA-A911ED656C43}" srcId="{F2C2C08E-9630-48F0-BDBC-13C498A86B3D}" destId="{2B0EB676-D10B-4289-A03B-E7B7D4DA0003}" srcOrd="1" destOrd="0" parTransId="{34B9F573-65A4-4F05-A2AA-B252A5780BF1}" sibTransId="{28668834-1F50-4306-A544-2767BE22843F}"/>
    <dgm:cxn modelId="{C7C31A9D-64F1-4648-B4E2-5D3E0B209339}" type="presOf" srcId="{8AC1B834-F172-4C78-A098-36EFD702E9B1}" destId="{D732D053-6D28-4B61-994D-553D055EE045}" srcOrd="0" destOrd="0" presId="urn:microsoft.com/office/officeart/2008/layout/NameandTitleOrganizationalChart"/>
    <dgm:cxn modelId="{1A15BAA2-F143-4477-8E6C-E0C966DAA18F}" type="presOf" srcId="{55B6355D-2722-40C9-ACB1-4F355E3A68C5}" destId="{1048FC82-D62F-4D56-8BE7-05F4402C7FC7}" srcOrd="0" destOrd="0" presId="urn:microsoft.com/office/officeart/2008/layout/NameandTitleOrganizationalChart"/>
    <dgm:cxn modelId="{EF048BA5-E132-4F0A-BA63-912D78B188E5}" type="presOf" srcId="{08A1315B-0B5E-4EC8-BEF8-B83CF7C6A1D2}" destId="{75EC28E5-5DA6-4598-B895-9A3433D8C4CD}" srcOrd="1" destOrd="0" presId="urn:microsoft.com/office/officeart/2008/layout/NameandTitleOrganizationalChart"/>
    <dgm:cxn modelId="{DC8862BA-9274-4E48-A766-4DA7260BAE02}" type="presOf" srcId="{C516BA32-4966-471A-B328-ADB2576A57D5}" destId="{055C8CB1-44CD-4E1E-A7D4-238C79EFB6CA}" srcOrd="1" destOrd="0" presId="urn:microsoft.com/office/officeart/2008/layout/NameandTitleOrganizationalChart"/>
    <dgm:cxn modelId="{B97B5CBF-1AB0-435F-BC9D-B8D7FEA16D7F}" type="presOf" srcId="{95F777A3-C84D-4543-A640-E0A5281745EA}" destId="{808E89FB-17C8-48CB-9245-72E427DAE1E4}" srcOrd="0" destOrd="0" presId="urn:microsoft.com/office/officeart/2008/layout/NameandTitleOrganizationalChart"/>
    <dgm:cxn modelId="{5DD70EC0-5BDD-4A9F-87E4-9422DC35685B}" srcId="{F2C2C08E-9630-48F0-BDBC-13C498A86B3D}" destId="{1DC222C3-041C-4EE0-BD24-B0BE9A111EA9}" srcOrd="0" destOrd="0" parTransId="{46DA0823-41E1-414C-9D8D-A8ACA38BFE83}" sibTransId="{95F777A3-C84D-4543-A640-E0A5281745EA}"/>
    <dgm:cxn modelId="{7BD6B8C2-5F68-4E2C-AACB-A4AFD49D5E29}" type="presOf" srcId="{8AC1B834-F172-4C78-A098-36EFD702E9B1}" destId="{DD16A33E-907E-402F-A428-163C9E20F5B6}" srcOrd="1" destOrd="0" presId="urn:microsoft.com/office/officeart/2008/layout/NameandTitleOrganizationalChart"/>
    <dgm:cxn modelId="{2D33D0D2-A992-44C4-8CAA-251F689C158F}" type="presOf" srcId="{CEF7B894-7AC7-4187-B399-77A7197B39E8}" destId="{52A51F96-3A2F-44A7-AD8D-EB15A72C45A2}" srcOrd="0" destOrd="0" presId="urn:microsoft.com/office/officeart/2008/layout/NameandTitleOrganizationalChart"/>
    <dgm:cxn modelId="{9293CAE2-C230-405A-99AD-C58039D6BAD5}" type="presOf" srcId="{28668834-1F50-4306-A544-2767BE22843F}" destId="{AC1C39AF-AD27-4B0E-A3AE-01925E9A973A}" srcOrd="0" destOrd="0" presId="urn:microsoft.com/office/officeart/2008/layout/NameandTitleOrganizationalChart"/>
    <dgm:cxn modelId="{5FF4ADF4-5799-4CAA-91C6-B3DBCBC71035}" type="presOf" srcId="{61A5083E-334D-4092-B88A-D34A05445B59}" destId="{206771CD-BE04-4E3E-9985-D255E45073CB}" srcOrd="0" destOrd="0" presId="urn:microsoft.com/office/officeart/2008/layout/NameandTitleOrganizationalChart"/>
    <dgm:cxn modelId="{9D6A13F8-5DC6-4FE4-BE10-2AB7EC214F49}" type="presOf" srcId="{C516BA32-4966-471A-B328-ADB2576A57D5}" destId="{E8C37593-3771-43BD-817D-214305BBAB8D}" srcOrd="0" destOrd="0" presId="urn:microsoft.com/office/officeart/2008/layout/NameandTitleOrganizationalChart"/>
    <dgm:cxn modelId="{9D5A8EFD-9FD8-4C00-AD33-402B22DFE74F}" type="presOf" srcId="{529821CF-BE96-4BF9-91AA-FC845236471F}" destId="{7ACF4440-E2E6-4E09-97B3-0AFD9B07A3BC}" srcOrd="0" destOrd="0" presId="urn:microsoft.com/office/officeart/2008/layout/NameandTitleOrganizationalChart"/>
    <dgm:cxn modelId="{409E239A-C262-41DD-AFFC-B2C4A6B48E42}" type="presParOf" srcId="{F663EB9A-FCE1-4903-86D7-5EBA3B4B2ADB}" destId="{835A2789-EC17-4303-AFDB-DCF796D9ABE6}" srcOrd="0" destOrd="0" presId="urn:microsoft.com/office/officeart/2008/layout/NameandTitleOrganizationalChart"/>
    <dgm:cxn modelId="{FCD6FBA9-9423-4B50-87B5-3F5526FA2F91}" type="presParOf" srcId="{835A2789-EC17-4303-AFDB-DCF796D9ABE6}" destId="{CB6F474B-6C67-4EF5-93B9-0E4CA8672D34}" srcOrd="0" destOrd="0" presId="urn:microsoft.com/office/officeart/2008/layout/NameandTitleOrganizationalChart"/>
    <dgm:cxn modelId="{E3BAD8FE-B514-4A94-AE3D-353FCABFFD57}" type="presParOf" srcId="{CB6F474B-6C67-4EF5-93B9-0E4CA8672D34}" destId="{C9FB7E91-B550-4A03-B3F7-55AE7226F04A}" srcOrd="0" destOrd="0" presId="urn:microsoft.com/office/officeart/2008/layout/NameandTitleOrganizationalChart"/>
    <dgm:cxn modelId="{07FC1CD8-1BA3-4D57-8C1B-C312B6D12EC2}" type="presParOf" srcId="{CB6F474B-6C67-4EF5-93B9-0E4CA8672D34}" destId="{808E89FB-17C8-48CB-9245-72E427DAE1E4}" srcOrd="1" destOrd="0" presId="urn:microsoft.com/office/officeart/2008/layout/NameandTitleOrganizationalChart"/>
    <dgm:cxn modelId="{298CDB69-E390-4502-9294-EBB675247A89}" type="presParOf" srcId="{CB6F474B-6C67-4EF5-93B9-0E4CA8672D34}" destId="{F9C58F76-6DC5-4244-A399-E3D1A94A5F7B}" srcOrd="2" destOrd="0" presId="urn:microsoft.com/office/officeart/2008/layout/NameandTitleOrganizationalChart"/>
    <dgm:cxn modelId="{AE712390-1EE6-4C81-9BE6-02A158E99734}" type="presParOf" srcId="{835A2789-EC17-4303-AFDB-DCF796D9ABE6}" destId="{5DB0C901-6758-4E79-B770-AEBFF3460FCF}" srcOrd="1" destOrd="0" presId="urn:microsoft.com/office/officeart/2008/layout/NameandTitleOrganizationalChart"/>
    <dgm:cxn modelId="{FC0BA0D5-59E8-432D-8D51-2181D10E2405}" type="presParOf" srcId="{835A2789-EC17-4303-AFDB-DCF796D9ABE6}" destId="{D6446A53-8659-4A39-AFD3-A147409ED88E}" srcOrd="2" destOrd="0" presId="urn:microsoft.com/office/officeart/2008/layout/NameandTitleOrganizationalChart"/>
    <dgm:cxn modelId="{CDF444C7-25F5-40DD-AFDB-E4AB5C7DFE41}" type="presParOf" srcId="{F663EB9A-FCE1-4903-86D7-5EBA3B4B2ADB}" destId="{9257829C-77F9-4722-B1F0-ECE0E5047415}" srcOrd="1" destOrd="0" presId="urn:microsoft.com/office/officeart/2008/layout/NameandTitleOrganizationalChart"/>
    <dgm:cxn modelId="{A290A5E5-4F44-4DB2-9549-4537C73E9057}" type="presParOf" srcId="{9257829C-77F9-4722-B1F0-ECE0E5047415}" destId="{535D1376-51BB-4FA5-AFD2-F5FAF02BDDE6}" srcOrd="0" destOrd="0" presId="urn:microsoft.com/office/officeart/2008/layout/NameandTitleOrganizationalChart"/>
    <dgm:cxn modelId="{D39DEF14-62A2-4620-9AAB-8B43E32E2F5C}" type="presParOf" srcId="{535D1376-51BB-4FA5-AFD2-F5FAF02BDDE6}" destId="{57761C81-B71B-459A-9592-72EBA4B18E05}" srcOrd="0" destOrd="0" presId="urn:microsoft.com/office/officeart/2008/layout/NameandTitleOrganizationalChart"/>
    <dgm:cxn modelId="{A6120BB8-A201-482A-A65C-2A22C5741321}" type="presParOf" srcId="{535D1376-51BB-4FA5-AFD2-F5FAF02BDDE6}" destId="{AC1C39AF-AD27-4B0E-A3AE-01925E9A973A}" srcOrd="1" destOrd="0" presId="urn:microsoft.com/office/officeart/2008/layout/NameandTitleOrganizationalChart"/>
    <dgm:cxn modelId="{770DAC7F-4250-4E5D-970B-D0B401A3750B}" type="presParOf" srcId="{535D1376-51BB-4FA5-AFD2-F5FAF02BDDE6}" destId="{660393C6-6FB1-47C1-A522-E94B92C85A83}" srcOrd="2" destOrd="0" presId="urn:microsoft.com/office/officeart/2008/layout/NameandTitleOrganizationalChart"/>
    <dgm:cxn modelId="{49994C6E-772B-485D-9E6A-FAFDC983C548}" type="presParOf" srcId="{9257829C-77F9-4722-B1F0-ECE0E5047415}" destId="{9EB02392-80FD-4DC3-A346-9A73CE7F3FAA}" srcOrd="1" destOrd="0" presId="urn:microsoft.com/office/officeart/2008/layout/NameandTitleOrganizationalChart"/>
    <dgm:cxn modelId="{612B1758-CF1B-47E2-97A0-421D28A70F52}" type="presParOf" srcId="{9EB02392-80FD-4DC3-A346-9A73CE7F3FAA}" destId="{52A51F96-3A2F-44A7-AD8D-EB15A72C45A2}" srcOrd="0" destOrd="0" presId="urn:microsoft.com/office/officeart/2008/layout/NameandTitleOrganizationalChart"/>
    <dgm:cxn modelId="{847E9ACB-57C8-470D-AE1B-71DF96CD6DF9}" type="presParOf" srcId="{9EB02392-80FD-4DC3-A346-9A73CE7F3FAA}" destId="{098A5734-8DEA-4A69-9F23-D3E21C381796}" srcOrd="1" destOrd="0" presId="urn:microsoft.com/office/officeart/2008/layout/NameandTitleOrganizationalChart"/>
    <dgm:cxn modelId="{E5A2DE39-98D6-4AA7-8C79-A0E2DE2D5BDE}" type="presParOf" srcId="{098A5734-8DEA-4A69-9F23-D3E21C381796}" destId="{5600C351-2FB7-44D3-A162-71F6B95FDBB9}" srcOrd="0" destOrd="0" presId="urn:microsoft.com/office/officeart/2008/layout/NameandTitleOrganizationalChart"/>
    <dgm:cxn modelId="{E632A34E-E13A-4A53-B427-74EF5FE5DED5}" type="presParOf" srcId="{5600C351-2FB7-44D3-A162-71F6B95FDBB9}" destId="{E8C37593-3771-43BD-817D-214305BBAB8D}" srcOrd="0" destOrd="0" presId="urn:microsoft.com/office/officeart/2008/layout/NameandTitleOrganizationalChart"/>
    <dgm:cxn modelId="{2892D4ED-2A4E-4FAB-BC30-E44F5939705C}" type="presParOf" srcId="{5600C351-2FB7-44D3-A162-71F6B95FDBB9}" destId="{8E982EF3-9CB1-4CE7-8137-DAAD41A502DA}" srcOrd="1" destOrd="0" presId="urn:microsoft.com/office/officeart/2008/layout/NameandTitleOrganizationalChart"/>
    <dgm:cxn modelId="{8594CDD5-5CCB-43E1-BB63-FB991022C8CF}" type="presParOf" srcId="{5600C351-2FB7-44D3-A162-71F6B95FDBB9}" destId="{055C8CB1-44CD-4E1E-A7D4-238C79EFB6CA}" srcOrd="2" destOrd="0" presId="urn:microsoft.com/office/officeart/2008/layout/NameandTitleOrganizationalChart"/>
    <dgm:cxn modelId="{7CCC825C-14C5-4644-9800-CDE4EAA097BD}" type="presParOf" srcId="{098A5734-8DEA-4A69-9F23-D3E21C381796}" destId="{C8CCF825-2D04-4D21-86F6-3D7E74CBAD68}" srcOrd="1" destOrd="0" presId="urn:microsoft.com/office/officeart/2008/layout/NameandTitleOrganizationalChart"/>
    <dgm:cxn modelId="{290F373D-857F-408D-A9AA-0A6FD7AC7CFC}" type="presParOf" srcId="{098A5734-8DEA-4A69-9F23-D3E21C381796}" destId="{BB59F4B4-8F91-4A4D-96F7-8C013876ADF3}" srcOrd="2" destOrd="0" presId="urn:microsoft.com/office/officeart/2008/layout/NameandTitleOrganizationalChart"/>
    <dgm:cxn modelId="{92AEAA66-EBC7-4645-BEBE-8FB3E787450C}" type="presParOf" srcId="{9EB02392-80FD-4DC3-A346-9A73CE7F3FAA}" destId="{B2B51C68-D75D-4A50-86B3-39537AB222C5}" srcOrd="2" destOrd="0" presId="urn:microsoft.com/office/officeart/2008/layout/NameandTitleOrganizationalChart"/>
    <dgm:cxn modelId="{588E9BAF-0163-4ABC-9503-98F2137C0E58}" type="presParOf" srcId="{9EB02392-80FD-4DC3-A346-9A73CE7F3FAA}" destId="{43D6E011-361D-4F8F-9FD9-0A16C3F8A538}" srcOrd="3" destOrd="0" presId="urn:microsoft.com/office/officeart/2008/layout/NameandTitleOrganizationalChart"/>
    <dgm:cxn modelId="{B24F326A-2F1F-46CB-96DB-3C0EEED09C8B}" type="presParOf" srcId="{43D6E011-361D-4F8F-9FD9-0A16C3F8A538}" destId="{238AFD31-4679-4C36-AA2E-E6495BF8F1E2}" srcOrd="0" destOrd="0" presId="urn:microsoft.com/office/officeart/2008/layout/NameandTitleOrganizationalChart"/>
    <dgm:cxn modelId="{7A4E2D7C-BF90-43F1-9FFE-90FC1F7444B9}" type="presParOf" srcId="{238AFD31-4679-4C36-AA2E-E6495BF8F1E2}" destId="{D732D053-6D28-4B61-994D-553D055EE045}" srcOrd="0" destOrd="0" presId="urn:microsoft.com/office/officeart/2008/layout/NameandTitleOrganizationalChart"/>
    <dgm:cxn modelId="{A8DFF658-30F3-4D7B-A441-3F55313FB504}" type="presParOf" srcId="{238AFD31-4679-4C36-AA2E-E6495BF8F1E2}" destId="{1048FC82-D62F-4D56-8BE7-05F4402C7FC7}" srcOrd="1" destOrd="0" presId="urn:microsoft.com/office/officeart/2008/layout/NameandTitleOrganizationalChart"/>
    <dgm:cxn modelId="{591E4980-A46D-4CAF-974F-3667A25C6B47}" type="presParOf" srcId="{238AFD31-4679-4C36-AA2E-E6495BF8F1E2}" destId="{DD16A33E-907E-402F-A428-163C9E20F5B6}" srcOrd="2" destOrd="0" presId="urn:microsoft.com/office/officeart/2008/layout/NameandTitleOrganizationalChart"/>
    <dgm:cxn modelId="{10580BE7-5EDB-4548-A15C-904A8949C762}" type="presParOf" srcId="{43D6E011-361D-4F8F-9FD9-0A16C3F8A538}" destId="{EEF281C5-4E53-4F6E-8549-093052951B63}" srcOrd="1" destOrd="0" presId="urn:microsoft.com/office/officeart/2008/layout/NameandTitleOrganizationalChart"/>
    <dgm:cxn modelId="{19AE3DC8-A1AF-40CA-B7D3-4B52D5E42225}" type="presParOf" srcId="{43D6E011-361D-4F8F-9FD9-0A16C3F8A538}" destId="{5BBB15BB-409C-4F5A-96A8-18008091C44F}" srcOrd="2" destOrd="0" presId="urn:microsoft.com/office/officeart/2008/layout/NameandTitleOrganizationalChart"/>
    <dgm:cxn modelId="{1A12ED9B-4D9B-4BA9-9BFE-5063F9345D49}" type="presParOf" srcId="{9EB02392-80FD-4DC3-A346-9A73CE7F3FAA}" destId="{7ACF4440-E2E6-4E09-97B3-0AFD9B07A3BC}" srcOrd="4" destOrd="0" presId="urn:microsoft.com/office/officeart/2008/layout/NameandTitleOrganizationalChart"/>
    <dgm:cxn modelId="{D6AC11BD-1993-4A67-9161-328E7E8E470F}" type="presParOf" srcId="{9EB02392-80FD-4DC3-A346-9A73CE7F3FAA}" destId="{CBA1E9EA-5B38-4774-AA21-8211AC731B6A}" srcOrd="5" destOrd="0" presId="urn:microsoft.com/office/officeart/2008/layout/NameandTitleOrganizationalChart"/>
    <dgm:cxn modelId="{2531C555-7E3C-43DA-A036-0E2F9263D86E}" type="presParOf" srcId="{CBA1E9EA-5B38-4774-AA21-8211AC731B6A}" destId="{1BAD3940-50D4-413E-A76D-A29D86AC5000}" srcOrd="0" destOrd="0" presId="urn:microsoft.com/office/officeart/2008/layout/NameandTitleOrganizationalChart"/>
    <dgm:cxn modelId="{8966D8FD-7383-4B90-A5AD-1DF9698DE18B}" type="presParOf" srcId="{1BAD3940-50D4-413E-A76D-A29D86AC5000}" destId="{AF992B90-27B4-4C29-B1DF-F55BCDB19F16}" srcOrd="0" destOrd="0" presId="urn:microsoft.com/office/officeart/2008/layout/NameandTitleOrganizationalChart"/>
    <dgm:cxn modelId="{DA2E7A72-7B8C-43E4-A63B-77024422F36C}" type="presParOf" srcId="{1BAD3940-50D4-413E-A76D-A29D86AC5000}" destId="{0273FDDC-9334-4D79-A623-382C14525054}" srcOrd="1" destOrd="0" presId="urn:microsoft.com/office/officeart/2008/layout/NameandTitleOrganizationalChart"/>
    <dgm:cxn modelId="{2A46F114-22C8-49E7-B1E2-AF5C449045DF}" type="presParOf" srcId="{1BAD3940-50D4-413E-A76D-A29D86AC5000}" destId="{75EC28E5-5DA6-4598-B895-9A3433D8C4CD}" srcOrd="2" destOrd="0" presId="urn:microsoft.com/office/officeart/2008/layout/NameandTitleOrganizationalChart"/>
    <dgm:cxn modelId="{BC300F8B-9FDF-4487-A9BE-878FCEE805A4}" type="presParOf" srcId="{CBA1E9EA-5B38-4774-AA21-8211AC731B6A}" destId="{A83596D2-C6A3-428E-9724-9E0E4C7A674A}" srcOrd="1" destOrd="0" presId="urn:microsoft.com/office/officeart/2008/layout/NameandTitleOrganizationalChart"/>
    <dgm:cxn modelId="{CFC5B07C-9BF0-41BB-A6E0-E35B8DC5131F}" type="presParOf" srcId="{CBA1E9EA-5B38-4774-AA21-8211AC731B6A}" destId="{CF6DE9ED-C484-4462-A13A-F6E5D56AD1DE}" srcOrd="2" destOrd="0" presId="urn:microsoft.com/office/officeart/2008/layout/NameandTitleOrganizationalChart"/>
    <dgm:cxn modelId="{636536FE-03C3-4348-A59C-A898DFEC63A2}" type="presParOf" srcId="{9257829C-77F9-4722-B1F0-ECE0E5047415}" destId="{274D95E3-66F3-409C-8682-6F0B354D35B5}" srcOrd="2" destOrd="0" presId="urn:microsoft.com/office/officeart/2008/layout/NameandTitleOrganizationalChart"/>
    <dgm:cxn modelId="{3AA03B26-3F26-4CB7-BDAE-51B3A99EBA84}" type="presParOf" srcId="{F663EB9A-FCE1-4903-86D7-5EBA3B4B2ADB}" destId="{1C7D65F5-47F9-457A-9CF3-16407F282CF4}" srcOrd="2" destOrd="0" presId="urn:microsoft.com/office/officeart/2008/layout/NameandTitleOrganizationalChart"/>
    <dgm:cxn modelId="{0CE55D1A-5B70-4685-AFFD-23811272559F}" type="presParOf" srcId="{1C7D65F5-47F9-457A-9CF3-16407F282CF4}" destId="{7F6A50AF-BD99-4177-84DA-866E456FEAFF}" srcOrd="0" destOrd="0" presId="urn:microsoft.com/office/officeart/2008/layout/NameandTitleOrganizationalChart"/>
    <dgm:cxn modelId="{FC76C8B5-E3D0-4DA7-8196-FC847687F7A9}" type="presParOf" srcId="{7F6A50AF-BD99-4177-84DA-866E456FEAFF}" destId="{CFCA7651-A2D4-4D50-A7D2-389F086C7F16}" srcOrd="0" destOrd="0" presId="urn:microsoft.com/office/officeart/2008/layout/NameandTitleOrganizationalChart"/>
    <dgm:cxn modelId="{846BB94C-B6CF-40AD-BC95-45451A7BFF62}" type="presParOf" srcId="{7F6A50AF-BD99-4177-84DA-866E456FEAFF}" destId="{206771CD-BE04-4E3E-9985-D255E45073CB}" srcOrd="1" destOrd="0" presId="urn:microsoft.com/office/officeart/2008/layout/NameandTitleOrganizationalChart"/>
    <dgm:cxn modelId="{D2E28290-0476-43D8-9D69-68781CEB831E}" type="presParOf" srcId="{7F6A50AF-BD99-4177-84DA-866E456FEAFF}" destId="{6FFEBA60-0B09-4088-8004-4493328BAEAC}" srcOrd="2" destOrd="0" presId="urn:microsoft.com/office/officeart/2008/layout/NameandTitleOrganizationalChart"/>
    <dgm:cxn modelId="{C8D6D8A7-24B1-4B60-BC8D-E2077CDC5F8F}" type="presParOf" srcId="{1C7D65F5-47F9-457A-9CF3-16407F282CF4}" destId="{74AF3D23-E6CA-42C1-9D04-78717052FD14}" srcOrd="1" destOrd="0" presId="urn:microsoft.com/office/officeart/2008/layout/NameandTitleOrganizationalChart"/>
    <dgm:cxn modelId="{7FDEC479-6BCA-4CED-B1EA-B592A8004DC8}" type="presParOf" srcId="{1C7D65F5-47F9-457A-9CF3-16407F282CF4}" destId="{D6C2C2A5-03B9-4687-A118-AC46A628C32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76212-F4D6-4090-94B2-F6FA0C6AF9E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A6F33BEA-31A8-4B87-ACED-2237E99EBF16}">
      <dgm:prSet phldrT="[Tekst]" custT="1"/>
      <dgm:spPr/>
      <dgm:t>
        <a:bodyPr/>
        <a:lstStyle/>
        <a:p>
          <a:r>
            <a:rPr lang="nl-BE" sz="1800" dirty="0" err="1"/>
            <a:t>Obligation</a:t>
          </a:r>
          <a:r>
            <a:rPr lang="nl-BE" sz="1800" dirty="0"/>
            <a:t> </a:t>
          </a:r>
          <a:r>
            <a:rPr lang="nl-BE" sz="1800" dirty="0" err="1"/>
            <a:t>to</a:t>
          </a:r>
          <a:r>
            <a:rPr lang="nl-BE" sz="1800" dirty="0"/>
            <a:t> accept</a:t>
          </a:r>
        </a:p>
      </dgm:t>
    </dgm:pt>
    <dgm:pt modelId="{F58DAA1C-BFEB-4A54-8DF1-1CA429DBB3F9}" type="parTrans" cxnId="{37A54EDB-BCF0-41FC-886D-B1CF8C1408CA}">
      <dgm:prSet/>
      <dgm:spPr/>
      <dgm:t>
        <a:bodyPr/>
        <a:lstStyle/>
        <a:p>
          <a:endParaRPr lang="nl-BE"/>
        </a:p>
      </dgm:t>
    </dgm:pt>
    <dgm:pt modelId="{E5C860B5-77F5-479A-9DBA-26641EA2EB74}" type="sibTrans" cxnId="{37A54EDB-BCF0-41FC-886D-B1CF8C1408CA}">
      <dgm:prSet custT="1"/>
      <dgm:spPr/>
      <dgm:t>
        <a:bodyPr/>
        <a:lstStyle/>
        <a:p>
          <a:r>
            <a:rPr lang="nl-BE" sz="1100" dirty="0"/>
            <a:t>e.g. Germany, Poland, Portugal, Spain</a:t>
          </a:r>
        </a:p>
      </dgm:t>
    </dgm:pt>
    <dgm:pt modelId="{F8480F0A-CCAC-489F-9F54-8CABCE39A9F5}">
      <dgm:prSet phldrT="[Tekst]" custT="1"/>
      <dgm:spPr/>
      <dgm:t>
        <a:bodyPr/>
        <a:lstStyle/>
        <a:p>
          <a:r>
            <a:rPr lang="nl-BE" sz="1600" dirty="0" err="1"/>
            <a:t>Only</a:t>
          </a:r>
          <a:r>
            <a:rPr lang="nl-BE" sz="1600" dirty="0"/>
            <a:t> </a:t>
          </a:r>
          <a:r>
            <a:rPr lang="nl-BE" sz="1600" dirty="0" err="1"/>
            <a:t>for</a:t>
          </a:r>
          <a:r>
            <a:rPr lang="nl-BE" sz="1600" dirty="0"/>
            <a:t> </a:t>
          </a:r>
          <a:r>
            <a:rPr lang="nl-BE" sz="1600" dirty="0" err="1"/>
            <a:t>social</a:t>
          </a:r>
          <a:r>
            <a:rPr lang="nl-BE" sz="1600" dirty="0"/>
            <a:t> </a:t>
          </a:r>
          <a:r>
            <a:rPr lang="nl-BE" sz="1600" dirty="0" err="1"/>
            <a:t>worker</a:t>
          </a:r>
          <a:r>
            <a:rPr lang="nl-BE" sz="1600" dirty="0"/>
            <a:t> </a:t>
          </a:r>
          <a:r>
            <a:rPr lang="nl-BE" sz="1600" dirty="0" err="1"/>
            <a:t>employed</a:t>
          </a:r>
          <a:r>
            <a:rPr lang="nl-BE" sz="1600" dirty="0"/>
            <a:t> in SWC</a:t>
          </a:r>
        </a:p>
      </dgm:t>
    </dgm:pt>
    <dgm:pt modelId="{9AEB987E-5C16-40C2-985D-6B28CD0E0AA6}" type="parTrans" cxnId="{20615513-E8B5-42EF-8FB2-73C2D8E5C08C}">
      <dgm:prSet/>
      <dgm:spPr/>
      <dgm:t>
        <a:bodyPr/>
        <a:lstStyle/>
        <a:p>
          <a:endParaRPr lang="nl-BE"/>
        </a:p>
      </dgm:t>
    </dgm:pt>
    <dgm:pt modelId="{3DD626AD-81DB-4B6E-9265-134B108FD8A0}" type="sibTrans" cxnId="{20615513-E8B5-42EF-8FB2-73C2D8E5C08C}">
      <dgm:prSet custT="1"/>
      <dgm:spPr/>
      <dgm:t>
        <a:bodyPr/>
        <a:lstStyle/>
        <a:p>
          <a:r>
            <a:rPr lang="nl-BE" sz="1100" dirty="0"/>
            <a:t>e.g. Croatia, North Macedonia</a:t>
          </a:r>
        </a:p>
      </dgm:t>
    </dgm:pt>
    <dgm:pt modelId="{AE278F7B-91C0-4B22-A524-41C26E9CAE77}">
      <dgm:prSet phldrT="[Tekst]" custT="1"/>
      <dgm:spPr/>
      <dgm:t>
        <a:bodyPr/>
        <a:lstStyle/>
        <a:p>
          <a:r>
            <a:rPr lang="nl-BE" sz="1600" dirty="0"/>
            <a:t>No </a:t>
          </a:r>
          <a:r>
            <a:rPr lang="nl-BE" sz="1600" dirty="0" err="1"/>
            <a:t>obligation</a:t>
          </a:r>
          <a:r>
            <a:rPr lang="nl-BE" sz="1600" dirty="0"/>
            <a:t> </a:t>
          </a:r>
          <a:r>
            <a:rPr lang="nl-BE" sz="1600" dirty="0" err="1"/>
            <a:t>when</a:t>
          </a:r>
          <a:r>
            <a:rPr lang="nl-BE" sz="1600" dirty="0"/>
            <a:t> meeting </a:t>
          </a:r>
          <a:r>
            <a:rPr lang="nl-BE" sz="1600" dirty="0" err="1"/>
            <a:t>certain</a:t>
          </a:r>
          <a:r>
            <a:rPr lang="nl-BE" sz="1600" dirty="0"/>
            <a:t> </a:t>
          </a:r>
          <a:r>
            <a:rPr lang="nl-BE" sz="1600" dirty="0" err="1"/>
            <a:t>requirements</a:t>
          </a:r>
          <a:r>
            <a:rPr lang="nl-BE" sz="1600" dirty="0"/>
            <a:t> (e.g. professional: </a:t>
          </a:r>
          <a:r>
            <a:rPr lang="nl-BE" sz="1600" dirty="0" err="1"/>
            <a:t>already</a:t>
          </a:r>
          <a:r>
            <a:rPr lang="nl-BE" sz="1600" dirty="0"/>
            <a:t> a high </a:t>
          </a:r>
          <a:r>
            <a:rPr lang="nl-BE" sz="1600" dirty="0" err="1"/>
            <a:t>number</a:t>
          </a:r>
          <a:r>
            <a:rPr lang="nl-BE" sz="1600" dirty="0"/>
            <a:t> of </a:t>
          </a:r>
          <a:r>
            <a:rPr lang="nl-BE" sz="1600" dirty="0" err="1"/>
            <a:t>appointments</a:t>
          </a:r>
          <a:r>
            <a:rPr lang="nl-BE" sz="1600" dirty="0"/>
            <a:t>)</a:t>
          </a:r>
        </a:p>
      </dgm:t>
    </dgm:pt>
    <dgm:pt modelId="{F50A2541-FB48-4BC0-9E0C-076EFD4D8091}" type="parTrans" cxnId="{B53D6CC0-4B8C-4192-887B-CFE4360A2E7A}">
      <dgm:prSet/>
      <dgm:spPr/>
      <dgm:t>
        <a:bodyPr/>
        <a:lstStyle/>
        <a:p>
          <a:endParaRPr lang="nl-BE"/>
        </a:p>
      </dgm:t>
    </dgm:pt>
    <dgm:pt modelId="{D75F9EAE-DADC-4775-B4AB-B5E4C74A656B}" type="sibTrans" cxnId="{B53D6CC0-4B8C-4192-887B-CFE4360A2E7A}">
      <dgm:prSet custT="1"/>
      <dgm:spPr/>
      <dgm:t>
        <a:bodyPr/>
        <a:lstStyle/>
        <a:p>
          <a:r>
            <a:rPr lang="nl-BE" sz="1100" dirty="0"/>
            <a:t>e.g. Austria</a:t>
          </a:r>
        </a:p>
      </dgm:t>
    </dgm:pt>
    <dgm:pt modelId="{6A0AA0C3-94C9-41BC-A816-47B01ECF8C60}">
      <dgm:prSet phldrT="[Tekst]" custT="1"/>
      <dgm:spPr/>
      <dgm:t>
        <a:bodyPr/>
        <a:lstStyle/>
        <a:p>
          <a:r>
            <a:rPr lang="nl-BE" sz="1600" dirty="0" err="1"/>
            <a:t>Depending</a:t>
          </a:r>
          <a:r>
            <a:rPr lang="nl-BE" sz="1600" dirty="0"/>
            <a:t> on </a:t>
          </a:r>
          <a:r>
            <a:rPr lang="nl-BE" sz="1600" dirty="0" err="1"/>
            <a:t>the</a:t>
          </a:r>
          <a:r>
            <a:rPr lang="nl-BE" sz="1600" dirty="0"/>
            <a:t> </a:t>
          </a:r>
          <a:r>
            <a:rPr lang="nl-BE" sz="1600" dirty="0" err="1"/>
            <a:t>legal</a:t>
          </a:r>
          <a:r>
            <a:rPr lang="nl-BE" sz="1600" dirty="0"/>
            <a:t> person in question</a:t>
          </a:r>
        </a:p>
      </dgm:t>
    </dgm:pt>
    <dgm:pt modelId="{F52F684F-5A30-401E-9222-21900AF8C4EB}" type="parTrans" cxnId="{30ED269F-C8B8-4614-A98A-1DE69356C6A1}">
      <dgm:prSet/>
      <dgm:spPr/>
      <dgm:t>
        <a:bodyPr/>
        <a:lstStyle/>
        <a:p>
          <a:endParaRPr lang="nl-BE"/>
        </a:p>
      </dgm:t>
    </dgm:pt>
    <dgm:pt modelId="{C9E351BE-0674-4566-85CA-EC83509DE84F}" type="sibTrans" cxnId="{30ED269F-C8B8-4614-A98A-1DE69356C6A1}">
      <dgm:prSet custT="1"/>
      <dgm:spPr/>
      <dgm:t>
        <a:bodyPr/>
        <a:lstStyle/>
        <a:p>
          <a:r>
            <a:rPr lang="nl-BE" sz="1100" dirty="0"/>
            <a:t>e.g. Germany</a:t>
          </a:r>
        </a:p>
      </dgm:t>
    </dgm:pt>
    <dgm:pt modelId="{98F166D6-372F-4CA8-B23F-5E5C1949EBA4}">
      <dgm:prSet custT="1"/>
      <dgm:spPr/>
      <dgm:t>
        <a:bodyPr/>
        <a:lstStyle/>
        <a:p>
          <a:r>
            <a:rPr lang="nl-BE" sz="1800" dirty="0"/>
            <a:t>No </a:t>
          </a:r>
          <a:r>
            <a:rPr lang="nl-BE" sz="1800" dirty="0" err="1"/>
            <a:t>obligation</a:t>
          </a:r>
          <a:r>
            <a:rPr lang="nl-BE" sz="1800" dirty="0"/>
            <a:t> </a:t>
          </a:r>
          <a:r>
            <a:rPr lang="nl-BE" sz="1800" dirty="0" err="1"/>
            <a:t>to</a:t>
          </a:r>
          <a:r>
            <a:rPr lang="nl-BE" sz="1800" dirty="0"/>
            <a:t> accept</a:t>
          </a:r>
        </a:p>
      </dgm:t>
    </dgm:pt>
    <dgm:pt modelId="{40C47878-59FB-4EC1-93D4-E60FE485FD35}" type="parTrans" cxnId="{583576C5-E6EB-4386-B568-D55E8FC2FD0F}">
      <dgm:prSet/>
      <dgm:spPr/>
      <dgm:t>
        <a:bodyPr/>
        <a:lstStyle/>
        <a:p>
          <a:endParaRPr lang="nl-BE"/>
        </a:p>
      </dgm:t>
    </dgm:pt>
    <dgm:pt modelId="{A34A0434-DA72-416A-8526-5BE143C1A11D}" type="sibTrans" cxnId="{583576C5-E6EB-4386-B568-D55E8FC2FD0F}">
      <dgm:prSet custT="1"/>
      <dgm:spPr/>
      <dgm:t>
        <a:bodyPr/>
        <a:lstStyle/>
        <a:p>
          <a:r>
            <a:rPr lang="nl-BE" sz="1200" dirty="0"/>
            <a:t>e.g. </a:t>
          </a:r>
          <a:r>
            <a:rPr lang="nl-BE" sz="1100" dirty="0"/>
            <a:t>Austria</a:t>
          </a:r>
          <a:r>
            <a:rPr lang="nl-BE" sz="1200" dirty="0"/>
            <a:t>, Croatia, </a:t>
          </a:r>
          <a:r>
            <a:rPr lang="nl-BE" sz="1200" dirty="0" err="1"/>
            <a:t>Czechia</a:t>
          </a:r>
          <a:r>
            <a:rPr lang="nl-BE" sz="1200" dirty="0"/>
            <a:t>, Norway, </a:t>
          </a:r>
          <a:r>
            <a:rPr lang="nl-BE" sz="1200" dirty="0" err="1"/>
            <a:t>Serbia</a:t>
          </a:r>
          <a:r>
            <a:rPr lang="nl-BE" sz="1200" dirty="0"/>
            <a:t>, The Netherlands, Ukraine</a:t>
          </a:r>
        </a:p>
      </dgm:t>
    </dgm:pt>
    <dgm:pt modelId="{6810D080-7BF6-492D-9688-CD5D306BFBB7}">
      <dgm:prSet phldrT="[Tekst]" custT="1"/>
      <dgm:spPr/>
      <dgm:t>
        <a:bodyPr/>
        <a:lstStyle/>
        <a:p>
          <a:r>
            <a:rPr lang="nl-BE" sz="1600" dirty="0" err="1"/>
            <a:t>Only</a:t>
          </a:r>
          <a:r>
            <a:rPr lang="nl-BE" sz="1600" dirty="0"/>
            <a:t> </a:t>
          </a:r>
          <a:r>
            <a:rPr lang="nl-BE" sz="1600" dirty="0" err="1"/>
            <a:t>when</a:t>
          </a:r>
          <a:r>
            <a:rPr lang="nl-BE" sz="1600" dirty="0"/>
            <a:t> </a:t>
          </a:r>
          <a:r>
            <a:rPr lang="nl-BE" sz="1600" dirty="0" err="1"/>
            <a:t>contractual</a:t>
          </a:r>
          <a:r>
            <a:rPr lang="nl-BE" sz="1600" dirty="0"/>
            <a:t> </a:t>
          </a:r>
          <a:r>
            <a:rPr lang="nl-BE" sz="1600" dirty="0" err="1"/>
            <a:t>appointed</a:t>
          </a:r>
          <a:endParaRPr lang="nl-BE" sz="1600" dirty="0"/>
        </a:p>
      </dgm:t>
    </dgm:pt>
    <dgm:pt modelId="{79CF3295-F3F0-4BA7-AD6B-2CE70749D576}" type="parTrans" cxnId="{C38F082E-0F13-45CC-8C80-962F62F3CB0C}">
      <dgm:prSet/>
      <dgm:spPr/>
      <dgm:t>
        <a:bodyPr/>
        <a:lstStyle/>
        <a:p>
          <a:endParaRPr lang="nl-BE"/>
        </a:p>
      </dgm:t>
    </dgm:pt>
    <dgm:pt modelId="{3F759070-E488-4CAA-8E82-6BB77A42A04E}" type="sibTrans" cxnId="{C38F082E-0F13-45CC-8C80-962F62F3CB0C}">
      <dgm:prSet custT="1"/>
      <dgm:spPr/>
      <dgm:t>
        <a:bodyPr/>
        <a:lstStyle/>
        <a:p>
          <a:r>
            <a:rPr lang="nl-BE" sz="1100" dirty="0"/>
            <a:t>e.g. Romania (?)</a:t>
          </a:r>
        </a:p>
      </dgm:t>
    </dgm:pt>
    <dgm:pt modelId="{71760A5A-EC04-4C22-84BE-8CD953043BC2}">
      <dgm:prSet phldrT="[Tekst]" custT="1"/>
      <dgm:spPr/>
      <dgm:t>
        <a:bodyPr/>
        <a:lstStyle/>
        <a:p>
          <a:r>
            <a:rPr lang="nl-BE" sz="1600" dirty="0" err="1"/>
            <a:t>Only</a:t>
          </a:r>
          <a:r>
            <a:rPr lang="nl-BE" sz="1600" dirty="0"/>
            <a:t> </a:t>
          </a:r>
          <a:r>
            <a:rPr lang="nl-BE" sz="1600" dirty="0" err="1"/>
            <a:t>for</a:t>
          </a:r>
          <a:r>
            <a:rPr lang="nl-BE" sz="1600" dirty="0"/>
            <a:t> family members / partners</a:t>
          </a:r>
        </a:p>
      </dgm:t>
    </dgm:pt>
    <dgm:pt modelId="{57BFF7DF-7323-462E-82BE-622A0413192E}" type="parTrans" cxnId="{276A1718-48FE-4764-9D4B-5F7D7C887035}">
      <dgm:prSet/>
      <dgm:spPr/>
      <dgm:t>
        <a:bodyPr/>
        <a:lstStyle/>
        <a:p>
          <a:endParaRPr lang="nl-BE"/>
        </a:p>
      </dgm:t>
    </dgm:pt>
    <dgm:pt modelId="{62DBE65E-5BBE-47C3-8734-A03F855D127D}" type="sibTrans" cxnId="{276A1718-48FE-4764-9D4B-5F7D7C887035}">
      <dgm:prSet custT="1"/>
      <dgm:spPr/>
      <dgm:t>
        <a:bodyPr/>
        <a:lstStyle/>
        <a:p>
          <a:r>
            <a:rPr lang="nl-BE" sz="1100" dirty="0"/>
            <a:t>e.g. Portugal</a:t>
          </a:r>
        </a:p>
      </dgm:t>
    </dgm:pt>
    <dgm:pt modelId="{B31792F4-8C3E-457D-B6C0-32A833DB49E9}">
      <dgm:prSet phldrT="[Tekst]" custT="1"/>
      <dgm:spPr/>
      <dgm:t>
        <a:bodyPr/>
        <a:lstStyle/>
        <a:p>
          <a:r>
            <a:rPr lang="nl-BE" sz="1600" dirty="0" err="1"/>
            <a:t>Only</a:t>
          </a:r>
          <a:r>
            <a:rPr lang="nl-BE" sz="1600" dirty="0"/>
            <a:t> </a:t>
          </a:r>
          <a:r>
            <a:rPr lang="nl-BE" sz="1600" dirty="0" err="1"/>
            <a:t>for</a:t>
          </a:r>
          <a:r>
            <a:rPr lang="nl-BE" sz="1600" dirty="0"/>
            <a:t> public </a:t>
          </a:r>
          <a:r>
            <a:rPr lang="nl-BE" sz="1600" dirty="0" err="1"/>
            <a:t>guardian</a:t>
          </a:r>
          <a:endParaRPr lang="nl-BE" sz="1600" dirty="0"/>
        </a:p>
      </dgm:t>
    </dgm:pt>
    <dgm:pt modelId="{E0DBC3C5-8433-4BE1-8BC8-6C482F873D26}" type="parTrans" cxnId="{6345F0AD-8ED3-4F10-8D06-3A522CC3E958}">
      <dgm:prSet/>
      <dgm:spPr/>
      <dgm:t>
        <a:bodyPr/>
        <a:lstStyle/>
        <a:p>
          <a:endParaRPr lang="nl-BE"/>
        </a:p>
      </dgm:t>
    </dgm:pt>
    <dgm:pt modelId="{6750E41D-3830-4505-8A8B-8E90D64C00C6}" type="sibTrans" cxnId="{6345F0AD-8ED3-4F10-8D06-3A522CC3E958}">
      <dgm:prSet custT="1"/>
      <dgm:spPr/>
      <dgm:t>
        <a:bodyPr/>
        <a:lstStyle/>
        <a:p>
          <a:r>
            <a:rPr lang="nl-BE" sz="1100" dirty="0"/>
            <a:t>e.g. </a:t>
          </a:r>
          <a:r>
            <a:rPr lang="nl-BE" sz="1100" dirty="0" err="1"/>
            <a:t>Czechia</a:t>
          </a:r>
          <a:r>
            <a:rPr lang="nl-BE" sz="1100" dirty="0"/>
            <a:t>, Finland, Greece</a:t>
          </a:r>
        </a:p>
      </dgm:t>
    </dgm:pt>
    <dgm:pt modelId="{3F365146-48F3-4630-A015-95A15B076F73}" type="pres">
      <dgm:prSet presAssocID="{75076212-F4D6-4090-94B2-F6FA0C6AF9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DDACBB-7F2B-41D4-BA91-9D0EC70D0852}" type="pres">
      <dgm:prSet presAssocID="{A6F33BEA-31A8-4B87-ACED-2237E99EBF16}" presName="hierRoot1" presStyleCnt="0">
        <dgm:presLayoutVars>
          <dgm:hierBranch val="r"/>
        </dgm:presLayoutVars>
      </dgm:prSet>
      <dgm:spPr/>
    </dgm:pt>
    <dgm:pt modelId="{FD8A00E3-CC73-4058-A2AB-852DF6508572}" type="pres">
      <dgm:prSet presAssocID="{A6F33BEA-31A8-4B87-ACED-2237E99EBF16}" presName="rootComposite1" presStyleCnt="0"/>
      <dgm:spPr/>
    </dgm:pt>
    <dgm:pt modelId="{A761636C-0E7D-470D-91F0-AA70C5EC0938}" type="pres">
      <dgm:prSet presAssocID="{A6F33BEA-31A8-4B87-ACED-2237E99EBF16}" presName="rootText1" presStyleLbl="node0" presStyleIdx="0" presStyleCnt="2" custScaleX="125258" custScaleY="77713" custLinFactNeighborX="-29508" custLinFactNeighborY="13608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15D180D3-2068-4448-BA34-E1C787E6E252}" type="pres">
      <dgm:prSet presAssocID="{A6F33BEA-31A8-4B87-ACED-2237E99EBF16}" presName="titleText1" presStyleLbl="fgAcc0" presStyleIdx="0" presStyleCnt="2" custScaleX="105008" custScaleY="138253" custLinFactNeighborX="17308" custLinFactNeighborY="19546">
        <dgm:presLayoutVars>
          <dgm:chMax val="0"/>
          <dgm:chPref val="0"/>
        </dgm:presLayoutVars>
      </dgm:prSet>
      <dgm:spPr/>
    </dgm:pt>
    <dgm:pt modelId="{60DAD56E-B9B1-4A04-BBC5-DD5A2D033352}" type="pres">
      <dgm:prSet presAssocID="{A6F33BEA-31A8-4B87-ACED-2237E99EBF16}" presName="rootConnector1" presStyleLbl="node1" presStyleIdx="0" presStyleCnt="6"/>
      <dgm:spPr/>
    </dgm:pt>
    <dgm:pt modelId="{C832E522-677E-44CE-BC90-8E3B9D8AAAED}" type="pres">
      <dgm:prSet presAssocID="{A6F33BEA-31A8-4B87-ACED-2237E99EBF16}" presName="hierChild2" presStyleCnt="0"/>
      <dgm:spPr/>
    </dgm:pt>
    <dgm:pt modelId="{3520EBE0-CB58-4A2A-8065-E95F4E4A1CE7}" type="pres">
      <dgm:prSet presAssocID="{57BFF7DF-7323-462E-82BE-622A0413192E}" presName="Name44" presStyleLbl="parChTrans1D2" presStyleIdx="0" presStyleCnt="6"/>
      <dgm:spPr/>
    </dgm:pt>
    <dgm:pt modelId="{B9F37A90-5124-4DDD-AA2A-3FCF676089DA}" type="pres">
      <dgm:prSet presAssocID="{71760A5A-EC04-4C22-84BE-8CD953043BC2}" presName="hierRoot2" presStyleCnt="0">
        <dgm:presLayoutVars>
          <dgm:hierBranch val="init"/>
        </dgm:presLayoutVars>
      </dgm:prSet>
      <dgm:spPr/>
    </dgm:pt>
    <dgm:pt modelId="{11287A18-CAD7-40B1-AE19-BB765B58F0A3}" type="pres">
      <dgm:prSet presAssocID="{71760A5A-EC04-4C22-84BE-8CD953043BC2}" presName="rootComposite" presStyleCnt="0"/>
      <dgm:spPr/>
    </dgm:pt>
    <dgm:pt modelId="{AD2A06C9-2CF9-4738-8AC5-A35226D0F592}" type="pres">
      <dgm:prSet presAssocID="{71760A5A-EC04-4C22-84BE-8CD953043BC2}" presName="rootText" presStyleLbl="node1" presStyleIdx="0" presStyleCnt="6" custScaleX="133156" custScaleY="62435" custLinFactNeighborX="-22718" custLinFactNeighborY="-18259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2B561269-AF69-4C0D-9C4C-505F382B9581}" type="pres">
      <dgm:prSet presAssocID="{71760A5A-EC04-4C22-84BE-8CD953043BC2}" presName="titleText2" presStyleLbl="fgAcc1" presStyleIdx="0" presStyleCnt="6" custScaleX="67636" custLinFactNeighborX="5417" custLinFactNeighborY="-78157">
        <dgm:presLayoutVars>
          <dgm:chMax val="0"/>
          <dgm:chPref val="0"/>
        </dgm:presLayoutVars>
      </dgm:prSet>
      <dgm:spPr/>
    </dgm:pt>
    <dgm:pt modelId="{F6BF8BE7-0785-43FD-8ADE-84B4B4623C19}" type="pres">
      <dgm:prSet presAssocID="{71760A5A-EC04-4C22-84BE-8CD953043BC2}" presName="rootConnector" presStyleLbl="node2" presStyleIdx="0" presStyleCnt="0"/>
      <dgm:spPr/>
    </dgm:pt>
    <dgm:pt modelId="{4B746F97-7B37-44B8-96F6-635A572EF8D3}" type="pres">
      <dgm:prSet presAssocID="{71760A5A-EC04-4C22-84BE-8CD953043BC2}" presName="hierChild4" presStyleCnt="0"/>
      <dgm:spPr/>
    </dgm:pt>
    <dgm:pt modelId="{ACD94B0D-3D2B-4D44-9E24-A0AD1F1A43C1}" type="pres">
      <dgm:prSet presAssocID="{71760A5A-EC04-4C22-84BE-8CD953043BC2}" presName="hierChild5" presStyleCnt="0"/>
      <dgm:spPr/>
    </dgm:pt>
    <dgm:pt modelId="{70B60F17-AF94-42E3-82AA-CE7CD01028AE}" type="pres">
      <dgm:prSet presAssocID="{9AEB987E-5C16-40C2-985D-6B28CD0E0AA6}" presName="Name44" presStyleLbl="parChTrans1D2" presStyleIdx="1" presStyleCnt="6"/>
      <dgm:spPr/>
    </dgm:pt>
    <dgm:pt modelId="{C5D23460-C4A8-4EB8-8048-384CA9EE46AA}" type="pres">
      <dgm:prSet presAssocID="{F8480F0A-CCAC-489F-9F54-8CABCE39A9F5}" presName="hierRoot2" presStyleCnt="0">
        <dgm:presLayoutVars>
          <dgm:hierBranch val="init"/>
        </dgm:presLayoutVars>
      </dgm:prSet>
      <dgm:spPr/>
    </dgm:pt>
    <dgm:pt modelId="{DBE2D2A5-479E-4001-8918-1826BEC5BE85}" type="pres">
      <dgm:prSet presAssocID="{F8480F0A-CCAC-489F-9F54-8CABCE39A9F5}" presName="rootComposite" presStyleCnt="0"/>
      <dgm:spPr/>
    </dgm:pt>
    <dgm:pt modelId="{46901E4C-9F77-4FE8-8DF2-7C557908F0A4}" type="pres">
      <dgm:prSet presAssocID="{F8480F0A-CCAC-489F-9F54-8CABCE39A9F5}" presName="rootText" presStyleLbl="node1" presStyleIdx="1" presStyleCnt="6" custScaleX="131556" custScaleY="72521" custLinFactNeighborX="-19987" custLinFactNeighborY="-44868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F044D803-C773-4A34-80D9-20291804FCA4}" type="pres">
      <dgm:prSet presAssocID="{F8480F0A-CCAC-489F-9F54-8CABCE39A9F5}" presName="titleText2" presStyleLbl="fgAcc1" presStyleIdx="1" presStyleCnt="6" custLinFactY="-59157" custLinFactNeighborX="-10430" custLinFactNeighborY="-100000">
        <dgm:presLayoutVars>
          <dgm:chMax val="0"/>
          <dgm:chPref val="0"/>
        </dgm:presLayoutVars>
      </dgm:prSet>
      <dgm:spPr/>
    </dgm:pt>
    <dgm:pt modelId="{385315BD-9A37-47FD-9811-8313C84FFB81}" type="pres">
      <dgm:prSet presAssocID="{F8480F0A-CCAC-489F-9F54-8CABCE39A9F5}" presName="rootConnector" presStyleLbl="node2" presStyleIdx="0" presStyleCnt="0"/>
      <dgm:spPr/>
    </dgm:pt>
    <dgm:pt modelId="{706C933E-78E6-4268-B506-969901ED5FA6}" type="pres">
      <dgm:prSet presAssocID="{F8480F0A-CCAC-489F-9F54-8CABCE39A9F5}" presName="hierChild4" presStyleCnt="0"/>
      <dgm:spPr/>
    </dgm:pt>
    <dgm:pt modelId="{A439EA9C-0FAC-4C00-B03E-6D9CFAB3E1B4}" type="pres">
      <dgm:prSet presAssocID="{F8480F0A-CCAC-489F-9F54-8CABCE39A9F5}" presName="hierChild5" presStyleCnt="0"/>
      <dgm:spPr/>
    </dgm:pt>
    <dgm:pt modelId="{07C23C44-8961-4F49-8F35-970B85BCFA98}" type="pres">
      <dgm:prSet presAssocID="{E0DBC3C5-8433-4BE1-8BC8-6C482F873D26}" presName="Name44" presStyleLbl="parChTrans1D2" presStyleIdx="2" presStyleCnt="6"/>
      <dgm:spPr/>
    </dgm:pt>
    <dgm:pt modelId="{7B7F6B85-F0DA-4C9B-ABAD-92548B961A85}" type="pres">
      <dgm:prSet presAssocID="{B31792F4-8C3E-457D-B6C0-32A833DB49E9}" presName="hierRoot2" presStyleCnt="0">
        <dgm:presLayoutVars>
          <dgm:hierBranch val="init"/>
        </dgm:presLayoutVars>
      </dgm:prSet>
      <dgm:spPr/>
    </dgm:pt>
    <dgm:pt modelId="{930B6396-B7BB-4AA2-8D90-27750BB10865}" type="pres">
      <dgm:prSet presAssocID="{B31792F4-8C3E-457D-B6C0-32A833DB49E9}" presName="rootComposite" presStyleCnt="0"/>
      <dgm:spPr/>
    </dgm:pt>
    <dgm:pt modelId="{99D1415B-33A9-4AE8-BCE3-7BB0D9F398C9}" type="pres">
      <dgm:prSet presAssocID="{B31792F4-8C3E-457D-B6C0-32A833DB49E9}" presName="rootText" presStyleLbl="node1" presStyleIdx="2" presStyleCnt="6" custScaleX="133124" custScaleY="69483" custLinFactNeighborX="-18649" custLinFactNeighborY="-59362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808D89BC-FCFE-4AE4-AF74-DF0F247D4888}" type="pres">
      <dgm:prSet presAssocID="{B31792F4-8C3E-457D-B6C0-32A833DB49E9}" presName="titleText2" presStyleLbl="fgAcc1" presStyleIdx="2" presStyleCnt="6" custLinFactY="-100000" custLinFactNeighborX="-3560" custLinFactNeighborY="-124304">
        <dgm:presLayoutVars>
          <dgm:chMax val="0"/>
          <dgm:chPref val="0"/>
        </dgm:presLayoutVars>
      </dgm:prSet>
      <dgm:spPr/>
    </dgm:pt>
    <dgm:pt modelId="{C9ACD3A0-1195-4421-AFE7-56D312A2CBC2}" type="pres">
      <dgm:prSet presAssocID="{B31792F4-8C3E-457D-B6C0-32A833DB49E9}" presName="rootConnector" presStyleLbl="node2" presStyleIdx="0" presStyleCnt="0"/>
      <dgm:spPr/>
    </dgm:pt>
    <dgm:pt modelId="{72EA329E-65F4-44B5-ADA7-23698CDDBEB3}" type="pres">
      <dgm:prSet presAssocID="{B31792F4-8C3E-457D-B6C0-32A833DB49E9}" presName="hierChild4" presStyleCnt="0"/>
      <dgm:spPr/>
    </dgm:pt>
    <dgm:pt modelId="{43B37A34-10D0-4CE3-A412-2D8CBB437DE2}" type="pres">
      <dgm:prSet presAssocID="{B31792F4-8C3E-457D-B6C0-32A833DB49E9}" presName="hierChild5" presStyleCnt="0"/>
      <dgm:spPr/>
    </dgm:pt>
    <dgm:pt modelId="{6AA746EC-5A33-4828-A6A1-27AEE0E5507F}" type="pres">
      <dgm:prSet presAssocID="{79CF3295-F3F0-4BA7-AD6B-2CE70749D576}" presName="Name44" presStyleLbl="parChTrans1D2" presStyleIdx="3" presStyleCnt="6"/>
      <dgm:spPr/>
    </dgm:pt>
    <dgm:pt modelId="{52F55069-2282-41E3-80CE-BCACF2C696FA}" type="pres">
      <dgm:prSet presAssocID="{6810D080-7BF6-492D-9688-CD5D306BFBB7}" presName="hierRoot2" presStyleCnt="0">
        <dgm:presLayoutVars>
          <dgm:hierBranch val="init"/>
        </dgm:presLayoutVars>
      </dgm:prSet>
      <dgm:spPr/>
    </dgm:pt>
    <dgm:pt modelId="{5E2243F8-B6D5-44F3-86A0-329AB07408C6}" type="pres">
      <dgm:prSet presAssocID="{6810D080-7BF6-492D-9688-CD5D306BFBB7}" presName="rootComposite" presStyleCnt="0"/>
      <dgm:spPr/>
    </dgm:pt>
    <dgm:pt modelId="{28F1D5C3-2C8A-4728-9252-956928330A76}" type="pres">
      <dgm:prSet presAssocID="{6810D080-7BF6-492D-9688-CD5D306BFBB7}" presName="rootText" presStyleLbl="node1" presStyleIdx="3" presStyleCnt="6" custScaleX="142795" custScaleY="54662" custLinFactNeighborX="-19740" custLinFactNeighborY="-90382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DF889A24-40AB-4B16-A3F4-BED6AC367762}" type="pres">
      <dgm:prSet presAssocID="{6810D080-7BF6-492D-9688-CD5D306BFBB7}" presName="titleText2" presStyleLbl="fgAcc1" presStyleIdx="3" presStyleCnt="6" custScaleX="83293" custScaleY="110175" custLinFactY="-100000" custLinFactNeighborX="4437" custLinFactNeighborY="-192308">
        <dgm:presLayoutVars>
          <dgm:chMax val="0"/>
          <dgm:chPref val="0"/>
        </dgm:presLayoutVars>
      </dgm:prSet>
      <dgm:spPr/>
    </dgm:pt>
    <dgm:pt modelId="{B7B36CBE-4E96-40E7-A2F6-B280EF2BF2C4}" type="pres">
      <dgm:prSet presAssocID="{6810D080-7BF6-492D-9688-CD5D306BFBB7}" presName="rootConnector" presStyleLbl="node2" presStyleIdx="0" presStyleCnt="0"/>
      <dgm:spPr/>
    </dgm:pt>
    <dgm:pt modelId="{F552AAB9-62AC-46DA-A3AD-61B95B5B4D4F}" type="pres">
      <dgm:prSet presAssocID="{6810D080-7BF6-492D-9688-CD5D306BFBB7}" presName="hierChild4" presStyleCnt="0"/>
      <dgm:spPr/>
    </dgm:pt>
    <dgm:pt modelId="{39AD20F7-3777-42BE-AC32-02B723972C23}" type="pres">
      <dgm:prSet presAssocID="{6810D080-7BF6-492D-9688-CD5D306BFBB7}" presName="hierChild5" presStyleCnt="0"/>
      <dgm:spPr/>
    </dgm:pt>
    <dgm:pt modelId="{527C1C3D-264E-4D63-A532-CEDBF8B39313}" type="pres">
      <dgm:prSet presAssocID="{A6F33BEA-31A8-4B87-ACED-2237E99EBF16}" presName="hierChild3" presStyleCnt="0"/>
      <dgm:spPr/>
    </dgm:pt>
    <dgm:pt modelId="{F3D669B1-3A07-428C-9710-835890D946A3}" type="pres">
      <dgm:prSet presAssocID="{98F166D6-372F-4CA8-B23F-5E5C1949EBA4}" presName="hierRoot1" presStyleCnt="0">
        <dgm:presLayoutVars>
          <dgm:hierBranch val="r"/>
        </dgm:presLayoutVars>
      </dgm:prSet>
      <dgm:spPr/>
    </dgm:pt>
    <dgm:pt modelId="{6D0620C7-40B9-4036-BDD3-2707A720F22F}" type="pres">
      <dgm:prSet presAssocID="{98F166D6-372F-4CA8-B23F-5E5C1949EBA4}" presName="rootComposite1" presStyleCnt="0"/>
      <dgm:spPr/>
    </dgm:pt>
    <dgm:pt modelId="{E18EC0D2-91BA-408E-A2BF-6474181938C7}" type="pres">
      <dgm:prSet presAssocID="{98F166D6-372F-4CA8-B23F-5E5C1949EBA4}" presName="rootText1" presStyleLbl="node0" presStyleIdx="1" presStyleCnt="2" custScaleX="143872" custScaleY="65323" custLinFactNeighborX="19934" custLinFactNeighborY="26741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381C7B4C-4D0E-46FD-A972-71565C5E718B}" type="pres">
      <dgm:prSet presAssocID="{98F166D6-372F-4CA8-B23F-5E5C1949EBA4}" presName="titleText1" presStyleLbl="fgAcc0" presStyleIdx="1" presStyleCnt="2" custScaleX="129047" custScaleY="156922" custLinFactNeighborX="39154" custLinFactNeighborY="81714">
        <dgm:presLayoutVars>
          <dgm:chMax val="0"/>
          <dgm:chPref val="0"/>
        </dgm:presLayoutVars>
      </dgm:prSet>
      <dgm:spPr/>
    </dgm:pt>
    <dgm:pt modelId="{4B02946C-2908-48AD-AF62-0548503175FF}" type="pres">
      <dgm:prSet presAssocID="{98F166D6-372F-4CA8-B23F-5E5C1949EBA4}" presName="rootConnector1" presStyleLbl="node1" presStyleIdx="3" presStyleCnt="6"/>
      <dgm:spPr/>
    </dgm:pt>
    <dgm:pt modelId="{6198849A-C282-4A48-BB8A-0237ACC094C4}" type="pres">
      <dgm:prSet presAssocID="{98F166D6-372F-4CA8-B23F-5E5C1949EBA4}" presName="hierChild2" presStyleCnt="0"/>
      <dgm:spPr/>
    </dgm:pt>
    <dgm:pt modelId="{B1D8E057-770C-4B1B-B22B-4B316135C9CF}" type="pres">
      <dgm:prSet presAssocID="{F50A2541-FB48-4BC0-9E0C-076EFD4D8091}" presName="Name44" presStyleLbl="parChTrans1D2" presStyleIdx="4" presStyleCnt="6"/>
      <dgm:spPr/>
    </dgm:pt>
    <dgm:pt modelId="{163DF9F1-87B2-4EEE-BFD1-3ECFE43EFB0B}" type="pres">
      <dgm:prSet presAssocID="{AE278F7B-91C0-4B22-A524-41C26E9CAE77}" presName="hierRoot2" presStyleCnt="0">
        <dgm:presLayoutVars>
          <dgm:hierBranch val="init"/>
        </dgm:presLayoutVars>
      </dgm:prSet>
      <dgm:spPr/>
    </dgm:pt>
    <dgm:pt modelId="{2B979EE8-456E-48E3-8F4C-82F954B0D9C6}" type="pres">
      <dgm:prSet presAssocID="{AE278F7B-91C0-4B22-A524-41C26E9CAE77}" presName="rootComposite" presStyleCnt="0"/>
      <dgm:spPr/>
    </dgm:pt>
    <dgm:pt modelId="{D2025A62-5A00-4C0F-A7DE-1AFF34D417CE}" type="pres">
      <dgm:prSet presAssocID="{AE278F7B-91C0-4B22-A524-41C26E9CAE77}" presName="rootText" presStyleLbl="node1" presStyleIdx="4" presStyleCnt="6" custScaleX="156551" custScaleY="152271" custLinFactNeighborX="13662" custLinFactNeighborY="4798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5E8B2EE1-725D-4129-B2E8-6ABA75F072B8}" type="pres">
      <dgm:prSet presAssocID="{AE278F7B-91C0-4B22-A524-41C26E9CAE77}" presName="titleText2" presStyleLbl="fgAcc1" presStyleIdx="4" presStyleCnt="6" custFlipHor="1" custScaleX="60589" custLinFactNeighborX="48560" custLinFactNeighborY="97455">
        <dgm:presLayoutVars>
          <dgm:chMax val="0"/>
          <dgm:chPref val="0"/>
        </dgm:presLayoutVars>
      </dgm:prSet>
      <dgm:spPr/>
    </dgm:pt>
    <dgm:pt modelId="{FD7B64A8-8C72-413E-A3C4-CEFDC431F704}" type="pres">
      <dgm:prSet presAssocID="{AE278F7B-91C0-4B22-A524-41C26E9CAE77}" presName="rootConnector" presStyleLbl="node2" presStyleIdx="0" presStyleCnt="0"/>
      <dgm:spPr/>
    </dgm:pt>
    <dgm:pt modelId="{E1C3F965-4B6C-428D-B0B9-F91EE4D295CB}" type="pres">
      <dgm:prSet presAssocID="{AE278F7B-91C0-4B22-A524-41C26E9CAE77}" presName="hierChild4" presStyleCnt="0"/>
      <dgm:spPr/>
    </dgm:pt>
    <dgm:pt modelId="{6F2236A5-85CE-4618-8506-67FCCB862511}" type="pres">
      <dgm:prSet presAssocID="{AE278F7B-91C0-4B22-A524-41C26E9CAE77}" presName="hierChild5" presStyleCnt="0"/>
      <dgm:spPr/>
    </dgm:pt>
    <dgm:pt modelId="{29D33609-50A1-4CD0-B0A7-C12B4091DEE9}" type="pres">
      <dgm:prSet presAssocID="{F52F684F-5A30-401E-9222-21900AF8C4EB}" presName="Name44" presStyleLbl="parChTrans1D2" presStyleIdx="5" presStyleCnt="6"/>
      <dgm:spPr/>
    </dgm:pt>
    <dgm:pt modelId="{5F90D6C3-7D65-49E5-9053-5FC5DF1C8466}" type="pres">
      <dgm:prSet presAssocID="{6A0AA0C3-94C9-41BC-A816-47B01ECF8C60}" presName="hierRoot2" presStyleCnt="0">
        <dgm:presLayoutVars>
          <dgm:hierBranch val="init"/>
        </dgm:presLayoutVars>
      </dgm:prSet>
      <dgm:spPr/>
    </dgm:pt>
    <dgm:pt modelId="{DB0BC297-A446-4A90-B819-25F2F30EFF57}" type="pres">
      <dgm:prSet presAssocID="{6A0AA0C3-94C9-41BC-A816-47B01ECF8C60}" presName="rootComposite" presStyleCnt="0"/>
      <dgm:spPr/>
    </dgm:pt>
    <dgm:pt modelId="{9B624B24-5665-4A39-BCCD-B28E2E36E1F2}" type="pres">
      <dgm:prSet presAssocID="{6A0AA0C3-94C9-41BC-A816-47B01ECF8C60}" presName="rootText" presStyleLbl="node1" presStyleIdx="5" presStyleCnt="6" custScaleX="156342" custScaleY="65733" custLinFactNeighborX="13662" custLinFactNeighborY="16792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AD9F76D6-8C70-40E6-A2B8-15E66DB07B85}" type="pres">
      <dgm:prSet presAssocID="{6A0AA0C3-94C9-41BC-A816-47B01ECF8C60}" presName="titleText2" presStyleLbl="fgAcc1" presStyleIdx="5" presStyleCnt="6" custScaleX="75566" custScaleY="76904" custLinFactNeighborX="52158" custLinFactNeighborY="11668">
        <dgm:presLayoutVars>
          <dgm:chMax val="0"/>
          <dgm:chPref val="0"/>
        </dgm:presLayoutVars>
      </dgm:prSet>
      <dgm:spPr/>
    </dgm:pt>
    <dgm:pt modelId="{04EA59C8-41EE-43B6-B84B-9B8775A0DF99}" type="pres">
      <dgm:prSet presAssocID="{6A0AA0C3-94C9-41BC-A816-47B01ECF8C60}" presName="rootConnector" presStyleLbl="node2" presStyleIdx="0" presStyleCnt="0"/>
      <dgm:spPr/>
    </dgm:pt>
    <dgm:pt modelId="{5BAB8C93-09A3-40C6-A955-D94E865BE256}" type="pres">
      <dgm:prSet presAssocID="{6A0AA0C3-94C9-41BC-A816-47B01ECF8C60}" presName="hierChild4" presStyleCnt="0"/>
      <dgm:spPr/>
    </dgm:pt>
    <dgm:pt modelId="{A2C93D5E-C790-4168-813A-3C001566BCC3}" type="pres">
      <dgm:prSet presAssocID="{6A0AA0C3-94C9-41BC-A816-47B01ECF8C60}" presName="hierChild5" presStyleCnt="0"/>
      <dgm:spPr/>
    </dgm:pt>
    <dgm:pt modelId="{D9F5C663-8843-4410-87D1-D5D583022EE4}" type="pres">
      <dgm:prSet presAssocID="{98F166D6-372F-4CA8-B23F-5E5C1949EBA4}" presName="hierChild3" presStyleCnt="0"/>
      <dgm:spPr/>
    </dgm:pt>
  </dgm:ptLst>
  <dgm:cxnLst>
    <dgm:cxn modelId="{3AC3CC06-72D7-4DB0-B415-2723D3B01924}" type="presOf" srcId="{98F166D6-372F-4CA8-B23F-5E5C1949EBA4}" destId="{E18EC0D2-91BA-408E-A2BF-6474181938C7}" srcOrd="0" destOrd="0" presId="urn:microsoft.com/office/officeart/2008/layout/NameandTitleOrganizationalChart"/>
    <dgm:cxn modelId="{20615513-E8B5-42EF-8FB2-73C2D8E5C08C}" srcId="{A6F33BEA-31A8-4B87-ACED-2237E99EBF16}" destId="{F8480F0A-CCAC-489F-9F54-8CABCE39A9F5}" srcOrd="1" destOrd="0" parTransId="{9AEB987E-5C16-40C2-985D-6B28CD0E0AA6}" sibTransId="{3DD626AD-81DB-4B6E-9265-134B108FD8A0}"/>
    <dgm:cxn modelId="{276A1718-48FE-4764-9D4B-5F7D7C887035}" srcId="{A6F33BEA-31A8-4B87-ACED-2237E99EBF16}" destId="{71760A5A-EC04-4C22-84BE-8CD953043BC2}" srcOrd="0" destOrd="0" parTransId="{57BFF7DF-7323-462E-82BE-622A0413192E}" sibTransId="{62DBE65E-5BBE-47C3-8734-A03F855D127D}"/>
    <dgm:cxn modelId="{3B1D1925-697E-4A82-8E31-39D4EB26DBAD}" type="presOf" srcId="{AE278F7B-91C0-4B22-A524-41C26E9CAE77}" destId="{FD7B64A8-8C72-413E-A3C4-CEFDC431F704}" srcOrd="1" destOrd="0" presId="urn:microsoft.com/office/officeart/2008/layout/NameandTitleOrganizationalChart"/>
    <dgm:cxn modelId="{697F482A-5AF5-43D9-B381-F2D7F2FC25E3}" type="presOf" srcId="{71760A5A-EC04-4C22-84BE-8CD953043BC2}" destId="{AD2A06C9-2CF9-4738-8AC5-A35226D0F592}" srcOrd="0" destOrd="0" presId="urn:microsoft.com/office/officeart/2008/layout/NameandTitleOrganizationalChart"/>
    <dgm:cxn modelId="{D7F2302B-B0D0-41E3-9A60-3C437F8A15CE}" type="presOf" srcId="{F50A2541-FB48-4BC0-9E0C-076EFD4D8091}" destId="{B1D8E057-770C-4B1B-B22B-4B316135C9CF}" srcOrd="0" destOrd="0" presId="urn:microsoft.com/office/officeart/2008/layout/NameandTitleOrganizationalChart"/>
    <dgm:cxn modelId="{3F58372B-E7A3-4B03-9E13-9FAFA6E61708}" type="presOf" srcId="{A6F33BEA-31A8-4B87-ACED-2237E99EBF16}" destId="{A761636C-0E7D-470D-91F0-AA70C5EC0938}" srcOrd="0" destOrd="0" presId="urn:microsoft.com/office/officeart/2008/layout/NameandTitleOrganizationalChart"/>
    <dgm:cxn modelId="{C38F082E-0F13-45CC-8C80-962F62F3CB0C}" srcId="{A6F33BEA-31A8-4B87-ACED-2237E99EBF16}" destId="{6810D080-7BF6-492D-9688-CD5D306BFBB7}" srcOrd="3" destOrd="0" parTransId="{79CF3295-F3F0-4BA7-AD6B-2CE70749D576}" sibTransId="{3F759070-E488-4CAA-8E82-6BB77A42A04E}"/>
    <dgm:cxn modelId="{EA4E372E-75D0-4F73-8578-D6D1B531DBB3}" type="presOf" srcId="{D75F9EAE-DADC-4775-B4AB-B5E4C74A656B}" destId="{5E8B2EE1-725D-4129-B2E8-6ABA75F072B8}" srcOrd="0" destOrd="0" presId="urn:microsoft.com/office/officeart/2008/layout/NameandTitleOrganizationalChart"/>
    <dgm:cxn modelId="{66F4A733-F780-4830-B1B6-EC6F2CC1A8EE}" type="presOf" srcId="{75076212-F4D6-4090-94B2-F6FA0C6AF9EB}" destId="{3F365146-48F3-4630-A015-95A15B076F73}" srcOrd="0" destOrd="0" presId="urn:microsoft.com/office/officeart/2008/layout/NameandTitleOrganizationalChart"/>
    <dgm:cxn modelId="{BB13A938-415C-47C5-BF48-DE9C04D4C7B8}" type="presOf" srcId="{B31792F4-8C3E-457D-B6C0-32A833DB49E9}" destId="{C9ACD3A0-1195-4421-AFE7-56D312A2CBC2}" srcOrd="1" destOrd="0" presId="urn:microsoft.com/office/officeart/2008/layout/NameandTitleOrganizationalChart"/>
    <dgm:cxn modelId="{F9A90F43-2638-4A74-9C95-297A2272A45C}" type="presOf" srcId="{9AEB987E-5C16-40C2-985D-6B28CD0E0AA6}" destId="{70B60F17-AF94-42E3-82AA-CE7CD01028AE}" srcOrd="0" destOrd="0" presId="urn:microsoft.com/office/officeart/2008/layout/NameandTitleOrganizationalChart"/>
    <dgm:cxn modelId="{4CB3376D-A57F-47E4-A3A0-0852072133E0}" type="presOf" srcId="{6A0AA0C3-94C9-41BC-A816-47B01ECF8C60}" destId="{9B624B24-5665-4A39-BCCD-B28E2E36E1F2}" srcOrd="0" destOrd="0" presId="urn:microsoft.com/office/officeart/2008/layout/NameandTitleOrganizationalChart"/>
    <dgm:cxn modelId="{16E31D6F-21E1-4A7E-946B-C59FA28052E2}" type="presOf" srcId="{AE278F7B-91C0-4B22-A524-41C26E9CAE77}" destId="{D2025A62-5A00-4C0F-A7DE-1AFF34D417CE}" srcOrd="0" destOrd="0" presId="urn:microsoft.com/office/officeart/2008/layout/NameandTitleOrganizationalChart"/>
    <dgm:cxn modelId="{3B7B6974-CF8F-4BC6-89A8-881B4EA17554}" type="presOf" srcId="{6A0AA0C3-94C9-41BC-A816-47B01ECF8C60}" destId="{04EA59C8-41EE-43B6-B84B-9B8775A0DF99}" srcOrd="1" destOrd="0" presId="urn:microsoft.com/office/officeart/2008/layout/NameandTitleOrganizationalChart"/>
    <dgm:cxn modelId="{F5D23E56-AAEC-496C-A429-C208E40B6F5D}" type="presOf" srcId="{E0DBC3C5-8433-4BE1-8BC8-6C482F873D26}" destId="{07C23C44-8961-4F49-8F35-970B85BCFA98}" srcOrd="0" destOrd="0" presId="urn:microsoft.com/office/officeart/2008/layout/NameandTitleOrganizationalChart"/>
    <dgm:cxn modelId="{92E46456-9CE3-4ADE-B4C6-923880940703}" type="presOf" srcId="{F52F684F-5A30-401E-9222-21900AF8C4EB}" destId="{29D33609-50A1-4CD0-B0A7-C12B4091DEE9}" srcOrd="0" destOrd="0" presId="urn:microsoft.com/office/officeart/2008/layout/NameandTitleOrganizationalChart"/>
    <dgm:cxn modelId="{5F75F279-E502-4048-989B-E512612A0440}" type="presOf" srcId="{62DBE65E-5BBE-47C3-8734-A03F855D127D}" destId="{2B561269-AF69-4C0D-9C4C-505F382B9581}" srcOrd="0" destOrd="0" presId="urn:microsoft.com/office/officeart/2008/layout/NameandTitleOrganizationalChart"/>
    <dgm:cxn modelId="{2AD91B5A-3780-497A-BF28-632E306A5B35}" type="presOf" srcId="{6750E41D-3830-4505-8A8B-8E90D64C00C6}" destId="{808D89BC-FCFE-4AE4-AF74-DF0F247D4888}" srcOrd="0" destOrd="0" presId="urn:microsoft.com/office/officeart/2008/layout/NameandTitleOrganizationalChart"/>
    <dgm:cxn modelId="{676E4A87-E0E7-4FDC-B5D6-733E94E20125}" type="presOf" srcId="{F8480F0A-CCAC-489F-9F54-8CABCE39A9F5}" destId="{46901E4C-9F77-4FE8-8DF2-7C557908F0A4}" srcOrd="0" destOrd="0" presId="urn:microsoft.com/office/officeart/2008/layout/NameandTitleOrganizationalChart"/>
    <dgm:cxn modelId="{AC1E5B88-82F9-4D1D-B6E8-EA2207522F03}" type="presOf" srcId="{6810D080-7BF6-492D-9688-CD5D306BFBB7}" destId="{B7B36CBE-4E96-40E7-A2F6-B280EF2BF2C4}" srcOrd="1" destOrd="0" presId="urn:microsoft.com/office/officeart/2008/layout/NameandTitleOrganizationalChart"/>
    <dgm:cxn modelId="{D0224F97-CE83-425D-B678-BDD6CBC3A473}" type="presOf" srcId="{98F166D6-372F-4CA8-B23F-5E5C1949EBA4}" destId="{4B02946C-2908-48AD-AF62-0548503175FF}" srcOrd="1" destOrd="0" presId="urn:microsoft.com/office/officeart/2008/layout/NameandTitleOrganizationalChart"/>
    <dgm:cxn modelId="{30ED269F-C8B8-4614-A98A-1DE69356C6A1}" srcId="{98F166D6-372F-4CA8-B23F-5E5C1949EBA4}" destId="{6A0AA0C3-94C9-41BC-A816-47B01ECF8C60}" srcOrd="1" destOrd="0" parTransId="{F52F684F-5A30-401E-9222-21900AF8C4EB}" sibTransId="{C9E351BE-0674-4566-85CA-EC83509DE84F}"/>
    <dgm:cxn modelId="{52B455A5-D9A7-48E2-937B-A0B7CA806AF5}" type="presOf" srcId="{A34A0434-DA72-416A-8526-5BE143C1A11D}" destId="{381C7B4C-4D0E-46FD-A972-71565C5E718B}" srcOrd="0" destOrd="0" presId="urn:microsoft.com/office/officeart/2008/layout/NameandTitleOrganizationalChart"/>
    <dgm:cxn modelId="{093B0EAA-89E0-4FC5-8FD4-F7FD3F7527DE}" type="presOf" srcId="{57BFF7DF-7323-462E-82BE-622A0413192E}" destId="{3520EBE0-CB58-4A2A-8065-E95F4E4A1CE7}" srcOrd="0" destOrd="0" presId="urn:microsoft.com/office/officeart/2008/layout/NameandTitleOrganizationalChart"/>
    <dgm:cxn modelId="{6345F0AD-8ED3-4F10-8D06-3A522CC3E958}" srcId="{A6F33BEA-31A8-4B87-ACED-2237E99EBF16}" destId="{B31792F4-8C3E-457D-B6C0-32A833DB49E9}" srcOrd="2" destOrd="0" parTransId="{E0DBC3C5-8433-4BE1-8BC8-6C482F873D26}" sibTransId="{6750E41D-3830-4505-8A8B-8E90D64C00C6}"/>
    <dgm:cxn modelId="{BEB127B4-8425-44A1-85F1-C992DA475359}" type="presOf" srcId="{6810D080-7BF6-492D-9688-CD5D306BFBB7}" destId="{28F1D5C3-2C8A-4728-9252-956928330A76}" srcOrd="0" destOrd="0" presId="urn:microsoft.com/office/officeart/2008/layout/NameandTitleOrganizationalChart"/>
    <dgm:cxn modelId="{854235B5-2567-4DA4-8F6C-0B0C905578A2}" type="presOf" srcId="{3F759070-E488-4CAA-8E82-6BB77A42A04E}" destId="{DF889A24-40AB-4B16-A3F4-BED6AC367762}" srcOrd="0" destOrd="0" presId="urn:microsoft.com/office/officeart/2008/layout/NameandTitleOrganizationalChart"/>
    <dgm:cxn modelId="{97119AB9-94E6-4A2D-BB21-B7C5A8883045}" type="presOf" srcId="{79CF3295-F3F0-4BA7-AD6B-2CE70749D576}" destId="{6AA746EC-5A33-4828-A6A1-27AEE0E5507F}" srcOrd="0" destOrd="0" presId="urn:microsoft.com/office/officeart/2008/layout/NameandTitleOrganizationalChart"/>
    <dgm:cxn modelId="{5017B8BE-D8B7-48D2-8754-7FC023D8837C}" type="presOf" srcId="{E5C860B5-77F5-479A-9DBA-26641EA2EB74}" destId="{15D180D3-2068-4448-BA34-E1C787E6E252}" srcOrd="0" destOrd="0" presId="urn:microsoft.com/office/officeart/2008/layout/NameandTitleOrganizationalChart"/>
    <dgm:cxn modelId="{B53D6CC0-4B8C-4192-887B-CFE4360A2E7A}" srcId="{98F166D6-372F-4CA8-B23F-5E5C1949EBA4}" destId="{AE278F7B-91C0-4B22-A524-41C26E9CAE77}" srcOrd="0" destOrd="0" parTransId="{F50A2541-FB48-4BC0-9E0C-076EFD4D8091}" sibTransId="{D75F9EAE-DADC-4775-B4AB-B5E4C74A656B}"/>
    <dgm:cxn modelId="{583576C5-E6EB-4386-B568-D55E8FC2FD0F}" srcId="{75076212-F4D6-4090-94B2-F6FA0C6AF9EB}" destId="{98F166D6-372F-4CA8-B23F-5E5C1949EBA4}" srcOrd="1" destOrd="0" parTransId="{40C47878-59FB-4EC1-93D4-E60FE485FD35}" sibTransId="{A34A0434-DA72-416A-8526-5BE143C1A11D}"/>
    <dgm:cxn modelId="{D08F9DC7-FA5E-4CA4-95DE-388021F53A83}" type="presOf" srcId="{A6F33BEA-31A8-4B87-ACED-2237E99EBF16}" destId="{60DAD56E-B9B1-4A04-BBC5-DD5A2D033352}" srcOrd="1" destOrd="0" presId="urn:microsoft.com/office/officeart/2008/layout/NameandTitleOrganizationalChart"/>
    <dgm:cxn modelId="{5B566FD2-6B85-4F7A-A808-0F6538279A5E}" type="presOf" srcId="{F8480F0A-CCAC-489F-9F54-8CABCE39A9F5}" destId="{385315BD-9A37-47FD-9811-8313C84FFB81}" srcOrd="1" destOrd="0" presId="urn:microsoft.com/office/officeart/2008/layout/NameandTitleOrganizationalChart"/>
    <dgm:cxn modelId="{37A54EDB-BCF0-41FC-886D-B1CF8C1408CA}" srcId="{75076212-F4D6-4090-94B2-F6FA0C6AF9EB}" destId="{A6F33BEA-31A8-4B87-ACED-2237E99EBF16}" srcOrd="0" destOrd="0" parTransId="{F58DAA1C-BFEB-4A54-8DF1-1CA429DBB3F9}" sibTransId="{E5C860B5-77F5-479A-9DBA-26641EA2EB74}"/>
    <dgm:cxn modelId="{DEBFA4E0-BE74-4EC6-8A88-B8946D8C931D}" type="presOf" srcId="{71760A5A-EC04-4C22-84BE-8CD953043BC2}" destId="{F6BF8BE7-0785-43FD-8ADE-84B4B4623C19}" srcOrd="1" destOrd="0" presId="urn:microsoft.com/office/officeart/2008/layout/NameandTitleOrganizationalChart"/>
    <dgm:cxn modelId="{CFF7C4E2-BA27-451E-B703-6D3AB7A73903}" type="presOf" srcId="{C9E351BE-0674-4566-85CA-EC83509DE84F}" destId="{AD9F76D6-8C70-40E6-A2B8-15E66DB07B85}" srcOrd="0" destOrd="0" presId="urn:microsoft.com/office/officeart/2008/layout/NameandTitleOrganizationalChart"/>
    <dgm:cxn modelId="{299C78E4-987E-46C4-8B18-175446064042}" type="presOf" srcId="{3DD626AD-81DB-4B6E-9265-134B108FD8A0}" destId="{F044D803-C773-4A34-80D9-20291804FCA4}" srcOrd="0" destOrd="0" presId="urn:microsoft.com/office/officeart/2008/layout/NameandTitleOrganizationalChart"/>
    <dgm:cxn modelId="{8E1BEAEE-5665-4104-94C8-C101E2D8872B}" type="presOf" srcId="{B31792F4-8C3E-457D-B6C0-32A833DB49E9}" destId="{99D1415B-33A9-4AE8-BCE3-7BB0D9F398C9}" srcOrd="0" destOrd="0" presId="urn:microsoft.com/office/officeart/2008/layout/NameandTitleOrganizationalChart"/>
    <dgm:cxn modelId="{A740215F-8229-409D-80F3-808C1B6D61BB}" type="presParOf" srcId="{3F365146-48F3-4630-A015-95A15B076F73}" destId="{10DDACBB-7F2B-41D4-BA91-9D0EC70D0852}" srcOrd="0" destOrd="0" presId="urn:microsoft.com/office/officeart/2008/layout/NameandTitleOrganizationalChart"/>
    <dgm:cxn modelId="{8954D3EF-E617-4BE9-9647-64B65CB2CAD6}" type="presParOf" srcId="{10DDACBB-7F2B-41D4-BA91-9D0EC70D0852}" destId="{FD8A00E3-CC73-4058-A2AB-852DF6508572}" srcOrd="0" destOrd="0" presId="urn:microsoft.com/office/officeart/2008/layout/NameandTitleOrganizationalChart"/>
    <dgm:cxn modelId="{D7D6F9B1-D891-4C3D-B2C9-EE51F0E19E3B}" type="presParOf" srcId="{FD8A00E3-CC73-4058-A2AB-852DF6508572}" destId="{A761636C-0E7D-470D-91F0-AA70C5EC0938}" srcOrd="0" destOrd="0" presId="urn:microsoft.com/office/officeart/2008/layout/NameandTitleOrganizationalChart"/>
    <dgm:cxn modelId="{2FAD7E75-02CB-4C97-B0E5-E26B8F4AFBE8}" type="presParOf" srcId="{FD8A00E3-CC73-4058-A2AB-852DF6508572}" destId="{15D180D3-2068-4448-BA34-E1C787E6E252}" srcOrd="1" destOrd="0" presId="urn:microsoft.com/office/officeart/2008/layout/NameandTitleOrganizationalChart"/>
    <dgm:cxn modelId="{99DD60AC-5288-4FFF-A32D-CA9B223332C3}" type="presParOf" srcId="{FD8A00E3-CC73-4058-A2AB-852DF6508572}" destId="{60DAD56E-B9B1-4A04-BBC5-DD5A2D033352}" srcOrd="2" destOrd="0" presId="urn:microsoft.com/office/officeart/2008/layout/NameandTitleOrganizationalChart"/>
    <dgm:cxn modelId="{94CA4A6B-003E-4EA3-877D-2F9390902525}" type="presParOf" srcId="{10DDACBB-7F2B-41D4-BA91-9D0EC70D0852}" destId="{C832E522-677E-44CE-BC90-8E3B9D8AAAED}" srcOrd="1" destOrd="0" presId="urn:microsoft.com/office/officeart/2008/layout/NameandTitleOrganizationalChart"/>
    <dgm:cxn modelId="{252765D6-C072-48EF-997D-D44B92740A7D}" type="presParOf" srcId="{C832E522-677E-44CE-BC90-8E3B9D8AAAED}" destId="{3520EBE0-CB58-4A2A-8065-E95F4E4A1CE7}" srcOrd="0" destOrd="0" presId="urn:microsoft.com/office/officeart/2008/layout/NameandTitleOrganizationalChart"/>
    <dgm:cxn modelId="{5234849D-A332-4824-9F8B-3D7467339E0E}" type="presParOf" srcId="{C832E522-677E-44CE-BC90-8E3B9D8AAAED}" destId="{B9F37A90-5124-4DDD-AA2A-3FCF676089DA}" srcOrd="1" destOrd="0" presId="urn:microsoft.com/office/officeart/2008/layout/NameandTitleOrganizationalChart"/>
    <dgm:cxn modelId="{5E24931A-ACC4-4A36-A1EB-70AE1D06BDD1}" type="presParOf" srcId="{B9F37A90-5124-4DDD-AA2A-3FCF676089DA}" destId="{11287A18-CAD7-40B1-AE19-BB765B58F0A3}" srcOrd="0" destOrd="0" presId="urn:microsoft.com/office/officeart/2008/layout/NameandTitleOrganizationalChart"/>
    <dgm:cxn modelId="{9B8CF5DD-787C-46BF-AF46-AB3EDA457CC1}" type="presParOf" srcId="{11287A18-CAD7-40B1-AE19-BB765B58F0A3}" destId="{AD2A06C9-2CF9-4738-8AC5-A35226D0F592}" srcOrd="0" destOrd="0" presId="urn:microsoft.com/office/officeart/2008/layout/NameandTitleOrganizationalChart"/>
    <dgm:cxn modelId="{CD1F2D3A-5E64-4ADD-A98A-877F1BFD6191}" type="presParOf" srcId="{11287A18-CAD7-40B1-AE19-BB765B58F0A3}" destId="{2B561269-AF69-4C0D-9C4C-505F382B9581}" srcOrd="1" destOrd="0" presId="urn:microsoft.com/office/officeart/2008/layout/NameandTitleOrganizationalChart"/>
    <dgm:cxn modelId="{052FDB17-065A-4760-AA2D-0C12FC0C1469}" type="presParOf" srcId="{11287A18-CAD7-40B1-AE19-BB765B58F0A3}" destId="{F6BF8BE7-0785-43FD-8ADE-84B4B4623C19}" srcOrd="2" destOrd="0" presId="urn:microsoft.com/office/officeart/2008/layout/NameandTitleOrganizationalChart"/>
    <dgm:cxn modelId="{B119CA4C-F7FF-4068-8EDD-433BF9DCE5C1}" type="presParOf" srcId="{B9F37A90-5124-4DDD-AA2A-3FCF676089DA}" destId="{4B746F97-7B37-44B8-96F6-635A572EF8D3}" srcOrd="1" destOrd="0" presId="urn:microsoft.com/office/officeart/2008/layout/NameandTitleOrganizationalChart"/>
    <dgm:cxn modelId="{BF3E77AE-DBCE-48D7-8A67-730F15972393}" type="presParOf" srcId="{B9F37A90-5124-4DDD-AA2A-3FCF676089DA}" destId="{ACD94B0D-3D2B-4D44-9E24-A0AD1F1A43C1}" srcOrd="2" destOrd="0" presId="urn:microsoft.com/office/officeart/2008/layout/NameandTitleOrganizationalChart"/>
    <dgm:cxn modelId="{20220C89-A4CA-4382-8B77-30F4EBE4F924}" type="presParOf" srcId="{C832E522-677E-44CE-BC90-8E3B9D8AAAED}" destId="{70B60F17-AF94-42E3-82AA-CE7CD01028AE}" srcOrd="2" destOrd="0" presId="urn:microsoft.com/office/officeart/2008/layout/NameandTitleOrganizationalChart"/>
    <dgm:cxn modelId="{77A74DED-EA7D-4994-BA8F-3D67EE21E2D1}" type="presParOf" srcId="{C832E522-677E-44CE-BC90-8E3B9D8AAAED}" destId="{C5D23460-C4A8-4EB8-8048-384CA9EE46AA}" srcOrd="3" destOrd="0" presId="urn:microsoft.com/office/officeart/2008/layout/NameandTitleOrganizationalChart"/>
    <dgm:cxn modelId="{6137A1A5-7275-480A-A1D9-27971255F745}" type="presParOf" srcId="{C5D23460-C4A8-4EB8-8048-384CA9EE46AA}" destId="{DBE2D2A5-479E-4001-8918-1826BEC5BE85}" srcOrd="0" destOrd="0" presId="urn:microsoft.com/office/officeart/2008/layout/NameandTitleOrganizationalChart"/>
    <dgm:cxn modelId="{69317B56-3AF4-4EFE-8BEA-E4F780873070}" type="presParOf" srcId="{DBE2D2A5-479E-4001-8918-1826BEC5BE85}" destId="{46901E4C-9F77-4FE8-8DF2-7C557908F0A4}" srcOrd="0" destOrd="0" presId="urn:microsoft.com/office/officeart/2008/layout/NameandTitleOrganizationalChart"/>
    <dgm:cxn modelId="{634648E4-1205-4FC6-A15B-A1F4990894C6}" type="presParOf" srcId="{DBE2D2A5-479E-4001-8918-1826BEC5BE85}" destId="{F044D803-C773-4A34-80D9-20291804FCA4}" srcOrd="1" destOrd="0" presId="urn:microsoft.com/office/officeart/2008/layout/NameandTitleOrganizationalChart"/>
    <dgm:cxn modelId="{29D0C9EB-20E1-4E10-A08C-5D10E17694E6}" type="presParOf" srcId="{DBE2D2A5-479E-4001-8918-1826BEC5BE85}" destId="{385315BD-9A37-47FD-9811-8313C84FFB81}" srcOrd="2" destOrd="0" presId="urn:microsoft.com/office/officeart/2008/layout/NameandTitleOrganizationalChart"/>
    <dgm:cxn modelId="{9A576697-C69A-4CFA-9842-C0D93AC2163E}" type="presParOf" srcId="{C5D23460-C4A8-4EB8-8048-384CA9EE46AA}" destId="{706C933E-78E6-4268-B506-969901ED5FA6}" srcOrd="1" destOrd="0" presId="urn:microsoft.com/office/officeart/2008/layout/NameandTitleOrganizationalChart"/>
    <dgm:cxn modelId="{A65E4A6D-77F5-49A1-B504-37EDB1E72B5C}" type="presParOf" srcId="{C5D23460-C4A8-4EB8-8048-384CA9EE46AA}" destId="{A439EA9C-0FAC-4C00-B03E-6D9CFAB3E1B4}" srcOrd="2" destOrd="0" presId="urn:microsoft.com/office/officeart/2008/layout/NameandTitleOrganizationalChart"/>
    <dgm:cxn modelId="{500C05A1-846C-4677-A381-B1F396635CC0}" type="presParOf" srcId="{C832E522-677E-44CE-BC90-8E3B9D8AAAED}" destId="{07C23C44-8961-4F49-8F35-970B85BCFA98}" srcOrd="4" destOrd="0" presId="urn:microsoft.com/office/officeart/2008/layout/NameandTitleOrganizationalChart"/>
    <dgm:cxn modelId="{D18BE449-0917-462F-A4E8-C42947A88658}" type="presParOf" srcId="{C832E522-677E-44CE-BC90-8E3B9D8AAAED}" destId="{7B7F6B85-F0DA-4C9B-ABAD-92548B961A85}" srcOrd="5" destOrd="0" presId="urn:microsoft.com/office/officeart/2008/layout/NameandTitleOrganizationalChart"/>
    <dgm:cxn modelId="{D3821966-CFDF-474D-B9E7-B4D44F66A3D0}" type="presParOf" srcId="{7B7F6B85-F0DA-4C9B-ABAD-92548B961A85}" destId="{930B6396-B7BB-4AA2-8D90-27750BB10865}" srcOrd="0" destOrd="0" presId="urn:microsoft.com/office/officeart/2008/layout/NameandTitleOrganizationalChart"/>
    <dgm:cxn modelId="{2D09020B-FF3B-4D66-882E-CCF0D65BCF22}" type="presParOf" srcId="{930B6396-B7BB-4AA2-8D90-27750BB10865}" destId="{99D1415B-33A9-4AE8-BCE3-7BB0D9F398C9}" srcOrd="0" destOrd="0" presId="urn:microsoft.com/office/officeart/2008/layout/NameandTitleOrganizationalChart"/>
    <dgm:cxn modelId="{018C1B9B-294A-4002-8B58-07412F6377E1}" type="presParOf" srcId="{930B6396-B7BB-4AA2-8D90-27750BB10865}" destId="{808D89BC-FCFE-4AE4-AF74-DF0F247D4888}" srcOrd="1" destOrd="0" presId="urn:microsoft.com/office/officeart/2008/layout/NameandTitleOrganizationalChart"/>
    <dgm:cxn modelId="{0BD17D24-B427-49C3-B31E-D52DCA0504CD}" type="presParOf" srcId="{930B6396-B7BB-4AA2-8D90-27750BB10865}" destId="{C9ACD3A0-1195-4421-AFE7-56D312A2CBC2}" srcOrd="2" destOrd="0" presId="urn:microsoft.com/office/officeart/2008/layout/NameandTitleOrganizationalChart"/>
    <dgm:cxn modelId="{2CF0E887-B1B4-4EEC-AFF6-0D4AF5BE0307}" type="presParOf" srcId="{7B7F6B85-F0DA-4C9B-ABAD-92548B961A85}" destId="{72EA329E-65F4-44B5-ADA7-23698CDDBEB3}" srcOrd="1" destOrd="0" presId="urn:microsoft.com/office/officeart/2008/layout/NameandTitleOrganizationalChart"/>
    <dgm:cxn modelId="{CDD11D6C-66F8-4731-9045-5BD5F46190EF}" type="presParOf" srcId="{7B7F6B85-F0DA-4C9B-ABAD-92548B961A85}" destId="{43B37A34-10D0-4CE3-A412-2D8CBB437DE2}" srcOrd="2" destOrd="0" presId="urn:microsoft.com/office/officeart/2008/layout/NameandTitleOrganizationalChart"/>
    <dgm:cxn modelId="{0F1AE479-EE0E-4F47-A96C-860180B74160}" type="presParOf" srcId="{C832E522-677E-44CE-BC90-8E3B9D8AAAED}" destId="{6AA746EC-5A33-4828-A6A1-27AEE0E5507F}" srcOrd="6" destOrd="0" presId="urn:microsoft.com/office/officeart/2008/layout/NameandTitleOrganizationalChart"/>
    <dgm:cxn modelId="{BD4F2D2B-A10B-4565-B469-9E2DAADB6BC5}" type="presParOf" srcId="{C832E522-677E-44CE-BC90-8E3B9D8AAAED}" destId="{52F55069-2282-41E3-80CE-BCACF2C696FA}" srcOrd="7" destOrd="0" presId="urn:microsoft.com/office/officeart/2008/layout/NameandTitleOrganizationalChart"/>
    <dgm:cxn modelId="{6654014B-DCBF-427F-A803-63BA2B67CD4D}" type="presParOf" srcId="{52F55069-2282-41E3-80CE-BCACF2C696FA}" destId="{5E2243F8-B6D5-44F3-86A0-329AB07408C6}" srcOrd="0" destOrd="0" presId="urn:microsoft.com/office/officeart/2008/layout/NameandTitleOrganizationalChart"/>
    <dgm:cxn modelId="{E179EDC1-01EB-4411-84B0-DB978EBE3001}" type="presParOf" srcId="{5E2243F8-B6D5-44F3-86A0-329AB07408C6}" destId="{28F1D5C3-2C8A-4728-9252-956928330A76}" srcOrd="0" destOrd="0" presId="urn:microsoft.com/office/officeart/2008/layout/NameandTitleOrganizationalChart"/>
    <dgm:cxn modelId="{A71F2FC3-77B6-4DC4-AABE-C554F1CAF628}" type="presParOf" srcId="{5E2243F8-B6D5-44F3-86A0-329AB07408C6}" destId="{DF889A24-40AB-4B16-A3F4-BED6AC367762}" srcOrd="1" destOrd="0" presId="urn:microsoft.com/office/officeart/2008/layout/NameandTitleOrganizationalChart"/>
    <dgm:cxn modelId="{10D34F81-E404-4FDF-80A7-D3C5068413B7}" type="presParOf" srcId="{5E2243F8-B6D5-44F3-86A0-329AB07408C6}" destId="{B7B36CBE-4E96-40E7-A2F6-B280EF2BF2C4}" srcOrd="2" destOrd="0" presId="urn:microsoft.com/office/officeart/2008/layout/NameandTitleOrganizationalChart"/>
    <dgm:cxn modelId="{D694AF5A-96C6-4490-B306-467ACCF6853D}" type="presParOf" srcId="{52F55069-2282-41E3-80CE-BCACF2C696FA}" destId="{F552AAB9-62AC-46DA-A3AD-61B95B5B4D4F}" srcOrd="1" destOrd="0" presId="urn:microsoft.com/office/officeart/2008/layout/NameandTitleOrganizationalChart"/>
    <dgm:cxn modelId="{967DFC6C-4047-447B-8775-D269F26669AE}" type="presParOf" srcId="{52F55069-2282-41E3-80CE-BCACF2C696FA}" destId="{39AD20F7-3777-42BE-AC32-02B723972C23}" srcOrd="2" destOrd="0" presId="urn:microsoft.com/office/officeart/2008/layout/NameandTitleOrganizationalChart"/>
    <dgm:cxn modelId="{183623F1-255D-4950-9099-09321AB6B1D4}" type="presParOf" srcId="{10DDACBB-7F2B-41D4-BA91-9D0EC70D0852}" destId="{527C1C3D-264E-4D63-A532-CEDBF8B39313}" srcOrd="2" destOrd="0" presId="urn:microsoft.com/office/officeart/2008/layout/NameandTitleOrganizationalChart"/>
    <dgm:cxn modelId="{146DCE42-11D9-4DBD-9F72-CEB402B70F39}" type="presParOf" srcId="{3F365146-48F3-4630-A015-95A15B076F73}" destId="{F3D669B1-3A07-428C-9710-835890D946A3}" srcOrd="1" destOrd="0" presId="urn:microsoft.com/office/officeart/2008/layout/NameandTitleOrganizationalChart"/>
    <dgm:cxn modelId="{7B212430-02EB-452B-9B9A-5A2A3859BC0E}" type="presParOf" srcId="{F3D669B1-3A07-428C-9710-835890D946A3}" destId="{6D0620C7-40B9-4036-BDD3-2707A720F22F}" srcOrd="0" destOrd="0" presId="urn:microsoft.com/office/officeart/2008/layout/NameandTitleOrganizationalChart"/>
    <dgm:cxn modelId="{3221C729-64FA-45A8-AD74-85296F2D6012}" type="presParOf" srcId="{6D0620C7-40B9-4036-BDD3-2707A720F22F}" destId="{E18EC0D2-91BA-408E-A2BF-6474181938C7}" srcOrd="0" destOrd="0" presId="urn:microsoft.com/office/officeart/2008/layout/NameandTitleOrganizationalChart"/>
    <dgm:cxn modelId="{39E393CA-785D-4A79-A25A-D4FAEFA178FA}" type="presParOf" srcId="{6D0620C7-40B9-4036-BDD3-2707A720F22F}" destId="{381C7B4C-4D0E-46FD-A972-71565C5E718B}" srcOrd="1" destOrd="0" presId="urn:microsoft.com/office/officeart/2008/layout/NameandTitleOrganizationalChart"/>
    <dgm:cxn modelId="{53494D96-89FF-4F85-8B55-21323708D7E6}" type="presParOf" srcId="{6D0620C7-40B9-4036-BDD3-2707A720F22F}" destId="{4B02946C-2908-48AD-AF62-0548503175FF}" srcOrd="2" destOrd="0" presId="urn:microsoft.com/office/officeart/2008/layout/NameandTitleOrganizationalChart"/>
    <dgm:cxn modelId="{B3174904-C64A-40D1-873B-5CF610B9C275}" type="presParOf" srcId="{F3D669B1-3A07-428C-9710-835890D946A3}" destId="{6198849A-C282-4A48-BB8A-0237ACC094C4}" srcOrd="1" destOrd="0" presId="urn:microsoft.com/office/officeart/2008/layout/NameandTitleOrganizationalChart"/>
    <dgm:cxn modelId="{37621EFE-DB09-4286-8DF4-BFE2B051F27E}" type="presParOf" srcId="{6198849A-C282-4A48-BB8A-0237ACC094C4}" destId="{B1D8E057-770C-4B1B-B22B-4B316135C9CF}" srcOrd="0" destOrd="0" presId="urn:microsoft.com/office/officeart/2008/layout/NameandTitleOrganizationalChart"/>
    <dgm:cxn modelId="{AC6E8C8C-FCB9-48DE-BBDD-63F46A01BEEC}" type="presParOf" srcId="{6198849A-C282-4A48-BB8A-0237ACC094C4}" destId="{163DF9F1-87B2-4EEE-BFD1-3ECFE43EFB0B}" srcOrd="1" destOrd="0" presId="urn:microsoft.com/office/officeart/2008/layout/NameandTitleOrganizationalChart"/>
    <dgm:cxn modelId="{BDCAEF44-643B-45D9-9729-4BEF9771AA2B}" type="presParOf" srcId="{163DF9F1-87B2-4EEE-BFD1-3ECFE43EFB0B}" destId="{2B979EE8-456E-48E3-8F4C-82F954B0D9C6}" srcOrd="0" destOrd="0" presId="urn:microsoft.com/office/officeart/2008/layout/NameandTitleOrganizationalChart"/>
    <dgm:cxn modelId="{9F6D2564-36E4-4A55-8BDD-3E8FA917F96A}" type="presParOf" srcId="{2B979EE8-456E-48E3-8F4C-82F954B0D9C6}" destId="{D2025A62-5A00-4C0F-A7DE-1AFF34D417CE}" srcOrd="0" destOrd="0" presId="urn:microsoft.com/office/officeart/2008/layout/NameandTitleOrganizationalChart"/>
    <dgm:cxn modelId="{A6509B8E-91DA-4B7B-ADDC-1F2B1BF5F61D}" type="presParOf" srcId="{2B979EE8-456E-48E3-8F4C-82F954B0D9C6}" destId="{5E8B2EE1-725D-4129-B2E8-6ABA75F072B8}" srcOrd="1" destOrd="0" presId="urn:microsoft.com/office/officeart/2008/layout/NameandTitleOrganizationalChart"/>
    <dgm:cxn modelId="{718F4DB8-370B-4561-9CCD-1F59627A0554}" type="presParOf" srcId="{2B979EE8-456E-48E3-8F4C-82F954B0D9C6}" destId="{FD7B64A8-8C72-413E-A3C4-CEFDC431F704}" srcOrd="2" destOrd="0" presId="urn:microsoft.com/office/officeart/2008/layout/NameandTitleOrganizationalChart"/>
    <dgm:cxn modelId="{A03EFECF-9031-4E1B-A009-09F9CF06E920}" type="presParOf" srcId="{163DF9F1-87B2-4EEE-BFD1-3ECFE43EFB0B}" destId="{E1C3F965-4B6C-428D-B0B9-F91EE4D295CB}" srcOrd="1" destOrd="0" presId="urn:microsoft.com/office/officeart/2008/layout/NameandTitleOrganizationalChart"/>
    <dgm:cxn modelId="{BE2EF139-55B9-466A-8F97-4E709CB3D9C5}" type="presParOf" srcId="{163DF9F1-87B2-4EEE-BFD1-3ECFE43EFB0B}" destId="{6F2236A5-85CE-4618-8506-67FCCB862511}" srcOrd="2" destOrd="0" presId="urn:microsoft.com/office/officeart/2008/layout/NameandTitleOrganizationalChart"/>
    <dgm:cxn modelId="{FF62A22B-ED93-462F-8E0C-DD502595C334}" type="presParOf" srcId="{6198849A-C282-4A48-BB8A-0237ACC094C4}" destId="{29D33609-50A1-4CD0-B0A7-C12B4091DEE9}" srcOrd="2" destOrd="0" presId="urn:microsoft.com/office/officeart/2008/layout/NameandTitleOrganizationalChart"/>
    <dgm:cxn modelId="{79CDB649-07DE-40C4-81B4-81CDAC72BC06}" type="presParOf" srcId="{6198849A-C282-4A48-BB8A-0237ACC094C4}" destId="{5F90D6C3-7D65-49E5-9053-5FC5DF1C8466}" srcOrd="3" destOrd="0" presId="urn:microsoft.com/office/officeart/2008/layout/NameandTitleOrganizationalChart"/>
    <dgm:cxn modelId="{0F235A6B-7389-437B-AFAA-B27093F84D06}" type="presParOf" srcId="{5F90D6C3-7D65-49E5-9053-5FC5DF1C8466}" destId="{DB0BC297-A446-4A90-B819-25F2F30EFF57}" srcOrd="0" destOrd="0" presId="urn:microsoft.com/office/officeart/2008/layout/NameandTitleOrganizationalChart"/>
    <dgm:cxn modelId="{5D0AFD9B-65AF-41E5-BF0B-0880E1619B22}" type="presParOf" srcId="{DB0BC297-A446-4A90-B819-25F2F30EFF57}" destId="{9B624B24-5665-4A39-BCCD-B28E2E36E1F2}" srcOrd="0" destOrd="0" presId="urn:microsoft.com/office/officeart/2008/layout/NameandTitleOrganizationalChart"/>
    <dgm:cxn modelId="{667A5040-1A0E-4B12-866E-14A229BFDA5B}" type="presParOf" srcId="{DB0BC297-A446-4A90-B819-25F2F30EFF57}" destId="{AD9F76D6-8C70-40E6-A2B8-15E66DB07B85}" srcOrd="1" destOrd="0" presId="urn:microsoft.com/office/officeart/2008/layout/NameandTitleOrganizationalChart"/>
    <dgm:cxn modelId="{0376A278-D2D7-4D3D-B6E6-48B4BA95BEF2}" type="presParOf" srcId="{DB0BC297-A446-4A90-B819-25F2F30EFF57}" destId="{04EA59C8-41EE-43B6-B84B-9B8775A0DF99}" srcOrd="2" destOrd="0" presId="urn:microsoft.com/office/officeart/2008/layout/NameandTitleOrganizationalChart"/>
    <dgm:cxn modelId="{0BBBD942-2E58-474B-B805-CBD9C0640EAD}" type="presParOf" srcId="{5F90D6C3-7D65-49E5-9053-5FC5DF1C8466}" destId="{5BAB8C93-09A3-40C6-A955-D94E865BE256}" srcOrd="1" destOrd="0" presId="urn:microsoft.com/office/officeart/2008/layout/NameandTitleOrganizationalChart"/>
    <dgm:cxn modelId="{2848829A-26E9-4A6B-BEF3-92B1E446AB01}" type="presParOf" srcId="{5F90D6C3-7D65-49E5-9053-5FC5DF1C8466}" destId="{A2C93D5E-C790-4168-813A-3C001566BCC3}" srcOrd="2" destOrd="0" presId="urn:microsoft.com/office/officeart/2008/layout/NameandTitleOrganizationalChart"/>
    <dgm:cxn modelId="{75BC694F-F767-41DB-8032-648A7F97CA27}" type="presParOf" srcId="{F3D669B1-3A07-428C-9710-835890D946A3}" destId="{D9F5C663-8843-4410-87D1-D5D583022EE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B6F2D-1B60-4428-8188-629516646FDD}">
      <dsp:nvSpPr>
        <dsp:cNvPr id="0" name=""/>
        <dsp:cNvSpPr/>
      </dsp:nvSpPr>
      <dsp:spPr>
        <a:xfrm rot="5400000">
          <a:off x="4073565" y="-1203371"/>
          <a:ext cx="970653" cy="36251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e.g. </a:t>
          </a:r>
          <a:r>
            <a:rPr lang="nl-BE" sz="1800" kern="1200" dirty="0" err="1"/>
            <a:t>Czechia</a:t>
          </a:r>
          <a:r>
            <a:rPr lang="nl-BE" sz="1800" kern="1200" dirty="0"/>
            <a:t>, France, Germany, Hungary, </a:t>
          </a:r>
          <a:r>
            <a:rPr lang="nl-BE" sz="1800" kern="1200" dirty="0" err="1"/>
            <a:t>Serbia</a:t>
          </a:r>
          <a:r>
            <a:rPr lang="nl-BE" sz="1800" kern="1200" dirty="0"/>
            <a:t>, Norway, Poland</a:t>
          </a:r>
        </a:p>
      </dsp:txBody>
      <dsp:txXfrm rot="-5400000">
        <a:off x="2746340" y="171237"/>
        <a:ext cx="3577722" cy="875887"/>
      </dsp:txXfrm>
    </dsp:sp>
    <dsp:sp modelId="{C4AA90C9-4B56-4CFD-946B-212CB407E444}">
      <dsp:nvSpPr>
        <dsp:cNvPr id="0" name=""/>
        <dsp:cNvSpPr/>
      </dsp:nvSpPr>
      <dsp:spPr>
        <a:xfrm>
          <a:off x="1049" y="2522"/>
          <a:ext cx="2745290" cy="12133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First option: </a:t>
          </a:r>
          <a:r>
            <a:rPr lang="nl-BE" sz="2000" kern="1200" dirty="0" err="1"/>
            <a:t>natural</a:t>
          </a:r>
          <a:r>
            <a:rPr lang="nl-BE" sz="2000" kern="1200" dirty="0"/>
            <a:t> person</a:t>
          </a:r>
        </a:p>
      </dsp:txBody>
      <dsp:txXfrm>
        <a:off x="60278" y="61751"/>
        <a:ext cx="2626832" cy="1094859"/>
      </dsp:txXfrm>
    </dsp:sp>
    <dsp:sp modelId="{9CF8A915-48D0-46C2-8B54-0BC1F800A242}">
      <dsp:nvSpPr>
        <dsp:cNvPr id="0" name=""/>
        <dsp:cNvSpPr/>
      </dsp:nvSpPr>
      <dsp:spPr>
        <a:xfrm rot="5400000">
          <a:off x="4148579" y="144308"/>
          <a:ext cx="970653" cy="34777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e.g. Germany, Greece, Hungary, North Macedonia, Poland</a:t>
          </a:r>
        </a:p>
      </dsp:txBody>
      <dsp:txXfrm rot="-5400000">
        <a:off x="2895051" y="1445220"/>
        <a:ext cx="3430328" cy="875887"/>
      </dsp:txXfrm>
    </dsp:sp>
    <dsp:sp modelId="{5F1C6941-E64F-4F02-B5E3-13EBBF6722D3}">
      <dsp:nvSpPr>
        <dsp:cNvPr id="0" name=""/>
        <dsp:cNvSpPr/>
      </dsp:nvSpPr>
      <dsp:spPr>
        <a:xfrm>
          <a:off x="1049" y="1276505"/>
          <a:ext cx="2894001" cy="12133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Secondary</a:t>
          </a:r>
          <a:r>
            <a:rPr lang="nl-BE" sz="2000" kern="1200" dirty="0"/>
            <a:t> option: </a:t>
          </a:r>
          <a:r>
            <a:rPr lang="nl-BE" sz="2000" kern="1200" dirty="0" err="1"/>
            <a:t>legal</a:t>
          </a:r>
          <a:r>
            <a:rPr lang="nl-BE" sz="2000" kern="1200" dirty="0"/>
            <a:t> person </a:t>
          </a:r>
          <a:r>
            <a:rPr lang="nl-BE" sz="2000" kern="1200" dirty="0" err="1"/>
            <a:t>if</a:t>
          </a:r>
          <a:r>
            <a:rPr lang="nl-BE" sz="2000" kern="1200" dirty="0"/>
            <a:t> </a:t>
          </a:r>
          <a:r>
            <a:rPr lang="nl-BE" sz="2000" kern="1200" dirty="0" err="1"/>
            <a:t>suitable</a:t>
          </a:r>
          <a:r>
            <a:rPr lang="nl-BE" sz="2000" kern="1200" dirty="0"/>
            <a:t> </a:t>
          </a:r>
          <a:r>
            <a:rPr lang="nl-BE" sz="2000" kern="1200" dirty="0" err="1"/>
            <a:t>natural</a:t>
          </a:r>
          <a:r>
            <a:rPr lang="nl-BE" sz="2000" kern="1200" dirty="0"/>
            <a:t> person is </a:t>
          </a:r>
          <a:r>
            <a:rPr lang="nl-BE" sz="2000" kern="1200" dirty="0" err="1"/>
            <a:t>not</a:t>
          </a:r>
          <a:r>
            <a:rPr lang="nl-BE" sz="2000" kern="1200" dirty="0"/>
            <a:t> found</a:t>
          </a:r>
        </a:p>
      </dsp:txBody>
      <dsp:txXfrm>
        <a:off x="60278" y="1335734"/>
        <a:ext cx="2775543" cy="1094859"/>
      </dsp:txXfrm>
    </dsp:sp>
    <dsp:sp modelId="{71DAD664-9C7A-41B8-9360-0E27FB99148B}">
      <dsp:nvSpPr>
        <dsp:cNvPr id="0" name=""/>
        <dsp:cNvSpPr/>
      </dsp:nvSpPr>
      <dsp:spPr>
        <a:xfrm rot="5400000">
          <a:off x="4164409" y="1434226"/>
          <a:ext cx="970653" cy="34458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e.g. </a:t>
          </a:r>
          <a:r>
            <a:rPr lang="nl-BE" sz="1800" kern="1200" dirty="0" err="1"/>
            <a:t>Czechia</a:t>
          </a:r>
          <a:r>
            <a:rPr lang="nl-BE" sz="1800" kern="1200" dirty="0"/>
            <a:t>, </a:t>
          </a:r>
          <a:r>
            <a:rPr lang="nl-BE" sz="1800" kern="1200" dirty="0" err="1"/>
            <a:t>Serbia</a:t>
          </a:r>
          <a:endParaRPr lang="nl-BE" sz="1800" kern="1200" dirty="0"/>
        </a:p>
      </dsp:txBody>
      <dsp:txXfrm rot="-5400000">
        <a:off x="2926815" y="2719204"/>
        <a:ext cx="3398459" cy="875887"/>
      </dsp:txXfrm>
    </dsp:sp>
    <dsp:sp modelId="{FBA3B7E8-AA5A-43F2-BA02-F536A7081D9E}">
      <dsp:nvSpPr>
        <dsp:cNvPr id="0" name=""/>
        <dsp:cNvSpPr/>
      </dsp:nvSpPr>
      <dsp:spPr>
        <a:xfrm>
          <a:off x="1049" y="2550488"/>
          <a:ext cx="2925765" cy="12133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Third</a:t>
          </a:r>
          <a:r>
            <a:rPr lang="nl-BE" sz="2000" kern="1200" dirty="0"/>
            <a:t> option: </a:t>
          </a:r>
          <a:r>
            <a:rPr lang="nl-BE" sz="2000" kern="1200" dirty="0" err="1"/>
            <a:t>rural</a:t>
          </a:r>
          <a:r>
            <a:rPr lang="nl-BE" sz="2000" kern="1200" dirty="0"/>
            <a:t> </a:t>
          </a:r>
          <a:r>
            <a:rPr lang="nl-BE" sz="2000" kern="1200" dirty="0" err="1"/>
            <a:t>municipality</a:t>
          </a:r>
          <a:r>
            <a:rPr lang="nl-BE" sz="2000" kern="1200" dirty="0"/>
            <a:t> or </a:t>
          </a:r>
          <a:r>
            <a:rPr lang="nl-BE" sz="2000" kern="1200" dirty="0" err="1"/>
            <a:t>city</a:t>
          </a:r>
          <a:r>
            <a:rPr lang="nl-BE" sz="2000" kern="1200" dirty="0"/>
            <a:t> </a:t>
          </a:r>
          <a:r>
            <a:rPr lang="nl-BE" sz="2000" kern="1200" dirty="0" err="1"/>
            <a:t>government</a:t>
          </a:r>
          <a:r>
            <a:rPr lang="nl-BE" sz="2000" kern="1200" dirty="0"/>
            <a:t> </a:t>
          </a:r>
          <a:r>
            <a:rPr lang="nl-BE" sz="2000" i="1" kern="1200" dirty="0"/>
            <a:t>or </a:t>
          </a:r>
          <a:r>
            <a:rPr lang="nl-BE" sz="2000" i="0" kern="1200" dirty="0" err="1"/>
            <a:t>authority</a:t>
          </a:r>
          <a:endParaRPr lang="nl-BE" sz="2000" kern="1200" dirty="0"/>
        </a:p>
      </dsp:txBody>
      <dsp:txXfrm>
        <a:off x="60278" y="2609717"/>
        <a:ext cx="2807307" cy="1094859"/>
      </dsp:txXfrm>
    </dsp:sp>
    <dsp:sp modelId="{840FD1F9-AA18-4771-8127-04ABEFF66866}">
      <dsp:nvSpPr>
        <dsp:cNvPr id="0" name=""/>
        <dsp:cNvSpPr/>
      </dsp:nvSpPr>
      <dsp:spPr>
        <a:xfrm rot="5400000">
          <a:off x="4150502" y="2681929"/>
          <a:ext cx="970653" cy="347372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e.g. England &amp; Wales, France, Norway</a:t>
          </a:r>
        </a:p>
      </dsp:txBody>
      <dsp:txXfrm rot="-5400000">
        <a:off x="2898966" y="3980849"/>
        <a:ext cx="3426344" cy="875887"/>
      </dsp:txXfrm>
    </dsp:sp>
    <dsp:sp modelId="{E9525A40-A0A8-4EC1-B5D0-E765427D90BA}">
      <dsp:nvSpPr>
        <dsp:cNvPr id="0" name=""/>
        <dsp:cNvSpPr/>
      </dsp:nvSpPr>
      <dsp:spPr>
        <a:xfrm>
          <a:off x="1049" y="3824472"/>
          <a:ext cx="2897915" cy="12133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Last resort: </a:t>
          </a:r>
          <a:r>
            <a:rPr lang="nl-BE" sz="2000" kern="1200" dirty="0" err="1"/>
            <a:t>judicial</a:t>
          </a:r>
          <a:r>
            <a:rPr lang="nl-BE" sz="2000" kern="1200" dirty="0"/>
            <a:t> agent</a:t>
          </a:r>
        </a:p>
      </dsp:txBody>
      <dsp:txXfrm>
        <a:off x="60278" y="3883701"/>
        <a:ext cx="2779457" cy="1094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F4440-E2E6-4E09-97B3-0AFD9B07A3BC}">
      <dsp:nvSpPr>
        <dsp:cNvPr id="0" name=""/>
        <dsp:cNvSpPr/>
      </dsp:nvSpPr>
      <dsp:spPr>
        <a:xfrm>
          <a:off x="3134374" y="1496240"/>
          <a:ext cx="479875" cy="378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1125"/>
              </a:lnTo>
              <a:lnTo>
                <a:pt x="479875" y="37811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51C68-D75D-4A50-86B3-39537AB222C5}">
      <dsp:nvSpPr>
        <dsp:cNvPr id="0" name=""/>
        <dsp:cNvSpPr/>
      </dsp:nvSpPr>
      <dsp:spPr>
        <a:xfrm>
          <a:off x="3134374" y="1496240"/>
          <a:ext cx="536436" cy="249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260"/>
              </a:lnTo>
              <a:lnTo>
                <a:pt x="536436" y="2492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51F96-3A2F-44A7-AD8D-EB15A72C45A2}">
      <dsp:nvSpPr>
        <dsp:cNvPr id="0" name=""/>
        <dsp:cNvSpPr/>
      </dsp:nvSpPr>
      <dsp:spPr>
        <a:xfrm>
          <a:off x="3134374" y="1496240"/>
          <a:ext cx="536436" cy="107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36"/>
              </a:lnTo>
              <a:lnTo>
                <a:pt x="536436" y="10719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7E91-B550-4A03-B3F7-55AE7226F04A}">
      <dsp:nvSpPr>
        <dsp:cNvPr id="0" name=""/>
        <dsp:cNvSpPr/>
      </dsp:nvSpPr>
      <dsp:spPr>
        <a:xfrm>
          <a:off x="81732" y="488076"/>
          <a:ext cx="2547236" cy="740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6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By</a:t>
          </a:r>
          <a:r>
            <a:rPr lang="nl-BE" sz="1800" kern="1200" dirty="0"/>
            <a:t> </a:t>
          </a:r>
          <a:r>
            <a:rPr lang="nl-BE" sz="1800" kern="1200" dirty="0" err="1"/>
            <a:t>the</a:t>
          </a:r>
          <a:r>
            <a:rPr lang="nl-BE" sz="1800" kern="1200" dirty="0"/>
            <a:t> adult </a:t>
          </a:r>
          <a:r>
            <a:rPr lang="nl-BE" sz="1800" kern="1200" dirty="0" err="1"/>
            <a:t>appointed</a:t>
          </a:r>
          <a:r>
            <a:rPr lang="nl-BE" sz="1800" kern="1200" dirty="0"/>
            <a:t> person has priority</a:t>
          </a:r>
        </a:p>
      </dsp:txBody>
      <dsp:txXfrm>
        <a:off x="117868" y="524212"/>
        <a:ext cx="2474964" cy="667980"/>
      </dsp:txXfrm>
    </dsp:sp>
    <dsp:sp modelId="{808E89FB-17C8-48CB-9245-72E427DAE1E4}">
      <dsp:nvSpPr>
        <dsp:cNvPr id="0" name=""/>
        <dsp:cNvSpPr/>
      </dsp:nvSpPr>
      <dsp:spPr>
        <a:xfrm>
          <a:off x="835194" y="1147698"/>
          <a:ext cx="1896905" cy="712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e.g. Austria, Belgium, France, Greece, Norway, Spain, Switzerland, The Netherlands</a:t>
          </a:r>
        </a:p>
      </dsp:txBody>
      <dsp:txXfrm>
        <a:off x="835194" y="1147698"/>
        <a:ext cx="1896905" cy="712058"/>
      </dsp:txXfrm>
    </dsp:sp>
    <dsp:sp modelId="{57761C81-B71B-459A-9592-72EBA4B18E05}">
      <dsp:nvSpPr>
        <dsp:cNvPr id="0" name=""/>
        <dsp:cNvSpPr/>
      </dsp:nvSpPr>
      <dsp:spPr>
        <a:xfrm>
          <a:off x="2874585" y="499368"/>
          <a:ext cx="2597886" cy="996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6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If</a:t>
          </a:r>
          <a:r>
            <a:rPr lang="nl-BE" sz="1800" kern="1200" dirty="0"/>
            <a:t> </a:t>
          </a:r>
          <a:r>
            <a:rPr lang="nl-BE" sz="1800" kern="1200" dirty="0" err="1"/>
            <a:t>the</a:t>
          </a:r>
          <a:r>
            <a:rPr lang="nl-BE" sz="1800" kern="1200" dirty="0"/>
            <a:t> adult has </a:t>
          </a:r>
          <a:r>
            <a:rPr lang="nl-BE" sz="1800" kern="1200" dirty="0" err="1"/>
            <a:t>not</a:t>
          </a:r>
          <a:r>
            <a:rPr lang="nl-BE" sz="1800" kern="1200" dirty="0"/>
            <a:t> </a:t>
          </a:r>
          <a:r>
            <a:rPr lang="nl-BE" sz="1800" kern="1200" dirty="0" err="1"/>
            <a:t>appointed</a:t>
          </a:r>
          <a:r>
            <a:rPr lang="nl-BE" sz="1800" kern="1200" dirty="0"/>
            <a:t> a person: </a:t>
          </a:r>
          <a:r>
            <a:rPr lang="nl-BE" sz="1800" b="1" kern="1200" dirty="0"/>
            <a:t>ranking in </a:t>
          </a:r>
          <a:r>
            <a:rPr lang="nl-BE" sz="1800" b="1" kern="1200" dirty="0" err="1"/>
            <a:t>the</a:t>
          </a:r>
          <a:r>
            <a:rPr lang="nl-BE" sz="1800" b="1" kern="1200" dirty="0"/>
            <a:t> </a:t>
          </a:r>
          <a:r>
            <a:rPr lang="nl-BE" sz="1800" b="1" kern="1200" dirty="0" err="1"/>
            <a:t>law</a:t>
          </a:r>
          <a:endParaRPr lang="nl-BE" sz="1800" b="1" kern="1200" dirty="0"/>
        </a:p>
      </dsp:txBody>
      <dsp:txXfrm>
        <a:off x="2923248" y="548031"/>
        <a:ext cx="2500560" cy="899545"/>
      </dsp:txXfrm>
    </dsp:sp>
    <dsp:sp modelId="{AC1C39AF-AD27-4B0E-A3AE-01925E9A973A}">
      <dsp:nvSpPr>
        <dsp:cNvPr id="0" name=""/>
        <dsp:cNvSpPr/>
      </dsp:nvSpPr>
      <dsp:spPr>
        <a:xfrm>
          <a:off x="3603901" y="1335844"/>
          <a:ext cx="2039638" cy="569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e.g. Bulgaria, </a:t>
          </a:r>
          <a:r>
            <a:rPr lang="nl-BE" sz="1300" kern="1200" dirty="0" err="1"/>
            <a:t>Czechia</a:t>
          </a:r>
          <a:r>
            <a:rPr lang="nl-BE" sz="1300" kern="1200" dirty="0"/>
            <a:t>, France, North Macedonia, Spain, The Netherlands</a:t>
          </a:r>
        </a:p>
      </dsp:txBody>
      <dsp:txXfrm>
        <a:off x="3603901" y="1335844"/>
        <a:ext cx="2039638" cy="569145"/>
      </dsp:txXfrm>
    </dsp:sp>
    <dsp:sp modelId="{E8C37593-3771-43BD-817D-214305BBAB8D}">
      <dsp:nvSpPr>
        <dsp:cNvPr id="0" name=""/>
        <dsp:cNvSpPr/>
      </dsp:nvSpPr>
      <dsp:spPr>
        <a:xfrm>
          <a:off x="3670811" y="2037143"/>
          <a:ext cx="3879112" cy="1062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864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A) </a:t>
          </a:r>
          <a:r>
            <a:rPr lang="nl-BE" sz="1600" kern="1200" dirty="0" err="1"/>
            <a:t>By</a:t>
          </a:r>
          <a:r>
            <a:rPr lang="nl-BE" sz="1600" kern="1200" dirty="0"/>
            <a:t> </a:t>
          </a:r>
          <a:r>
            <a:rPr lang="nl-BE" sz="1600" kern="1200" dirty="0" err="1"/>
            <a:t>preference</a:t>
          </a:r>
          <a:r>
            <a:rPr lang="nl-BE" sz="1600" kern="1200" dirty="0"/>
            <a:t> a </a:t>
          </a:r>
          <a:r>
            <a:rPr lang="nl-BE" sz="1600" b="1" kern="1200" dirty="0"/>
            <a:t>person close </a:t>
          </a:r>
          <a:r>
            <a:rPr lang="nl-BE" sz="1600" b="1" kern="1200" dirty="0" err="1"/>
            <a:t>to</a:t>
          </a:r>
          <a:r>
            <a:rPr lang="nl-BE" sz="1600" b="1" kern="1200" dirty="0"/>
            <a:t> </a:t>
          </a:r>
          <a:r>
            <a:rPr lang="nl-BE" sz="1600" b="1" kern="1200" dirty="0" err="1"/>
            <a:t>the</a:t>
          </a:r>
          <a:r>
            <a:rPr lang="nl-BE" sz="1600" b="1" kern="1200" dirty="0"/>
            <a:t> adult</a:t>
          </a:r>
          <a:r>
            <a:rPr lang="nl-BE" sz="1600" kern="1200" dirty="0"/>
            <a:t>; </a:t>
          </a:r>
          <a:r>
            <a:rPr lang="nl-BE" sz="1600" kern="1200" dirty="0" err="1"/>
            <a:t>exception</a:t>
          </a:r>
          <a:r>
            <a:rPr lang="nl-BE" sz="1600" kern="1200" dirty="0"/>
            <a:t>: </a:t>
          </a:r>
          <a:r>
            <a:rPr lang="nl-BE" sz="1600" b="1" kern="1200" dirty="0"/>
            <a:t>professional or public </a:t>
          </a:r>
          <a:r>
            <a:rPr lang="nl-BE" sz="1600" b="1" kern="1200" dirty="0" err="1"/>
            <a:t>institution</a:t>
          </a:r>
          <a:endParaRPr lang="nl-BE" sz="1600" b="1" kern="1200" dirty="0"/>
        </a:p>
      </dsp:txBody>
      <dsp:txXfrm>
        <a:off x="3722657" y="2088989"/>
        <a:ext cx="3775420" cy="958375"/>
      </dsp:txXfrm>
    </dsp:sp>
    <dsp:sp modelId="{8E982EF3-9CB1-4CE7-8137-DAAD41A502DA}">
      <dsp:nvSpPr>
        <dsp:cNvPr id="0" name=""/>
        <dsp:cNvSpPr/>
      </dsp:nvSpPr>
      <dsp:spPr>
        <a:xfrm>
          <a:off x="5649590" y="2933347"/>
          <a:ext cx="1999227" cy="46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e.g. </a:t>
          </a:r>
          <a:r>
            <a:rPr lang="nl-BE" sz="1300" kern="1200" dirty="0" err="1"/>
            <a:t>Czechia</a:t>
          </a:r>
          <a:r>
            <a:rPr lang="nl-BE" sz="1300" kern="1200" dirty="0"/>
            <a:t>, Germany, North Macedonia, Slovenia</a:t>
          </a:r>
        </a:p>
      </dsp:txBody>
      <dsp:txXfrm>
        <a:off x="5649590" y="2933347"/>
        <a:ext cx="1999227" cy="467737"/>
      </dsp:txXfrm>
    </dsp:sp>
    <dsp:sp modelId="{D732D053-6D28-4B61-994D-553D055EE045}">
      <dsp:nvSpPr>
        <dsp:cNvPr id="0" name=""/>
        <dsp:cNvSpPr/>
      </dsp:nvSpPr>
      <dsp:spPr>
        <a:xfrm>
          <a:off x="3670811" y="3568103"/>
          <a:ext cx="3871009" cy="840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864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B) Priority </a:t>
          </a:r>
          <a:r>
            <a:rPr lang="nl-BE" sz="1600" kern="1200" dirty="0" err="1"/>
            <a:t>for</a:t>
          </a:r>
          <a:r>
            <a:rPr lang="nl-BE" sz="1600" kern="1200" dirty="0"/>
            <a:t> </a:t>
          </a:r>
          <a:r>
            <a:rPr lang="nl-BE" sz="1600" b="1" kern="1200" dirty="0"/>
            <a:t>family members </a:t>
          </a:r>
          <a:r>
            <a:rPr lang="nl-BE" sz="1600" kern="1200" dirty="0"/>
            <a:t>(or </a:t>
          </a:r>
          <a:r>
            <a:rPr lang="nl-BE" sz="1600" kern="1200" dirty="0" err="1"/>
            <a:t>spouses</a:t>
          </a:r>
          <a:r>
            <a:rPr lang="nl-BE" sz="1600" kern="1200" dirty="0"/>
            <a:t> / </a:t>
          </a:r>
          <a:r>
            <a:rPr lang="nl-BE" sz="1600" kern="1200" dirty="0" err="1"/>
            <a:t>cohabitants</a:t>
          </a:r>
          <a:r>
            <a:rPr lang="nl-BE" sz="1600" kern="1200" dirty="0"/>
            <a:t> / close </a:t>
          </a:r>
          <a:r>
            <a:rPr lang="nl-BE" sz="1600" kern="1200" dirty="0" err="1"/>
            <a:t>relatives</a:t>
          </a:r>
          <a:r>
            <a:rPr lang="nl-BE" sz="1600" kern="1200" dirty="0"/>
            <a:t>)</a:t>
          </a:r>
        </a:p>
      </dsp:txBody>
      <dsp:txXfrm>
        <a:off x="3711855" y="3609147"/>
        <a:ext cx="3788921" cy="758707"/>
      </dsp:txXfrm>
    </dsp:sp>
    <dsp:sp modelId="{1048FC82-D62F-4D56-8BE7-05F4402C7FC7}">
      <dsp:nvSpPr>
        <dsp:cNvPr id="0" name=""/>
        <dsp:cNvSpPr/>
      </dsp:nvSpPr>
      <dsp:spPr>
        <a:xfrm>
          <a:off x="5079999" y="4236266"/>
          <a:ext cx="2598454" cy="5018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e.g. Austria, Belgium, Bulgaria, Hungary, Portugal, Poland, Ukraine</a:t>
          </a:r>
        </a:p>
      </dsp:txBody>
      <dsp:txXfrm>
        <a:off x="5079999" y="4236266"/>
        <a:ext cx="2598454" cy="501839"/>
      </dsp:txXfrm>
    </dsp:sp>
    <dsp:sp modelId="{AF992B90-27B4-4C29-B1DF-F55BCDB19F16}">
      <dsp:nvSpPr>
        <dsp:cNvPr id="0" name=""/>
        <dsp:cNvSpPr/>
      </dsp:nvSpPr>
      <dsp:spPr>
        <a:xfrm>
          <a:off x="3614249" y="4856969"/>
          <a:ext cx="3973754" cy="840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864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C) Last resort: </a:t>
          </a:r>
          <a:r>
            <a:rPr lang="nl-BE" sz="1600" b="1" kern="1200" dirty="0"/>
            <a:t>professional</a:t>
          </a:r>
          <a:r>
            <a:rPr lang="nl-BE" sz="1600" kern="1200" dirty="0"/>
            <a:t> (</a:t>
          </a:r>
          <a:r>
            <a:rPr lang="nl-BE" sz="1600" kern="1200" dirty="0" err="1"/>
            <a:t>judicial</a:t>
          </a:r>
          <a:r>
            <a:rPr lang="nl-BE" sz="1600" kern="1200" dirty="0"/>
            <a:t> agent, </a:t>
          </a:r>
          <a:r>
            <a:rPr lang="nl-BE" sz="1600" kern="1200" dirty="0" err="1"/>
            <a:t>notary</a:t>
          </a:r>
          <a:r>
            <a:rPr lang="nl-BE" sz="1600" kern="1200" dirty="0"/>
            <a:t> or </a:t>
          </a:r>
          <a:r>
            <a:rPr lang="nl-BE" sz="1600" kern="1200" dirty="0" err="1"/>
            <a:t>lawyer</a:t>
          </a:r>
          <a:r>
            <a:rPr lang="nl-BE" sz="1600" kern="1200" dirty="0"/>
            <a:t>)</a:t>
          </a:r>
        </a:p>
      </dsp:txBody>
      <dsp:txXfrm>
        <a:off x="3655293" y="4898013"/>
        <a:ext cx="3891666" cy="758707"/>
      </dsp:txXfrm>
    </dsp:sp>
    <dsp:sp modelId="{0273FDDC-9334-4D79-A623-382C14525054}">
      <dsp:nvSpPr>
        <dsp:cNvPr id="0" name=""/>
        <dsp:cNvSpPr/>
      </dsp:nvSpPr>
      <dsp:spPr>
        <a:xfrm>
          <a:off x="5398883" y="5572984"/>
          <a:ext cx="2226305" cy="406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e.g. Austria, Belgium, </a:t>
          </a:r>
          <a:r>
            <a:rPr lang="nl-BE" sz="1300" kern="1200" dirty="0" err="1"/>
            <a:t>Czechia</a:t>
          </a:r>
          <a:r>
            <a:rPr lang="nl-BE" sz="1300" kern="1200" dirty="0"/>
            <a:t>, England &amp; Wales, Hungary</a:t>
          </a:r>
        </a:p>
      </dsp:txBody>
      <dsp:txXfrm>
        <a:off x="5398883" y="5572984"/>
        <a:ext cx="2226305" cy="406942"/>
      </dsp:txXfrm>
    </dsp:sp>
    <dsp:sp modelId="{CFCA7651-A2D4-4D50-A7D2-389F086C7F16}">
      <dsp:nvSpPr>
        <dsp:cNvPr id="0" name=""/>
        <dsp:cNvSpPr/>
      </dsp:nvSpPr>
      <dsp:spPr>
        <a:xfrm>
          <a:off x="6011596" y="488076"/>
          <a:ext cx="1623922" cy="840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6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/>
            <a:t>No ranking </a:t>
          </a:r>
          <a:r>
            <a:rPr lang="nl-BE" sz="1800" kern="1200" dirty="0"/>
            <a:t>in </a:t>
          </a:r>
          <a:r>
            <a:rPr lang="nl-BE" sz="1800" kern="1200" dirty="0" err="1"/>
            <a:t>the</a:t>
          </a:r>
          <a:r>
            <a:rPr lang="nl-BE" sz="1800" kern="1200" dirty="0"/>
            <a:t> </a:t>
          </a:r>
          <a:r>
            <a:rPr lang="nl-BE" sz="1800" kern="1200" dirty="0" err="1"/>
            <a:t>law</a:t>
          </a:r>
          <a:endParaRPr lang="nl-BE" sz="1800" kern="1200" dirty="0"/>
        </a:p>
      </dsp:txBody>
      <dsp:txXfrm>
        <a:off x="6052640" y="529120"/>
        <a:ext cx="1541834" cy="758707"/>
      </dsp:txXfrm>
    </dsp:sp>
    <dsp:sp modelId="{206771CD-BE04-4E3E-9985-D255E45073CB}">
      <dsp:nvSpPr>
        <dsp:cNvPr id="0" name=""/>
        <dsp:cNvSpPr/>
      </dsp:nvSpPr>
      <dsp:spPr>
        <a:xfrm>
          <a:off x="6310673" y="1152889"/>
          <a:ext cx="1461530" cy="645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e.g. Finland, </a:t>
          </a:r>
          <a:r>
            <a:rPr lang="nl-BE" sz="1300" kern="1200" dirty="0" err="1"/>
            <a:t>Serbia</a:t>
          </a:r>
          <a:r>
            <a:rPr lang="nl-BE" sz="1300" kern="1200" dirty="0"/>
            <a:t>, Sweden, Switzerland</a:t>
          </a:r>
        </a:p>
      </dsp:txBody>
      <dsp:txXfrm>
        <a:off x="6310673" y="1152889"/>
        <a:ext cx="1461530" cy="645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33609-50A1-4CD0-B0A7-C12B4091DEE9}">
      <dsp:nvSpPr>
        <dsp:cNvPr id="0" name=""/>
        <dsp:cNvSpPr/>
      </dsp:nvSpPr>
      <dsp:spPr>
        <a:xfrm>
          <a:off x="4128587" y="869206"/>
          <a:ext cx="283448" cy="288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381"/>
              </a:lnTo>
              <a:lnTo>
                <a:pt x="283448" y="28843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E057-770C-4B1B-B22B-4B316135C9CF}">
      <dsp:nvSpPr>
        <dsp:cNvPr id="0" name=""/>
        <dsp:cNvSpPr/>
      </dsp:nvSpPr>
      <dsp:spPr>
        <a:xfrm>
          <a:off x="4128587" y="869206"/>
          <a:ext cx="283448" cy="1306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343"/>
              </a:lnTo>
              <a:lnTo>
                <a:pt x="283448" y="13063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746EC-5A33-4828-A6A1-27AEE0E5507F}">
      <dsp:nvSpPr>
        <dsp:cNvPr id="0" name=""/>
        <dsp:cNvSpPr/>
      </dsp:nvSpPr>
      <dsp:spPr>
        <a:xfrm>
          <a:off x="425933" y="862213"/>
          <a:ext cx="519115" cy="399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2474"/>
              </a:lnTo>
              <a:lnTo>
                <a:pt x="519115" y="39924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23C44-8961-4F49-8F35-970B85BCFA98}">
      <dsp:nvSpPr>
        <dsp:cNvPr id="0" name=""/>
        <dsp:cNvSpPr/>
      </dsp:nvSpPr>
      <dsp:spPr>
        <a:xfrm>
          <a:off x="425933" y="862213"/>
          <a:ext cx="538948" cy="301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792"/>
              </a:lnTo>
              <a:lnTo>
                <a:pt x="538948" y="30127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60F17-AF94-42E3-82AA-CE7CD01028AE}">
      <dsp:nvSpPr>
        <dsp:cNvPr id="0" name=""/>
        <dsp:cNvSpPr/>
      </dsp:nvSpPr>
      <dsp:spPr>
        <a:xfrm>
          <a:off x="425933" y="862213"/>
          <a:ext cx="514625" cy="180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820"/>
              </a:lnTo>
              <a:lnTo>
                <a:pt x="514625" y="18078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0EBE0-CB58-4A2A-8065-E95F4E4A1CE7}">
      <dsp:nvSpPr>
        <dsp:cNvPr id="0" name=""/>
        <dsp:cNvSpPr/>
      </dsp:nvSpPr>
      <dsp:spPr>
        <a:xfrm>
          <a:off x="425933" y="862213"/>
          <a:ext cx="464980" cy="70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578"/>
              </a:lnTo>
              <a:lnTo>
                <a:pt x="464980" y="7025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36C-0E7D-470D-91F0-AA70C5EC0938}">
      <dsp:nvSpPr>
        <dsp:cNvPr id="0" name=""/>
        <dsp:cNvSpPr/>
      </dsp:nvSpPr>
      <dsp:spPr>
        <a:xfrm>
          <a:off x="198233" y="130780"/>
          <a:ext cx="2276992" cy="731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281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Obligation</a:t>
          </a:r>
          <a:r>
            <a:rPr lang="nl-BE" sz="1800" kern="1200" dirty="0"/>
            <a:t> </a:t>
          </a:r>
          <a:r>
            <a:rPr lang="nl-BE" sz="1800" kern="1200" dirty="0" err="1"/>
            <a:t>to</a:t>
          </a:r>
          <a:r>
            <a:rPr lang="nl-BE" sz="1800" kern="1200" dirty="0"/>
            <a:t> accept</a:t>
          </a:r>
        </a:p>
      </dsp:txBody>
      <dsp:txXfrm>
        <a:off x="233939" y="166486"/>
        <a:ext cx="2205580" cy="660021"/>
      </dsp:txXfrm>
    </dsp:sp>
    <dsp:sp modelId="{15D180D3-2068-4448-BA34-E1C787E6E252}">
      <dsp:nvSpPr>
        <dsp:cNvPr id="0" name=""/>
        <dsp:cNvSpPr/>
      </dsp:nvSpPr>
      <dsp:spPr>
        <a:xfrm>
          <a:off x="1569988" y="631178"/>
          <a:ext cx="1717991" cy="4337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Germany, Poland, Portugal, Spain</a:t>
          </a:r>
        </a:p>
      </dsp:txBody>
      <dsp:txXfrm>
        <a:off x="1569988" y="631178"/>
        <a:ext cx="1717991" cy="433744"/>
      </dsp:txXfrm>
    </dsp:sp>
    <dsp:sp modelId="{AD2A06C9-2CF9-4738-8AC5-A35226D0F592}">
      <dsp:nvSpPr>
        <dsp:cNvPr id="0" name=""/>
        <dsp:cNvSpPr/>
      </dsp:nvSpPr>
      <dsp:spPr>
        <a:xfrm>
          <a:off x="890913" y="1270973"/>
          <a:ext cx="2420566" cy="587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28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Only</a:t>
          </a:r>
          <a:r>
            <a:rPr lang="nl-BE" sz="1600" kern="1200" dirty="0"/>
            <a:t> </a:t>
          </a:r>
          <a:r>
            <a:rPr lang="nl-BE" sz="1600" kern="1200" dirty="0" err="1"/>
            <a:t>for</a:t>
          </a:r>
          <a:r>
            <a:rPr lang="nl-BE" sz="1600" kern="1200" dirty="0"/>
            <a:t> family members / partners</a:t>
          </a:r>
        </a:p>
      </dsp:txBody>
      <dsp:txXfrm>
        <a:off x="919599" y="1299659"/>
        <a:ext cx="2363194" cy="530265"/>
      </dsp:txXfrm>
    </dsp:sp>
    <dsp:sp modelId="{2B561269-AF69-4C0D-9C4C-505F382B9581}">
      <dsp:nvSpPr>
        <dsp:cNvPr id="0" name=""/>
        <dsp:cNvSpPr/>
      </dsp:nvSpPr>
      <dsp:spPr>
        <a:xfrm>
          <a:off x="2322193" y="1752885"/>
          <a:ext cx="1106564" cy="3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Portugal</a:t>
          </a:r>
        </a:p>
      </dsp:txBody>
      <dsp:txXfrm>
        <a:off x="2322193" y="1752885"/>
        <a:ext cx="1106564" cy="313732"/>
      </dsp:txXfrm>
    </dsp:sp>
    <dsp:sp modelId="{46901E4C-9F77-4FE8-8DF2-7C557908F0A4}">
      <dsp:nvSpPr>
        <dsp:cNvPr id="0" name=""/>
        <dsp:cNvSpPr/>
      </dsp:nvSpPr>
      <dsp:spPr>
        <a:xfrm>
          <a:off x="940558" y="2328751"/>
          <a:ext cx="2391480" cy="6825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28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Only</a:t>
          </a:r>
          <a:r>
            <a:rPr lang="nl-BE" sz="1600" kern="1200" dirty="0"/>
            <a:t> </a:t>
          </a:r>
          <a:r>
            <a:rPr lang="nl-BE" sz="1600" kern="1200" dirty="0" err="1"/>
            <a:t>for</a:t>
          </a:r>
          <a:r>
            <a:rPr lang="nl-BE" sz="1600" kern="1200" dirty="0"/>
            <a:t> </a:t>
          </a:r>
          <a:r>
            <a:rPr lang="nl-BE" sz="1600" kern="1200" dirty="0" err="1"/>
            <a:t>social</a:t>
          </a:r>
          <a:r>
            <a:rPr lang="nl-BE" sz="1600" kern="1200" dirty="0"/>
            <a:t> </a:t>
          </a:r>
          <a:r>
            <a:rPr lang="nl-BE" sz="1600" kern="1200" dirty="0" err="1"/>
            <a:t>worker</a:t>
          </a:r>
          <a:r>
            <a:rPr lang="nl-BE" sz="1600" kern="1200" dirty="0"/>
            <a:t> </a:t>
          </a:r>
          <a:r>
            <a:rPr lang="nl-BE" sz="1600" kern="1200" dirty="0" err="1"/>
            <a:t>employed</a:t>
          </a:r>
          <a:r>
            <a:rPr lang="nl-BE" sz="1600" kern="1200" dirty="0"/>
            <a:t> in SWC</a:t>
          </a:r>
        </a:p>
      </dsp:txBody>
      <dsp:txXfrm>
        <a:off x="973878" y="2362071"/>
        <a:ext cx="2324840" cy="615926"/>
      </dsp:txXfrm>
    </dsp:sp>
    <dsp:sp modelId="{F044D803-C773-4A34-80D9-20291804FCA4}">
      <dsp:nvSpPr>
        <dsp:cNvPr id="0" name=""/>
        <dsp:cNvSpPr/>
      </dsp:nvSpPr>
      <dsp:spPr>
        <a:xfrm>
          <a:off x="1783637" y="2854447"/>
          <a:ext cx="1636058" cy="3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Croatia, North Macedonia</a:t>
          </a:r>
        </a:p>
      </dsp:txBody>
      <dsp:txXfrm>
        <a:off x="1783637" y="2854447"/>
        <a:ext cx="1636058" cy="313732"/>
      </dsp:txXfrm>
    </dsp:sp>
    <dsp:sp modelId="{99D1415B-33A9-4AE8-BCE3-7BB0D9F398C9}">
      <dsp:nvSpPr>
        <dsp:cNvPr id="0" name=""/>
        <dsp:cNvSpPr/>
      </dsp:nvSpPr>
      <dsp:spPr>
        <a:xfrm>
          <a:off x="964881" y="3548019"/>
          <a:ext cx="2419984" cy="6539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28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Only</a:t>
          </a:r>
          <a:r>
            <a:rPr lang="nl-BE" sz="1600" kern="1200" dirty="0"/>
            <a:t> </a:t>
          </a:r>
          <a:r>
            <a:rPr lang="nl-BE" sz="1600" kern="1200" dirty="0" err="1"/>
            <a:t>for</a:t>
          </a:r>
          <a:r>
            <a:rPr lang="nl-BE" sz="1600" kern="1200" dirty="0"/>
            <a:t> public </a:t>
          </a:r>
          <a:r>
            <a:rPr lang="nl-BE" sz="1600" kern="1200" dirty="0" err="1"/>
            <a:t>guardian</a:t>
          </a:r>
          <a:endParaRPr lang="nl-BE" sz="1600" kern="1200" dirty="0"/>
        </a:p>
      </dsp:txBody>
      <dsp:txXfrm>
        <a:off x="996805" y="3579943"/>
        <a:ext cx="2356136" cy="590124"/>
      </dsp:txXfrm>
    </dsp:sp>
    <dsp:sp modelId="{808D89BC-FCFE-4AE4-AF74-DF0F247D4888}">
      <dsp:nvSpPr>
        <dsp:cNvPr id="0" name=""/>
        <dsp:cNvSpPr/>
      </dsp:nvSpPr>
      <dsp:spPr>
        <a:xfrm>
          <a:off x="1910286" y="3991448"/>
          <a:ext cx="1636058" cy="3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</a:t>
          </a:r>
          <a:r>
            <a:rPr lang="nl-BE" sz="1100" kern="1200" dirty="0" err="1"/>
            <a:t>Czechia</a:t>
          </a:r>
          <a:r>
            <a:rPr lang="nl-BE" sz="1100" kern="1200" dirty="0"/>
            <a:t>, Finland, Greece</a:t>
          </a:r>
        </a:p>
      </dsp:txBody>
      <dsp:txXfrm>
        <a:off x="1910286" y="3991448"/>
        <a:ext cx="1636058" cy="313732"/>
      </dsp:txXfrm>
    </dsp:sp>
    <dsp:sp modelId="{28F1D5C3-2C8A-4728-9252-956928330A76}">
      <dsp:nvSpPr>
        <dsp:cNvPr id="0" name=""/>
        <dsp:cNvSpPr/>
      </dsp:nvSpPr>
      <dsp:spPr>
        <a:xfrm>
          <a:off x="945049" y="4597448"/>
          <a:ext cx="2595787" cy="5144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28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Only</a:t>
          </a:r>
          <a:r>
            <a:rPr lang="nl-BE" sz="1600" kern="1200" dirty="0"/>
            <a:t> </a:t>
          </a:r>
          <a:r>
            <a:rPr lang="nl-BE" sz="1600" kern="1200" dirty="0" err="1"/>
            <a:t>when</a:t>
          </a:r>
          <a:r>
            <a:rPr lang="nl-BE" sz="1600" kern="1200" dirty="0"/>
            <a:t> </a:t>
          </a:r>
          <a:r>
            <a:rPr lang="nl-BE" sz="1600" kern="1200" dirty="0" err="1"/>
            <a:t>contractual</a:t>
          </a:r>
          <a:r>
            <a:rPr lang="nl-BE" sz="1600" kern="1200" dirty="0"/>
            <a:t> </a:t>
          </a:r>
          <a:r>
            <a:rPr lang="nl-BE" sz="1600" kern="1200" dirty="0" err="1"/>
            <a:t>appointed</a:t>
          </a:r>
          <a:endParaRPr lang="nl-BE" sz="1600" kern="1200" dirty="0"/>
        </a:p>
      </dsp:txBody>
      <dsp:txXfrm>
        <a:off x="970164" y="4622563"/>
        <a:ext cx="2545557" cy="464247"/>
      </dsp:txXfrm>
    </dsp:sp>
    <dsp:sp modelId="{DF889A24-40AB-4B16-A3F4-BED6AC367762}">
      <dsp:nvSpPr>
        <dsp:cNvPr id="0" name=""/>
        <dsp:cNvSpPr/>
      </dsp:nvSpPr>
      <dsp:spPr>
        <a:xfrm>
          <a:off x="2265692" y="5033778"/>
          <a:ext cx="1362721" cy="345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Romania (?)</a:t>
          </a:r>
        </a:p>
      </dsp:txBody>
      <dsp:txXfrm>
        <a:off x="2265692" y="5033778"/>
        <a:ext cx="1362721" cy="345655"/>
      </dsp:txXfrm>
    </dsp:sp>
    <dsp:sp modelId="{E18EC0D2-91BA-408E-A2BF-6474181938C7}">
      <dsp:nvSpPr>
        <dsp:cNvPr id="0" name=""/>
        <dsp:cNvSpPr/>
      </dsp:nvSpPr>
      <dsp:spPr>
        <a:xfrm>
          <a:off x="3867051" y="254387"/>
          <a:ext cx="2615365" cy="614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281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No </a:t>
          </a:r>
          <a:r>
            <a:rPr lang="nl-BE" sz="1800" kern="1200" dirty="0" err="1"/>
            <a:t>obligation</a:t>
          </a:r>
          <a:r>
            <a:rPr lang="nl-BE" sz="1800" kern="1200" dirty="0"/>
            <a:t> </a:t>
          </a:r>
          <a:r>
            <a:rPr lang="nl-BE" sz="1800" kern="1200" dirty="0" err="1"/>
            <a:t>to</a:t>
          </a:r>
          <a:r>
            <a:rPr lang="nl-BE" sz="1800" kern="1200" dirty="0"/>
            <a:t> accept</a:t>
          </a:r>
        </a:p>
      </dsp:txBody>
      <dsp:txXfrm>
        <a:off x="3897064" y="284400"/>
        <a:ext cx="2555339" cy="554792"/>
      </dsp:txXfrm>
    </dsp:sp>
    <dsp:sp modelId="{381C7B4C-4D0E-46FD-A972-71565C5E718B}">
      <dsp:nvSpPr>
        <dsp:cNvPr id="0" name=""/>
        <dsp:cNvSpPr/>
      </dsp:nvSpPr>
      <dsp:spPr>
        <a:xfrm>
          <a:off x="4669982" y="738627"/>
          <a:ext cx="2111283" cy="492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e.g. </a:t>
          </a:r>
          <a:r>
            <a:rPr lang="nl-BE" sz="1100" kern="1200" dirty="0"/>
            <a:t>Austria</a:t>
          </a:r>
          <a:r>
            <a:rPr lang="nl-BE" sz="1200" kern="1200" dirty="0"/>
            <a:t>, Croatia, </a:t>
          </a:r>
          <a:r>
            <a:rPr lang="nl-BE" sz="1200" kern="1200" dirty="0" err="1"/>
            <a:t>Czechia</a:t>
          </a:r>
          <a:r>
            <a:rPr lang="nl-BE" sz="1200" kern="1200" dirty="0"/>
            <a:t>, Norway, </a:t>
          </a:r>
          <a:r>
            <a:rPr lang="nl-BE" sz="1200" kern="1200" dirty="0" err="1"/>
            <a:t>Serbia</a:t>
          </a:r>
          <a:r>
            <a:rPr lang="nl-BE" sz="1200" kern="1200" dirty="0"/>
            <a:t>, The Netherlands, Ukraine</a:t>
          </a:r>
        </a:p>
      </dsp:txBody>
      <dsp:txXfrm>
        <a:off x="4669982" y="738627"/>
        <a:ext cx="2111283" cy="492315"/>
      </dsp:txXfrm>
    </dsp:sp>
    <dsp:sp modelId="{D2025A62-5A00-4C0F-A7DE-1AFF34D417CE}">
      <dsp:nvSpPr>
        <dsp:cNvPr id="0" name=""/>
        <dsp:cNvSpPr/>
      </dsp:nvSpPr>
      <dsp:spPr>
        <a:xfrm>
          <a:off x="4412036" y="1458963"/>
          <a:ext cx="2845850" cy="14331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28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No </a:t>
          </a:r>
          <a:r>
            <a:rPr lang="nl-BE" sz="1600" kern="1200" dirty="0" err="1"/>
            <a:t>obligation</a:t>
          </a:r>
          <a:r>
            <a:rPr lang="nl-BE" sz="1600" kern="1200" dirty="0"/>
            <a:t> </a:t>
          </a:r>
          <a:r>
            <a:rPr lang="nl-BE" sz="1600" kern="1200" dirty="0" err="1"/>
            <a:t>when</a:t>
          </a:r>
          <a:r>
            <a:rPr lang="nl-BE" sz="1600" kern="1200" dirty="0"/>
            <a:t> meeting </a:t>
          </a:r>
          <a:r>
            <a:rPr lang="nl-BE" sz="1600" kern="1200" dirty="0" err="1"/>
            <a:t>certain</a:t>
          </a:r>
          <a:r>
            <a:rPr lang="nl-BE" sz="1600" kern="1200" dirty="0"/>
            <a:t> </a:t>
          </a:r>
          <a:r>
            <a:rPr lang="nl-BE" sz="1600" kern="1200" dirty="0" err="1"/>
            <a:t>requirements</a:t>
          </a:r>
          <a:r>
            <a:rPr lang="nl-BE" sz="1600" kern="1200" dirty="0"/>
            <a:t> (e.g. professional: </a:t>
          </a:r>
          <a:r>
            <a:rPr lang="nl-BE" sz="1600" kern="1200" dirty="0" err="1"/>
            <a:t>already</a:t>
          </a:r>
          <a:r>
            <a:rPr lang="nl-BE" sz="1600" kern="1200" dirty="0"/>
            <a:t> a high </a:t>
          </a:r>
          <a:r>
            <a:rPr lang="nl-BE" sz="1600" kern="1200" dirty="0" err="1"/>
            <a:t>number</a:t>
          </a:r>
          <a:r>
            <a:rPr lang="nl-BE" sz="1600" kern="1200" dirty="0"/>
            <a:t> of </a:t>
          </a:r>
          <a:r>
            <a:rPr lang="nl-BE" sz="1600" kern="1200" dirty="0" err="1"/>
            <a:t>appointments</a:t>
          </a:r>
          <a:r>
            <a:rPr lang="nl-BE" sz="1600" kern="1200" dirty="0"/>
            <a:t>)</a:t>
          </a:r>
        </a:p>
      </dsp:txBody>
      <dsp:txXfrm>
        <a:off x="4481998" y="1528925"/>
        <a:ext cx="2705926" cy="1293247"/>
      </dsp:txXfrm>
    </dsp:sp>
    <dsp:sp modelId="{5E8B2EE1-725D-4129-B2E8-6ABA75F072B8}">
      <dsp:nvSpPr>
        <dsp:cNvPr id="0" name=""/>
        <dsp:cNvSpPr/>
      </dsp:nvSpPr>
      <dsp:spPr>
        <a:xfrm flipH="1">
          <a:off x="6158118" y="2697583"/>
          <a:ext cx="991271" cy="313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Austria</a:t>
          </a:r>
        </a:p>
      </dsp:txBody>
      <dsp:txXfrm>
        <a:off x="6158118" y="2697583"/>
        <a:ext cx="991271" cy="313732"/>
      </dsp:txXfrm>
    </dsp:sp>
    <dsp:sp modelId="{9B624B24-5665-4A39-BCCD-B28E2E36E1F2}">
      <dsp:nvSpPr>
        <dsp:cNvPr id="0" name=""/>
        <dsp:cNvSpPr/>
      </dsp:nvSpPr>
      <dsp:spPr>
        <a:xfrm>
          <a:off x="4412036" y="3444248"/>
          <a:ext cx="2842050" cy="6186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28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/>
            <a:t>Depending</a:t>
          </a:r>
          <a:r>
            <a:rPr lang="nl-BE" sz="1600" kern="1200" dirty="0"/>
            <a:t> on </a:t>
          </a:r>
          <a:r>
            <a:rPr lang="nl-BE" sz="1600" kern="1200" dirty="0" err="1"/>
            <a:t>the</a:t>
          </a:r>
          <a:r>
            <a:rPr lang="nl-BE" sz="1600" kern="1200" dirty="0"/>
            <a:t> </a:t>
          </a:r>
          <a:r>
            <a:rPr lang="nl-BE" sz="1600" kern="1200" dirty="0" err="1"/>
            <a:t>legal</a:t>
          </a:r>
          <a:r>
            <a:rPr lang="nl-BE" sz="1600" kern="1200" dirty="0"/>
            <a:t> person in question</a:t>
          </a:r>
        </a:p>
      </dsp:txBody>
      <dsp:txXfrm>
        <a:off x="4442237" y="3474449"/>
        <a:ext cx="2781648" cy="558275"/>
      </dsp:txXfrm>
    </dsp:sp>
    <dsp:sp modelId="{AD9F76D6-8C70-40E6-A2B8-15E66DB07B85}">
      <dsp:nvSpPr>
        <dsp:cNvPr id="0" name=""/>
        <dsp:cNvSpPr/>
      </dsp:nvSpPr>
      <dsp:spPr>
        <a:xfrm>
          <a:off x="6092568" y="3929821"/>
          <a:ext cx="1236303" cy="241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e.g. Germany</a:t>
          </a:r>
        </a:p>
      </dsp:txBody>
      <dsp:txXfrm>
        <a:off x="6092568" y="3929821"/>
        <a:ext cx="1236303" cy="24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D98D-60A8-4905-A60B-246C261A4850}" type="datetimeFigureOut">
              <a:rPr lang="nl-BE" smtClean="0"/>
              <a:t>9/05/2025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6168-B57A-4D78-93D8-A49D42690E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717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4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175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54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322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84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02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76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531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42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119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45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5135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6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217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15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Clr>
                <a:srgbClr val="000000"/>
              </a:buClr>
              <a:buSzPts val="900"/>
              <a:buFont typeface="+mj-lt"/>
              <a:buNone/>
            </a:pPr>
            <a:endParaRPr lang="nl-NL" sz="180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56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803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725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97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6168-B57A-4D78-93D8-A49D42690EB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60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foto-1-breed.jpg">
            <a:extLst>
              <a:ext uri="{FF2B5EF4-FFF2-40B4-BE49-F238E27FC236}">
                <a16:creationId xmlns:a16="http://schemas.microsoft.com/office/drawing/2014/main" id="{0AD440E1-9615-57A1-DA08-899042A0E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45" b="971"/>
          <a:stretch/>
        </p:blipFill>
        <p:spPr bwMode="auto">
          <a:xfrm>
            <a:off x="-499544" y="-399515"/>
            <a:ext cx="13506418" cy="442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FC8DADD-516F-8828-7AA1-F43787AA2711}"/>
              </a:ext>
            </a:extLst>
          </p:cNvPr>
          <p:cNvSpPr/>
          <p:nvPr userDrawn="1"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FBDD1-C793-C042-3334-D4ECA39E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7384D7-2203-2ED3-2AA8-1923B427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C1A05EE-67EB-5F2A-16E9-C6D390A70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07" y="3662552"/>
            <a:ext cx="3076786" cy="72394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054D0BA-DF71-F570-CEC5-FC0D6A8706DA}"/>
              </a:ext>
            </a:extLst>
          </p:cNvPr>
          <p:cNvCxnSpPr>
            <a:stCxn id="9" idx="1"/>
          </p:cNvCxnSpPr>
          <p:nvPr userDrawn="1"/>
        </p:nvCxnSpPr>
        <p:spPr>
          <a:xfrm flipH="1">
            <a:off x="-13684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68F7D2F-733D-EBAD-EFB9-A776F01EF1DF}"/>
              </a:ext>
            </a:extLst>
          </p:cNvPr>
          <p:cNvCxnSpPr/>
          <p:nvPr userDrawn="1"/>
        </p:nvCxnSpPr>
        <p:spPr>
          <a:xfrm flipH="1">
            <a:off x="760755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58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C83748-01E7-F700-F586-98B5DD4B3C13}"/>
              </a:ext>
            </a:extLst>
          </p:cNvPr>
          <p:cNvSpPr/>
          <p:nvPr userDrawn="1"/>
        </p:nvSpPr>
        <p:spPr>
          <a:xfrm>
            <a:off x="0" y="2002056"/>
            <a:ext cx="12192000" cy="3945816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7"/>
            <a:ext cx="10515600" cy="32500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CC7E4D-2405-869E-6E10-8D9D42BA8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75" y="6232459"/>
            <a:ext cx="1449050" cy="340952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BB1C8133-78BE-7591-3900-52AEC6A1983C}"/>
              </a:ext>
            </a:extLst>
          </p:cNvPr>
          <p:cNvCxnSpPr/>
          <p:nvPr userDrawn="1"/>
        </p:nvCxnSpPr>
        <p:spPr>
          <a:xfrm>
            <a:off x="5300766" y="1587683"/>
            <a:ext cx="12127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043C79C2-C249-FF43-9D8A-84D80A76C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500227"/>
            <a:ext cx="10515600" cy="615412"/>
          </a:xfrm>
        </p:spPr>
        <p:txBody>
          <a:bodyPr anchor="b">
            <a:no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B2119678-A153-6F4D-9B82-F34743BF770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1" y="1091183"/>
            <a:ext cx="10515600" cy="47388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496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0AD440E1-9615-57A1-DA08-899042A0E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66"/>
          <a:stretch/>
        </p:blipFill>
        <p:spPr bwMode="auto">
          <a:xfrm>
            <a:off x="-5504" y="-2112313"/>
            <a:ext cx="12203008" cy="61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FC8DADD-516F-8828-7AA1-F43787AA2711}"/>
              </a:ext>
            </a:extLst>
          </p:cNvPr>
          <p:cNvSpPr/>
          <p:nvPr userDrawn="1"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FBDD1-C793-C042-3334-D4ECA39E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7384D7-2203-2ED3-2AA8-1923B427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C1A05EE-67EB-5F2A-16E9-C6D390A70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07" y="3662552"/>
            <a:ext cx="3076786" cy="72394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054D0BA-DF71-F570-CEC5-FC0D6A8706DA}"/>
              </a:ext>
            </a:extLst>
          </p:cNvPr>
          <p:cNvCxnSpPr>
            <a:stCxn id="9" idx="1"/>
          </p:cNvCxnSpPr>
          <p:nvPr userDrawn="1"/>
        </p:nvCxnSpPr>
        <p:spPr>
          <a:xfrm flipH="1">
            <a:off x="-13684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68F7D2F-733D-EBAD-EFB9-A776F01EF1DF}"/>
              </a:ext>
            </a:extLst>
          </p:cNvPr>
          <p:cNvCxnSpPr/>
          <p:nvPr userDrawn="1"/>
        </p:nvCxnSpPr>
        <p:spPr>
          <a:xfrm flipH="1">
            <a:off x="760755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0AD440E1-9615-57A1-DA08-899042A0E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498"/>
          <a:stretch/>
        </p:blipFill>
        <p:spPr bwMode="auto">
          <a:xfrm>
            <a:off x="-136849" y="-1691866"/>
            <a:ext cx="12328848" cy="57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FC8DADD-516F-8828-7AA1-F43787AA2711}"/>
              </a:ext>
            </a:extLst>
          </p:cNvPr>
          <p:cNvSpPr/>
          <p:nvPr userDrawn="1"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FBDD1-C793-C042-3334-D4ECA39E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7384D7-2203-2ED3-2AA8-1923B427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C1A05EE-67EB-5F2A-16E9-C6D390A70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07" y="3662552"/>
            <a:ext cx="3076786" cy="72394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054D0BA-DF71-F570-CEC5-FC0D6A8706DA}"/>
              </a:ext>
            </a:extLst>
          </p:cNvPr>
          <p:cNvCxnSpPr>
            <a:stCxn id="9" idx="1"/>
          </p:cNvCxnSpPr>
          <p:nvPr userDrawn="1"/>
        </p:nvCxnSpPr>
        <p:spPr>
          <a:xfrm flipH="1">
            <a:off x="-13684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68F7D2F-733D-EBAD-EFB9-A776F01EF1DF}"/>
              </a:ext>
            </a:extLst>
          </p:cNvPr>
          <p:cNvCxnSpPr/>
          <p:nvPr userDrawn="1"/>
        </p:nvCxnSpPr>
        <p:spPr>
          <a:xfrm flipH="1">
            <a:off x="760755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8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0AD440E1-9615-57A1-DA08-899042A0E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75" b="22225"/>
          <a:stretch/>
        </p:blipFill>
        <p:spPr bwMode="auto">
          <a:xfrm>
            <a:off x="-44531" y="-1451727"/>
            <a:ext cx="12248110" cy="54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FC8DADD-516F-8828-7AA1-F43787AA2711}"/>
              </a:ext>
            </a:extLst>
          </p:cNvPr>
          <p:cNvSpPr/>
          <p:nvPr userDrawn="1"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FBDD1-C793-C042-3334-D4ECA39E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7384D7-2203-2ED3-2AA8-1923B427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C1A05EE-67EB-5F2A-16E9-C6D390A70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07" y="3662552"/>
            <a:ext cx="3076786" cy="72394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054D0BA-DF71-F570-CEC5-FC0D6A8706DA}"/>
              </a:ext>
            </a:extLst>
          </p:cNvPr>
          <p:cNvCxnSpPr>
            <a:stCxn id="9" idx="1"/>
          </p:cNvCxnSpPr>
          <p:nvPr userDrawn="1"/>
        </p:nvCxnSpPr>
        <p:spPr>
          <a:xfrm flipH="1">
            <a:off x="-13684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68F7D2F-733D-EBAD-EFB9-A776F01EF1DF}"/>
              </a:ext>
            </a:extLst>
          </p:cNvPr>
          <p:cNvCxnSpPr/>
          <p:nvPr userDrawn="1"/>
        </p:nvCxnSpPr>
        <p:spPr>
          <a:xfrm flipH="1">
            <a:off x="760755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97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0AD440E1-9615-57A1-DA08-899042A0E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95" b="21118"/>
          <a:stretch/>
        </p:blipFill>
        <p:spPr bwMode="auto">
          <a:xfrm>
            <a:off x="-22244" y="-367645"/>
            <a:ext cx="12209654" cy="43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FC8DADD-516F-8828-7AA1-F43787AA2711}"/>
              </a:ext>
            </a:extLst>
          </p:cNvPr>
          <p:cNvSpPr/>
          <p:nvPr userDrawn="1"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FBDD1-C793-C042-3334-D4ECA39E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7384D7-2203-2ED3-2AA8-1923B427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C1A05EE-67EB-5F2A-16E9-C6D390A70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07" y="3662552"/>
            <a:ext cx="3076786" cy="72394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054D0BA-DF71-F570-CEC5-FC0D6A8706DA}"/>
              </a:ext>
            </a:extLst>
          </p:cNvPr>
          <p:cNvCxnSpPr>
            <a:stCxn id="9" idx="1"/>
          </p:cNvCxnSpPr>
          <p:nvPr userDrawn="1"/>
        </p:nvCxnSpPr>
        <p:spPr>
          <a:xfrm flipH="1">
            <a:off x="-13684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68F7D2F-733D-EBAD-EFB9-A776F01EF1DF}"/>
              </a:ext>
            </a:extLst>
          </p:cNvPr>
          <p:cNvCxnSpPr/>
          <p:nvPr userDrawn="1"/>
        </p:nvCxnSpPr>
        <p:spPr>
          <a:xfrm flipH="1">
            <a:off x="7607559" y="4024526"/>
            <a:ext cx="46944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6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703"/>
            <a:ext cx="10515600" cy="38762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CC7E4D-2405-869E-6E10-8D9D42BA8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75" y="6232459"/>
            <a:ext cx="1449050" cy="340952"/>
          </a:xfrm>
          <a:prstGeom prst="rect">
            <a:avLst/>
          </a:prstGeom>
        </p:spPr>
      </p:pic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8AF95EB9-C2D7-6324-148A-5D5E9E70388D}"/>
              </a:ext>
            </a:extLst>
          </p:cNvPr>
          <p:cNvCxnSpPr/>
          <p:nvPr userDrawn="1"/>
        </p:nvCxnSpPr>
        <p:spPr>
          <a:xfrm>
            <a:off x="5476775" y="1566030"/>
            <a:ext cx="12127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6A56E5BB-3EA4-2F41-9FBC-E3CD25C76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559"/>
            <a:ext cx="9144000" cy="640080"/>
          </a:xfrm>
        </p:spPr>
        <p:txBody>
          <a:bodyPr anchor="b">
            <a:no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54A76018-0152-3341-AC72-2DC13CA22F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24000" y="1072189"/>
            <a:ext cx="9144000" cy="49288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49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3992DE-EFAB-79EB-2198-C32EBE21D3A8}"/>
              </a:ext>
            </a:extLst>
          </p:cNvPr>
          <p:cNvSpPr/>
          <p:nvPr userDrawn="1"/>
        </p:nvSpPr>
        <p:spPr>
          <a:xfrm>
            <a:off x="0" y="2002054"/>
            <a:ext cx="12192000" cy="4855945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7"/>
            <a:ext cx="10515600" cy="32500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CC7E4D-2405-869E-6E10-8D9D42BA8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75" y="6232459"/>
            <a:ext cx="1449050" cy="340952"/>
          </a:xfrm>
          <a:prstGeom prst="rect">
            <a:avLst/>
          </a:prstGeom>
        </p:spPr>
      </p:pic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8AF95EB9-C2D7-6324-148A-5D5E9E70388D}"/>
              </a:ext>
            </a:extLst>
          </p:cNvPr>
          <p:cNvCxnSpPr/>
          <p:nvPr userDrawn="1"/>
        </p:nvCxnSpPr>
        <p:spPr>
          <a:xfrm>
            <a:off x="954471" y="1511166"/>
            <a:ext cx="12127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743B0EBA-D0B9-D649-9ECB-A12570B5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500227"/>
            <a:ext cx="10515600" cy="615412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E80C5D-DC9D-3749-8945-F4CA16880F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1" y="1091183"/>
            <a:ext cx="10515600" cy="4738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89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9804C-6021-7A42-B04B-B4FC9F72D468}"/>
              </a:ext>
            </a:extLst>
          </p:cNvPr>
          <p:cNvSpPr/>
          <p:nvPr userDrawn="1"/>
        </p:nvSpPr>
        <p:spPr>
          <a:xfrm>
            <a:off x="4303643" y="0"/>
            <a:ext cx="7888357" cy="68580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04" y="954157"/>
            <a:ext cx="6374296" cy="46117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CC7E4D-2405-869E-6E10-8D9D42BA8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75" y="6232459"/>
            <a:ext cx="1449050" cy="340952"/>
          </a:xfrm>
          <a:prstGeom prst="rect">
            <a:avLst/>
          </a:prstGeom>
        </p:spPr>
      </p:pic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8AF95EB9-C2D7-6324-148A-5D5E9E70388D}"/>
              </a:ext>
            </a:extLst>
          </p:cNvPr>
          <p:cNvCxnSpPr/>
          <p:nvPr userDrawn="1"/>
        </p:nvCxnSpPr>
        <p:spPr>
          <a:xfrm>
            <a:off x="954471" y="2096382"/>
            <a:ext cx="12127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5A88F7B6-85BB-2F46-978A-A643B97DC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91312"/>
            <a:ext cx="3303103" cy="1391167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96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C83748-01E7-F700-F586-98B5DD4B3C13}"/>
              </a:ext>
            </a:extLst>
          </p:cNvPr>
          <p:cNvSpPr/>
          <p:nvPr userDrawn="1"/>
        </p:nvSpPr>
        <p:spPr>
          <a:xfrm>
            <a:off x="0" y="2002056"/>
            <a:ext cx="12192000" cy="3945816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A4568-6DD1-1EF9-53B1-EAD5B5E9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7"/>
            <a:ext cx="10515600" cy="32500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CC7E4D-2405-869E-6E10-8D9D42BA8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75" y="6232459"/>
            <a:ext cx="1449050" cy="340952"/>
          </a:xfrm>
          <a:prstGeom prst="rect">
            <a:avLst/>
          </a:prstGeom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66AA30E3-0C5A-1447-91D8-E3E750A90C3E}"/>
              </a:ext>
            </a:extLst>
          </p:cNvPr>
          <p:cNvCxnSpPr/>
          <p:nvPr userDrawn="1"/>
        </p:nvCxnSpPr>
        <p:spPr>
          <a:xfrm>
            <a:off x="954471" y="1511166"/>
            <a:ext cx="12127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8B6DE5A-528A-B647-A285-0296F0EAF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500227"/>
            <a:ext cx="10515600" cy="615412"/>
          </a:xfrm>
        </p:spPr>
        <p:txBody>
          <a:bodyPr anchor="b">
            <a:no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178AE2A5-9CC0-D94A-896E-9FBF0BCEA44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1" y="1091183"/>
            <a:ext cx="10515600" cy="4738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13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B6F09A-3B1E-3DBA-5121-2A56FBF9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20C2D3-7D57-8972-F449-54E9FD87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7F4D1-4115-4950-2BD8-92F6A27A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2B58-8343-4245-9A0A-B5CA1C64E2A2}" type="datetimeFigureOut">
              <a:rPr lang="nl-BE" smtClean="0"/>
              <a:t>9/05/2025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FAF909-D5EE-A004-84B1-B56206E09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FF9130-0ABC-CE4E-2FBE-2B0BB463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F229-12E6-AC43-BE8D-D17E5BD64E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84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1" r:id="rId4"/>
    <p:sldLayoutId id="2147483666" r:id="rId5"/>
    <p:sldLayoutId id="2147483650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ber.jans@uhasselt.be" TargetMode="Externa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9B413-E82E-42D7-9B29-64C9EC7E7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56" y="4538132"/>
            <a:ext cx="11796888" cy="12363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BE" sz="4000" dirty="0"/>
              <a:t>The </a:t>
            </a:r>
            <a:r>
              <a:rPr lang="nl-BE" sz="4000" dirty="0" err="1"/>
              <a:t>legal</a:t>
            </a:r>
            <a:r>
              <a:rPr lang="nl-BE" sz="4000" dirty="0"/>
              <a:t> </a:t>
            </a:r>
            <a:r>
              <a:rPr lang="nl-BE" sz="4000" dirty="0" err="1"/>
              <a:t>position</a:t>
            </a:r>
            <a:r>
              <a:rPr lang="nl-BE" sz="4000" dirty="0"/>
              <a:t> of persons </a:t>
            </a:r>
            <a:r>
              <a:rPr lang="nl-BE" sz="4000" dirty="0" err="1"/>
              <a:t>with</a:t>
            </a:r>
            <a:r>
              <a:rPr lang="nl-BE" sz="4000" dirty="0"/>
              <a:t> dementia in a </a:t>
            </a:r>
            <a:r>
              <a:rPr lang="nl-BE" sz="4000" dirty="0" err="1"/>
              <a:t>relationship</a:t>
            </a:r>
            <a:br>
              <a:rPr lang="nl-BE" sz="4400" dirty="0"/>
            </a:br>
            <a:r>
              <a:rPr lang="nl-BE" sz="2700" dirty="0"/>
              <a:t>Q23: </a:t>
            </a:r>
            <a:r>
              <a:rPr lang="nl-BE" sz="2700" dirty="0" err="1"/>
              <a:t>appointment</a:t>
            </a:r>
            <a:r>
              <a:rPr lang="nl-BE" sz="2700" dirty="0"/>
              <a:t> of </a:t>
            </a:r>
            <a:r>
              <a:rPr lang="nl-BE" sz="2700" dirty="0" err="1"/>
              <a:t>representatives</a:t>
            </a:r>
            <a:r>
              <a:rPr lang="nl-BE" sz="2700" dirty="0"/>
              <a:t> </a:t>
            </a:r>
            <a:r>
              <a:rPr lang="nl-BE" sz="2700" dirty="0" err="1"/>
              <a:t>and</a:t>
            </a:r>
            <a:r>
              <a:rPr lang="nl-BE" sz="2700" dirty="0"/>
              <a:t> support persons in State-</a:t>
            </a:r>
            <a:r>
              <a:rPr lang="nl-BE" sz="2700" dirty="0" err="1"/>
              <a:t>Ordered</a:t>
            </a:r>
            <a:r>
              <a:rPr lang="nl-BE" sz="2700" dirty="0"/>
              <a:t> </a:t>
            </a:r>
            <a:r>
              <a:rPr lang="nl-BE" sz="2700" dirty="0" err="1"/>
              <a:t>Measures</a:t>
            </a:r>
            <a:endParaRPr lang="nl-BE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23B699-178F-46DD-A3F2-C385DE08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4723"/>
            <a:ext cx="9144000" cy="492884"/>
          </a:xfrm>
        </p:spPr>
        <p:txBody>
          <a:bodyPr>
            <a:normAutofit/>
          </a:bodyPr>
          <a:lstStyle/>
          <a:p>
            <a:r>
              <a:rPr lang="nl-BE" sz="2000" dirty="0"/>
              <a:t>Amber Jans | PhD Candidate at Hasselt University | Belgium</a:t>
            </a:r>
          </a:p>
        </p:txBody>
      </p:sp>
    </p:spTree>
    <p:extLst>
      <p:ext uri="{BB962C8B-B14F-4D97-AF65-F5344CB8AC3E}">
        <p14:creationId xmlns:p14="http://schemas.microsoft.com/office/powerpoint/2010/main" val="53804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6B9D894-9F75-4A53-8C41-DB2AF9F7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04" y="1377243"/>
            <a:ext cx="6456140" cy="4188669"/>
          </a:xfrm>
        </p:spPr>
        <p:txBody>
          <a:bodyPr>
            <a:normAutofit/>
          </a:bodyPr>
          <a:lstStyle/>
          <a:p>
            <a:r>
              <a:rPr lang="nl-BE" sz="2400" dirty="0" err="1"/>
              <a:t>Available</a:t>
            </a:r>
            <a:r>
              <a:rPr lang="nl-BE" sz="2400" dirty="0"/>
              <a:t> country </a:t>
            </a:r>
            <a:r>
              <a:rPr lang="nl-BE" sz="2400" dirty="0" err="1"/>
              <a:t>reports</a:t>
            </a:r>
            <a:r>
              <a:rPr lang="nl-BE" sz="2400" dirty="0"/>
              <a:t> (29; 27 on website)</a:t>
            </a:r>
          </a:p>
          <a:p>
            <a:r>
              <a:rPr lang="nl-BE" sz="2400" dirty="0" err="1"/>
              <a:t>Extensiveness</a:t>
            </a:r>
            <a:r>
              <a:rPr lang="nl-BE" sz="2400" dirty="0"/>
              <a:t> of </a:t>
            </a:r>
            <a:r>
              <a:rPr lang="nl-BE" sz="2400" dirty="0" err="1"/>
              <a:t>answers</a:t>
            </a:r>
            <a:r>
              <a:rPr lang="nl-BE" sz="2400" dirty="0"/>
              <a:t> </a:t>
            </a:r>
          </a:p>
          <a:p>
            <a:r>
              <a:rPr lang="nl-BE" sz="2400" dirty="0" err="1"/>
              <a:t>Interpretation</a:t>
            </a:r>
            <a:r>
              <a:rPr lang="nl-BE" sz="2400" dirty="0"/>
              <a:t> of </a:t>
            </a:r>
            <a:r>
              <a:rPr lang="nl-BE" sz="2400" dirty="0" err="1"/>
              <a:t>questions</a:t>
            </a:r>
            <a:r>
              <a:rPr lang="nl-BE" sz="2400" dirty="0"/>
              <a:t> (</a:t>
            </a:r>
            <a:r>
              <a:rPr lang="nl-BE" sz="2400" dirty="0" err="1"/>
              <a:t>both</a:t>
            </a:r>
            <a:r>
              <a:rPr lang="nl-BE" sz="2400" dirty="0"/>
              <a:t> </a:t>
            </a:r>
            <a:r>
              <a:rPr lang="nl-BE" sz="2400" dirty="0" err="1"/>
              <a:t>ways</a:t>
            </a:r>
            <a:r>
              <a:rPr lang="nl-BE" sz="2400" dirty="0"/>
              <a:t>)</a:t>
            </a:r>
          </a:p>
          <a:p>
            <a:r>
              <a:rPr lang="nl-BE" sz="2400" dirty="0" err="1"/>
              <a:t>Law</a:t>
            </a:r>
            <a:r>
              <a:rPr lang="nl-BE" sz="2400" dirty="0"/>
              <a:t> in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books</a:t>
            </a:r>
            <a:r>
              <a:rPr lang="nl-BE" sz="2400" dirty="0"/>
              <a:t> vs. </a:t>
            </a:r>
            <a:r>
              <a:rPr lang="nl-BE" sz="2400" dirty="0" err="1"/>
              <a:t>law</a:t>
            </a:r>
            <a:r>
              <a:rPr lang="nl-BE" sz="2400" dirty="0"/>
              <a:t> in action</a:t>
            </a:r>
          </a:p>
          <a:p>
            <a:r>
              <a:rPr lang="nl-BE" sz="2400" dirty="0" err="1"/>
              <a:t>Our</a:t>
            </a:r>
            <a:r>
              <a:rPr lang="nl-BE" sz="2400" dirty="0"/>
              <a:t> </a:t>
            </a:r>
            <a:r>
              <a:rPr lang="nl-BE" sz="2400" dirty="0" err="1"/>
              <a:t>own</a:t>
            </a:r>
            <a:r>
              <a:rPr lang="nl-BE" sz="2400" dirty="0"/>
              <a:t> </a:t>
            </a:r>
            <a:r>
              <a:rPr lang="nl-BE" sz="2400" dirty="0" err="1"/>
              <a:t>interpretation</a:t>
            </a:r>
            <a:r>
              <a:rPr lang="nl-BE" sz="2400" dirty="0"/>
              <a:t> </a:t>
            </a:r>
            <a:r>
              <a:rPr lang="nl-BE" sz="2400" dirty="0">
                <a:sym typeface="Wingdings" panose="05000000000000000000" pitchFamily="2" charset="2"/>
              </a:rPr>
              <a:t></a:t>
            </a:r>
            <a:r>
              <a:rPr lang="nl-BE" sz="2400" dirty="0"/>
              <a:t> </a:t>
            </a:r>
            <a:r>
              <a:rPr lang="nl-BE" sz="2400" dirty="0" err="1"/>
              <a:t>from</a:t>
            </a:r>
            <a:r>
              <a:rPr lang="nl-BE" sz="2400" dirty="0"/>
              <a:t> a </a:t>
            </a:r>
            <a:r>
              <a:rPr lang="nl-BE" sz="2400" dirty="0" err="1"/>
              <a:t>Belgian</a:t>
            </a:r>
            <a:r>
              <a:rPr lang="nl-BE" sz="2400" dirty="0"/>
              <a:t> </a:t>
            </a:r>
            <a:r>
              <a:rPr lang="nl-BE" sz="2400" dirty="0" err="1"/>
              <a:t>perspective</a:t>
            </a:r>
            <a:endParaRPr lang="nl-BE" sz="2400" dirty="0"/>
          </a:p>
          <a:p>
            <a:r>
              <a:rPr lang="nl-BE" sz="2400" dirty="0"/>
              <a:t>Feedback </a:t>
            </a:r>
            <a:r>
              <a:rPr lang="nl-BE" sz="2400" dirty="0" err="1"/>
              <a:t>received</a:t>
            </a:r>
            <a:r>
              <a:rPr lang="nl-BE" sz="2400" dirty="0"/>
              <a:t> on draft </a:t>
            </a:r>
            <a:r>
              <a:rPr lang="nl-BE" sz="2400" dirty="0" err="1"/>
              <a:t>versions</a:t>
            </a:r>
            <a:r>
              <a:rPr lang="nl-BE" sz="2400" dirty="0"/>
              <a:t> (23 of 29 </a:t>
            </a:r>
            <a:r>
              <a:rPr lang="nl-BE" sz="2400" i="1" dirty="0"/>
              <a:t>d.d. </a:t>
            </a:r>
            <a:r>
              <a:rPr lang="nl-BE" sz="2400" dirty="0"/>
              <a:t>28.04.2025)</a:t>
            </a:r>
          </a:p>
          <a:p>
            <a:r>
              <a:rPr lang="nl-BE" sz="2400" dirty="0" err="1"/>
              <a:t>Typology</a:t>
            </a:r>
            <a:r>
              <a:rPr lang="nl-BE" sz="2400" dirty="0"/>
              <a:t> </a:t>
            </a:r>
            <a:r>
              <a:rPr lang="nl-BE" sz="2400" dirty="0" err="1"/>
              <a:t>based</a:t>
            </a:r>
            <a:r>
              <a:rPr lang="nl-BE" sz="2400" dirty="0"/>
              <a:t> on common </a:t>
            </a:r>
            <a:r>
              <a:rPr lang="nl-BE" sz="2400" dirty="0" err="1"/>
              <a:t>characteristics</a:t>
            </a:r>
            <a:r>
              <a:rPr lang="nl-BE" sz="2400" dirty="0"/>
              <a:t>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sometimes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(</a:t>
            </a:r>
            <a:r>
              <a:rPr lang="nl-BE" sz="2400" dirty="0" err="1"/>
              <a:t>too</a:t>
            </a:r>
            <a:r>
              <a:rPr lang="nl-BE" sz="2400" dirty="0"/>
              <a:t>) </a:t>
            </a:r>
            <a:r>
              <a:rPr lang="nl-BE" sz="2400" dirty="0" err="1"/>
              <a:t>simplistic</a:t>
            </a:r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9A55D9-2F8B-475B-A1F4-EA8F51BB4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Limitations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D1EA39-2B0A-47D8-8C17-A59825C4C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7" t="4302" r="9051" b="20264"/>
          <a:stretch/>
        </p:blipFill>
        <p:spPr>
          <a:xfrm>
            <a:off x="1297859" y="2566219"/>
            <a:ext cx="1918823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D9F9755-6AC7-4156-9232-E96E2587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6"/>
            <a:ext cx="10515600" cy="38375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be appointed as a representative/support person (natural person, public institution, CSO’s, private organization, etc.)?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kind of requirements does a representative/support person need to meet (capacity, relationship with the adult, etc.)?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what extent are the preferences of the adult and/or the spouse/partner/family members taken into consideration in the decision?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ranking of preferred representatives in the law? Do the spouse/partner/family members, or non-professional representatives enjoy priority over other persons?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safeguards as to conflicts of interests at the time of appointment?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several persons be appointed (simultaneously or as substitutes) as representative/support person within the framework of a single measure? 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 person obliged to accept appointment as representative/support person?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D015E9-45BE-4103-AA8A-67B6C036E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Question nr. 23 FL-EUR report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7897BD-6306-4ADA-BDA8-E783D463137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observations</a:t>
            </a:r>
            <a:r>
              <a:rPr lang="nl-BE" dirty="0"/>
              <a:t> – State-</a:t>
            </a:r>
            <a:r>
              <a:rPr lang="nl-BE" dirty="0" err="1"/>
              <a:t>Ordered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539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D9F9755-6AC7-4156-9232-E96E2587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6"/>
            <a:ext cx="10515600" cy="383755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be appointed as a representative/support person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(natural person, public institution, CSO’s, private organization, etc.)?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kind of requirements does a representative/support person need to meet (capacity, relationship with the adult, etc.)?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what extent are the preferences of the adult and/or the spouse/partner/family members taken into consideration in the decision?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ranking of preferred representatives in the law? Do the spouse/partner/family members, or non-professional representatives enjoy priority over other persons?</a:t>
            </a:r>
            <a:endParaRPr lang="nl-BE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safeguards as to conflicts of interests at the time of appointment?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several persons be appointed (simultaneously or as substitutes) as representative/support person within the framework of a single measure? </a:t>
            </a:r>
            <a:endParaRPr lang="nl-BE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 person obliged to accept appointment as representative/support person?</a:t>
            </a:r>
            <a:endParaRPr lang="nl-B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D015E9-45BE-4103-AA8A-67B6C036E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Question nr. 23 FL-EUR report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7897BD-6306-4ADA-BDA8-E783D463137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observations</a:t>
            </a:r>
            <a:r>
              <a:rPr lang="nl-BE" dirty="0"/>
              <a:t> – State-</a:t>
            </a:r>
            <a:r>
              <a:rPr lang="nl-BE" dirty="0" err="1"/>
              <a:t>Ordered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098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DAC9DC-5234-47BF-9114-6E99A3AD6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00" dirty="0"/>
              <a:t>Q23: </a:t>
            </a:r>
            <a:r>
              <a:rPr lang="nl-BE" sz="2400" dirty="0" err="1"/>
              <a:t>Who</a:t>
            </a:r>
            <a:r>
              <a:rPr lang="nl-BE" sz="2400" dirty="0"/>
              <a:t>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</a:t>
            </a:r>
            <a:r>
              <a:rPr lang="nl-BE" sz="2400" dirty="0" err="1"/>
              <a:t>appointed</a:t>
            </a:r>
            <a:r>
              <a:rPr lang="nl-BE" sz="2400" dirty="0"/>
              <a:t> as </a:t>
            </a:r>
            <a:r>
              <a:rPr lang="nl-BE" sz="2400" dirty="0" err="1"/>
              <a:t>representative</a:t>
            </a:r>
            <a:r>
              <a:rPr lang="nl-BE" sz="2400" dirty="0"/>
              <a:t> / support person? (1)</a:t>
            </a: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6EF401BE-0BEA-4B07-8F25-A2EC54CBF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497241"/>
              </p:ext>
            </p:extLst>
          </p:nvPr>
        </p:nvGraphicFramePr>
        <p:xfrm>
          <a:off x="5328356" y="591312"/>
          <a:ext cx="5734755" cy="552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40CB6E8A-3385-4709-B354-98C82237B0D9}"/>
              </a:ext>
            </a:extLst>
          </p:cNvPr>
          <p:cNvSpPr txBox="1"/>
          <p:nvPr/>
        </p:nvSpPr>
        <p:spPr>
          <a:xfrm>
            <a:off x="4284134" y="4648200"/>
            <a:ext cx="2088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accent2"/>
                </a:solidFill>
              </a:rPr>
              <a:t>e.g. Bulgaria, Finland, Norway, Portugal, </a:t>
            </a:r>
            <a:r>
              <a:rPr lang="nl-BE" sz="1600" b="1" dirty="0" err="1">
                <a:solidFill>
                  <a:schemeClr val="accent2"/>
                </a:solidFill>
              </a:rPr>
              <a:t>Serbia</a:t>
            </a:r>
            <a:r>
              <a:rPr lang="nl-BE" sz="1600" b="1" dirty="0">
                <a:solidFill>
                  <a:schemeClr val="accent2"/>
                </a:solidFill>
              </a:rPr>
              <a:t>, Sweden, Switzerland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154E4D9-035D-4F04-B8CA-9711A03CC2EA}"/>
              </a:ext>
            </a:extLst>
          </p:cNvPr>
          <p:cNvSpPr txBox="1"/>
          <p:nvPr/>
        </p:nvSpPr>
        <p:spPr>
          <a:xfrm>
            <a:off x="9322154" y="591312"/>
            <a:ext cx="2510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accent1"/>
                </a:solidFill>
              </a:rPr>
              <a:t>e.g.  Austria, Belgium, </a:t>
            </a:r>
            <a:r>
              <a:rPr lang="nl-BE" sz="1600" b="1" dirty="0" err="1">
                <a:solidFill>
                  <a:schemeClr val="accent1"/>
                </a:solidFill>
              </a:rPr>
              <a:t>Czechia</a:t>
            </a:r>
            <a:r>
              <a:rPr lang="nl-BE" sz="1600" b="1" dirty="0">
                <a:solidFill>
                  <a:schemeClr val="accent1"/>
                </a:solidFill>
              </a:rPr>
              <a:t>, England &amp; Wales, France, Poland, Slovenia, The Netherlands</a:t>
            </a:r>
          </a:p>
        </p:txBody>
      </p:sp>
      <p:sp>
        <p:nvSpPr>
          <p:cNvPr id="6" name="Ondertitel 3">
            <a:extLst>
              <a:ext uri="{FF2B5EF4-FFF2-40B4-BE49-F238E27FC236}">
                <a16:creationId xmlns:a16="http://schemas.microsoft.com/office/drawing/2014/main" id="{CF447C2D-0CD2-4200-92C8-C274426C5A1F}"/>
              </a:ext>
            </a:extLst>
          </p:cNvPr>
          <p:cNvSpPr txBox="1">
            <a:spLocks/>
          </p:cNvSpPr>
          <p:nvPr/>
        </p:nvSpPr>
        <p:spPr>
          <a:xfrm>
            <a:off x="838200" y="2247360"/>
            <a:ext cx="3303103" cy="473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i="1" dirty="0"/>
              <a:t>General </a:t>
            </a:r>
            <a:r>
              <a:rPr lang="nl-BE" sz="1600" i="1" dirty="0" err="1"/>
              <a:t>observations</a:t>
            </a: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191505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DAC9DC-5234-47BF-9114-6E99A3AD6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00" dirty="0"/>
              <a:t>Q23: </a:t>
            </a:r>
            <a:r>
              <a:rPr lang="nl-BE" sz="2400" dirty="0" err="1"/>
              <a:t>Who</a:t>
            </a:r>
            <a:r>
              <a:rPr lang="nl-BE" sz="2400" dirty="0"/>
              <a:t>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</a:t>
            </a:r>
            <a:r>
              <a:rPr lang="nl-BE" sz="2400" dirty="0" err="1"/>
              <a:t>appointed</a:t>
            </a:r>
            <a:r>
              <a:rPr lang="nl-BE" sz="2400" dirty="0"/>
              <a:t> as </a:t>
            </a:r>
            <a:r>
              <a:rPr lang="nl-BE" sz="2400" dirty="0" err="1"/>
              <a:t>representative</a:t>
            </a:r>
            <a:r>
              <a:rPr lang="nl-BE" sz="2400" dirty="0"/>
              <a:t> / support person? (2)</a:t>
            </a:r>
          </a:p>
        </p:txBody>
      </p:sp>
      <p:graphicFrame>
        <p:nvGraphicFramePr>
          <p:cNvPr id="16" name="Tijdelijke aanduiding voor inhoud 15">
            <a:extLst>
              <a:ext uri="{FF2B5EF4-FFF2-40B4-BE49-F238E27FC236}">
                <a16:creationId xmlns:a16="http://schemas.microsoft.com/office/drawing/2014/main" id="{304560E4-2A17-4F57-BFB1-5C12B102F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875012"/>
              </p:ext>
            </p:extLst>
          </p:nvPr>
        </p:nvGraphicFramePr>
        <p:xfrm>
          <a:off x="4979988" y="954088"/>
          <a:ext cx="6373812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7042CE64-1D5C-4E15-BFD9-9FFCABAC322D}"/>
              </a:ext>
            </a:extLst>
          </p:cNvPr>
          <p:cNvSpPr txBox="1"/>
          <p:nvPr/>
        </p:nvSpPr>
        <p:spPr>
          <a:xfrm>
            <a:off x="4979988" y="463490"/>
            <a:ext cx="262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There</a:t>
            </a:r>
            <a:r>
              <a:rPr lang="nl-BE" sz="2000" dirty="0"/>
              <a:t> </a:t>
            </a:r>
            <a:r>
              <a:rPr lang="nl-BE" sz="2000" dirty="0" err="1"/>
              <a:t>exists</a:t>
            </a:r>
            <a:r>
              <a:rPr lang="nl-BE" sz="2000" dirty="0"/>
              <a:t> a </a:t>
            </a:r>
            <a:r>
              <a:rPr lang="nl-BE" sz="2000" b="1" dirty="0"/>
              <a:t>‘cascade’</a:t>
            </a:r>
            <a:endParaRPr lang="nl-BE" sz="2000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81576F6-5B40-4DFB-8D93-46960D97F3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10" t="11524" r="20683" b="24405"/>
          <a:stretch/>
        </p:blipFill>
        <p:spPr>
          <a:xfrm>
            <a:off x="1435670" y="2986130"/>
            <a:ext cx="1656607" cy="1881710"/>
          </a:xfrm>
          <a:prstGeom prst="rect">
            <a:avLst/>
          </a:prstGeom>
        </p:spPr>
      </p:pic>
      <p:sp>
        <p:nvSpPr>
          <p:cNvPr id="6" name="Ondertitel 3">
            <a:extLst>
              <a:ext uri="{FF2B5EF4-FFF2-40B4-BE49-F238E27FC236}">
                <a16:creationId xmlns:a16="http://schemas.microsoft.com/office/drawing/2014/main" id="{C2995732-03E0-46D9-A500-553BAA7A0CD0}"/>
              </a:ext>
            </a:extLst>
          </p:cNvPr>
          <p:cNvSpPr txBox="1">
            <a:spLocks/>
          </p:cNvSpPr>
          <p:nvPr/>
        </p:nvSpPr>
        <p:spPr>
          <a:xfrm>
            <a:off x="838200" y="2247360"/>
            <a:ext cx="3303103" cy="473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i="1" dirty="0"/>
              <a:t>General </a:t>
            </a:r>
            <a:r>
              <a:rPr lang="nl-BE" sz="1600" i="1" dirty="0" err="1"/>
              <a:t>observations</a:t>
            </a:r>
            <a:endParaRPr lang="nl-BE" sz="1600" i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749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38D770-DA20-4BE0-B214-4E22479DF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00" dirty="0"/>
              <a:t>Q23C: Ranking of </a:t>
            </a:r>
            <a:r>
              <a:rPr lang="nl-BE" sz="2400" dirty="0" err="1"/>
              <a:t>preferred</a:t>
            </a:r>
            <a:r>
              <a:rPr lang="nl-BE" sz="2400" dirty="0"/>
              <a:t> </a:t>
            </a:r>
            <a:r>
              <a:rPr lang="nl-BE" sz="2400" dirty="0" err="1"/>
              <a:t>representatives</a:t>
            </a:r>
            <a:r>
              <a:rPr lang="nl-BE" sz="2400" dirty="0"/>
              <a:t> in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law</a:t>
            </a:r>
            <a:r>
              <a:rPr lang="nl-BE" sz="2400" dirty="0"/>
              <a:t>?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3218A4FD-9587-464A-8AA9-CA70C1367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41366"/>
              </p:ext>
            </p:extLst>
          </p:nvPr>
        </p:nvGraphicFramePr>
        <p:xfrm>
          <a:off x="4312356" y="248356"/>
          <a:ext cx="7879644" cy="649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ndertitel 3">
            <a:extLst>
              <a:ext uri="{FF2B5EF4-FFF2-40B4-BE49-F238E27FC236}">
                <a16:creationId xmlns:a16="http://schemas.microsoft.com/office/drawing/2014/main" id="{41B86FCC-736A-4639-9C35-B6AC4F298A97}"/>
              </a:ext>
            </a:extLst>
          </p:cNvPr>
          <p:cNvSpPr txBox="1">
            <a:spLocks/>
          </p:cNvSpPr>
          <p:nvPr/>
        </p:nvSpPr>
        <p:spPr>
          <a:xfrm>
            <a:off x="838200" y="2247360"/>
            <a:ext cx="3303103" cy="473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i="1" dirty="0"/>
              <a:t>General </a:t>
            </a:r>
            <a:r>
              <a:rPr lang="nl-BE" sz="1600" i="1" dirty="0" err="1"/>
              <a:t>observations</a:t>
            </a:r>
            <a:endParaRPr lang="nl-BE" sz="1600" i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242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42CDE41-EAA9-4960-B0D6-BEF14C26A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578766"/>
              </p:ext>
            </p:extLst>
          </p:nvPr>
        </p:nvGraphicFramePr>
        <p:xfrm>
          <a:off x="4312357" y="417687"/>
          <a:ext cx="7744176" cy="629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6077F8E-4376-43C5-AA37-75C96F22B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00" dirty="0"/>
              <a:t>Q23F: </a:t>
            </a:r>
            <a:r>
              <a:rPr lang="nl-BE" sz="2400" dirty="0" err="1"/>
              <a:t>Obligation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accept?</a:t>
            </a:r>
          </a:p>
        </p:txBody>
      </p:sp>
      <p:sp>
        <p:nvSpPr>
          <p:cNvPr id="5" name="Ondertitel 3">
            <a:extLst>
              <a:ext uri="{FF2B5EF4-FFF2-40B4-BE49-F238E27FC236}">
                <a16:creationId xmlns:a16="http://schemas.microsoft.com/office/drawing/2014/main" id="{75D418F4-8E2E-49FC-BACD-9C47585FCECE}"/>
              </a:ext>
            </a:extLst>
          </p:cNvPr>
          <p:cNvSpPr txBox="1">
            <a:spLocks/>
          </p:cNvSpPr>
          <p:nvPr/>
        </p:nvSpPr>
        <p:spPr>
          <a:xfrm>
            <a:off x="838200" y="2247360"/>
            <a:ext cx="3303103" cy="473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i="1" dirty="0"/>
              <a:t>General </a:t>
            </a:r>
            <a:r>
              <a:rPr lang="nl-BE" sz="1600" i="1" dirty="0" err="1"/>
              <a:t>observations</a:t>
            </a:r>
            <a:endParaRPr lang="nl-BE" sz="1600" i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499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4B4F27-D805-438A-A09A-36A683952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Key</a:t>
            </a:r>
            <a:r>
              <a:rPr lang="nl-BE" dirty="0"/>
              <a:t> take-</a:t>
            </a:r>
            <a:r>
              <a:rPr lang="nl-BE" dirty="0" err="1"/>
              <a:t>aways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121392C-6A13-48C3-A716-AA4F57B8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03" y="973666"/>
            <a:ext cx="6374296" cy="491066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nl-BE" sz="2400" dirty="0" err="1"/>
              <a:t>Prioritization</a:t>
            </a:r>
            <a:r>
              <a:rPr lang="nl-BE" sz="2400" dirty="0"/>
              <a:t> of </a:t>
            </a:r>
            <a:r>
              <a:rPr lang="nl-BE" sz="2400" b="1" dirty="0"/>
              <a:t>personal </a:t>
            </a:r>
            <a:r>
              <a:rPr lang="nl-BE" sz="2400" b="1" dirty="0" err="1"/>
              <a:t>choice</a:t>
            </a:r>
            <a:r>
              <a:rPr lang="nl-BE" sz="2400" b="1" dirty="0"/>
              <a:t> &amp; personal </a:t>
            </a:r>
            <a:r>
              <a:rPr lang="nl-BE" sz="2400" b="1" dirty="0" err="1"/>
              <a:t>relationships</a:t>
            </a:r>
            <a:endParaRPr lang="nl-BE" sz="2400" b="1" dirty="0"/>
          </a:p>
          <a:p>
            <a:pPr algn="just">
              <a:lnSpc>
                <a:spcPct val="120000"/>
              </a:lnSpc>
            </a:pPr>
            <a:r>
              <a:rPr lang="nl-BE" sz="2400" b="1" dirty="0"/>
              <a:t>Legal </a:t>
            </a:r>
            <a:r>
              <a:rPr lang="nl-BE" sz="2400" b="1" dirty="0" err="1"/>
              <a:t>certainty</a:t>
            </a:r>
            <a:r>
              <a:rPr lang="nl-BE" sz="2400" b="1" dirty="0"/>
              <a:t> </a:t>
            </a:r>
            <a:r>
              <a:rPr lang="nl-BE" sz="2400" b="1" dirty="0" err="1"/>
              <a:t>and</a:t>
            </a:r>
            <a:r>
              <a:rPr lang="nl-BE" sz="2400" b="1" dirty="0"/>
              <a:t> planning </a:t>
            </a:r>
            <a:r>
              <a:rPr lang="nl-BE" sz="2400" dirty="0">
                <a:sym typeface="Wingdings" panose="05000000000000000000" pitchFamily="2" charset="2"/>
              </a:rPr>
              <a:t> </a:t>
            </a:r>
            <a:r>
              <a:rPr lang="nl-BE" sz="2400" dirty="0" err="1">
                <a:sym typeface="Wingdings" panose="05000000000000000000" pitchFamily="2" charset="2"/>
              </a:rPr>
              <a:t>ability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to</a:t>
            </a:r>
            <a:r>
              <a:rPr lang="nl-BE" sz="2400" dirty="0">
                <a:sym typeface="Wingdings" panose="05000000000000000000" pitchFamily="2" charset="2"/>
              </a:rPr>
              <a:t> pre-</a:t>
            </a:r>
            <a:r>
              <a:rPr lang="nl-BE" sz="2400" dirty="0" err="1">
                <a:sym typeface="Wingdings" panose="05000000000000000000" pitchFamily="2" charset="2"/>
              </a:rPr>
              <a:t>appoint</a:t>
            </a:r>
            <a:r>
              <a:rPr lang="nl-BE" sz="2400" dirty="0">
                <a:sym typeface="Wingdings" panose="05000000000000000000" pitchFamily="2" charset="2"/>
              </a:rPr>
              <a:t> (e.g. advance </a:t>
            </a:r>
            <a:r>
              <a:rPr lang="nl-BE" sz="2400" dirty="0" err="1">
                <a:sym typeface="Wingdings" panose="05000000000000000000" pitchFamily="2" charset="2"/>
              </a:rPr>
              <a:t>directive</a:t>
            </a:r>
            <a:r>
              <a:rPr lang="nl-BE" sz="2400" dirty="0">
                <a:sym typeface="Wingdings" panose="05000000000000000000" pitchFamily="2" charset="2"/>
              </a:rPr>
              <a:t>)</a:t>
            </a:r>
            <a:endParaRPr lang="nl-BE" sz="2400" dirty="0"/>
          </a:p>
          <a:p>
            <a:pPr algn="just">
              <a:lnSpc>
                <a:spcPct val="120000"/>
              </a:lnSpc>
            </a:pPr>
            <a:r>
              <a:rPr lang="nl-BE" sz="2400" b="1" dirty="0"/>
              <a:t>Flexibility </a:t>
            </a:r>
            <a:r>
              <a:rPr lang="nl-BE" sz="2400" b="1" dirty="0" err="1"/>
              <a:t>and</a:t>
            </a:r>
            <a:r>
              <a:rPr lang="nl-BE" sz="2400" b="1" dirty="0"/>
              <a:t> </a:t>
            </a:r>
            <a:r>
              <a:rPr lang="nl-BE" sz="2400" b="1" dirty="0" err="1"/>
              <a:t>adaptability</a:t>
            </a:r>
            <a:r>
              <a:rPr lang="nl-BE" sz="2400" b="1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specific</a:t>
            </a:r>
            <a:r>
              <a:rPr lang="nl-BE" sz="2400" dirty="0"/>
              <a:t> </a:t>
            </a:r>
            <a:r>
              <a:rPr lang="nl-BE" sz="2400" dirty="0" err="1"/>
              <a:t>circumstances</a:t>
            </a:r>
            <a:r>
              <a:rPr lang="nl-BE" sz="2400" dirty="0"/>
              <a:t> </a:t>
            </a:r>
            <a:r>
              <a:rPr lang="nl-BE" sz="2400" dirty="0" err="1"/>
              <a:t>possible</a:t>
            </a:r>
            <a:r>
              <a:rPr lang="nl-BE" sz="2400" dirty="0"/>
              <a:t> </a:t>
            </a:r>
            <a:r>
              <a:rPr lang="nl-BE" sz="2400" dirty="0">
                <a:sym typeface="Wingdings" panose="05000000000000000000" pitchFamily="2" charset="2"/>
              </a:rPr>
              <a:t> </a:t>
            </a:r>
            <a:r>
              <a:rPr lang="nl-BE" sz="2400" dirty="0" err="1">
                <a:sym typeface="Wingdings" panose="05000000000000000000" pitchFamily="2" charset="2"/>
              </a:rPr>
              <a:t>balancing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familiarity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and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professionalism</a:t>
            </a:r>
            <a:r>
              <a:rPr lang="nl-BE" sz="2400" dirty="0">
                <a:sym typeface="Wingdings" panose="05000000000000000000" pitchFamily="2" charset="2"/>
              </a:rPr>
              <a:t>, </a:t>
            </a:r>
            <a:r>
              <a:rPr lang="nl-BE" sz="2400" dirty="0" err="1">
                <a:sym typeface="Wingdings" panose="05000000000000000000" pitchFamily="2" charset="2"/>
              </a:rPr>
              <a:t>sometimes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together</a:t>
            </a:r>
            <a:r>
              <a:rPr lang="nl-BE" sz="2400" dirty="0">
                <a:sym typeface="Wingdings" panose="05000000000000000000" pitchFamily="2" charset="2"/>
              </a:rPr>
              <a:t> (</a:t>
            </a:r>
            <a:r>
              <a:rPr lang="nl-BE" sz="2400" dirty="0" err="1">
                <a:sym typeface="Wingdings" panose="05000000000000000000" pitchFamily="2" charset="2"/>
              </a:rPr>
              <a:t>several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representatives</a:t>
            </a:r>
            <a:r>
              <a:rPr lang="nl-BE" sz="2400" dirty="0">
                <a:sym typeface="Wingdings" panose="05000000000000000000" pitchFamily="2" charset="2"/>
              </a:rPr>
              <a:t>)</a:t>
            </a:r>
            <a:endParaRPr lang="nl-BE" sz="2400" dirty="0"/>
          </a:p>
          <a:p>
            <a:pPr algn="just">
              <a:lnSpc>
                <a:spcPct val="120000"/>
              </a:lnSpc>
            </a:pPr>
            <a:r>
              <a:rPr lang="nl-BE" sz="2400" b="1" dirty="0"/>
              <a:t>Last resort </a:t>
            </a:r>
            <a:r>
              <a:rPr lang="nl-BE" sz="2400" dirty="0" err="1"/>
              <a:t>mechanisms</a:t>
            </a:r>
            <a:r>
              <a:rPr lang="nl-BE" sz="2400" dirty="0"/>
              <a:t> (</a:t>
            </a:r>
            <a:r>
              <a:rPr lang="nl-BE" sz="2400" dirty="0" err="1"/>
              <a:t>legal</a:t>
            </a:r>
            <a:r>
              <a:rPr lang="nl-BE" sz="2400" dirty="0"/>
              <a:t> persons, </a:t>
            </a:r>
            <a:r>
              <a:rPr lang="nl-BE" sz="2400" dirty="0" err="1"/>
              <a:t>judicial</a:t>
            </a:r>
            <a:r>
              <a:rPr lang="nl-BE" sz="2400" dirty="0"/>
              <a:t> </a:t>
            </a:r>
            <a:r>
              <a:rPr lang="nl-BE" sz="2400" dirty="0" err="1"/>
              <a:t>agents</a:t>
            </a:r>
            <a:r>
              <a:rPr lang="nl-BE" sz="2400" dirty="0"/>
              <a:t>, </a:t>
            </a:r>
            <a:r>
              <a:rPr lang="nl-BE" sz="2400" dirty="0" err="1"/>
              <a:t>municipalities</a:t>
            </a:r>
            <a:r>
              <a:rPr lang="nl-BE" sz="2400" dirty="0"/>
              <a:t>)</a:t>
            </a:r>
          </a:p>
          <a:p>
            <a:pPr algn="just">
              <a:lnSpc>
                <a:spcPct val="120000"/>
              </a:lnSpc>
            </a:pPr>
            <a:r>
              <a:rPr lang="nl-BE" sz="2400" b="1" dirty="0"/>
              <a:t>State or </a:t>
            </a:r>
            <a:r>
              <a:rPr lang="nl-BE" sz="2400" b="1" dirty="0" err="1"/>
              <a:t>institutional</a:t>
            </a:r>
            <a:r>
              <a:rPr lang="nl-BE" sz="2400" b="1" dirty="0"/>
              <a:t> </a:t>
            </a:r>
            <a:r>
              <a:rPr lang="nl-BE" sz="2400" b="1" dirty="0" err="1"/>
              <a:t>bodies</a:t>
            </a:r>
            <a:r>
              <a:rPr lang="nl-BE" sz="2400" b="1" dirty="0"/>
              <a:t> </a:t>
            </a:r>
            <a:r>
              <a:rPr lang="nl-BE" sz="2400" i="1" dirty="0" err="1"/>
              <a:t>can</a:t>
            </a:r>
            <a:r>
              <a:rPr lang="nl-BE" sz="2400" i="1" dirty="0"/>
              <a:t> </a:t>
            </a:r>
            <a:r>
              <a:rPr lang="nl-BE" sz="2400" dirty="0" err="1"/>
              <a:t>play</a:t>
            </a:r>
            <a:r>
              <a:rPr lang="nl-BE" sz="2400" dirty="0"/>
              <a:t> a </a:t>
            </a:r>
            <a:r>
              <a:rPr lang="nl-BE" sz="2400" dirty="0" err="1"/>
              <a:t>role</a:t>
            </a:r>
            <a:r>
              <a:rPr lang="nl-BE" sz="2400" dirty="0"/>
              <a:t> in </a:t>
            </a:r>
            <a:r>
              <a:rPr lang="nl-BE" sz="2400" dirty="0" err="1"/>
              <a:t>representation</a:t>
            </a:r>
            <a:r>
              <a:rPr lang="nl-BE" sz="2400" dirty="0"/>
              <a:t> of these </a:t>
            </a:r>
            <a:r>
              <a:rPr lang="nl-BE" sz="2400" dirty="0" err="1"/>
              <a:t>adults</a:t>
            </a:r>
            <a:r>
              <a:rPr lang="nl-BE" sz="2400" dirty="0"/>
              <a:t>, but </a:t>
            </a:r>
            <a:r>
              <a:rPr lang="nl-BE" sz="2400" dirty="0" err="1"/>
              <a:t>mostly</a:t>
            </a:r>
            <a:r>
              <a:rPr lang="nl-BE" sz="2400" dirty="0"/>
              <a:t> last resort</a:t>
            </a:r>
          </a:p>
          <a:p>
            <a:pPr algn="just">
              <a:lnSpc>
                <a:spcPct val="120000"/>
              </a:lnSpc>
            </a:pPr>
            <a:r>
              <a:rPr lang="nl-BE" sz="2400" dirty="0"/>
              <a:t>Most </a:t>
            </a:r>
            <a:r>
              <a:rPr lang="nl-BE" sz="2400" dirty="0" err="1"/>
              <a:t>countries</a:t>
            </a:r>
            <a:r>
              <a:rPr lang="nl-BE" sz="2400" dirty="0"/>
              <a:t> have a </a:t>
            </a:r>
            <a:r>
              <a:rPr lang="nl-BE" sz="2400" b="1" dirty="0" err="1"/>
              <a:t>legal</a:t>
            </a:r>
            <a:r>
              <a:rPr lang="nl-BE" sz="2400" b="1" dirty="0"/>
              <a:t> </a:t>
            </a:r>
            <a:r>
              <a:rPr lang="nl-BE" sz="2400" b="1" dirty="0" err="1"/>
              <a:t>framework</a:t>
            </a:r>
            <a:r>
              <a:rPr lang="nl-BE" sz="2400" b="1" dirty="0"/>
              <a:t> </a:t>
            </a:r>
            <a:r>
              <a:rPr lang="nl-BE" sz="2400" dirty="0" err="1"/>
              <a:t>covering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appointment</a:t>
            </a:r>
            <a:r>
              <a:rPr lang="nl-BE" sz="2400" dirty="0"/>
              <a:t> of a </a:t>
            </a:r>
            <a:r>
              <a:rPr lang="nl-BE" sz="2400" dirty="0" err="1"/>
              <a:t>representative</a:t>
            </a:r>
            <a:r>
              <a:rPr lang="nl-BE" sz="2400" dirty="0"/>
              <a:t>/support person</a:t>
            </a:r>
          </a:p>
        </p:txBody>
      </p:sp>
    </p:spTree>
    <p:extLst>
      <p:ext uri="{BB962C8B-B14F-4D97-AF65-F5344CB8AC3E}">
        <p14:creationId xmlns:p14="http://schemas.microsoft.com/office/powerpoint/2010/main" val="116674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A4CCCFB-1052-4E94-AA11-33586A4B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7"/>
            <a:ext cx="10515600" cy="37914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“Is providing support or representation considered a </a:t>
            </a: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legal duty or societal expectation 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 spouse or legally cohabiting partner? If yes, how is this obligation defined and enforced?”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Why?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</a:rPr>
              <a:t>Research: holistic aim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shift in relationship  parent-child relationship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Emotional and practical impact on the partner</a:t>
            </a:r>
          </a:p>
          <a:p>
            <a:pPr lvl="1">
              <a:lnSpc>
                <a:spcPct val="150000"/>
              </a:lnSpc>
            </a:pPr>
            <a:r>
              <a:rPr lang="en-US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Quid relational context in the law?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975A6B-A7ED-411E-BF8B-0AB6C1BBE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Extra question on draft </a:t>
            </a:r>
            <a:r>
              <a:rPr lang="nl-BE" dirty="0" err="1"/>
              <a:t>version</a:t>
            </a:r>
            <a:r>
              <a:rPr lang="nl-BE" dirty="0"/>
              <a:t> 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70D0279-DFD1-474F-9219-21CAAEDFAF2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 err="1"/>
              <a:t>Societal</a:t>
            </a:r>
            <a:r>
              <a:rPr lang="nl-BE" dirty="0"/>
              <a:t> </a:t>
            </a:r>
            <a:r>
              <a:rPr lang="nl-BE" dirty="0" err="1"/>
              <a:t>expectation</a:t>
            </a:r>
            <a:r>
              <a:rPr lang="nl-BE" dirty="0"/>
              <a:t> or 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duty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665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9A1A05-AAB4-4DEA-A91A-0FAB09138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000" dirty="0" err="1"/>
              <a:t>Societal</a:t>
            </a:r>
            <a:r>
              <a:rPr lang="nl-BE" sz="2000" dirty="0"/>
              <a:t> </a:t>
            </a:r>
            <a:r>
              <a:rPr lang="nl-BE" sz="2000" dirty="0" err="1"/>
              <a:t>expectation</a:t>
            </a:r>
            <a:r>
              <a:rPr lang="nl-BE" sz="2000" dirty="0"/>
              <a:t> or </a:t>
            </a:r>
            <a:r>
              <a:rPr lang="nl-BE" sz="2000" dirty="0" err="1"/>
              <a:t>legal</a:t>
            </a:r>
            <a:r>
              <a:rPr lang="nl-BE" sz="2000" dirty="0"/>
              <a:t> </a:t>
            </a:r>
            <a:r>
              <a:rPr lang="nl-BE" sz="2000" dirty="0" err="1"/>
              <a:t>duty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spouse</a:t>
            </a:r>
            <a:r>
              <a:rPr lang="nl-BE" sz="2000" dirty="0"/>
              <a:t>/partner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representative</a:t>
            </a:r>
            <a:r>
              <a:rPr lang="nl-BE" sz="2000" dirty="0"/>
              <a:t>/support person?</a:t>
            </a: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4960ACBB-4571-43E1-9DA2-306185C59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021953"/>
              </p:ext>
            </p:extLst>
          </p:nvPr>
        </p:nvGraphicFramePr>
        <p:xfrm>
          <a:off x="3144367" y="666044"/>
          <a:ext cx="7484532" cy="61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ndertitel 3">
            <a:extLst>
              <a:ext uri="{FF2B5EF4-FFF2-40B4-BE49-F238E27FC236}">
                <a16:creationId xmlns:a16="http://schemas.microsoft.com/office/drawing/2014/main" id="{F1551272-FFEA-4266-B0C1-FA19D701726E}"/>
              </a:ext>
            </a:extLst>
          </p:cNvPr>
          <p:cNvSpPr txBox="1">
            <a:spLocks/>
          </p:cNvSpPr>
          <p:nvPr/>
        </p:nvSpPr>
        <p:spPr>
          <a:xfrm>
            <a:off x="838200" y="2247360"/>
            <a:ext cx="3303103" cy="473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i="1" dirty="0"/>
              <a:t>General </a:t>
            </a:r>
            <a:r>
              <a:rPr lang="nl-BE" sz="1600" i="1" dirty="0" err="1"/>
              <a:t>observations</a:t>
            </a:r>
            <a:endParaRPr lang="nl-BE" sz="1600" i="1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1DCD3B-C4B0-4C2B-839A-7DC9232957A6}"/>
              </a:ext>
            </a:extLst>
          </p:cNvPr>
          <p:cNvSpPr txBox="1"/>
          <p:nvPr/>
        </p:nvSpPr>
        <p:spPr>
          <a:xfrm>
            <a:off x="7473784" y="872615"/>
            <a:ext cx="346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rgbClr val="0070C0"/>
                </a:solidFill>
              </a:rPr>
              <a:t>North Macedonia, Poland, Spain 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0E5E64E-9BE5-465F-B868-3BD7AA1AA9E4}"/>
              </a:ext>
            </a:extLst>
          </p:cNvPr>
          <p:cNvSpPr txBox="1"/>
          <p:nvPr/>
        </p:nvSpPr>
        <p:spPr>
          <a:xfrm>
            <a:off x="9590956" y="2276861"/>
            <a:ext cx="207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accent2"/>
                </a:solidFill>
              </a:rPr>
              <a:t>Austria, Finland, The Netherlands, Slovenia, </a:t>
            </a:r>
            <a:r>
              <a:rPr lang="nl-BE" sz="1600" b="1" dirty="0" err="1">
                <a:solidFill>
                  <a:schemeClr val="accent2"/>
                </a:solidFill>
              </a:rPr>
              <a:t>Serbia</a:t>
            </a:r>
            <a:r>
              <a:rPr lang="nl-BE" sz="1600" b="1" dirty="0">
                <a:solidFill>
                  <a:schemeClr val="accent2"/>
                </a:solidFill>
              </a:rPr>
              <a:t>, Norway, England &amp; Wales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17BAFC-2C11-4D3F-97C1-A16BAC450BA2}"/>
              </a:ext>
            </a:extLst>
          </p:cNvPr>
          <p:cNvSpPr txBox="1"/>
          <p:nvPr/>
        </p:nvSpPr>
        <p:spPr>
          <a:xfrm>
            <a:off x="7939404" y="5343155"/>
            <a:ext cx="253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2">
                    <a:lumMod val="50000"/>
                  </a:schemeClr>
                </a:solidFill>
              </a:rPr>
              <a:t>Belgium, Bulgaria, Germany, Hungary, Portugal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A410C7-8107-41EC-AEE2-7B39CD8DEE03}"/>
              </a:ext>
            </a:extLst>
          </p:cNvPr>
          <p:cNvSpPr txBox="1"/>
          <p:nvPr/>
        </p:nvSpPr>
        <p:spPr>
          <a:xfrm>
            <a:off x="5159022" y="5466267"/>
            <a:ext cx="163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</a:rPr>
              <a:t>Croatia, Sweden, Switzerland</a:t>
            </a:r>
          </a:p>
        </p:txBody>
      </p:sp>
    </p:spTree>
    <p:extLst>
      <p:ext uri="{BB962C8B-B14F-4D97-AF65-F5344CB8AC3E}">
        <p14:creationId xmlns:p14="http://schemas.microsoft.com/office/powerpoint/2010/main" val="352451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0CA88BF0-6C81-40FB-9717-684A88337CA3}"/>
              </a:ext>
            </a:extLst>
          </p:cNvPr>
          <p:cNvSpPr/>
          <p:nvPr/>
        </p:nvSpPr>
        <p:spPr>
          <a:xfrm>
            <a:off x="5271796" y="1396982"/>
            <a:ext cx="1558212" cy="402732"/>
          </a:xfrm>
          <a:prstGeom prst="rect">
            <a:avLst/>
          </a:prstGeom>
          <a:solidFill>
            <a:srgbClr val="C62C2A"/>
          </a:solidFill>
          <a:ln>
            <a:solidFill>
              <a:srgbClr val="C6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31BA27-141D-4844-911D-ED28F79535EA}"/>
              </a:ext>
            </a:extLst>
          </p:cNvPr>
          <p:cNvSpPr txBox="1">
            <a:spLocks/>
          </p:cNvSpPr>
          <p:nvPr/>
        </p:nvSpPr>
        <p:spPr>
          <a:xfrm>
            <a:off x="649357" y="955336"/>
            <a:ext cx="10515600" cy="883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573F1-6AB8-45C1-9841-278E2F9E1144}"/>
              </a:ext>
            </a:extLst>
          </p:cNvPr>
          <p:cNvSpPr txBox="1">
            <a:spLocks/>
          </p:cNvSpPr>
          <p:nvPr/>
        </p:nvSpPr>
        <p:spPr>
          <a:xfrm>
            <a:off x="649357" y="73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My PhD research</a:t>
            </a:r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83DD56ED-1221-4DC2-B333-9155A0C28E6D}"/>
              </a:ext>
            </a:extLst>
          </p:cNvPr>
          <p:cNvCxnSpPr/>
          <p:nvPr/>
        </p:nvCxnSpPr>
        <p:spPr>
          <a:xfrm>
            <a:off x="775567" y="1799717"/>
            <a:ext cx="1212783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57DF3C-89BE-4422-9A0C-1DBF7DA27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875" y="3904870"/>
            <a:ext cx="2872249" cy="22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9E3390-4C3F-C945-8464-DE4286247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800" dirty="0" err="1"/>
              <a:t>Implications</a:t>
            </a:r>
            <a:r>
              <a:rPr lang="nl-BE" sz="2800" dirty="0"/>
              <a:t> of framing support as a </a:t>
            </a:r>
            <a:r>
              <a:rPr lang="nl-BE" sz="2800" dirty="0" err="1"/>
              <a:t>legal</a:t>
            </a:r>
            <a:r>
              <a:rPr lang="nl-BE" sz="2800" dirty="0"/>
              <a:t> </a:t>
            </a:r>
            <a:r>
              <a:rPr lang="nl-BE" sz="2800" dirty="0" err="1"/>
              <a:t>duty</a:t>
            </a:r>
            <a:r>
              <a:rPr lang="nl-BE" sz="2800" dirty="0"/>
              <a:t> </a:t>
            </a: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err="1"/>
              <a:t>spouse</a:t>
            </a:r>
            <a:r>
              <a:rPr lang="nl-BE" sz="2800" dirty="0"/>
              <a:t>/partner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F8810B-998C-9A42-B477-6E270B789D0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Tension between autonomy &amp; legal duty: ‘healthy’ partner (own opinion; in need of further research)</a:t>
            </a:r>
          </a:p>
        </p:txBody>
      </p:sp>
      <p:sp>
        <p:nvSpPr>
          <p:cNvPr id="5" name="Rechthoek 7">
            <a:extLst>
              <a:ext uri="{FF2B5EF4-FFF2-40B4-BE49-F238E27FC236}">
                <a16:creationId xmlns:a16="http://schemas.microsoft.com/office/drawing/2014/main" id="{26AA1DCF-6BFF-734D-A1FB-ED3B1A8D8A04}"/>
              </a:ext>
            </a:extLst>
          </p:cNvPr>
          <p:cNvSpPr/>
          <p:nvPr/>
        </p:nvSpPr>
        <p:spPr>
          <a:xfrm>
            <a:off x="759939" y="2905760"/>
            <a:ext cx="4930988" cy="126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5DCE733-7420-4846-8189-FC421371D42F}"/>
              </a:ext>
            </a:extLst>
          </p:cNvPr>
          <p:cNvSpPr/>
          <p:nvPr/>
        </p:nvSpPr>
        <p:spPr>
          <a:xfrm>
            <a:off x="759941" y="2905760"/>
            <a:ext cx="650240" cy="847917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vak 10">
            <a:extLst>
              <a:ext uri="{FF2B5EF4-FFF2-40B4-BE49-F238E27FC236}">
                <a16:creationId xmlns:a16="http://schemas.microsoft.com/office/drawing/2014/main" id="{393155B4-368B-E845-8BB0-1D795CDFA0F1}"/>
              </a:ext>
            </a:extLst>
          </p:cNvPr>
          <p:cNvSpPr txBox="1"/>
          <p:nvPr/>
        </p:nvSpPr>
        <p:spPr>
          <a:xfrm>
            <a:off x="1477913" y="2953461"/>
            <a:ext cx="416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Normative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expectation</a:t>
            </a:r>
            <a:r>
              <a:rPr lang="nl-BE" b="1" dirty="0">
                <a:solidFill>
                  <a:srgbClr val="FF0000"/>
                </a:solidFill>
              </a:rPr>
              <a:t> on </a:t>
            </a:r>
            <a:r>
              <a:rPr lang="nl-BE" b="1" dirty="0" err="1">
                <a:solidFill>
                  <a:srgbClr val="FF0000"/>
                </a:solidFill>
              </a:rPr>
              <a:t>the</a:t>
            </a:r>
            <a:r>
              <a:rPr lang="nl-BE" b="1" dirty="0">
                <a:solidFill>
                  <a:srgbClr val="FF0000"/>
                </a:solidFill>
              </a:rPr>
              <a:t> partner</a:t>
            </a:r>
          </a:p>
          <a:p>
            <a:r>
              <a:rPr lang="nl-BE" sz="1400" dirty="0" err="1"/>
              <a:t>Pressure</a:t>
            </a:r>
            <a:r>
              <a:rPr lang="nl-BE" sz="1400" dirty="0"/>
              <a:t> &amp; </a:t>
            </a:r>
            <a:r>
              <a:rPr lang="nl-BE" sz="1400" dirty="0" err="1"/>
              <a:t>emotional</a:t>
            </a:r>
            <a:r>
              <a:rPr lang="nl-BE" sz="1400" dirty="0"/>
              <a:t> </a:t>
            </a:r>
            <a:r>
              <a:rPr lang="nl-BE" sz="1400" dirty="0" err="1"/>
              <a:t>overload</a:t>
            </a:r>
            <a:r>
              <a:rPr lang="nl-BE" sz="1400" dirty="0"/>
              <a:t>; risk </a:t>
            </a:r>
            <a:r>
              <a:rPr lang="nl-BE" sz="1400" dirty="0" err="1"/>
              <a:t>undermining</a:t>
            </a:r>
            <a:r>
              <a:rPr lang="nl-BE" sz="1400" dirty="0"/>
              <a:t> </a:t>
            </a:r>
            <a:r>
              <a:rPr lang="nl-BE" sz="1400" dirty="0" err="1"/>
              <a:t>relational</a:t>
            </a:r>
            <a:r>
              <a:rPr lang="nl-BE" sz="1400" dirty="0"/>
              <a:t> </a:t>
            </a:r>
            <a:r>
              <a:rPr lang="nl-BE" sz="1400" dirty="0" err="1"/>
              <a:t>character</a:t>
            </a:r>
            <a:r>
              <a:rPr lang="nl-BE" sz="1400" dirty="0"/>
              <a:t> of </a:t>
            </a:r>
            <a:r>
              <a:rPr lang="nl-BE" sz="1400" dirty="0" err="1"/>
              <a:t>caregiving</a:t>
            </a:r>
            <a:r>
              <a:rPr lang="nl-BE" sz="1400" dirty="0"/>
              <a:t>; </a:t>
            </a:r>
            <a:r>
              <a:rPr lang="nl-BE" sz="1400" dirty="0" err="1"/>
              <a:t>potential</a:t>
            </a:r>
            <a:r>
              <a:rPr lang="nl-BE" sz="1400" dirty="0"/>
              <a:t> conflict </a:t>
            </a:r>
            <a:r>
              <a:rPr lang="nl-BE" sz="1400" dirty="0" err="1"/>
              <a:t>autonomy</a:t>
            </a:r>
            <a:r>
              <a:rPr lang="nl-BE" sz="1400" dirty="0"/>
              <a:t> &amp; </a:t>
            </a:r>
            <a:r>
              <a:rPr lang="nl-BE" sz="1400" dirty="0" err="1"/>
              <a:t>affection</a:t>
            </a:r>
            <a:endParaRPr lang="nl-BE" sz="1400" dirty="0"/>
          </a:p>
        </p:txBody>
      </p:sp>
      <p:sp>
        <p:nvSpPr>
          <p:cNvPr id="8" name="Rechthoek 11">
            <a:extLst>
              <a:ext uri="{FF2B5EF4-FFF2-40B4-BE49-F238E27FC236}">
                <a16:creationId xmlns:a16="http://schemas.microsoft.com/office/drawing/2014/main" id="{2EA9CD14-CD2C-D74E-A9AE-E12046909508}"/>
              </a:ext>
            </a:extLst>
          </p:cNvPr>
          <p:cNvSpPr/>
          <p:nvPr/>
        </p:nvSpPr>
        <p:spPr>
          <a:xfrm>
            <a:off x="6501075" y="2905760"/>
            <a:ext cx="4738425" cy="126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3493DA44-BE3F-974F-843A-0B1875310AF5}"/>
              </a:ext>
            </a:extLst>
          </p:cNvPr>
          <p:cNvSpPr txBox="1"/>
          <p:nvPr/>
        </p:nvSpPr>
        <p:spPr>
          <a:xfrm>
            <a:off x="7236178" y="2953461"/>
            <a:ext cx="40033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Partner as </a:t>
            </a:r>
            <a:r>
              <a:rPr lang="nl-BE" b="1" dirty="0" err="1">
                <a:solidFill>
                  <a:srgbClr val="FF0000"/>
                </a:solidFill>
              </a:rPr>
              <a:t>duty-bearer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nl-BE" sz="1400" dirty="0" err="1"/>
              <a:t>Own</a:t>
            </a:r>
            <a:r>
              <a:rPr lang="nl-BE" sz="1400" dirty="0"/>
              <a:t> </a:t>
            </a:r>
            <a:r>
              <a:rPr lang="nl-BE" sz="1400" dirty="0" err="1"/>
              <a:t>vulnerability</a:t>
            </a:r>
            <a:r>
              <a:rPr lang="nl-BE" sz="1400" dirty="0"/>
              <a:t>? </a:t>
            </a:r>
            <a:r>
              <a:rPr lang="nl-BE" sz="1400" dirty="0" err="1"/>
              <a:t>Emotional</a:t>
            </a:r>
            <a:r>
              <a:rPr lang="nl-BE" sz="1400" dirty="0"/>
              <a:t> crisis? Parent-</a:t>
            </a:r>
            <a:r>
              <a:rPr lang="nl-BE" sz="1400" dirty="0" err="1"/>
              <a:t>child</a:t>
            </a:r>
            <a:r>
              <a:rPr lang="nl-BE" sz="1400" dirty="0"/>
              <a:t> </a:t>
            </a:r>
            <a:r>
              <a:rPr lang="nl-BE" sz="1400" dirty="0" err="1"/>
              <a:t>relationship</a:t>
            </a:r>
            <a:r>
              <a:rPr lang="nl-BE" sz="1400" dirty="0"/>
              <a:t>? </a:t>
            </a:r>
            <a:r>
              <a:rPr lang="nl-BE" sz="1400" dirty="0" err="1"/>
              <a:t>Str</a:t>
            </a:r>
            <a:r>
              <a:rPr lang="en-US" sz="1400" dirty="0" err="1"/>
              <a:t>ess</a:t>
            </a:r>
            <a:r>
              <a:rPr lang="en-US" sz="1400" dirty="0"/>
              <a:t>, fatigue, (social) isolation, lack of emotional and physical intimacy, quality of life</a:t>
            </a:r>
            <a:endParaRPr lang="nl-BE" sz="1400" dirty="0"/>
          </a:p>
          <a:p>
            <a:endParaRPr lang="nl-BE" sz="1400" dirty="0"/>
          </a:p>
        </p:txBody>
      </p:sp>
      <p:sp>
        <p:nvSpPr>
          <p:cNvPr id="11" name="Rechthoek 14">
            <a:extLst>
              <a:ext uri="{FF2B5EF4-FFF2-40B4-BE49-F238E27FC236}">
                <a16:creationId xmlns:a16="http://schemas.microsoft.com/office/drawing/2014/main" id="{B99B839A-9406-8646-8111-0CA527253872}"/>
              </a:ext>
            </a:extLst>
          </p:cNvPr>
          <p:cNvSpPr/>
          <p:nvPr/>
        </p:nvSpPr>
        <p:spPr>
          <a:xfrm>
            <a:off x="759939" y="4287520"/>
            <a:ext cx="4930988" cy="1124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D50B894-82CB-A543-9466-AE052B1D6101}"/>
              </a:ext>
            </a:extLst>
          </p:cNvPr>
          <p:cNvSpPr/>
          <p:nvPr/>
        </p:nvSpPr>
        <p:spPr>
          <a:xfrm>
            <a:off x="759941" y="4281541"/>
            <a:ext cx="650240" cy="847915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E45A431-00AA-4A49-8FEE-A29CC109947E}"/>
              </a:ext>
            </a:extLst>
          </p:cNvPr>
          <p:cNvSpPr/>
          <p:nvPr/>
        </p:nvSpPr>
        <p:spPr>
          <a:xfrm>
            <a:off x="6501074" y="2905760"/>
            <a:ext cx="650240" cy="847914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2D06B5CA-4A7E-6B48-94DA-6F40408A0EE5}"/>
              </a:ext>
            </a:extLst>
          </p:cNvPr>
          <p:cNvSpPr txBox="1"/>
          <p:nvPr/>
        </p:nvSpPr>
        <p:spPr>
          <a:xfrm>
            <a:off x="1442887" y="4335221"/>
            <a:ext cx="4213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Traditional gender/</a:t>
            </a:r>
            <a:r>
              <a:rPr lang="nl-BE" b="1" dirty="0" err="1">
                <a:solidFill>
                  <a:srgbClr val="FF0000"/>
                </a:solidFill>
              </a:rPr>
              <a:t>relationship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roles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en-US" sz="1400" dirty="0"/>
              <a:t>Women more likely to get dementia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i="1" dirty="0">
                <a:sym typeface="Wingdings" panose="05000000000000000000" pitchFamily="2" charset="2"/>
              </a:rPr>
              <a:t>quid</a:t>
            </a:r>
            <a:r>
              <a:rPr lang="en-US" sz="1400" dirty="0">
                <a:sym typeface="Wingdings" panose="05000000000000000000" pitchFamily="2" charset="2"/>
              </a:rPr>
              <a:t> caregiving, power dynamics</a:t>
            </a:r>
            <a:endParaRPr lang="nl-BE" sz="1400" dirty="0"/>
          </a:p>
        </p:txBody>
      </p:sp>
      <p:sp>
        <p:nvSpPr>
          <p:cNvPr id="14" name="Rechthoek 17">
            <a:extLst>
              <a:ext uri="{FF2B5EF4-FFF2-40B4-BE49-F238E27FC236}">
                <a16:creationId xmlns:a16="http://schemas.microsoft.com/office/drawing/2014/main" id="{874C6D4C-0016-D847-9967-7C5C780D5A9A}"/>
              </a:ext>
            </a:extLst>
          </p:cNvPr>
          <p:cNvSpPr/>
          <p:nvPr/>
        </p:nvSpPr>
        <p:spPr>
          <a:xfrm>
            <a:off x="6501075" y="4287521"/>
            <a:ext cx="4738425" cy="11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C919217-D166-CB4C-A2F0-0E827C7DCDB0}"/>
              </a:ext>
            </a:extLst>
          </p:cNvPr>
          <p:cNvSpPr/>
          <p:nvPr/>
        </p:nvSpPr>
        <p:spPr>
          <a:xfrm>
            <a:off x="6501074" y="4281540"/>
            <a:ext cx="650240" cy="847915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kstvak 19">
            <a:extLst>
              <a:ext uri="{FF2B5EF4-FFF2-40B4-BE49-F238E27FC236}">
                <a16:creationId xmlns:a16="http://schemas.microsoft.com/office/drawing/2014/main" id="{A1C77785-273F-9A4C-AA37-E381E8A7C785}"/>
              </a:ext>
            </a:extLst>
          </p:cNvPr>
          <p:cNvSpPr txBox="1"/>
          <p:nvPr/>
        </p:nvSpPr>
        <p:spPr>
          <a:xfrm>
            <a:off x="7236178" y="4335221"/>
            <a:ext cx="4003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Legal </a:t>
            </a:r>
            <a:r>
              <a:rPr lang="nl-BE" b="1" dirty="0" err="1">
                <a:solidFill>
                  <a:srgbClr val="FF0000"/>
                </a:solidFill>
              </a:rPr>
              <a:t>duty</a:t>
            </a:r>
            <a:r>
              <a:rPr lang="nl-BE" b="1" dirty="0">
                <a:solidFill>
                  <a:srgbClr val="FF0000"/>
                </a:solidFill>
              </a:rPr>
              <a:t> means </a:t>
            </a:r>
            <a:r>
              <a:rPr lang="nl-BE" b="1" dirty="0" err="1">
                <a:solidFill>
                  <a:srgbClr val="FF0000"/>
                </a:solidFill>
              </a:rPr>
              <a:t>enforcability</a:t>
            </a:r>
            <a:endParaRPr lang="nl-BE" b="1" dirty="0">
              <a:solidFill>
                <a:srgbClr val="FF0000"/>
              </a:solidFill>
            </a:endParaRPr>
          </a:p>
          <a:p>
            <a:r>
              <a:rPr lang="nl-BE" sz="1400" dirty="0"/>
              <a:t>How </a:t>
            </a:r>
            <a:r>
              <a:rPr lang="nl-BE" sz="1400" dirty="0" err="1"/>
              <a:t>to</a:t>
            </a:r>
            <a:r>
              <a:rPr lang="nl-BE" sz="1400" dirty="0"/>
              <a:t> do </a:t>
            </a:r>
            <a:r>
              <a:rPr lang="nl-BE" sz="1400" dirty="0" err="1"/>
              <a:t>that</a:t>
            </a:r>
            <a:r>
              <a:rPr lang="nl-BE" sz="1400" dirty="0"/>
              <a:t> in </a:t>
            </a:r>
            <a:r>
              <a:rPr lang="nl-BE" sz="1400" dirty="0" err="1"/>
              <a:t>intimate</a:t>
            </a:r>
            <a:r>
              <a:rPr lang="nl-BE" sz="1400" dirty="0"/>
              <a:t> setting? </a:t>
            </a:r>
            <a:r>
              <a:rPr lang="nl-BE" sz="1400" dirty="0" err="1"/>
              <a:t>Possible</a:t>
            </a:r>
            <a:r>
              <a:rPr lang="nl-BE" sz="1400" dirty="0"/>
              <a:t> </a:t>
            </a:r>
            <a:r>
              <a:rPr lang="nl-BE" sz="1400" dirty="0" err="1"/>
              <a:t>tension</a:t>
            </a:r>
            <a:r>
              <a:rPr lang="nl-BE" sz="1400" dirty="0"/>
              <a:t> </a:t>
            </a:r>
            <a:r>
              <a:rPr lang="nl-BE" sz="1400" dirty="0" err="1"/>
              <a:t>with</a:t>
            </a:r>
            <a:r>
              <a:rPr lang="nl-BE" sz="1400" dirty="0"/>
              <a:t> </a:t>
            </a:r>
            <a:r>
              <a:rPr lang="nl-BE" sz="1400" dirty="0" err="1"/>
              <a:t>matrimonial</a:t>
            </a:r>
            <a:r>
              <a:rPr lang="nl-BE" sz="1400" dirty="0"/>
              <a:t> (property) </a:t>
            </a:r>
            <a:r>
              <a:rPr lang="nl-BE" sz="1400" dirty="0" err="1"/>
              <a:t>law</a:t>
            </a:r>
            <a:endParaRPr lang="nl-BE" sz="1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5818033-040B-42CD-98DC-08648FA156FB}"/>
              </a:ext>
            </a:extLst>
          </p:cNvPr>
          <p:cNvSpPr txBox="1"/>
          <p:nvPr/>
        </p:nvSpPr>
        <p:spPr>
          <a:xfrm>
            <a:off x="8563490" y="5597540"/>
            <a:ext cx="2560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err="1">
                <a:solidFill>
                  <a:srgbClr val="FF0000"/>
                </a:solidFill>
              </a:rPr>
              <a:t>Better</a:t>
            </a:r>
            <a:r>
              <a:rPr lang="nl-BE" sz="1600" i="1" dirty="0">
                <a:solidFill>
                  <a:srgbClr val="FF0000"/>
                </a:solidFill>
              </a:rPr>
              <a:t>: </a:t>
            </a:r>
            <a:r>
              <a:rPr lang="nl-BE" sz="1600" i="1" dirty="0" err="1">
                <a:solidFill>
                  <a:srgbClr val="FF0000"/>
                </a:solidFill>
              </a:rPr>
              <a:t>societal</a:t>
            </a:r>
            <a:r>
              <a:rPr lang="nl-BE" sz="1600" i="1" dirty="0">
                <a:solidFill>
                  <a:srgbClr val="FF0000"/>
                </a:solidFill>
              </a:rPr>
              <a:t> </a:t>
            </a:r>
            <a:r>
              <a:rPr lang="nl-BE" sz="1600" i="1" dirty="0" err="1">
                <a:solidFill>
                  <a:srgbClr val="FF0000"/>
                </a:solidFill>
              </a:rPr>
              <a:t>expectation</a:t>
            </a:r>
            <a:r>
              <a:rPr lang="nl-BE" sz="1600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37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195DA-9E50-4350-AD22-7B08C1BD1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600" dirty="0" err="1"/>
              <a:t>Core</a:t>
            </a:r>
            <a:r>
              <a:rPr lang="nl-BE" sz="3600" dirty="0"/>
              <a:t> </a:t>
            </a:r>
            <a:r>
              <a:rPr lang="nl-BE" sz="3600" dirty="0" err="1"/>
              <a:t>elements</a:t>
            </a:r>
            <a:r>
              <a:rPr lang="nl-BE" sz="3600" dirty="0"/>
              <a:t> of </a:t>
            </a:r>
            <a:r>
              <a:rPr lang="nl-BE" sz="3600" dirty="0" err="1"/>
              <a:t>my</a:t>
            </a:r>
            <a:r>
              <a:rPr lang="nl-BE" sz="3600" dirty="0"/>
              <a:t> research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A3CCEA0-B579-41EC-BD21-B19F80DC7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678" y="1223347"/>
            <a:ext cx="7842322" cy="4411306"/>
          </a:xfrm>
        </p:spPr>
      </p:pic>
    </p:spTree>
    <p:extLst>
      <p:ext uri="{BB962C8B-B14F-4D97-AF65-F5344CB8AC3E}">
        <p14:creationId xmlns:p14="http://schemas.microsoft.com/office/powerpoint/2010/main" val="36618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9FB112-B211-C749-B3EE-215B9196D2AC}"/>
              </a:ext>
            </a:extLst>
          </p:cNvPr>
          <p:cNvSpPr txBox="1">
            <a:spLocks/>
          </p:cNvSpPr>
          <p:nvPr/>
        </p:nvSpPr>
        <p:spPr>
          <a:xfrm>
            <a:off x="838200" y="2210025"/>
            <a:ext cx="6938217" cy="192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600" b="1" dirty="0">
                <a:latin typeface="+mn-lt"/>
              </a:rPr>
              <a:t>Amber </a:t>
            </a:r>
            <a:r>
              <a:rPr lang="en-US" sz="2600" b="1" dirty="0" err="1">
                <a:latin typeface="+mn-lt"/>
              </a:rPr>
              <a:t>Jans</a:t>
            </a:r>
            <a:r>
              <a:rPr lang="en-US" sz="2600" b="1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PhD researcher person and family law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Hasselt University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+mn-lt"/>
              </a:rPr>
              <a:t>Belgium</a:t>
            </a:r>
          </a:p>
          <a:p>
            <a:endParaRPr lang="en-US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ED8AB75-AFEC-40F1-8EBB-A93D8C59A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87E75A-E551-46AE-8E30-DFCF2711D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6" t="3590" r="25096" b="3077"/>
          <a:stretch/>
        </p:blipFill>
        <p:spPr>
          <a:xfrm>
            <a:off x="9628283" y="4333208"/>
            <a:ext cx="1426600" cy="141880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55DDEC2-A183-4756-95E2-E05A66276F2F}"/>
              </a:ext>
            </a:extLst>
          </p:cNvPr>
          <p:cNvSpPr txBox="1"/>
          <p:nvPr/>
        </p:nvSpPr>
        <p:spPr>
          <a:xfrm>
            <a:off x="9667365" y="4056209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err="1"/>
              <a:t>Let’s</a:t>
            </a:r>
            <a:r>
              <a:rPr lang="nl-BE" sz="1200" dirty="0"/>
              <a:t> </a:t>
            </a:r>
            <a:r>
              <a:rPr lang="nl-BE" sz="1200" dirty="0" err="1"/>
              <a:t>stay</a:t>
            </a:r>
            <a:r>
              <a:rPr lang="nl-BE" sz="1200" dirty="0"/>
              <a:t> in </a:t>
            </a:r>
            <a:r>
              <a:rPr lang="nl-BE" sz="1200" dirty="0" err="1"/>
              <a:t>touch</a:t>
            </a:r>
            <a:r>
              <a:rPr lang="nl-BE" sz="1200" dirty="0"/>
              <a:t>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8673CF-B71A-4611-A6B9-26384B4149F2}"/>
              </a:ext>
            </a:extLst>
          </p:cNvPr>
          <p:cNvSpPr txBox="1"/>
          <p:nvPr/>
        </p:nvSpPr>
        <p:spPr>
          <a:xfrm>
            <a:off x="9628283" y="5752012"/>
            <a:ext cx="142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Scan </a:t>
            </a:r>
            <a:r>
              <a:rPr lang="nl-BE" sz="1200" dirty="0" err="1"/>
              <a:t>for</a:t>
            </a:r>
            <a:r>
              <a:rPr lang="nl-BE" sz="1200" dirty="0"/>
              <a:t> LinkedIn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9C439C3-007C-4912-B0A2-9C6B282F9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68695"/>
            <a:ext cx="10515600" cy="615412"/>
          </a:xfrm>
        </p:spPr>
        <p:txBody>
          <a:bodyPr/>
          <a:lstStyle/>
          <a:p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!</a:t>
            </a:r>
          </a:p>
        </p:txBody>
      </p:sp>
      <p:pic>
        <p:nvPicPr>
          <p:cNvPr id="17" name="Graphic 16" descr="Envelop met effen opvulling">
            <a:extLst>
              <a:ext uri="{FF2B5EF4-FFF2-40B4-BE49-F238E27FC236}">
                <a16:creationId xmlns:a16="http://schemas.microsoft.com/office/drawing/2014/main" id="{872BCF83-32CA-4AB5-B3A0-CEEA1F6C3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462" y="4056209"/>
            <a:ext cx="474784" cy="47478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88ACB62-B617-4031-A6A9-C71E5E717BCF}"/>
              </a:ext>
            </a:extLst>
          </p:cNvPr>
          <p:cNvSpPr txBox="1"/>
          <p:nvPr/>
        </p:nvSpPr>
        <p:spPr>
          <a:xfrm>
            <a:off x="1344472" y="4064621"/>
            <a:ext cx="2813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2C4B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amber.jans@uhasselt.be</a:t>
            </a:r>
            <a:endParaRPr lang="nl-BE" sz="2000" dirty="0">
              <a:solidFill>
                <a:srgbClr val="42C4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2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73B68B-606D-491C-9156-3DD3B5908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Belgium: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mechanisms</a:t>
            </a:r>
            <a:r>
              <a:rPr lang="nl-BE" dirty="0"/>
              <a:t>,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relationship</a:t>
            </a:r>
            <a:endParaRPr lang="nl-BE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1087B9C-36DF-41F3-A6C8-A62F11BF958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Different </a:t>
            </a:r>
            <a:r>
              <a:rPr lang="nl-BE" dirty="0" err="1"/>
              <a:t>rules</a:t>
            </a:r>
            <a:r>
              <a:rPr lang="nl-BE" dirty="0"/>
              <a:t>, </a:t>
            </a:r>
            <a:r>
              <a:rPr lang="nl-BE" dirty="0" err="1"/>
              <a:t>interests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protection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1C2E87-ADD4-4D5E-8480-69DCBBBCD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82" b="9030"/>
          <a:stretch/>
        </p:blipFill>
        <p:spPr>
          <a:xfrm>
            <a:off x="1914675" y="2156028"/>
            <a:ext cx="8168492" cy="362929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846E100-32E4-49E2-BC37-BD4C35BC6DF2}"/>
              </a:ext>
            </a:extLst>
          </p:cNvPr>
          <p:cNvSpPr txBox="1"/>
          <p:nvPr/>
        </p:nvSpPr>
        <p:spPr>
          <a:xfrm>
            <a:off x="2334639" y="4922195"/>
            <a:ext cx="317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/>
              <a:t>Interests</a:t>
            </a:r>
            <a:r>
              <a:rPr lang="nl-BE" b="1" dirty="0"/>
              <a:t> person </a:t>
            </a:r>
            <a:r>
              <a:rPr lang="nl-BE" b="1" dirty="0" err="1"/>
              <a:t>with</a:t>
            </a:r>
            <a:r>
              <a:rPr lang="nl-BE" b="1" dirty="0"/>
              <a:t> dementia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9F4C1-862C-43F8-B5E6-BE8E85829FDF}"/>
              </a:ext>
            </a:extLst>
          </p:cNvPr>
          <p:cNvSpPr txBox="1"/>
          <p:nvPr/>
        </p:nvSpPr>
        <p:spPr>
          <a:xfrm>
            <a:off x="7319448" y="4922195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Family </a:t>
            </a:r>
            <a:r>
              <a:rPr lang="nl-BE" b="1" dirty="0" err="1"/>
              <a:t>interests</a:t>
            </a:r>
            <a:endParaRPr lang="nl-BE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727567-E897-4F87-9F2F-EA93C40A7CE6}"/>
              </a:ext>
            </a:extLst>
          </p:cNvPr>
          <p:cNvSpPr txBox="1"/>
          <p:nvPr/>
        </p:nvSpPr>
        <p:spPr>
          <a:xfrm>
            <a:off x="4816770" y="5766817"/>
            <a:ext cx="23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/>
              <a:t>Interests</a:t>
            </a:r>
            <a:r>
              <a:rPr lang="nl-BE" b="1" dirty="0"/>
              <a:t> </a:t>
            </a:r>
            <a:r>
              <a:rPr lang="nl-BE" b="1" dirty="0" err="1"/>
              <a:t>other</a:t>
            </a:r>
            <a:r>
              <a:rPr lang="nl-BE" b="1" dirty="0"/>
              <a:t> partner</a:t>
            </a:r>
          </a:p>
        </p:txBody>
      </p:sp>
    </p:spTree>
    <p:extLst>
      <p:ext uri="{BB962C8B-B14F-4D97-AF65-F5344CB8AC3E}">
        <p14:creationId xmlns:p14="http://schemas.microsoft.com/office/powerpoint/2010/main" val="19232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D494B8-CA5F-4D1F-BA9A-ACABE931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04" y="591312"/>
            <a:ext cx="6374296" cy="55398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nl-BE" sz="2400" b="1" dirty="0"/>
              <a:t>How </a:t>
            </a:r>
            <a:r>
              <a:rPr lang="nl-BE" sz="2400" b="1" dirty="0" err="1"/>
              <a:t>can</a:t>
            </a:r>
            <a:r>
              <a:rPr lang="nl-BE" sz="2400" b="1" dirty="0"/>
              <a:t> </a:t>
            </a:r>
            <a:r>
              <a:rPr lang="nl-BE" sz="2400" b="1" dirty="0" err="1"/>
              <a:t>adults</a:t>
            </a:r>
            <a:r>
              <a:rPr lang="nl-BE" sz="2400" b="1" dirty="0"/>
              <a:t> </a:t>
            </a:r>
            <a:r>
              <a:rPr lang="nl-BE" sz="2400" b="1" dirty="0" err="1"/>
              <a:t>with</a:t>
            </a:r>
            <a:r>
              <a:rPr lang="nl-BE" sz="2400" b="1" dirty="0"/>
              <a:t> dementia </a:t>
            </a:r>
            <a:r>
              <a:rPr lang="nl-BE" sz="2400" b="1" dirty="0" err="1"/>
              <a:t>and</a:t>
            </a:r>
            <a:r>
              <a:rPr lang="nl-BE" sz="2400" b="1" dirty="0"/>
              <a:t> </a:t>
            </a:r>
            <a:r>
              <a:rPr lang="nl-BE" sz="2400" b="1" dirty="0" err="1"/>
              <a:t>their</a:t>
            </a:r>
            <a:r>
              <a:rPr lang="nl-BE" sz="2400" b="1" dirty="0"/>
              <a:t> partner in a </a:t>
            </a:r>
            <a:r>
              <a:rPr lang="nl-BE" sz="2400" b="1" dirty="0" err="1"/>
              <a:t>registered</a:t>
            </a:r>
            <a:r>
              <a:rPr lang="nl-BE" sz="2400" b="1" dirty="0"/>
              <a:t> partnership best </a:t>
            </a:r>
            <a:r>
              <a:rPr lang="nl-BE" sz="2400" b="1" dirty="0" err="1"/>
              <a:t>be</a:t>
            </a:r>
            <a:r>
              <a:rPr lang="nl-BE" sz="2400" b="1" dirty="0"/>
              <a:t> </a:t>
            </a:r>
            <a:r>
              <a:rPr lang="nl-BE" sz="2400" b="1" dirty="0" err="1"/>
              <a:t>supported</a:t>
            </a:r>
            <a:r>
              <a:rPr lang="nl-BE" sz="2400" b="1" dirty="0"/>
              <a:t> in </a:t>
            </a:r>
            <a:r>
              <a:rPr lang="nl-BE" sz="2400" b="1" dirty="0" err="1"/>
              <a:t>terms</a:t>
            </a:r>
            <a:r>
              <a:rPr lang="nl-BE" sz="2400" b="1" dirty="0"/>
              <a:t> of </a:t>
            </a:r>
            <a:r>
              <a:rPr lang="nl-BE" sz="2400" b="1" dirty="0" err="1"/>
              <a:t>matrimonial</a:t>
            </a:r>
            <a:r>
              <a:rPr lang="nl-BE" sz="2400" b="1" dirty="0"/>
              <a:t> </a:t>
            </a:r>
            <a:r>
              <a:rPr lang="nl-BE" sz="2400" b="1" dirty="0" err="1"/>
              <a:t>law</a:t>
            </a:r>
            <a:r>
              <a:rPr lang="nl-BE" sz="2400" b="1" dirty="0"/>
              <a:t> (personal </a:t>
            </a:r>
            <a:r>
              <a:rPr lang="nl-BE" sz="2400" b="1" dirty="0" err="1"/>
              <a:t>and</a:t>
            </a:r>
            <a:r>
              <a:rPr lang="nl-BE" sz="2400" b="1" dirty="0"/>
              <a:t> property </a:t>
            </a:r>
            <a:r>
              <a:rPr lang="nl-BE" sz="2400" b="1" dirty="0" err="1"/>
              <a:t>aspects</a:t>
            </a:r>
            <a:r>
              <a:rPr lang="nl-BE" sz="2400" b="1" dirty="0"/>
              <a:t>) </a:t>
            </a:r>
            <a:r>
              <a:rPr lang="nl-BE" sz="2400" b="1" dirty="0" err="1"/>
              <a:t>and</a:t>
            </a:r>
            <a:r>
              <a:rPr lang="nl-BE" sz="2400" b="1" dirty="0"/>
              <a:t> adult </a:t>
            </a:r>
            <a:r>
              <a:rPr lang="nl-BE" sz="2400" b="1" dirty="0" err="1"/>
              <a:t>protection</a:t>
            </a:r>
            <a:r>
              <a:rPr lang="nl-BE" sz="2400" b="1" dirty="0"/>
              <a:t> </a:t>
            </a:r>
            <a:r>
              <a:rPr lang="nl-BE" sz="2400" b="1" dirty="0" err="1"/>
              <a:t>law</a:t>
            </a:r>
            <a:r>
              <a:rPr lang="nl-BE" sz="2400" b="1" dirty="0"/>
              <a:t>, </a:t>
            </a:r>
            <a:r>
              <a:rPr lang="nl-BE" sz="2400" b="1" dirty="0" err="1"/>
              <a:t>starting</a:t>
            </a:r>
            <a:r>
              <a:rPr lang="nl-BE" sz="2400" b="1" dirty="0"/>
              <a:t> </a:t>
            </a:r>
            <a:r>
              <a:rPr lang="nl-BE" sz="2400" b="1" dirty="0" err="1"/>
              <a:t>from</a:t>
            </a:r>
            <a:r>
              <a:rPr lang="nl-BE" sz="2400" b="1" dirty="0"/>
              <a:t> </a:t>
            </a:r>
            <a:r>
              <a:rPr lang="nl-BE" sz="2400" b="1" dirty="0" err="1"/>
              <a:t>their</a:t>
            </a:r>
            <a:r>
              <a:rPr lang="nl-BE" sz="2400" b="1" dirty="0"/>
              <a:t> right </a:t>
            </a:r>
            <a:r>
              <a:rPr lang="nl-BE" sz="2400" b="1" dirty="0" err="1"/>
              <a:t>to</a:t>
            </a:r>
            <a:r>
              <a:rPr lang="nl-BE" sz="2400" b="1" dirty="0"/>
              <a:t> respect </a:t>
            </a:r>
            <a:r>
              <a:rPr lang="nl-BE" sz="2400" b="1" dirty="0" err="1"/>
              <a:t>for</a:t>
            </a:r>
            <a:r>
              <a:rPr lang="nl-BE" sz="2400" b="1" dirty="0"/>
              <a:t> private </a:t>
            </a:r>
            <a:r>
              <a:rPr lang="nl-BE" sz="2400" b="1" dirty="0" err="1"/>
              <a:t>and</a:t>
            </a:r>
            <a:r>
              <a:rPr lang="nl-BE" sz="2400" b="1" dirty="0"/>
              <a:t> family life </a:t>
            </a:r>
            <a:r>
              <a:rPr lang="nl-BE" sz="2400" b="1" dirty="0" err="1"/>
              <a:t>and</a:t>
            </a:r>
            <a:r>
              <a:rPr lang="nl-BE" sz="2400" b="1" dirty="0"/>
              <a:t> </a:t>
            </a:r>
            <a:r>
              <a:rPr lang="nl-BE" sz="2400" b="1" dirty="0" err="1"/>
              <a:t>the</a:t>
            </a:r>
            <a:r>
              <a:rPr lang="nl-BE" sz="2400" b="1" dirty="0"/>
              <a:t> right </a:t>
            </a:r>
            <a:r>
              <a:rPr lang="nl-BE" sz="2400" b="1" dirty="0" err="1"/>
              <a:t>to</a:t>
            </a:r>
            <a:r>
              <a:rPr lang="nl-BE" sz="2400" b="1" dirty="0"/>
              <a:t> </a:t>
            </a:r>
            <a:r>
              <a:rPr lang="nl-BE" sz="2400" b="1" dirty="0" err="1"/>
              <a:t>equal</a:t>
            </a:r>
            <a:r>
              <a:rPr lang="nl-BE" sz="2400" b="1" dirty="0"/>
              <a:t> treatment </a:t>
            </a:r>
            <a:r>
              <a:rPr lang="nl-BE" sz="2400" b="1" dirty="0" err="1"/>
              <a:t>before</a:t>
            </a:r>
            <a:r>
              <a:rPr lang="nl-BE" sz="2400" b="1" dirty="0"/>
              <a:t> </a:t>
            </a:r>
            <a:r>
              <a:rPr lang="nl-BE" sz="2400" b="1" dirty="0" err="1"/>
              <a:t>the</a:t>
            </a:r>
            <a:r>
              <a:rPr lang="nl-BE" sz="2400" b="1" dirty="0"/>
              <a:t> </a:t>
            </a:r>
            <a:r>
              <a:rPr lang="nl-BE" sz="2400" b="1" dirty="0" err="1"/>
              <a:t>law</a:t>
            </a:r>
            <a:r>
              <a:rPr lang="nl-BE" sz="2400" b="1" dirty="0"/>
              <a:t>?</a:t>
            </a:r>
          </a:p>
          <a:p>
            <a:pPr marL="0" indent="0" algn="just">
              <a:buNone/>
            </a:pPr>
            <a:endParaRPr lang="nl-BE" b="0" i="0" dirty="0">
              <a:solidFill>
                <a:srgbClr val="141414"/>
              </a:solidFill>
              <a:effectLst/>
            </a:endParaRPr>
          </a:p>
          <a:p>
            <a:pPr marL="457200" lvl="1" indent="0" algn="just">
              <a:buNone/>
            </a:pPr>
            <a:r>
              <a:rPr lang="en-US" sz="2000" b="0" i="0" dirty="0">
                <a:solidFill>
                  <a:srgbClr val="141414"/>
                </a:solidFill>
                <a:effectLst/>
              </a:rPr>
              <a:t>How does psychology and psychiatry view the relationship between partners in case one of the partners has dementia? (= factual reality)</a:t>
            </a:r>
          </a:p>
          <a:p>
            <a:pPr marL="457200" lvl="1" indent="0" algn="just">
              <a:buNone/>
            </a:pPr>
            <a:endParaRPr lang="nl-BE" sz="2000" b="0" i="0" dirty="0">
              <a:solidFill>
                <a:srgbClr val="141414"/>
              </a:solidFill>
              <a:effectLst/>
            </a:endParaRPr>
          </a:p>
          <a:p>
            <a:pPr marL="457200" lvl="1" indent="0" algn="just">
              <a:buNone/>
            </a:pPr>
            <a:r>
              <a:rPr lang="en-US" sz="2000" b="0" i="0" dirty="0">
                <a:solidFill>
                  <a:srgbClr val="141414"/>
                </a:solidFill>
                <a:effectLst/>
              </a:rPr>
              <a:t>Do the CRPD and the ECHR provide for protection of persons with dementia and their partner? (= human rights)</a:t>
            </a:r>
          </a:p>
          <a:p>
            <a:pPr marL="457200" lvl="1" indent="0" algn="just">
              <a:buNone/>
            </a:pPr>
            <a:endParaRPr lang="en-US" sz="2000" dirty="0">
              <a:solidFill>
                <a:srgbClr val="141414"/>
              </a:solidFill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141414"/>
                </a:solidFill>
              </a:rPr>
              <a:t>What is the current legal regime concerning persons with dementia and their partner in a relationship regarding civil law protection mechanisms and relational (property) law, and how do these mechanisms relate to each other? (= Belgian law)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CCD4A3-1C96-4551-AFC9-BC25508D2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600" dirty="0"/>
              <a:t>Central research question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37F4FC41-65D4-490B-8096-5071FD5766F5}"/>
              </a:ext>
            </a:extLst>
          </p:cNvPr>
          <p:cNvSpPr/>
          <p:nvPr/>
        </p:nvSpPr>
        <p:spPr>
          <a:xfrm>
            <a:off x="4997295" y="3740755"/>
            <a:ext cx="333936" cy="413432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51D0373-31CC-4D74-AE15-569A2B004F63}"/>
              </a:ext>
            </a:extLst>
          </p:cNvPr>
          <p:cNvSpPr/>
          <p:nvPr/>
        </p:nvSpPr>
        <p:spPr>
          <a:xfrm>
            <a:off x="4996999" y="2703814"/>
            <a:ext cx="333936" cy="413432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D76C327-3F31-4937-A5C2-BFA8A0757323}"/>
              </a:ext>
            </a:extLst>
          </p:cNvPr>
          <p:cNvSpPr/>
          <p:nvPr/>
        </p:nvSpPr>
        <p:spPr>
          <a:xfrm>
            <a:off x="4996999" y="4777696"/>
            <a:ext cx="333936" cy="413432"/>
          </a:xfrm>
          <a:prstGeom prst="rect">
            <a:avLst/>
          </a:prstGeom>
          <a:solidFill>
            <a:srgbClr val="D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6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8784E8-C906-460F-A3C0-B3F01391C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75366"/>
            <a:ext cx="10515600" cy="615412"/>
          </a:xfrm>
        </p:spPr>
        <p:txBody>
          <a:bodyPr/>
          <a:lstStyle/>
          <a:p>
            <a:r>
              <a:rPr lang="nl-BE" dirty="0"/>
              <a:t>In search of </a:t>
            </a:r>
            <a:r>
              <a:rPr lang="nl-BE" dirty="0" err="1"/>
              <a:t>the</a:t>
            </a:r>
            <a:r>
              <a:rPr lang="nl-BE" dirty="0"/>
              <a:t> ‘missing link’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F8B65D-37F7-43C9-9831-A4D5D732D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41" b="4232"/>
          <a:stretch/>
        </p:blipFill>
        <p:spPr>
          <a:xfrm>
            <a:off x="2003322" y="2109020"/>
            <a:ext cx="8185355" cy="41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D1B808-E65E-4D14-9124-BF7888A64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Methodology</a:t>
            </a:r>
            <a:endParaRPr lang="nl-BE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FD9B168-C1DD-42CA-B257-77E313CFA53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Research </a:t>
            </a:r>
            <a:r>
              <a:rPr lang="nl-BE" dirty="0" err="1"/>
              <a:t>Roadmap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A7246A-3827-4DEE-8EED-B138C7F115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20" y="2155033"/>
            <a:ext cx="3181365" cy="229577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AB2CA9-5C36-474E-944D-346E78E5BE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01" t="19765" r="5323" b="33804"/>
          <a:stretch/>
        </p:blipFill>
        <p:spPr>
          <a:xfrm>
            <a:off x="7133005" y="2507870"/>
            <a:ext cx="4547261" cy="291971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7BBCE9-F386-4C44-A0D1-BE44F1B344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4" t="51608" r="63647" b="21255"/>
          <a:stretch/>
        </p:blipFill>
        <p:spPr>
          <a:xfrm>
            <a:off x="1974449" y="4562214"/>
            <a:ext cx="3181365" cy="17307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DACA081-426B-4108-A1AA-78B7820F51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76" t="78274" r="13265" b="8706"/>
          <a:stretch/>
        </p:blipFill>
        <p:spPr>
          <a:xfrm>
            <a:off x="7036186" y="5630225"/>
            <a:ext cx="3550025" cy="79851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91D3E5F-5B13-4A34-86B6-C4216E2CC1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82" t="29334" r="46000"/>
          <a:stretch/>
        </p:blipFill>
        <p:spPr>
          <a:xfrm>
            <a:off x="5326828" y="2011679"/>
            <a:ext cx="1538344" cy="484632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174B4DC-0312-4666-BB25-AB59410DC1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265" r="45117" b="70667"/>
          <a:stretch/>
        </p:blipFill>
        <p:spPr>
          <a:xfrm>
            <a:off x="5443499" y="0"/>
            <a:ext cx="1538344" cy="2011679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D05DAE5-9AFD-4C2B-B57F-A431FF4E2A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2" t="7130" r="30343" b="21296"/>
          <a:stretch/>
        </p:blipFill>
        <p:spPr>
          <a:xfrm rot="3754439">
            <a:off x="6068657" y="2962508"/>
            <a:ext cx="523692" cy="9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D14ECE2-79D8-413C-ADD4-1060EA11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816"/>
            <a:ext cx="10515600" cy="3773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/>
              <a:t>Why</a:t>
            </a:r>
            <a:r>
              <a:rPr lang="nl-BE" dirty="0"/>
              <a:t>? </a:t>
            </a:r>
            <a:r>
              <a:rPr lang="nl-BE" dirty="0" err="1"/>
              <a:t>Potential</a:t>
            </a:r>
            <a:r>
              <a:rPr lang="nl-BE" dirty="0"/>
              <a:t> attention </a:t>
            </a:r>
            <a:r>
              <a:rPr lang="nl-BE" dirty="0" err="1"/>
              <a:t>for</a:t>
            </a:r>
            <a:r>
              <a:rPr lang="nl-BE" dirty="0"/>
              <a:t> conflict of </a:t>
            </a:r>
            <a:r>
              <a:rPr lang="nl-BE" dirty="0" err="1"/>
              <a:t>interests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healthy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unhealthy</a:t>
            </a:r>
            <a:r>
              <a:rPr lang="nl-BE" dirty="0"/>
              <a:t> partner</a:t>
            </a:r>
          </a:p>
          <a:p>
            <a:pPr marL="0" indent="0">
              <a:buNone/>
            </a:pPr>
            <a:r>
              <a:rPr lang="nl-BE" b="1" dirty="0"/>
              <a:t>Germany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Big </a:t>
            </a:r>
            <a:r>
              <a:rPr lang="nl-BE" dirty="0" err="1"/>
              <a:t>debate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&amp; </a:t>
            </a:r>
            <a:r>
              <a:rPr lang="nl-BE" dirty="0" err="1"/>
              <a:t>preferences</a:t>
            </a:r>
            <a:r>
              <a:rPr lang="nl-BE" dirty="0"/>
              <a:t> of a person: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extent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bring</a:t>
            </a:r>
            <a:r>
              <a:rPr lang="nl-BE" dirty="0"/>
              <a:t> </a:t>
            </a:r>
            <a:r>
              <a:rPr lang="nl-BE" dirty="0" err="1"/>
              <a:t>yourself</a:t>
            </a:r>
            <a:r>
              <a:rPr lang="nl-BE" dirty="0"/>
              <a:t> </a:t>
            </a:r>
            <a:r>
              <a:rPr lang="nl-BE" dirty="0" err="1"/>
              <a:t>damage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Family </a:t>
            </a:r>
            <a:r>
              <a:rPr lang="nl-BE" dirty="0" err="1"/>
              <a:t>interests</a:t>
            </a:r>
            <a:r>
              <a:rPr lang="nl-BE" dirty="0"/>
              <a:t> taken </a:t>
            </a:r>
            <a:r>
              <a:rPr lang="nl-BE" dirty="0" err="1"/>
              <a:t>into</a:t>
            </a:r>
            <a:r>
              <a:rPr lang="nl-BE" dirty="0"/>
              <a:t> account next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interests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appointing</a:t>
            </a:r>
            <a:r>
              <a:rPr lang="nl-BE" dirty="0"/>
              <a:t> a </a:t>
            </a:r>
            <a:r>
              <a:rPr lang="nl-BE" dirty="0" err="1"/>
              <a:t>representative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Norway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Scandinavian</a:t>
            </a:r>
            <a:r>
              <a:rPr lang="nl-BE" dirty="0"/>
              <a:t> welfare system</a:t>
            </a:r>
          </a:p>
          <a:p>
            <a:pPr lvl="1"/>
            <a:r>
              <a:rPr lang="nl-BE" dirty="0"/>
              <a:t>Big </a:t>
            </a:r>
            <a:r>
              <a:rPr lang="nl-BE" dirty="0" err="1"/>
              <a:t>acknowledgement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support </a:t>
            </a:r>
            <a:r>
              <a:rPr lang="nl-BE" dirty="0" err="1"/>
              <a:t>instead</a:t>
            </a:r>
            <a:r>
              <a:rPr lang="nl-BE" dirty="0"/>
              <a:t> of </a:t>
            </a:r>
            <a:r>
              <a:rPr lang="nl-BE" dirty="0" err="1"/>
              <a:t>representation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maximal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added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value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for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person </a:t>
            </a:r>
            <a:r>
              <a:rPr lang="nl-BE" dirty="0" err="1">
                <a:sym typeface="Wingdings" panose="05000000000000000000" pitchFamily="2" charset="2"/>
              </a:rPr>
              <a:t>with</a:t>
            </a:r>
            <a:r>
              <a:rPr lang="nl-BE" dirty="0">
                <a:sym typeface="Wingdings" panose="05000000000000000000" pitchFamily="2" charset="2"/>
              </a:rPr>
              <a:t> dementia, </a:t>
            </a:r>
            <a:r>
              <a:rPr lang="nl-BE" dirty="0" err="1">
                <a:sym typeface="Wingdings" panose="05000000000000000000" pitchFamily="2" charset="2"/>
              </a:rPr>
              <a:t>maybe</a:t>
            </a:r>
            <a:r>
              <a:rPr lang="nl-BE" dirty="0">
                <a:sym typeface="Wingdings" panose="05000000000000000000" pitchFamily="2" charset="2"/>
              </a:rPr>
              <a:t>…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Ireland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Common </a:t>
            </a:r>
            <a:r>
              <a:rPr lang="nl-BE" dirty="0" err="1"/>
              <a:t>law</a:t>
            </a:r>
            <a:r>
              <a:rPr lang="nl-BE" dirty="0"/>
              <a:t> system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interesting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 err="1">
                <a:sym typeface="Wingdings" panose="05000000000000000000" pitchFamily="2" charset="2"/>
              </a:rPr>
              <a:t>Assisted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Decision</a:t>
            </a:r>
            <a:r>
              <a:rPr lang="nl-BE" dirty="0">
                <a:sym typeface="Wingdings" panose="05000000000000000000" pitchFamily="2" charset="2"/>
              </a:rPr>
              <a:t> Making </a:t>
            </a:r>
            <a:r>
              <a:rPr lang="nl-BE" dirty="0" err="1">
                <a:sym typeface="Wingdings" panose="05000000000000000000" pitchFamily="2" charset="2"/>
              </a:rPr>
              <a:t>Capacity</a:t>
            </a:r>
            <a:r>
              <a:rPr lang="nl-BE" dirty="0">
                <a:sym typeface="Wingdings" panose="05000000000000000000" pitchFamily="2" charset="2"/>
              </a:rPr>
              <a:t> Act: </a:t>
            </a:r>
            <a:r>
              <a:rPr lang="nl-BE" dirty="0" err="1">
                <a:sym typeface="Wingdings" panose="05000000000000000000" pitchFamily="2" charset="2"/>
              </a:rPr>
              <a:t>representative</a:t>
            </a:r>
            <a:r>
              <a:rPr lang="nl-BE" dirty="0">
                <a:sym typeface="Wingdings" panose="05000000000000000000" pitchFamily="2" charset="2"/>
              </a:rPr>
              <a:t> must take </a:t>
            </a:r>
            <a:r>
              <a:rPr lang="nl-BE" dirty="0" err="1">
                <a:sym typeface="Wingdings" panose="05000000000000000000" pitchFamily="2" charset="2"/>
              </a:rPr>
              <a:t>into</a:t>
            </a:r>
            <a:r>
              <a:rPr lang="nl-BE" dirty="0">
                <a:sym typeface="Wingdings" panose="05000000000000000000" pitchFamily="2" charset="2"/>
              </a:rPr>
              <a:t> account </a:t>
            </a:r>
            <a:r>
              <a:rPr lang="nl-BE" dirty="0" err="1">
                <a:sym typeface="Wingdings" panose="05000000000000000000" pitchFamily="2" charset="2"/>
              </a:rPr>
              <a:t>beliefs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and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values</a:t>
            </a:r>
            <a:r>
              <a:rPr lang="nl-BE" dirty="0">
                <a:sym typeface="Wingdings" panose="05000000000000000000" pitchFamily="2" charset="2"/>
              </a:rPr>
              <a:t>, past </a:t>
            </a:r>
            <a:r>
              <a:rPr lang="nl-BE" dirty="0" err="1">
                <a:sym typeface="Wingdings" panose="05000000000000000000" pitchFamily="2" charset="2"/>
              </a:rPr>
              <a:t>and</a:t>
            </a:r>
            <a:r>
              <a:rPr lang="nl-BE" dirty="0">
                <a:sym typeface="Wingdings" panose="05000000000000000000" pitchFamily="2" charset="2"/>
              </a:rPr>
              <a:t> present </a:t>
            </a:r>
            <a:r>
              <a:rPr lang="nl-BE" dirty="0" err="1">
                <a:sym typeface="Wingdings" panose="05000000000000000000" pitchFamily="2" charset="2"/>
              </a:rPr>
              <a:t>wishes</a:t>
            </a:r>
            <a:r>
              <a:rPr lang="nl-BE" dirty="0">
                <a:sym typeface="Wingdings" panose="05000000000000000000" pitchFamily="2" charset="2"/>
              </a:rPr>
              <a:t>, permit &amp; </a:t>
            </a:r>
            <a:r>
              <a:rPr lang="nl-BE" dirty="0" err="1">
                <a:sym typeface="Wingdings" panose="05000000000000000000" pitchFamily="2" charset="2"/>
              </a:rPr>
              <a:t>encourage</a:t>
            </a:r>
            <a:r>
              <a:rPr lang="nl-BE" dirty="0">
                <a:sym typeface="Wingdings" panose="05000000000000000000" pitchFamily="2" charset="2"/>
              </a:rPr>
              <a:t> &amp; </a:t>
            </a:r>
            <a:r>
              <a:rPr lang="nl-BE" dirty="0" err="1">
                <a:sym typeface="Wingdings" panose="05000000000000000000" pitchFamily="2" charset="2"/>
              </a:rPr>
              <a:t>facilitate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person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participate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and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improve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ability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participate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223DC1-BF2D-42FF-AB85-8934D9EFA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Next up: </a:t>
            </a:r>
            <a:r>
              <a:rPr lang="nl-BE" dirty="0" err="1"/>
              <a:t>comparative</a:t>
            </a:r>
            <a:r>
              <a:rPr lang="nl-BE" dirty="0"/>
              <a:t> 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study</a:t>
            </a:r>
            <a:endParaRPr lang="nl-BE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18B6C21-BE3D-4B67-A5D9-2D96E3EDE19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Germany, Ireland &amp; Norway</a:t>
            </a:r>
          </a:p>
        </p:txBody>
      </p:sp>
    </p:spTree>
    <p:extLst>
      <p:ext uri="{BB962C8B-B14F-4D97-AF65-F5344CB8AC3E}">
        <p14:creationId xmlns:p14="http://schemas.microsoft.com/office/powerpoint/2010/main" val="329289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EC8D3A1-17E8-4C79-A431-B34D301BA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A164359D-5EE2-44AE-B4BA-6BA7789FB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591312"/>
            <a:ext cx="2453639" cy="1086881"/>
          </a:xfrm>
        </p:spPr>
        <p:txBody>
          <a:bodyPr/>
          <a:lstStyle/>
          <a:p>
            <a:r>
              <a:rPr lang="nl-BE" sz="3200" dirty="0" err="1"/>
              <a:t>Still</a:t>
            </a:r>
            <a:r>
              <a:rPr lang="nl-BE" sz="3200" dirty="0"/>
              <a:t> part of </a:t>
            </a:r>
            <a:r>
              <a:rPr lang="nl-BE" sz="3200" dirty="0" err="1"/>
              <a:t>the</a:t>
            </a:r>
            <a:r>
              <a:rPr lang="nl-BE" sz="3200" dirty="0"/>
              <a:t> family…</a:t>
            </a:r>
          </a:p>
        </p:txBody>
      </p:sp>
    </p:spTree>
    <p:extLst>
      <p:ext uri="{BB962C8B-B14F-4D97-AF65-F5344CB8AC3E}">
        <p14:creationId xmlns:p14="http://schemas.microsoft.com/office/powerpoint/2010/main" val="341253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0CA88BF0-6C81-40FB-9717-684A88337CA3}"/>
              </a:ext>
            </a:extLst>
          </p:cNvPr>
          <p:cNvSpPr/>
          <p:nvPr/>
        </p:nvSpPr>
        <p:spPr>
          <a:xfrm>
            <a:off x="5271796" y="1396982"/>
            <a:ext cx="1558212" cy="402732"/>
          </a:xfrm>
          <a:prstGeom prst="rect">
            <a:avLst/>
          </a:prstGeom>
          <a:solidFill>
            <a:srgbClr val="C62C2A"/>
          </a:solidFill>
          <a:ln>
            <a:solidFill>
              <a:srgbClr val="C6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31BA27-141D-4844-911D-ED28F79535EA}"/>
              </a:ext>
            </a:extLst>
          </p:cNvPr>
          <p:cNvSpPr txBox="1">
            <a:spLocks/>
          </p:cNvSpPr>
          <p:nvPr/>
        </p:nvSpPr>
        <p:spPr>
          <a:xfrm>
            <a:off x="649357" y="955336"/>
            <a:ext cx="10515600" cy="883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573F1-6AB8-45C1-9841-278E2F9E1144}"/>
              </a:ext>
            </a:extLst>
          </p:cNvPr>
          <p:cNvSpPr txBox="1">
            <a:spLocks/>
          </p:cNvSpPr>
          <p:nvPr/>
        </p:nvSpPr>
        <p:spPr>
          <a:xfrm>
            <a:off x="649357" y="73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Use of FL-EUR data</a:t>
            </a:r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83DD56ED-1221-4DC2-B333-9155A0C28E6D}"/>
              </a:ext>
            </a:extLst>
          </p:cNvPr>
          <p:cNvCxnSpPr/>
          <p:nvPr/>
        </p:nvCxnSpPr>
        <p:spPr>
          <a:xfrm>
            <a:off x="775567" y="1799717"/>
            <a:ext cx="1212783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ndertitel 3">
            <a:extLst>
              <a:ext uri="{FF2B5EF4-FFF2-40B4-BE49-F238E27FC236}">
                <a16:creationId xmlns:a16="http://schemas.microsoft.com/office/drawing/2014/main" id="{124C883D-BD2A-4473-9229-2BE4CD9621B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49357" y="1992227"/>
            <a:ext cx="10515600" cy="473889"/>
          </a:xfrm>
        </p:spPr>
        <p:txBody>
          <a:bodyPr/>
          <a:lstStyle/>
          <a:p>
            <a:pPr algn="l"/>
            <a:r>
              <a:rPr lang="nl-BE" sz="2000" dirty="0">
                <a:solidFill>
                  <a:schemeClr val="bg1"/>
                </a:solidFill>
              </a:rPr>
              <a:t>Q23: </a:t>
            </a:r>
            <a:r>
              <a:rPr lang="nl-BE" sz="2000" dirty="0" err="1">
                <a:solidFill>
                  <a:schemeClr val="bg1"/>
                </a:solidFill>
              </a:rPr>
              <a:t>appointment</a:t>
            </a:r>
            <a:r>
              <a:rPr lang="nl-BE" sz="2000" dirty="0">
                <a:solidFill>
                  <a:schemeClr val="bg1"/>
                </a:solidFill>
              </a:rPr>
              <a:t> of </a:t>
            </a:r>
            <a:r>
              <a:rPr lang="nl-BE" sz="2000" dirty="0" err="1">
                <a:solidFill>
                  <a:schemeClr val="bg1"/>
                </a:solidFill>
              </a:rPr>
              <a:t>representatives</a:t>
            </a:r>
            <a:r>
              <a:rPr lang="nl-BE" sz="2000" dirty="0">
                <a:solidFill>
                  <a:schemeClr val="bg1"/>
                </a:solidFill>
              </a:rPr>
              <a:t> </a:t>
            </a:r>
            <a:r>
              <a:rPr lang="nl-BE" sz="2000" dirty="0" err="1">
                <a:solidFill>
                  <a:schemeClr val="bg1"/>
                </a:solidFill>
              </a:rPr>
              <a:t>and</a:t>
            </a:r>
            <a:r>
              <a:rPr lang="nl-BE" sz="2000" dirty="0">
                <a:solidFill>
                  <a:schemeClr val="bg1"/>
                </a:solidFill>
              </a:rPr>
              <a:t> support persons in State-</a:t>
            </a:r>
            <a:r>
              <a:rPr lang="nl-BE" sz="2000" dirty="0" err="1">
                <a:solidFill>
                  <a:schemeClr val="bg1"/>
                </a:solidFill>
              </a:rPr>
              <a:t>Ordered</a:t>
            </a:r>
            <a:r>
              <a:rPr lang="nl-BE" sz="2000" dirty="0">
                <a:solidFill>
                  <a:schemeClr val="bg1"/>
                </a:solidFill>
              </a:rPr>
              <a:t> </a:t>
            </a:r>
            <a:r>
              <a:rPr lang="nl-BE" sz="2000" dirty="0" err="1">
                <a:solidFill>
                  <a:schemeClr val="bg1"/>
                </a:solidFill>
              </a:rPr>
              <a:t>Measures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575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1479</Words>
  <Application>Microsoft Office PowerPoint</Application>
  <PresentationFormat>Breedbeeld</PresentationFormat>
  <Paragraphs>167</Paragraphs>
  <Slides>22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Kantoorthema</vt:lpstr>
      <vt:lpstr>The legal position of persons with dementia in a relationship Q23: appointment of representatives and support persons in State-Ordered Measures</vt:lpstr>
      <vt:lpstr>PowerPoint-presentatie</vt:lpstr>
      <vt:lpstr>Belgium: two mechanisms, one relationship</vt:lpstr>
      <vt:lpstr>Central research question</vt:lpstr>
      <vt:lpstr>In search of the ‘missing link’</vt:lpstr>
      <vt:lpstr>Methodology</vt:lpstr>
      <vt:lpstr>Next up: comparative legal study</vt:lpstr>
      <vt:lpstr>Still part of the family…</vt:lpstr>
      <vt:lpstr>PowerPoint-presentatie</vt:lpstr>
      <vt:lpstr>Limitations</vt:lpstr>
      <vt:lpstr>Question nr. 23 FL-EUR report</vt:lpstr>
      <vt:lpstr>Question nr. 23 FL-EUR report</vt:lpstr>
      <vt:lpstr>Q23: Who can be appointed as representative / support person? (1)</vt:lpstr>
      <vt:lpstr>Q23: Who can be appointed as representative / support person? (2)</vt:lpstr>
      <vt:lpstr>Q23C: Ranking of preferred representatives in the law?</vt:lpstr>
      <vt:lpstr>Q23F: Obligation to accept?</vt:lpstr>
      <vt:lpstr>Key take-aways</vt:lpstr>
      <vt:lpstr>Extra question on draft version </vt:lpstr>
      <vt:lpstr>Societal expectation or legal duty for spouse/partner to be representative/support person?</vt:lpstr>
      <vt:lpstr>Implications of framing support as a legal duty for spouse/partner</vt:lpstr>
      <vt:lpstr>Core elements of my research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Stelma - Roorda, H.N. (Rieneke)</cp:lastModifiedBy>
  <cp:revision>178</cp:revision>
  <cp:lastPrinted>2025-04-28T10:01:54Z</cp:lastPrinted>
  <dcterms:created xsi:type="dcterms:W3CDTF">2023-05-11T09:17:19Z</dcterms:created>
  <dcterms:modified xsi:type="dcterms:W3CDTF">2025-05-09T08:12:54Z</dcterms:modified>
</cp:coreProperties>
</file>