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4"/>
  </p:sldMasterIdLst>
  <p:notesMasterIdLst>
    <p:notesMasterId r:id="rId26"/>
  </p:notesMasterIdLst>
  <p:sldIdLst>
    <p:sldId id="319" r:id="rId5"/>
    <p:sldId id="257" r:id="rId6"/>
    <p:sldId id="300" r:id="rId7"/>
    <p:sldId id="258" r:id="rId8"/>
    <p:sldId id="321" r:id="rId9"/>
    <p:sldId id="265" r:id="rId10"/>
    <p:sldId id="323" r:id="rId11"/>
    <p:sldId id="325" r:id="rId12"/>
    <p:sldId id="326" r:id="rId13"/>
    <p:sldId id="328" r:id="rId14"/>
    <p:sldId id="329" r:id="rId15"/>
    <p:sldId id="331" r:id="rId16"/>
    <p:sldId id="317" r:id="rId17"/>
    <p:sldId id="313" r:id="rId18"/>
    <p:sldId id="332" r:id="rId19"/>
    <p:sldId id="334" r:id="rId20"/>
    <p:sldId id="333" r:id="rId21"/>
    <p:sldId id="327" r:id="rId22"/>
    <p:sldId id="314" r:id="rId23"/>
    <p:sldId id="305" r:id="rId24"/>
    <p:sldId id="322" r:id="rId25"/>
  </p:sldIdLst>
  <p:sldSz cx="12192000" cy="6858000"/>
  <p:notesSz cx="6805613" cy="9944100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C81D90-BC75-5713-85A1-1EBF8F8457CF}" name="Schuthof, F. (Fiore)" initials="SF(" userId="S::f.schuthof@uu.nl::cedec306-2839-4c95-8681-4c8442c2ba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BE87C-C797-4B51-A72F-5D5B579607E4}" v="503" dt="2023-11-23T17:13:56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104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31.2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56.3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7:16:02.88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1 197 24575,'8'-3'0,"1"1"0,-1-1 0,0-1 0,0 0 0,0 0 0,-1 0 0,12-9 0,90-58 0,-83 55 0,33-17 0,-18 12 0,-27 13 0,-13 7 0,0 0 0,1 0 0,-1 0 0,1 0 0,-1 0 0,1 0 0,-1 1 0,1-1 0,-1 0 0,1 1 0,0-1 0,-1 1 0,1 0 0,0 0 0,0-1 0,-1 1 0,1 0 0,0 0 0,-1 1 0,1-1 0,0 0 0,-1 1 0,1-1 0,0 1 0,-1-1 0,1 1 0,0 0 0,-1-1 0,1 1 0,-1 0 0,0 0 0,1 0 0,1 2 0,7 2 0,0-1 0,1 0 0,0 0 0,0-1 0,0 0 0,0-1 0,0 0 0,1-1 0,-1 0 0,14-1 0,17 2 0,-37-1 0,-1 0 0,0 0 0,0 0 0,0 0 0,0 1 0,0-1 0,0 1 0,0 0 0,-1 0 0,1 1 0,-1-1 0,1 1 0,-1-1 0,0 1 0,0 0 0,0 1 0,0-1 0,-1 0 0,0 1 0,1-1 0,1 6 0,-3-9 0,-1 1 0,1 0 0,0 0 0,0-1 0,-1 1 0,1-1 0,0 1 0,0-1 0,0 1 0,-1-1 0,1 1 0,0-1 0,0 0 0,0 1 0,0-1 0,0 0 0,0 0 0,0 0 0,0 0 0,0 0 0,0 0 0,0 0 0,0 0 0,0 0 0,0 0 0,0-1 0,0 1 0,0 0 0,-1-1 0,3 0 0,-3 1 0,1 0 0,-1 0 0,1-1 0,-1 1 0,1 0 0,-1 0 0,0-1 0,1 1 0,-1 0 0,1-1 0,-1 1 0,0 0 0,1-1 0,-1 1 0,0 0 0,0-1 0,1 1 0,-1-1 0,0 1 0,0-1 0,0 1 0,1-1 0,-1 0 0,0 0 0,-1 1 0,1-1 0,0 0 0,0 1 0,-1-1 0,1 0 0,-1 1 0,1-1 0,0 1 0,-1-1 0,1 1 0,-1-1 0,0 1 0,1-1 0,-1 1 0,1-1 0,-1 1 0,0 0 0,1-1 0,-1 1 0,0 0 0,0-1 0,-12-3 0,0 1 0,0 1 0,-1-1 0,1 2 0,0 0 0,-20 1 0,22 0 0,3 1-85,0 1 0,0-1-1,0 1 1,0 0 0,1 1-1,-1 0 1,1 0 0,0 1-1,0 0 1,0 0 0,0 0-1,1 1 1,-1 0 0,1 1-1,-7 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59.7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6:01.4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6:02.9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6:05.7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4:54.5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4:57.0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4:59.1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01.3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03.4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34.8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06.3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08.0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10.0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11.8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14.6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15.9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18.4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20.3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21.8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23.5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46.2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 0 24575,'0'1'0,"-1"1"0,-1 1 0,1 2 0,0-1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25.7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27.3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40.5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41.9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43.3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6:12.1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16 24575,'-1'0'0,"0"-1"0,0-1 0,0-1 0,0-2 0,1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6:15.7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6:17.5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6:18.9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6:20.1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46.6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6:21.0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6:21.4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9:26.0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9:26.4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9:26.8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9:27.2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9:27.6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9:27.9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9:28.3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9:29.7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47.9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9:30.2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9:30.6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0:13.8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0:14.15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  <inkml:trace contextRef="#ctx0" brushRef="#br0" timeOffset="1">1 1 24575,'0'0'-8191</inkml:trace>
  <inkml:trace contextRef="#ctx0" brushRef="#br0" timeOffset="2">1 1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0:14.4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  <inkml:trace contextRef="#ctx0" brushRef="#br0" timeOffset="1">1 1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0:15.6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0:16.4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0:18.6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0 24575,'0'2'0,"0"1"0,-2 1 0,0 1 0,-1 2 0,-3 0 0,0 0 0,-1-1 0,1 0 0,-1-2 0,-1-1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0:19.7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24575,'2'0'0,"0"1"0,1 1 0,1 2 0,0-1 0,2 0 0,0 1 0,0 0 0,-1 0 0,0 0 0,2-1 0,0 0 0,0-2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0:20.1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50.3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0:43.5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117 0 24575,'-3'4'0,"0"0"0,0 0 0,1 0 0,-1 1 0,1-1 0,0 0 0,-2 9 0,-10 19 0,12-29 0,0 1 0,1-1 0,-1 1 0,1 0 0,0-1 0,0 1 0,0 0 0,0 4 0,1-5 0,0 0 0,-1-1 0,1 1 0,-1-1 0,1 1 0,-1-1 0,0 0 0,0 1 0,0-1 0,0 0 0,0 1 0,0-1 0,-1 0 0,1 0 0,-1 0 0,0 0 0,1 0 0,-1-1 0,0 1 0,0 0 0,-3 1 0,4-2 0,-1 0 0,1 0 0,0 0 0,0 0 0,-1 0 0,1 0 0,0 0 0,0 0 0,0 0 0,0 1 0,0-1 0,0 0 0,1 1 0,-1-1 0,0 1 0,1-1 0,-1 1 0,1-1 0,-1 1 0,1 0 0,0-1 0,0 1 0,0-1 0,0 1 0,0 0 0,0-1 0,0 1 0,0-1 0,0 1 0,1 0 0,-1-1 0,1 1 0,-1-1 0,2 2 0,2 5 0,-1-1 0,1-1 0,1 1 0,-1 0 0,8 6 0,-11-12-5,0 1 0,0-1 0,0 0 0,0 0 0,0 0 0,-1 1 0,1-1 0,0 0 0,-1 1 0,1-1 0,0 1 0,-1-1 0,0 1 0,1-1 0,-1 4 0,0-5 13,0 1 0,0 0 0,-1-1 0,1 1 0,0 0 0,0-1 0,-1 1 0,1-1 0,-1 1 0,1-1 0,0 1 0,-1-1 0,1 1 0,-1-1 0,1 1 0,-1-1 0,0 1 0,1-1 0,-1 0 0,1 1 0,-1-1 0,0 0 0,1 0 0,-2 1 0,-4 0-256,0 1 1,0-2-1,0 1 1,0 0-1,-12-2 1,9 1-6579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0:45.5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2 224 24575,'-1'-68'0,"2"-73"0,2 127-1365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0:47.3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 1 24575,'0'8'0,"-1"0"0,0 1 0,-1-1 0,0 0 0,-5 13 0,4-13 0,0 0 0,1 0 0,0 0 0,0 1 0,0 15 0,0 2-1365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0:58.6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129 540 24575,'0'-2'0,"0"1"0,0-1 0,-1 0 0,1 1 0,-1-1 0,1 1 0,-1-1 0,1 1 0,-1-1 0,0 1 0,1-1 0,-1 1 0,0-1 0,0 1 0,0 0 0,0 0 0,-1-1 0,1 1 0,0 0 0,0 0 0,-1 0 0,1 0 0,-1 0 0,1 1 0,-1-1 0,1 0 0,-1 1 0,1-1 0,-1 1 0,1-1 0,-1 1 0,0 0 0,-2 0 0,-7-1 0,0 0 0,1 1 0,-22 3 0,25-3 0,6 0 0,0 1 0,0-1 0,0 0 0,-1 0 0,1 1 0,0-1 0,0 1 0,0-1 0,0 1 0,0-1 0,0 1 0,1 0 0,-1-1 0,0 1 0,-1 1 0,0-1 0,2-9 0,0-1 0,0-86 0,1-30 0,-1 124 0,1 0 0,-1 0 0,0 0 0,1 0 0,-1 0 0,0 0 0,1 0 0,-1 0 0,1 1 0,-1-1 0,1 0 0,0 0 0,-1 0 0,1 1 0,0-1 0,0 0 0,-1 1 0,1-1 0,0 1 0,0-1 0,0 1 0,0-1 0,0 1 0,0-1 0,-1 1 0,1 0 0,0 0 0,0-1 0,0 1 0,2 0 0,41 0 0,-11 0 0,-29-1 0,-1 1 0,0-1 0,-1 0 0,1-1 0,0 1 0,0 0 0,0-1 0,-1 0 0,1 0 0,-1 0 0,1 0 0,-1 0 0,0 0 0,0 0 0,0-1 0,0 1 0,0-1 0,0 1 0,-1-1 0,2-3 0,0-2 0,-1 0 0,0-1 0,-1 1 0,1-1 0,-1-14 0,-1 12 0,1 0 0,1 0 0,3-13 0,-5 23 0,0 0 0,0 1 0,1-1 0,-1 0 0,1 0 0,-1 0 0,1 0 0,-1 0 0,1 1 0,0-1 0,-1 0 0,1 0 0,0 1 0,-1-1 0,1 0 0,0 1 0,0-1 0,0 1 0,0-1 0,0 1 0,0 0 0,-1-1 0,3 1 0,24-1 0,3-1 0,-29 1 0,0 1 0,1-1 0,-1 1 0,0-1 0,0 0 0,0 1 0,-1-1 0,1 0 0,0 0 0,0 1 0,0-1 0,0 0 0,-1 0 0,1 0 0,-1 0 0,1 0 0,0 0 0,-1 0 0,0-1 0,1 1 0,-1 0 0,0 0 0,1 0 0,-1-2 0,1-2 0,4-21 0,-5 25 0,1 0 0,-1 0 0,0 0 0,0 0 0,1 0 0,-1 0 0,1 0 0,-1 0 0,1 0 0,-1 1 0,1-1 0,0 0 0,-1 0 0,1 0 0,0 1 0,-1-1 0,1 1 0,0-1 0,0 0 0,0 1 0,1-1 0,-2 1 0,0 0 0,0 0 0,0 0 0,1 0 0,-1 0 0,0 0 0,0 0 0,0 0 0,0 0 0,1 0 0,-1 0 0,0 0 0,0 0 0,0 0 0,1 0 0,-1 0 0,0 0 0,0 0 0,0 0 0,0 0 0,0 0 0,1 0 0,-1 0 0,0 0 0,0 1 0,0-1 0,0 0 0,0 0 0,1 0 0,-1 0 0,0 0 0,0 0 0,0 1 0,0-1 0,0 0 0,0 0 0,0 0 0,0 0 0,0 1 0,0-1 0,0 0 0,0 0 0,1 0 0,-1 1 0,-3 10 0,-8 8 0,6-13 0,-16 19 0,-28 42 0,38-48 0,1 2 0,-10 26 0,5-7 0,9-30 0,0 1 0,0-1 0,-1 0 0,0 0 0,0-1 0,-1 0 0,-12 11 0,9-8 0,7-8 0,1 1 0,-1-1 0,1 1 0,0 0 0,1 1 0,-4 8 0,-6 12 0,16-68 0,-2 30 0,0 1 0,1 0 0,1 1 0,5-12 0,-8 18 0,1 1 0,0-1 0,0 1 0,1 0 0,-1-1 0,1 1 0,0 0 0,-1 0 0,1 1 0,0-1 0,1 1 0,-1-1 0,0 1 0,7-3 0,-7 3-65,0 0 0,1 0 0,-1 0 0,0-1 0,0 0 0,-1 1 0,1-1 0,0 0 0,-1 0 0,0-1 0,0 1 0,0 0 0,0-1 0,0 1 0,-1-1 0,1 0 0,-1 0 0,0 1 0,0-1 0,0-5 0,0 1-6761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1:02.5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1:28.6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 0 24575,'0'10'0,"0"0"0,0-1 0,0 1 0,-1 0 0,0 0 0,-1-1 0,0 1 0,-6 17 0,6-19 0,0-1 0,0 0 0,1 1 0,0-1 0,0 12 0,-2 13 0,2-24-1365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1:38.4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 24575,'1'0'0,"3"0"0,1 0 0,2 0 0,2 0 0,0 0 0,0 0 0,0 0 0,-1-1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1:34.8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1 196 24575,'118'-9'0,"-117"9"0,1 0 0,0 0 0,0 0 0,0-1 0,-1 1 0,1 0 0,0-1 0,-1 1 0,1-1 0,0 0 0,-1 1 0,1-1 0,-1 0 0,1 0 0,-1 0 0,1 0 0,-1 0 0,0-1 0,1 1 0,-1 0 0,0-1 0,0 1 0,0 0 0,0-1 0,0 0 0,-1 1 0,1-1 0,0 1 0,-1-1 0,1 0 0,-1 1 0,1-1 0,-1-2 0,13-23 0,-12 26 0,0-1 0,0 1 0,1 0 0,-1 0 0,1 0 0,-1-1 0,1 1 0,-1 1 0,1-1 0,0 0 0,-1 0 0,1 0 0,0 1 0,2-1 0,-3 1 0,1-1 0,-1 1 0,1 0 0,-1-1 0,0 1 0,0-1 0,1 1 0,-1-1 0,0 0 0,0 1 0,1-1 0,-1 0 0,0 0 0,0 0 0,0 0 0,0 0 0,0 0 0,-1 0 0,1-1 0,0 1 0,0 0 0,-1 0 0,1 0 0,0-1 0,-1 1 0,0 0 0,1-1 0,-1 1 0,0-2 0,2-17 0,-2 17 0,0 1 0,0-1 0,0 1 0,0 0 0,0-1 0,1 1 0,-1 0 0,1-1 0,-1 1 0,1 0 0,0 0 0,0-1 0,0 1 0,0 0 0,0 0 0,1 0 0,-1 0 0,1 1 0,-1-1 0,1 0 0,2-2 0,6-5-1365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1:41.5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26 174 24575,'0'-11'0,"0"-1"0,-1 1 0,0-1 0,-1 1 0,-1-1 0,-4-14 0,4 13-74,0 0 0,-1-24 0,2 22-1069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1:44.5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94 24575,'0'-2'0,"2"0"0,0-1 0,1-1 0,1-1 0,0 1 0,1-1 0,-2-1 0,0-1 0,-2-1 0,1 0 0,1-1 0,-1 0 0,-1-1 0,2 3 0,-1 3 0,1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51.8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1:47.3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110 0 24575,'-1'2'0,"1"1"0,-1-1 0,0 0 0,0 0 0,1 0 0,-1 0 0,-1 0 0,1 0 0,0-1 0,0 1 0,-1 0 0,1 0 0,-1-1 0,1 1 0,-1-1 0,0 1 0,1-1 0,-4 2 0,-39 22 0,35-20 0,6-4-151,0 1-1,0-1 0,0 0 0,0-1 1,0 1-1,0 0 0,0-1 1,-4 0-1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1:56.7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105 1 24575,'1'12'0,"-2"1"0,1 0 0,-2 0 0,0-1 0,0 1 0,-6 15 0,3 4 0,5-29 0,0-1 0,-1 1 0,1-1 0,0 1 0,-1-1 0,1 1 0,-1-1 0,0 0 0,0 1 0,0-1 0,0 0 0,0 1 0,0-1 0,-1 0 0,1 0 0,-1 0 0,1 0 0,-1 0 0,0-1 0,-2 3 0,0-1 0,0 0 0,0 0 0,-1 0 0,1-1 0,-8 4 0,12-6 0,-1 1 0,0-1 0,1 0 0,-1 0 0,0 1 0,0-1 0,0 0 0,1 0 0,-1 0 0,0 0 0,0 0 0,1 0 0,-1 0 0,0 0 0,0 0 0,0 0 0,1-1 0,-1 1 0,0 0 0,1 0 0,-1-1 0,0 1 0,0 0 0,1-1 0,-1 1 0,1-1 0,-1 1 0,0-1 0,1 1 0,-1-1 0,1 1 0,-1-1 0,1 0 0,-1 1 0,1-1 0,0 0 0,-1 1 0,1-1 0,0 0 0,-1 0 0,1 1 0,0-1 0,0 0 0,0 0 0,0 1 0,0-1 0,0-1 0,4 1 0,-1 1 0,1-1 0,0 1 0,0 0 0,0 1 0,0-1 0,5 2 0,1-1 0,-3 0 0,0-1 0,-1 0 0,1 0 0,0-1 0,-1 0 0,1 0 0,8-3 0,-13 4 0,0-1 0,-1 0 0,1 0 0,0-1 0,0 1 0,-1 0 0,1 0 0,0-1 0,-1 1 0,1-1 0,-1 1 0,0-1 0,0 0 0,1 0 0,-1 1 0,0-1 0,-1 0 0,1 0 0,0 0 0,0 0 0,-1 0 0,1 0 0,-1 0 0,0 0 0,1-1 0,-1 1 0,0-2 0,-1-42 0,1 29 0,0 23 0,0 2 0,0 0 0,-1 0 0,0 1 0,0-1 0,0 0 0,-1 0 0,-1 0 0,1 0 0,-1-1 0,-1 1 0,1-1 0,-1 1 0,0-1 0,-11 12 0,-52 87 0,39-51 0,28-55 0,0 0 0,-1 0 0,1 0 0,0 0 0,0 1 0,0-1 0,0 0 0,0 0 0,-1 0 0,1 0 0,0 1 0,0-1 0,0 0 0,0 0 0,0 0 0,0 1 0,0-1 0,0 0 0,0 0 0,0 0 0,0 1 0,0-1 0,0 0 0,0 0 0,0 0 0,0 1 0,0-1 0,0 0 0,0 0 0,0 0 0,0 0 0,0 1 0,0-1 0,0 0 0,0 0 0,1 0 0,-1 1 0,0-1 0,0 0 0,0 0 0,0 0 0,0 0 0,1 0 0,-1 0 0,0 1 0,0-1 0,11-5 0,10-11 0,-5-2 0,-2-1 0,-1 0 0,0-1 0,14-31 0,-15 20 0,-11 26 0,0-1 0,1 1 0,0 0 0,0 1 0,1-1 0,-1 0 0,1 1 0,0-1 0,4-4 0,-7 13 0,0 0 0,0 0 0,0 0 0,-1 0 0,0 0 0,-1 6 0,-51 141 0,39-121 0,12-26 0,9-13 0,-1 0 0,60-106 0,-60 104 0,-21 41 0,7-11 0,-2 0 0,-12 18 0,-1-8 0,17-21 0,0 0 0,0 0 0,0 0 0,1 0 0,1 1 0,-1 0 0,1 0 0,-4 14 0,8-22-2,-5 15-271,2 1 1,-1 0-1,2 0 0,0 24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1:13.1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1:14.1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1:15.3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1:16.1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2:00.8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0 137 24575,'0'-2'0,"0"-1"0,0-3 0,0-1 0,0-1 0,0-1 0,0 0 0,0-1 0,0 1 0,0-1 0,0 1 0,0 0 0,0 0 0,0 0 0,0-1 0,0 1 0,0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2:01.8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2:02.7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2:04.5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53.2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2:07.1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2:08.7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2:10.7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12:31.4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7:13:49.0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7:13:49.6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7:13:50.0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7:13:50.4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7:13:55.0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635 436 24575,'302'0'0,"-279"-5"0,-23 5 0,0 0 0,1 0 0,-1-1 0,0 1 0,1 0 0,-1-1 0,0 1 0,0 0 0,1 0 0,-1-1 0,0 1 0,0-1 0,0 1 0,1 0 0,-1-1 0,0 1 0,0 0 0,0-1 0,0 1 0,0-1 0,0 1 0,0 0 0,0-1 0,0 1 0,0-1 0,0 1 0,0-1 0,0 0 0,-2-3 0,0 1 0,0-1 0,-1 0 0,1 1 0,-1-1 0,-5-5 0,-2-1 0,2-1 0,1 0 0,0 0 0,1-1 0,0 0 0,-7-21 0,-16-69 0,15 49 0,6 14 0,6 30 0,1 1 0,-1-1 0,0 1 0,0 0 0,-1 0 0,-7-14 0,9 20 0,-1 1 0,1-1 0,-1 0 0,1 1 0,-1-1 0,0 1 0,0-1 0,1 1 0,-1 0 0,0 0 0,0 0 0,0 0 0,0 0 0,-1 0 0,1 1 0,0-1 0,0 1 0,0-1 0,-1 1 0,1 0 0,0 0 0,0 0 0,-1 0 0,1 0 0,0 1 0,0-1 0,0 1 0,-1-1 0,1 1 0,-3 1 0,-7 3 0,0-1 0,1 2 0,-21 12 0,23-11 0,-1-1 0,0-1 0,-1 0 0,1-1 0,-14 5 0,-9-4 0,0-1 0,0-2 0,0 0 0,-50-6 0,-3 1 0,20 2 0,-85 3 0,147-2 0,0 0 0,1 0 0,-1 1 0,0 0 0,1 0 0,-1 0 0,1 0 0,-1 0 0,1 1 0,0 0 0,-1-1 0,1 1 0,0 1 0,0-1 0,0 0 0,1 1 0,-1-1 0,1 1 0,-1 0 0,1 0 0,0 0 0,-3 4 0,3-1 0,-1 1 0,1 0 0,0-1 0,1 1 0,0 0 0,0 0 0,0 0 0,1 0 0,0 0 0,2 14 0,0-10 0,1 0 0,1 0 0,-1-1 0,2 1 0,0-1 0,0 0 0,1 0 0,0-1 0,0 0 0,14 15 0,14 23 0,-25-35 0,1 0 0,1 0 0,0-1 0,0-1 0,22 16 0,23 22 0,-51-43 0,1 1 0,-1-1 0,1-1 0,0 1 0,1-1 0,-1 0 0,1 0 0,0 0 0,0-1 0,0-1 0,0 1 0,0-1 0,1 0 0,-1 0 0,1-1 0,-1 0 0,1-1 0,0 0 0,8 0 0,122-4 0,109 5 0,-224 2 0,-1 2 0,45 13 0,-44-10 0,1-2 0,35 6 0,-58-12 0,12 1 0,-1 1 0,1 1 0,13 4 0,-24-7 0,-1 0 0,1 1 0,0-1 0,0 1 0,-1-1 0,1 1 0,0 0 0,-1 0 0,1 0 0,-1 0 0,1 0 0,-1 0 0,1 0 0,-1 0 0,0 1 0,0-1 0,1 1 0,-1-1 0,0 1 0,0-1 0,-1 1 0,1-1 0,0 1 0,0 0 0,-1-1 0,1 1 0,-1 0 0,1 0 0,-1 0 0,0-1 0,0 4 0,-1-3 0,1 0 0,-1-1 0,0 1 0,0-1 0,0 1 0,0-1 0,0 1 0,0-1 0,-1 1 0,1-1 0,0 0 0,-1 0 0,1 0 0,-1 0 0,1 0 0,-1 0 0,0 0 0,1 0 0,-1-1 0,0 1 0,0-1 0,1 1 0,-1-1 0,0 0 0,-3 1 0,-54 3 0,49-4 0,-26-2 0,-1-2 0,1-1 0,0-2 0,0-1 0,-60-24 0,59 19 0,1 2 0,-2 1 0,1 2 0,-1 1 0,-45-2 0,56 9 0,-132 4 0,136 0 109,2 0-1,-43 15 1,-19 4-1800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7:14:06.1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0 411 24575,'7'-4'0,"-1"0"0,1 0 0,-1 1 0,1 0 0,0 0 0,0 1 0,0 0 0,1 0 0,-1 0 0,9 0 0,27-8 0,58-18 0,-98 26 0,0 1 0,1-1 0,-1 0 0,0 0 0,0 0 0,0 0 0,-1-1 0,1 1 0,0-1 0,-1 1 0,4-6 0,24-38 0,-15 20 0,7-3 0,1 2 0,1 0 0,38-32 0,4-4 0,-59 55 0,-5 5 0,1 0 0,0 1 0,-1-1 0,1 0 0,0 1 0,0 0 0,0-1 0,6-2 0,-88 48 0,67-38 0,-1 1 0,1 1 0,1 0 0,-1 0 0,1 1 0,-19 18 0,-25 17 0,38-24-1365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2T16:05:54.6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7:14:26.0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 1 24575,'-5'0'0,"-1"1"0,1 0 0,0 0 0,0 1 0,0-1 0,0 1 0,-7 4 0,-25 8 0,37-14 0,-1 0 0,0 0 0,0 0 0,1 0 0,-1 0 0,0 0 0,1 0 0,-1 1 0,0-1 0,1 0 0,-1 1 0,1-1 0,-1 0 0,0 1 0,1-1 0,-1 1 0,1-1 0,-1 1 0,1-1 0,-1 1 0,1-1 0,-1 1 0,1-1 0,0 1 0,-1-1 0,1 1 0,0 0 0,0-1 0,-1 1 0,1 0 0,0-1 0,0 1 0,0 1 0,8 24 0,-7-23 0,1 1 0,-1-1 0,0 1 0,0 0 0,0-1 0,1 8 0,-2 4-89,1-11-18,-1 0 1,0 0 0,0 0-1,0 0 1,0 0 0,-1 0 0,0 0-1,1 0 1,-2 0 0,1 0-1,-2 4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7:14:29.0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63 1 24575,'-58'38'0,"58"-38"0,-1 1 0,1 0 0,-1-1 0,1 1 0,-1 0 0,1 0 0,0-1 0,-1 1 0,1 0 0,0 0 0,0-1 0,-1 1 0,1 0 0,0 0 0,0 0 0,0-1 0,0 1 0,0 0 0,0 0 0,0 0 0,0-1 0,1 1 0,-1 0 0,0 0 0,0 0 0,1-1 0,-1 1 0,0 0 0,1 0 0,-1-1 0,1 1 0,-1 0 0,2 0 0,23 28 0,-11-14 0,-8-7 0,1 0 0,0 0 0,0-1 0,1 0 0,0 0 0,0-1 0,1 0 0,10 5 0,-16-9-1365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7:14:33.9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24575,'34'22'0,"-22"-15"0,37 20 0,28-1 0,-57-14 0,-16-9 0,0-1 0,0 1 0,0-1 0,0 0 0,0-1 0,7 3 0,2-1 0,0-1 0,0 0 0,0-1 0,0 0 0,0-1 0,0-1 0,0 0 0,16-4 0,-26 4 9,1 0-1,-1-1 1,0 0-1,0 0 0,1 0 1,-1 0-1,-1-1 1,1 1-1,0-1 0,3-4 1,-4 5-95,0 0 0,0-1 1,0 1-1,0 0 0,1 0 0,-1 0 1,1 1-1,-1-1 0,1 0 0,0 1 1,-1 0-1,1-1 0,0 1 0,0 0 0,0 1 1,4-2-1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7:14:41.2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0 276 24575,'225'-84'0,"-188"66"0,-1-1 0,56-40 0,-89 57 0,10-8 39,0-1 0,22-24 0,2-2-1521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7:14:50.2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754 87 24575,'3'-3'0,"1"0"0,0 0 0,0 1 0,0-1 0,1 1 0,6-3 0,-8 4 0,1 0 0,0-1 0,-1 0 0,0 0 0,1 0 0,-1 0 0,0 0 0,0-1 0,0 1 0,0-1 0,0 0 0,2-4 0,-3 5 0,-1-1 0,1 1 0,0 0 0,-1 0 0,1 0 0,0 0 0,0 0 0,1 0 0,-1 1 0,0-1 0,0 1 0,1-1 0,-1 1 0,1 0 0,-1 0 0,6-1 0,-1 1 0,1 0 0,0 0 0,0 1 0,12 1 0,5 0 0,13 1 0,0 2 0,55 13 0,-92-17 0,0 0 0,0 0 0,1 1 0,-1-1 0,0 0 0,0 1 0,1-1 0,-1 1 0,0-1 0,0 1 0,0-1 0,0 1 0,0 0 0,0 0 0,0-1 0,0 1 0,0 0 0,0 0 0,0 0 0,-1 0 0,1 0 0,0 0 0,0 0 0,0 2 0,-1-2 0,-1 0 0,1 0 0,0 0 0,0 0 0,-1 0 0,1 0 0,-1 0 0,1 0 0,-1 0 0,1 0 0,-1 0 0,1-1 0,-1 1 0,0 0 0,0 0 0,1-1 0,-1 1 0,0 0 0,0-1 0,0 1 0,0 0 0,0-1 0,0 0 0,0 1 0,0-1 0,0 1 0,0-1 0,-2 0 0,0 2 0,-1 0 0,1 1 0,-1-1 0,1 1 0,0-1 0,0 1 0,0 0 0,0 0 0,1 0 0,-5 7 0,-22 39 0,27-45 0,-7 15 0,1 0 0,-6 23 0,1-3 0,-6 10 0,-3 0 0,-42 68 0,51-99 0,-1-1 0,0-1 0,-25 22 0,20-19 0,19-19 0,-9 8 0,1 0 0,-1 0 0,-11 6 0,19-13 0,0 0 0,0 0 0,0 0 0,-1 0 0,1-1 0,0 1 0,-1 0 0,1-1 0,-1 1 0,1 0 0,-1-1 0,1 0 0,-1 1 0,1-1 0,-1 0 0,1 0 0,-1 0 0,0 0 0,1 0 0,-1 0 0,1 0 0,-1 0 0,1-1 0,-1 1 0,1-1 0,-1 1 0,1-1 0,-1 0 0,1 1 0,0-1 0,-1 0 0,1 0 0,-3-2 0,4 2 0,-1-1 0,-1-1 0,1 1 0,0 0 0,-1 0 0,1 0 0,-1 0 0,1 1 0,-1-1 0,0 0 0,0 1 0,0-1 0,0 1 0,0-1 0,0 1 0,0 0 0,0 0 0,-1 0 0,1 0 0,0 1 0,-1-1 0,1 0 0,-1 1 0,1 0 0,0 0 0,-1-1 0,1 1 0,-1 1 0,-2-1 0,-1 0 0,1 1 0,-1-1 0,1 1 0,0 0 0,0 1 0,-1-1 0,1 1 0,0 0 0,0 0 0,1 0 0,-8 6 0,1 0 0,1 0 0,0 1 0,-11 12 0,-10 11 0,27-29 0,0 0 0,0 0 0,-1-1 0,1 0 0,-1 1 0,0-2 0,0 1 0,0 0 0,0-1 0,0 0 0,-8 1 0,-63 1 0,53-3 0,-36 0 0,-1-2 0,-63-11 0,119 12 0,0 0 0,-1-1 0,1 1 0,0-1 0,1 1 0,-1-1 0,0-1 0,0 1 0,1 0 0,-1-1 0,1 0 0,-4-4 0,-1-2 0,0 0 0,1 0 0,-7-14 0,14 23 0,-1-1 0,1 1 0,0-1 0,0 1 0,0-1 0,0 1 0,0-1 0,0 1 0,1-1 0,-1 0 0,0 1 0,0-1 0,0 1 0,0-1 0,1 1 0,-1-1 0,0 1 0,0 0 0,1-1 0,-1 1 0,0-1 0,1 1 0,-1 0 0,1-1 0,-1 1 0,0-1 0,1 1 0,-1 0 0,1 0 0,-1-1 0,1 1 0,-1 0 0,1 0 0,-1 0 0,1-1 0,-1 1 0,1 0 0,-1 0 0,2 0 0,28-8 0,-25 7 0,23-6 0,9 0 0,0-3 0,-1-1 0,0-2 0,54-26 0,70-72 0,-93 62 0,40-40-1365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7:15:02.3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733 192 24575,'14'-13'0,"1"2"0,0 0 0,27-15 0,-23 15 0,0-1 0,18-16 0,-22 16 0,0-1 0,1 2 0,1 0 0,0 1 0,29-13 0,-46 23 0,0 0 0,0 0 0,0 0 0,0 0 0,0 0 0,0 0 0,0 1 0,0-1 0,0 0 0,0 0 0,0 0 0,0 0 0,0 0 0,-1 0 0,1 0 0,0 0 0,0 0 0,0 0 0,0 0 0,0 0 0,0 0 0,0 1 0,0-1 0,0 0 0,0 0 0,0 0 0,0 0 0,0 0 0,0 0 0,0 0 0,0 0 0,0 0 0,0 0 0,0 0 0,0 0 0,0 1 0,1-1 0,-1 0 0,0 0 0,0 0 0,0 0 0,0 0 0,0 0 0,0 0 0,0 0 0,0 0 0,0 0 0,0 0 0,0 0 0,0 0 0,0 0 0,0 0 0,0 0 0,1 0 0,-1 0 0,0 0 0,0 0 0,0 0 0,0 0 0,0 0 0,0 0 0,0 0 0,0 0 0,-7 12 0,-10 10 0,-20 20 0,-59 51 0,79-79 0,-1 0 0,0-2 0,-1 0 0,0-1 0,-1-1 0,-33 12 0,-34 9 0,-158 79 0,73-32 0,172-78 0,0 0 0,0 0 0,0 0 0,-1 0 0,1 0 0,0 0 0,0 0 0,0 1 0,0-1 0,-1 0 0,1 0 0,0 0 0,0 0 0,0 0 0,0 0 0,0 0 0,-1 0 0,1 0 0,0 0 0,0 0 0,0 1 0,0-1 0,0 0 0,0 0 0,-1 0 0,1 0 0,0 0 0,0 1 0,0-1 0,0 0 0,0 0 0,0 0 0,0 0 0,0 0 0,0 1 0,0-1 0,0 0 0,0 0 0,0 0 0,0 0 0,0 1 0,0-1 0,0 0 0,0 0 0,0 0 0,0 0 0,0 1 0,0-1 0,0 0 0,0 0 0,0 0 0,0 0 0,1 0 0,-1 1 0,0-1 0,0 0 0,0 0 0,0 0 0,0 0 0,0 0 0,1 0 0,15 4 0,20-2 0,-15-3 0,-1 0 0,1-2 0,-1-1 0,0 0 0,0-1 0,0-2 0,-1 0 0,0-1 0,28-15 0,-37 17 0,20-10 0,1 0 0,51-17 0,-26 13 0,-2-3 0,56-32 0,-98 49 0,3-1 0,0-2 0,-1 1 0,0-2 0,-1 0 0,0 0 0,0-1 0,-1-1 0,0 0 0,-1-1 0,-1 0 0,11-16 0,-12 6 0,-12 19 0,-8 14 0,-9 15 0,-30 45 0,38-50 0,-2 0 0,0-1 0,-1-1 0,-32 31 0,23-30 0,-1-2 0,-1 0 0,0-2 0,-1-1 0,-43 17 0,-104 29 0,151-53 0,0-1 0,-1-1 0,0-2 0,-27 2 0,44-5 0,-12 8 0,-4 0 0,14-8 0,7 0 0,0 0 0,0 0 0,0 0 0,0 0 0,0 0 0,0 0 0,0 0 0,0 1 0,0-1 0,0 1 0,0 0 0,0 0 0,-4 1 0,26 4 0,21 1 0,-26-4 0,0-1 0,1 0 0,-1 0 0,1-2 0,-1 0 0,1 0 0,16-4 0,-26 2 0,0-1 0,0 1 0,0-1 0,-1-1 0,1 1 0,5-5 0,-5 3 0,-1 1 0,1 1 0,0-1 0,0 1 0,13-5 0,15 0 0,-1-2 0,1-1 0,-2-2 0,0-1 0,0-2 0,34-23 0,-53 30 0,-1-1 0,0-1 0,0 0 0,-1-1 0,0 0 0,11-17 0,-19 25 0,0-1 0,1 1 0,-1-1 0,1 1 0,0 0 0,1 1 0,-1-1 0,0 1 0,1-1 0,0 1 0,8-3 0,-15 10 0,0 1 0,-1-1 0,0 0 0,1 0 0,-1 0 0,-4 4 0,-108 117 0,106-115 0,7-9 0,1 1 0,-1 0 0,1-1 0,-1 1 0,0-1 0,1 0 0,-1 0 0,0 1 0,0-1 0,-2 1 0,-2-8 0,3-14 0,2-49 0,3-93 0,3 122 0,1-47 0,-4 74 0,1 11 0,-2 3 0,0 0 0,-1 0 0,1 0 0,-1 0 0,1 0 0,-1 0 0,1 0 0,-1 0 0,0 0 0,1 0 0,-1 0 0,0 1 0,0-1 0,0 0 0,0 0 0,0 2 0,0-1 0,-1 1 0,1 0 0,-1 0 0,0 0 0,0 0 0,0 0 0,0-1 0,0 1 0,0 0 0,-1-1 0,1 1 0,-1-1 0,0 1 0,0-1 0,0 0 0,-3 2 0,-42 33 0,27-23 0,-6 6 0,-14 12 0,-2-1 0,-1-3 0,-1-1 0,-49 21 0,72-38 0,0-2 0,-1 0 0,0-2 0,0 0 0,-1-1 0,1-2 0,-35 2 0,18-7 0,-43 1 0,77 2 0,-1-1 0,0 1 0,0 0 0,0 0 0,1 1 0,-1 0 0,1 0 0,-1 0 0,1 1 0,-9 5 0,12-6 0,1 0 0,0 0 0,0 0 0,0 0 0,0 0 0,0 0 0,0 0 0,0 0 0,1 0 0,-1 0 0,1 0 0,-1 1 0,1-1 0,0 0 0,0 5 0,3 39 0,-3-39 0,16 67-1365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7:15:19.70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266 413 24575,'-24'33'0,"19"-29"0,-1 0 0,1-1 0,-1 0 0,0 0 0,0 0 0,0-1 0,0 1 0,0-1 0,-1-1 0,1 0 0,-9 1 0,4 0 0,-1-1 0,1-1 0,-1 0 0,1-1 0,-19-3 0,28 3 0,-1-1 0,1 1 0,-1-1 0,1 1 0,0-1 0,-1 0 0,1 1 0,0-1 0,0 0 0,0-1 0,1 1 0,-1 0 0,0 0 0,-2-6 0,-16-37 0,4 24 0,12 15 0,22 10 0,7 3 0,47 9 0,-62-15 0,0 1 0,0-2 0,1 0 0,-1 0 0,0 0 0,1-2 0,16-3 0,-23 4 0,0 1 0,0-2 0,0 1 0,0-1 0,0 1 0,0-1 0,0 0 0,0 0 0,-1-1 0,1 1 0,-1-1 0,0 0 0,1 0 0,-1 0 0,-1 0 0,1 0 0,0-1 0,-1 1 0,1-1 0,2-7 0,-4 8 0,1 0 0,0 1 0,-1-1 0,1 0 0,0 1 0,1-1 0,-1 1 0,0 0 0,1 0 0,-1 0 0,1 0 0,0 0 0,-1 0 0,1 1 0,0-1 0,0 1 0,5-2 0,56-15 0,-49 13 0,1 0 0,-1-2 0,-1 1 0,1-2 0,-1 0 0,0 0 0,14-13 0,-6 5 0,32-16 0,12-10 0,-46 27 0,6-3 0,-7 4 0,0 2 0,35-19 0,-29 17 0,-23 12 0,1 0 0,0 0 0,0 1 0,1-1 0,-1 1 0,0-1 0,7-1 0,-8 3 0,0 0 0,-1 0 0,1 1 0,0-1 0,0 0 0,0 1 0,0-1 0,0 1 0,-1-1 0,1 1 0,0 0 0,0 0 0,-1 0 0,1 0 0,-1 0 0,1 0 0,-1 0 0,1 1 0,1 0 0,2 2 0,1-1 0,-1 1 0,1-2 0,0 1 0,0-1 0,1 0 0,-1 0 0,0 0 0,1-1 0,-1 0 0,1-1 0,-1 1 0,1-1 0,11-1 0,-7 0 0,1 2 0,-1 0 0,19 3 0,-14 0 0,-8-2 0,0 0 0,0 1 0,0-1 0,-1 1 0,10 6 0,-13-7 0,-1-1 0,1 1 0,-1-1 0,1 0 0,0 0 0,0 0 0,0 0 0,4-1 0,18 6 0,-11 6 99,-14-11-203,0 0-1,0 0 1,0 0-1,0 0 0,0 0 1,0 0-1,0 0 1,0 0-1,0-1 0,1 1 1,-1 0-1,0-1 1,3 2-1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7:15:33.47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783 1 24575,'0'4'0,"-1"-1"0,0 1 0,0 0 0,0 0 0,0-1 0,-1 1 0,1-1 0,-1 1 0,0-1 0,0 0 0,0 0 0,-1 0 0,1 0 0,-1 0 0,0 0 0,1 0 0,-1-1 0,-1 0 0,1 1 0,0-1 0,-6 2 0,2 1 0,0 1 0,0-1 0,0 1 0,1 0 0,0 0 0,1 1 0,-1 0 0,1 0 0,-7 13 0,9-16 0,-78 130 0,69-111 0,1 0 0,-15 42 0,25-61 0,0 0 0,1 0 0,-1 1 0,1-1 0,0 0 0,0 1 0,0-1 0,1 5 0,6-42 0,-3 26 0,-6 28 0,-5 11 0,-1-1 0,-2 1 0,-22 47 0,19-32 0,10-31 0,2-14 0,0-1 0,0 1 0,0 0 0,0-1 0,0 1 0,0-1 0,0 1 0,0-1 0,0 0 0,-1 1 0,1-1 0,0 0 0,-1 0 0,1 0 0,-1 0 0,0 0 0,1 0 0,-1-1 0,-2 2 0,-41 12 0,24-8 0,6-3 0,0-1 0,-27 1 0,40-3 0,5 0 0,5-1 0,-1 0 0,1 0 0,0-1 0,-1 0 0,0 0 0,1-1 0,-1 0 0,0 0 0,0 0 0,-1-1 0,1 0 0,-1-1 0,1 1 0,-2-1 0,1 0 0,0-1 0,-1 0 0,0 1 0,0-2 0,-1 1 0,0 0 0,0-1 0,0 0 0,-1 0 0,0 0 0,3-10 0,0-16 0,5-49 0,-10 69 0,-1 12 0,-12 33 0,-45 61 0,47-79 0,0-1 0,1 1 0,-12 24 0,25-37 0,8-8 0,10-9 0,12-14 0,-32 32 0,-4 5 0,-5 5 0,3-9 0,0 0 0,0 0 0,0 0 0,-1-1 0,1 0 0,-1 0 0,1 0 0,-1 0 0,0-1 0,1 0 0,-1 0 0,-9 1 0,-9-1 0,-34-1 0,23-1 0,14 1 0,-1 0 0,-1 0 0,1-1 0,-1-1 0,-32-8 0,-29-15-1365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7:15:42.4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6 133 24575,'14'-17'0,"-10"12"0,-1 1 0,1-1 0,-1 1 0,1 0 0,0 0 0,1 0 0,-1 1 0,8-5 0,-12 8 0,0 0 0,0 0 0,0 0 0,0 0 0,0 0 0,1 0 0,-1 0 0,0 0 0,0 0 0,0-1 0,0 1 0,0 0 0,0 0 0,0 0 0,0 0 0,0 0 0,1 0 0,-1 0 0,0 0 0,0 0 0,0 0 0,0 0 0,0 0 0,0 0 0,0 0 0,0 0 0,0 0 0,1 1 0,-1-1 0,0 0 0,0 0 0,0 0 0,0 0 0,0 0 0,0 0 0,0 0 0,0 0 0,0 0 0,0 0 0,0 0 0,0 0 0,1 0 0,-1 0 0,0 1 0,0-1 0,0 0 0,0 0 0,0 0 0,0 0 0,0 0 0,0 0 0,0 0 0,0 0 0,0 0 0,0 1 0,0-1 0,0 0 0,0 0 0,0 0 0,0 0 0,0 0 0,0 0 0,0 0 0,-5 10 0,-9 8 0,-33 14 0,76-39 0,-25 5 0,1 0 0,0 0 0,-1-1 0,1 0 0,-1 0 0,0 0 0,0-1 0,0 1 0,0-1 0,-1 0 0,1 0 0,4-7 0,2-3 0,1 1 0,1 0 0,15-13 0,-24 24 0,0 0 0,0 0 0,0 1 0,0-1 0,0 1 0,0 0 0,0 0 0,1 0 0,-1 0-1,0 1 1,0-1 0,1 1 0,-1 0 0,1 0 0,-1 0 0,0 0 0,1 1 0,-1-1 0,4 2 0,21 0-1364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7:15:55.41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328 126 24575,'-4'2'0,"0"0"0,0 0 0,1 1 0,-1 0 0,1-1 0,-6 7 0,2-2 0,-50 36 0,73-55 0,-1 0 0,0-1 0,-1 0 0,23-28 0,-30 35 0,-1 0 0,1 0 0,0 0 0,0 1 0,1 0 0,-1 1 0,1-1 0,0 1 0,9-2 0,-6 1 0,-1 0 0,0 0 0,0-1 0,0 0 0,9-8 0,-1 0 0,-31 22 0,-6 3 0,0 1 0,-31 25 0,1 1 0,48-37 0,0-1 0,0 1 0,0-1 0,1 1 0,-1-1 0,0 0 0,0 1 0,0-1 0,0 0 0,0 1 0,0-1 0,0 0 0,0 0 0,0 0 0,0 0 0,0 0 0,0 0 0,0 0 0,0 0 0,0-1 0,0 1 0,0 0 0,1 0 0,-1-1 0,0 1 0,-1-1 0,-19-19 0,5 4 0,-3 60 0,7-34 0,1 0 0,-1 0 0,-1-1 0,1-1 0,-2 0 0,1 0 0,-1-2 0,0 0 0,0 0 0,-25 5 0,0-4 0,36-6 0,1-1 0,-1 1 0,0-1 0,1 0 0,-1 0 0,0 0 0,0 0 0,1-1 0,-1 1 0,0-1 0,-3-1 0,5 2 0,1 0 0,0-1 0,0 1 0,0 0 0,-1 0 0,1 0 0,0-1 0,0 1 0,0 0 0,0 0 0,0 0 0,-1-1 0,1 1 0,0 0 0,0 0 0,0-1 0,0 1 0,0 0 0,0 0 0,0-1 0,0 1 0,0 0 0,0-1 0,0 1 0,0 0 0,0 0 0,0-1 0,0 1 0,0 0 0,0 0 0,0-1 0,0 1 0,1 0 0,-1 0 0,0-1 0,0 1 0,0 0 0,1-1 0,11-8 0,16-1 0,3 8 0,-28 3 0,-21 0 0,17-1 0,0 0 0,0 0 0,0 0 0,0 0 0,0 0 0,1 0 0,-1 1 0,0-1 0,0 0 0,0 0 0,0 1 0,0-1 0,0 1 0,1-1 0,-1 1 0,0-1 0,0 1 0,1-1 0,-1 1 0,0 0 0,1-1 0,-1 1 0,0 0 0,1 0 0,-1-1 0,1 1 0,-1 0 0,1 0 0,0 0 0,-1 1 0,1 2 0,-1-1 0,1 1 0,1-1 0,-1 1 0,1-1 0,-1 1 0,2 3 0,-1-5 0,0 1 0,0 0 0,-1 0 0,0-1 0,1 1 0,-1 0 0,0 0 0,0 0 0,0 0 0,-2 5 0,1-7 0,0 0 0,0 0 0,-1 0 0,1-1 0,-1 1 0,1 0 0,-1-1 0,1 1 0,-1-1 0,1 1 0,-1-1 0,1 0 0,-1 0 0,0 1 0,1-1 0,-1 0 0,-2-1 0,-29-2 0,34 2 0,-1 1 0,0-1 0,0 0 0,0 1 0,1-1 0,-1 1 0,0-1 0,0 1 0,1-1 0,-1 1 0,0-1 0,1 1 0,-1 0 0,1-1 0,-1 1 0,0 0 0,1-1 0,-1 1 0,1 0 0,-1-1 0,1 1 0,-1 0 0,1 0 0,0-1 0,-1 1 0,1 0 0,-1 0 0,1 0 0,0 0 0,22-10 0,-13 5 0,1 1 0,0 1 0,1 0 0,-1 0 0,0 1 0,1 1 0,-1 0 0,1 1 0,-1 0 0,1 0 0,16 4 0,-27-4 0,-1-1 0,0 1 0,1 0 0,-1 0 0,0 0 0,1 0 0,-1 0 0,0 0 0,0 0 0,1 0 0,-1 1 0,0-1 0,1 0 0,-1 0 0,0 0 0,0 0 0,1 0 0,-1 0 0,0 1 0,0-1 0,1 0 0,-1 0 0,0 0 0,0 1 0,1-1 0,-1 0 0,0 0 0,0 0 0,0 1 0,0-1 0,0 0 0,1 1 0,-1-1 0,0 0 0,0 0 0,0 1 0,0-1 0,0 0 0,0 1 0,0-1 0,0 0 0,0 0 0,0 1 0,0-1 0,0 1 0,-15 8 0,-24 2 0,13-3 0,29-5 0,13-2 0,-14-1 0,-6 0 0,-19 1 0,-63 3 0,118-9 0,0-2 0,-1-2 0,0-1 0,-1-1 0,56-29 0,-45 19 0,-32 17 0,1-1 0,-1 0 0,0 0 0,12-10 0,-20 15-22,5-6-247,1 1 1,0 0-1,0 0 1,8-4-1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D0797-7C4D-4805-9962-2155FA91A53A}" type="datetimeFigureOut">
              <a:rPr lang="nl-NL" smtClean="0"/>
              <a:t>23-11-2023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22FB3-C006-42AE-A707-5557278952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587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22FB3-C006-42AE-A707-5557278952A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066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22FB3-C006-42AE-A707-5557278952A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882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22FB3-C006-42AE-A707-5557278952A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14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22FB3-C006-42AE-A707-5557278952A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526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22FB3-C006-42AE-A707-5557278952A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779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22FB3-C006-42AE-A707-5557278952A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70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22FB3-C006-42AE-A707-5557278952A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34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22FB3-C006-42AE-A707-5557278952A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871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22FB3-C006-42AE-A707-5557278952A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69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yellow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776" y="512911"/>
            <a:ext cx="1852952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46CE7D5-CF57-46EF-B807-FDD0502418D4}" type="datetimeFigureOut">
              <a:rPr lang="en-US" smtClean="0"/>
              <a:t>11/23/2023</a:t>
            </a:fld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43" y="1"/>
            <a:ext cx="3226006" cy="1268759"/>
          </a:xfrm>
          <a:prstGeom prst="rect">
            <a:avLst/>
          </a:prstGeom>
          <a:ln>
            <a:noFill/>
          </a:ln>
        </p:spPr>
      </p:pic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E6D5F428-993B-6A4C-A7CE-238F44C7C5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5189" y="501835"/>
            <a:ext cx="7006707" cy="227101"/>
          </a:xfrm>
          <a:prstGeom prst="rect">
            <a:avLst/>
          </a:prstGeom>
        </p:spPr>
        <p:txBody>
          <a:bodyPr/>
          <a:lstStyle>
            <a:lvl1pPr algn="ctr">
              <a:defRPr sz="1200" b="0" i="0" u="none" cap="all" spc="50" baseline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/>
              <a:t>Name sub-</a:t>
            </a:r>
            <a:r>
              <a:rPr lang="nl-NL" err="1"/>
              <a:t>sender</a:t>
            </a:r>
            <a:endParaRPr lang="nl-NL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4246" y="5800329"/>
            <a:ext cx="5043508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/>
              <a:t>Name </a:t>
            </a:r>
            <a:r>
              <a:rPr lang="nl-NL" err="1"/>
              <a:t>Lastname</a:t>
            </a:r>
            <a:endParaRPr lang="nl-NL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4246" y="6017497"/>
            <a:ext cx="5043508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/>
              <a:t>Job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75804E32-4442-4548-B1CA-E4A4F92A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189" y="1196750"/>
            <a:ext cx="11371678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99" b="0" i="1">
                <a:latin typeface="Merriweather" panose="02060503050406030704" pitchFamily="18" charset="77"/>
              </a:defRPr>
            </a:lvl1pPr>
          </a:lstStyle>
          <a:p>
            <a:r>
              <a:rPr lang="en-GB"/>
              <a:t>Place your attention-grabbing</a:t>
            </a:r>
            <a:br>
              <a:rPr lang="en-GB"/>
            </a:br>
            <a:r>
              <a:rPr lang="en-GB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1048237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8" orient="horz" pos="754">
          <p15:clr>
            <a:srgbClr val="FBAE40"/>
          </p15:clr>
        </p15:guide>
        <p15:guide id="19" orient="horz" pos="211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43" y="1"/>
            <a:ext cx="3226006" cy="1268759"/>
          </a:xfrm>
          <a:prstGeom prst="rect">
            <a:avLst/>
          </a:prstGeom>
          <a:ln>
            <a:noFill/>
          </a:ln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7E8D211-6E90-204B-950B-E915A871758A}"/>
              </a:ext>
            </a:extLst>
          </p:cNvPr>
          <p:cNvSpPr txBox="1"/>
          <p:nvPr/>
        </p:nvSpPr>
        <p:spPr>
          <a:xfrm>
            <a:off x="4314210" y="5861671"/>
            <a:ext cx="3528665" cy="192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Utrecht University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C7B9BD2-976D-E04A-9A75-DBA8D8F0D8AC}"/>
              </a:ext>
            </a:extLst>
          </p:cNvPr>
          <p:cNvSpPr/>
          <p:nvPr/>
        </p:nvSpPr>
        <p:spPr>
          <a:xfrm>
            <a:off x="2317148" y="3267706"/>
            <a:ext cx="7522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information in this presentation has been compiled with the utmost care, </a:t>
            </a:r>
            <a:b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but no rights can be derived from its contents.</a:t>
            </a:r>
            <a:endParaRPr lang="nl-NL" sz="1200" b="0" i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4A2E9C7-F151-1949-9BE7-F58EEB1BFCBA}"/>
              </a:ext>
            </a:extLst>
          </p:cNvPr>
          <p:cNvSpPr/>
          <p:nvPr/>
        </p:nvSpPr>
        <p:spPr>
          <a:xfrm>
            <a:off x="10302605" y="521644"/>
            <a:ext cx="15526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b="0" i="0" u="none" kern="1200" cap="all" baseline="0" noProof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3394305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9" pos="5134">
          <p15:clr>
            <a:srgbClr val="FBAE40"/>
          </p15:clr>
        </p15:guide>
        <p15:guide id="20" pos="5043">
          <p15:clr>
            <a:srgbClr val="FBAE40"/>
          </p15:clr>
        </p15:guide>
        <p15:guide id="21" orient="horz" pos="377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4F55DC2-A30F-0547-9E41-E84D73F96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52" y="6001200"/>
            <a:ext cx="1727550" cy="6794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16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34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5043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377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99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 Cov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026076-A782-8C7C-AB39-7340DCE3F9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179557" cy="1216800"/>
          </a:xfrm>
          <a:prstGeom prst="rect">
            <a:avLst/>
          </a:prstGeom>
        </p:spPr>
      </p:pic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19875536-8669-BB67-BABB-8B464C17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20334" y="361825"/>
            <a:ext cx="1852952" cy="2160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DD </a:t>
            </a:r>
            <a:r>
              <a:rPr lang="nl-NL" dirty="0" err="1"/>
              <a:t>Month</a:t>
            </a:r>
            <a:r>
              <a:rPr lang="nl-NL" dirty="0"/>
              <a:t> YYYY</a:t>
            </a:r>
            <a:endParaRPr lang="en-GB" dirty="0"/>
          </a:p>
        </p:txBody>
      </p:sp>
      <p:sp>
        <p:nvSpPr>
          <p:cNvPr id="7" name="Tijdelijke aanduiding voor tekst 32">
            <a:extLst>
              <a:ext uri="{FF2B5EF4-FFF2-40B4-BE49-F238E27FC236}">
                <a16:creationId xmlns:a16="http://schemas.microsoft.com/office/drawing/2014/main" id="{33AD8E8D-E0F3-1579-318A-ED330742EE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189" y="5947225"/>
            <a:ext cx="8380097" cy="27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</a:t>
            </a:r>
          </a:p>
        </p:txBody>
      </p:sp>
      <p:sp>
        <p:nvSpPr>
          <p:cNvPr id="11" name="Tijdelijke aanduiding voor tekst 34">
            <a:extLst>
              <a:ext uri="{FF2B5EF4-FFF2-40B4-BE49-F238E27FC236}">
                <a16:creationId xmlns:a16="http://schemas.microsoft.com/office/drawing/2014/main" id="{0CA117DE-42B0-68D9-CF00-ED5BB86BE8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190" y="6193453"/>
            <a:ext cx="8367821" cy="27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62E17368-9039-E902-7068-AF97B10D9B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189" y="1219200"/>
            <a:ext cx="8367821" cy="4582800"/>
          </a:xfrm>
          <a:prstGeom prst="rect">
            <a:avLst/>
          </a:prstGeom>
        </p:spPr>
        <p:txBody>
          <a:bodyPr lIns="0" tIns="360000" rIns="0" bIns="360000" anchor="ctr" anchorCtr="0"/>
          <a:lstStyle>
            <a:lvl1pPr algn="ctr">
              <a:defRPr sz="4099" b="0" i="1">
                <a:latin typeface="Merriweather Light" pitchFamily="2" charset="77"/>
              </a:defRPr>
            </a:lvl1pPr>
          </a:lstStyle>
          <a:p>
            <a:r>
              <a:rPr lang="en-GB" dirty="0"/>
              <a:t>Place your title here</a:t>
            </a:r>
          </a:p>
        </p:txBody>
      </p:sp>
      <p:pic>
        <p:nvPicPr>
          <p:cNvPr id="2" name="Picture 1" descr="A picture containing art, cartoon, design&#10;&#10;Description automatically generated">
            <a:extLst>
              <a:ext uri="{FF2B5EF4-FFF2-40B4-BE49-F238E27FC236}">
                <a16:creationId xmlns:a16="http://schemas.microsoft.com/office/drawing/2014/main" id="{712F08D2-4C44-9129-7F87-D06530FDCC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794" y="0"/>
            <a:ext cx="3047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73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776" y="512911"/>
            <a:ext cx="1852952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46CE7D5-CF57-46EF-B807-FDD0502418D4}" type="datetimeFigureOut">
              <a:rPr lang="en-US" smtClean="0"/>
              <a:t>11/23/2023</a:t>
            </a:fld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A766916-94F7-0248-8885-8F8D13BD2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43" y="0"/>
            <a:ext cx="3226006" cy="1268760"/>
          </a:xfrm>
          <a:prstGeom prst="rect">
            <a:avLst/>
          </a:prstGeom>
          <a:ln>
            <a:noFill/>
          </a:ln>
        </p:spPr>
      </p:pic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7283" y="5800329"/>
            <a:ext cx="5037435" cy="19972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/>
              <a:t>Name </a:t>
            </a:r>
            <a:r>
              <a:rPr lang="nl-NL" err="1"/>
              <a:t>Lastname</a:t>
            </a:r>
            <a:endParaRPr lang="nl-NL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7294" y="6017497"/>
            <a:ext cx="5037413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/>
              <a:t>Job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0FC209-A5EA-0147-8CC1-DEEC093C72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189" y="1196750"/>
            <a:ext cx="11371678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99" b="0" i="1">
                <a:latin typeface="Merriweather" panose="02060503050406030704" pitchFamily="18" charset="77"/>
              </a:defRPr>
            </a:lvl1pPr>
          </a:lstStyle>
          <a:p>
            <a:r>
              <a:rPr lang="en-GB"/>
              <a:t>Place your attention-grabbing</a:t>
            </a:r>
            <a:br>
              <a:rPr lang="en-GB"/>
            </a:br>
            <a:r>
              <a:rPr lang="en-GB"/>
              <a:t>headline here</a:t>
            </a:r>
          </a:p>
        </p:txBody>
      </p:sp>
      <p:sp>
        <p:nvSpPr>
          <p:cNvPr id="16" name="Tijdelijke aanduiding voor tekst 30">
            <a:extLst>
              <a:ext uri="{FF2B5EF4-FFF2-40B4-BE49-F238E27FC236}">
                <a16:creationId xmlns:a16="http://schemas.microsoft.com/office/drawing/2014/main" id="{18DC5878-969C-0849-B41E-F7CAD75B0E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5189" y="501835"/>
            <a:ext cx="7006707" cy="227101"/>
          </a:xfrm>
          <a:prstGeom prst="rect">
            <a:avLst/>
          </a:prstGeom>
        </p:spPr>
        <p:txBody>
          <a:bodyPr/>
          <a:lstStyle>
            <a:lvl1pPr algn="ctr"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/>
              <a:t>Name sub-</a:t>
            </a:r>
            <a:r>
              <a:rPr lang="nl-NL" err="1"/>
              <a:t>sender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104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hite +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307" y="512911"/>
            <a:ext cx="1866421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846CE7D5-CF57-46EF-B807-FDD0502418D4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646" y="1196750"/>
            <a:ext cx="5583014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99" b="0" i="1">
                <a:latin typeface="Merriweather" panose="02060503050406030704" pitchFamily="18" charset="77"/>
              </a:defRPr>
            </a:lvl1pPr>
          </a:lstStyle>
          <a:p>
            <a:r>
              <a:rPr lang="en-GB"/>
              <a:t>Place your attention-grabbing headline here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645" y="6084056"/>
            <a:ext cx="5583014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/>
              <a:t>Name </a:t>
            </a:r>
            <a:r>
              <a:rPr lang="nl-NL" err="1"/>
              <a:t>Lastname</a:t>
            </a:r>
            <a:endParaRPr lang="nl-NL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462" y="6309175"/>
            <a:ext cx="5580197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/>
              <a:t>Job </a:t>
            </a:r>
            <a:r>
              <a:rPr lang="nl-NL" err="1"/>
              <a:t>title</a:t>
            </a:r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2CC677B-B7D7-DB49-BF89-96F1FEEBA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43" y="0"/>
            <a:ext cx="3226006" cy="1268760"/>
          </a:xfrm>
          <a:prstGeom prst="rect">
            <a:avLst/>
          </a:prstGeom>
          <a:ln>
            <a:noFill/>
          </a:ln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5341" y="1196751"/>
            <a:ext cx="5561152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/>
              <a:t>Click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  <p:sp>
        <p:nvSpPr>
          <p:cNvPr id="13" name="Tijdelijke aanduiding voor tekst 30">
            <a:extLst>
              <a:ext uri="{FF2B5EF4-FFF2-40B4-BE49-F238E27FC236}">
                <a16:creationId xmlns:a16="http://schemas.microsoft.com/office/drawing/2014/main" id="{7D271618-79F1-014C-8317-A706919B0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1163" y="501835"/>
            <a:ext cx="6994758" cy="227101"/>
          </a:xfrm>
          <a:prstGeom prst="rect">
            <a:avLst/>
          </a:prstGeom>
        </p:spPr>
        <p:txBody>
          <a:bodyPr/>
          <a:lstStyle>
            <a:lvl1pPr marL="0" marR="0" indent="0" algn="ctr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/>
              <a:t>Name sub-</a:t>
            </a:r>
            <a:r>
              <a:rPr lang="nl-NL" err="1"/>
              <a:t>sender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064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8" orient="horz" pos="754">
          <p15:clr>
            <a:srgbClr val="FBAE40"/>
          </p15:clr>
        </p15:guide>
        <p15:guide id="19" orient="horz" pos="21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onl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147" y="1196975"/>
            <a:ext cx="7557707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147" y="2450593"/>
            <a:ext cx="7557707" cy="3443316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err="1"/>
              <a:t>Molorepudit</a:t>
            </a:r>
            <a:r>
              <a:rPr lang="nl-NL"/>
              <a:t> </a:t>
            </a:r>
            <a:r>
              <a:rPr lang="nl-NL" err="1"/>
              <a:t>ressimus</a:t>
            </a:r>
            <a:r>
              <a:rPr lang="nl-NL"/>
              <a:t> </a:t>
            </a:r>
            <a:r>
              <a:rPr lang="nl-NL" err="1"/>
              <a:t>exeri</a:t>
            </a:r>
            <a:r>
              <a:rPr lang="nl-NL"/>
              <a:t> </a:t>
            </a:r>
            <a:r>
              <a:rPr lang="nl-NL" err="1"/>
              <a:t>nus</a:t>
            </a:r>
            <a:r>
              <a:rPr lang="nl-NL"/>
              <a:t> et </a:t>
            </a:r>
            <a:r>
              <a:rPr lang="nl-NL" err="1"/>
              <a:t>ipienda</a:t>
            </a:r>
            <a:r>
              <a:rPr lang="nl-NL"/>
              <a:t> et </a:t>
            </a:r>
            <a:r>
              <a:rPr lang="nl-NL" err="1"/>
              <a:t>adiantot</a:t>
            </a:r>
            <a:r>
              <a:rPr lang="nl-NL"/>
              <a:t> </a:t>
            </a:r>
            <a:r>
              <a:rPr lang="nl-NL" err="1"/>
              <a:t>Ique</a:t>
            </a:r>
            <a:r>
              <a:rPr lang="nl-NL"/>
              <a:t> </a:t>
            </a:r>
            <a:r>
              <a:rPr lang="nl-NL" err="1"/>
              <a:t>niminti</a:t>
            </a:r>
            <a:r>
              <a:rPr lang="nl-NL"/>
              <a:t> </a:t>
            </a:r>
            <a:r>
              <a:rPr lang="nl-NL" err="1"/>
              <a:t>nonsendaecae</a:t>
            </a:r>
            <a:r>
              <a:rPr lang="nl-NL"/>
              <a:t> </a:t>
            </a:r>
            <a:r>
              <a:rPr lang="nl-NL" err="1"/>
              <a:t>volor</a:t>
            </a:r>
            <a:r>
              <a:rPr lang="nl-NL"/>
              <a:t> a ad et ut </a:t>
            </a:r>
            <a:r>
              <a:rPr lang="nl-NL" err="1"/>
              <a:t>eum</a:t>
            </a:r>
            <a:r>
              <a:rPr lang="nl-NL"/>
              <a:t> se pos mos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ulpa</a:t>
            </a:r>
            <a:r>
              <a:rPr lang="nl-NL"/>
              <a:t> </a:t>
            </a:r>
            <a:r>
              <a:rPr lang="nl-NL" err="1"/>
              <a:t>vitas</a:t>
            </a:r>
            <a:r>
              <a:rPr lang="nl-NL"/>
              <a:t> </a:t>
            </a:r>
            <a:r>
              <a:rPr lang="nl-NL" err="1"/>
              <a:t>aut</a:t>
            </a:r>
            <a:r>
              <a:rPr lang="nl-NL"/>
              <a:t> </a:t>
            </a:r>
            <a:r>
              <a:rPr lang="nl-NL" err="1"/>
              <a:t>quia</a:t>
            </a:r>
            <a:r>
              <a:rPr lang="nl-NL"/>
              <a:t> </a:t>
            </a:r>
            <a:r>
              <a:rPr lang="nl-NL" err="1"/>
              <a:t>doluptio</a:t>
            </a:r>
            <a:r>
              <a:rPr lang="nl-NL"/>
              <a:t> </a:t>
            </a:r>
            <a:r>
              <a:rPr lang="nl-NL" err="1"/>
              <a:t>iduciis</a:t>
            </a:r>
            <a:r>
              <a:rPr lang="nl-NL"/>
              <a:t> </a:t>
            </a:r>
            <a:r>
              <a:rPr lang="nl-NL" err="1"/>
              <a:t>sedis</a:t>
            </a:r>
            <a:r>
              <a:rPr lang="nl-NL"/>
              <a:t> </a:t>
            </a:r>
            <a:r>
              <a:rPr lang="nl-NL" err="1"/>
              <a:t>sitat</a:t>
            </a:r>
            <a:r>
              <a:rPr lang="nl-NL"/>
              <a:t> es </a:t>
            </a:r>
            <a:r>
              <a:rPr lang="nl-NL" err="1"/>
              <a:t>nihition</a:t>
            </a:r>
            <a:r>
              <a:rPr lang="nl-NL"/>
              <a:t> </a:t>
            </a:r>
            <a:r>
              <a:rPr lang="nl-NL" err="1"/>
              <a:t>nonsecturi</a:t>
            </a:r>
            <a:r>
              <a:rPr lang="nl-NL"/>
              <a:t> </a:t>
            </a:r>
            <a:r>
              <a:rPr lang="nl-NL" err="1"/>
              <a:t>officidis</a:t>
            </a:r>
            <a:r>
              <a:rPr lang="nl-NL"/>
              <a:t> ex et que </a:t>
            </a:r>
            <a:r>
              <a:rPr lang="nl-NL" err="1"/>
              <a:t>esecto</a:t>
            </a:r>
            <a:r>
              <a:rPr lang="nl-NL"/>
              <a:t> </a:t>
            </a:r>
            <a:r>
              <a:rPr lang="nl-NL" err="1"/>
              <a:t>dolorumenis</a:t>
            </a:r>
            <a:r>
              <a:rPr lang="nl-NL"/>
              <a:t> </a:t>
            </a:r>
            <a:r>
              <a:rPr lang="nl-NL" err="1"/>
              <a:t>aritat</a:t>
            </a:r>
            <a:r>
              <a:rPr lang="nl-NL"/>
              <a:t> et des </a:t>
            </a:r>
            <a:r>
              <a:rPr lang="nl-NL" err="1"/>
              <a:t>earcit</a:t>
            </a:r>
            <a:r>
              <a:rPr lang="nl-NL"/>
              <a:t>, </a:t>
            </a:r>
            <a:r>
              <a:rPr lang="nl-NL" err="1"/>
              <a:t>ium</a:t>
            </a:r>
            <a:r>
              <a:rPr lang="nl-NL"/>
              <a:t> ad </a:t>
            </a:r>
            <a:r>
              <a:rPr lang="nl-NL" err="1"/>
              <a:t>quam</a:t>
            </a:r>
            <a:r>
              <a:rPr lang="nl-NL"/>
              <a:t> </a:t>
            </a:r>
            <a:r>
              <a:rPr lang="nl-NL" err="1"/>
              <a:t>faccupt</a:t>
            </a:r>
            <a:r>
              <a:rPr lang="nl-NL"/>
              <a:t> </a:t>
            </a:r>
            <a:r>
              <a:rPr lang="nl-NL" err="1"/>
              <a:t>atiature</a:t>
            </a:r>
            <a:r>
              <a:rPr lang="nl-NL"/>
              <a:t>, </a:t>
            </a:r>
            <a:r>
              <a:rPr lang="nl-NL" err="1"/>
              <a:t>qui</a:t>
            </a:r>
            <a:r>
              <a:rPr lang="nl-NL"/>
              <a:t> </a:t>
            </a:r>
            <a:r>
              <a:rPr lang="nl-NL" err="1"/>
              <a:t>officipis</a:t>
            </a:r>
            <a:r>
              <a:rPr lang="nl-NL"/>
              <a:t> </a:t>
            </a:r>
            <a:r>
              <a:rPr lang="nl-NL" err="1"/>
              <a:t>dolupta</a:t>
            </a:r>
            <a:r>
              <a:rPr lang="nl-NL"/>
              <a:t> </a:t>
            </a:r>
            <a:r>
              <a:rPr lang="nl-NL" err="1"/>
              <a:t>spereium</a:t>
            </a:r>
            <a:r>
              <a:rPr lang="nl-NL"/>
              <a:t> </a:t>
            </a:r>
            <a:r>
              <a:rPr lang="nl-NL" err="1"/>
              <a:t>quias</a:t>
            </a:r>
            <a:r>
              <a:rPr lang="nl-NL"/>
              <a:t> </a:t>
            </a:r>
            <a:r>
              <a:rPr lang="nl-NL" err="1"/>
              <a:t>sum</a:t>
            </a:r>
            <a:r>
              <a:rPr lang="nl-NL"/>
              <a:t> </a:t>
            </a:r>
            <a:r>
              <a:rPr lang="nl-NL" err="1"/>
              <a:t>aut</a:t>
            </a:r>
            <a:r>
              <a:rPr lang="nl-NL"/>
              <a:t> min </a:t>
            </a:r>
            <a:r>
              <a:rPr lang="nl-NL" err="1"/>
              <a:t>prae</a:t>
            </a:r>
            <a:r>
              <a:rPr lang="nl-NL"/>
              <a:t> nam </a:t>
            </a:r>
            <a:r>
              <a:rPr lang="nl-NL" err="1"/>
              <a:t>aut</a:t>
            </a:r>
            <a:r>
              <a:rPr lang="nl-NL"/>
              <a:t> que </a:t>
            </a:r>
            <a:r>
              <a:rPr lang="nl-NL" err="1"/>
              <a:t>nobitatur</a:t>
            </a:r>
            <a:r>
              <a:rPr lang="nl-NL"/>
              <a:t>, </a:t>
            </a:r>
            <a:r>
              <a:rPr lang="nl-NL" err="1"/>
              <a:t>cus</a:t>
            </a:r>
            <a:r>
              <a:rPr lang="nl-NL"/>
              <a:t> </a:t>
            </a:r>
            <a:r>
              <a:rPr lang="nl-NL" err="1"/>
              <a:t>eario</a:t>
            </a:r>
            <a:r>
              <a:rPr lang="nl-NL"/>
              <a:t> </a:t>
            </a:r>
            <a:r>
              <a:rPr lang="nl-NL" err="1"/>
              <a:t>omnihic</a:t>
            </a:r>
            <a:r>
              <a:rPr lang="nl-NL"/>
              <a:t> </a:t>
            </a:r>
            <a:r>
              <a:rPr lang="nl-NL" err="1"/>
              <a:t>aeruptur</a:t>
            </a:r>
            <a:r>
              <a:rPr lang="nl-NL"/>
              <a:t>, </a:t>
            </a:r>
            <a:r>
              <a:rPr lang="nl-NL" err="1"/>
              <a:t>sunt</a:t>
            </a:r>
            <a:r>
              <a:rPr lang="nl-NL"/>
              <a:t> </a:t>
            </a:r>
            <a:r>
              <a:rPr lang="nl-NL" err="1"/>
              <a:t>eruptat</a:t>
            </a:r>
            <a:r>
              <a:rPr lang="nl-NL"/>
              <a:t> </a:t>
            </a:r>
            <a:r>
              <a:rPr lang="nl-NL" err="1"/>
              <a:t>volorep</a:t>
            </a:r>
            <a:r>
              <a:rPr lang="nl-NL"/>
              <a:t>. &lt;Max. 70 </a:t>
            </a:r>
            <a:r>
              <a:rPr lang="nl-NL" err="1"/>
              <a:t>words</a:t>
            </a:r>
            <a:r>
              <a:rPr lang="nl-NL"/>
              <a:t>&gt;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A76D091-77BC-2F42-913C-F8B10415F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52" y="6001200"/>
            <a:ext cx="1727550" cy="6794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06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left,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6244" y="368301"/>
            <a:ext cx="7559293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/>
              <a:t>Click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050" y="371475"/>
            <a:ext cx="3634429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425" y="1664209"/>
            <a:ext cx="3635053" cy="4238714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err="1"/>
              <a:t>Molorepudit</a:t>
            </a:r>
            <a:r>
              <a:rPr lang="nl-NL"/>
              <a:t> </a:t>
            </a:r>
            <a:r>
              <a:rPr lang="nl-NL" err="1"/>
              <a:t>ressimus</a:t>
            </a:r>
            <a:r>
              <a:rPr lang="nl-NL"/>
              <a:t> </a:t>
            </a:r>
            <a:r>
              <a:rPr lang="nl-NL" err="1"/>
              <a:t>exeri</a:t>
            </a:r>
            <a:r>
              <a:rPr lang="nl-NL"/>
              <a:t> </a:t>
            </a:r>
            <a:r>
              <a:rPr lang="nl-NL" err="1"/>
              <a:t>nus</a:t>
            </a:r>
            <a:r>
              <a:rPr lang="nl-NL"/>
              <a:t> et </a:t>
            </a:r>
            <a:r>
              <a:rPr lang="nl-NL" err="1"/>
              <a:t>ipienda</a:t>
            </a:r>
            <a:r>
              <a:rPr lang="nl-NL"/>
              <a:t> et </a:t>
            </a:r>
            <a:r>
              <a:rPr lang="nl-NL" err="1"/>
              <a:t>adiantot</a:t>
            </a:r>
            <a:r>
              <a:rPr lang="nl-NL"/>
              <a:t> </a:t>
            </a:r>
            <a:r>
              <a:rPr lang="nl-NL" err="1"/>
              <a:t>Ique</a:t>
            </a:r>
            <a:r>
              <a:rPr lang="nl-NL"/>
              <a:t> </a:t>
            </a:r>
            <a:r>
              <a:rPr lang="nl-NL" err="1"/>
              <a:t>niminti</a:t>
            </a:r>
            <a:r>
              <a:rPr lang="nl-NL"/>
              <a:t> </a:t>
            </a:r>
            <a:r>
              <a:rPr lang="nl-NL" err="1"/>
              <a:t>nonsendaecae</a:t>
            </a:r>
            <a:r>
              <a:rPr lang="nl-NL"/>
              <a:t> </a:t>
            </a:r>
            <a:r>
              <a:rPr lang="nl-NL" err="1"/>
              <a:t>volor</a:t>
            </a:r>
            <a:r>
              <a:rPr lang="nl-NL"/>
              <a:t> a ad et ut </a:t>
            </a:r>
            <a:r>
              <a:rPr lang="nl-NL" err="1"/>
              <a:t>eum</a:t>
            </a:r>
            <a:r>
              <a:rPr lang="nl-NL"/>
              <a:t> se pos mos </a:t>
            </a:r>
            <a:r>
              <a:rPr lang="nl-NL" err="1"/>
              <a:t>sed</a:t>
            </a:r>
            <a:r>
              <a:rPr lang="nl-NL"/>
              <a:t> </a:t>
            </a:r>
            <a:r>
              <a:rPr lang="nl-NL" err="1"/>
              <a:t>ulpa</a:t>
            </a:r>
            <a:r>
              <a:rPr lang="nl-NL"/>
              <a:t> </a:t>
            </a:r>
            <a:r>
              <a:rPr lang="nl-NL" err="1"/>
              <a:t>vitas</a:t>
            </a:r>
            <a:r>
              <a:rPr lang="nl-NL"/>
              <a:t> </a:t>
            </a:r>
            <a:r>
              <a:rPr lang="nl-NL" err="1"/>
              <a:t>aut</a:t>
            </a:r>
            <a:r>
              <a:rPr lang="nl-NL"/>
              <a:t> </a:t>
            </a:r>
            <a:r>
              <a:rPr lang="nl-NL" err="1"/>
              <a:t>quia</a:t>
            </a:r>
            <a:r>
              <a:rPr lang="nl-NL"/>
              <a:t> </a:t>
            </a:r>
            <a:r>
              <a:rPr lang="nl-NL" err="1"/>
              <a:t>doluptio</a:t>
            </a:r>
            <a:r>
              <a:rPr lang="nl-NL"/>
              <a:t> </a:t>
            </a:r>
            <a:r>
              <a:rPr lang="nl-NL" err="1"/>
              <a:t>iduciis</a:t>
            </a:r>
            <a:r>
              <a:rPr lang="nl-NL"/>
              <a:t> </a:t>
            </a:r>
            <a:r>
              <a:rPr lang="nl-NL" err="1"/>
              <a:t>sedis</a:t>
            </a:r>
            <a:r>
              <a:rPr lang="nl-NL"/>
              <a:t> </a:t>
            </a:r>
            <a:r>
              <a:rPr lang="nl-NL" err="1"/>
              <a:t>sitat</a:t>
            </a:r>
            <a:r>
              <a:rPr lang="nl-NL"/>
              <a:t> es </a:t>
            </a:r>
            <a:r>
              <a:rPr lang="nl-NL" err="1"/>
              <a:t>nihition</a:t>
            </a:r>
            <a:r>
              <a:rPr lang="nl-NL"/>
              <a:t> </a:t>
            </a:r>
            <a:r>
              <a:rPr lang="nl-NL" err="1"/>
              <a:t>nonsecturi</a:t>
            </a:r>
            <a:r>
              <a:rPr lang="nl-NL"/>
              <a:t> </a:t>
            </a:r>
            <a:r>
              <a:rPr lang="nl-NL" err="1"/>
              <a:t>officidis</a:t>
            </a:r>
            <a:r>
              <a:rPr lang="nl-NL"/>
              <a:t> ex et que </a:t>
            </a:r>
            <a:r>
              <a:rPr lang="nl-NL" err="1"/>
              <a:t>esecto</a:t>
            </a:r>
            <a:r>
              <a:rPr lang="nl-NL"/>
              <a:t> </a:t>
            </a:r>
            <a:r>
              <a:rPr lang="nl-NL" err="1"/>
              <a:t>dolorumenis</a:t>
            </a:r>
            <a:r>
              <a:rPr lang="nl-NL"/>
              <a:t> </a:t>
            </a:r>
            <a:r>
              <a:rPr lang="nl-NL" err="1"/>
              <a:t>aritat</a:t>
            </a:r>
            <a:r>
              <a:rPr lang="nl-NL"/>
              <a:t> et. </a:t>
            </a:r>
            <a:br>
              <a:rPr lang="nl-NL"/>
            </a:br>
            <a:r>
              <a:rPr lang="nl-NL"/>
              <a:t>&lt;Max. 40 </a:t>
            </a:r>
            <a:r>
              <a:rPr lang="nl-NL" err="1"/>
              <a:t>words</a:t>
            </a:r>
            <a:r>
              <a:rPr lang="nl-NL"/>
              <a:t>&gt;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5726622-DE31-994D-AC81-121FDF141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52" y="6001200"/>
            <a:ext cx="1727550" cy="6794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13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3" y="368300"/>
            <a:ext cx="11519074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/>
              <a:t>Click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260773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 + captio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463" y="368300"/>
            <a:ext cx="11519074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/>
              <a:t>Click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463" y="5948301"/>
            <a:ext cx="11519075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err="1"/>
              <a:t>Itasita</a:t>
            </a:r>
            <a:r>
              <a:rPr lang="nl-NL"/>
              <a:t> </a:t>
            </a:r>
            <a:r>
              <a:rPr lang="nl-NL" err="1"/>
              <a:t>sima</a:t>
            </a:r>
            <a:r>
              <a:rPr lang="nl-NL"/>
              <a:t> </a:t>
            </a:r>
            <a:r>
              <a:rPr lang="nl-NL" err="1"/>
              <a:t>dolor</a:t>
            </a:r>
            <a:r>
              <a:rPr lang="nl-NL"/>
              <a:t> min </a:t>
            </a:r>
            <a:r>
              <a:rPr lang="nl-NL" err="1"/>
              <a:t>evellor</a:t>
            </a:r>
            <a:r>
              <a:rPr lang="nl-NL"/>
              <a:t> </a:t>
            </a:r>
            <a:r>
              <a:rPr lang="nl-NL" err="1"/>
              <a:t>ratum</a:t>
            </a:r>
            <a:r>
              <a:rPr lang="nl-NL"/>
              <a:t> </a:t>
            </a:r>
            <a:r>
              <a:rPr lang="nl-NL" err="1"/>
              <a:t>laciis</a:t>
            </a:r>
            <a:r>
              <a:rPr lang="nl-NL"/>
              <a:t> et </a:t>
            </a:r>
            <a:r>
              <a:rPr lang="nl-NL" err="1"/>
              <a:t>quam</a:t>
            </a:r>
            <a:r>
              <a:rPr lang="nl-NL"/>
              <a:t> </a:t>
            </a:r>
            <a:r>
              <a:rPr lang="nl-NL" err="1"/>
              <a:t>voluptat</a:t>
            </a:r>
            <a:r>
              <a:rPr lang="nl-NL"/>
              <a:t> ut </a:t>
            </a:r>
            <a:r>
              <a:rPr lang="nl-NL" err="1"/>
              <a:t>lanis</a:t>
            </a:r>
            <a:r>
              <a:rPr lang="nl-NL"/>
              <a:t> </a:t>
            </a:r>
            <a:r>
              <a:rPr lang="nl-NL" err="1"/>
              <a:t>nit</a:t>
            </a:r>
            <a:r>
              <a:rPr lang="nl-NL"/>
              <a:t>, </a:t>
            </a:r>
            <a:r>
              <a:rPr lang="nl-NL" err="1"/>
              <a:t>eium</a:t>
            </a:r>
            <a:r>
              <a:rPr lang="nl-NL"/>
              <a:t> </a:t>
            </a:r>
            <a:r>
              <a:rPr lang="nl-NL" err="1"/>
              <a:t>quidus</a:t>
            </a:r>
            <a:r>
              <a:rPr lang="nl-NL"/>
              <a:t>, </a:t>
            </a:r>
            <a:r>
              <a:rPr lang="nl-NL" err="1"/>
              <a:t>quas</a:t>
            </a:r>
            <a:r>
              <a:rPr lang="nl-NL"/>
              <a:t> </a:t>
            </a:r>
            <a:r>
              <a:rPr lang="nl-NL" err="1"/>
              <a:t>nobis</a:t>
            </a:r>
            <a:r>
              <a:rPr lang="nl-NL"/>
              <a:t> </a:t>
            </a:r>
            <a:r>
              <a:rPr lang="nl-NL" err="1"/>
              <a:t>inusam</a:t>
            </a:r>
            <a:r>
              <a:rPr lang="nl-NL"/>
              <a:t> </a:t>
            </a:r>
            <a:r>
              <a:rPr lang="nl-NL" err="1"/>
              <a:t>cuptate</a:t>
            </a:r>
            <a:r>
              <a:rPr lang="nl-NL"/>
              <a:t> </a:t>
            </a:r>
            <a:r>
              <a:rPr lang="nl-NL" err="1"/>
              <a:t>mper</a:t>
            </a:r>
            <a:r>
              <a:rPr lang="nl-NL"/>
              <a:t> </a:t>
            </a:r>
            <a:r>
              <a:rPr lang="nl-NL" err="1"/>
              <a:t>nobit</a:t>
            </a:r>
            <a:r>
              <a:rPr lang="nl-NL"/>
              <a:t> hit </a:t>
            </a:r>
            <a:r>
              <a:rPr lang="nl-NL" err="1"/>
              <a:t>eliquam</a:t>
            </a:r>
            <a:r>
              <a:rPr lang="nl-NL"/>
              <a:t> </a:t>
            </a:r>
            <a:r>
              <a:rPr lang="nl-NL" err="1"/>
              <a:t>cori</a:t>
            </a:r>
            <a:r>
              <a:rPr lang="nl-NL"/>
              <a:t> </a:t>
            </a:r>
            <a:r>
              <a:rPr lang="nl-NL" err="1"/>
              <a:t>voloreicid</a:t>
            </a:r>
            <a:r>
              <a:rPr lang="nl-NL"/>
              <a:t> </a:t>
            </a:r>
            <a:r>
              <a:rPr lang="nl-NL" err="1"/>
              <a:t>mil</a:t>
            </a:r>
            <a:r>
              <a:rPr lang="nl-NL"/>
              <a:t> </a:t>
            </a:r>
            <a:r>
              <a:rPr lang="nl-NL" err="1"/>
              <a:t>minihilis</a:t>
            </a:r>
            <a:r>
              <a:rPr lang="nl-NL"/>
              <a:t> </a:t>
            </a:r>
            <a:r>
              <a:rPr lang="nl-NL" err="1"/>
              <a:t>aut</a:t>
            </a:r>
            <a:r>
              <a:rPr lang="nl-NL"/>
              <a:t> </a:t>
            </a:r>
            <a:r>
              <a:rPr lang="nl-NL" err="1"/>
              <a:t>milit</a:t>
            </a:r>
            <a:r>
              <a:rPr lang="nl-NL"/>
              <a:t> es </a:t>
            </a:r>
            <a:r>
              <a:rPr lang="nl-NL" err="1"/>
              <a:t>sum</a:t>
            </a:r>
            <a:r>
              <a:rPr lang="nl-NL"/>
              <a:t> </a:t>
            </a:r>
            <a:r>
              <a:rPr lang="nl-NL" err="1"/>
              <a:t>eicatet</a:t>
            </a:r>
            <a:r>
              <a:rPr lang="nl-NL"/>
              <a:t> ad mi, </a:t>
            </a:r>
            <a:r>
              <a:rPr lang="nl-NL" err="1"/>
              <a:t>unt</a:t>
            </a:r>
            <a:r>
              <a:rPr lang="nl-NL"/>
              <a:t> </a:t>
            </a:r>
            <a:r>
              <a:rPr lang="nl-NL" err="1"/>
              <a:t>qui</a:t>
            </a:r>
            <a:r>
              <a:rPr lang="nl-NL"/>
              <a:t> </a:t>
            </a:r>
            <a:r>
              <a:rPr lang="nl-NL" err="1"/>
              <a:t>dionseq</a:t>
            </a:r>
            <a:r>
              <a:rPr lang="nl-NL"/>
              <a:t> </a:t>
            </a:r>
            <a:r>
              <a:rPr lang="nl-NL" err="1"/>
              <a:t>uatusae</a:t>
            </a:r>
            <a:r>
              <a:rPr lang="nl-NL"/>
              <a:t> </a:t>
            </a:r>
            <a:r>
              <a:rPr lang="nl-NL" err="1"/>
              <a:t>verferf</a:t>
            </a:r>
            <a:r>
              <a:rPr lang="nl-NL"/>
              <a:t> </a:t>
            </a:r>
            <a:r>
              <a:rPr lang="nl-NL" err="1"/>
              <a:t>erumquunt</a:t>
            </a:r>
            <a:r>
              <a:rPr lang="nl-NL"/>
              <a:t>. &lt; Max. 40 </a:t>
            </a:r>
            <a:r>
              <a:rPr lang="nl-NL" err="1"/>
              <a:t>words</a:t>
            </a:r>
            <a:r>
              <a:rPr lang="nl-NL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312542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/ quo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188" y="1180848"/>
            <a:ext cx="11371679" cy="4603578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99" b="0" i="1">
                <a:latin typeface="Merriweather" panose="02060503050406030704" pitchFamily="18" charset="77"/>
              </a:defRPr>
            </a:lvl1pPr>
          </a:lstStyle>
          <a:p>
            <a:r>
              <a:rPr lang="en-GB"/>
              <a:t>Chapter title or Quote slide.</a:t>
            </a:r>
            <a:br>
              <a:rPr lang="en-GB"/>
            </a:br>
            <a:r>
              <a:rPr lang="en-GB"/>
              <a:t>(Leave Name </a:t>
            </a:r>
            <a:r>
              <a:rPr lang="en-GB" err="1"/>
              <a:t>Lastname</a:t>
            </a:r>
            <a:r>
              <a:rPr lang="en-GB"/>
              <a:t> and Job title</a:t>
            </a:r>
            <a:br>
              <a:rPr lang="en-GB"/>
            </a:br>
            <a:r>
              <a:rPr lang="en-GB"/>
              <a:t>empty in case of chapter slide.)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7294" y="5792378"/>
            <a:ext cx="5037413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/>
              <a:t>Name </a:t>
            </a:r>
            <a:r>
              <a:rPr lang="nl-NL" err="1"/>
              <a:t>Lastname</a:t>
            </a:r>
            <a:endParaRPr lang="nl-NL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7294" y="6017497"/>
            <a:ext cx="5037413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/>
              <a:t>Job </a:t>
            </a:r>
            <a:r>
              <a:rPr lang="nl-NL" err="1"/>
              <a:t>title</a:t>
            </a:r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CDD767-ED6B-A34E-9A71-05E6C462C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52" y="6001200"/>
            <a:ext cx="1727550" cy="6794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68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/ quote +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050" y="371475"/>
            <a:ext cx="5578609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099" b="0" i="1" smtClean="0">
                <a:effectLst/>
                <a:latin typeface="Merriweather" panose="02060503050406030704" pitchFamily="18" charset="77"/>
              </a:defRPr>
            </a:lvl1pPr>
          </a:lstStyle>
          <a:p>
            <a:r>
              <a:rPr lang="en-GB"/>
              <a:t>Chapter title or Quote slide. (Leave Name </a:t>
            </a:r>
            <a:r>
              <a:rPr lang="en-GB" err="1"/>
              <a:t>Lastname</a:t>
            </a:r>
            <a:r>
              <a:rPr lang="en-GB"/>
              <a:t> and Job title empty in case of chapter slide.)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5341" y="368301"/>
            <a:ext cx="5580197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/>
              <a:t>Click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</a:t>
            </a:r>
            <a:r>
              <a:rPr lang="nl-NL" err="1"/>
              <a:t>an</a:t>
            </a:r>
            <a:r>
              <a:rPr lang="nl-NL"/>
              <a:t> image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050" y="5499920"/>
            <a:ext cx="5578609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/>
              <a:t>Name </a:t>
            </a:r>
            <a:r>
              <a:rPr lang="nl-NL" err="1"/>
              <a:t>Lastname</a:t>
            </a:r>
            <a:endParaRPr lang="nl-NL"/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050" y="5717088"/>
            <a:ext cx="5578609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/>
              <a:t>Job </a:t>
            </a:r>
            <a:r>
              <a:rPr lang="nl-NL" err="1"/>
              <a:t>title</a:t>
            </a:r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B0D0569-E55A-D047-A1AB-A2492807E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52" y="6001200"/>
            <a:ext cx="1727550" cy="6794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011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09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126" rtl="0" eaLnBrk="1" latinLnBrk="0" hangingPunct="1">
        <a:spcBef>
          <a:spcPct val="0"/>
        </a:spcBef>
        <a:buNone/>
        <a:defRPr sz="2099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126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69919" indent="-269919" algn="l" defTabSz="914126" rtl="0" eaLnBrk="1" latinLnBrk="0" hangingPunct="1">
        <a:lnSpc>
          <a:spcPct val="110000"/>
        </a:lnSpc>
        <a:spcBef>
          <a:spcPts val="2099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69919" indent="-269919" algn="l" defTabSz="914126" rtl="0" eaLnBrk="1" latinLnBrk="0" hangingPunct="1">
        <a:lnSpc>
          <a:spcPct val="110000"/>
        </a:lnSpc>
        <a:spcBef>
          <a:spcPts val="2099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09757" indent="-269919" algn="l" defTabSz="914126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.xml"/><Relationship Id="rId21" Type="http://schemas.openxmlformats.org/officeDocument/2006/relationships/customXml" Target="../ink/ink17.xml"/><Relationship Id="rId42" Type="http://schemas.openxmlformats.org/officeDocument/2006/relationships/customXml" Target="../ink/ink38.xml"/><Relationship Id="rId47" Type="http://schemas.openxmlformats.org/officeDocument/2006/relationships/image" Target="../media/image19.png"/><Relationship Id="rId63" Type="http://schemas.openxmlformats.org/officeDocument/2006/relationships/customXml" Target="../ink/ink56.xml"/><Relationship Id="rId68" Type="http://schemas.openxmlformats.org/officeDocument/2006/relationships/customXml" Target="../ink/ink59.xml"/><Relationship Id="rId84" Type="http://schemas.openxmlformats.org/officeDocument/2006/relationships/customXml" Target="../ink/ink68.xml"/><Relationship Id="rId89" Type="http://schemas.openxmlformats.org/officeDocument/2006/relationships/image" Target="../media/image33.png"/><Relationship Id="rId16" Type="http://schemas.openxmlformats.org/officeDocument/2006/relationships/customXml" Target="../ink/ink12.xml"/><Relationship Id="rId11" Type="http://schemas.openxmlformats.org/officeDocument/2006/relationships/customXml" Target="../ink/ink7.xml"/><Relationship Id="rId32" Type="http://schemas.openxmlformats.org/officeDocument/2006/relationships/customXml" Target="../ink/ink28.xml"/><Relationship Id="rId37" Type="http://schemas.openxmlformats.org/officeDocument/2006/relationships/customXml" Target="../ink/ink33.xml"/><Relationship Id="rId53" Type="http://schemas.openxmlformats.org/officeDocument/2006/relationships/customXml" Target="../ink/ink48.xml"/><Relationship Id="rId58" Type="http://schemas.openxmlformats.org/officeDocument/2006/relationships/customXml" Target="../ink/ink53.xml"/><Relationship Id="rId74" Type="http://schemas.openxmlformats.org/officeDocument/2006/relationships/image" Target="../media/image26.png"/><Relationship Id="rId79" Type="http://schemas.openxmlformats.org/officeDocument/2006/relationships/image" Target="../media/image28.png"/><Relationship Id="rId102" Type="http://schemas.openxmlformats.org/officeDocument/2006/relationships/customXml" Target="../ink/ink81.xml"/><Relationship Id="rId5" Type="http://schemas.openxmlformats.org/officeDocument/2006/relationships/image" Target="../media/image18.png"/><Relationship Id="rId90" Type="http://schemas.openxmlformats.org/officeDocument/2006/relationships/customXml" Target="../ink/ink71.xml"/><Relationship Id="rId95" Type="http://schemas.openxmlformats.org/officeDocument/2006/relationships/customXml" Target="../ink/ink75.xml"/><Relationship Id="rId22" Type="http://schemas.openxmlformats.org/officeDocument/2006/relationships/customXml" Target="../ink/ink18.xml"/><Relationship Id="rId27" Type="http://schemas.openxmlformats.org/officeDocument/2006/relationships/customXml" Target="../ink/ink23.xml"/><Relationship Id="rId43" Type="http://schemas.openxmlformats.org/officeDocument/2006/relationships/customXml" Target="../ink/ink39.xml"/><Relationship Id="rId48" Type="http://schemas.openxmlformats.org/officeDocument/2006/relationships/customXml" Target="../ink/ink43.xml"/><Relationship Id="rId64" Type="http://schemas.openxmlformats.org/officeDocument/2006/relationships/customXml" Target="../ink/ink57.xml"/><Relationship Id="rId69" Type="http://schemas.openxmlformats.org/officeDocument/2006/relationships/customXml" Target="../ink/ink60.xml"/><Relationship Id="rId80" Type="http://schemas.openxmlformats.org/officeDocument/2006/relationships/customXml" Target="../ink/ink66.xml"/><Relationship Id="rId85" Type="http://schemas.openxmlformats.org/officeDocument/2006/relationships/image" Target="../media/image31.png"/><Relationship Id="rId12" Type="http://schemas.openxmlformats.org/officeDocument/2006/relationships/customXml" Target="../ink/ink8.xml"/><Relationship Id="rId17" Type="http://schemas.openxmlformats.org/officeDocument/2006/relationships/customXml" Target="../ink/ink13.xml"/><Relationship Id="rId25" Type="http://schemas.openxmlformats.org/officeDocument/2006/relationships/customXml" Target="../ink/ink21.xml"/><Relationship Id="rId33" Type="http://schemas.openxmlformats.org/officeDocument/2006/relationships/customXml" Target="../ink/ink29.xml"/><Relationship Id="rId38" Type="http://schemas.openxmlformats.org/officeDocument/2006/relationships/customXml" Target="../ink/ink34.xml"/><Relationship Id="rId46" Type="http://schemas.openxmlformats.org/officeDocument/2006/relationships/customXml" Target="../ink/ink42.xml"/><Relationship Id="rId59" Type="http://schemas.openxmlformats.org/officeDocument/2006/relationships/image" Target="../media/image20.png"/><Relationship Id="rId67" Type="http://schemas.openxmlformats.org/officeDocument/2006/relationships/image" Target="../media/image23.png"/><Relationship Id="rId103" Type="http://schemas.openxmlformats.org/officeDocument/2006/relationships/customXml" Target="../ink/ink82.xml"/><Relationship Id="rId20" Type="http://schemas.openxmlformats.org/officeDocument/2006/relationships/customXml" Target="../ink/ink16.xml"/><Relationship Id="rId41" Type="http://schemas.openxmlformats.org/officeDocument/2006/relationships/customXml" Target="../ink/ink37.xml"/><Relationship Id="rId54" Type="http://schemas.openxmlformats.org/officeDocument/2006/relationships/customXml" Target="../ink/ink49.xml"/><Relationship Id="rId62" Type="http://schemas.openxmlformats.org/officeDocument/2006/relationships/customXml" Target="../ink/ink55.xml"/><Relationship Id="rId70" Type="http://schemas.openxmlformats.org/officeDocument/2006/relationships/image" Target="../media/image24.png"/><Relationship Id="rId75" Type="http://schemas.openxmlformats.org/officeDocument/2006/relationships/customXml" Target="../ink/ink63.xml"/><Relationship Id="rId83" Type="http://schemas.openxmlformats.org/officeDocument/2006/relationships/image" Target="../media/image30.png"/><Relationship Id="rId88" Type="http://schemas.openxmlformats.org/officeDocument/2006/relationships/customXml" Target="../ink/ink70.xml"/><Relationship Id="rId91" Type="http://schemas.openxmlformats.org/officeDocument/2006/relationships/image" Target="../media/image34.png"/><Relationship Id="rId96" Type="http://schemas.openxmlformats.org/officeDocument/2006/relationships/customXml" Target="../ink/ink7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5" Type="http://schemas.openxmlformats.org/officeDocument/2006/relationships/customXml" Target="../ink/ink11.xml"/><Relationship Id="rId23" Type="http://schemas.openxmlformats.org/officeDocument/2006/relationships/customXml" Target="../ink/ink19.xml"/><Relationship Id="rId28" Type="http://schemas.openxmlformats.org/officeDocument/2006/relationships/customXml" Target="../ink/ink24.xml"/><Relationship Id="rId36" Type="http://schemas.openxmlformats.org/officeDocument/2006/relationships/customXml" Target="../ink/ink32.xml"/><Relationship Id="rId49" Type="http://schemas.openxmlformats.org/officeDocument/2006/relationships/customXml" Target="../ink/ink44.xml"/><Relationship Id="rId57" Type="http://schemas.openxmlformats.org/officeDocument/2006/relationships/customXml" Target="../ink/ink52.xml"/><Relationship Id="rId10" Type="http://schemas.openxmlformats.org/officeDocument/2006/relationships/customXml" Target="../ink/ink6.xml"/><Relationship Id="rId31" Type="http://schemas.openxmlformats.org/officeDocument/2006/relationships/customXml" Target="../ink/ink27.xml"/><Relationship Id="rId44" Type="http://schemas.openxmlformats.org/officeDocument/2006/relationships/customXml" Target="../ink/ink40.xml"/><Relationship Id="rId52" Type="http://schemas.openxmlformats.org/officeDocument/2006/relationships/customXml" Target="../ink/ink47.xml"/><Relationship Id="rId60" Type="http://schemas.openxmlformats.org/officeDocument/2006/relationships/customXml" Target="../ink/ink54.xml"/><Relationship Id="rId65" Type="http://schemas.openxmlformats.org/officeDocument/2006/relationships/image" Target="../media/image22.png"/><Relationship Id="rId73" Type="http://schemas.openxmlformats.org/officeDocument/2006/relationships/customXml" Target="../ink/ink62.xml"/><Relationship Id="rId78" Type="http://schemas.openxmlformats.org/officeDocument/2006/relationships/customXml" Target="../ink/ink65.xml"/><Relationship Id="rId81" Type="http://schemas.openxmlformats.org/officeDocument/2006/relationships/image" Target="../media/image29.png"/><Relationship Id="rId86" Type="http://schemas.openxmlformats.org/officeDocument/2006/relationships/customXml" Target="../ink/ink69.xml"/><Relationship Id="rId94" Type="http://schemas.openxmlformats.org/officeDocument/2006/relationships/customXml" Target="../ink/ink74.xml"/><Relationship Id="rId99" Type="http://schemas.openxmlformats.org/officeDocument/2006/relationships/customXml" Target="../ink/ink78.xml"/><Relationship Id="rId101" Type="http://schemas.openxmlformats.org/officeDocument/2006/relationships/customXml" Target="../ink/ink80.xml"/><Relationship Id="rId4" Type="http://schemas.openxmlformats.org/officeDocument/2006/relationships/customXml" Target="../ink/ink1.xml"/><Relationship Id="rId9" Type="http://schemas.openxmlformats.org/officeDocument/2006/relationships/customXml" Target="../ink/ink5.xml"/><Relationship Id="rId13" Type="http://schemas.openxmlformats.org/officeDocument/2006/relationships/customXml" Target="../ink/ink9.xml"/><Relationship Id="rId18" Type="http://schemas.openxmlformats.org/officeDocument/2006/relationships/customXml" Target="../ink/ink14.xml"/><Relationship Id="rId39" Type="http://schemas.openxmlformats.org/officeDocument/2006/relationships/customXml" Target="../ink/ink35.xml"/><Relationship Id="rId34" Type="http://schemas.openxmlformats.org/officeDocument/2006/relationships/customXml" Target="../ink/ink30.xml"/><Relationship Id="rId50" Type="http://schemas.openxmlformats.org/officeDocument/2006/relationships/customXml" Target="../ink/ink45.xml"/><Relationship Id="rId55" Type="http://schemas.openxmlformats.org/officeDocument/2006/relationships/customXml" Target="../ink/ink50.xml"/><Relationship Id="rId76" Type="http://schemas.openxmlformats.org/officeDocument/2006/relationships/image" Target="../media/image27.png"/><Relationship Id="rId97" Type="http://schemas.openxmlformats.org/officeDocument/2006/relationships/image" Target="../media/image35.png"/><Relationship Id="rId104" Type="http://schemas.openxmlformats.org/officeDocument/2006/relationships/customXml" Target="../ink/ink83.xml"/><Relationship Id="rId7" Type="http://schemas.openxmlformats.org/officeDocument/2006/relationships/customXml" Target="../ink/ink3.xml"/><Relationship Id="rId71" Type="http://schemas.openxmlformats.org/officeDocument/2006/relationships/customXml" Target="../ink/ink61.xml"/><Relationship Id="rId92" Type="http://schemas.openxmlformats.org/officeDocument/2006/relationships/customXml" Target="../ink/ink72.xml"/><Relationship Id="rId2" Type="http://schemas.openxmlformats.org/officeDocument/2006/relationships/image" Target="../media/image16.jpeg"/><Relationship Id="rId29" Type="http://schemas.openxmlformats.org/officeDocument/2006/relationships/customXml" Target="../ink/ink25.xml"/><Relationship Id="rId24" Type="http://schemas.openxmlformats.org/officeDocument/2006/relationships/customXml" Target="../ink/ink20.xml"/><Relationship Id="rId40" Type="http://schemas.openxmlformats.org/officeDocument/2006/relationships/customXml" Target="../ink/ink36.xml"/><Relationship Id="rId45" Type="http://schemas.openxmlformats.org/officeDocument/2006/relationships/customXml" Target="../ink/ink41.xml"/><Relationship Id="rId66" Type="http://schemas.openxmlformats.org/officeDocument/2006/relationships/customXml" Target="../ink/ink58.xml"/><Relationship Id="rId87" Type="http://schemas.openxmlformats.org/officeDocument/2006/relationships/image" Target="../media/image32.png"/><Relationship Id="rId61" Type="http://schemas.openxmlformats.org/officeDocument/2006/relationships/image" Target="../media/image21.png"/><Relationship Id="rId82" Type="http://schemas.openxmlformats.org/officeDocument/2006/relationships/customXml" Target="../ink/ink67.xml"/><Relationship Id="rId19" Type="http://schemas.openxmlformats.org/officeDocument/2006/relationships/customXml" Target="../ink/ink15.xml"/><Relationship Id="rId14" Type="http://schemas.openxmlformats.org/officeDocument/2006/relationships/customXml" Target="../ink/ink10.xml"/><Relationship Id="rId30" Type="http://schemas.openxmlformats.org/officeDocument/2006/relationships/customXml" Target="../ink/ink26.xml"/><Relationship Id="rId35" Type="http://schemas.openxmlformats.org/officeDocument/2006/relationships/customXml" Target="../ink/ink31.xml"/><Relationship Id="rId56" Type="http://schemas.openxmlformats.org/officeDocument/2006/relationships/customXml" Target="../ink/ink51.xml"/><Relationship Id="rId77" Type="http://schemas.openxmlformats.org/officeDocument/2006/relationships/customXml" Target="../ink/ink64.xml"/><Relationship Id="rId100" Type="http://schemas.openxmlformats.org/officeDocument/2006/relationships/customXml" Target="../ink/ink79.xml"/><Relationship Id="rId8" Type="http://schemas.openxmlformats.org/officeDocument/2006/relationships/customXml" Target="../ink/ink4.xml"/><Relationship Id="rId51" Type="http://schemas.openxmlformats.org/officeDocument/2006/relationships/customXml" Target="../ink/ink46.xml"/><Relationship Id="rId72" Type="http://schemas.openxmlformats.org/officeDocument/2006/relationships/image" Target="../media/image25.png"/><Relationship Id="rId93" Type="http://schemas.openxmlformats.org/officeDocument/2006/relationships/customXml" Target="../ink/ink73.xml"/><Relationship Id="rId98" Type="http://schemas.openxmlformats.org/officeDocument/2006/relationships/customXml" Target="../ink/ink77.xml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customXml" Target="../ink/ink93.xml"/><Relationship Id="rId26" Type="http://schemas.openxmlformats.org/officeDocument/2006/relationships/customXml" Target="../ink/ink97.xml"/><Relationship Id="rId3" Type="http://schemas.openxmlformats.org/officeDocument/2006/relationships/customXml" Target="../ink/ink84.xml"/><Relationship Id="rId21" Type="http://schemas.openxmlformats.org/officeDocument/2006/relationships/image" Target="../media/image43.png"/><Relationship Id="rId7" Type="http://schemas.openxmlformats.org/officeDocument/2006/relationships/customXml" Target="../ink/ink87.xml"/><Relationship Id="rId12" Type="http://schemas.openxmlformats.org/officeDocument/2006/relationships/customXml" Target="../ink/ink90.xml"/><Relationship Id="rId17" Type="http://schemas.openxmlformats.org/officeDocument/2006/relationships/image" Target="../media/image41.png"/><Relationship Id="rId25" Type="http://schemas.openxmlformats.org/officeDocument/2006/relationships/image" Target="../media/image45.png"/><Relationship Id="rId33" Type="http://schemas.openxmlformats.org/officeDocument/2006/relationships/image" Target="../media/image49.png"/><Relationship Id="rId2" Type="http://schemas.openxmlformats.org/officeDocument/2006/relationships/image" Target="../media/image25.jpeg"/><Relationship Id="rId16" Type="http://schemas.openxmlformats.org/officeDocument/2006/relationships/customXml" Target="../ink/ink92.xml"/><Relationship Id="rId20" Type="http://schemas.openxmlformats.org/officeDocument/2006/relationships/customXml" Target="../ink/ink94.xml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86.xml"/><Relationship Id="rId11" Type="http://schemas.openxmlformats.org/officeDocument/2006/relationships/image" Target="../media/image38.png"/><Relationship Id="rId24" Type="http://schemas.openxmlformats.org/officeDocument/2006/relationships/customXml" Target="../ink/ink96.xml"/><Relationship Id="rId32" Type="http://schemas.openxmlformats.org/officeDocument/2006/relationships/customXml" Target="../ink/ink100.xml"/><Relationship Id="rId5" Type="http://schemas.openxmlformats.org/officeDocument/2006/relationships/customXml" Target="../ink/ink85.xml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28" Type="http://schemas.openxmlformats.org/officeDocument/2006/relationships/customXml" Target="../ink/ink98.xml"/><Relationship Id="rId10" Type="http://schemas.openxmlformats.org/officeDocument/2006/relationships/customXml" Target="../ink/ink89.xml"/><Relationship Id="rId19" Type="http://schemas.openxmlformats.org/officeDocument/2006/relationships/image" Target="../media/image42.png"/><Relationship Id="rId31" Type="http://schemas.openxmlformats.org/officeDocument/2006/relationships/image" Target="../media/image48.png"/><Relationship Id="rId4" Type="http://schemas.openxmlformats.org/officeDocument/2006/relationships/image" Target="../media/image36.png"/><Relationship Id="rId9" Type="http://schemas.openxmlformats.org/officeDocument/2006/relationships/image" Target="../media/image37.png"/><Relationship Id="rId14" Type="http://schemas.openxmlformats.org/officeDocument/2006/relationships/customXml" Target="../ink/ink91.xml"/><Relationship Id="rId22" Type="http://schemas.openxmlformats.org/officeDocument/2006/relationships/customXml" Target="../ink/ink95.xml"/><Relationship Id="rId27" Type="http://schemas.openxmlformats.org/officeDocument/2006/relationships/image" Target="../media/image46.png"/><Relationship Id="rId30" Type="http://schemas.openxmlformats.org/officeDocument/2006/relationships/customXml" Target="../ink/ink99.xml"/><Relationship Id="rId8" Type="http://schemas.openxmlformats.org/officeDocument/2006/relationships/customXml" Target="../ink/ink8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mailto:f.schuthof@uu.n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90374A-5FC3-D28B-6F1C-BE1FFCBA7A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3189" y="5277584"/>
            <a:ext cx="8380097" cy="273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i="0" dirty="0">
                <a:latin typeface="Merriweather" panose="00000500000000000000" pitchFamily="2" charset="0"/>
              </a:rPr>
              <a:t>Fiore Schuthof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EB06BC-4E40-637A-C340-A01F36A185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5465" y="5999732"/>
            <a:ext cx="8367821" cy="273600"/>
          </a:xfrm>
        </p:spPr>
        <p:txBody>
          <a:bodyPr/>
          <a:lstStyle/>
          <a:p>
            <a:r>
              <a:rPr lang="en-US" sz="2000" dirty="0">
                <a:latin typeface="Merriweather" panose="00000500000000000000" pitchFamily="2" charset="0"/>
              </a:rPr>
              <a:t>PhD candidate  - f.schuthof@uu.nl</a:t>
            </a:r>
          </a:p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F6A65D8-259C-DE8C-34D4-DFCB07336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189" y="1231310"/>
            <a:ext cx="8367821" cy="39677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i="0" dirty="0"/>
              <a:t>Procedural safeguards during legal capacity and guardianship proceedings for adults </a:t>
            </a:r>
            <a:br>
              <a:rPr lang="en-US" sz="2800" b="1" i="0" dirty="0"/>
            </a:br>
            <a:r>
              <a:rPr lang="en-US" sz="2800" b="1" i="0" dirty="0"/>
              <a:t>in European legal systems</a:t>
            </a:r>
            <a:endParaRPr lang="nl-NL" dirty="0"/>
          </a:p>
        </p:txBody>
      </p:sp>
      <p:sp>
        <p:nvSpPr>
          <p:cNvPr id="7" name="AutoShape 4" descr="STRIDE">
            <a:extLst>
              <a:ext uri="{FF2B5EF4-FFF2-40B4-BE49-F238E27FC236}">
                <a16:creationId xmlns:a16="http://schemas.microsoft.com/office/drawing/2014/main" id="{3BE048ED-C4B2-A4E1-9901-A293D1794B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9987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74EC295-3634-05E0-5ABB-3983A7DC0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677" y="59928"/>
            <a:ext cx="1239333" cy="1299999"/>
          </a:xfrm>
          <a:prstGeom prst="rect">
            <a:avLst/>
          </a:prstGeom>
        </p:spPr>
      </p:pic>
      <p:pic>
        <p:nvPicPr>
          <p:cNvPr id="6" name="Afbeelding 5" descr="FL-EUR Logo">
            <a:extLst>
              <a:ext uri="{FF2B5EF4-FFF2-40B4-BE49-F238E27FC236}">
                <a16:creationId xmlns:a16="http://schemas.microsoft.com/office/drawing/2014/main" id="{A2043CCE-01C0-4708-8246-8E79E61D6E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85" y="29782"/>
            <a:ext cx="1758397" cy="1278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510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B5BB264-8D0D-ABA6-AC44-12816467B389}"/>
              </a:ext>
            </a:extLst>
          </p:cNvPr>
          <p:cNvSpPr txBox="1">
            <a:spLocks/>
          </p:cNvSpPr>
          <p:nvPr/>
        </p:nvSpPr>
        <p:spPr>
          <a:xfrm>
            <a:off x="630843" y="612932"/>
            <a:ext cx="10930314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3200" dirty="0">
                <a:latin typeface="Merriweather" panose="00000500000000000000" pitchFamily="2" charset="0"/>
              </a:rPr>
              <a:t>1) </a:t>
            </a:r>
            <a:r>
              <a:rPr lang="nl-NL" sz="3200" dirty="0" err="1">
                <a:latin typeface="Merriweather" panose="00000500000000000000" pitchFamily="2" charset="0"/>
              </a:rPr>
              <a:t>Physical</a:t>
            </a:r>
            <a:r>
              <a:rPr lang="nl-NL" sz="3200" dirty="0">
                <a:latin typeface="Merriweather" panose="00000500000000000000" pitchFamily="2" charset="0"/>
              </a:rPr>
              <a:t> </a:t>
            </a:r>
            <a:r>
              <a:rPr lang="nl-NL" sz="3200" dirty="0" err="1">
                <a:latin typeface="Merriweather" panose="00000500000000000000" pitchFamily="2" charset="0"/>
              </a:rPr>
              <a:t>condition</a:t>
            </a:r>
            <a:r>
              <a:rPr lang="nl-NL" sz="3200" dirty="0">
                <a:latin typeface="Merriweather" panose="00000500000000000000" pitchFamily="2" charset="0"/>
              </a:rPr>
              <a:t> as a </a:t>
            </a:r>
            <a:r>
              <a:rPr lang="nl-NL" sz="3200" dirty="0" err="1">
                <a:latin typeface="Merriweather" panose="00000500000000000000" pitchFamily="2" charset="0"/>
              </a:rPr>
              <a:t>ground</a:t>
            </a:r>
            <a:r>
              <a:rPr lang="nl-NL" sz="3200" dirty="0">
                <a:latin typeface="Merriweather" panose="00000500000000000000" pitchFamily="2" charset="0"/>
              </a:rPr>
              <a:t>?</a:t>
            </a:r>
          </a:p>
        </p:txBody>
      </p:sp>
      <p:pic>
        <p:nvPicPr>
          <p:cNvPr id="2052" name="Picture 4" descr="Voorbeeld van afbeelding">
            <a:extLst>
              <a:ext uri="{FF2B5EF4-FFF2-40B4-BE49-F238E27FC236}">
                <a16:creationId xmlns:a16="http://schemas.microsoft.com/office/drawing/2014/main" id="{6A838B27-E657-6A42-DBE5-520EB44B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1" y="1298497"/>
            <a:ext cx="4585470" cy="45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102EE901-1BF3-59A3-A4E7-B4B6A8A27E78}"/>
              </a:ext>
            </a:extLst>
          </p:cNvPr>
          <p:cNvSpPr txBox="1">
            <a:spLocks/>
          </p:cNvSpPr>
          <p:nvPr/>
        </p:nvSpPr>
        <p:spPr>
          <a:xfrm>
            <a:off x="4978104" y="3591232"/>
            <a:ext cx="921252" cy="50325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b="1" dirty="0">
                <a:latin typeface="Merriweather" panose="00000500000000000000" pitchFamily="2" charset="0"/>
              </a:rPr>
              <a:t>Yes</a:t>
            </a:r>
            <a:br>
              <a:rPr lang="nl-NL" b="1" dirty="0">
                <a:latin typeface="Merriweather" panose="00000500000000000000" pitchFamily="2" charset="0"/>
              </a:rPr>
            </a:br>
            <a:r>
              <a:rPr lang="nl-NL" b="1" dirty="0">
                <a:latin typeface="Merriweather" panose="00000500000000000000" pitchFamily="2" charset="0"/>
              </a:rPr>
              <a:t>(15)</a:t>
            </a:r>
          </a:p>
        </p:txBody>
      </p:sp>
      <p:pic>
        <p:nvPicPr>
          <p:cNvPr id="9" name="Picture 2" descr="Voorbeeld van afbeelding">
            <a:extLst>
              <a:ext uri="{FF2B5EF4-FFF2-40B4-BE49-F238E27FC236}">
                <a16:creationId xmlns:a16="http://schemas.microsoft.com/office/drawing/2014/main" id="{9593D3A5-B589-210C-59B7-4455B65F1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39" y="1298497"/>
            <a:ext cx="4585470" cy="458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A693974F-0235-BD6B-3D44-DDF96DE08060}"/>
              </a:ext>
            </a:extLst>
          </p:cNvPr>
          <p:cNvSpPr txBox="1">
            <a:spLocks/>
          </p:cNvSpPr>
          <p:nvPr/>
        </p:nvSpPr>
        <p:spPr>
          <a:xfrm>
            <a:off x="10108964" y="3591232"/>
            <a:ext cx="2083035" cy="50325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b="1" dirty="0">
                <a:latin typeface="Merriweather" panose="00000500000000000000" pitchFamily="2" charset="0"/>
              </a:rPr>
              <a:t>No – </a:t>
            </a:r>
            <a:br>
              <a:rPr lang="nl-NL" b="1" dirty="0">
                <a:latin typeface="Merriweather" panose="00000500000000000000" pitchFamily="2" charset="0"/>
              </a:rPr>
            </a:br>
            <a:r>
              <a:rPr lang="nl-NL" b="1" dirty="0" err="1">
                <a:latin typeface="Merriweather" panose="00000500000000000000" pitchFamily="2" charset="0"/>
              </a:rPr>
              <a:t>only</a:t>
            </a:r>
            <a:r>
              <a:rPr lang="nl-NL" b="1" dirty="0">
                <a:latin typeface="Merriweather" panose="00000500000000000000" pitchFamily="2" charset="0"/>
              </a:rPr>
              <a:t> </a:t>
            </a:r>
            <a:r>
              <a:rPr lang="nl-NL" b="1" dirty="0" err="1">
                <a:latin typeface="Merriweather" panose="00000500000000000000" pitchFamily="2" charset="0"/>
              </a:rPr>
              <a:t>mental</a:t>
            </a:r>
            <a:r>
              <a:rPr lang="nl-NL" b="1" dirty="0">
                <a:latin typeface="Merriweather" panose="00000500000000000000" pitchFamily="2" charset="0"/>
              </a:rPr>
              <a:t> </a:t>
            </a:r>
            <a:r>
              <a:rPr lang="nl-NL" b="1" dirty="0" err="1">
                <a:latin typeface="Merriweather" panose="00000500000000000000" pitchFamily="2" charset="0"/>
              </a:rPr>
              <a:t>condition</a:t>
            </a:r>
            <a:endParaRPr lang="nl-NL" b="1" dirty="0">
              <a:latin typeface="Merriweather" panose="00000500000000000000" pitchFamily="2" charset="0"/>
            </a:endParaRPr>
          </a:p>
          <a:p>
            <a:pPr lvl="0"/>
            <a:r>
              <a:rPr lang="nl-NL" b="1" dirty="0">
                <a:latin typeface="Merriweather" panose="00000500000000000000" pitchFamily="2" charset="0"/>
              </a:rPr>
              <a:t>(11)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Inkt 45">
                <a:extLst>
                  <a:ext uri="{FF2B5EF4-FFF2-40B4-BE49-F238E27FC236}">
                    <a16:creationId xmlns:a16="http://schemas.microsoft.com/office/drawing/2014/main" id="{799B78CD-7E9B-E0A7-0F9D-AE96A1CD5CF6}"/>
                  </a:ext>
                </a:extLst>
              </p14:cNvPr>
              <p14:cNvContentPartPr/>
              <p14:nvPr/>
            </p14:nvContentPartPr>
            <p14:xfrm>
              <a:off x="7313055" y="3209760"/>
              <a:ext cx="360" cy="360"/>
            </p14:xfrm>
          </p:contentPart>
        </mc:Choice>
        <mc:Fallback xmlns="">
          <p:pic>
            <p:nvPicPr>
              <p:cNvPr id="46" name="Inkt 45">
                <a:extLst>
                  <a:ext uri="{FF2B5EF4-FFF2-40B4-BE49-F238E27FC236}">
                    <a16:creationId xmlns:a16="http://schemas.microsoft.com/office/drawing/2014/main" id="{799B78CD-7E9B-E0A7-0F9D-AE96A1CD5C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4415" y="3201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Inkt 46">
                <a:extLst>
                  <a:ext uri="{FF2B5EF4-FFF2-40B4-BE49-F238E27FC236}">
                    <a16:creationId xmlns:a16="http://schemas.microsoft.com/office/drawing/2014/main" id="{105F9C3C-7DF5-A944-1BDF-51051F18F00A}"/>
                  </a:ext>
                </a:extLst>
              </p14:cNvPr>
              <p14:cNvContentPartPr/>
              <p14:nvPr/>
            </p14:nvContentPartPr>
            <p14:xfrm>
              <a:off x="7313055" y="3227040"/>
              <a:ext cx="360" cy="360"/>
            </p14:xfrm>
          </p:contentPart>
        </mc:Choice>
        <mc:Fallback xmlns="">
          <p:pic>
            <p:nvPicPr>
              <p:cNvPr id="47" name="Inkt 46">
                <a:extLst>
                  <a:ext uri="{FF2B5EF4-FFF2-40B4-BE49-F238E27FC236}">
                    <a16:creationId xmlns:a16="http://schemas.microsoft.com/office/drawing/2014/main" id="{105F9C3C-7DF5-A944-1BDF-51051F18F0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4415" y="32180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" name="Inkt 54">
                <a:extLst>
                  <a:ext uri="{FF2B5EF4-FFF2-40B4-BE49-F238E27FC236}">
                    <a16:creationId xmlns:a16="http://schemas.microsoft.com/office/drawing/2014/main" id="{613EFD5B-BEAD-7B18-E023-DCBCCE3D8694}"/>
                  </a:ext>
                </a:extLst>
              </p14:cNvPr>
              <p14:cNvContentPartPr/>
              <p14:nvPr/>
            </p14:nvContentPartPr>
            <p14:xfrm>
              <a:off x="7252575" y="3409920"/>
              <a:ext cx="1800" cy="5760"/>
            </p14:xfrm>
          </p:contentPart>
        </mc:Choice>
        <mc:Fallback xmlns="">
          <p:pic>
            <p:nvPicPr>
              <p:cNvPr id="55" name="Inkt 54">
                <a:extLst>
                  <a:ext uri="{FF2B5EF4-FFF2-40B4-BE49-F238E27FC236}">
                    <a16:creationId xmlns:a16="http://schemas.microsoft.com/office/drawing/2014/main" id="{613EFD5B-BEAD-7B18-E023-DCBCCE3D86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43575" y="3400920"/>
                <a:ext cx="194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" name="Inkt 55">
                <a:extLst>
                  <a:ext uri="{FF2B5EF4-FFF2-40B4-BE49-F238E27FC236}">
                    <a16:creationId xmlns:a16="http://schemas.microsoft.com/office/drawing/2014/main" id="{B1A4925E-6EFA-98D8-AFF9-CEDCDF74A074}"/>
                  </a:ext>
                </a:extLst>
              </p14:cNvPr>
              <p14:cNvContentPartPr/>
              <p14:nvPr/>
            </p14:nvContentPartPr>
            <p14:xfrm>
              <a:off x="7252215" y="3419280"/>
              <a:ext cx="360" cy="360"/>
            </p14:xfrm>
          </p:contentPart>
        </mc:Choice>
        <mc:Fallback xmlns="">
          <p:pic>
            <p:nvPicPr>
              <p:cNvPr id="56" name="Inkt 55">
                <a:extLst>
                  <a:ext uri="{FF2B5EF4-FFF2-40B4-BE49-F238E27FC236}">
                    <a16:creationId xmlns:a16="http://schemas.microsoft.com/office/drawing/2014/main" id="{B1A4925E-6EFA-98D8-AFF9-CEDCDF74A0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43215" y="34106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8" name="Inkt 57">
                <a:extLst>
                  <a:ext uri="{FF2B5EF4-FFF2-40B4-BE49-F238E27FC236}">
                    <a16:creationId xmlns:a16="http://schemas.microsoft.com/office/drawing/2014/main" id="{97BD6E76-7442-2930-9951-FE3C038B05E4}"/>
                  </a:ext>
                </a:extLst>
              </p14:cNvPr>
              <p14:cNvContentPartPr/>
              <p14:nvPr/>
            </p14:nvContentPartPr>
            <p14:xfrm>
              <a:off x="7250415" y="3432600"/>
              <a:ext cx="360" cy="360"/>
            </p14:xfrm>
          </p:contentPart>
        </mc:Choice>
        <mc:Fallback xmlns="">
          <p:pic>
            <p:nvPicPr>
              <p:cNvPr id="58" name="Inkt 57">
                <a:extLst>
                  <a:ext uri="{FF2B5EF4-FFF2-40B4-BE49-F238E27FC236}">
                    <a16:creationId xmlns:a16="http://schemas.microsoft.com/office/drawing/2014/main" id="{97BD6E76-7442-2930-9951-FE3C038B05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41415" y="34239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t 59">
                <a:extLst>
                  <a:ext uri="{FF2B5EF4-FFF2-40B4-BE49-F238E27FC236}">
                    <a16:creationId xmlns:a16="http://schemas.microsoft.com/office/drawing/2014/main" id="{35CFC937-89E5-7C23-CF61-67708AE41694}"/>
                  </a:ext>
                </a:extLst>
              </p14:cNvPr>
              <p14:cNvContentPartPr/>
              <p14:nvPr/>
            </p14:nvContentPartPr>
            <p14:xfrm>
              <a:off x="7250415" y="3442320"/>
              <a:ext cx="360" cy="360"/>
            </p14:xfrm>
          </p:contentPart>
        </mc:Choice>
        <mc:Fallback xmlns="">
          <p:pic>
            <p:nvPicPr>
              <p:cNvPr id="60" name="Inkt 59">
                <a:extLst>
                  <a:ext uri="{FF2B5EF4-FFF2-40B4-BE49-F238E27FC236}">
                    <a16:creationId xmlns:a16="http://schemas.microsoft.com/office/drawing/2014/main" id="{35CFC937-89E5-7C23-CF61-67708AE416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41415" y="3433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2" name="Inkt 61">
                <a:extLst>
                  <a:ext uri="{FF2B5EF4-FFF2-40B4-BE49-F238E27FC236}">
                    <a16:creationId xmlns:a16="http://schemas.microsoft.com/office/drawing/2014/main" id="{7E6A5D0C-7CAA-7BF8-1876-59EF62CADC6D}"/>
                  </a:ext>
                </a:extLst>
              </p14:cNvPr>
              <p14:cNvContentPartPr/>
              <p14:nvPr/>
            </p14:nvContentPartPr>
            <p14:xfrm>
              <a:off x="7269495" y="3445920"/>
              <a:ext cx="360" cy="360"/>
            </p14:xfrm>
          </p:contentPart>
        </mc:Choice>
        <mc:Fallback xmlns="">
          <p:pic>
            <p:nvPicPr>
              <p:cNvPr id="62" name="Inkt 61">
                <a:extLst>
                  <a:ext uri="{FF2B5EF4-FFF2-40B4-BE49-F238E27FC236}">
                    <a16:creationId xmlns:a16="http://schemas.microsoft.com/office/drawing/2014/main" id="{7E6A5D0C-7CAA-7BF8-1876-59EF62CADC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0495" y="34372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4" name="Inkt 1023">
                <a:extLst>
                  <a:ext uri="{FF2B5EF4-FFF2-40B4-BE49-F238E27FC236}">
                    <a16:creationId xmlns:a16="http://schemas.microsoft.com/office/drawing/2014/main" id="{8F94EA12-53B1-ED62-FC44-197CB5749213}"/>
                  </a:ext>
                </a:extLst>
              </p14:cNvPr>
              <p14:cNvContentPartPr/>
              <p14:nvPr/>
            </p14:nvContentPartPr>
            <p14:xfrm>
              <a:off x="7263735" y="3434400"/>
              <a:ext cx="360" cy="360"/>
            </p14:xfrm>
          </p:contentPart>
        </mc:Choice>
        <mc:Fallback xmlns="">
          <p:pic>
            <p:nvPicPr>
              <p:cNvPr id="1024" name="Inkt 1023">
                <a:extLst>
                  <a:ext uri="{FF2B5EF4-FFF2-40B4-BE49-F238E27FC236}">
                    <a16:creationId xmlns:a16="http://schemas.microsoft.com/office/drawing/2014/main" id="{8F94EA12-53B1-ED62-FC44-197CB57492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54735" y="3425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7" name="Inkt 1026">
                <a:extLst>
                  <a:ext uri="{FF2B5EF4-FFF2-40B4-BE49-F238E27FC236}">
                    <a16:creationId xmlns:a16="http://schemas.microsoft.com/office/drawing/2014/main" id="{FA23F221-5AEE-100A-F436-C2AB73D1E821}"/>
                  </a:ext>
                </a:extLst>
              </p14:cNvPr>
              <p14:cNvContentPartPr/>
              <p14:nvPr/>
            </p14:nvContentPartPr>
            <p14:xfrm>
              <a:off x="7261575" y="3423240"/>
              <a:ext cx="360" cy="360"/>
            </p14:xfrm>
          </p:contentPart>
        </mc:Choice>
        <mc:Fallback xmlns="">
          <p:pic>
            <p:nvPicPr>
              <p:cNvPr id="1027" name="Inkt 1026">
                <a:extLst>
                  <a:ext uri="{FF2B5EF4-FFF2-40B4-BE49-F238E27FC236}">
                    <a16:creationId xmlns:a16="http://schemas.microsoft.com/office/drawing/2014/main" id="{FA23F221-5AEE-100A-F436-C2AB73D1E8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52935" y="34142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9" name="Inkt 1028">
                <a:extLst>
                  <a:ext uri="{FF2B5EF4-FFF2-40B4-BE49-F238E27FC236}">
                    <a16:creationId xmlns:a16="http://schemas.microsoft.com/office/drawing/2014/main" id="{B762B1CF-5D74-97BE-3DD7-412BC89161E6}"/>
                  </a:ext>
                </a:extLst>
              </p14:cNvPr>
              <p14:cNvContentPartPr/>
              <p14:nvPr/>
            </p14:nvContentPartPr>
            <p14:xfrm>
              <a:off x="7271295" y="3402360"/>
              <a:ext cx="360" cy="360"/>
            </p14:xfrm>
          </p:contentPart>
        </mc:Choice>
        <mc:Fallback xmlns="">
          <p:pic>
            <p:nvPicPr>
              <p:cNvPr id="1029" name="Inkt 1028">
                <a:extLst>
                  <a:ext uri="{FF2B5EF4-FFF2-40B4-BE49-F238E27FC236}">
                    <a16:creationId xmlns:a16="http://schemas.microsoft.com/office/drawing/2014/main" id="{B762B1CF-5D74-97BE-3DD7-412BC89161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62295" y="339336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5" name="Groep 1034">
            <a:extLst>
              <a:ext uri="{FF2B5EF4-FFF2-40B4-BE49-F238E27FC236}">
                <a16:creationId xmlns:a16="http://schemas.microsoft.com/office/drawing/2014/main" id="{D7C1DA36-8795-507F-6499-FAE9C15F32BD}"/>
              </a:ext>
            </a:extLst>
          </p:cNvPr>
          <p:cNvGrpSpPr/>
          <p:nvPr/>
        </p:nvGrpSpPr>
        <p:grpSpPr>
          <a:xfrm>
            <a:off x="7320615" y="3402360"/>
            <a:ext cx="13680" cy="15480"/>
            <a:chOff x="7320615" y="3402360"/>
            <a:chExt cx="13680" cy="1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31" name="Inkt 1030">
                  <a:extLst>
                    <a:ext uri="{FF2B5EF4-FFF2-40B4-BE49-F238E27FC236}">
                      <a16:creationId xmlns:a16="http://schemas.microsoft.com/office/drawing/2014/main" id="{0D67305B-D0DD-C49A-1AC7-E06870E71A7B}"/>
                    </a:ext>
                  </a:extLst>
                </p14:cNvPr>
                <p14:cNvContentPartPr/>
                <p14:nvPr/>
              </p14:nvContentPartPr>
              <p14:xfrm>
                <a:off x="7320615" y="3407760"/>
                <a:ext cx="360" cy="360"/>
              </p14:xfrm>
            </p:contentPart>
          </mc:Choice>
          <mc:Fallback xmlns="">
            <p:pic>
              <p:nvPicPr>
                <p:cNvPr id="1031" name="Inkt 1030">
                  <a:extLst>
                    <a:ext uri="{FF2B5EF4-FFF2-40B4-BE49-F238E27FC236}">
                      <a16:creationId xmlns:a16="http://schemas.microsoft.com/office/drawing/2014/main" id="{0D67305B-D0DD-C49A-1AC7-E06870E71A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11975" y="3399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32" name="Inkt 1031">
                  <a:extLst>
                    <a:ext uri="{FF2B5EF4-FFF2-40B4-BE49-F238E27FC236}">
                      <a16:creationId xmlns:a16="http://schemas.microsoft.com/office/drawing/2014/main" id="{678169D4-4E6D-46DF-EDDE-4656ECB577F3}"/>
                    </a:ext>
                  </a:extLst>
                </p14:cNvPr>
                <p14:cNvContentPartPr/>
                <p14:nvPr/>
              </p14:nvContentPartPr>
              <p14:xfrm>
                <a:off x="7333935" y="3402360"/>
                <a:ext cx="360" cy="360"/>
              </p14:xfrm>
            </p:contentPart>
          </mc:Choice>
          <mc:Fallback xmlns="">
            <p:pic>
              <p:nvPicPr>
                <p:cNvPr id="1032" name="Inkt 1031">
                  <a:extLst>
                    <a:ext uri="{FF2B5EF4-FFF2-40B4-BE49-F238E27FC236}">
                      <a16:creationId xmlns:a16="http://schemas.microsoft.com/office/drawing/2014/main" id="{678169D4-4E6D-46DF-EDDE-4656ECB577F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25295" y="3393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34" name="Inkt 1033">
                  <a:extLst>
                    <a:ext uri="{FF2B5EF4-FFF2-40B4-BE49-F238E27FC236}">
                      <a16:creationId xmlns:a16="http://schemas.microsoft.com/office/drawing/2014/main" id="{844F79E9-A0BF-7764-B7C9-89FE3C83481F}"/>
                    </a:ext>
                  </a:extLst>
                </p14:cNvPr>
                <p14:cNvContentPartPr/>
                <p14:nvPr/>
              </p14:nvContentPartPr>
              <p14:xfrm>
                <a:off x="7333935" y="3417480"/>
                <a:ext cx="360" cy="360"/>
              </p14:xfrm>
            </p:contentPart>
          </mc:Choice>
          <mc:Fallback xmlns="">
            <p:pic>
              <p:nvPicPr>
                <p:cNvPr id="1034" name="Inkt 1033">
                  <a:extLst>
                    <a:ext uri="{FF2B5EF4-FFF2-40B4-BE49-F238E27FC236}">
                      <a16:creationId xmlns:a16="http://schemas.microsoft.com/office/drawing/2014/main" id="{844F79E9-A0BF-7764-B7C9-89FE3C83481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25295" y="3408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36" name="Inkt 1035">
                <a:extLst>
                  <a:ext uri="{FF2B5EF4-FFF2-40B4-BE49-F238E27FC236}">
                    <a16:creationId xmlns:a16="http://schemas.microsoft.com/office/drawing/2014/main" id="{2D6238FF-348A-2277-21F7-9593E3099252}"/>
                  </a:ext>
                </a:extLst>
              </p14:cNvPr>
              <p14:cNvContentPartPr/>
              <p14:nvPr/>
            </p14:nvContentPartPr>
            <p14:xfrm>
              <a:off x="7385415" y="3461400"/>
              <a:ext cx="360" cy="360"/>
            </p14:xfrm>
          </p:contentPart>
        </mc:Choice>
        <mc:Fallback xmlns="">
          <p:pic>
            <p:nvPicPr>
              <p:cNvPr id="1036" name="Inkt 1035">
                <a:extLst>
                  <a:ext uri="{FF2B5EF4-FFF2-40B4-BE49-F238E27FC236}">
                    <a16:creationId xmlns:a16="http://schemas.microsoft.com/office/drawing/2014/main" id="{2D6238FF-348A-2277-21F7-9593E30992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6775" y="34524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8" name="Groep 1037">
            <a:extLst>
              <a:ext uri="{FF2B5EF4-FFF2-40B4-BE49-F238E27FC236}">
                <a16:creationId xmlns:a16="http://schemas.microsoft.com/office/drawing/2014/main" id="{6CDB181C-75BC-5225-364C-727B52E0FB9F}"/>
              </a:ext>
            </a:extLst>
          </p:cNvPr>
          <p:cNvGrpSpPr/>
          <p:nvPr/>
        </p:nvGrpSpPr>
        <p:grpSpPr>
          <a:xfrm>
            <a:off x="7215855" y="3223080"/>
            <a:ext cx="90000" cy="165960"/>
            <a:chOff x="7215855" y="3223080"/>
            <a:chExt cx="9000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t 12">
                  <a:extLst>
                    <a:ext uri="{FF2B5EF4-FFF2-40B4-BE49-F238E27FC236}">
                      <a16:creationId xmlns:a16="http://schemas.microsoft.com/office/drawing/2014/main" id="{754006DF-8E35-6911-16DB-729BF61128B8}"/>
                    </a:ext>
                  </a:extLst>
                </p14:cNvPr>
                <p14:cNvContentPartPr/>
                <p14:nvPr/>
              </p14:nvContentPartPr>
              <p14:xfrm>
                <a:off x="7215855" y="3383280"/>
                <a:ext cx="360" cy="360"/>
              </p14:xfrm>
            </p:contentPart>
          </mc:Choice>
          <mc:Fallback xmlns="">
            <p:pic>
              <p:nvPicPr>
                <p:cNvPr id="13" name="Inkt 12">
                  <a:extLst>
                    <a:ext uri="{FF2B5EF4-FFF2-40B4-BE49-F238E27FC236}">
                      <a16:creationId xmlns:a16="http://schemas.microsoft.com/office/drawing/2014/main" id="{754006DF-8E35-6911-16DB-729BF61128B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07215" y="3374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t 13">
                  <a:extLst>
                    <a:ext uri="{FF2B5EF4-FFF2-40B4-BE49-F238E27FC236}">
                      <a16:creationId xmlns:a16="http://schemas.microsoft.com/office/drawing/2014/main" id="{CBF8A750-BCD6-F3A5-C1E8-4812FCF3C3CA}"/>
                    </a:ext>
                  </a:extLst>
                </p14:cNvPr>
                <p14:cNvContentPartPr/>
                <p14:nvPr/>
              </p14:nvContentPartPr>
              <p14:xfrm>
                <a:off x="7218015" y="3367800"/>
                <a:ext cx="360" cy="360"/>
              </p14:xfrm>
            </p:contentPart>
          </mc:Choice>
          <mc:Fallback xmlns="">
            <p:pic>
              <p:nvPicPr>
                <p:cNvPr id="14" name="Inkt 13">
                  <a:extLst>
                    <a:ext uri="{FF2B5EF4-FFF2-40B4-BE49-F238E27FC236}">
                      <a16:creationId xmlns:a16="http://schemas.microsoft.com/office/drawing/2014/main" id="{CBF8A750-BCD6-F3A5-C1E8-4812FCF3C3C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09015" y="33591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t 15">
                  <a:extLst>
                    <a:ext uri="{FF2B5EF4-FFF2-40B4-BE49-F238E27FC236}">
                      <a16:creationId xmlns:a16="http://schemas.microsoft.com/office/drawing/2014/main" id="{7FB77C56-1D78-8E49-49EA-0EDD77539AD3}"/>
                    </a:ext>
                  </a:extLst>
                </p14:cNvPr>
                <p14:cNvContentPartPr/>
                <p14:nvPr/>
              </p14:nvContentPartPr>
              <p14:xfrm>
                <a:off x="7219815" y="3354480"/>
                <a:ext cx="360" cy="360"/>
              </p14:xfrm>
            </p:contentPart>
          </mc:Choice>
          <mc:Fallback xmlns="">
            <p:pic>
              <p:nvPicPr>
                <p:cNvPr id="16" name="Inkt 15">
                  <a:extLst>
                    <a:ext uri="{FF2B5EF4-FFF2-40B4-BE49-F238E27FC236}">
                      <a16:creationId xmlns:a16="http://schemas.microsoft.com/office/drawing/2014/main" id="{7FB77C56-1D78-8E49-49EA-0EDD77539AD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10815" y="3345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t 17">
                  <a:extLst>
                    <a:ext uri="{FF2B5EF4-FFF2-40B4-BE49-F238E27FC236}">
                      <a16:creationId xmlns:a16="http://schemas.microsoft.com/office/drawing/2014/main" id="{06033DA8-985B-E9C8-8DBE-FF9A48A99F08}"/>
                    </a:ext>
                  </a:extLst>
                </p14:cNvPr>
                <p14:cNvContentPartPr/>
                <p14:nvPr/>
              </p14:nvContentPartPr>
              <p14:xfrm>
                <a:off x="7219815" y="3341160"/>
                <a:ext cx="360" cy="360"/>
              </p14:xfrm>
            </p:contentPart>
          </mc:Choice>
          <mc:Fallback xmlns="">
            <p:pic>
              <p:nvPicPr>
                <p:cNvPr id="18" name="Inkt 17">
                  <a:extLst>
                    <a:ext uri="{FF2B5EF4-FFF2-40B4-BE49-F238E27FC236}">
                      <a16:creationId xmlns:a16="http://schemas.microsoft.com/office/drawing/2014/main" id="{06033DA8-985B-E9C8-8DBE-FF9A48A99F0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10815" y="33325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t 19">
                  <a:extLst>
                    <a:ext uri="{FF2B5EF4-FFF2-40B4-BE49-F238E27FC236}">
                      <a16:creationId xmlns:a16="http://schemas.microsoft.com/office/drawing/2014/main" id="{5200C622-8CA9-EBC8-4BF7-BBAD56D03C7B}"/>
                    </a:ext>
                  </a:extLst>
                </p14:cNvPr>
                <p14:cNvContentPartPr/>
                <p14:nvPr/>
              </p14:nvContentPartPr>
              <p14:xfrm>
                <a:off x="7223775" y="3331800"/>
                <a:ext cx="360" cy="360"/>
              </p14:xfrm>
            </p:contentPart>
          </mc:Choice>
          <mc:Fallback xmlns="">
            <p:pic>
              <p:nvPicPr>
                <p:cNvPr id="20" name="Inkt 19">
                  <a:extLst>
                    <a:ext uri="{FF2B5EF4-FFF2-40B4-BE49-F238E27FC236}">
                      <a16:creationId xmlns:a16="http://schemas.microsoft.com/office/drawing/2014/main" id="{5200C622-8CA9-EBC8-4BF7-BBAD56D03C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14775" y="3322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t 21">
                  <a:extLst>
                    <a:ext uri="{FF2B5EF4-FFF2-40B4-BE49-F238E27FC236}">
                      <a16:creationId xmlns:a16="http://schemas.microsoft.com/office/drawing/2014/main" id="{27345612-E1D3-329C-F033-1188913325A9}"/>
                    </a:ext>
                  </a:extLst>
                </p14:cNvPr>
                <p14:cNvContentPartPr/>
                <p14:nvPr/>
              </p14:nvContentPartPr>
              <p14:xfrm>
                <a:off x="7223775" y="3318480"/>
                <a:ext cx="360" cy="360"/>
              </p14:xfrm>
            </p:contentPart>
          </mc:Choice>
          <mc:Fallback xmlns="">
            <p:pic>
              <p:nvPicPr>
                <p:cNvPr id="22" name="Inkt 21">
                  <a:extLst>
                    <a:ext uri="{FF2B5EF4-FFF2-40B4-BE49-F238E27FC236}">
                      <a16:creationId xmlns:a16="http://schemas.microsoft.com/office/drawing/2014/main" id="{27345612-E1D3-329C-F033-1188913325A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14775" y="3309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t 23">
                  <a:extLst>
                    <a:ext uri="{FF2B5EF4-FFF2-40B4-BE49-F238E27FC236}">
                      <a16:creationId xmlns:a16="http://schemas.microsoft.com/office/drawing/2014/main" id="{24771915-2AED-002C-0F56-1A48142D7369}"/>
                    </a:ext>
                  </a:extLst>
                </p14:cNvPr>
                <p14:cNvContentPartPr/>
                <p14:nvPr/>
              </p14:nvContentPartPr>
              <p14:xfrm>
                <a:off x="7221615" y="3308760"/>
                <a:ext cx="360" cy="360"/>
              </p14:xfrm>
            </p:contentPart>
          </mc:Choice>
          <mc:Fallback xmlns="">
            <p:pic>
              <p:nvPicPr>
                <p:cNvPr id="24" name="Inkt 23">
                  <a:extLst>
                    <a:ext uri="{FF2B5EF4-FFF2-40B4-BE49-F238E27FC236}">
                      <a16:creationId xmlns:a16="http://schemas.microsoft.com/office/drawing/2014/main" id="{24771915-2AED-002C-0F56-1A48142D73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12975" y="3300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t 25">
                  <a:extLst>
                    <a:ext uri="{FF2B5EF4-FFF2-40B4-BE49-F238E27FC236}">
                      <a16:creationId xmlns:a16="http://schemas.microsoft.com/office/drawing/2014/main" id="{12F3C134-5A28-0C38-2CC9-44B22D951EE4}"/>
                    </a:ext>
                  </a:extLst>
                </p14:cNvPr>
                <p14:cNvContentPartPr/>
                <p14:nvPr/>
              </p14:nvContentPartPr>
              <p14:xfrm>
                <a:off x="7225575" y="3303000"/>
                <a:ext cx="360" cy="360"/>
              </p14:xfrm>
            </p:contentPart>
          </mc:Choice>
          <mc:Fallback xmlns="">
            <p:pic>
              <p:nvPicPr>
                <p:cNvPr id="26" name="Inkt 25">
                  <a:extLst>
                    <a:ext uri="{FF2B5EF4-FFF2-40B4-BE49-F238E27FC236}">
                      <a16:creationId xmlns:a16="http://schemas.microsoft.com/office/drawing/2014/main" id="{12F3C134-5A28-0C38-2CC9-44B22D951E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16575" y="3294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t 27">
                  <a:extLst>
                    <a:ext uri="{FF2B5EF4-FFF2-40B4-BE49-F238E27FC236}">
                      <a16:creationId xmlns:a16="http://schemas.microsoft.com/office/drawing/2014/main" id="{3683669C-9836-3648-FFA4-9851CB5B6473}"/>
                    </a:ext>
                  </a:extLst>
                </p14:cNvPr>
                <p14:cNvContentPartPr/>
                <p14:nvPr/>
              </p14:nvContentPartPr>
              <p14:xfrm>
                <a:off x="7242495" y="3306960"/>
                <a:ext cx="360" cy="360"/>
              </p14:xfrm>
            </p:contentPart>
          </mc:Choice>
          <mc:Fallback xmlns="">
            <p:pic>
              <p:nvPicPr>
                <p:cNvPr id="28" name="Inkt 27">
                  <a:extLst>
                    <a:ext uri="{FF2B5EF4-FFF2-40B4-BE49-F238E27FC236}">
                      <a16:creationId xmlns:a16="http://schemas.microsoft.com/office/drawing/2014/main" id="{3683669C-9836-3648-FFA4-9851CB5B64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33855" y="32979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t 29">
                  <a:extLst>
                    <a:ext uri="{FF2B5EF4-FFF2-40B4-BE49-F238E27FC236}">
                      <a16:creationId xmlns:a16="http://schemas.microsoft.com/office/drawing/2014/main" id="{C6590772-AE5A-8C10-11A9-55CA6D559465}"/>
                    </a:ext>
                  </a:extLst>
                </p14:cNvPr>
                <p14:cNvContentPartPr/>
                <p14:nvPr/>
              </p14:nvContentPartPr>
              <p14:xfrm>
                <a:off x="7256175" y="3295440"/>
                <a:ext cx="360" cy="360"/>
              </p14:xfrm>
            </p:contentPart>
          </mc:Choice>
          <mc:Fallback xmlns="">
            <p:pic>
              <p:nvPicPr>
                <p:cNvPr id="30" name="Inkt 29">
                  <a:extLst>
                    <a:ext uri="{FF2B5EF4-FFF2-40B4-BE49-F238E27FC236}">
                      <a16:creationId xmlns:a16="http://schemas.microsoft.com/office/drawing/2014/main" id="{C6590772-AE5A-8C10-11A9-55CA6D55946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47175" y="3286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Inkt 31">
                  <a:extLst>
                    <a:ext uri="{FF2B5EF4-FFF2-40B4-BE49-F238E27FC236}">
                      <a16:creationId xmlns:a16="http://schemas.microsoft.com/office/drawing/2014/main" id="{8489A4E5-B009-1427-D731-DA3923D7547C}"/>
                    </a:ext>
                  </a:extLst>
                </p14:cNvPr>
                <p14:cNvContentPartPr/>
                <p14:nvPr/>
              </p14:nvContentPartPr>
              <p14:xfrm>
                <a:off x="7265535" y="3286080"/>
                <a:ext cx="360" cy="360"/>
              </p14:xfrm>
            </p:contentPart>
          </mc:Choice>
          <mc:Fallback xmlns="">
            <p:pic>
              <p:nvPicPr>
                <p:cNvPr id="32" name="Inkt 31">
                  <a:extLst>
                    <a:ext uri="{FF2B5EF4-FFF2-40B4-BE49-F238E27FC236}">
                      <a16:creationId xmlns:a16="http://schemas.microsoft.com/office/drawing/2014/main" id="{8489A4E5-B009-1427-D731-DA3923D754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56535" y="3277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Inkt 33">
                  <a:extLst>
                    <a:ext uri="{FF2B5EF4-FFF2-40B4-BE49-F238E27FC236}">
                      <a16:creationId xmlns:a16="http://schemas.microsoft.com/office/drawing/2014/main" id="{C4DEEC79-C017-5F81-CC1A-219666D88E5B}"/>
                    </a:ext>
                  </a:extLst>
                </p14:cNvPr>
                <p14:cNvContentPartPr/>
                <p14:nvPr/>
              </p14:nvContentPartPr>
              <p14:xfrm>
                <a:off x="7267335" y="3270600"/>
                <a:ext cx="360" cy="360"/>
              </p14:xfrm>
            </p:contentPart>
          </mc:Choice>
          <mc:Fallback xmlns="">
            <p:pic>
              <p:nvPicPr>
                <p:cNvPr id="34" name="Inkt 33">
                  <a:extLst>
                    <a:ext uri="{FF2B5EF4-FFF2-40B4-BE49-F238E27FC236}">
                      <a16:creationId xmlns:a16="http://schemas.microsoft.com/office/drawing/2014/main" id="{C4DEEC79-C017-5F81-CC1A-219666D88E5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58695" y="32619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6" name="Inkt 35">
                  <a:extLst>
                    <a:ext uri="{FF2B5EF4-FFF2-40B4-BE49-F238E27FC236}">
                      <a16:creationId xmlns:a16="http://schemas.microsoft.com/office/drawing/2014/main" id="{187ED1FA-1ECF-B4F0-32F0-F77FED070D2F}"/>
                    </a:ext>
                  </a:extLst>
                </p14:cNvPr>
                <p14:cNvContentPartPr/>
                <p14:nvPr/>
              </p14:nvContentPartPr>
              <p14:xfrm>
                <a:off x="7278855" y="3261240"/>
                <a:ext cx="360" cy="360"/>
              </p14:xfrm>
            </p:contentPart>
          </mc:Choice>
          <mc:Fallback xmlns="">
            <p:pic>
              <p:nvPicPr>
                <p:cNvPr id="36" name="Inkt 35">
                  <a:extLst>
                    <a:ext uri="{FF2B5EF4-FFF2-40B4-BE49-F238E27FC236}">
                      <a16:creationId xmlns:a16="http://schemas.microsoft.com/office/drawing/2014/main" id="{187ED1FA-1ECF-B4F0-32F0-F77FED070D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70215" y="3252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Inkt 37">
                  <a:extLst>
                    <a:ext uri="{FF2B5EF4-FFF2-40B4-BE49-F238E27FC236}">
                      <a16:creationId xmlns:a16="http://schemas.microsoft.com/office/drawing/2014/main" id="{AAC39B19-EB8B-2479-FA26-4A9D5F67C941}"/>
                    </a:ext>
                  </a:extLst>
                </p14:cNvPr>
                <p14:cNvContentPartPr/>
                <p14:nvPr/>
              </p14:nvContentPartPr>
              <p14:xfrm>
                <a:off x="7278855" y="3246120"/>
                <a:ext cx="360" cy="360"/>
              </p14:xfrm>
            </p:contentPart>
          </mc:Choice>
          <mc:Fallback xmlns="">
            <p:pic>
              <p:nvPicPr>
                <p:cNvPr id="38" name="Inkt 37">
                  <a:extLst>
                    <a:ext uri="{FF2B5EF4-FFF2-40B4-BE49-F238E27FC236}">
                      <a16:creationId xmlns:a16="http://schemas.microsoft.com/office/drawing/2014/main" id="{AAC39B19-EB8B-2479-FA26-4A9D5F67C94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70215" y="3237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0" name="Inkt 39">
                  <a:extLst>
                    <a:ext uri="{FF2B5EF4-FFF2-40B4-BE49-F238E27FC236}">
                      <a16:creationId xmlns:a16="http://schemas.microsoft.com/office/drawing/2014/main" id="{DD76D47D-D361-20BD-E198-B94769ACBEEB}"/>
                    </a:ext>
                  </a:extLst>
                </p14:cNvPr>
                <p14:cNvContentPartPr/>
                <p14:nvPr/>
              </p14:nvContentPartPr>
              <p14:xfrm>
                <a:off x="7277055" y="3238200"/>
                <a:ext cx="360" cy="360"/>
              </p14:xfrm>
            </p:contentPart>
          </mc:Choice>
          <mc:Fallback xmlns="">
            <p:pic>
              <p:nvPicPr>
                <p:cNvPr id="40" name="Inkt 39">
                  <a:extLst>
                    <a:ext uri="{FF2B5EF4-FFF2-40B4-BE49-F238E27FC236}">
                      <a16:creationId xmlns:a16="http://schemas.microsoft.com/office/drawing/2014/main" id="{DD76D47D-D361-20BD-E198-B94769ACBE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68055" y="32295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2" name="Inkt 41">
                  <a:extLst>
                    <a:ext uri="{FF2B5EF4-FFF2-40B4-BE49-F238E27FC236}">
                      <a16:creationId xmlns:a16="http://schemas.microsoft.com/office/drawing/2014/main" id="{CB2C5468-BFCD-32A4-9407-A9E2F062226E}"/>
                    </a:ext>
                  </a:extLst>
                </p14:cNvPr>
                <p14:cNvContentPartPr/>
                <p14:nvPr/>
              </p14:nvContentPartPr>
              <p14:xfrm>
                <a:off x="7290375" y="3234600"/>
                <a:ext cx="360" cy="360"/>
              </p14:xfrm>
            </p:contentPart>
          </mc:Choice>
          <mc:Fallback xmlns="">
            <p:pic>
              <p:nvPicPr>
                <p:cNvPr id="42" name="Inkt 41">
                  <a:extLst>
                    <a:ext uri="{FF2B5EF4-FFF2-40B4-BE49-F238E27FC236}">
                      <a16:creationId xmlns:a16="http://schemas.microsoft.com/office/drawing/2014/main" id="{CB2C5468-BFCD-32A4-9407-A9E2F06222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81375" y="3225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4" name="Inkt 43">
                  <a:extLst>
                    <a:ext uri="{FF2B5EF4-FFF2-40B4-BE49-F238E27FC236}">
                      <a16:creationId xmlns:a16="http://schemas.microsoft.com/office/drawing/2014/main" id="{FD7933F8-DA85-3410-58DD-F4F00131328F}"/>
                    </a:ext>
                  </a:extLst>
                </p14:cNvPr>
                <p14:cNvContentPartPr/>
                <p14:nvPr/>
              </p14:nvContentPartPr>
              <p14:xfrm>
                <a:off x="7305495" y="3223080"/>
                <a:ext cx="360" cy="360"/>
              </p14:xfrm>
            </p:contentPart>
          </mc:Choice>
          <mc:Fallback xmlns="">
            <p:pic>
              <p:nvPicPr>
                <p:cNvPr id="44" name="Inkt 43">
                  <a:extLst>
                    <a:ext uri="{FF2B5EF4-FFF2-40B4-BE49-F238E27FC236}">
                      <a16:creationId xmlns:a16="http://schemas.microsoft.com/office/drawing/2014/main" id="{FD7933F8-DA85-3410-58DD-F4F00131328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96855" y="32144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9" name="Inkt 48">
                  <a:extLst>
                    <a:ext uri="{FF2B5EF4-FFF2-40B4-BE49-F238E27FC236}">
                      <a16:creationId xmlns:a16="http://schemas.microsoft.com/office/drawing/2014/main" id="{B9D025D0-F11A-DB47-2C6F-155051370C31}"/>
                    </a:ext>
                  </a:extLst>
                </p14:cNvPr>
                <p14:cNvContentPartPr/>
                <p14:nvPr/>
              </p14:nvContentPartPr>
              <p14:xfrm>
                <a:off x="7227375" y="3383280"/>
                <a:ext cx="360" cy="360"/>
              </p14:xfrm>
            </p:contentPart>
          </mc:Choice>
          <mc:Fallback xmlns="">
            <p:pic>
              <p:nvPicPr>
                <p:cNvPr id="49" name="Inkt 48">
                  <a:extLst>
                    <a:ext uri="{FF2B5EF4-FFF2-40B4-BE49-F238E27FC236}">
                      <a16:creationId xmlns:a16="http://schemas.microsoft.com/office/drawing/2014/main" id="{B9D025D0-F11A-DB47-2C6F-155051370C3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18735" y="3374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1" name="Inkt 50">
                  <a:extLst>
                    <a:ext uri="{FF2B5EF4-FFF2-40B4-BE49-F238E27FC236}">
                      <a16:creationId xmlns:a16="http://schemas.microsoft.com/office/drawing/2014/main" id="{F1AFE5A7-3866-4A1A-4D29-15742249A878}"/>
                    </a:ext>
                  </a:extLst>
                </p14:cNvPr>
                <p14:cNvContentPartPr/>
                <p14:nvPr/>
              </p14:nvContentPartPr>
              <p14:xfrm>
                <a:off x="7248255" y="3388680"/>
                <a:ext cx="360" cy="360"/>
              </p14:xfrm>
            </p:contentPart>
          </mc:Choice>
          <mc:Fallback xmlns="">
            <p:pic>
              <p:nvPicPr>
                <p:cNvPr id="51" name="Inkt 50">
                  <a:extLst>
                    <a:ext uri="{FF2B5EF4-FFF2-40B4-BE49-F238E27FC236}">
                      <a16:creationId xmlns:a16="http://schemas.microsoft.com/office/drawing/2014/main" id="{F1AFE5A7-3866-4A1A-4D29-15742249A87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39615" y="3380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3" name="Inkt 52">
                  <a:extLst>
                    <a:ext uri="{FF2B5EF4-FFF2-40B4-BE49-F238E27FC236}">
                      <a16:creationId xmlns:a16="http://schemas.microsoft.com/office/drawing/2014/main" id="{BAB112C1-AE55-5195-4D46-2964301EE20C}"/>
                    </a:ext>
                  </a:extLst>
                </p14:cNvPr>
                <p14:cNvContentPartPr/>
                <p14:nvPr/>
              </p14:nvContentPartPr>
              <p14:xfrm>
                <a:off x="7242495" y="3388680"/>
                <a:ext cx="360" cy="360"/>
              </p14:xfrm>
            </p:contentPart>
          </mc:Choice>
          <mc:Fallback xmlns="">
            <p:pic>
              <p:nvPicPr>
                <p:cNvPr id="53" name="Inkt 52">
                  <a:extLst>
                    <a:ext uri="{FF2B5EF4-FFF2-40B4-BE49-F238E27FC236}">
                      <a16:creationId xmlns:a16="http://schemas.microsoft.com/office/drawing/2014/main" id="{BAB112C1-AE55-5195-4D46-2964301EE20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33855" y="3380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37" name="Inkt 1036">
                  <a:extLst>
                    <a:ext uri="{FF2B5EF4-FFF2-40B4-BE49-F238E27FC236}">
                      <a16:creationId xmlns:a16="http://schemas.microsoft.com/office/drawing/2014/main" id="{EF1E960E-086D-D9A1-A431-523D8266157E}"/>
                    </a:ext>
                  </a:extLst>
                </p14:cNvPr>
                <p14:cNvContentPartPr/>
                <p14:nvPr/>
              </p14:nvContentPartPr>
              <p14:xfrm>
                <a:off x="7273095" y="3383280"/>
                <a:ext cx="2160" cy="5760"/>
              </p14:xfrm>
            </p:contentPart>
          </mc:Choice>
          <mc:Fallback xmlns="">
            <p:pic>
              <p:nvPicPr>
                <p:cNvPr id="1037" name="Inkt 1036">
                  <a:extLst>
                    <a:ext uri="{FF2B5EF4-FFF2-40B4-BE49-F238E27FC236}">
                      <a16:creationId xmlns:a16="http://schemas.microsoft.com/office/drawing/2014/main" id="{EF1E960E-086D-D9A1-A431-523D8266157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64455" y="3374640"/>
                  <a:ext cx="198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3" name="Groep 1042">
            <a:extLst>
              <a:ext uri="{FF2B5EF4-FFF2-40B4-BE49-F238E27FC236}">
                <a16:creationId xmlns:a16="http://schemas.microsoft.com/office/drawing/2014/main" id="{9544B762-2441-E26D-7F27-2C519CA35869}"/>
              </a:ext>
            </a:extLst>
          </p:cNvPr>
          <p:cNvGrpSpPr/>
          <p:nvPr/>
        </p:nvGrpSpPr>
        <p:grpSpPr>
          <a:xfrm>
            <a:off x="7290375" y="3350880"/>
            <a:ext cx="6120" cy="6120"/>
            <a:chOff x="7290375" y="3350880"/>
            <a:chExt cx="6120" cy="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39" name="Inkt 1038">
                  <a:extLst>
                    <a:ext uri="{FF2B5EF4-FFF2-40B4-BE49-F238E27FC236}">
                      <a16:creationId xmlns:a16="http://schemas.microsoft.com/office/drawing/2014/main" id="{8AF90077-7DE6-F67E-B9BC-6204F6CE7709}"/>
                    </a:ext>
                  </a:extLst>
                </p14:cNvPr>
                <p14:cNvContentPartPr/>
                <p14:nvPr/>
              </p14:nvContentPartPr>
              <p14:xfrm>
                <a:off x="7290375" y="3350880"/>
                <a:ext cx="360" cy="360"/>
              </p14:xfrm>
            </p:contentPart>
          </mc:Choice>
          <mc:Fallback xmlns="">
            <p:pic>
              <p:nvPicPr>
                <p:cNvPr id="1039" name="Inkt 1038">
                  <a:extLst>
                    <a:ext uri="{FF2B5EF4-FFF2-40B4-BE49-F238E27FC236}">
                      <a16:creationId xmlns:a16="http://schemas.microsoft.com/office/drawing/2014/main" id="{8AF90077-7DE6-F67E-B9BC-6204F6CE770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81375" y="33418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040" name="Inkt 1039">
                  <a:extLst>
                    <a:ext uri="{FF2B5EF4-FFF2-40B4-BE49-F238E27FC236}">
                      <a16:creationId xmlns:a16="http://schemas.microsoft.com/office/drawing/2014/main" id="{8E1D45D0-FADE-20B5-1FFE-65018DBF9A85}"/>
                    </a:ext>
                  </a:extLst>
                </p14:cNvPr>
                <p14:cNvContentPartPr/>
                <p14:nvPr/>
              </p14:nvContentPartPr>
              <p14:xfrm>
                <a:off x="7296135" y="3350880"/>
                <a:ext cx="360" cy="360"/>
              </p14:xfrm>
            </p:contentPart>
          </mc:Choice>
          <mc:Fallback xmlns="">
            <p:pic>
              <p:nvPicPr>
                <p:cNvPr id="1040" name="Inkt 1039">
                  <a:extLst>
                    <a:ext uri="{FF2B5EF4-FFF2-40B4-BE49-F238E27FC236}">
                      <a16:creationId xmlns:a16="http://schemas.microsoft.com/office/drawing/2014/main" id="{8E1D45D0-FADE-20B5-1FFE-65018DBF9A8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87135" y="33418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42" name="Inkt 1041">
                  <a:extLst>
                    <a:ext uri="{FF2B5EF4-FFF2-40B4-BE49-F238E27FC236}">
                      <a16:creationId xmlns:a16="http://schemas.microsoft.com/office/drawing/2014/main" id="{8740D935-3250-FE75-0871-8F8E855941A1}"/>
                    </a:ext>
                  </a:extLst>
                </p14:cNvPr>
                <p14:cNvContentPartPr/>
                <p14:nvPr/>
              </p14:nvContentPartPr>
              <p14:xfrm>
                <a:off x="7292175" y="3356640"/>
                <a:ext cx="360" cy="360"/>
              </p14:xfrm>
            </p:contentPart>
          </mc:Choice>
          <mc:Fallback xmlns="">
            <p:pic>
              <p:nvPicPr>
                <p:cNvPr id="1042" name="Inkt 1041">
                  <a:extLst>
                    <a:ext uri="{FF2B5EF4-FFF2-40B4-BE49-F238E27FC236}">
                      <a16:creationId xmlns:a16="http://schemas.microsoft.com/office/drawing/2014/main" id="{8740D935-3250-FE75-0871-8F8E855941A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83535" y="33476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4" name="Inkt 1043">
                <a:extLst>
                  <a:ext uri="{FF2B5EF4-FFF2-40B4-BE49-F238E27FC236}">
                    <a16:creationId xmlns:a16="http://schemas.microsoft.com/office/drawing/2014/main" id="{5B7523F9-59E4-3425-942C-5F9B2A813378}"/>
                  </a:ext>
                </a:extLst>
              </p14:cNvPr>
              <p14:cNvContentPartPr/>
              <p14:nvPr/>
            </p14:nvContentPartPr>
            <p14:xfrm>
              <a:off x="7286415" y="3362040"/>
              <a:ext cx="360" cy="360"/>
            </p14:xfrm>
          </p:contentPart>
        </mc:Choice>
        <mc:Fallback xmlns="">
          <p:pic>
            <p:nvPicPr>
              <p:cNvPr id="1044" name="Inkt 1043">
                <a:extLst>
                  <a:ext uri="{FF2B5EF4-FFF2-40B4-BE49-F238E27FC236}">
                    <a16:creationId xmlns:a16="http://schemas.microsoft.com/office/drawing/2014/main" id="{5B7523F9-59E4-3425-942C-5F9B2A8133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7775" y="33534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45" name="Inkt 1044">
                <a:extLst>
                  <a:ext uri="{FF2B5EF4-FFF2-40B4-BE49-F238E27FC236}">
                    <a16:creationId xmlns:a16="http://schemas.microsoft.com/office/drawing/2014/main" id="{F96EAF31-E8DC-F762-CDB7-8285FCC6D6A3}"/>
                  </a:ext>
                </a:extLst>
              </p14:cNvPr>
              <p14:cNvContentPartPr/>
              <p14:nvPr/>
            </p14:nvContentPartPr>
            <p14:xfrm>
              <a:off x="7278855" y="3371760"/>
              <a:ext cx="360" cy="360"/>
            </p14:xfrm>
          </p:contentPart>
        </mc:Choice>
        <mc:Fallback xmlns="">
          <p:pic>
            <p:nvPicPr>
              <p:cNvPr id="1045" name="Inkt 1044">
                <a:extLst>
                  <a:ext uri="{FF2B5EF4-FFF2-40B4-BE49-F238E27FC236}">
                    <a16:creationId xmlns:a16="http://schemas.microsoft.com/office/drawing/2014/main" id="{F96EAF31-E8DC-F762-CDB7-8285FCC6D6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0215" y="3362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46" name="Inkt 1045">
                <a:extLst>
                  <a:ext uri="{FF2B5EF4-FFF2-40B4-BE49-F238E27FC236}">
                    <a16:creationId xmlns:a16="http://schemas.microsoft.com/office/drawing/2014/main" id="{BA5901C1-2ED4-DC17-282C-43BFB7E55AC7}"/>
                  </a:ext>
                </a:extLst>
              </p14:cNvPr>
              <p14:cNvContentPartPr/>
              <p14:nvPr/>
            </p14:nvContentPartPr>
            <p14:xfrm>
              <a:off x="7278855" y="3371760"/>
              <a:ext cx="360" cy="360"/>
            </p14:xfrm>
          </p:contentPart>
        </mc:Choice>
        <mc:Fallback xmlns="">
          <p:pic>
            <p:nvPicPr>
              <p:cNvPr id="1046" name="Inkt 1045">
                <a:extLst>
                  <a:ext uri="{FF2B5EF4-FFF2-40B4-BE49-F238E27FC236}">
                    <a16:creationId xmlns:a16="http://schemas.microsoft.com/office/drawing/2014/main" id="{BA5901C1-2ED4-DC17-282C-43BFB7E55A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0215" y="336276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0" name="Groep 2079">
            <a:extLst>
              <a:ext uri="{FF2B5EF4-FFF2-40B4-BE49-F238E27FC236}">
                <a16:creationId xmlns:a16="http://schemas.microsoft.com/office/drawing/2014/main" id="{5A9D445B-3109-ECE6-0155-1178D7719C16}"/>
              </a:ext>
            </a:extLst>
          </p:cNvPr>
          <p:cNvGrpSpPr/>
          <p:nvPr/>
        </p:nvGrpSpPr>
        <p:grpSpPr>
          <a:xfrm>
            <a:off x="7216483" y="3201866"/>
            <a:ext cx="124920" cy="250560"/>
            <a:chOff x="7216483" y="3201866"/>
            <a:chExt cx="12492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75" name="Inkt 1074">
                  <a:extLst>
                    <a:ext uri="{FF2B5EF4-FFF2-40B4-BE49-F238E27FC236}">
                      <a16:creationId xmlns:a16="http://schemas.microsoft.com/office/drawing/2014/main" id="{F6647583-ED46-B687-AC3A-1DF2F9D608CD}"/>
                    </a:ext>
                  </a:extLst>
                </p14:cNvPr>
                <p14:cNvContentPartPr/>
                <p14:nvPr/>
              </p14:nvContentPartPr>
              <p14:xfrm>
                <a:off x="7245050" y="3352720"/>
                <a:ext cx="360" cy="360"/>
              </p14:xfrm>
            </p:contentPart>
          </mc:Choice>
          <mc:Fallback xmlns="">
            <p:pic>
              <p:nvPicPr>
                <p:cNvPr id="1075" name="Inkt 1074">
                  <a:extLst>
                    <a:ext uri="{FF2B5EF4-FFF2-40B4-BE49-F238E27FC236}">
                      <a16:creationId xmlns:a16="http://schemas.microsoft.com/office/drawing/2014/main" id="{F6647583-ED46-B687-AC3A-1DF2F9D608C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36410" y="3344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76" name="Inkt 1075">
                  <a:extLst>
                    <a:ext uri="{FF2B5EF4-FFF2-40B4-BE49-F238E27FC236}">
                      <a16:creationId xmlns:a16="http://schemas.microsoft.com/office/drawing/2014/main" id="{E9EC6280-AF1F-0664-B90F-10D8D3D4CA58}"/>
                    </a:ext>
                  </a:extLst>
                </p14:cNvPr>
                <p14:cNvContentPartPr/>
                <p14:nvPr/>
              </p14:nvContentPartPr>
              <p14:xfrm>
                <a:off x="7245050" y="3352720"/>
                <a:ext cx="360" cy="360"/>
              </p14:xfrm>
            </p:contentPart>
          </mc:Choice>
          <mc:Fallback xmlns="">
            <p:pic>
              <p:nvPicPr>
                <p:cNvPr id="1076" name="Inkt 1075">
                  <a:extLst>
                    <a:ext uri="{FF2B5EF4-FFF2-40B4-BE49-F238E27FC236}">
                      <a16:creationId xmlns:a16="http://schemas.microsoft.com/office/drawing/2014/main" id="{E9EC6280-AF1F-0664-B90F-10D8D3D4CA5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36410" y="3344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77" name="Inkt 1076">
                  <a:extLst>
                    <a:ext uri="{FF2B5EF4-FFF2-40B4-BE49-F238E27FC236}">
                      <a16:creationId xmlns:a16="http://schemas.microsoft.com/office/drawing/2014/main" id="{F4F289E7-A7C9-95A3-6D7F-88476C3FDEA5}"/>
                    </a:ext>
                  </a:extLst>
                </p14:cNvPr>
                <p14:cNvContentPartPr/>
                <p14:nvPr/>
              </p14:nvContentPartPr>
              <p14:xfrm>
                <a:off x="7245050" y="3352720"/>
                <a:ext cx="360" cy="360"/>
              </p14:xfrm>
            </p:contentPart>
          </mc:Choice>
          <mc:Fallback xmlns="">
            <p:pic>
              <p:nvPicPr>
                <p:cNvPr id="1077" name="Inkt 1076">
                  <a:extLst>
                    <a:ext uri="{FF2B5EF4-FFF2-40B4-BE49-F238E27FC236}">
                      <a16:creationId xmlns:a16="http://schemas.microsoft.com/office/drawing/2014/main" id="{F4F289E7-A7C9-95A3-6D7F-88476C3FDE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36410" y="3344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78" name="Inkt 1077">
                  <a:extLst>
                    <a:ext uri="{FF2B5EF4-FFF2-40B4-BE49-F238E27FC236}">
                      <a16:creationId xmlns:a16="http://schemas.microsoft.com/office/drawing/2014/main" id="{D8EFF4A3-96D1-ED18-8EA0-F6AF806AF3FD}"/>
                    </a:ext>
                  </a:extLst>
                </p14:cNvPr>
                <p14:cNvContentPartPr/>
                <p14:nvPr/>
              </p14:nvContentPartPr>
              <p14:xfrm>
                <a:off x="7245050" y="3352720"/>
                <a:ext cx="360" cy="360"/>
              </p14:xfrm>
            </p:contentPart>
          </mc:Choice>
          <mc:Fallback xmlns="">
            <p:pic>
              <p:nvPicPr>
                <p:cNvPr id="1078" name="Inkt 1077">
                  <a:extLst>
                    <a:ext uri="{FF2B5EF4-FFF2-40B4-BE49-F238E27FC236}">
                      <a16:creationId xmlns:a16="http://schemas.microsoft.com/office/drawing/2014/main" id="{D8EFF4A3-96D1-ED18-8EA0-F6AF806AF3F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36410" y="3344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79" name="Inkt 1078">
                  <a:extLst>
                    <a:ext uri="{FF2B5EF4-FFF2-40B4-BE49-F238E27FC236}">
                      <a16:creationId xmlns:a16="http://schemas.microsoft.com/office/drawing/2014/main" id="{59DE9105-3871-7D19-B802-0D6FB00A6417}"/>
                    </a:ext>
                  </a:extLst>
                </p14:cNvPr>
                <p14:cNvContentPartPr/>
                <p14:nvPr/>
              </p14:nvContentPartPr>
              <p14:xfrm>
                <a:off x="7245050" y="3352720"/>
                <a:ext cx="360" cy="360"/>
              </p14:xfrm>
            </p:contentPart>
          </mc:Choice>
          <mc:Fallback xmlns="">
            <p:pic>
              <p:nvPicPr>
                <p:cNvPr id="1079" name="Inkt 1078">
                  <a:extLst>
                    <a:ext uri="{FF2B5EF4-FFF2-40B4-BE49-F238E27FC236}">
                      <a16:creationId xmlns:a16="http://schemas.microsoft.com/office/drawing/2014/main" id="{59DE9105-3871-7D19-B802-0D6FB00A641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36410" y="3344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80" name="Inkt 1079">
                  <a:extLst>
                    <a:ext uri="{FF2B5EF4-FFF2-40B4-BE49-F238E27FC236}">
                      <a16:creationId xmlns:a16="http://schemas.microsoft.com/office/drawing/2014/main" id="{4D369602-D903-4DB8-9062-BF9E048FA4D5}"/>
                    </a:ext>
                  </a:extLst>
                </p14:cNvPr>
                <p14:cNvContentPartPr/>
                <p14:nvPr/>
              </p14:nvContentPartPr>
              <p14:xfrm>
                <a:off x="7245050" y="3352720"/>
                <a:ext cx="360" cy="360"/>
              </p14:xfrm>
            </p:contentPart>
          </mc:Choice>
          <mc:Fallback xmlns="">
            <p:pic>
              <p:nvPicPr>
                <p:cNvPr id="1080" name="Inkt 1079">
                  <a:extLst>
                    <a:ext uri="{FF2B5EF4-FFF2-40B4-BE49-F238E27FC236}">
                      <a16:creationId xmlns:a16="http://schemas.microsoft.com/office/drawing/2014/main" id="{4D369602-D903-4DB8-9062-BF9E048FA4D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36410" y="3344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81" name="Inkt 1080">
                  <a:extLst>
                    <a:ext uri="{FF2B5EF4-FFF2-40B4-BE49-F238E27FC236}">
                      <a16:creationId xmlns:a16="http://schemas.microsoft.com/office/drawing/2014/main" id="{1EF9FE25-8772-52DF-1326-9665DBC2D624}"/>
                    </a:ext>
                  </a:extLst>
                </p14:cNvPr>
                <p14:cNvContentPartPr/>
                <p14:nvPr/>
              </p14:nvContentPartPr>
              <p14:xfrm>
                <a:off x="7245050" y="3352720"/>
                <a:ext cx="360" cy="360"/>
              </p14:xfrm>
            </p:contentPart>
          </mc:Choice>
          <mc:Fallback xmlns="">
            <p:pic>
              <p:nvPicPr>
                <p:cNvPr id="1081" name="Inkt 1080">
                  <a:extLst>
                    <a:ext uri="{FF2B5EF4-FFF2-40B4-BE49-F238E27FC236}">
                      <a16:creationId xmlns:a16="http://schemas.microsoft.com/office/drawing/2014/main" id="{1EF9FE25-8772-52DF-1326-9665DBC2D62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36410" y="33440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83" name="Inkt 1082">
                  <a:extLst>
                    <a:ext uri="{FF2B5EF4-FFF2-40B4-BE49-F238E27FC236}">
                      <a16:creationId xmlns:a16="http://schemas.microsoft.com/office/drawing/2014/main" id="{DFDED356-31F3-1EE3-F42B-FCAA83BE707A}"/>
                    </a:ext>
                  </a:extLst>
                </p14:cNvPr>
                <p14:cNvContentPartPr/>
                <p14:nvPr/>
              </p14:nvContentPartPr>
              <p14:xfrm>
                <a:off x="7257650" y="3403480"/>
                <a:ext cx="360" cy="360"/>
              </p14:xfrm>
            </p:contentPart>
          </mc:Choice>
          <mc:Fallback xmlns="">
            <p:pic>
              <p:nvPicPr>
                <p:cNvPr id="1083" name="Inkt 1082">
                  <a:extLst>
                    <a:ext uri="{FF2B5EF4-FFF2-40B4-BE49-F238E27FC236}">
                      <a16:creationId xmlns:a16="http://schemas.microsoft.com/office/drawing/2014/main" id="{DFDED356-31F3-1EE3-F42B-FCAA83BE70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49010" y="3394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84" name="Inkt 1083">
                  <a:extLst>
                    <a:ext uri="{FF2B5EF4-FFF2-40B4-BE49-F238E27FC236}">
                      <a16:creationId xmlns:a16="http://schemas.microsoft.com/office/drawing/2014/main" id="{196ED9E1-46E0-1A59-C935-FA887D2E4D1D}"/>
                    </a:ext>
                  </a:extLst>
                </p14:cNvPr>
                <p14:cNvContentPartPr/>
                <p14:nvPr/>
              </p14:nvContentPartPr>
              <p14:xfrm>
                <a:off x="7257650" y="3403480"/>
                <a:ext cx="360" cy="360"/>
              </p14:xfrm>
            </p:contentPart>
          </mc:Choice>
          <mc:Fallback xmlns="">
            <p:pic>
              <p:nvPicPr>
                <p:cNvPr id="1084" name="Inkt 1083">
                  <a:extLst>
                    <a:ext uri="{FF2B5EF4-FFF2-40B4-BE49-F238E27FC236}">
                      <a16:creationId xmlns:a16="http://schemas.microsoft.com/office/drawing/2014/main" id="{196ED9E1-46E0-1A59-C935-FA887D2E4D1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49010" y="3394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85" name="Inkt 1084">
                  <a:extLst>
                    <a:ext uri="{FF2B5EF4-FFF2-40B4-BE49-F238E27FC236}">
                      <a16:creationId xmlns:a16="http://schemas.microsoft.com/office/drawing/2014/main" id="{65EA6843-8F0B-E505-2090-1D212BC36556}"/>
                    </a:ext>
                  </a:extLst>
                </p14:cNvPr>
                <p14:cNvContentPartPr/>
                <p14:nvPr/>
              </p14:nvContentPartPr>
              <p14:xfrm>
                <a:off x="7257650" y="3403480"/>
                <a:ext cx="360" cy="360"/>
              </p14:xfrm>
            </p:contentPart>
          </mc:Choice>
          <mc:Fallback xmlns="">
            <p:pic>
              <p:nvPicPr>
                <p:cNvPr id="1085" name="Inkt 1084">
                  <a:extLst>
                    <a:ext uri="{FF2B5EF4-FFF2-40B4-BE49-F238E27FC236}">
                      <a16:creationId xmlns:a16="http://schemas.microsoft.com/office/drawing/2014/main" id="{65EA6843-8F0B-E505-2090-1D212BC3655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49010" y="3394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64" name="Inkt 2063">
                  <a:extLst>
                    <a:ext uri="{FF2B5EF4-FFF2-40B4-BE49-F238E27FC236}">
                      <a16:creationId xmlns:a16="http://schemas.microsoft.com/office/drawing/2014/main" id="{364F1EF9-362F-1DA8-DEF7-B9892559DB4E}"/>
                    </a:ext>
                  </a:extLst>
                </p14:cNvPr>
                <p14:cNvContentPartPr/>
                <p14:nvPr/>
              </p14:nvContentPartPr>
              <p14:xfrm>
                <a:off x="7324843" y="3412466"/>
                <a:ext cx="360" cy="360"/>
              </p14:xfrm>
            </p:contentPart>
          </mc:Choice>
          <mc:Fallback xmlns="">
            <p:pic>
              <p:nvPicPr>
                <p:cNvPr id="2064" name="Inkt 2063">
                  <a:extLst>
                    <a:ext uri="{FF2B5EF4-FFF2-40B4-BE49-F238E27FC236}">
                      <a16:creationId xmlns:a16="http://schemas.microsoft.com/office/drawing/2014/main" id="{364F1EF9-362F-1DA8-DEF7-B9892559DB4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16203" y="34038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65" name="Inkt 2064">
                  <a:extLst>
                    <a:ext uri="{FF2B5EF4-FFF2-40B4-BE49-F238E27FC236}">
                      <a16:creationId xmlns:a16="http://schemas.microsoft.com/office/drawing/2014/main" id="{772A9AAC-D40B-A56A-5E8A-480F9FA0F6C4}"/>
                    </a:ext>
                  </a:extLst>
                </p14:cNvPr>
                <p14:cNvContentPartPr/>
                <p14:nvPr/>
              </p14:nvContentPartPr>
              <p14:xfrm>
                <a:off x="7324843" y="3412466"/>
                <a:ext cx="360" cy="360"/>
              </p14:xfrm>
            </p:contentPart>
          </mc:Choice>
          <mc:Fallback xmlns="">
            <p:pic>
              <p:nvPicPr>
                <p:cNvPr id="2065" name="Inkt 2064">
                  <a:extLst>
                    <a:ext uri="{FF2B5EF4-FFF2-40B4-BE49-F238E27FC236}">
                      <a16:creationId xmlns:a16="http://schemas.microsoft.com/office/drawing/2014/main" id="{772A9AAC-D40B-A56A-5E8A-480F9FA0F6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16203" y="34038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66" name="Inkt 2065">
                  <a:extLst>
                    <a:ext uri="{FF2B5EF4-FFF2-40B4-BE49-F238E27FC236}">
                      <a16:creationId xmlns:a16="http://schemas.microsoft.com/office/drawing/2014/main" id="{9B403501-A5BA-A485-982A-D329A684F415}"/>
                    </a:ext>
                  </a:extLst>
                </p14:cNvPr>
                <p14:cNvContentPartPr/>
                <p14:nvPr/>
              </p14:nvContentPartPr>
              <p14:xfrm>
                <a:off x="7324843" y="3412466"/>
                <a:ext cx="360" cy="360"/>
              </p14:xfrm>
            </p:contentPart>
          </mc:Choice>
          <mc:Fallback xmlns="">
            <p:pic>
              <p:nvPicPr>
                <p:cNvPr id="2066" name="Inkt 2065">
                  <a:extLst>
                    <a:ext uri="{FF2B5EF4-FFF2-40B4-BE49-F238E27FC236}">
                      <a16:creationId xmlns:a16="http://schemas.microsoft.com/office/drawing/2014/main" id="{9B403501-A5BA-A485-982A-D329A684F41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16203" y="34038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68" name="Inkt 2067">
                  <a:extLst>
                    <a:ext uri="{FF2B5EF4-FFF2-40B4-BE49-F238E27FC236}">
                      <a16:creationId xmlns:a16="http://schemas.microsoft.com/office/drawing/2014/main" id="{E7A48A48-857B-EB55-4079-20F9B6A8571D}"/>
                    </a:ext>
                  </a:extLst>
                </p14:cNvPr>
                <p14:cNvContentPartPr/>
                <p14:nvPr/>
              </p14:nvContentPartPr>
              <p14:xfrm>
                <a:off x="7331323" y="3412466"/>
                <a:ext cx="360" cy="360"/>
              </p14:xfrm>
            </p:contentPart>
          </mc:Choice>
          <mc:Fallback xmlns="">
            <p:pic>
              <p:nvPicPr>
                <p:cNvPr id="2068" name="Inkt 2067">
                  <a:extLst>
                    <a:ext uri="{FF2B5EF4-FFF2-40B4-BE49-F238E27FC236}">
                      <a16:creationId xmlns:a16="http://schemas.microsoft.com/office/drawing/2014/main" id="{E7A48A48-857B-EB55-4079-20F9B6A8571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22683" y="34038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070" name="Inkt 2069">
                  <a:extLst>
                    <a:ext uri="{FF2B5EF4-FFF2-40B4-BE49-F238E27FC236}">
                      <a16:creationId xmlns:a16="http://schemas.microsoft.com/office/drawing/2014/main" id="{A10E9021-3BAB-317C-2A44-50B58FAC569C}"/>
                    </a:ext>
                  </a:extLst>
                </p14:cNvPr>
                <p14:cNvContentPartPr/>
                <p14:nvPr/>
              </p14:nvContentPartPr>
              <p14:xfrm>
                <a:off x="7334563" y="3431906"/>
                <a:ext cx="360" cy="360"/>
              </p14:xfrm>
            </p:contentPart>
          </mc:Choice>
          <mc:Fallback xmlns="">
            <p:pic>
              <p:nvPicPr>
                <p:cNvPr id="2070" name="Inkt 2069">
                  <a:extLst>
                    <a:ext uri="{FF2B5EF4-FFF2-40B4-BE49-F238E27FC236}">
                      <a16:creationId xmlns:a16="http://schemas.microsoft.com/office/drawing/2014/main" id="{A10E9021-3BAB-317C-2A44-50B58FAC569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25923" y="34232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71" name="Inkt 2070">
                  <a:extLst>
                    <a:ext uri="{FF2B5EF4-FFF2-40B4-BE49-F238E27FC236}">
                      <a16:creationId xmlns:a16="http://schemas.microsoft.com/office/drawing/2014/main" id="{2CC94BE3-FD27-F8F0-C8A7-66DFE97A3ABE}"/>
                    </a:ext>
                  </a:extLst>
                </p14:cNvPr>
                <p14:cNvContentPartPr/>
                <p14:nvPr/>
              </p14:nvContentPartPr>
              <p14:xfrm>
                <a:off x="7317643" y="3393026"/>
                <a:ext cx="17280" cy="19800"/>
              </p14:xfrm>
            </p:contentPart>
          </mc:Choice>
          <mc:Fallback xmlns="">
            <p:pic>
              <p:nvPicPr>
                <p:cNvPr id="2071" name="Inkt 2070">
                  <a:extLst>
                    <a:ext uri="{FF2B5EF4-FFF2-40B4-BE49-F238E27FC236}">
                      <a16:creationId xmlns:a16="http://schemas.microsoft.com/office/drawing/2014/main" id="{2CC94BE3-FD27-F8F0-C8A7-66DFE97A3AB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09003" y="3384026"/>
                  <a:ext cx="34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72" name="Inkt 2071">
                  <a:extLst>
                    <a:ext uri="{FF2B5EF4-FFF2-40B4-BE49-F238E27FC236}">
                      <a16:creationId xmlns:a16="http://schemas.microsoft.com/office/drawing/2014/main" id="{DAE235F3-17DD-260C-DD32-52B4F8F84FE3}"/>
                    </a:ext>
                  </a:extLst>
                </p14:cNvPr>
                <p14:cNvContentPartPr/>
                <p14:nvPr/>
              </p14:nvContentPartPr>
              <p14:xfrm>
                <a:off x="7311883" y="3412466"/>
                <a:ext cx="23400" cy="13320"/>
              </p14:xfrm>
            </p:contentPart>
          </mc:Choice>
          <mc:Fallback xmlns="">
            <p:pic>
              <p:nvPicPr>
                <p:cNvPr id="2072" name="Inkt 2071">
                  <a:extLst>
                    <a:ext uri="{FF2B5EF4-FFF2-40B4-BE49-F238E27FC236}">
                      <a16:creationId xmlns:a16="http://schemas.microsoft.com/office/drawing/2014/main" id="{DAE235F3-17DD-260C-DD32-52B4F8F84FE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02883" y="3403826"/>
                  <a:ext cx="41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073" name="Inkt 2072">
                  <a:extLst>
                    <a:ext uri="{FF2B5EF4-FFF2-40B4-BE49-F238E27FC236}">
                      <a16:creationId xmlns:a16="http://schemas.microsoft.com/office/drawing/2014/main" id="{981D03BA-ABA9-3C27-F83F-91B1000F90D2}"/>
                    </a:ext>
                  </a:extLst>
                </p14:cNvPr>
                <p14:cNvContentPartPr/>
                <p14:nvPr/>
              </p14:nvContentPartPr>
              <p14:xfrm>
                <a:off x="7341043" y="3425426"/>
                <a:ext cx="360" cy="360"/>
              </p14:xfrm>
            </p:contentPart>
          </mc:Choice>
          <mc:Fallback xmlns="">
            <p:pic>
              <p:nvPicPr>
                <p:cNvPr id="2073" name="Inkt 2072">
                  <a:extLst>
                    <a:ext uri="{FF2B5EF4-FFF2-40B4-BE49-F238E27FC236}">
                      <a16:creationId xmlns:a16="http://schemas.microsoft.com/office/drawing/2014/main" id="{981D03BA-ABA9-3C27-F83F-91B1000F90D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32403" y="34167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076" name="Inkt 2075">
                  <a:extLst>
                    <a:ext uri="{FF2B5EF4-FFF2-40B4-BE49-F238E27FC236}">
                      <a16:creationId xmlns:a16="http://schemas.microsoft.com/office/drawing/2014/main" id="{6D8498A0-3F0F-DD6C-ACEA-5CEE61941E54}"/>
                    </a:ext>
                  </a:extLst>
                </p14:cNvPr>
                <p14:cNvContentPartPr/>
                <p14:nvPr/>
              </p14:nvContentPartPr>
              <p14:xfrm>
                <a:off x="7256803" y="3344066"/>
                <a:ext cx="42120" cy="108360"/>
              </p14:xfrm>
            </p:contentPart>
          </mc:Choice>
          <mc:Fallback xmlns="">
            <p:pic>
              <p:nvPicPr>
                <p:cNvPr id="2076" name="Inkt 2075">
                  <a:extLst>
                    <a:ext uri="{FF2B5EF4-FFF2-40B4-BE49-F238E27FC236}">
                      <a16:creationId xmlns:a16="http://schemas.microsoft.com/office/drawing/2014/main" id="{6D8498A0-3F0F-DD6C-ACEA-5CEE61941E5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47803" y="3335066"/>
                  <a:ext cx="59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077" name="Inkt 2076">
                  <a:extLst>
                    <a:ext uri="{FF2B5EF4-FFF2-40B4-BE49-F238E27FC236}">
                      <a16:creationId xmlns:a16="http://schemas.microsoft.com/office/drawing/2014/main" id="{0A6197AA-992D-B726-BA48-F21B8126A953}"/>
                    </a:ext>
                  </a:extLst>
                </p14:cNvPr>
                <p14:cNvContentPartPr/>
                <p14:nvPr/>
              </p14:nvContentPartPr>
              <p14:xfrm>
                <a:off x="7252483" y="3364586"/>
                <a:ext cx="2160" cy="80640"/>
              </p14:xfrm>
            </p:contentPart>
          </mc:Choice>
          <mc:Fallback xmlns="">
            <p:pic>
              <p:nvPicPr>
                <p:cNvPr id="2077" name="Inkt 2076">
                  <a:extLst>
                    <a:ext uri="{FF2B5EF4-FFF2-40B4-BE49-F238E27FC236}">
                      <a16:creationId xmlns:a16="http://schemas.microsoft.com/office/drawing/2014/main" id="{0A6197AA-992D-B726-BA48-F21B8126A95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43843" y="3355946"/>
                  <a:ext cx="19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078" name="Inkt 2077">
                  <a:extLst>
                    <a:ext uri="{FF2B5EF4-FFF2-40B4-BE49-F238E27FC236}">
                      <a16:creationId xmlns:a16="http://schemas.microsoft.com/office/drawing/2014/main" id="{BE10C7E4-822A-AC4E-97D1-FD413B2E0871}"/>
                    </a:ext>
                  </a:extLst>
                </p14:cNvPr>
                <p14:cNvContentPartPr/>
                <p14:nvPr/>
              </p14:nvContentPartPr>
              <p14:xfrm>
                <a:off x="7265443" y="3337226"/>
                <a:ext cx="10800" cy="55440"/>
              </p14:xfrm>
            </p:contentPart>
          </mc:Choice>
          <mc:Fallback xmlns="">
            <p:pic>
              <p:nvPicPr>
                <p:cNvPr id="2078" name="Inkt 2077">
                  <a:extLst>
                    <a:ext uri="{FF2B5EF4-FFF2-40B4-BE49-F238E27FC236}">
                      <a16:creationId xmlns:a16="http://schemas.microsoft.com/office/drawing/2014/main" id="{BE10C7E4-822A-AC4E-97D1-FD413B2E087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256443" y="3328586"/>
                  <a:ext cx="28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079" name="Inkt 2078">
                  <a:extLst>
                    <a:ext uri="{FF2B5EF4-FFF2-40B4-BE49-F238E27FC236}">
                      <a16:creationId xmlns:a16="http://schemas.microsoft.com/office/drawing/2014/main" id="{8414461E-8E72-2719-C2C7-4BF88A13F2FF}"/>
                    </a:ext>
                  </a:extLst>
                </p14:cNvPr>
                <p14:cNvContentPartPr/>
                <p14:nvPr/>
              </p14:nvContentPartPr>
              <p14:xfrm>
                <a:off x="7216483" y="3201866"/>
                <a:ext cx="104760" cy="194400"/>
              </p14:xfrm>
            </p:contentPart>
          </mc:Choice>
          <mc:Fallback xmlns="">
            <p:pic>
              <p:nvPicPr>
                <p:cNvPr id="2079" name="Inkt 2078">
                  <a:extLst>
                    <a:ext uri="{FF2B5EF4-FFF2-40B4-BE49-F238E27FC236}">
                      <a16:creationId xmlns:a16="http://schemas.microsoft.com/office/drawing/2014/main" id="{8414461E-8E72-2719-C2C7-4BF88A13F2F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07843" y="3193226"/>
                  <a:ext cx="12240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081" name="Inkt 2080">
                <a:extLst>
                  <a:ext uri="{FF2B5EF4-FFF2-40B4-BE49-F238E27FC236}">
                    <a16:creationId xmlns:a16="http://schemas.microsoft.com/office/drawing/2014/main" id="{396FF487-9E70-FA5D-D160-438DA74021D1}"/>
                  </a:ext>
                </a:extLst>
              </p14:cNvPr>
              <p14:cNvContentPartPr/>
              <p14:nvPr/>
            </p14:nvContentPartPr>
            <p14:xfrm>
              <a:off x="7386763" y="3461426"/>
              <a:ext cx="360" cy="360"/>
            </p14:xfrm>
          </p:contentPart>
        </mc:Choice>
        <mc:Fallback xmlns="">
          <p:pic>
            <p:nvPicPr>
              <p:cNvPr id="2081" name="Inkt 2080">
                <a:extLst>
                  <a:ext uri="{FF2B5EF4-FFF2-40B4-BE49-F238E27FC236}">
                    <a16:creationId xmlns:a16="http://schemas.microsoft.com/office/drawing/2014/main" id="{396FF487-9E70-FA5D-D160-438DA74021D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78123" y="34527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88" name="Inkt 2087">
                <a:extLst>
                  <a:ext uri="{FF2B5EF4-FFF2-40B4-BE49-F238E27FC236}">
                    <a16:creationId xmlns:a16="http://schemas.microsoft.com/office/drawing/2014/main" id="{3EAF54CB-002D-AA3B-EBF5-47E32BEFC62C}"/>
                  </a:ext>
                </a:extLst>
              </p14:cNvPr>
              <p14:cNvContentPartPr/>
              <p14:nvPr/>
            </p14:nvContentPartPr>
            <p14:xfrm>
              <a:off x="2122920" y="3308066"/>
              <a:ext cx="10080" cy="72720"/>
            </p14:xfrm>
          </p:contentPart>
        </mc:Choice>
        <mc:Fallback xmlns="">
          <p:pic>
            <p:nvPicPr>
              <p:cNvPr id="2088" name="Inkt 2087">
                <a:extLst>
                  <a:ext uri="{FF2B5EF4-FFF2-40B4-BE49-F238E27FC236}">
                    <a16:creationId xmlns:a16="http://schemas.microsoft.com/office/drawing/2014/main" id="{3EAF54CB-002D-AA3B-EBF5-47E32BEFC62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13920" y="3299066"/>
                <a:ext cx="277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90" name="Inkt 2089">
                <a:extLst>
                  <a:ext uri="{FF2B5EF4-FFF2-40B4-BE49-F238E27FC236}">
                    <a16:creationId xmlns:a16="http://schemas.microsoft.com/office/drawing/2014/main" id="{1DEC5C66-28D0-0DE5-583B-DA70661974CB}"/>
                  </a:ext>
                </a:extLst>
              </p14:cNvPr>
              <p14:cNvContentPartPr/>
              <p14:nvPr/>
            </p14:nvContentPartPr>
            <p14:xfrm>
              <a:off x="2217240" y="3310586"/>
              <a:ext cx="22680" cy="1080"/>
            </p14:xfrm>
          </p:contentPart>
        </mc:Choice>
        <mc:Fallback xmlns="">
          <p:pic>
            <p:nvPicPr>
              <p:cNvPr id="2090" name="Inkt 2089">
                <a:extLst>
                  <a:ext uri="{FF2B5EF4-FFF2-40B4-BE49-F238E27FC236}">
                    <a16:creationId xmlns:a16="http://schemas.microsoft.com/office/drawing/2014/main" id="{1DEC5C66-28D0-0DE5-583B-DA70661974C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208600" y="3301946"/>
                <a:ext cx="403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89" name="Inkt 2088">
                <a:extLst>
                  <a:ext uri="{FF2B5EF4-FFF2-40B4-BE49-F238E27FC236}">
                    <a16:creationId xmlns:a16="http://schemas.microsoft.com/office/drawing/2014/main" id="{E29694B1-0E54-B48F-DF08-2F151031D73E}"/>
                  </a:ext>
                </a:extLst>
              </p14:cNvPr>
              <p14:cNvContentPartPr/>
              <p14:nvPr/>
            </p14:nvContentPartPr>
            <p14:xfrm>
              <a:off x="2122560" y="3315986"/>
              <a:ext cx="93240" cy="70920"/>
            </p14:xfrm>
          </p:contentPart>
        </mc:Choice>
        <mc:Fallback xmlns="">
          <p:pic>
            <p:nvPicPr>
              <p:cNvPr id="2089" name="Inkt 2088">
                <a:extLst>
                  <a:ext uri="{FF2B5EF4-FFF2-40B4-BE49-F238E27FC236}">
                    <a16:creationId xmlns:a16="http://schemas.microsoft.com/office/drawing/2014/main" id="{E29694B1-0E54-B48F-DF08-2F151031D73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113560" y="3306986"/>
                <a:ext cx="11088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6" name="Groep 2095">
            <a:extLst>
              <a:ext uri="{FF2B5EF4-FFF2-40B4-BE49-F238E27FC236}">
                <a16:creationId xmlns:a16="http://schemas.microsoft.com/office/drawing/2014/main" id="{B70384F1-843C-A80B-127D-39A6FDA2F502}"/>
              </a:ext>
            </a:extLst>
          </p:cNvPr>
          <p:cNvGrpSpPr/>
          <p:nvPr/>
        </p:nvGrpSpPr>
        <p:grpSpPr>
          <a:xfrm>
            <a:off x="2178000" y="3205826"/>
            <a:ext cx="39600" cy="102240"/>
            <a:chOff x="2178000" y="3205826"/>
            <a:chExt cx="39600" cy="1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091" name="Inkt 2090">
                  <a:extLst>
                    <a:ext uri="{FF2B5EF4-FFF2-40B4-BE49-F238E27FC236}">
                      <a16:creationId xmlns:a16="http://schemas.microsoft.com/office/drawing/2014/main" id="{C80B9588-009F-B276-AA0F-901C99A0DAF7}"/>
                    </a:ext>
                  </a:extLst>
                </p14:cNvPr>
                <p14:cNvContentPartPr/>
                <p14:nvPr/>
              </p14:nvContentPartPr>
              <p14:xfrm>
                <a:off x="2201400" y="3245426"/>
                <a:ext cx="9720" cy="62640"/>
              </p14:xfrm>
            </p:contentPart>
          </mc:Choice>
          <mc:Fallback xmlns="">
            <p:pic>
              <p:nvPicPr>
                <p:cNvPr id="2091" name="Inkt 2090">
                  <a:extLst>
                    <a:ext uri="{FF2B5EF4-FFF2-40B4-BE49-F238E27FC236}">
                      <a16:creationId xmlns:a16="http://schemas.microsoft.com/office/drawing/2014/main" id="{C80B9588-009F-B276-AA0F-901C99A0DAF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92400" y="3236786"/>
                  <a:ext cx="27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092" name="Inkt 2091">
                  <a:extLst>
                    <a:ext uri="{FF2B5EF4-FFF2-40B4-BE49-F238E27FC236}">
                      <a16:creationId xmlns:a16="http://schemas.microsoft.com/office/drawing/2014/main" id="{2E365CC3-CD92-2C48-7AA3-75E372F33A6F}"/>
                    </a:ext>
                  </a:extLst>
                </p14:cNvPr>
                <p14:cNvContentPartPr/>
                <p14:nvPr/>
              </p14:nvContentPartPr>
              <p14:xfrm>
                <a:off x="2201040" y="3205826"/>
                <a:ext cx="15480" cy="33840"/>
              </p14:xfrm>
            </p:contentPart>
          </mc:Choice>
          <mc:Fallback xmlns="">
            <p:pic>
              <p:nvPicPr>
                <p:cNvPr id="2092" name="Inkt 2091">
                  <a:extLst>
                    <a:ext uri="{FF2B5EF4-FFF2-40B4-BE49-F238E27FC236}">
                      <a16:creationId xmlns:a16="http://schemas.microsoft.com/office/drawing/2014/main" id="{2E365CC3-CD92-2C48-7AA3-75E372F33A6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92040" y="3196826"/>
                  <a:ext cx="33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093" name="Inkt 2092">
                  <a:extLst>
                    <a:ext uri="{FF2B5EF4-FFF2-40B4-BE49-F238E27FC236}">
                      <a16:creationId xmlns:a16="http://schemas.microsoft.com/office/drawing/2014/main" id="{8BCB97AA-F4C6-E542-A828-A7BF1D371EE0}"/>
                    </a:ext>
                  </a:extLst>
                </p14:cNvPr>
                <p14:cNvContentPartPr/>
                <p14:nvPr/>
              </p14:nvContentPartPr>
              <p14:xfrm>
                <a:off x="2178000" y="3210146"/>
                <a:ext cx="39600" cy="26640"/>
              </p14:xfrm>
            </p:contentPart>
          </mc:Choice>
          <mc:Fallback xmlns="">
            <p:pic>
              <p:nvPicPr>
                <p:cNvPr id="2093" name="Inkt 2092">
                  <a:extLst>
                    <a:ext uri="{FF2B5EF4-FFF2-40B4-BE49-F238E27FC236}">
                      <a16:creationId xmlns:a16="http://schemas.microsoft.com/office/drawing/2014/main" id="{8BCB97AA-F4C6-E542-A828-A7BF1D371EE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69000" y="3201146"/>
                  <a:ext cx="5724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094" name="Inkt 2093">
                <a:extLst>
                  <a:ext uri="{FF2B5EF4-FFF2-40B4-BE49-F238E27FC236}">
                    <a16:creationId xmlns:a16="http://schemas.microsoft.com/office/drawing/2014/main" id="{6E1E6409-91B0-27C9-1FC7-891B678559E6}"/>
                  </a:ext>
                </a:extLst>
              </p14:cNvPr>
              <p14:cNvContentPartPr/>
              <p14:nvPr/>
            </p14:nvContentPartPr>
            <p14:xfrm>
              <a:off x="2133720" y="3236066"/>
              <a:ext cx="60480" cy="199800"/>
            </p14:xfrm>
          </p:contentPart>
        </mc:Choice>
        <mc:Fallback xmlns="">
          <p:pic>
            <p:nvPicPr>
              <p:cNvPr id="2094" name="Inkt 2093">
                <a:extLst>
                  <a:ext uri="{FF2B5EF4-FFF2-40B4-BE49-F238E27FC236}">
                    <a16:creationId xmlns:a16="http://schemas.microsoft.com/office/drawing/2014/main" id="{6E1E6409-91B0-27C9-1FC7-891B678559E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125080" y="3227426"/>
                <a:ext cx="7812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0" name="Groep 2109">
            <a:extLst>
              <a:ext uri="{FF2B5EF4-FFF2-40B4-BE49-F238E27FC236}">
                <a16:creationId xmlns:a16="http://schemas.microsoft.com/office/drawing/2014/main" id="{155B6729-E5EE-555B-692A-15BAFF9257F2}"/>
              </a:ext>
            </a:extLst>
          </p:cNvPr>
          <p:cNvGrpSpPr/>
          <p:nvPr/>
        </p:nvGrpSpPr>
        <p:grpSpPr>
          <a:xfrm>
            <a:off x="2155320" y="3382946"/>
            <a:ext cx="95040" cy="62640"/>
            <a:chOff x="2155320" y="3382946"/>
            <a:chExt cx="95040" cy="6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082" name="Inkt 2081">
                  <a:extLst>
                    <a:ext uri="{FF2B5EF4-FFF2-40B4-BE49-F238E27FC236}">
                      <a16:creationId xmlns:a16="http://schemas.microsoft.com/office/drawing/2014/main" id="{247235CD-A211-BA7A-0D56-6BB587E77694}"/>
                    </a:ext>
                  </a:extLst>
                </p14:cNvPr>
                <p14:cNvContentPartPr/>
                <p14:nvPr/>
              </p14:nvContentPartPr>
              <p14:xfrm>
                <a:off x="2174760" y="3441986"/>
                <a:ext cx="360" cy="360"/>
              </p14:xfrm>
            </p:contentPart>
          </mc:Choice>
          <mc:Fallback xmlns="">
            <p:pic>
              <p:nvPicPr>
                <p:cNvPr id="2082" name="Inkt 2081">
                  <a:extLst>
                    <a:ext uri="{FF2B5EF4-FFF2-40B4-BE49-F238E27FC236}">
                      <a16:creationId xmlns:a16="http://schemas.microsoft.com/office/drawing/2014/main" id="{247235CD-A211-BA7A-0D56-6BB587E7769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66120" y="34329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83" name="Inkt 2082">
                  <a:extLst>
                    <a:ext uri="{FF2B5EF4-FFF2-40B4-BE49-F238E27FC236}">
                      <a16:creationId xmlns:a16="http://schemas.microsoft.com/office/drawing/2014/main" id="{9572020B-0BC6-5EAF-FA28-3D13DD831717}"/>
                    </a:ext>
                  </a:extLst>
                </p14:cNvPr>
                <p14:cNvContentPartPr/>
                <p14:nvPr/>
              </p14:nvContentPartPr>
              <p14:xfrm>
                <a:off x="2155320" y="3445226"/>
                <a:ext cx="360" cy="360"/>
              </p14:xfrm>
            </p:contentPart>
          </mc:Choice>
          <mc:Fallback xmlns="">
            <p:pic>
              <p:nvPicPr>
                <p:cNvPr id="2083" name="Inkt 2082">
                  <a:extLst>
                    <a:ext uri="{FF2B5EF4-FFF2-40B4-BE49-F238E27FC236}">
                      <a16:creationId xmlns:a16="http://schemas.microsoft.com/office/drawing/2014/main" id="{9572020B-0BC6-5EAF-FA28-3D13DD83171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46320" y="34362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84" name="Inkt 2083">
                  <a:extLst>
                    <a:ext uri="{FF2B5EF4-FFF2-40B4-BE49-F238E27FC236}">
                      <a16:creationId xmlns:a16="http://schemas.microsoft.com/office/drawing/2014/main" id="{888B1465-8E09-E1AB-FC61-C20F7F711FE9}"/>
                    </a:ext>
                  </a:extLst>
                </p14:cNvPr>
                <p14:cNvContentPartPr/>
                <p14:nvPr/>
              </p14:nvContentPartPr>
              <p14:xfrm>
                <a:off x="2158560" y="3402746"/>
                <a:ext cx="360" cy="360"/>
              </p14:xfrm>
            </p:contentPart>
          </mc:Choice>
          <mc:Fallback xmlns="">
            <p:pic>
              <p:nvPicPr>
                <p:cNvPr id="2084" name="Inkt 2083">
                  <a:extLst>
                    <a:ext uri="{FF2B5EF4-FFF2-40B4-BE49-F238E27FC236}">
                      <a16:creationId xmlns:a16="http://schemas.microsoft.com/office/drawing/2014/main" id="{888B1465-8E09-E1AB-FC61-C20F7F711FE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49560" y="33941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85" name="Inkt 2084">
                  <a:extLst>
                    <a:ext uri="{FF2B5EF4-FFF2-40B4-BE49-F238E27FC236}">
                      <a16:creationId xmlns:a16="http://schemas.microsoft.com/office/drawing/2014/main" id="{BE1F76A1-507D-71EF-1BCE-97BF0B33D9F9}"/>
                    </a:ext>
                  </a:extLst>
                </p14:cNvPr>
                <p14:cNvContentPartPr/>
                <p14:nvPr/>
              </p14:nvContentPartPr>
              <p14:xfrm>
                <a:off x="2158560" y="3435146"/>
                <a:ext cx="360" cy="360"/>
              </p14:xfrm>
            </p:contentPart>
          </mc:Choice>
          <mc:Fallback xmlns="">
            <p:pic>
              <p:nvPicPr>
                <p:cNvPr id="2085" name="Inkt 2084">
                  <a:extLst>
                    <a:ext uri="{FF2B5EF4-FFF2-40B4-BE49-F238E27FC236}">
                      <a16:creationId xmlns:a16="http://schemas.microsoft.com/office/drawing/2014/main" id="{BE1F76A1-507D-71EF-1BCE-97BF0B33D9F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49560" y="34265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098" name="Inkt 2097">
                  <a:extLst>
                    <a:ext uri="{FF2B5EF4-FFF2-40B4-BE49-F238E27FC236}">
                      <a16:creationId xmlns:a16="http://schemas.microsoft.com/office/drawing/2014/main" id="{EB5F40BB-0B53-529C-5EA8-CB1720D69E8C}"/>
                    </a:ext>
                  </a:extLst>
                </p14:cNvPr>
                <p14:cNvContentPartPr/>
                <p14:nvPr/>
              </p14:nvContentPartPr>
              <p14:xfrm>
                <a:off x="2171520" y="3382946"/>
                <a:ext cx="360" cy="49680"/>
              </p14:xfrm>
            </p:contentPart>
          </mc:Choice>
          <mc:Fallback xmlns="">
            <p:pic>
              <p:nvPicPr>
                <p:cNvPr id="2098" name="Inkt 2097">
                  <a:extLst>
                    <a:ext uri="{FF2B5EF4-FFF2-40B4-BE49-F238E27FC236}">
                      <a16:creationId xmlns:a16="http://schemas.microsoft.com/office/drawing/2014/main" id="{EB5F40BB-0B53-529C-5EA8-CB1720D69E8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62520" y="3373946"/>
                  <a:ext cx="18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099" name="Inkt 2098">
                  <a:extLst>
                    <a:ext uri="{FF2B5EF4-FFF2-40B4-BE49-F238E27FC236}">
                      <a16:creationId xmlns:a16="http://schemas.microsoft.com/office/drawing/2014/main" id="{61245B99-C90E-5E5D-D127-8C9F493ABD14}"/>
                    </a:ext>
                  </a:extLst>
                </p14:cNvPr>
                <p14:cNvContentPartPr/>
                <p14:nvPr/>
              </p14:nvContentPartPr>
              <p14:xfrm>
                <a:off x="2237040" y="3418946"/>
                <a:ext cx="360" cy="360"/>
              </p14:xfrm>
            </p:contentPart>
          </mc:Choice>
          <mc:Fallback xmlns="">
            <p:pic>
              <p:nvPicPr>
                <p:cNvPr id="2099" name="Inkt 2098">
                  <a:extLst>
                    <a:ext uri="{FF2B5EF4-FFF2-40B4-BE49-F238E27FC236}">
                      <a16:creationId xmlns:a16="http://schemas.microsoft.com/office/drawing/2014/main" id="{61245B99-C90E-5E5D-D127-8C9F493ABD1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8040" y="34103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101" name="Inkt 2100">
                  <a:extLst>
                    <a:ext uri="{FF2B5EF4-FFF2-40B4-BE49-F238E27FC236}">
                      <a16:creationId xmlns:a16="http://schemas.microsoft.com/office/drawing/2014/main" id="{CCFC4C0B-73A2-08B1-653A-CF3FE7AE3219}"/>
                    </a:ext>
                  </a:extLst>
                </p14:cNvPr>
                <p14:cNvContentPartPr/>
                <p14:nvPr/>
              </p14:nvContentPartPr>
              <p14:xfrm>
                <a:off x="2237040" y="3418946"/>
                <a:ext cx="360" cy="360"/>
              </p14:xfrm>
            </p:contentPart>
          </mc:Choice>
          <mc:Fallback xmlns="">
            <p:pic>
              <p:nvPicPr>
                <p:cNvPr id="2101" name="Inkt 2100">
                  <a:extLst>
                    <a:ext uri="{FF2B5EF4-FFF2-40B4-BE49-F238E27FC236}">
                      <a16:creationId xmlns:a16="http://schemas.microsoft.com/office/drawing/2014/main" id="{CCFC4C0B-73A2-08B1-653A-CF3FE7AE32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8040" y="34103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103" name="Inkt 2102">
                  <a:extLst>
                    <a:ext uri="{FF2B5EF4-FFF2-40B4-BE49-F238E27FC236}">
                      <a16:creationId xmlns:a16="http://schemas.microsoft.com/office/drawing/2014/main" id="{F2CE7585-E834-A5CB-10ED-4D59CA26E0F0}"/>
                    </a:ext>
                  </a:extLst>
                </p14:cNvPr>
                <p14:cNvContentPartPr/>
                <p14:nvPr/>
              </p14:nvContentPartPr>
              <p14:xfrm>
                <a:off x="2226960" y="3405986"/>
                <a:ext cx="360" cy="360"/>
              </p14:xfrm>
            </p:contentPart>
          </mc:Choice>
          <mc:Fallback xmlns="">
            <p:pic>
              <p:nvPicPr>
                <p:cNvPr id="2103" name="Inkt 2102">
                  <a:extLst>
                    <a:ext uri="{FF2B5EF4-FFF2-40B4-BE49-F238E27FC236}">
                      <a16:creationId xmlns:a16="http://schemas.microsoft.com/office/drawing/2014/main" id="{F2CE7585-E834-A5CB-10ED-4D59CA26E0F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18320" y="33973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105" name="Inkt 2104">
                  <a:extLst>
                    <a:ext uri="{FF2B5EF4-FFF2-40B4-BE49-F238E27FC236}">
                      <a16:creationId xmlns:a16="http://schemas.microsoft.com/office/drawing/2014/main" id="{44D21731-5B6B-AFEE-4F61-91E3605A4769}"/>
                    </a:ext>
                  </a:extLst>
                </p14:cNvPr>
                <p14:cNvContentPartPr/>
                <p14:nvPr/>
              </p14:nvContentPartPr>
              <p14:xfrm>
                <a:off x="2230200" y="3405986"/>
                <a:ext cx="360" cy="360"/>
              </p14:xfrm>
            </p:contentPart>
          </mc:Choice>
          <mc:Fallback xmlns="">
            <p:pic>
              <p:nvPicPr>
                <p:cNvPr id="2105" name="Inkt 2104">
                  <a:extLst>
                    <a:ext uri="{FF2B5EF4-FFF2-40B4-BE49-F238E27FC236}">
                      <a16:creationId xmlns:a16="http://schemas.microsoft.com/office/drawing/2014/main" id="{44D21731-5B6B-AFEE-4F61-91E3605A47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1560" y="33973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107" name="Inkt 2106">
                  <a:extLst>
                    <a:ext uri="{FF2B5EF4-FFF2-40B4-BE49-F238E27FC236}">
                      <a16:creationId xmlns:a16="http://schemas.microsoft.com/office/drawing/2014/main" id="{E2CADACF-D712-7B7F-46B4-CF75B078F075}"/>
                    </a:ext>
                  </a:extLst>
                </p14:cNvPr>
                <p14:cNvContentPartPr/>
                <p14:nvPr/>
              </p14:nvContentPartPr>
              <p14:xfrm>
                <a:off x="2226960" y="3396266"/>
                <a:ext cx="360" cy="360"/>
              </p14:xfrm>
            </p:contentPart>
          </mc:Choice>
          <mc:Fallback xmlns="">
            <p:pic>
              <p:nvPicPr>
                <p:cNvPr id="2107" name="Inkt 2106">
                  <a:extLst>
                    <a:ext uri="{FF2B5EF4-FFF2-40B4-BE49-F238E27FC236}">
                      <a16:creationId xmlns:a16="http://schemas.microsoft.com/office/drawing/2014/main" id="{E2CADACF-D712-7B7F-46B4-CF75B078F0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18320" y="33872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109" name="Inkt 2108">
                  <a:extLst>
                    <a:ext uri="{FF2B5EF4-FFF2-40B4-BE49-F238E27FC236}">
                      <a16:creationId xmlns:a16="http://schemas.microsoft.com/office/drawing/2014/main" id="{87757268-319E-1AAF-C657-DF52C11285AE}"/>
                    </a:ext>
                  </a:extLst>
                </p14:cNvPr>
                <p14:cNvContentPartPr/>
                <p14:nvPr/>
              </p14:nvContentPartPr>
              <p14:xfrm>
                <a:off x="2250000" y="3412466"/>
                <a:ext cx="360" cy="360"/>
              </p14:xfrm>
            </p:contentPart>
          </mc:Choice>
          <mc:Fallback xmlns="">
            <p:pic>
              <p:nvPicPr>
                <p:cNvPr id="2109" name="Inkt 2108">
                  <a:extLst>
                    <a:ext uri="{FF2B5EF4-FFF2-40B4-BE49-F238E27FC236}">
                      <a16:creationId xmlns:a16="http://schemas.microsoft.com/office/drawing/2014/main" id="{87757268-319E-1AAF-C657-DF52C11285A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41000" y="34038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111" name="Inkt 2110">
                <a:extLst>
                  <a:ext uri="{FF2B5EF4-FFF2-40B4-BE49-F238E27FC236}">
                    <a16:creationId xmlns:a16="http://schemas.microsoft.com/office/drawing/2014/main" id="{E2398375-ECA8-9813-75B1-6A1009A2FEA6}"/>
                  </a:ext>
                </a:extLst>
              </p14:cNvPr>
              <p14:cNvContentPartPr/>
              <p14:nvPr/>
            </p14:nvContentPartPr>
            <p14:xfrm>
              <a:off x="2291391" y="3461563"/>
              <a:ext cx="360" cy="360"/>
            </p14:xfrm>
          </p:contentPart>
        </mc:Choice>
        <mc:Fallback xmlns="">
          <p:pic>
            <p:nvPicPr>
              <p:cNvPr id="2111" name="Inkt 2110">
                <a:extLst>
                  <a:ext uri="{FF2B5EF4-FFF2-40B4-BE49-F238E27FC236}">
                    <a16:creationId xmlns:a16="http://schemas.microsoft.com/office/drawing/2014/main" id="{E2398375-ECA8-9813-75B1-6A1009A2FE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2391" y="345256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201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B5BB264-8D0D-ABA6-AC44-12816467B389}"/>
              </a:ext>
            </a:extLst>
          </p:cNvPr>
          <p:cNvSpPr txBox="1">
            <a:spLocks/>
          </p:cNvSpPr>
          <p:nvPr/>
        </p:nvSpPr>
        <p:spPr>
          <a:xfrm>
            <a:off x="630843" y="612932"/>
            <a:ext cx="10930314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3200" dirty="0">
                <a:latin typeface="Merriweather" panose="00000500000000000000" pitchFamily="2" charset="0"/>
              </a:rPr>
              <a:t>1) </a:t>
            </a:r>
            <a:r>
              <a:rPr lang="nl-NL" sz="3200" dirty="0" err="1">
                <a:latin typeface="Merriweather" panose="00000500000000000000" pitchFamily="2" charset="0"/>
              </a:rPr>
              <a:t>Substance</a:t>
            </a:r>
            <a:r>
              <a:rPr lang="nl-NL" sz="3200" dirty="0">
                <a:latin typeface="Merriweather" panose="00000500000000000000" pitchFamily="2" charset="0"/>
              </a:rPr>
              <a:t> </a:t>
            </a:r>
            <a:r>
              <a:rPr lang="nl-NL" sz="3200" dirty="0" err="1">
                <a:latin typeface="Merriweather" panose="00000500000000000000" pitchFamily="2" charset="0"/>
              </a:rPr>
              <a:t>abuse</a:t>
            </a:r>
            <a:r>
              <a:rPr lang="nl-NL" sz="3200" dirty="0">
                <a:latin typeface="Merriweather" panose="00000500000000000000" pitchFamily="2" charset="0"/>
              </a:rPr>
              <a:t> as a </a:t>
            </a:r>
            <a:r>
              <a:rPr lang="nl-NL" sz="3200" dirty="0" err="1">
                <a:latin typeface="Merriweather" panose="00000500000000000000" pitchFamily="2" charset="0"/>
              </a:rPr>
              <a:t>ground</a:t>
            </a:r>
            <a:r>
              <a:rPr lang="nl-NL" sz="3200" dirty="0">
                <a:latin typeface="Merriweather" panose="00000500000000000000" pitchFamily="2" charset="0"/>
              </a:rPr>
              <a:t>?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102EE901-1BF3-59A3-A4E7-B4B6A8A27E78}"/>
              </a:ext>
            </a:extLst>
          </p:cNvPr>
          <p:cNvSpPr txBox="1">
            <a:spLocks/>
          </p:cNvSpPr>
          <p:nvPr/>
        </p:nvSpPr>
        <p:spPr>
          <a:xfrm>
            <a:off x="8654224" y="3824171"/>
            <a:ext cx="921252" cy="50325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b="1" dirty="0">
                <a:latin typeface="Merriweather" panose="00000500000000000000" pitchFamily="2" charset="0"/>
              </a:rPr>
              <a:t>Yes</a:t>
            </a:r>
          </a:p>
        </p:txBody>
      </p:sp>
      <p:pic>
        <p:nvPicPr>
          <p:cNvPr id="4098" name="Picture 2" descr="Voorbeeld van afbeelding">
            <a:extLst>
              <a:ext uri="{FF2B5EF4-FFF2-40B4-BE49-F238E27FC236}">
                <a16:creationId xmlns:a16="http://schemas.microsoft.com/office/drawing/2014/main" id="{BB4F6614-2429-10CF-1834-69D8E6A8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34" y="1152932"/>
            <a:ext cx="5305731" cy="530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7F511389-9A97-4556-CC55-9780E52F6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7047" y="6138210"/>
            <a:ext cx="5614353" cy="503253"/>
          </a:xfrm>
        </p:spPr>
        <p:txBody>
          <a:bodyPr/>
          <a:lstStyle/>
          <a:p>
            <a:r>
              <a:rPr lang="nl-NL" b="1" dirty="0">
                <a:latin typeface="Merriweather" panose="00000500000000000000" pitchFamily="2" charset="0"/>
              </a:rPr>
              <a:t>(11)</a:t>
            </a:r>
          </a:p>
        </p:txBody>
      </p:sp>
    </p:spTree>
    <p:extLst>
      <p:ext uri="{BB962C8B-B14F-4D97-AF65-F5344CB8AC3E}">
        <p14:creationId xmlns:p14="http://schemas.microsoft.com/office/powerpoint/2010/main" val="212308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B5BB264-8D0D-ABA6-AC44-12816467B389}"/>
              </a:ext>
            </a:extLst>
          </p:cNvPr>
          <p:cNvSpPr txBox="1">
            <a:spLocks/>
          </p:cNvSpPr>
          <p:nvPr/>
        </p:nvSpPr>
        <p:spPr>
          <a:xfrm>
            <a:off x="630843" y="612932"/>
            <a:ext cx="10930314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3200" dirty="0">
                <a:latin typeface="Merriweather" panose="00000500000000000000" pitchFamily="2" charset="0"/>
              </a:rPr>
              <a:t>1) </a:t>
            </a:r>
            <a:r>
              <a:rPr lang="nl-NL" sz="3200" dirty="0" err="1">
                <a:latin typeface="Merriweather" panose="00000500000000000000" pitchFamily="2" charset="0"/>
              </a:rPr>
              <a:t>Prodigality</a:t>
            </a:r>
            <a:r>
              <a:rPr lang="nl-NL" sz="3200" dirty="0">
                <a:latin typeface="Merriweather" panose="00000500000000000000" pitchFamily="2" charset="0"/>
              </a:rPr>
              <a:t> as a </a:t>
            </a:r>
            <a:r>
              <a:rPr lang="nl-NL" sz="3200" dirty="0" err="1">
                <a:latin typeface="Merriweather" panose="00000500000000000000" pitchFamily="2" charset="0"/>
              </a:rPr>
              <a:t>ground</a:t>
            </a:r>
            <a:r>
              <a:rPr lang="nl-NL" sz="3200" dirty="0">
                <a:latin typeface="Merriweather" panose="00000500000000000000" pitchFamily="2" charset="0"/>
              </a:rPr>
              <a:t>?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102EE901-1BF3-59A3-A4E7-B4B6A8A27E78}"/>
              </a:ext>
            </a:extLst>
          </p:cNvPr>
          <p:cNvSpPr txBox="1">
            <a:spLocks/>
          </p:cNvSpPr>
          <p:nvPr/>
        </p:nvSpPr>
        <p:spPr>
          <a:xfrm>
            <a:off x="8880639" y="3781784"/>
            <a:ext cx="921252" cy="50325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b="1" dirty="0">
                <a:latin typeface="Merriweather" panose="00000500000000000000" pitchFamily="2" charset="0"/>
              </a:rPr>
              <a:t>Yes</a:t>
            </a:r>
          </a:p>
        </p:txBody>
      </p:sp>
      <p:pic>
        <p:nvPicPr>
          <p:cNvPr id="5122" name="Picture 2" descr="Voorbeeld van afbeelding">
            <a:extLst>
              <a:ext uri="{FF2B5EF4-FFF2-40B4-BE49-F238E27FC236}">
                <a16:creationId xmlns:a16="http://schemas.microsoft.com/office/drawing/2014/main" id="{19F29D06-C4EA-8F19-ED60-FFB8E0E1D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"/>
          <a:stretch/>
        </p:blipFill>
        <p:spPr bwMode="auto">
          <a:xfrm>
            <a:off x="3281864" y="1152932"/>
            <a:ext cx="5628271" cy="537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444ABAF0-B8AD-E601-F621-2F01AF029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8751" y="6122262"/>
            <a:ext cx="5614353" cy="503253"/>
          </a:xfrm>
        </p:spPr>
        <p:txBody>
          <a:bodyPr/>
          <a:lstStyle/>
          <a:p>
            <a:r>
              <a:rPr lang="nl-NL" b="1" dirty="0">
                <a:latin typeface="Merriweather" panose="00000500000000000000" pitchFamily="2" charset="0"/>
              </a:rPr>
              <a:t>(9)</a:t>
            </a:r>
          </a:p>
        </p:txBody>
      </p:sp>
    </p:spTree>
    <p:extLst>
      <p:ext uri="{BB962C8B-B14F-4D97-AF65-F5344CB8AC3E}">
        <p14:creationId xmlns:p14="http://schemas.microsoft.com/office/powerpoint/2010/main" val="330599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B338282-C193-C073-50A8-4C502D9E9586}"/>
              </a:ext>
            </a:extLst>
          </p:cNvPr>
          <p:cNvSpPr txBox="1">
            <a:spLocks/>
          </p:cNvSpPr>
          <p:nvPr/>
        </p:nvSpPr>
        <p:spPr>
          <a:xfrm>
            <a:off x="630843" y="612932"/>
            <a:ext cx="10930314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3200" dirty="0">
                <a:latin typeface="Merriweather" panose="00000500000000000000" pitchFamily="2" charset="0"/>
              </a:rPr>
              <a:t>2) The </a:t>
            </a:r>
            <a:r>
              <a:rPr lang="nl-NL" sz="3200" dirty="0" err="1">
                <a:latin typeface="Merriweather" panose="00000500000000000000" pitchFamily="2" charset="0"/>
              </a:rPr>
              <a:t>use</a:t>
            </a:r>
            <a:r>
              <a:rPr lang="nl-NL" sz="3200" dirty="0">
                <a:latin typeface="Merriweather" panose="00000500000000000000" pitchFamily="2" charset="0"/>
              </a:rPr>
              <a:t> of </a:t>
            </a:r>
            <a:r>
              <a:rPr lang="nl-NL" sz="3200" dirty="0" err="1">
                <a:latin typeface="Merriweather" panose="00000500000000000000" pitchFamily="2" charset="0"/>
              </a:rPr>
              <a:t>evidence</a:t>
            </a:r>
            <a:endParaRPr lang="nl-NL" sz="3200" dirty="0">
              <a:latin typeface="Merriweather" panose="00000500000000000000" pitchFamily="2" charset="0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D45BB51-E9B8-918C-77A1-E9EDE3792E54}"/>
              </a:ext>
            </a:extLst>
          </p:cNvPr>
          <p:cNvSpPr txBox="1">
            <a:spLocks/>
          </p:cNvSpPr>
          <p:nvPr/>
        </p:nvSpPr>
        <p:spPr>
          <a:xfrm>
            <a:off x="796413" y="1366684"/>
            <a:ext cx="10176387" cy="47309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000" u="sng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European Court of Human Rights:</a:t>
            </a:r>
            <a:br>
              <a:rPr lang="en-US" sz="20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i="1" dirty="0">
              <a:latin typeface="Merriweather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Authorities must show that </a:t>
            </a:r>
            <a:r>
              <a:rPr lang="en-US" sz="2000" b="1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sz="20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person concerned is either unable to care for his or her own needs, rights and interests, or presents a risk to the rights and interests of others. This </a:t>
            </a:r>
            <a:r>
              <a:rPr lang="en-US" sz="2000" b="1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cannot</a:t>
            </a:r>
            <a:r>
              <a:rPr lang="en-US" sz="20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be done on the basis of </a:t>
            </a:r>
            <a:r>
              <a:rPr lang="en-US" sz="2000" b="1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general statements </a:t>
            </a:r>
            <a:r>
              <a:rPr lang="en-US" sz="20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but only on the basis of </a:t>
            </a:r>
            <a:r>
              <a:rPr lang="en-US" sz="2000" b="1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specific facts</a:t>
            </a:r>
            <a:r>
              <a:rPr lang="en-US" sz="20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.” </a:t>
            </a:r>
            <a:r>
              <a:rPr lang="en-US" sz="16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(X and Y v Croatia, para. 107)</a:t>
            </a:r>
          </a:p>
          <a:p>
            <a:pPr>
              <a:lnSpc>
                <a:spcPct val="150000"/>
              </a:lnSpc>
            </a:pPr>
            <a:endParaRPr lang="en-US" sz="1600" i="1" dirty="0">
              <a:latin typeface="Merriweather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u="sng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Recommendation No (99) 4: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At least one </a:t>
            </a:r>
            <a:r>
              <a:rPr lang="en-US" sz="2000" b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report</a:t>
            </a:r>
            <a:r>
              <a:rPr lang="en-US" sz="20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from </a:t>
            </a:r>
            <a:r>
              <a:rPr lang="en-US" sz="2000" b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qualified expert</a:t>
            </a:r>
            <a:endParaRPr lang="en-US" sz="2000" b="1" i="1" u="sng" dirty="0">
              <a:latin typeface="Merriweather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nl-NL" dirty="0" err="1"/>
          </a:p>
          <a:p>
            <a:pPr lvl="0">
              <a:lnSpc>
                <a:spcPct val="150000"/>
              </a:lnSpc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8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8A623-A6ED-DC1B-DE77-7A414E323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CBE7CF-249F-75E4-8D68-76BEB567D9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4046" y="3668733"/>
            <a:ext cx="5614353" cy="503253"/>
          </a:xfrm>
        </p:spPr>
        <p:txBody>
          <a:bodyPr/>
          <a:lstStyle/>
          <a:p>
            <a:r>
              <a:rPr lang="nl-NL" b="1" dirty="0" err="1">
                <a:latin typeface="Merriweather" panose="00000500000000000000" pitchFamily="2" charset="0"/>
              </a:rPr>
              <a:t>Required</a:t>
            </a:r>
            <a:r>
              <a:rPr lang="nl-NL" b="1" dirty="0">
                <a:latin typeface="Merriweather" panose="00000500000000000000" pitchFamily="2" charset="0"/>
              </a:rPr>
              <a:t> (9)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C2CA963-20B6-BC07-DA5B-6C211455661B}"/>
              </a:ext>
            </a:extLst>
          </p:cNvPr>
          <p:cNvSpPr txBox="1">
            <a:spLocks/>
          </p:cNvSpPr>
          <p:nvPr/>
        </p:nvSpPr>
        <p:spPr>
          <a:xfrm>
            <a:off x="630843" y="229474"/>
            <a:ext cx="10930314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3200" dirty="0">
                <a:latin typeface="Merriweather" panose="00000500000000000000" pitchFamily="2" charset="0"/>
              </a:rPr>
              <a:t>2) </a:t>
            </a:r>
            <a:r>
              <a:rPr lang="nl-NL" sz="3200" dirty="0" err="1">
                <a:latin typeface="Merriweather" panose="00000500000000000000" pitchFamily="2" charset="0"/>
              </a:rPr>
              <a:t>Use</a:t>
            </a:r>
            <a:r>
              <a:rPr lang="nl-NL" sz="3200" dirty="0">
                <a:latin typeface="Merriweather" panose="00000500000000000000" pitchFamily="2" charset="0"/>
              </a:rPr>
              <a:t> of a direct </a:t>
            </a:r>
            <a:r>
              <a:rPr lang="nl-NL" sz="3200" dirty="0" err="1">
                <a:latin typeface="Merriweather" panose="00000500000000000000" pitchFamily="2" charset="0"/>
              </a:rPr>
              <a:t>medical</a:t>
            </a:r>
            <a:r>
              <a:rPr lang="nl-NL" sz="3200" dirty="0">
                <a:latin typeface="Merriweather" panose="00000500000000000000" pitchFamily="2" charset="0"/>
              </a:rPr>
              <a:t> assessment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D0FFCA79-BD35-621C-5180-8AC24F03D8DA}"/>
              </a:ext>
            </a:extLst>
          </p:cNvPr>
          <p:cNvSpPr txBox="1">
            <a:spLocks/>
          </p:cNvSpPr>
          <p:nvPr/>
        </p:nvSpPr>
        <p:spPr>
          <a:xfrm>
            <a:off x="6404045" y="4576211"/>
            <a:ext cx="5614353" cy="50325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b="1" dirty="0">
                <a:latin typeface="Merriweather" panose="00000500000000000000" pitchFamily="2" charset="0"/>
              </a:rPr>
              <a:t>Right of </a:t>
            </a:r>
            <a:r>
              <a:rPr lang="nl-NL" b="1" dirty="0" err="1">
                <a:latin typeface="Merriweather" panose="00000500000000000000" pitchFamily="2" charset="0"/>
              </a:rPr>
              <a:t>adults</a:t>
            </a:r>
            <a:r>
              <a:rPr lang="nl-NL" b="1" dirty="0">
                <a:latin typeface="Merriweather" panose="00000500000000000000" pitchFamily="2" charset="0"/>
              </a:rPr>
              <a:t> </a:t>
            </a:r>
            <a:r>
              <a:rPr lang="nl-NL" b="1" dirty="0" err="1">
                <a:latin typeface="Merriweather" panose="00000500000000000000" pitchFamily="2" charset="0"/>
              </a:rPr>
              <a:t>to</a:t>
            </a:r>
            <a:r>
              <a:rPr lang="nl-NL" b="1" dirty="0">
                <a:latin typeface="Merriweather" panose="00000500000000000000" pitchFamily="2" charset="0"/>
              </a:rPr>
              <a:t> </a:t>
            </a:r>
            <a:r>
              <a:rPr lang="nl-NL" b="1" dirty="0" err="1">
                <a:latin typeface="Merriweather" panose="00000500000000000000" pitchFamily="2" charset="0"/>
              </a:rPr>
              <a:t>request</a:t>
            </a:r>
            <a:r>
              <a:rPr lang="nl-NL" b="1" dirty="0">
                <a:latin typeface="Merriweather" panose="00000500000000000000" pitchFamily="2" charset="0"/>
              </a:rPr>
              <a:t> (2)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2144EE0C-3A41-9726-A4B1-7CFF3B194CF0}"/>
              </a:ext>
            </a:extLst>
          </p:cNvPr>
          <p:cNvSpPr txBox="1">
            <a:spLocks/>
          </p:cNvSpPr>
          <p:nvPr/>
        </p:nvSpPr>
        <p:spPr>
          <a:xfrm>
            <a:off x="6404047" y="5046454"/>
            <a:ext cx="5614353" cy="50325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b="1" dirty="0">
                <a:latin typeface="Merriweather" panose="00000500000000000000" pitchFamily="2" charset="0"/>
              </a:rPr>
              <a:t>Up </a:t>
            </a:r>
            <a:r>
              <a:rPr lang="nl-NL" b="1" dirty="0" err="1">
                <a:latin typeface="Merriweather" panose="00000500000000000000" pitchFamily="2" charset="0"/>
              </a:rPr>
              <a:t>to</a:t>
            </a:r>
            <a:r>
              <a:rPr lang="nl-NL" b="1" dirty="0">
                <a:latin typeface="Merriweather" panose="00000500000000000000" pitchFamily="2" charset="0"/>
              </a:rPr>
              <a:t> </a:t>
            </a:r>
            <a:r>
              <a:rPr lang="nl-NL" b="1" dirty="0" err="1">
                <a:latin typeface="Merriweather" panose="00000500000000000000" pitchFamily="2" charset="0"/>
              </a:rPr>
              <a:t>consideration</a:t>
            </a:r>
            <a:r>
              <a:rPr lang="nl-NL" b="1" dirty="0">
                <a:latin typeface="Merriweather" panose="00000500000000000000" pitchFamily="2" charset="0"/>
              </a:rPr>
              <a:t> of court (2)</a:t>
            </a:r>
          </a:p>
        </p:txBody>
      </p:sp>
      <p:pic>
        <p:nvPicPr>
          <p:cNvPr id="6146" name="Picture 2" descr="Voorbeeld van afbeelding">
            <a:extLst>
              <a:ext uri="{FF2B5EF4-FFF2-40B4-BE49-F238E27FC236}">
                <a16:creationId xmlns:a16="http://schemas.microsoft.com/office/drawing/2014/main" id="{C2D0B3EB-2C36-8103-57D8-1F86A7106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7519" b="7023"/>
          <a:stretch/>
        </p:blipFill>
        <p:spPr bwMode="auto">
          <a:xfrm>
            <a:off x="549425" y="1111840"/>
            <a:ext cx="5773203" cy="49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267F91F3-0F9E-7F3D-39D7-FEC7701CD44B}"/>
              </a:ext>
            </a:extLst>
          </p:cNvPr>
          <p:cNvSpPr txBox="1">
            <a:spLocks/>
          </p:cNvSpPr>
          <p:nvPr/>
        </p:nvSpPr>
        <p:spPr>
          <a:xfrm>
            <a:off x="6404046" y="4105967"/>
            <a:ext cx="5614353" cy="50325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b="1" dirty="0" err="1">
                <a:latin typeface="Merriweather" panose="00000500000000000000" pitchFamily="2" charset="0"/>
              </a:rPr>
              <a:t>Required</a:t>
            </a:r>
            <a:r>
              <a:rPr lang="nl-NL" b="1" dirty="0">
                <a:latin typeface="Merriweather" panose="00000500000000000000" pitchFamily="2" charset="0"/>
              </a:rPr>
              <a:t> but subject </a:t>
            </a:r>
            <a:r>
              <a:rPr lang="nl-NL" b="1" dirty="0" err="1">
                <a:latin typeface="Merriweather" panose="00000500000000000000" pitchFamily="2" charset="0"/>
              </a:rPr>
              <a:t>to</a:t>
            </a:r>
            <a:r>
              <a:rPr lang="nl-NL" b="1" dirty="0">
                <a:latin typeface="Merriweather" panose="00000500000000000000" pitchFamily="2" charset="0"/>
              </a:rPr>
              <a:t> </a:t>
            </a:r>
            <a:r>
              <a:rPr lang="nl-NL" b="1" dirty="0" err="1">
                <a:latin typeface="Merriweather" panose="00000500000000000000" pitchFamily="2" charset="0"/>
              </a:rPr>
              <a:t>exceptions</a:t>
            </a:r>
            <a:r>
              <a:rPr lang="nl-NL" b="1" dirty="0">
                <a:latin typeface="Merriweather" panose="00000500000000000000" pitchFamily="2" charset="0"/>
              </a:rPr>
              <a:t> (5)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E8C5351-1403-D9CD-33F4-4E3D130D14AA}"/>
              </a:ext>
            </a:extLst>
          </p:cNvPr>
          <p:cNvSpPr txBox="1">
            <a:spLocks/>
          </p:cNvSpPr>
          <p:nvPr/>
        </p:nvSpPr>
        <p:spPr>
          <a:xfrm>
            <a:off x="6096000" y="5179971"/>
            <a:ext cx="5401364" cy="71951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Right to refuse medical assessment? </a:t>
            </a:r>
          </a:p>
          <a:p>
            <a:pPr lvl="0">
              <a:lnSpc>
                <a:spcPct val="150000"/>
              </a:lnSpc>
            </a:pPr>
            <a:r>
              <a:rPr lang="en-US" sz="14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endParaRPr lang="en-US" sz="1800" dirty="0">
              <a:latin typeface="Merriweather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8A623-A6ED-DC1B-DE77-7A414E323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CBE7CF-249F-75E4-8D68-76BEB567D9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4046" y="3668733"/>
            <a:ext cx="5614353" cy="503253"/>
          </a:xfrm>
        </p:spPr>
        <p:txBody>
          <a:bodyPr/>
          <a:lstStyle/>
          <a:p>
            <a:r>
              <a:rPr lang="nl-NL" b="1" dirty="0" err="1">
                <a:latin typeface="Merriweather" panose="00000500000000000000" pitchFamily="2" charset="0"/>
              </a:rPr>
              <a:t>Required</a:t>
            </a:r>
            <a:r>
              <a:rPr lang="nl-NL" b="1" dirty="0">
                <a:latin typeface="Merriweather" panose="00000500000000000000" pitchFamily="2" charset="0"/>
              </a:rPr>
              <a:t> (9)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C2CA963-20B6-BC07-DA5B-6C211455661B}"/>
              </a:ext>
            </a:extLst>
          </p:cNvPr>
          <p:cNvSpPr txBox="1">
            <a:spLocks/>
          </p:cNvSpPr>
          <p:nvPr/>
        </p:nvSpPr>
        <p:spPr>
          <a:xfrm>
            <a:off x="630843" y="229474"/>
            <a:ext cx="10930314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3200" dirty="0">
                <a:latin typeface="Merriweather" panose="00000500000000000000" pitchFamily="2" charset="0"/>
              </a:rPr>
              <a:t>2) </a:t>
            </a:r>
            <a:r>
              <a:rPr lang="nl-NL" sz="3200" dirty="0" err="1">
                <a:latin typeface="Merriweather" panose="00000500000000000000" pitchFamily="2" charset="0"/>
              </a:rPr>
              <a:t>Use</a:t>
            </a:r>
            <a:r>
              <a:rPr lang="nl-NL" sz="3200" dirty="0">
                <a:latin typeface="Merriweather" panose="00000500000000000000" pitchFamily="2" charset="0"/>
              </a:rPr>
              <a:t> of a </a:t>
            </a:r>
            <a:r>
              <a:rPr lang="nl-NL" sz="3200" dirty="0" err="1">
                <a:latin typeface="Merriweather" panose="00000500000000000000" pitchFamily="2" charset="0"/>
              </a:rPr>
              <a:t>medical</a:t>
            </a:r>
            <a:r>
              <a:rPr lang="nl-NL" sz="3200" dirty="0">
                <a:latin typeface="Merriweather" panose="00000500000000000000" pitchFamily="2" charset="0"/>
              </a:rPr>
              <a:t> report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2144EE0C-3A41-9726-A4B1-7CFF3B194CF0}"/>
              </a:ext>
            </a:extLst>
          </p:cNvPr>
          <p:cNvSpPr txBox="1">
            <a:spLocks/>
          </p:cNvSpPr>
          <p:nvPr/>
        </p:nvSpPr>
        <p:spPr>
          <a:xfrm>
            <a:off x="6404046" y="4558224"/>
            <a:ext cx="5614353" cy="50325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b="1" dirty="0">
                <a:latin typeface="Merriweather" panose="00000500000000000000" pitchFamily="2" charset="0"/>
              </a:rPr>
              <a:t>Up </a:t>
            </a:r>
            <a:r>
              <a:rPr lang="nl-NL" b="1" dirty="0" err="1">
                <a:latin typeface="Merriweather" panose="00000500000000000000" pitchFamily="2" charset="0"/>
              </a:rPr>
              <a:t>to</a:t>
            </a:r>
            <a:r>
              <a:rPr lang="nl-NL" b="1" dirty="0">
                <a:latin typeface="Merriweather" panose="00000500000000000000" pitchFamily="2" charset="0"/>
              </a:rPr>
              <a:t> </a:t>
            </a:r>
            <a:r>
              <a:rPr lang="nl-NL" b="1" dirty="0" err="1">
                <a:latin typeface="Merriweather" panose="00000500000000000000" pitchFamily="2" charset="0"/>
              </a:rPr>
              <a:t>consideration</a:t>
            </a:r>
            <a:r>
              <a:rPr lang="nl-NL" b="1" dirty="0">
                <a:latin typeface="Merriweather" panose="00000500000000000000" pitchFamily="2" charset="0"/>
              </a:rPr>
              <a:t> of court (5)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267F91F3-0F9E-7F3D-39D7-FEC7701CD44B}"/>
              </a:ext>
            </a:extLst>
          </p:cNvPr>
          <p:cNvSpPr txBox="1">
            <a:spLocks/>
          </p:cNvSpPr>
          <p:nvPr/>
        </p:nvSpPr>
        <p:spPr>
          <a:xfrm>
            <a:off x="6404046" y="4105967"/>
            <a:ext cx="5614353" cy="50325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b="1" dirty="0" err="1">
                <a:latin typeface="Merriweather" panose="00000500000000000000" pitchFamily="2" charset="0"/>
              </a:rPr>
              <a:t>Required</a:t>
            </a:r>
            <a:r>
              <a:rPr lang="nl-NL" b="1" dirty="0">
                <a:latin typeface="Merriweather" panose="00000500000000000000" pitchFamily="2" charset="0"/>
              </a:rPr>
              <a:t> but subject </a:t>
            </a:r>
            <a:r>
              <a:rPr lang="nl-NL" b="1" dirty="0" err="1">
                <a:latin typeface="Merriweather" panose="00000500000000000000" pitchFamily="2" charset="0"/>
              </a:rPr>
              <a:t>to</a:t>
            </a:r>
            <a:r>
              <a:rPr lang="nl-NL" b="1" dirty="0">
                <a:latin typeface="Merriweather" panose="00000500000000000000" pitchFamily="2" charset="0"/>
              </a:rPr>
              <a:t> </a:t>
            </a:r>
            <a:r>
              <a:rPr lang="nl-NL" b="1" dirty="0" err="1">
                <a:latin typeface="Merriweather" panose="00000500000000000000" pitchFamily="2" charset="0"/>
              </a:rPr>
              <a:t>exceptions</a:t>
            </a:r>
            <a:r>
              <a:rPr lang="nl-NL" b="1" dirty="0">
                <a:latin typeface="Merriweather" panose="00000500000000000000" pitchFamily="2" charset="0"/>
              </a:rPr>
              <a:t> (1)</a:t>
            </a:r>
          </a:p>
        </p:txBody>
      </p:sp>
      <p:pic>
        <p:nvPicPr>
          <p:cNvPr id="8194" name="Picture 2" descr="Voorbeeld van afbeelding">
            <a:extLst>
              <a:ext uri="{FF2B5EF4-FFF2-40B4-BE49-F238E27FC236}">
                <a16:creationId xmlns:a16="http://schemas.microsoft.com/office/drawing/2014/main" id="{119248D4-ABD1-9701-BD76-7360513AE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1" b="6515"/>
          <a:stretch/>
        </p:blipFill>
        <p:spPr bwMode="auto">
          <a:xfrm>
            <a:off x="446445" y="914399"/>
            <a:ext cx="5957598" cy="518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9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CBE7CF-249F-75E4-8D68-76BEB567D9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28664" y="1749166"/>
            <a:ext cx="5614353" cy="503253"/>
          </a:xfrm>
        </p:spPr>
        <p:txBody>
          <a:bodyPr/>
          <a:lstStyle/>
          <a:p>
            <a:r>
              <a:rPr lang="nl-NL" sz="1800" b="1" dirty="0" err="1">
                <a:latin typeface="Merriweather" panose="00000500000000000000" pitchFamily="2" charset="0"/>
              </a:rPr>
              <a:t>Required</a:t>
            </a:r>
            <a:endParaRPr lang="nl-NL" sz="1800" b="1" dirty="0">
              <a:latin typeface="Merriweather" panose="00000500000000000000" pitchFamily="2" charset="0"/>
            </a:endParaRPr>
          </a:p>
          <a:p>
            <a:r>
              <a:rPr lang="nl-NL" sz="1800" b="1" dirty="0" err="1">
                <a:latin typeface="Merriweather" panose="00000500000000000000" pitchFamily="2" charset="0"/>
              </a:rPr>
              <a:t>Required</a:t>
            </a:r>
            <a:r>
              <a:rPr lang="nl-NL" sz="1800" b="1" dirty="0">
                <a:latin typeface="Merriweather" panose="00000500000000000000" pitchFamily="2" charset="0"/>
              </a:rPr>
              <a:t> but subject </a:t>
            </a:r>
            <a:r>
              <a:rPr lang="nl-NL" sz="1800" b="1" dirty="0" err="1">
                <a:latin typeface="Merriweather" panose="00000500000000000000" pitchFamily="2" charset="0"/>
              </a:rPr>
              <a:t>to</a:t>
            </a:r>
            <a:r>
              <a:rPr lang="nl-NL" sz="1800" b="1" dirty="0">
                <a:latin typeface="Merriweather" panose="00000500000000000000" pitchFamily="2" charset="0"/>
              </a:rPr>
              <a:t> </a:t>
            </a:r>
            <a:r>
              <a:rPr lang="nl-NL" sz="1800" b="1" dirty="0" err="1">
                <a:latin typeface="Merriweather" panose="00000500000000000000" pitchFamily="2" charset="0"/>
              </a:rPr>
              <a:t>exceptions</a:t>
            </a:r>
            <a:endParaRPr lang="nl-NL" sz="1800" b="1" dirty="0">
              <a:latin typeface="Merriweather" panose="00000500000000000000" pitchFamily="2" charset="0"/>
            </a:endParaRPr>
          </a:p>
          <a:p>
            <a:r>
              <a:rPr lang="nl-NL" sz="1800" b="1" dirty="0">
                <a:latin typeface="Merriweather" panose="00000500000000000000" pitchFamily="2" charset="0"/>
              </a:rPr>
              <a:t>Right of </a:t>
            </a:r>
            <a:r>
              <a:rPr lang="nl-NL" sz="1800" b="1" dirty="0" err="1">
                <a:latin typeface="Merriweather" panose="00000500000000000000" pitchFamily="2" charset="0"/>
              </a:rPr>
              <a:t>adults</a:t>
            </a:r>
            <a:r>
              <a:rPr lang="nl-NL" sz="1800" b="1" dirty="0">
                <a:latin typeface="Merriweather" panose="00000500000000000000" pitchFamily="2" charset="0"/>
              </a:rPr>
              <a:t> </a:t>
            </a:r>
            <a:r>
              <a:rPr lang="nl-NL" sz="1800" b="1" dirty="0" err="1">
                <a:latin typeface="Merriweather" panose="00000500000000000000" pitchFamily="2" charset="0"/>
              </a:rPr>
              <a:t>to</a:t>
            </a:r>
            <a:r>
              <a:rPr lang="nl-NL" sz="1800" b="1" dirty="0">
                <a:latin typeface="Merriweather" panose="00000500000000000000" pitchFamily="2" charset="0"/>
              </a:rPr>
              <a:t> </a:t>
            </a:r>
            <a:r>
              <a:rPr lang="nl-NL" sz="1800" b="1" dirty="0" err="1">
                <a:latin typeface="Merriweather" panose="00000500000000000000" pitchFamily="2" charset="0"/>
              </a:rPr>
              <a:t>request</a:t>
            </a:r>
            <a:endParaRPr lang="nl-NL" sz="1800" b="1" dirty="0">
              <a:latin typeface="Merriweather" panose="00000500000000000000" pitchFamily="2" charset="0"/>
            </a:endParaRPr>
          </a:p>
          <a:p>
            <a:r>
              <a:rPr lang="nl-NL" sz="1800" b="1" dirty="0">
                <a:latin typeface="Merriweather" panose="00000500000000000000" pitchFamily="2" charset="0"/>
              </a:rPr>
              <a:t>Up </a:t>
            </a:r>
            <a:r>
              <a:rPr lang="nl-NL" sz="1800" b="1" dirty="0" err="1">
                <a:latin typeface="Merriweather" panose="00000500000000000000" pitchFamily="2" charset="0"/>
              </a:rPr>
              <a:t>to</a:t>
            </a:r>
            <a:r>
              <a:rPr lang="nl-NL" sz="1800" b="1" dirty="0">
                <a:latin typeface="Merriweather" panose="00000500000000000000" pitchFamily="2" charset="0"/>
              </a:rPr>
              <a:t> </a:t>
            </a:r>
            <a:r>
              <a:rPr lang="nl-NL" sz="1800" b="1" dirty="0" err="1">
                <a:latin typeface="Merriweather" panose="00000500000000000000" pitchFamily="2" charset="0"/>
              </a:rPr>
              <a:t>consideration</a:t>
            </a:r>
            <a:r>
              <a:rPr lang="nl-NL" sz="1800" b="1" dirty="0">
                <a:latin typeface="Merriweather" panose="00000500000000000000" pitchFamily="2" charset="0"/>
              </a:rPr>
              <a:t> of court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C2CA963-20B6-BC07-DA5B-6C211455661B}"/>
              </a:ext>
            </a:extLst>
          </p:cNvPr>
          <p:cNvSpPr txBox="1">
            <a:spLocks/>
          </p:cNvSpPr>
          <p:nvPr/>
        </p:nvSpPr>
        <p:spPr>
          <a:xfrm>
            <a:off x="2712841" y="841338"/>
            <a:ext cx="10413223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2400" dirty="0" err="1">
                <a:latin typeface="Merriweather" panose="00000500000000000000" pitchFamily="2" charset="0"/>
              </a:rPr>
              <a:t>Use</a:t>
            </a:r>
            <a:r>
              <a:rPr lang="nl-NL" sz="2400" dirty="0">
                <a:latin typeface="Merriweather" panose="00000500000000000000" pitchFamily="2" charset="0"/>
              </a:rPr>
              <a:t> of a direct assessment </a:t>
            </a:r>
            <a:r>
              <a:rPr lang="nl-NL" sz="2400" dirty="0" err="1">
                <a:latin typeface="Merriweather" panose="00000500000000000000" pitchFamily="2" charset="0"/>
              </a:rPr>
              <a:t>by</a:t>
            </a:r>
            <a:r>
              <a:rPr lang="nl-NL" sz="2400" dirty="0">
                <a:latin typeface="Merriweather" panose="00000500000000000000" pitchFamily="2" charset="0"/>
              </a:rPr>
              <a:t> a </a:t>
            </a:r>
            <a:r>
              <a:rPr lang="nl-NL" sz="2400" dirty="0" err="1">
                <a:latin typeface="Merriweather" panose="00000500000000000000" pitchFamily="2" charset="0"/>
              </a:rPr>
              <a:t>medical</a:t>
            </a:r>
            <a:r>
              <a:rPr lang="nl-NL" sz="2400" dirty="0">
                <a:latin typeface="Merriweather" panose="00000500000000000000" pitchFamily="2" charset="0"/>
              </a:rPr>
              <a:t> professional</a:t>
            </a:r>
          </a:p>
        </p:txBody>
      </p:sp>
      <p:pic>
        <p:nvPicPr>
          <p:cNvPr id="6146" name="Picture 2" descr="Voorbeeld van afbeelding">
            <a:extLst>
              <a:ext uri="{FF2B5EF4-FFF2-40B4-BE49-F238E27FC236}">
                <a16:creationId xmlns:a16="http://schemas.microsoft.com/office/drawing/2014/main" id="{C2D0B3EB-2C36-8103-57D8-1F86A7106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7519" b="7023"/>
          <a:stretch/>
        </p:blipFill>
        <p:spPr bwMode="auto">
          <a:xfrm>
            <a:off x="101709" y="154176"/>
            <a:ext cx="3707943" cy="316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oorbeeld van afbeelding">
            <a:extLst>
              <a:ext uri="{FF2B5EF4-FFF2-40B4-BE49-F238E27FC236}">
                <a16:creationId xmlns:a16="http://schemas.microsoft.com/office/drawing/2014/main" id="{AD49A8C2-B09E-0FB4-A90A-B37E5D1E9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1" b="6515"/>
          <a:stretch/>
        </p:blipFill>
        <p:spPr bwMode="auto">
          <a:xfrm>
            <a:off x="101709" y="3449941"/>
            <a:ext cx="3707943" cy="32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A081A5E4-31C9-E734-79E0-031EB8109FDD}"/>
              </a:ext>
            </a:extLst>
          </p:cNvPr>
          <p:cNvSpPr txBox="1">
            <a:spLocks/>
          </p:cNvSpPr>
          <p:nvPr/>
        </p:nvSpPr>
        <p:spPr>
          <a:xfrm>
            <a:off x="3728663" y="5064069"/>
            <a:ext cx="5614353" cy="50325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b="1" dirty="0">
                <a:latin typeface="Merriweather" panose="00000500000000000000" pitchFamily="2" charset="0"/>
              </a:rPr>
              <a:t>Required</a:t>
            </a:r>
          </a:p>
          <a:p>
            <a:pPr lvl="0"/>
            <a:r>
              <a:rPr lang="en-US" sz="1800" b="1" dirty="0">
                <a:latin typeface="Merriweather" panose="00000500000000000000" pitchFamily="2" charset="0"/>
              </a:rPr>
              <a:t>Required but subject to exceptions</a:t>
            </a:r>
          </a:p>
          <a:p>
            <a:pPr lvl="0"/>
            <a:r>
              <a:rPr lang="en-US" sz="1800" b="1" dirty="0">
                <a:latin typeface="Merriweather" panose="00000500000000000000" pitchFamily="2" charset="0"/>
              </a:rPr>
              <a:t>Up to consideration of court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51DE4F3-2D9D-FB3E-7FBA-7E28DD3F2A38}"/>
              </a:ext>
            </a:extLst>
          </p:cNvPr>
          <p:cNvSpPr txBox="1">
            <a:spLocks/>
          </p:cNvSpPr>
          <p:nvPr/>
        </p:nvSpPr>
        <p:spPr>
          <a:xfrm>
            <a:off x="3014376" y="4192988"/>
            <a:ext cx="5298009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2400" dirty="0" err="1">
                <a:latin typeface="Merriweather" panose="00000500000000000000" pitchFamily="2" charset="0"/>
              </a:rPr>
              <a:t>Use</a:t>
            </a:r>
            <a:r>
              <a:rPr lang="nl-NL" sz="2400" dirty="0">
                <a:latin typeface="Merriweather" panose="00000500000000000000" pitchFamily="2" charset="0"/>
              </a:rPr>
              <a:t> of a </a:t>
            </a:r>
            <a:r>
              <a:rPr lang="nl-NL" sz="2400" dirty="0" err="1">
                <a:latin typeface="Merriweather" panose="00000500000000000000" pitchFamily="2" charset="0"/>
              </a:rPr>
              <a:t>medical</a:t>
            </a:r>
            <a:r>
              <a:rPr lang="nl-NL" sz="2400" dirty="0">
                <a:latin typeface="Merriweather" panose="00000500000000000000" pitchFamily="2" charset="0"/>
              </a:rPr>
              <a:t> report</a:t>
            </a:r>
          </a:p>
        </p:txBody>
      </p:sp>
    </p:spTree>
    <p:extLst>
      <p:ext uri="{BB962C8B-B14F-4D97-AF65-F5344CB8AC3E}">
        <p14:creationId xmlns:p14="http://schemas.microsoft.com/office/powerpoint/2010/main" val="963705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8A623-A6ED-DC1B-DE77-7A414E323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CBE7CF-249F-75E4-8D68-76BEB567D9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4046" y="3668733"/>
            <a:ext cx="5614353" cy="503253"/>
          </a:xfrm>
        </p:spPr>
        <p:txBody>
          <a:bodyPr/>
          <a:lstStyle/>
          <a:p>
            <a:r>
              <a:rPr lang="nl-NL" b="1" dirty="0" err="1">
                <a:latin typeface="Merriweather" panose="00000500000000000000" pitchFamily="2" charset="0"/>
              </a:rPr>
              <a:t>Required</a:t>
            </a:r>
            <a:r>
              <a:rPr lang="nl-NL" b="1" dirty="0">
                <a:latin typeface="Merriweather" panose="00000500000000000000" pitchFamily="2" charset="0"/>
              </a:rPr>
              <a:t> (5)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C2CA963-20B6-BC07-DA5B-6C211455661B}"/>
              </a:ext>
            </a:extLst>
          </p:cNvPr>
          <p:cNvSpPr txBox="1">
            <a:spLocks/>
          </p:cNvSpPr>
          <p:nvPr/>
        </p:nvSpPr>
        <p:spPr>
          <a:xfrm>
            <a:off x="630843" y="229474"/>
            <a:ext cx="10930314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3200" dirty="0">
                <a:latin typeface="Merriweather" panose="00000500000000000000" pitchFamily="2" charset="0"/>
              </a:rPr>
              <a:t>2) </a:t>
            </a:r>
            <a:r>
              <a:rPr lang="nl-NL" sz="3200" dirty="0" err="1">
                <a:latin typeface="Merriweather" panose="00000500000000000000" pitchFamily="2" charset="0"/>
              </a:rPr>
              <a:t>Use</a:t>
            </a:r>
            <a:r>
              <a:rPr lang="nl-NL" sz="3200" dirty="0">
                <a:latin typeface="Merriweather" panose="00000500000000000000" pitchFamily="2" charset="0"/>
              </a:rPr>
              <a:t> of a </a:t>
            </a:r>
            <a:r>
              <a:rPr lang="nl-NL" sz="3200" dirty="0" err="1">
                <a:latin typeface="Merriweather" panose="00000500000000000000" pitchFamily="2" charset="0"/>
              </a:rPr>
              <a:t>social</a:t>
            </a:r>
            <a:r>
              <a:rPr lang="nl-NL" sz="3200" dirty="0">
                <a:latin typeface="Merriweather" panose="00000500000000000000" pitchFamily="2" charset="0"/>
              </a:rPr>
              <a:t> report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2144EE0C-3A41-9726-A4B1-7CFF3B194CF0}"/>
              </a:ext>
            </a:extLst>
          </p:cNvPr>
          <p:cNvSpPr txBox="1">
            <a:spLocks/>
          </p:cNvSpPr>
          <p:nvPr/>
        </p:nvSpPr>
        <p:spPr>
          <a:xfrm>
            <a:off x="6404044" y="4144241"/>
            <a:ext cx="5614353" cy="50325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b="1" dirty="0">
                <a:latin typeface="Merriweather" panose="00000500000000000000" pitchFamily="2" charset="0"/>
              </a:rPr>
              <a:t>Up </a:t>
            </a:r>
            <a:r>
              <a:rPr lang="nl-NL" b="1" dirty="0" err="1">
                <a:latin typeface="Merriweather" panose="00000500000000000000" pitchFamily="2" charset="0"/>
              </a:rPr>
              <a:t>to</a:t>
            </a:r>
            <a:r>
              <a:rPr lang="nl-NL" b="1" dirty="0">
                <a:latin typeface="Merriweather" panose="00000500000000000000" pitchFamily="2" charset="0"/>
              </a:rPr>
              <a:t> </a:t>
            </a:r>
            <a:r>
              <a:rPr lang="nl-NL" b="1" dirty="0" err="1">
                <a:latin typeface="Merriweather" panose="00000500000000000000" pitchFamily="2" charset="0"/>
              </a:rPr>
              <a:t>consideration</a:t>
            </a:r>
            <a:r>
              <a:rPr lang="nl-NL" b="1" dirty="0">
                <a:latin typeface="Merriweather" panose="00000500000000000000" pitchFamily="2" charset="0"/>
              </a:rPr>
              <a:t> of court (2)</a:t>
            </a:r>
          </a:p>
        </p:txBody>
      </p:sp>
      <p:pic>
        <p:nvPicPr>
          <p:cNvPr id="7170" name="Picture 2" descr="Voorbeeld van afbeelding">
            <a:extLst>
              <a:ext uri="{FF2B5EF4-FFF2-40B4-BE49-F238E27FC236}">
                <a16:creationId xmlns:a16="http://schemas.microsoft.com/office/drawing/2014/main" id="{03B42983-381C-84A0-12F9-0D91EAFF6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8" b="6667"/>
          <a:stretch/>
        </p:blipFill>
        <p:spPr bwMode="auto">
          <a:xfrm>
            <a:off x="368279" y="914399"/>
            <a:ext cx="6035765" cy="525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3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B338282-C193-C073-50A8-4C502D9E9586}"/>
              </a:ext>
            </a:extLst>
          </p:cNvPr>
          <p:cNvSpPr txBox="1">
            <a:spLocks/>
          </p:cNvSpPr>
          <p:nvPr/>
        </p:nvSpPr>
        <p:spPr>
          <a:xfrm>
            <a:off x="630843" y="612932"/>
            <a:ext cx="10930314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3200" dirty="0">
                <a:latin typeface="Merriweather" panose="00000500000000000000" pitchFamily="2" charset="0"/>
              </a:rPr>
              <a:t>3) A hearing of the adult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D45BB51-E9B8-918C-77A1-E9EDE3792E54}"/>
              </a:ext>
            </a:extLst>
          </p:cNvPr>
          <p:cNvSpPr txBox="1">
            <a:spLocks/>
          </p:cNvSpPr>
          <p:nvPr/>
        </p:nvSpPr>
        <p:spPr>
          <a:xfrm>
            <a:off x="796413" y="1779638"/>
            <a:ext cx="10176387" cy="47309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000" u="sng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European Court of Human Rights:</a:t>
            </a:r>
            <a:endParaRPr lang="en-US" sz="2000" dirty="0">
              <a:latin typeface="Merriweather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“It is essential that the person concerned should have access to a court and the opportunity to be </a:t>
            </a:r>
            <a:r>
              <a:rPr lang="en-US" sz="2000" b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heard</a:t>
            </a:r>
            <a:r>
              <a:rPr lang="en-US" sz="20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either </a:t>
            </a:r>
            <a:r>
              <a:rPr lang="en-US" sz="2000" b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 person </a:t>
            </a:r>
            <a:r>
              <a:rPr lang="en-US" sz="20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or, where necessary, through some form of </a:t>
            </a:r>
            <a:r>
              <a:rPr lang="en-US" sz="2000" b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representation</a:t>
            </a:r>
            <a:r>
              <a:rPr lang="en-US" sz="20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.” (</a:t>
            </a:r>
            <a:r>
              <a:rPr lang="en-US" sz="2000" dirty="0" err="1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Shtukaturov</a:t>
            </a:r>
            <a:r>
              <a:rPr lang="en-US" sz="20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v Russia, paras. 71-73)</a:t>
            </a:r>
          </a:p>
          <a:p>
            <a:pPr>
              <a:lnSpc>
                <a:spcPct val="150000"/>
              </a:lnSpc>
            </a:pPr>
            <a:br>
              <a:rPr lang="en-US" sz="16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i="1" dirty="0">
              <a:latin typeface="Merriweather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u="sng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Recommendation No (99) 4: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Right </a:t>
            </a:r>
            <a:r>
              <a:rPr lang="en-US" sz="20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 be </a:t>
            </a:r>
            <a:r>
              <a:rPr lang="en-US" sz="2000" b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heard </a:t>
            </a:r>
            <a:r>
              <a:rPr lang="en-US" sz="20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 person in proceedings which could affect legal capacity</a:t>
            </a:r>
            <a:endParaRPr lang="en-US" sz="2000" b="1" i="1" u="sng" dirty="0">
              <a:latin typeface="Merriweather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nl-NL" dirty="0" err="1"/>
          </a:p>
          <a:p>
            <a:pPr lvl="0">
              <a:lnSpc>
                <a:spcPct val="150000"/>
              </a:lnSpc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5B07683-EB02-4B9B-6B16-C66EEF4876D2}"/>
              </a:ext>
            </a:extLst>
          </p:cNvPr>
          <p:cNvSpPr txBox="1">
            <a:spLocks/>
          </p:cNvSpPr>
          <p:nvPr/>
        </p:nvSpPr>
        <p:spPr>
          <a:xfrm>
            <a:off x="630843" y="229474"/>
            <a:ext cx="10930314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3200" dirty="0">
                <a:latin typeface="Merriweather" panose="00000500000000000000" pitchFamily="2" charset="0"/>
              </a:rPr>
              <a:t>3) A hearing of the adult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2928CE73-0693-F4B9-5F6F-1F50584552B1}"/>
              </a:ext>
            </a:extLst>
          </p:cNvPr>
          <p:cNvSpPr txBox="1">
            <a:spLocks/>
          </p:cNvSpPr>
          <p:nvPr/>
        </p:nvSpPr>
        <p:spPr>
          <a:xfrm>
            <a:off x="6366279" y="3562303"/>
            <a:ext cx="5614353" cy="50325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b="1" dirty="0" err="1">
                <a:latin typeface="Merriweather" panose="00000500000000000000" pitchFamily="2" charset="0"/>
              </a:rPr>
              <a:t>Required</a:t>
            </a:r>
            <a:r>
              <a:rPr lang="nl-NL" b="1" dirty="0">
                <a:latin typeface="Merriweather" panose="00000500000000000000" pitchFamily="2" charset="0"/>
              </a:rPr>
              <a:t> (7)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4579E00D-564C-ADF3-E576-C830AB3D384E}"/>
              </a:ext>
            </a:extLst>
          </p:cNvPr>
          <p:cNvSpPr txBox="1">
            <a:spLocks/>
          </p:cNvSpPr>
          <p:nvPr/>
        </p:nvSpPr>
        <p:spPr>
          <a:xfrm>
            <a:off x="6366278" y="4520343"/>
            <a:ext cx="5614353" cy="50325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b="1" dirty="0">
                <a:latin typeface="Merriweather" panose="00000500000000000000" pitchFamily="2" charset="0"/>
              </a:rPr>
              <a:t>Up </a:t>
            </a:r>
            <a:r>
              <a:rPr lang="nl-NL" b="1" dirty="0" err="1">
                <a:latin typeface="Merriweather" panose="00000500000000000000" pitchFamily="2" charset="0"/>
              </a:rPr>
              <a:t>to</a:t>
            </a:r>
            <a:r>
              <a:rPr lang="nl-NL" b="1" dirty="0">
                <a:latin typeface="Merriweather" panose="00000500000000000000" pitchFamily="2" charset="0"/>
              </a:rPr>
              <a:t> </a:t>
            </a:r>
            <a:r>
              <a:rPr lang="nl-NL" b="1" dirty="0" err="1">
                <a:latin typeface="Merriweather" panose="00000500000000000000" pitchFamily="2" charset="0"/>
              </a:rPr>
              <a:t>consideration</a:t>
            </a:r>
            <a:r>
              <a:rPr lang="nl-NL" b="1" dirty="0">
                <a:latin typeface="Merriweather" panose="00000500000000000000" pitchFamily="2" charset="0"/>
              </a:rPr>
              <a:t> of court (3)</a:t>
            </a:r>
          </a:p>
        </p:txBody>
      </p:sp>
      <p:pic>
        <p:nvPicPr>
          <p:cNvPr id="9218" name="Picture 2" descr="Voorbeeld van afbeelding">
            <a:extLst>
              <a:ext uri="{FF2B5EF4-FFF2-40B4-BE49-F238E27FC236}">
                <a16:creationId xmlns:a16="http://schemas.microsoft.com/office/drawing/2014/main" id="{C35403EC-E8CD-173E-886F-6702B6AEC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0" b="8221"/>
          <a:stretch/>
        </p:blipFill>
        <p:spPr bwMode="auto">
          <a:xfrm>
            <a:off x="334975" y="898003"/>
            <a:ext cx="5928174" cy="506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66B6DB34-F18E-1C59-3BE6-91E33ACF1EF8}"/>
              </a:ext>
            </a:extLst>
          </p:cNvPr>
          <p:cNvSpPr txBox="1">
            <a:spLocks/>
          </p:cNvSpPr>
          <p:nvPr/>
        </p:nvSpPr>
        <p:spPr>
          <a:xfrm>
            <a:off x="6366278" y="4041323"/>
            <a:ext cx="5614353" cy="50325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b="1" dirty="0" err="1">
                <a:latin typeface="Merriweather" panose="00000500000000000000" pitchFamily="2" charset="0"/>
              </a:rPr>
              <a:t>Required</a:t>
            </a:r>
            <a:r>
              <a:rPr lang="nl-NL" b="1" dirty="0">
                <a:latin typeface="Merriweather" panose="00000500000000000000" pitchFamily="2" charset="0"/>
              </a:rPr>
              <a:t> but subject </a:t>
            </a:r>
            <a:r>
              <a:rPr lang="nl-NL" b="1" dirty="0" err="1">
                <a:latin typeface="Merriweather" panose="00000500000000000000" pitchFamily="2" charset="0"/>
              </a:rPr>
              <a:t>to</a:t>
            </a:r>
            <a:r>
              <a:rPr lang="nl-NL" b="1" dirty="0">
                <a:latin typeface="Merriweather" panose="00000500000000000000" pitchFamily="2" charset="0"/>
              </a:rPr>
              <a:t> </a:t>
            </a:r>
            <a:r>
              <a:rPr lang="nl-NL" b="1" dirty="0" err="1">
                <a:latin typeface="Merriweather" panose="00000500000000000000" pitchFamily="2" charset="0"/>
              </a:rPr>
              <a:t>exceptions</a:t>
            </a:r>
            <a:r>
              <a:rPr lang="nl-NL" b="1" dirty="0">
                <a:latin typeface="Merriweather" panose="00000500000000000000" pitchFamily="2" charset="0"/>
              </a:rPr>
              <a:t> (15)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5846ED0B-E7F8-09E3-56D1-1BF881F8BBEF}"/>
              </a:ext>
            </a:extLst>
          </p:cNvPr>
          <p:cNvGrpSpPr/>
          <p:nvPr/>
        </p:nvGrpSpPr>
        <p:grpSpPr>
          <a:xfrm>
            <a:off x="5710250" y="5093508"/>
            <a:ext cx="393120" cy="256320"/>
            <a:chOff x="5710250" y="5093508"/>
            <a:chExt cx="39312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t 2">
                  <a:extLst>
                    <a:ext uri="{FF2B5EF4-FFF2-40B4-BE49-F238E27FC236}">
                      <a16:creationId xmlns:a16="http://schemas.microsoft.com/office/drawing/2014/main" id="{D6F9EF12-AD00-E2A0-17E8-8AE8B2532608}"/>
                    </a:ext>
                  </a:extLst>
                </p14:cNvPr>
                <p14:cNvContentPartPr/>
                <p14:nvPr/>
              </p14:nvContentPartPr>
              <p14:xfrm>
                <a:off x="5820410" y="5250108"/>
                <a:ext cx="360" cy="360"/>
              </p14:xfrm>
            </p:contentPart>
          </mc:Choice>
          <mc:Fallback>
            <p:pic>
              <p:nvPicPr>
                <p:cNvPr id="3" name="Inkt 2">
                  <a:extLst>
                    <a:ext uri="{FF2B5EF4-FFF2-40B4-BE49-F238E27FC236}">
                      <a16:creationId xmlns:a16="http://schemas.microsoft.com/office/drawing/2014/main" id="{D6F9EF12-AD00-E2A0-17E8-8AE8B253260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57770" y="51874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06EBBCF7-E815-E25C-47AB-05D775103611}"/>
                    </a:ext>
                  </a:extLst>
                </p14:cNvPr>
                <p14:cNvContentPartPr/>
                <p14:nvPr/>
              </p14:nvContentPartPr>
              <p14:xfrm>
                <a:off x="5919050" y="5250108"/>
                <a:ext cx="360" cy="360"/>
              </p14:xfrm>
            </p:contentPart>
          </mc:Choice>
          <mc:Fallback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06EBBCF7-E815-E25C-47AB-05D77510361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56050" y="51874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t 5">
                  <a:extLst>
                    <a:ext uri="{FF2B5EF4-FFF2-40B4-BE49-F238E27FC236}">
                      <a16:creationId xmlns:a16="http://schemas.microsoft.com/office/drawing/2014/main" id="{64160769-3E4D-FCE5-4F17-A79B634B4995}"/>
                    </a:ext>
                  </a:extLst>
                </p14:cNvPr>
                <p14:cNvContentPartPr/>
                <p14:nvPr/>
              </p14:nvContentPartPr>
              <p14:xfrm>
                <a:off x="5919050" y="5250108"/>
                <a:ext cx="360" cy="360"/>
              </p14:xfrm>
            </p:contentPart>
          </mc:Choice>
          <mc:Fallback>
            <p:pic>
              <p:nvPicPr>
                <p:cNvPr id="6" name="Inkt 5">
                  <a:extLst>
                    <a:ext uri="{FF2B5EF4-FFF2-40B4-BE49-F238E27FC236}">
                      <a16:creationId xmlns:a16="http://schemas.microsoft.com/office/drawing/2014/main" id="{64160769-3E4D-FCE5-4F17-A79B634B499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56050" y="51874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t 7">
                  <a:extLst>
                    <a:ext uri="{FF2B5EF4-FFF2-40B4-BE49-F238E27FC236}">
                      <a16:creationId xmlns:a16="http://schemas.microsoft.com/office/drawing/2014/main" id="{FB868EB7-CB1A-9A32-AE6F-424A24EF4176}"/>
                    </a:ext>
                  </a:extLst>
                </p14:cNvPr>
                <p14:cNvContentPartPr/>
                <p14:nvPr/>
              </p14:nvContentPartPr>
              <p14:xfrm>
                <a:off x="5938490" y="5250108"/>
                <a:ext cx="360" cy="360"/>
              </p14:xfrm>
            </p:contentPart>
          </mc:Choice>
          <mc:Fallback>
            <p:pic>
              <p:nvPicPr>
                <p:cNvPr id="8" name="Inkt 7">
                  <a:extLst>
                    <a:ext uri="{FF2B5EF4-FFF2-40B4-BE49-F238E27FC236}">
                      <a16:creationId xmlns:a16="http://schemas.microsoft.com/office/drawing/2014/main" id="{FB868EB7-CB1A-9A32-AE6F-424A24EF417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75850" y="518746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8BD22C08-6026-759C-BD53-B6F85CB3D159}"/>
                    </a:ext>
                  </a:extLst>
                </p14:cNvPr>
                <p14:cNvContentPartPr/>
                <p14:nvPr/>
              </p14:nvContentPartPr>
              <p14:xfrm>
                <a:off x="5710250" y="5093508"/>
                <a:ext cx="393120" cy="256320"/>
              </p14:xfrm>
            </p:contentPart>
          </mc:Choice>
          <mc:Fallback>
            <p:pic>
              <p:nvPicPr>
                <p:cNvPr id="12" name="Inkt 11">
                  <a:extLst>
                    <a:ext uri="{FF2B5EF4-FFF2-40B4-BE49-F238E27FC236}">
                      <a16:creationId xmlns:a16="http://schemas.microsoft.com/office/drawing/2014/main" id="{8BD22C08-6026-759C-BD53-B6F85CB3D1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47610" y="5030868"/>
                  <a:ext cx="518760" cy="38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DB6B1702-27AC-8BBC-1B6E-C5C60721A6CD}"/>
                  </a:ext>
                </a:extLst>
              </p14:cNvPr>
              <p14:cNvContentPartPr/>
              <p14:nvPr/>
            </p14:nvContentPartPr>
            <p14:xfrm>
              <a:off x="3261656" y="4155611"/>
              <a:ext cx="197280" cy="148320"/>
            </p14:xfrm>
          </p:contentPart>
        </mc:Choice>
        <mc:Fallback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DB6B1702-27AC-8BBC-1B6E-C5C60721A6C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2656" y="4146611"/>
                <a:ext cx="2149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C7966419-179C-E1F1-7AAA-7B3CDDF4C517}"/>
                  </a:ext>
                </a:extLst>
              </p14:cNvPr>
              <p14:cNvContentPartPr/>
              <p14:nvPr/>
            </p14:nvContentPartPr>
            <p14:xfrm>
              <a:off x="3154245" y="4259280"/>
              <a:ext cx="36720" cy="61200"/>
            </p14:xfrm>
          </p:contentPart>
        </mc:Choice>
        <mc:Fallback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C7966419-179C-E1F1-7AAA-7B3CDDF4C51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6605" y="4241640"/>
                <a:ext cx="723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FFA714A4-979F-5E28-4476-E545F78CA197}"/>
                  </a:ext>
                </a:extLst>
              </p14:cNvPr>
              <p14:cNvContentPartPr/>
              <p14:nvPr/>
            </p14:nvContentPartPr>
            <p14:xfrm>
              <a:off x="3134085" y="4322280"/>
              <a:ext cx="46080" cy="64800"/>
            </p14:xfrm>
          </p:contentPart>
        </mc:Choice>
        <mc:Fallback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FFA714A4-979F-5E28-4476-E545F78CA19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6085" y="4304640"/>
                <a:ext cx="817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AE8EB3C9-FC00-4EAE-564F-D571D849DFC8}"/>
                  </a:ext>
                </a:extLst>
              </p14:cNvPr>
              <p14:cNvContentPartPr/>
              <p14:nvPr/>
            </p14:nvContentPartPr>
            <p14:xfrm>
              <a:off x="3183045" y="4387080"/>
              <a:ext cx="160200" cy="43200"/>
            </p14:xfrm>
          </p:contentPart>
        </mc:Choice>
        <mc:Fallback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AE8EB3C9-FC00-4EAE-564F-D571D849DFC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65405" y="4369080"/>
                <a:ext cx="1958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4C764FDE-D629-ED56-9074-12782EE4A2A8}"/>
                  </a:ext>
                </a:extLst>
              </p14:cNvPr>
              <p14:cNvContentPartPr/>
              <p14:nvPr/>
            </p14:nvContentPartPr>
            <p14:xfrm>
              <a:off x="3192765" y="4221120"/>
              <a:ext cx="177120" cy="99360"/>
            </p14:xfrm>
          </p:contentPart>
        </mc:Choice>
        <mc:Fallback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4C764FDE-D629-ED56-9074-12782EE4A2A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74765" y="4203480"/>
                <a:ext cx="2127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421D13EF-9CA7-5E75-92BC-DCF3C5B34277}"/>
                  </a:ext>
                </a:extLst>
              </p14:cNvPr>
              <p14:cNvContentPartPr/>
              <p14:nvPr/>
            </p14:nvContentPartPr>
            <p14:xfrm>
              <a:off x="3192045" y="4132920"/>
              <a:ext cx="412200" cy="262080"/>
            </p14:xfrm>
          </p:contentPart>
        </mc:Choice>
        <mc:Fallback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421D13EF-9CA7-5E75-92BC-DCF3C5B3427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74045" y="4115280"/>
                <a:ext cx="44784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D3EB1FE9-E2F2-93A3-A29E-0C32876322C4}"/>
                  </a:ext>
                </a:extLst>
              </p14:cNvPr>
              <p14:cNvContentPartPr/>
              <p14:nvPr/>
            </p14:nvContentPartPr>
            <p14:xfrm>
              <a:off x="3165045" y="4158120"/>
              <a:ext cx="371160" cy="208440"/>
            </p14:xfrm>
          </p:contentPart>
        </mc:Choice>
        <mc:Fallback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D3EB1FE9-E2F2-93A3-A29E-0C32876322C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47045" y="4140120"/>
                <a:ext cx="4068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268DDDE0-C9FF-C6F5-7537-AC59EDD08845}"/>
                  </a:ext>
                </a:extLst>
              </p14:cNvPr>
              <p14:cNvContentPartPr/>
              <p14:nvPr/>
            </p14:nvContentPartPr>
            <p14:xfrm>
              <a:off x="3201765" y="4087920"/>
              <a:ext cx="446400" cy="172800"/>
            </p14:xfrm>
          </p:contentPart>
        </mc:Choice>
        <mc:Fallback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268DDDE0-C9FF-C6F5-7537-AC59EDD0884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95645" y="4081800"/>
                <a:ext cx="4586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DE0B24B8-3CCC-E6CB-3DB9-7E1829E45DAC}"/>
                  </a:ext>
                </a:extLst>
              </p14:cNvPr>
              <p14:cNvContentPartPr/>
              <p14:nvPr/>
            </p14:nvContentPartPr>
            <p14:xfrm>
              <a:off x="3369885" y="4127880"/>
              <a:ext cx="282240" cy="255600"/>
            </p14:xfrm>
          </p:contentPart>
        </mc:Choice>
        <mc:Fallback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DE0B24B8-3CCC-E6CB-3DB9-7E1829E45DA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63765" y="4121760"/>
                <a:ext cx="2944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Inkt 24">
                <a:extLst>
                  <a:ext uri="{FF2B5EF4-FFF2-40B4-BE49-F238E27FC236}">
                    <a16:creationId xmlns:a16="http://schemas.microsoft.com/office/drawing/2014/main" id="{7887E466-5431-57B4-324B-6C5645F90F05}"/>
                  </a:ext>
                </a:extLst>
              </p14:cNvPr>
              <p14:cNvContentPartPr/>
              <p14:nvPr/>
            </p14:nvContentPartPr>
            <p14:xfrm>
              <a:off x="3346845" y="4375560"/>
              <a:ext cx="87840" cy="49320"/>
            </p14:xfrm>
          </p:contentPart>
        </mc:Choice>
        <mc:Fallback>
          <p:pic>
            <p:nvPicPr>
              <p:cNvPr id="25" name="Inkt 24">
                <a:extLst>
                  <a:ext uri="{FF2B5EF4-FFF2-40B4-BE49-F238E27FC236}">
                    <a16:creationId xmlns:a16="http://schemas.microsoft.com/office/drawing/2014/main" id="{7887E466-5431-57B4-324B-6C5645F90F0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40725" y="4369440"/>
                <a:ext cx="1000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t 25">
                <a:extLst>
                  <a:ext uri="{FF2B5EF4-FFF2-40B4-BE49-F238E27FC236}">
                    <a16:creationId xmlns:a16="http://schemas.microsoft.com/office/drawing/2014/main" id="{E8EBE32E-397F-0D8E-9612-08E1A605FADF}"/>
                  </a:ext>
                </a:extLst>
              </p14:cNvPr>
              <p14:cNvContentPartPr/>
              <p14:nvPr/>
            </p14:nvContentPartPr>
            <p14:xfrm>
              <a:off x="3210045" y="4174320"/>
              <a:ext cx="180360" cy="100800"/>
            </p14:xfrm>
          </p:contentPart>
        </mc:Choice>
        <mc:Fallback>
          <p:pic>
            <p:nvPicPr>
              <p:cNvPr id="26" name="Inkt 25">
                <a:extLst>
                  <a:ext uri="{FF2B5EF4-FFF2-40B4-BE49-F238E27FC236}">
                    <a16:creationId xmlns:a16="http://schemas.microsoft.com/office/drawing/2014/main" id="{E8EBE32E-397F-0D8E-9612-08E1A605FAD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03925" y="4168200"/>
                <a:ext cx="1926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t 26">
                <a:extLst>
                  <a:ext uri="{FF2B5EF4-FFF2-40B4-BE49-F238E27FC236}">
                    <a16:creationId xmlns:a16="http://schemas.microsoft.com/office/drawing/2014/main" id="{03B4A8B9-CF06-E555-6B29-0D44F40B8077}"/>
                  </a:ext>
                </a:extLst>
              </p14:cNvPr>
              <p14:cNvContentPartPr/>
              <p14:nvPr/>
            </p14:nvContentPartPr>
            <p14:xfrm>
              <a:off x="3398325" y="4101240"/>
              <a:ext cx="241200" cy="70920"/>
            </p14:xfrm>
          </p:contentPart>
        </mc:Choice>
        <mc:Fallback>
          <p:pic>
            <p:nvPicPr>
              <p:cNvPr id="27" name="Inkt 26">
                <a:extLst>
                  <a:ext uri="{FF2B5EF4-FFF2-40B4-BE49-F238E27FC236}">
                    <a16:creationId xmlns:a16="http://schemas.microsoft.com/office/drawing/2014/main" id="{03B4A8B9-CF06-E555-6B29-0D44F40B807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92205" y="4095120"/>
                <a:ext cx="253440" cy="8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038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C3C23-2F66-2F8C-95EE-4B7C602B78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580" y="1483069"/>
            <a:ext cx="11559578" cy="4761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sz="2400" kern="100" dirty="0">
              <a:effectLst/>
              <a:latin typeface="Merriweather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sz="2400" kern="100" dirty="0">
              <a:latin typeface="Merriweather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kern="1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Definition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800" kern="1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Importance for persons involved </a:t>
            </a:r>
            <a:br>
              <a:rPr lang="en-GB" sz="2800" kern="1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800" kern="1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 guardianship proceedings</a:t>
            </a:r>
          </a:p>
          <a:p>
            <a:pPr marL="457200" indent="-45720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800" kern="100" dirty="0">
              <a:effectLst/>
              <a:latin typeface="Merriweather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D35F8BF-F84C-3AFB-095E-0B74EB0ED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843" y="612932"/>
            <a:ext cx="10930314" cy="1080000"/>
          </a:xfrm>
        </p:spPr>
        <p:txBody>
          <a:bodyPr>
            <a:noAutofit/>
          </a:bodyPr>
          <a:lstStyle/>
          <a:p>
            <a:pPr algn="ctr"/>
            <a:r>
              <a:rPr lang="nl-NL" sz="3200" dirty="0" err="1">
                <a:latin typeface="Merriweather" panose="00000500000000000000" pitchFamily="2" charset="0"/>
              </a:rPr>
              <a:t>Procedural</a:t>
            </a:r>
            <a:r>
              <a:rPr lang="nl-NL" sz="3200" dirty="0">
                <a:latin typeface="Merriweather" panose="00000500000000000000" pitchFamily="2" charset="0"/>
              </a:rPr>
              <a:t> </a:t>
            </a:r>
            <a:r>
              <a:rPr lang="nl-NL" sz="3200" dirty="0" err="1">
                <a:latin typeface="Merriweather" panose="00000500000000000000" pitchFamily="2" charset="0"/>
              </a:rPr>
              <a:t>safeguards</a:t>
            </a:r>
            <a:endParaRPr lang="nl-NL" sz="3200" dirty="0">
              <a:latin typeface="Merriweather" panose="00000500000000000000" pitchFamily="2" charset="0"/>
            </a:endParaRPr>
          </a:p>
        </p:txBody>
      </p:sp>
      <p:pic>
        <p:nvPicPr>
          <p:cNvPr id="2050" name="Picture 2" descr="Justitia">
            <a:extLst>
              <a:ext uri="{FF2B5EF4-FFF2-40B4-BE49-F238E27FC236}">
                <a16:creationId xmlns:a16="http://schemas.microsoft.com/office/drawing/2014/main" id="{BF69A8DB-4015-C464-932F-97C0CE83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50" y="2350786"/>
            <a:ext cx="3233063" cy="215642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E7FC8B3-1AD1-0C70-1D83-3A81151D8FB8}"/>
              </a:ext>
            </a:extLst>
          </p:cNvPr>
          <p:cNvSpPr txBox="1"/>
          <p:nvPr/>
        </p:nvSpPr>
        <p:spPr>
          <a:xfrm>
            <a:off x="8055450" y="4613896"/>
            <a:ext cx="308732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50" dirty="0">
                <a:latin typeface="Merriweather" panose="00000500000000000000" pitchFamily="2" charset="0"/>
              </a:rPr>
              <a:t>Source: Open Verse Creative </a:t>
            </a:r>
            <a:r>
              <a:rPr lang="nl-NL" sz="1050" dirty="0" err="1">
                <a:latin typeface="Merriweather" panose="00000500000000000000" pitchFamily="2" charset="0"/>
              </a:rPr>
              <a:t>Commons</a:t>
            </a:r>
            <a:endParaRPr lang="nl-NL" sz="1050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BB71-455E-AEC5-0052-57EF144F04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843" y="1791832"/>
            <a:ext cx="11543071" cy="3443316"/>
          </a:xfrm>
        </p:spPr>
        <p:txBody>
          <a:bodyPr/>
          <a:lstStyle/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erriweather" panose="00000500000000000000" pitchFamily="2" charset="0"/>
              </a:rPr>
              <a:t>Great </a:t>
            </a:r>
            <a:r>
              <a:rPr lang="en-US" sz="2400" b="1" dirty="0">
                <a:latin typeface="Merriweather" panose="00000500000000000000" pitchFamily="2" charset="0"/>
              </a:rPr>
              <a:t>variety</a:t>
            </a:r>
            <a:r>
              <a:rPr lang="en-US" sz="2400" dirty="0">
                <a:latin typeface="Merriweather" panose="00000500000000000000" pitchFamily="2" charset="0"/>
              </a:rPr>
              <a:t> between legal systems </a:t>
            </a:r>
            <a:r>
              <a:rPr lang="en-US" sz="2400" dirty="0">
                <a:latin typeface="Merriweather" panose="00000500000000000000" pitchFamily="2" charset="0"/>
                <a:sym typeface="Wingdings" panose="05000000000000000000" pitchFamily="2" charset="2"/>
              </a:rPr>
              <a:t> new questions </a:t>
            </a: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erriweather" panose="00000500000000000000" pitchFamily="2" charset="0"/>
                <a:sym typeface="Wingdings" panose="05000000000000000000" pitchFamily="2" charset="2"/>
              </a:rPr>
              <a:t>Need for </a:t>
            </a:r>
            <a:r>
              <a:rPr lang="en-US" sz="2400" b="1" dirty="0">
                <a:latin typeface="Merriweather" panose="00000500000000000000" pitchFamily="2" charset="0"/>
                <a:sym typeface="Wingdings" panose="05000000000000000000" pitchFamily="2" charset="2"/>
              </a:rPr>
              <a:t>empirical research</a:t>
            </a: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Merriweather" panose="00000500000000000000" pitchFamily="2" charset="0"/>
                <a:sym typeface="Wingdings" panose="05000000000000000000" pitchFamily="2" charset="2"/>
              </a:rPr>
              <a:t>Input</a:t>
            </a:r>
            <a:r>
              <a:rPr lang="en-US" sz="2400" dirty="0">
                <a:latin typeface="Merriweather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>
                <a:latin typeface="Merriweather" panose="00000500000000000000" pitchFamily="2" charset="0"/>
                <a:sym typeface="Wingdings" panose="05000000000000000000" pitchFamily="2" charset="2"/>
              </a:rPr>
              <a:t>is welcome!</a:t>
            </a:r>
            <a:endParaRPr lang="en-US" sz="2400" b="1" dirty="0">
              <a:latin typeface="Merriweather" panose="00000500000000000000" pitchFamily="2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9EA6A68-B35E-A73F-AEC2-185B373CD329}"/>
              </a:ext>
            </a:extLst>
          </p:cNvPr>
          <p:cNvSpPr txBox="1">
            <a:spLocks/>
          </p:cNvSpPr>
          <p:nvPr/>
        </p:nvSpPr>
        <p:spPr>
          <a:xfrm>
            <a:off x="630843" y="612932"/>
            <a:ext cx="10930314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3200" dirty="0" err="1">
                <a:latin typeface="Merriweather" panose="00000500000000000000" pitchFamily="2" charset="0"/>
              </a:rPr>
              <a:t>Concluding</a:t>
            </a:r>
            <a:r>
              <a:rPr lang="nl-NL" sz="3200" dirty="0">
                <a:latin typeface="Merriweather" panose="00000500000000000000" pitchFamily="2" charset="0"/>
              </a:rPr>
              <a:t> </a:t>
            </a:r>
            <a:r>
              <a:rPr lang="nl-NL" sz="3200" dirty="0" err="1">
                <a:latin typeface="Merriweather" panose="00000500000000000000" pitchFamily="2" charset="0"/>
              </a:rPr>
              <a:t>remarks</a:t>
            </a:r>
            <a:endParaRPr lang="nl-NL" sz="3200" dirty="0">
              <a:latin typeface="Merriweather" panose="00000500000000000000" pitchFamily="2" charset="0"/>
            </a:endParaRPr>
          </a:p>
        </p:txBody>
      </p:sp>
      <p:pic>
        <p:nvPicPr>
          <p:cNvPr id="2" name="Graphic 1" descr="Hoofd met radertjes silhouet">
            <a:extLst>
              <a:ext uri="{FF2B5EF4-FFF2-40B4-BE49-F238E27FC236}">
                <a16:creationId xmlns:a16="http://schemas.microsoft.com/office/drawing/2014/main" id="{F601809E-73CF-6F2D-DE17-C46CC5C42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5005" y="4424565"/>
            <a:ext cx="1337187" cy="13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1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99150D-81F3-DE6B-25CA-AFB622B8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15 </a:t>
            </a:r>
            <a:r>
              <a:rPr lang="nl-NL" dirty="0" err="1"/>
              <a:t>July</a:t>
            </a:r>
            <a:r>
              <a:rPr lang="nl-NL" dirty="0"/>
              <a:t> 2023</a:t>
            </a:r>
            <a:endParaRPr lang="en-GB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A7B260AD-FD75-5670-B436-0F086853F2AF}"/>
              </a:ext>
            </a:extLst>
          </p:cNvPr>
          <p:cNvSpPr txBox="1">
            <a:spLocks/>
          </p:cNvSpPr>
          <p:nvPr/>
        </p:nvSpPr>
        <p:spPr>
          <a:xfrm>
            <a:off x="-1096464" y="1636912"/>
            <a:ext cx="11371678" cy="4603578"/>
          </a:xfrm>
          <a:prstGeom prst="rect">
            <a:avLst/>
          </a:prstGeom>
        </p:spPr>
        <p:txBody>
          <a:bodyPr lIns="0" tIns="360000" rIns="0" bIns="360000" anchor="ctr" anchorCtr="0"/>
          <a:lstStyle>
            <a:lvl1pPr algn="ctr" defTabSz="914126" rtl="0" eaLnBrk="1" latinLnBrk="0" hangingPunct="1">
              <a:spcBef>
                <a:spcPct val="0"/>
              </a:spcBef>
              <a:buNone/>
              <a:defRPr sz="4099" b="0" i="1" kern="1200">
                <a:solidFill>
                  <a:schemeClr val="tx1"/>
                </a:solidFill>
                <a:latin typeface="Merriweather Ligh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Questions or remarks? </a:t>
            </a:r>
            <a:br>
              <a:rPr lang="en-US" dirty="0"/>
            </a:br>
            <a:br>
              <a:rPr lang="en-US" dirty="0"/>
            </a:br>
            <a:br>
              <a:rPr lang="en-US" sz="2200" dirty="0"/>
            </a:br>
            <a:r>
              <a:rPr lang="en-US" sz="2200" i="0" dirty="0"/>
              <a:t>Fiore Schuthof – PhD candidate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Utrecht Centre for European Research into Family Law</a:t>
            </a:r>
          </a:p>
          <a:p>
            <a:endParaRPr lang="en-US" sz="2200" dirty="0"/>
          </a:p>
          <a:p>
            <a:pPr lvl="0"/>
            <a:r>
              <a:rPr lang="en-US" sz="2200" dirty="0">
                <a:hlinkClick r:id="rId2"/>
              </a:rPr>
              <a:t>f.schuthof@uu.nl</a:t>
            </a:r>
            <a:r>
              <a:rPr lang="en-US" sz="2200" dirty="0"/>
              <a:t> </a:t>
            </a:r>
          </a:p>
        </p:txBody>
      </p:sp>
      <p:pic>
        <p:nvPicPr>
          <p:cNvPr id="13" name="Graphic 12" descr="Koffie met effen opvulling">
            <a:extLst>
              <a:ext uri="{FF2B5EF4-FFF2-40B4-BE49-F238E27FC236}">
                <a16:creationId xmlns:a16="http://schemas.microsoft.com/office/drawing/2014/main" id="{034C41EA-65CC-5B35-095D-4100E8828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4408" y="5353824"/>
            <a:ext cx="683183" cy="68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9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BB71-455E-AEC5-0052-57EF144F04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122" y="1998310"/>
            <a:ext cx="11543071" cy="3443316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5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“Special </a:t>
            </a:r>
            <a:r>
              <a:rPr lang="en-US" sz="2500" b="1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procedural safeguards </a:t>
            </a:r>
            <a:r>
              <a:rPr lang="en-US" sz="25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may prove called for in order to protect the interests of persons who, on account of their </a:t>
            </a:r>
            <a:r>
              <a:rPr lang="en-US" sz="2500" b="1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mental disabilities</a:t>
            </a:r>
            <a:r>
              <a:rPr lang="en-US" sz="25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are not fully capable of acting for themselves.”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600" i="1" dirty="0" err="1">
                <a:latin typeface="Merriweather" panose="00000500000000000000" pitchFamily="2" charset="0"/>
                <a:ea typeface="+mn-lt"/>
                <a:cs typeface="+mn-lt"/>
              </a:rPr>
              <a:t>Winterwerp</a:t>
            </a:r>
            <a:r>
              <a:rPr lang="en-US" sz="1600" i="1" dirty="0">
                <a:latin typeface="Merriweather" panose="00000500000000000000" pitchFamily="2" charset="0"/>
                <a:ea typeface="+mn-lt"/>
                <a:cs typeface="+mn-lt"/>
              </a:rPr>
              <a:t> v The Netherlands, para. 60.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9EA6A68-B35E-A73F-AEC2-185B373CD329}"/>
              </a:ext>
            </a:extLst>
          </p:cNvPr>
          <p:cNvSpPr txBox="1">
            <a:spLocks/>
          </p:cNvSpPr>
          <p:nvPr/>
        </p:nvSpPr>
        <p:spPr>
          <a:xfrm>
            <a:off x="630843" y="612932"/>
            <a:ext cx="10930314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3200" dirty="0">
                <a:latin typeface="Merriweather" panose="00000500000000000000" pitchFamily="2" charset="0"/>
              </a:rPr>
              <a:t>European Court of Human </a:t>
            </a:r>
            <a:r>
              <a:rPr lang="nl-NL" sz="3200" dirty="0" err="1">
                <a:latin typeface="Merriweather" panose="00000500000000000000" pitchFamily="2" charset="0"/>
              </a:rPr>
              <a:t>Rights</a:t>
            </a:r>
            <a:endParaRPr lang="nl-NL" sz="3200" dirty="0">
              <a:latin typeface="Merriweather" panose="00000500000000000000" pitchFamily="2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56B7778-B23E-2DCA-D3D3-DFBB7D9400D0}"/>
              </a:ext>
            </a:extLst>
          </p:cNvPr>
          <p:cNvSpPr txBox="1"/>
          <p:nvPr/>
        </p:nvSpPr>
        <p:spPr>
          <a:xfrm>
            <a:off x="3687097" y="5289804"/>
            <a:ext cx="6096000" cy="668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Practice in Europe? </a:t>
            </a:r>
          </a:p>
        </p:txBody>
      </p:sp>
      <p:pic>
        <p:nvPicPr>
          <p:cNvPr id="6" name="Graphic 5" descr="Hoofd met radertjes silhouet">
            <a:extLst>
              <a:ext uri="{FF2B5EF4-FFF2-40B4-BE49-F238E27FC236}">
                <a16:creationId xmlns:a16="http://schemas.microsoft.com/office/drawing/2014/main" id="{D15A6671-0067-1558-E9E9-A3E66C41C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2697" y="52898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BB71-455E-AEC5-0052-57EF144F04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3057" y="2401432"/>
            <a:ext cx="11543071" cy="344331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Based on 27 national reports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Preliminary findings (!)</a:t>
            </a:r>
            <a:endParaRPr lang="en-US" sz="2400" dirty="0">
              <a:latin typeface="Merriweather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2700" dirty="0">
              <a:ea typeface="+mn-lt"/>
              <a:cs typeface="+mn-lt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9EA6A68-B35E-A73F-AEC2-185B373CD329}"/>
              </a:ext>
            </a:extLst>
          </p:cNvPr>
          <p:cNvSpPr txBox="1">
            <a:spLocks/>
          </p:cNvSpPr>
          <p:nvPr/>
        </p:nvSpPr>
        <p:spPr>
          <a:xfrm>
            <a:off x="630843" y="612932"/>
            <a:ext cx="10930314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3200" dirty="0" err="1">
                <a:latin typeface="Merriweather" panose="00000500000000000000" pitchFamily="2" charset="0"/>
              </a:rPr>
              <a:t>Comparative</a:t>
            </a:r>
            <a:r>
              <a:rPr lang="nl-NL" sz="3200" dirty="0">
                <a:latin typeface="Merriweather" panose="00000500000000000000" pitchFamily="2" charset="0"/>
              </a:rPr>
              <a:t> </a:t>
            </a:r>
            <a:r>
              <a:rPr lang="nl-NL" sz="3200" dirty="0" err="1">
                <a:latin typeface="Merriweather" panose="00000500000000000000" pitchFamily="2" charset="0"/>
              </a:rPr>
              <a:t>law</a:t>
            </a:r>
            <a:r>
              <a:rPr lang="nl-NL" sz="3200" dirty="0">
                <a:latin typeface="Merriweather" panose="00000500000000000000" pitchFamily="2" charset="0"/>
              </a:rPr>
              <a:t> research</a:t>
            </a:r>
          </a:p>
        </p:txBody>
      </p:sp>
      <p:pic>
        <p:nvPicPr>
          <p:cNvPr id="4" name="Graphic 3" descr="Europa met effen opvulling">
            <a:extLst>
              <a:ext uri="{FF2B5EF4-FFF2-40B4-BE49-F238E27FC236}">
                <a16:creationId xmlns:a16="http://schemas.microsoft.com/office/drawing/2014/main" id="{D1B4C3CB-C305-522D-CAA3-2B292445E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814" y="3930443"/>
            <a:ext cx="2694040" cy="2694040"/>
          </a:xfrm>
          <a:prstGeom prst="rect">
            <a:avLst/>
          </a:prstGeom>
        </p:spPr>
      </p:pic>
      <p:pic>
        <p:nvPicPr>
          <p:cNvPr id="2" name="Afbeelding 1" descr="FL-EUR Logo">
            <a:extLst>
              <a:ext uri="{FF2B5EF4-FFF2-40B4-BE49-F238E27FC236}">
                <a16:creationId xmlns:a16="http://schemas.microsoft.com/office/drawing/2014/main" id="{5453B7EC-2A0B-CF2E-7912-2CEB086A9A8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422" y="1359689"/>
            <a:ext cx="2061006" cy="1617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BB71-455E-AEC5-0052-57EF144F04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2619" y="2175290"/>
            <a:ext cx="11543071" cy="3443316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 what extent do particular </a:t>
            </a:r>
            <a:r>
              <a:rPr lang="en-US" sz="2900" b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European</a:t>
            </a:r>
            <a:r>
              <a:rPr lang="en-US" sz="2800" b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legal systems comply with certain </a:t>
            </a:r>
            <a:r>
              <a:rPr lang="en-US" sz="2900" b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human rights law</a:t>
            </a:r>
            <a:r>
              <a:rPr lang="en-US" sz="29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requirements for </a:t>
            </a:r>
            <a:r>
              <a:rPr lang="en-US" sz="2900" b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procedural safeguards</a:t>
            </a:r>
            <a:r>
              <a:rPr lang="en-US" sz="28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900" b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legal capacity </a:t>
            </a:r>
            <a:r>
              <a:rPr lang="en-US" sz="28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2900" b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guardianship proceedings </a:t>
            </a:r>
            <a:r>
              <a:rPr lang="en-US" sz="28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 adults?</a:t>
            </a:r>
            <a:endParaRPr lang="en-US" sz="28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9EA6A68-B35E-A73F-AEC2-185B373CD329}"/>
              </a:ext>
            </a:extLst>
          </p:cNvPr>
          <p:cNvSpPr txBox="1">
            <a:spLocks/>
          </p:cNvSpPr>
          <p:nvPr/>
        </p:nvSpPr>
        <p:spPr>
          <a:xfrm>
            <a:off x="630843" y="612932"/>
            <a:ext cx="10930314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3200" err="1">
                <a:latin typeface="Merriweather" panose="00000500000000000000" pitchFamily="2" charset="0"/>
              </a:rPr>
              <a:t>Main</a:t>
            </a:r>
            <a:r>
              <a:rPr lang="nl-NL" sz="3200">
                <a:latin typeface="Merriweather" panose="00000500000000000000" pitchFamily="2" charset="0"/>
              </a:rPr>
              <a:t> question</a:t>
            </a:r>
          </a:p>
        </p:txBody>
      </p:sp>
    </p:spTree>
    <p:extLst>
      <p:ext uri="{BB962C8B-B14F-4D97-AF65-F5344CB8AC3E}">
        <p14:creationId xmlns:p14="http://schemas.microsoft.com/office/powerpoint/2010/main" val="202799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EBF9E4-5E87-74D3-915F-B91A6B1475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2940" y="4387160"/>
            <a:ext cx="10176387" cy="4717700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What are the </a:t>
            </a:r>
            <a:r>
              <a:rPr lang="en-US" sz="1800" u="sng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legal grounds </a:t>
            </a:r>
            <a:r>
              <a:rPr lang="en-US" sz="18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for ordering a measure?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What </a:t>
            </a:r>
            <a:r>
              <a:rPr lang="en-US" sz="1800" u="sng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evidence</a:t>
            </a:r>
            <a:r>
              <a:rPr lang="en-US" sz="18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is the judgement based on?</a:t>
            </a:r>
            <a:endParaRPr lang="nl-NL" sz="1800" dirty="0">
              <a:latin typeface="Merriweather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Are individuals </a:t>
            </a:r>
            <a:r>
              <a:rPr lang="en-US" sz="1800" u="sng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heard in person</a:t>
            </a:r>
            <a:r>
              <a:rPr lang="en-US" sz="18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by judges?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544F160-6D21-5EA2-6AFF-BF9985780286}"/>
              </a:ext>
            </a:extLst>
          </p:cNvPr>
          <p:cNvSpPr txBox="1">
            <a:spLocks/>
          </p:cNvSpPr>
          <p:nvPr/>
        </p:nvSpPr>
        <p:spPr>
          <a:xfrm>
            <a:off x="630843" y="612932"/>
            <a:ext cx="10930314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3200" dirty="0">
                <a:latin typeface="Merriweather" panose="00000500000000000000" pitchFamily="2" charset="0"/>
              </a:rPr>
              <a:t>Focus of presentation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99BEAD0-38E9-A68B-1843-B0B5D7E8760A}"/>
              </a:ext>
            </a:extLst>
          </p:cNvPr>
          <p:cNvSpPr txBox="1"/>
          <p:nvPr/>
        </p:nvSpPr>
        <p:spPr>
          <a:xfrm>
            <a:off x="799569" y="1507008"/>
            <a:ext cx="10930314" cy="318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Merriweather" panose="00000500000000000000" pitchFamily="2" charset="0"/>
              </a:rPr>
              <a:t> </a:t>
            </a:r>
            <a:r>
              <a:rPr lang="nl-NL" dirty="0" err="1">
                <a:latin typeface="Merriweather" panose="00000500000000000000" pitchFamily="2" charset="0"/>
              </a:rPr>
              <a:t>Statutory</a:t>
            </a:r>
            <a:r>
              <a:rPr lang="nl-NL" dirty="0">
                <a:latin typeface="Merriweather" panose="00000500000000000000" pitchFamily="2" charset="0"/>
              </a:rPr>
              <a:t> </a:t>
            </a:r>
            <a:r>
              <a:rPr lang="nl-NL" dirty="0" err="1">
                <a:latin typeface="Merriweather" panose="00000500000000000000" pitchFamily="2" charset="0"/>
              </a:rPr>
              <a:t>measures</a:t>
            </a:r>
            <a:endParaRPr lang="nl-NL" dirty="0">
              <a:latin typeface="Merriweather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en-GB" kern="0" dirty="0">
              <a:effectLst/>
              <a:latin typeface="Merriweather" panose="00000500000000000000" pitchFamily="2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Merriweather" panose="00000500000000000000" pitchFamily="2" charset="0"/>
                <a:ea typeface="Calibri" panose="020F0502020204030204" pitchFamily="34" charset="0"/>
              </a:rPr>
              <a:t>A) Jurisprudence of the European Court of Human Rights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kern="0" dirty="0">
                <a:effectLst/>
                <a:latin typeface="Merriweather" panose="00000500000000000000" pitchFamily="2" charset="0"/>
                <a:ea typeface="Calibri" panose="020F0502020204030204" pitchFamily="34" charset="0"/>
              </a:rPr>
              <a:t>B) Recommendation No. R (99) 4 on ‘Principles Concerning the Legal Protection of Incapable Adults of the Committee of Ministers’</a:t>
            </a:r>
            <a:endParaRPr lang="nl-NL" kern="0" dirty="0">
              <a:latin typeface="Merriweather" panose="00000500000000000000" pitchFamily="2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kern="0" dirty="0">
              <a:latin typeface="Merriweather" panose="00000500000000000000" pitchFamily="2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kern="0" dirty="0">
                <a:latin typeface="Merriweather" panose="00000500000000000000" pitchFamily="2" charset="0"/>
                <a:ea typeface="Calibri" panose="020F0502020204030204" pitchFamily="34" charset="0"/>
              </a:rPr>
              <a:t>Three </a:t>
            </a:r>
            <a:r>
              <a:rPr lang="nl-NL" kern="0" dirty="0" err="1">
                <a:latin typeface="Merriweather" panose="00000500000000000000" pitchFamily="2" charset="0"/>
                <a:ea typeface="Calibri" panose="020F0502020204030204" pitchFamily="34" charset="0"/>
              </a:rPr>
              <a:t>procedural</a:t>
            </a:r>
            <a:r>
              <a:rPr lang="nl-NL" kern="0" dirty="0">
                <a:latin typeface="Merriweather" panose="00000500000000000000" pitchFamily="2" charset="0"/>
                <a:ea typeface="Calibri" panose="020F0502020204030204" pitchFamily="34" charset="0"/>
              </a:rPr>
              <a:t> </a:t>
            </a:r>
            <a:r>
              <a:rPr lang="nl-NL" kern="0" dirty="0" err="1">
                <a:latin typeface="Merriweather" panose="00000500000000000000" pitchFamily="2" charset="0"/>
                <a:ea typeface="Calibri" panose="020F0502020204030204" pitchFamily="34" charset="0"/>
              </a:rPr>
              <a:t>safeguards</a:t>
            </a:r>
            <a:r>
              <a:rPr lang="nl-NL" kern="0" dirty="0">
                <a:latin typeface="Merriweather" panose="00000500000000000000" pitchFamily="2" charset="0"/>
                <a:ea typeface="Calibri" panose="020F0502020204030204" pitchFamily="34" charset="0"/>
              </a:rPr>
              <a:t>:</a:t>
            </a:r>
            <a:endParaRPr lang="nl-NL" dirty="0">
              <a:latin typeface="Merriweather" panose="00000500000000000000" pitchFamily="2" charset="0"/>
            </a:endParaRPr>
          </a:p>
          <a:p>
            <a:endParaRPr lang="nl-NL" dirty="0"/>
          </a:p>
        </p:txBody>
      </p:sp>
      <p:pic>
        <p:nvPicPr>
          <p:cNvPr id="7" name="Graphic 6" descr="Onderzoek met effen opvulling">
            <a:extLst>
              <a:ext uri="{FF2B5EF4-FFF2-40B4-BE49-F238E27FC236}">
                <a16:creationId xmlns:a16="http://schemas.microsoft.com/office/drawing/2014/main" id="{4C82FA18-BCBB-0118-FA01-A76F93384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5816" y="1115287"/>
            <a:ext cx="1155290" cy="115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9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B338282-C193-C073-50A8-4C502D9E9586}"/>
              </a:ext>
            </a:extLst>
          </p:cNvPr>
          <p:cNvSpPr txBox="1">
            <a:spLocks/>
          </p:cNvSpPr>
          <p:nvPr/>
        </p:nvSpPr>
        <p:spPr>
          <a:xfrm>
            <a:off x="630843" y="612932"/>
            <a:ext cx="10930314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3200" dirty="0">
                <a:latin typeface="Merriweather" panose="00000500000000000000" pitchFamily="2" charset="0"/>
              </a:rPr>
              <a:t>1) The </a:t>
            </a:r>
            <a:r>
              <a:rPr lang="nl-NL" sz="3200" dirty="0" err="1">
                <a:latin typeface="Merriweather" panose="00000500000000000000" pitchFamily="2" charset="0"/>
              </a:rPr>
              <a:t>legal</a:t>
            </a:r>
            <a:r>
              <a:rPr lang="nl-NL" sz="3200" dirty="0">
                <a:latin typeface="Merriweather" panose="00000500000000000000" pitchFamily="2" charset="0"/>
              </a:rPr>
              <a:t> </a:t>
            </a:r>
            <a:r>
              <a:rPr lang="nl-NL" sz="3200" dirty="0" err="1">
                <a:latin typeface="Merriweather" panose="00000500000000000000" pitchFamily="2" charset="0"/>
              </a:rPr>
              <a:t>grounds</a:t>
            </a:r>
            <a:r>
              <a:rPr lang="nl-NL" sz="3200" dirty="0">
                <a:latin typeface="Merriweather" panose="00000500000000000000" pitchFamily="2" charset="0"/>
              </a:rPr>
              <a:t> </a:t>
            </a:r>
            <a:r>
              <a:rPr lang="nl-NL" sz="3200" dirty="0" err="1">
                <a:latin typeface="Merriweather" panose="00000500000000000000" pitchFamily="2" charset="0"/>
              </a:rPr>
              <a:t>to</a:t>
            </a:r>
            <a:r>
              <a:rPr lang="nl-NL" sz="3200" dirty="0">
                <a:latin typeface="Merriweather" panose="00000500000000000000" pitchFamily="2" charset="0"/>
              </a:rPr>
              <a:t> order the </a:t>
            </a:r>
            <a:r>
              <a:rPr lang="nl-NL" sz="3200" dirty="0" err="1">
                <a:latin typeface="Merriweather" panose="00000500000000000000" pitchFamily="2" charset="0"/>
              </a:rPr>
              <a:t>measure</a:t>
            </a:r>
            <a:endParaRPr lang="nl-NL" sz="3200" dirty="0">
              <a:latin typeface="Merriweather" panose="00000500000000000000" pitchFamily="2" charset="0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D45BB51-E9B8-918C-77A1-E9EDE3792E54}"/>
              </a:ext>
            </a:extLst>
          </p:cNvPr>
          <p:cNvSpPr txBox="1">
            <a:spLocks/>
          </p:cNvSpPr>
          <p:nvPr/>
        </p:nvSpPr>
        <p:spPr>
          <a:xfrm>
            <a:off x="924233" y="1692932"/>
            <a:ext cx="10176387" cy="47309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000" u="sng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European Court of Human Rights:</a:t>
            </a:r>
            <a:endParaRPr lang="en-US" sz="2000" dirty="0">
              <a:latin typeface="Merriweather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“The existence of a mental disorder, even a serious one, cannot be the </a:t>
            </a:r>
            <a:r>
              <a:rPr lang="en-US" sz="2000" b="1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sole reason </a:t>
            </a:r>
            <a:r>
              <a:rPr lang="en-US" sz="20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 justify full incapacitation” </a:t>
            </a:r>
            <a:r>
              <a:rPr lang="en-US" sz="16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600" i="1" dirty="0" err="1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Shtukaturov</a:t>
            </a:r>
            <a:r>
              <a:rPr lang="en-US" sz="16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v Russia, para. 94)</a:t>
            </a:r>
          </a:p>
          <a:p>
            <a:pPr lvl="0">
              <a:lnSpc>
                <a:spcPct val="150000"/>
              </a:lnSpc>
            </a:pPr>
            <a:br>
              <a:rPr lang="en-US" sz="16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i="1" dirty="0">
              <a:latin typeface="Merriweather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Authorities must show that </a:t>
            </a:r>
            <a:r>
              <a:rPr lang="en-US" sz="2000" b="1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sz="20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person concerned is either </a:t>
            </a:r>
            <a:r>
              <a:rPr lang="en-US" sz="2000" b="1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unable</a:t>
            </a:r>
            <a:r>
              <a:rPr lang="en-US" sz="20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to care for his or her own needs, rights and interests, or presents a </a:t>
            </a:r>
            <a:r>
              <a:rPr lang="en-US" sz="2000" b="1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risk</a:t>
            </a:r>
            <a:r>
              <a:rPr lang="en-US" sz="20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to the rights and interests of others.” </a:t>
            </a:r>
            <a:r>
              <a:rPr lang="en-US" sz="16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(X and Y v Croatia, para. 107)</a:t>
            </a:r>
          </a:p>
          <a:p>
            <a:pPr lvl="0">
              <a:lnSpc>
                <a:spcPct val="150000"/>
              </a:lnSpc>
            </a:pPr>
            <a:br>
              <a:rPr lang="en-US" sz="20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dirty="0"/>
          </a:p>
          <a:p>
            <a:pPr lvl="0">
              <a:lnSpc>
                <a:spcPct val="150000"/>
              </a:lnSpc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B338282-C193-C073-50A8-4C502D9E9586}"/>
              </a:ext>
            </a:extLst>
          </p:cNvPr>
          <p:cNvSpPr txBox="1">
            <a:spLocks/>
          </p:cNvSpPr>
          <p:nvPr/>
        </p:nvSpPr>
        <p:spPr>
          <a:xfrm>
            <a:off x="630843" y="612932"/>
            <a:ext cx="10930314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3200" dirty="0">
                <a:latin typeface="Merriweather" panose="00000500000000000000" pitchFamily="2" charset="0"/>
              </a:rPr>
              <a:t>1) The </a:t>
            </a:r>
            <a:r>
              <a:rPr lang="nl-NL" sz="3200" dirty="0" err="1">
                <a:latin typeface="Merriweather" panose="00000500000000000000" pitchFamily="2" charset="0"/>
              </a:rPr>
              <a:t>legal</a:t>
            </a:r>
            <a:r>
              <a:rPr lang="nl-NL" sz="3200" dirty="0">
                <a:latin typeface="Merriweather" panose="00000500000000000000" pitchFamily="2" charset="0"/>
              </a:rPr>
              <a:t> </a:t>
            </a:r>
            <a:r>
              <a:rPr lang="nl-NL" sz="3200" dirty="0" err="1">
                <a:latin typeface="Merriweather" panose="00000500000000000000" pitchFamily="2" charset="0"/>
              </a:rPr>
              <a:t>grounds</a:t>
            </a:r>
            <a:r>
              <a:rPr lang="nl-NL" sz="3200" dirty="0">
                <a:latin typeface="Merriweather" panose="00000500000000000000" pitchFamily="2" charset="0"/>
              </a:rPr>
              <a:t> </a:t>
            </a:r>
            <a:r>
              <a:rPr lang="nl-NL" sz="3200" dirty="0" err="1">
                <a:latin typeface="Merriweather" panose="00000500000000000000" pitchFamily="2" charset="0"/>
              </a:rPr>
              <a:t>to</a:t>
            </a:r>
            <a:r>
              <a:rPr lang="nl-NL" sz="3200" dirty="0">
                <a:latin typeface="Merriweather" panose="00000500000000000000" pitchFamily="2" charset="0"/>
              </a:rPr>
              <a:t> order the </a:t>
            </a:r>
            <a:r>
              <a:rPr lang="nl-NL" sz="3200" dirty="0" err="1">
                <a:latin typeface="Merriweather" panose="00000500000000000000" pitchFamily="2" charset="0"/>
              </a:rPr>
              <a:t>measure</a:t>
            </a:r>
            <a:endParaRPr lang="nl-NL" sz="3200" dirty="0">
              <a:latin typeface="Merriweather" panose="00000500000000000000" pitchFamily="2" charset="0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D45BB51-E9B8-918C-77A1-E9EDE3792E54}"/>
              </a:ext>
            </a:extLst>
          </p:cNvPr>
          <p:cNvSpPr txBox="1">
            <a:spLocks/>
          </p:cNvSpPr>
          <p:nvPr/>
        </p:nvSpPr>
        <p:spPr>
          <a:xfrm>
            <a:off x="816077" y="1692932"/>
            <a:ext cx="10176387" cy="4730900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000" u="sng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Recommendation No (99) 4: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No reference to ‘rationality’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Merriweather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‘Incapable of making decisions and protecting their interests by reason of an impairment or external coercion’</a:t>
            </a:r>
          </a:p>
          <a:p>
            <a:pPr lvl="0">
              <a:lnSpc>
                <a:spcPct val="150000"/>
              </a:lnSpc>
            </a:pPr>
            <a:endParaRPr lang="en-US" sz="2000" dirty="0">
              <a:latin typeface="Merriweather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Physical impairments, prodigality &amp; substance abuse?</a:t>
            </a:r>
          </a:p>
          <a:p>
            <a:pPr lvl="0">
              <a:lnSpc>
                <a:spcPct val="150000"/>
              </a:lnSpc>
            </a:pPr>
            <a:endParaRPr lang="en-US" sz="2000" dirty="0">
              <a:latin typeface="Merriweather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Causal</a:t>
            </a:r>
            <a:r>
              <a:rPr lang="en-US" sz="2000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link between ground and consequence</a:t>
            </a:r>
          </a:p>
          <a:p>
            <a:pPr lvl="0">
              <a:lnSpc>
                <a:spcPct val="150000"/>
              </a:lnSpc>
            </a:pPr>
            <a:br>
              <a:rPr lang="en-US" sz="2000" i="1" dirty="0">
                <a:latin typeface="Merriweather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l-NL" dirty="0"/>
          </a:p>
          <a:p>
            <a:pPr lvl="0">
              <a:lnSpc>
                <a:spcPct val="150000"/>
              </a:lnSpc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2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oorbeeld van afbeelding">
            <a:extLst>
              <a:ext uri="{FF2B5EF4-FFF2-40B4-BE49-F238E27FC236}">
                <a16:creationId xmlns:a16="http://schemas.microsoft.com/office/drawing/2014/main" id="{D04EB222-A836-01BC-0596-26F9032C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03" y="1004716"/>
            <a:ext cx="5614353" cy="561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0B5BB264-8D0D-ABA6-AC44-12816467B389}"/>
              </a:ext>
            </a:extLst>
          </p:cNvPr>
          <p:cNvSpPr txBox="1">
            <a:spLocks/>
          </p:cNvSpPr>
          <p:nvPr/>
        </p:nvSpPr>
        <p:spPr>
          <a:xfrm>
            <a:off x="630843" y="612932"/>
            <a:ext cx="10930314" cy="10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ctr"/>
            <a:r>
              <a:rPr lang="nl-NL" sz="3200" dirty="0">
                <a:latin typeface="Merriweather" panose="00000500000000000000" pitchFamily="2" charset="0"/>
              </a:rPr>
              <a:t>1) A </a:t>
            </a:r>
            <a:r>
              <a:rPr lang="nl-NL" sz="3200" dirty="0" err="1">
                <a:latin typeface="Merriweather" panose="00000500000000000000" pitchFamily="2" charset="0"/>
              </a:rPr>
              <a:t>casusal</a:t>
            </a:r>
            <a:r>
              <a:rPr lang="nl-NL" sz="3200" dirty="0">
                <a:latin typeface="Merriweather" panose="00000500000000000000" pitchFamily="2" charset="0"/>
              </a:rPr>
              <a:t> link </a:t>
            </a:r>
            <a:r>
              <a:rPr lang="nl-NL" sz="3200" dirty="0" err="1">
                <a:latin typeface="Merriweather" panose="00000500000000000000" pitchFamily="2" charset="0"/>
              </a:rPr>
              <a:t>between</a:t>
            </a:r>
            <a:r>
              <a:rPr lang="nl-NL" sz="3200" dirty="0">
                <a:latin typeface="Merriweather" panose="00000500000000000000" pitchFamily="2" charset="0"/>
              </a:rPr>
              <a:t> </a:t>
            </a:r>
            <a:r>
              <a:rPr lang="nl-NL" sz="3200" dirty="0" err="1">
                <a:latin typeface="Merriweather" panose="00000500000000000000" pitchFamily="2" charset="0"/>
              </a:rPr>
              <a:t>ground</a:t>
            </a:r>
            <a:r>
              <a:rPr lang="nl-NL" sz="3200" dirty="0">
                <a:latin typeface="Merriweather" panose="00000500000000000000" pitchFamily="2" charset="0"/>
              </a:rPr>
              <a:t> </a:t>
            </a:r>
            <a:r>
              <a:rPr lang="nl-NL" sz="3200" dirty="0" err="1">
                <a:latin typeface="Merriweather" panose="00000500000000000000" pitchFamily="2" charset="0"/>
              </a:rPr>
              <a:t>and</a:t>
            </a:r>
            <a:r>
              <a:rPr lang="nl-NL" sz="3200" dirty="0">
                <a:latin typeface="Merriweather" panose="00000500000000000000" pitchFamily="2" charset="0"/>
              </a:rPr>
              <a:t> </a:t>
            </a:r>
            <a:r>
              <a:rPr lang="nl-NL" sz="3200" dirty="0" err="1">
                <a:latin typeface="Merriweather" panose="00000500000000000000" pitchFamily="2" charset="0"/>
              </a:rPr>
              <a:t>consequence</a:t>
            </a:r>
            <a:endParaRPr lang="nl-NL" sz="3200" dirty="0">
              <a:latin typeface="Merriweather" panose="00000500000000000000" pitchFamily="2" charset="0"/>
            </a:endParaRP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11CC1F96-8E42-3D2F-A7DD-A05E62A4F3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1303" y="6276149"/>
            <a:ext cx="5614353" cy="503253"/>
          </a:xfrm>
        </p:spPr>
        <p:txBody>
          <a:bodyPr/>
          <a:lstStyle/>
          <a:p>
            <a:r>
              <a:rPr lang="nl-NL" b="1" dirty="0">
                <a:latin typeface="Merriweather" panose="00000500000000000000" pitchFamily="2" charset="0"/>
              </a:rPr>
              <a:t>(12)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2C45B618-6653-FA25-40A5-526DD5AFAE94}"/>
              </a:ext>
            </a:extLst>
          </p:cNvPr>
          <p:cNvSpPr txBox="1">
            <a:spLocks/>
          </p:cNvSpPr>
          <p:nvPr/>
        </p:nvSpPr>
        <p:spPr>
          <a:xfrm>
            <a:off x="7630156" y="3894542"/>
            <a:ext cx="5614353" cy="503253"/>
          </a:xfrm>
          <a:prstGeom prst="rect">
            <a:avLst/>
          </a:prstGeom>
        </p:spPr>
        <p:txBody>
          <a:bodyPr/>
          <a:lstStyle>
            <a:lvl1pPr marL="0" marR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199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0" indent="0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69919" indent="-269919" algn="l" defTabSz="914126" rtl="0" eaLnBrk="1" latinLnBrk="0" hangingPunct="1">
              <a:lnSpc>
                <a:spcPct val="110000"/>
              </a:lnSpc>
              <a:spcBef>
                <a:spcPts val="2099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9757" indent="-269919" algn="l" defTabSz="914126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3846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b="1" dirty="0" err="1">
                <a:latin typeface="Merriweather" panose="00000500000000000000" pitchFamily="2" charset="0"/>
              </a:rPr>
              <a:t>Required</a:t>
            </a:r>
            <a:endParaRPr lang="nl-NL" b="1" dirty="0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5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UU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UU" id="{5593B98B-1D59-49E8-B3CA-8FD86696E1CF}" vid="{92AC0CA5-0FBD-4453-9589-3DF1BE059C8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6509D96C2476478537BF5A5FC454F3" ma:contentTypeVersion="4" ma:contentTypeDescription="Een nieuw document maken." ma:contentTypeScope="" ma:versionID="09f2aa548cbc783fe0a87e288e7508b4">
  <xsd:schema xmlns:xsd="http://www.w3.org/2001/XMLSchema" xmlns:xs="http://www.w3.org/2001/XMLSchema" xmlns:p="http://schemas.microsoft.com/office/2006/metadata/properties" xmlns:ns2="9b363ea3-7d81-421e-93a8-fadd9a6b8571" targetNamespace="http://schemas.microsoft.com/office/2006/metadata/properties" ma:root="true" ma:fieldsID="51ee312096eddce3b697a5b1ff31f84c" ns2:_="">
    <xsd:import namespace="9b363ea3-7d81-421e-93a8-fadd9a6b8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63ea3-7d81-421e-93a8-fadd9a6b8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A1BFD7-D970-4102-A15D-1B86948C51DD}">
  <ds:schemaRefs>
    <ds:schemaRef ds:uri="http://www.w3.org/XML/1998/namespace"/>
    <ds:schemaRef ds:uri="9b363ea3-7d81-421e-93a8-fadd9a6b8571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79B7880-0FC6-4593-ADBA-CA27A1A7F50E}">
  <ds:schemaRefs>
    <ds:schemaRef ds:uri="9b363ea3-7d81-421e-93a8-fadd9a6b85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7F62B93-26F0-47A0-A2FA-B2F092F794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UU</Template>
  <TotalTime>0</TotalTime>
  <Words>803</Words>
  <Application>Microsoft Office PowerPoint</Application>
  <PresentationFormat>Breedbeeld</PresentationFormat>
  <Paragraphs>121</Paragraphs>
  <Slides>21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30" baseType="lpstr">
      <vt:lpstr>Arial</vt:lpstr>
      <vt:lpstr>Calibri</vt:lpstr>
      <vt:lpstr>Merriweather</vt:lpstr>
      <vt:lpstr>Merriweather Light</vt:lpstr>
      <vt:lpstr>Merriweather Regular</vt:lpstr>
      <vt:lpstr>Open Sans</vt:lpstr>
      <vt:lpstr>Open Sans Light</vt:lpstr>
      <vt:lpstr>Verdana</vt:lpstr>
      <vt:lpstr>UU</vt:lpstr>
      <vt:lpstr>Procedural safeguards during legal capacity and guardianship proceedings for adults  in European legal systems</vt:lpstr>
      <vt:lpstr>Procedural safeguards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Fiore Schuthof</dc:creator>
  <cp:lastModifiedBy>Fiore Schuthof</cp:lastModifiedBy>
  <cp:revision>9</cp:revision>
  <cp:lastPrinted>2023-06-26T11:23:02Z</cp:lastPrinted>
  <dcterms:created xsi:type="dcterms:W3CDTF">2023-06-08T11:42:53Z</dcterms:created>
  <dcterms:modified xsi:type="dcterms:W3CDTF">2023-11-23T17:16:33Z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0x0101004E6509D96C2476478537BF5A5FC454F3</vt:lpwstr>
  </property>
</Properties>
</file>