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30"/>
  </p:notesMasterIdLst>
  <p:handoutMasterIdLst>
    <p:handoutMasterId r:id="rId31"/>
  </p:handoutMasterIdLst>
  <p:sldIdLst>
    <p:sldId id="259" r:id="rId7"/>
    <p:sldId id="354" r:id="rId8"/>
    <p:sldId id="328" r:id="rId9"/>
    <p:sldId id="347" r:id="rId10"/>
    <p:sldId id="329" r:id="rId11"/>
    <p:sldId id="348" r:id="rId12"/>
    <p:sldId id="332" r:id="rId13"/>
    <p:sldId id="333" r:id="rId14"/>
    <p:sldId id="335" r:id="rId15"/>
    <p:sldId id="281" r:id="rId16"/>
    <p:sldId id="349" r:id="rId17"/>
    <p:sldId id="282" r:id="rId18"/>
    <p:sldId id="340" r:id="rId19"/>
    <p:sldId id="341" r:id="rId20"/>
    <p:sldId id="342" r:id="rId21"/>
    <p:sldId id="351" r:id="rId22"/>
    <p:sldId id="343" r:id="rId23"/>
    <p:sldId id="352" r:id="rId24"/>
    <p:sldId id="344" r:id="rId25"/>
    <p:sldId id="353" r:id="rId26"/>
    <p:sldId id="350" r:id="rId27"/>
    <p:sldId id="312" r:id="rId28"/>
    <p:sldId id="274"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Ceran" initials="OC" lastIdx="1" clrIdx="0">
    <p:extLst>
      <p:ext uri="{19B8F6BF-5375-455C-9EA6-DF929625EA0E}">
        <p15:presenceInfo xmlns:p15="http://schemas.microsoft.com/office/powerpoint/2012/main" userId="S-1-5-21-2778469525-59569181-3612183452-3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D0F5A-1018-4FE2-B99C-8641B7D1F13A}" v="6" dt="2023-11-21T15:34:01.580"/>
    <p1510:client id="{7847F7A3-D200-409C-A4DC-76C7D5432997}" v="1231" dt="2023-11-21T17:06:44.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e Lortie" userId="22871297-0e8d-42bd-b330-98aefbffef7c" providerId="ADAL" clId="{7847F7A3-D200-409C-A4DC-76C7D5432997}"/>
    <pc:docChg chg="undo redo custSel addSld delSld modSld">
      <pc:chgData name="Philippe Lortie" userId="22871297-0e8d-42bd-b330-98aefbffef7c" providerId="ADAL" clId="{7847F7A3-D200-409C-A4DC-76C7D5432997}" dt="2023-11-21T17:22:26.420" v="7290" actId="2696"/>
      <pc:docMkLst>
        <pc:docMk/>
      </pc:docMkLst>
      <pc:sldChg chg="addSp delSp modSp mod">
        <pc:chgData name="Philippe Lortie" userId="22871297-0e8d-42bd-b330-98aefbffef7c" providerId="ADAL" clId="{7847F7A3-D200-409C-A4DC-76C7D5432997}" dt="2023-11-19T15:07:26.455" v="294" actId="20577"/>
        <pc:sldMkLst>
          <pc:docMk/>
          <pc:sldMk cId="2941376221" sldId="259"/>
        </pc:sldMkLst>
        <pc:spChg chg="mod">
          <ac:chgData name="Philippe Lortie" userId="22871297-0e8d-42bd-b330-98aefbffef7c" providerId="ADAL" clId="{7847F7A3-D200-409C-A4DC-76C7D5432997}" dt="2023-11-19T15:07:26.455" v="294" actId="20577"/>
          <ac:spMkLst>
            <pc:docMk/>
            <pc:sldMk cId="2941376221" sldId="259"/>
            <ac:spMk id="16386" creationId="{00000000-0000-0000-0000-000000000000}"/>
          </ac:spMkLst>
        </pc:spChg>
        <pc:spChg chg="mod">
          <ac:chgData name="Philippe Lortie" userId="22871297-0e8d-42bd-b330-98aefbffef7c" providerId="ADAL" clId="{7847F7A3-D200-409C-A4DC-76C7D5432997}" dt="2023-11-19T15:06:55.609" v="291" actId="20577"/>
          <ac:spMkLst>
            <pc:docMk/>
            <pc:sldMk cId="2941376221" sldId="259"/>
            <ac:spMk id="16390" creationId="{00000000-0000-0000-0000-000000000000}"/>
          </ac:spMkLst>
        </pc:spChg>
        <pc:picChg chg="add mod">
          <ac:chgData name="Philippe Lortie" userId="22871297-0e8d-42bd-b330-98aefbffef7c" providerId="ADAL" clId="{7847F7A3-D200-409C-A4DC-76C7D5432997}" dt="2023-11-19T15:03:22.277" v="3" actId="1076"/>
          <ac:picMkLst>
            <pc:docMk/>
            <pc:sldMk cId="2941376221" sldId="259"/>
            <ac:picMk id="2" creationId="{D2DC66E9-9D84-FA45-3E30-1BB1954B05E4}"/>
          </ac:picMkLst>
        </pc:picChg>
        <pc:picChg chg="del">
          <ac:chgData name="Philippe Lortie" userId="22871297-0e8d-42bd-b330-98aefbffef7c" providerId="ADAL" clId="{7847F7A3-D200-409C-A4DC-76C7D5432997}" dt="2023-11-19T15:01:34.573" v="0" actId="21"/>
          <ac:picMkLst>
            <pc:docMk/>
            <pc:sldMk cId="2941376221" sldId="259"/>
            <ac:picMk id="4" creationId="{09E83028-CD31-4392-AA89-C2CC39417EBE}"/>
          </ac:picMkLst>
        </pc:picChg>
        <pc:picChg chg="del">
          <ac:chgData name="Philippe Lortie" userId="22871297-0e8d-42bd-b330-98aefbffef7c" providerId="ADAL" clId="{7847F7A3-D200-409C-A4DC-76C7D5432997}" dt="2023-11-19T15:03:08.138" v="2" actId="21"/>
          <ac:picMkLst>
            <pc:docMk/>
            <pc:sldMk cId="2941376221" sldId="259"/>
            <ac:picMk id="6" creationId="{00000000-0000-0000-0000-000000000000}"/>
          </ac:picMkLst>
        </pc:picChg>
      </pc:sldChg>
      <pc:sldChg chg="del">
        <pc:chgData name="Philippe Lortie" userId="22871297-0e8d-42bd-b330-98aefbffef7c" providerId="ADAL" clId="{7847F7A3-D200-409C-A4DC-76C7D5432997}" dt="2023-11-19T15:07:56.401" v="295" actId="47"/>
        <pc:sldMkLst>
          <pc:docMk/>
          <pc:sldMk cId="3604629184" sldId="275"/>
        </pc:sldMkLst>
      </pc:sldChg>
      <pc:sldChg chg="modSp modAnim">
        <pc:chgData name="Philippe Lortie" userId="22871297-0e8d-42bd-b330-98aefbffef7c" providerId="ADAL" clId="{7847F7A3-D200-409C-A4DC-76C7D5432997}" dt="2023-11-19T16:15:48.893" v="2157" actId="108"/>
        <pc:sldMkLst>
          <pc:docMk/>
          <pc:sldMk cId="320762643" sldId="281"/>
        </pc:sldMkLst>
        <pc:spChg chg="mod">
          <ac:chgData name="Philippe Lortie" userId="22871297-0e8d-42bd-b330-98aefbffef7c" providerId="ADAL" clId="{7847F7A3-D200-409C-A4DC-76C7D5432997}" dt="2023-11-19T16:15:48.893" v="2157" actId="108"/>
          <ac:spMkLst>
            <pc:docMk/>
            <pc:sldMk cId="320762643" sldId="281"/>
            <ac:spMk id="8" creationId="{00000000-0000-0000-0000-000000000000}"/>
          </ac:spMkLst>
        </pc:spChg>
      </pc:sldChg>
      <pc:sldChg chg="del">
        <pc:chgData name="Philippe Lortie" userId="22871297-0e8d-42bd-b330-98aefbffef7c" providerId="ADAL" clId="{7847F7A3-D200-409C-A4DC-76C7D5432997}" dt="2023-11-19T15:07:58.572" v="296" actId="47"/>
        <pc:sldMkLst>
          <pc:docMk/>
          <pc:sldMk cId="843696402" sldId="289"/>
        </pc:sldMkLst>
      </pc:sldChg>
      <pc:sldChg chg="del">
        <pc:chgData name="Philippe Lortie" userId="22871297-0e8d-42bd-b330-98aefbffef7c" providerId="ADAL" clId="{7847F7A3-D200-409C-A4DC-76C7D5432997}" dt="2023-11-19T15:11:44.448" v="381" actId="47"/>
        <pc:sldMkLst>
          <pc:docMk/>
          <pc:sldMk cId="317833315" sldId="291"/>
        </pc:sldMkLst>
      </pc:sldChg>
      <pc:sldChg chg="del">
        <pc:chgData name="Philippe Lortie" userId="22871297-0e8d-42bd-b330-98aefbffef7c" providerId="ADAL" clId="{7847F7A3-D200-409C-A4DC-76C7D5432997}" dt="2023-11-19T15:11:48.825" v="382" actId="47"/>
        <pc:sldMkLst>
          <pc:docMk/>
          <pc:sldMk cId="3250528228" sldId="295"/>
        </pc:sldMkLst>
      </pc:sldChg>
      <pc:sldChg chg="del">
        <pc:chgData name="Philippe Lortie" userId="22871297-0e8d-42bd-b330-98aefbffef7c" providerId="ADAL" clId="{7847F7A3-D200-409C-A4DC-76C7D5432997}" dt="2023-11-19T16:15:10.812" v="2152" actId="2696"/>
        <pc:sldMkLst>
          <pc:docMk/>
          <pc:sldMk cId="3242113761" sldId="299"/>
        </pc:sldMkLst>
      </pc:sldChg>
      <pc:sldChg chg="del">
        <pc:chgData name="Philippe Lortie" userId="22871297-0e8d-42bd-b330-98aefbffef7c" providerId="ADAL" clId="{7847F7A3-D200-409C-A4DC-76C7D5432997}" dt="2023-11-19T15:11:56.562" v="383" actId="47"/>
        <pc:sldMkLst>
          <pc:docMk/>
          <pc:sldMk cId="2280108703" sldId="300"/>
        </pc:sldMkLst>
      </pc:sldChg>
      <pc:sldChg chg="del">
        <pc:chgData name="Philippe Lortie" userId="22871297-0e8d-42bd-b330-98aefbffef7c" providerId="ADAL" clId="{7847F7A3-D200-409C-A4DC-76C7D5432997}" dt="2023-11-19T16:15:14.013" v="2153" actId="2696"/>
        <pc:sldMkLst>
          <pc:docMk/>
          <pc:sldMk cId="3747885747" sldId="301"/>
        </pc:sldMkLst>
      </pc:sldChg>
      <pc:sldChg chg="del">
        <pc:chgData name="Philippe Lortie" userId="22871297-0e8d-42bd-b330-98aefbffef7c" providerId="ADAL" clId="{7847F7A3-D200-409C-A4DC-76C7D5432997}" dt="2023-11-19T16:34:02.916" v="3439" actId="2696"/>
        <pc:sldMkLst>
          <pc:docMk/>
          <pc:sldMk cId="1706779951" sldId="304"/>
        </pc:sldMkLst>
      </pc:sldChg>
      <pc:sldChg chg="del">
        <pc:chgData name="Philippe Lortie" userId="22871297-0e8d-42bd-b330-98aefbffef7c" providerId="ADAL" clId="{7847F7A3-D200-409C-A4DC-76C7D5432997}" dt="2023-11-19T16:34:06.150" v="3440" actId="2696"/>
        <pc:sldMkLst>
          <pc:docMk/>
          <pc:sldMk cId="601326385" sldId="305"/>
        </pc:sldMkLst>
      </pc:sldChg>
      <pc:sldChg chg="del">
        <pc:chgData name="Philippe Lortie" userId="22871297-0e8d-42bd-b330-98aefbffef7c" providerId="ADAL" clId="{7847F7A3-D200-409C-A4DC-76C7D5432997}" dt="2023-11-19T16:34:10.071" v="3441" actId="2696"/>
        <pc:sldMkLst>
          <pc:docMk/>
          <pc:sldMk cId="1649018992" sldId="306"/>
        </pc:sldMkLst>
      </pc:sldChg>
      <pc:sldChg chg="del">
        <pc:chgData name="Philippe Lortie" userId="22871297-0e8d-42bd-b330-98aefbffef7c" providerId="ADAL" clId="{7847F7A3-D200-409C-A4DC-76C7D5432997}" dt="2023-11-19T16:43:22.800" v="3862" actId="2696"/>
        <pc:sldMkLst>
          <pc:docMk/>
          <pc:sldMk cId="2225678248" sldId="307"/>
        </pc:sldMkLst>
      </pc:sldChg>
      <pc:sldChg chg="del">
        <pc:chgData name="Philippe Lortie" userId="22871297-0e8d-42bd-b330-98aefbffef7c" providerId="ADAL" clId="{7847F7A3-D200-409C-A4DC-76C7D5432997}" dt="2023-11-19T16:43:35.480" v="3863" actId="2696"/>
        <pc:sldMkLst>
          <pc:docMk/>
          <pc:sldMk cId="2028008129" sldId="308"/>
        </pc:sldMkLst>
      </pc:sldChg>
      <pc:sldChg chg="addSp delSp del mod">
        <pc:chgData name="Philippe Lortie" userId="22871297-0e8d-42bd-b330-98aefbffef7c" providerId="ADAL" clId="{7847F7A3-D200-409C-A4DC-76C7D5432997}" dt="2023-11-19T16:47:06.184" v="3870" actId="2696"/>
        <pc:sldMkLst>
          <pc:docMk/>
          <pc:sldMk cId="1561820662" sldId="309"/>
        </pc:sldMkLst>
        <pc:spChg chg="add del">
          <ac:chgData name="Philippe Lortie" userId="22871297-0e8d-42bd-b330-98aefbffef7c" providerId="ADAL" clId="{7847F7A3-D200-409C-A4DC-76C7D5432997}" dt="2023-11-19T16:44:59.947" v="3866" actId="22"/>
          <ac:spMkLst>
            <pc:docMk/>
            <pc:sldMk cId="1561820662" sldId="309"/>
            <ac:spMk id="3" creationId="{01520493-9135-5368-CDA4-3C433DE58C53}"/>
          </ac:spMkLst>
        </pc:spChg>
      </pc:sldChg>
      <pc:sldChg chg="del">
        <pc:chgData name="Philippe Lortie" userId="22871297-0e8d-42bd-b330-98aefbffef7c" providerId="ADAL" clId="{7847F7A3-D200-409C-A4DC-76C7D5432997}" dt="2023-11-19T16:47:09.971" v="3871" actId="2696"/>
        <pc:sldMkLst>
          <pc:docMk/>
          <pc:sldMk cId="1729411747" sldId="310"/>
        </pc:sldMkLst>
      </pc:sldChg>
      <pc:sldChg chg="modSp mod">
        <pc:chgData name="Philippe Lortie" userId="22871297-0e8d-42bd-b330-98aefbffef7c" providerId="ADAL" clId="{7847F7A3-D200-409C-A4DC-76C7D5432997}" dt="2023-11-19T16:50:14.758" v="4038" actId="20577"/>
        <pc:sldMkLst>
          <pc:docMk/>
          <pc:sldMk cId="1398922283" sldId="312"/>
        </pc:sldMkLst>
        <pc:spChg chg="mod">
          <ac:chgData name="Philippe Lortie" userId="22871297-0e8d-42bd-b330-98aefbffef7c" providerId="ADAL" clId="{7847F7A3-D200-409C-A4DC-76C7D5432997}" dt="2023-11-19T16:50:14.758" v="4038" actId="20577"/>
          <ac:spMkLst>
            <pc:docMk/>
            <pc:sldMk cId="1398922283" sldId="312"/>
            <ac:spMk id="5" creationId="{00000000-0000-0000-0000-000000000000}"/>
          </ac:spMkLst>
        </pc:spChg>
      </pc:sldChg>
      <pc:sldChg chg="del">
        <pc:chgData name="Philippe Lortie" userId="22871297-0e8d-42bd-b330-98aefbffef7c" providerId="ADAL" clId="{7847F7A3-D200-409C-A4DC-76C7D5432997}" dt="2023-11-19T15:39:52.780" v="1692" actId="2696"/>
        <pc:sldMkLst>
          <pc:docMk/>
          <pc:sldMk cId="2372700964" sldId="313"/>
        </pc:sldMkLst>
      </pc:sldChg>
      <pc:sldChg chg="del">
        <pc:chgData name="Philippe Lortie" userId="22871297-0e8d-42bd-b330-98aefbffef7c" providerId="ADAL" clId="{7847F7A3-D200-409C-A4DC-76C7D5432997}" dt="2023-11-19T16:33:51.524" v="3438" actId="2696"/>
        <pc:sldMkLst>
          <pc:docMk/>
          <pc:sldMk cId="695458250" sldId="314"/>
        </pc:sldMkLst>
      </pc:sldChg>
      <pc:sldChg chg="del">
        <pc:chgData name="Philippe Lortie" userId="22871297-0e8d-42bd-b330-98aefbffef7c" providerId="ADAL" clId="{7847F7A3-D200-409C-A4DC-76C7D5432997}" dt="2023-11-19T16:47:41.189" v="3873" actId="2696"/>
        <pc:sldMkLst>
          <pc:docMk/>
          <pc:sldMk cId="2636439304" sldId="318"/>
        </pc:sldMkLst>
      </pc:sldChg>
      <pc:sldChg chg="del">
        <pc:chgData name="Philippe Lortie" userId="22871297-0e8d-42bd-b330-98aefbffef7c" providerId="ADAL" clId="{7847F7A3-D200-409C-A4DC-76C7D5432997}" dt="2023-11-19T16:47:47.619" v="3874" actId="2696"/>
        <pc:sldMkLst>
          <pc:docMk/>
          <pc:sldMk cId="2099150287" sldId="319"/>
        </pc:sldMkLst>
      </pc:sldChg>
      <pc:sldChg chg="del">
        <pc:chgData name="Philippe Lortie" userId="22871297-0e8d-42bd-b330-98aefbffef7c" providerId="ADAL" clId="{7847F7A3-D200-409C-A4DC-76C7D5432997}" dt="2023-11-19T16:47:54.746" v="3875" actId="2696"/>
        <pc:sldMkLst>
          <pc:docMk/>
          <pc:sldMk cId="1115756595" sldId="320"/>
        </pc:sldMkLst>
      </pc:sldChg>
      <pc:sldChg chg="del">
        <pc:chgData name="Philippe Lortie" userId="22871297-0e8d-42bd-b330-98aefbffef7c" providerId="ADAL" clId="{7847F7A3-D200-409C-A4DC-76C7D5432997}" dt="2023-11-19T16:48:02.889" v="3876" actId="2696"/>
        <pc:sldMkLst>
          <pc:docMk/>
          <pc:sldMk cId="3494489224" sldId="321"/>
        </pc:sldMkLst>
      </pc:sldChg>
      <pc:sldChg chg="del">
        <pc:chgData name="Philippe Lortie" userId="22871297-0e8d-42bd-b330-98aefbffef7c" providerId="ADAL" clId="{7847F7A3-D200-409C-A4DC-76C7D5432997}" dt="2023-11-19T16:49:05.904" v="3877" actId="2696"/>
        <pc:sldMkLst>
          <pc:docMk/>
          <pc:sldMk cId="3180210245" sldId="323"/>
        </pc:sldMkLst>
      </pc:sldChg>
      <pc:sldChg chg="del">
        <pc:chgData name="Philippe Lortie" userId="22871297-0e8d-42bd-b330-98aefbffef7c" providerId="ADAL" clId="{7847F7A3-D200-409C-A4DC-76C7D5432997}" dt="2023-11-19T15:08:00.992" v="297" actId="47"/>
        <pc:sldMkLst>
          <pc:docMk/>
          <pc:sldMk cId="2520718" sldId="325"/>
        </pc:sldMkLst>
      </pc:sldChg>
      <pc:sldChg chg="modSp del mod">
        <pc:chgData name="Philippe Lortie" userId="22871297-0e8d-42bd-b330-98aefbffef7c" providerId="ADAL" clId="{7847F7A3-D200-409C-A4DC-76C7D5432997}" dt="2023-11-21T17:22:26.420" v="7290" actId="2696"/>
        <pc:sldMkLst>
          <pc:docMk/>
          <pc:sldMk cId="3622417202" sldId="326"/>
        </pc:sldMkLst>
        <pc:spChg chg="mod">
          <ac:chgData name="Philippe Lortie" userId="22871297-0e8d-42bd-b330-98aefbffef7c" providerId="ADAL" clId="{7847F7A3-D200-409C-A4DC-76C7D5432997}" dt="2023-11-19T15:08:16.251" v="298" actId="13926"/>
          <ac:spMkLst>
            <pc:docMk/>
            <pc:sldMk cId="3622417202" sldId="326"/>
            <ac:spMk id="4" creationId="{BBF67E81-FFB1-4886-98AF-CADDD4F24E3C}"/>
          </ac:spMkLst>
        </pc:spChg>
      </pc:sldChg>
      <pc:sldChg chg="del">
        <pc:chgData name="Philippe Lortie" userId="22871297-0e8d-42bd-b330-98aefbffef7c" providerId="ADAL" clId="{7847F7A3-D200-409C-A4DC-76C7D5432997}" dt="2023-11-19T15:09:02.624" v="299" actId="2696"/>
        <pc:sldMkLst>
          <pc:docMk/>
          <pc:sldMk cId="1676153566" sldId="328"/>
        </pc:sldMkLst>
      </pc:sldChg>
      <pc:sldChg chg="modSp add mod">
        <pc:chgData name="Philippe Lortie" userId="22871297-0e8d-42bd-b330-98aefbffef7c" providerId="ADAL" clId="{7847F7A3-D200-409C-A4DC-76C7D5432997}" dt="2023-11-19T15:09:52.441" v="339" actId="20577"/>
        <pc:sldMkLst>
          <pc:docMk/>
          <pc:sldMk cId="2676209338" sldId="328"/>
        </pc:sldMkLst>
        <pc:spChg chg="mod">
          <ac:chgData name="Philippe Lortie" userId="22871297-0e8d-42bd-b330-98aefbffef7c" providerId="ADAL" clId="{7847F7A3-D200-409C-A4DC-76C7D5432997}" dt="2023-11-19T15:09:52.441" v="339" actId="20577"/>
          <ac:spMkLst>
            <pc:docMk/>
            <pc:sldMk cId="2676209338" sldId="328"/>
            <ac:spMk id="5" creationId="{00000000-0000-0000-0000-000000000000}"/>
          </ac:spMkLst>
        </pc:spChg>
      </pc:sldChg>
      <pc:sldChg chg="modSp mod">
        <pc:chgData name="Philippe Lortie" userId="22871297-0e8d-42bd-b330-98aefbffef7c" providerId="ADAL" clId="{7847F7A3-D200-409C-A4DC-76C7D5432997}" dt="2023-11-19T15:10:50.301" v="378" actId="20577"/>
        <pc:sldMkLst>
          <pc:docMk/>
          <pc:sldMk cId="2608047215" sldId="329"/>
        </pc:sldMkLst>
        <pc:spChg chg="mod">
          <ac:chgData name="Philippe Lortie" userId="22871297-0e8d-42bd-b330-98aefbffef7c" providerId="ADAL" clId="{7847F7A3-D200-409C-A4DC-76C7D5432997}" dt="2023-11-19T15:10:50.301" v="378" actId="20577"/>
          <ac:spMkLst>
            <pc:docMk/>
            <pc:sldMk cId="2608047215" sldId="329"/>
            <ac:spMk id="5" creationId="{00000000-0000-0000-0000-000000000000}"/>
          </ac:spMkLst>
        </pc:spChg>
      </pc:sldChg>
      <pc:sldChg chg="del">
        <pc:chgData name="Philippe Lortie" userId="22871297-0e8d-42bd-b330-98aefbffef7c" providerId="ADAL" clId="{7847F7A3-D200-409C-A4DC-76C7D5432997}" dt="2023-11-19T15:11:28.924" v="379" actId="47"/>
        <pc:sldMkLst>
          <pc:docMk/>
          <pc:sldMk cId="2209345088" sldId="330"/>
        </pc:sldMkLst>
      </pc:sldChg>
      <pc:sldChg chg="del">
        <pc:chgData name="Philippe Lortie" userId="22871297-0e8d-42bd-b330-98aefbffef7c" providerId="ADAL" clId="{7847F7A3-D200-409C-A4DC-76C7D5432997}" dt="2023-11-19T15:11:39.096" v="380" actId="47"/>
        <pc:sldMkLst>
          <pc:docMk/>
          <pc:sldMk cId="568703957" sldId="331"/>
        </pc:sldMkLst>
      </pc:sldChg>
      <pc:sldChg chg="modSp mod">
        <pc:chgData name="Philippe Lortie" userId="22871297-0e8d-42bd-b330-98aefbffef7c" providerId="ADAL" clId="{7847F7A3-D200-409C-A4DC-76C7D5432997}" dt="2023-11-19T18:47:45.852" v="7215" actId="20577"/>
        <pc:sldMkLst>
          <pc:docMk/>
          <pc:sldMk cId="1575636422" sldId="332"/>
        </pc:sldMkLst>
        <pc:spChg chg="mod">
          <ac:chgData name="Philippe Lortie" userId="22871297-0e8d-42bd-b330-98aefbffef7c" providerId="ADAL" clId="{7847F7A3-D200-409C-A4DC-76C7D5432997}" dt="2023-11-19T18:47:45.852" v="7215" actId="20577"/>
          <ac:spMkLst>
            <pc:docMk/>
            <pc:sldMk cId="1575636422" sldId="332"/>
            <ac:spMk id="3" creationId="{DB708099-B3E7-404B-ACE4-AFD2F0F95364}"/>
          </ac:spMkLst>
        </pc:spChg>
        <pc:spChg chg="mod">
          <ac:chgData name="Philippe Lortie" userId="22871297-0e8d-42bd-b330-98aefbffef7c" providerId="ADAL" clId="{7847F7A3-D200-409C-A4DC-76C7D5432997}" dt="2023-11-19T15:12:23.332" v="394" actId="20577"/>
          <ac:spMkLst>
            <pc:docMk/>
            <pc:sldMk cId="1575636422" sldId="332"/>
            <ac:spMk id="5" creationId="{00000000-0000-0000-0000-000000000000}"/>
          </ac:spMkLst>
        </pc:spChg>
      </pc:sldChg>
      <pc:sldChg chg="modSp">
        <pc:chgData name="Philippe Lortie" userId="22871297-0e8d-42bd-b330-98aefbffef7c" providerId="ADAL" clId="{7847F7A3-D200-409C-A4DC-76C7D5432997}" dt="2023-11-19T18:49:06.561" v="7230" actId="20577"/>
        <pc:sldMkLst>
          <pc:docMk/>
          <pc:sldMk cId="2670766624" sldId="333"/>
        </pc:sldMkLst>
        <pc:spChg chg="mod">
          <ac:chgData name="Philippe Lortie" userId="22871297-0e8d-42bd-b330-98aefbffef7c" providerId="ADAL" clId="{7847F7A3-D200-409C-A4DC-76C7D5432997}" dt="2023-11-19T18:49:06.561" v="7230" actId="20577"/>
          <ac:spMkLst>
            <pc:docMk/>
            <pc:sldMk cId="2670766624" sldId="333"/>
            <ac:spMk id="8" creationId="{00000000-0000-0000-0000-000000000000}"/>
          </ac:spMkLst>
        </pc:spChg>
      </pc:sldChg>
      <pc:sldChg chg="del">
        <pc:chgData name="Philippe Lortie" userId="22871297-0e8d-42bd-b330-98aefbffef7c" providerId="ADAL" clId="{7847F7A3-D200-409C-A4DC-76C7D5432997}" dt="2023-11-19T15:39:46.784" v="1691" actId="2696"/>
        <pc:sldMkLst>
          <pc:docMk/>
          <pc:sldMk cId="2440696094" sldId="334"/>
        </pc:sldMkLst>
      </pc:sldChg>
      <pc:sldChg chg="modSp mod">
        <pc:chgData name="Philippe Lortie" userId="22871297-0e8d-42bd-b330-98aefbffef7c" providerId="ADAL" clId="{7847F7A3-D200-409C-A4DC-76C7D5432997}" dt="2023-11-19T18:50:36.952" v="7242" actId="1076"/>
        <pc:sldMkLst>
          <pc:docMk/>
          <pc:sldMk cId="3858907304" sldId="335"/>
        </pc:sldMkLst>
        <pc:spChg chg="mod">
          <ac:chgData name="Philippe Lortie" userId="22871297-0e8d-42bd-b330-98aefbffef7c" providerId="ADAL" clId="{7847F7A3-D200-409C-A4DC-76C7D5432997}" dt="2023-11-19T18:50:36.952" v="7242" actId="1076"/>
          <ac:spMkLst>
            <pc:docMk/>
            <pc:sldMk cId="3858907304" sldId="335"/>
            <ac:spMk id="8" creationId="{00000000-0000-0000-0000-000000000000}"/>
          </ac:spMkLst>
        </pc:spChg>
      </pc:sldChg>
      <pc:sldChg chg="del">
        <pc:chgData name="Philippe Lortie" userId="22871297-0e8d-42bd-b330-98aefbffef7c" providerId="ADAL" clId="{7847F7A3-D200-409C-A4DC-76C7D5432997}" dt="2023-11-19T16:15:26.877" v="2154" actId="2696"/>
        <pc:sldMkLst>
          <pc:docMk/>
          <pc:sldMk cId="1824278488" sldId="336"/>
        </pc:sldMkLst>
      </pc:sldChg>
      <pc:sldChg chg="del">
        <pc:chgData name="Philippe Lortie" userId="22871297-0e8d-42bd-b330-98aefbffef7c" providerId="ADAL" clId="{7847F7A3-D200-409C-A4DC-76C7D5432997}" dt="2023-11-19T16:15:05.900" v="2151" actId="2696"/>
        <pc:sldMkLst>
          <pc:docMk/>
          <pc:sldMk cId="2387427529" sldId="337"/>
        </pc:sldMkLst>
      </pc:sldChg>
      <pc:sldChg chg="del">
        <pc:chgData name="Philippe Lortie" userId="22871297-0e8d-42bd-b330-98aefbffef7c" providerId="ADAL" clId="{7847F7A3-D200-409C-A4DC-76C7D5432997}" dt="2023-11-19T15:39:26.664" v="1690" actId="2696"/>
        <pc:sldMkLst>
          <pc:docMk/>
          <pc:sldMk cId="1003440147" sldId="339"/>
        </pc:sldMkLst>
      </pc:sldChg>
      <pc:sldChg chg="modSp mod">
        <pc:chgData name="Philippe Lortie" userId="22871297-0e8d-42bd-b330-98aefbffef7c" providerId="ADAL" clId="{7847F7A3-D200-409C-A4DC-76C7D5432997}" dt="2023-11-19T18:51:18.121" v="7244" actId="1076"/>
        <pc:sldMkLst>
          <pc:docMk/>
          <pc:sldMk cId="1747815798" sldId="340"/>
        </pc:sldMkLst>
        <pc:spChg chg="mod">
          <ac:chgData name="Philippe Lortie" userId="22871297-0e8d-42bd-b330-98aefbffef7c" providerId="ADAL" clId="{7847F7A3-D200-409C-A4DC-76C7D5432997}" dt="2023-11-19T18:51:18.121" v="7244" actId="1076"/>
          <ac:spMkLst>
            <pc:docMk/>
            <pc:sldMk cId="1747815798" sldId="340"/>
            <ac:spMk id="8" creationId="{00000000-0000-0000-0000-000000000000}"/>
          </ac:spMkLst>
        </pc:spChg>
      </pc:sldChg>
      <pc:sldChg chg="modSp mod">
        <pc:chgData name="Philippe Lortie" userId="22871297-0e8d-42bd-b330-98aefbffef7c" providerId="ADAL" clId="{7847F7A3-D200-409C-A4DC-76C7D5432997}" dt="2023-11-19T16:42:51.001" v="3861" actId="1076"/>
        <pc:sldMkLst>
          <pc:docMk/>
          <pc:sldMk cId="1985480898" sldId="341"/>
        </pc:sldMkLst>
        <pc:spChg chg="mod">
          <ac:chgData name="Philippe Lortie" userId="22871297-0e8d-42bd-b330-98aefbffef7c" providerId="ADAL" clId="{7847F7A3-D200-409C-A4DC-76C7D5432997}" dt="2023-11-19T16:42:51.001" v="3861" actId="1076"/>
          <ac:spMkLst>
            <pc:docMk/>
            <pc:sldMk cId="1985480898" sldId="341"/>
            <ac:spMk id="8" creationId="{00000000-0000-0000-0000-000000000000}"/>
          </ac:spMkLst>
        </pc:spChg>
      </pc:sldChg>
      <pc:sldChg chg="modSp add del mod">
        <pc:chgData name="Philippe Lortie" userId="22871297-0e8d-42bd-b330-98aefbffef7c" providerId="ADAL" clId="{7847F7A3-D200-409C-A4DC-76C7D5432997}" dt="2023-11-19T17:04:56.451" v="4067" actId="2696"/>
        <pc:sldMkLst>
          <pc:docMk/>
          <pc:sldMk cId="4019641439" sldId="345"/>
        </pc:sldMkLst>
        <pc:graphicFrameChg chg="modGraphic">
          <ac:chgData name="Philippe Lortie" userId="22871297-0e8d-42bd-b330-98aefbffef7c" providerId="ADAL" clId="{7847F7A3-D200-409C-A4DC-76C7D5432997}" dt="2023-11-19T16:46:09.964" v="3869" actId="255"/>
          <ac:graphicFrameMkLst>
            <pc:docMk/>
            <pc:sldMk cId="4019641439" sldId="345"/>
            <ac:graphicFrameMk id="2" creationId="{14077916-5481-4D85-8B44-62C5C79351CC}"/>
          </ac:graphicFrameMkLst>
        </pc:graphicFrameChg>
      </pc:sldChg>
      <pc:sldChg chg="del">
        <pc:chgData name="Philippe Lortie" userId="22871297-0e8d-42bd-b330-98aefbffef7c" providerId="ADAL" clId="{7847F7A3-D200-409C-A4DC-76C7D5432997}" dt="2023-11-19T16:47:29.942" v="3872" actId="2696"/>
        <pc:sldMkLst>
          <pc:docMk/>
          <pc:sldMk cId="1047528333" sldId="346"/>
        </pc:sldMkLst>
      </pc:sldChg>
      <pc:sldChg chg="modSp add mod modAnim">
        <pc:chgData name="Philippe Lortie" userId="22871297-0e8d-42bd-b330-98aefbffef7c" providerId="ADAL" clId="{7847F7A3-D200-409C-A4DC-76C7D5432997}" dt="2023-11-19T18:46:57.484" v="7198" actId="113"/>
        <pc:sldMkLst>
          <pc:docMk/>
          <pc:sldMk cId="1911218355" sldId="348"/>
        </pc:sldMkLst>
        <pc:spChg chg="mod">
          <ac:chgData name="Philippe Lortie" userId="22871297-0e8d-42bd-b330-98aefbffef7c" providerId="ADAL" clId="{7847F7A3-D200-409C-A4DC-76C7D5432997}" dt="2023-11-19T18:46:57.484" v="7198" actId="113"/>
          <ac:spMkLst>
            <pc:docMk/>
            <pc:sldMk cId="1911218355" sldId="348"/>
            <ac:spMk id="3" creationId="{DB708099-B3E7-404B-ACE4-AFD2F0F95364}"/>
          </ac:spMkLst>
        </pc:spChg>
        <pc:spChg chg="mod">
          <ac:chgData name="Philippe Lortie" userId="22871297-0e8d-42bd-b330-98aefbffef7c" providerId="ADAL" clId="{7847F7A3-D200-409C-A4DC-76C7D5432997}" dt="2023-11-19T15:15:12.415" v="525" actId="20577"/>
          <ac:spMkLst>
            <pc:docMk/>
            <pc:sldMk cId="1911218355" sldId="348"/>
            <ac:spMk id="5" creationId="{00000000-0000-0000-0000-000000000000}"/>
          </ac:spMkLst>
        </pc:spChg>
      </pc:sldChg>
      <pc:sldChg chg="modSp add mod">
        <pc:chgData name="Philippe Lortie" userId="22871297-0e8d-42bd-b330-98aefbffef7c" providerId="ADAL" clId="{7847F7A3-D200-409C-A4DC-76C7D5432997}" dt="2023-11-19T17:10:03.742" v="4091" actId="113"/>
        <pc:sldMkLst>
          <pc:docMk/>
          <pc:sldMk cId="193804624" sldId="349"/>
        </pc:sldMkLst>
        <pc:spChg chg="mod">
          <ac:chgData name="Philippe Lortie" userId="22871297-0e8d-42bd-b330-98aefbffef7c" providerId="ADAL" clId="{7847F7A3-D200-409C-A4DC-76C7D5432997}" dt="2023-11-19T16:16:56.580" v="2190" actId="20577"/>
          <ac:spMkLst>
            <pc:docMk/>
            <pc:sldMk cId="193804624" sldId="349"/>
            <ac:spMk id="5" creationId="{00000000-0000-0000-0000-000000000000}"/>
          </ac:spMkLst>
        </pc:spChg>
        <pc:spChg chg="mod">
          <ac:chgData name="Philippe Lortie" userId="22871297-0e8d-42bd-b330-98aefbffef7c" providerId="ADAL" clId="{7847F7A3-D200-409C-A4DC-76C7D5432997}" dt="2023-11-19T17:10:03.742" v="4091" actId="113"/>
          <ac:spMkLst>
            <pc:docMk/>
            <pc:sldMk cId="193804624" sldId="349"/>
            <ac:spMk id="8" creationId="{00000000-0000-0000-0000-000000000000}"/>
          </ac:spMkLst>
        </pc:spChg>
      </pc:sldChg>
      <pc:sldChg chg="addSp delSp modSp add mod">
        <pc:chgData name="Philippe Lortie" userId="22871297-0e8d-42bd-b330-98aefbffef7c" providerId="ADAL" clId="{7847F7A3-D200-409C-A4DC-76C7D5432997}" dt="2023-11-19T17:04:31.716" v="4066" actId="20577"/>
        <pc:sldMkLst>
          <pc:docMk/>
          <pc:sldMk cId="617319984" sldId="350"/>
        </pc:sldMkLst>
        <pc:graphicFrameChg chg="del modGraphic">
          <ac:chgData name="Philippe Lortie" userId="22871297-0e8d-42bd-b330-98aefbffef7c" providerId="ADAL" clId="{7847F7A3-D200-409C-A4DC-76C7D5432997}" dt="2023-11-19T17:02:21.297" v="4041" actId="21"/>
          <ac:graphicFrameMkLst>
            <pc:docMk/>
            <pc:sldMk cId="617319984" sldId="350"/>
            <ac:graphicFrameMk id="2" creationId="{14077916-5481-4D85-8B44-62C5C79351CC}"/>
          </ac:graphicFrameMkLst>
        </pc:graphicFrameChg>
        <pc:graphicFrameChg chg="add del mod">
          <ac:chgData name="Philippe Lortie" userId="22871297-0e8d-42bd-b330-98aefbffef7c" providerId="ADAL" clId="{7847F7A3-D200-409C-A4DC-76C7D5432997}" dt="2023-11-19T17:03:13.997" v="4053"/>
          <ac:graphicFrameMkLst>
            <pc:docMk/>
            <pc:sldMk cId="617319984" sldId="350"/>
            <ac:graphicFrameMk id="3" creationId="{06C1C28B-28D5-994E-1866-B44EB144F953}"/>
          </ac:graphicFrameMkLst>
        </pc:graphicFrameChg>
        <pc:graphicFrameChg chg="add mod modGraphic">
          <ac:chgData name="Philippe Lortie" userId="22871297-0e8d-42bd-b330-98aefbffef7c" providerId="ADAL" clId="{7847F7A3-D200-409C-A4DC-76C7D5432997}" dt="2023-11-19T17:04:31.716" v="4066" actId="20577"/>
          <ac:graphicFrameMkLst>
            <pc:docMk/>
            <pc:sldMk cId="617319984" sldId="350"/>
            <ac:graphicFrameMk id="4" creationId="{7B80D95E-D9DF-6802-932A-EFCD1BDB70BF}"/>
          </ac:graphicFrameMkLst>
        </pc:graphicFrameChg>
      </pc:sldChg>
      <pc:sldChg chg="modSp add mod">
        <pc:chgData name="Philippe Lortie" userId="22871297-0e8d-42bd-b330-98aefbffef7c" providerId="ADAL" clId="{7847F7A3-D200-409C-A4DC-76C7D5432997}" dt="2023-11-19T18:12:42.252" v="5667" actId="20577"/>
        <pc:sldMkLst>
          <pc:docMk/>
          <pc:sldMk cId="442032121" sldId="351"/>
        </pc:sldMkLst>
        <pc:spChg chg="mod">
          <ac:chgData name="Philippe Lortie" userId="22871297-0e8d-42bd-b330-98aefbffef7c" providerId="ADAL" clId="{7847F7A3-D200-409C-A4DC-76C7D5432997}" dt="2023-11-19T17:25:11.185" v="5002" actId="20577"/>
          <ac:spMkLst>
            <pc:docMk/>
            <pc:sldMk cId="442032121" sldId="351"/>
            <ac:spMk id="5" creationId="{00000000-0000-0000-0000-000000000000}"/>
          </ac:spMkLst>
        </pc:spChg>
        <pc:spChg chg="mod">
          <ac:chgData name="Philippe Lortie" userId="22871297-0e8d-42bd-b330-98aefbffef7c" providerId="ADAL" clId="{7847F7A3-D200-409C-A4DC-76C7D5432997}" dt="2023-11-19T18:12:42.252" v="5667" actId="20577"/>
          <ac:spMkLst>
            <pc:docMk/>
            <pc:sldMk cId="442032121" sldId="351"/>
            <ac:spMk id="8" creationId="{00000000-0000-0000-0000-000000000000}"/>
          </ac:spMkLst>
        </pc:spChg>
      </pc:sldChg>
      <pc:sldChg chg="modSp add mod">
        <pc:chgData name="Philippe Lortie" userId="22871297-0e8d-42bd-b330-98aefbffef7c" providerId="ADAL" clId="{7847F7A3-D200-409C-A4DC-76C7D5432997}" dt="2023-11-19T18:28:40.396" v="6758" actId="20577"/>
        <pc:sldMkLst>
          <pc:docMk/>
          <pc:sldMk cId="2084786750" sldId="352"/>
        </pc:sldMkLst>
        <pc:spChg chg="mod">
          <ac:chgData name="Philippe Lortie" userId="22871297-0e8d-42bd-b330-98aefbffef7c" providerId="ADAL" clId="{7847F7A3-D200-409C-A4DC-76C7D5432997}" dt="2023-11-19T18:14:33.699" v="5689"/>
          <ac:spMkLst>
            <pc:docMk/>
            <pc:sldMk cId="2084786750" sldId="352"/>
            <ac:spMk id="5" creationId="{00000000-0000-0000-0000-000000000000}"/>
          </ac:spMkLst>
        </pc:spChg>
        <pc:spChg chg="mod">
          <ac:chgData name="Philippe Lortie" userId="22871297-0e8d-42bd-b330-98aefbffef7c" providerId="ADAL" clId="{7847F7A3-D200-409C-A4DC-76C7D5432997}" dt="2023-11-19T18:28:40.396" v="6758" actId="20577"/>
          <ac:spMkLst>
            <pc:docMk/>
            <pc:sldMk cId="2084786750" sldId="352"/>
            <ac:spMk id="8" creationId="{00000000-0000-0000-0000-000000000000}"/>
          </ac:spMkLst>
        </pc:spChg>
      </pc:sldChg>
      <pc:sldChg chg="modSp add mod">
        <pc:chgData name="Philippe Lortie" userId="22871297-0e8d-42bd-b330-98aefbffef7c" providerId="ADAL" clId="{7847F7A3-D200-409C-A4DC-76C7D5432997}" dt="2023-11-19T18:45:11.048" v="7188" actId="6549"/>
        <pc:sldMkLst>
          <pc:docMk/>
          <pc:sldMk cId="795076587" sldId="353"/>
        </pc:sldMkLst>
        <pc:spChg chg="mod">
          <ac:chgData name="Philippe Lortie" userId="22871297-0e8d-42bd-b330-98aefbffef7c" providerId="ADAL" clId="{7847F7A3-D200-409C-A4DC-76C7D5432997}" dt="2023-11-19T18:32:53.143" v="6794"/>
          <ac:spMkLst>
            <pc:docMk/>
            <pc:sldMk cId="795076587" sldId="353"/>
            <ac:spMk id="5" creationId="{00000000-0000-0000-0000-000000000000}"/>
          </ac:spMkLst>
        </pc:spChg>
        <pc:spChg chg="mod">
          <ac:chgData name="Philippe Lortie" userId="22871297-0e8d-42bd-b330-98aefbffef7c" providerId="ADAL" clId="{7847F7A3-D200-409C-A4DC-76C7D5432997}" dt="2023-11-19T18:45:11.048" v="7188" actId="6549"/>
          <ac:spMkLst>
            <pc:docMk/>
            <pc:sldMk cId="795076587" sldId="353"/>
            <ac:spMk id="8" creationId="{00000000-0000-0000-0000-000000000000}"/>
          </ac:spMkLst>
        </pc:spChg>
      </pc:sldChg>
      <pc:sldChg chg="modSp mod">
        <pc:chgData name="Philippe Lortie" userId="22871297-0e8d-42bd-b330-98aefbffef7c" providerId="ADAL" clId="{7847F7A3-D200-409C-A4DC-76C7D5432997}" dt="2023-11-21T17:22:19.580" v="7289" actId="1076"/>
        <pc:sldMkLst>
          <pc:docMk/>
          <pc:sldMk cId="4269776348" sldId="354"/>
        </pc:sldMkLst>
        <pc:spChg chg="mod">
          <ac:chgData name="Philippe Lortie" userId="22871297-0e8d-42bd-b330-98aefbffef7c" providerId="ADAL" clId="{7847F7A3-D200-409C-A4DC-76C7D5432997}" dt="2023-11-21T17:22:19.580" v="7289" actId="1076"/>
          <ac:spMkLst>
            <pc:docMk/>
            <pc:sldMk cId="4269776348" sldId="354"/>
            <ac:spMk id="4" creationId="{BBF67E81-FFB1-4886-98AF-CADDD4F24E3C}"/>
          </ac:spMkLst>
        </pc:spChg>
      </pc:sldChg>
    </pc:docChg>
  </pc:docChgLst>
  <pc:docChgLst>
    <pc:chgData name="Nietta Keane" userId="S::nk@hcch.nl::b0c279c1-f57e-4bee-b7fc-6e56632df7de" providerId="AD" clId="Web-{05FD0F5A-1018-4FE2-B99C-8641B7D1F13A}"/>
    <pc:docChg chg="addSld modSld">
      <pc:chgData name="Nietta Keane" userId="S::nk@hcch.nl::b0c279c1-f57e-4bee-b7fc-6e56632df7de" providerId="AD" clId="Web-{05FD0F5A-1018-4FE2-B99C-8641B7D1F13A}" dt="2023-11-21T15:34:01.580" v="4" actId="1076"/>
      <pc:docMkLst>
        <pc:docMk/>
      </pc:docMkLst>
      <pc:sldChg chg="modSp add">
        <pc:chgData name="Nietta Keane" userId="S::nk@hcch.nl::b0c279c1-f57e-4bee-b7fc-6e56632df7de" providerId="AD" clId="Web-{05FD0F5A-1018-4FE2-B99C-8641B7D1F13A}" dt="2023-11-21T15:34:01.580" v="4" actId="1076"/>
        <pc:sldMkLst>
          <pc:docMk/>
          <pc:sldMk cId="4269776348" sldId="354"/>
        </pc:sldMkLst>
        <pc:spChg chg="mod">
          <ac:chgData name="Nietta Keane" userId="S::nk@hcch.nl::b0c279c1-f57e-4bee-b7fc-6e56632df7de" providerId="AD" clId="Web-{05FD0F5A-1018-4FE2-B99C-8641B7D1F13A}" dt="2023-11-21T15:34:01.580" v="4" actId="1076"/>
          <ac:spMkLst>
            <pc:docMk/>
            <pc:sldMk cId="4269776348" sldId="354"/>
            <ac:spMk id="4" creationId="{BBF67E81-FFB1-4886-98AF-CADDD4F24E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862" cy="497333"/>
          </a:xfrm>
          <a:prstGeom prst="rect">
            <a:avLst/>
          </a:prstGeom>
        </p:spPr>
        <p:txBody>
          <a:bodyPr vert="horz" lIns="88217" tIns="44109" rIns="88217" bIns="44109" rtlCol="0"/>
          <a:lstStyle>
            <a:lvl1pPr algn="l">
              <a:defRPr sz="1200"/>
            </a:lvl1pPr>
          </a:lstStyle>
          <a:p>
            <a:endParaRPr lang="en-US"/>
          </a:p>
        </p:txBody>
      </p:sp>
      <p:sp>
        <p:nvSpPr>
          <p:cNvPr id="3" name="Date Placeholder 2"/>
          <p:cNvSpPr>
            <a:spLocks noGrp="1"/>
          </p:cNvSpPr>
          <p:nvPr>
            <p:ph type="dt" sz="quarter" idx="1"/>
          </p:nvPr>
        </p:nvSpPr>
        <p:spPr>
          <a:xfrm>
            <a:off x="3850294" y="3"/>
            <a:ext cx="2945862" cy="497333"/>
          </a:xfrm>
          <a:prstGeom prst="rect">
            <a:avLst/>
          </a:prstGeom>
        </p:spPr>
        <p:txBody>
          <a:bodyPr vert="horz" lIns="88217" tIns="44109" rIns="88217" bIns="44109" rtlCol="0"/>
          <a:lstStyle>
            <a:lvl1pPr algn="r">
              <a:defRPr sz="1200"/>
            </a:lvl1pPr>
          </a:lstStyle>
          <a:p>
            <a:fld id="{378C0FC3-7B22-4809-ADDC-0ADDB990CEAD}" type="datetimeFigureOut">
              <a:rPr lang="en-US" smtClean="0"/>
              <a:t>11/21/2023</a:t>
            </a:fld>
            <a:endParaRPr lang="en-US"/>
          </a:p>
        </p:txBody>
      </p:sp>
      <p:sp>
        <p:nvSpPr>
          <p:cNvPr id="4" name="Footer Placeholder 3"/>
          <p:cNvSpPr>
            <a:spLocks noGrp="1"/>
          </p:cNvSpPr>
          <p:nvPr>
            <p:ph type="ftr" sz="quarter" idx="2"/>
          </p:nvPr>
        </p:nvSpPr>
        <p:spPr>
          <a:xfrm>
            <a:off x="0" y="9429306"/>
            <a:ext cx="2945862" cy="497333"/>
          </a:xfrm>
          <a:prstGeom prst="rect">
            <a:avLst/>
          </a:prstGeom>
        </p:spPr>
        <p:txBody>
          <a:bodyPr vert="horz" lIns="88217" tIns="44109" rIns="88217" bIns="44109" rtlCol="0" anchor="b"/>
          <a:lstStyle>
            <a:lvl1pPr algn="l">
              <a:defRPr sz="1200"/>
            </a:lvl1pPr>
          </a:lstStyle>
          <a:p>
            <a:endParaRPr lang="en-US"/>
          </a:p>
        </p:txBody>
      </p:sp>
      <p:sp>
        <p:nvSpPr>
          <p:cNvPr id="5" name="Slide Number Placeholder 4"/>
          <p:cNvSpPr>
            <a:spLocks noGrp="1"/>
          </p:cNvSpPr>
          <p:nvPr>
            <p:ph type="sldNum" sz="quarter" idx="3"/>
          </p:nvPr>
        </p:nvSpPr>
        <p:spPr>
          <a:xfrm>
            <a:off x="3850294" y="9429306"/>
            <a:ext cx="2945862" cy="497333"/>
          </a:xfrm>
          <a:prstGeom prst="rect">
            <a:avLst/>
          </a:prstGeom>
        </p:spPr>
        <p:txBody>
          <a:bodyPr vert="horz" lIns="88217" tIns="44109" rIns="88217" bIns="44109" rtlCol="0" anchor="b"/>
          <a:lstStyle>
            <a:lvl1pPr algn="r">
              <a:defRPr sz="1200"/>
            </a:lvl1pPr>
          </a:lstStyle>
          <a:p>
            <a:fld id="{443FB67F-B528-4515-8F1D-8A5740C967DB}" type="slidenum">
              <a:rPr lang="en-US" smtClean="0"/>
              <a:t>‹#›</a:t>
            </a:fld>
            <a:endParaRPr lang="en-US"/>
          </a:p>
        </p:txBody>
      </p:sp>
    </p:spTree>
    <p:extLst>
      <p:ext uri="{BB962C8B-B14F-4D97-AF65-F5344CB8AC3E}">
        <p14:creationId xmlns:p14="http://schemas.microsoft.com/office/powerpoint/2010/main" val="243327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5558" tIns="47778" rIns="95558" bIns="47778" rtlCol="0"/>
          <a:lstStyle>
            <a:lvl1pPr algn="l">
              <a:defRPr sz="1300"/>
            </a:lvl1pPr>
          </a:lstStyle>
          <a:p>
            <a:endParaRPr lang="en-GB"/>
          </a:p>
        </p:txBody>
      </p:sp>
      <p:sp>
        <p:nvSpPr>
          <p:cNvPr id="3" name="Date Placeholder 2"/>
          <p:cNvSpPr>
            <a:spLocks noGrp="1"/>
          </p:cNvSpPr>
          <p:nvPr>
            <p:ph type="dt" idx="1"/>
          </p:nvPr>
        </p:nvSpPr>
        <p:spPr>
          <a:xfrm>
            <a:off x="3850445" y="1"/>
            <a:ext cx="2945659" cy="498056"/>
          </a:xfrm>
          <a:prstGeom prst="rect">
            <a:avLst/>
          </a:prstGeom>
        </p:spPr>
        <p:txBody>
          <a:bodyPr vert="horz" lIns="95558" tIns="47778" rIns="95558" bIns="47778" rtlCol="0"/>
          <a:lstStyle>
            <a:lvl1pPr algn="r">
              <a:defRPr sz="1300"/>
            </a:lvl1pPr>
          </a:lstStyle>
          <a:p>
            <a:fld id="{B82D451E-E00A-4723-971E-A673CCEEE075}" type="datetimeFigureOut">
              <a:rPr lang="en-GB" smtClean="0"/>
              <a:t>21/11/2023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58" tIns="47778" rIns="95558" bIns="47778"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58" tIns="47778" rIns="95558" bIns="477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5558" tIns="47778" rIns="95558" bIns="47778" rtlCol="0" anchor="b"/>
          <a:lstStyle>
            <a:lvl1pPr algn="l">
              <a:defRPr sz="13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5558" tIns="47778" rIns="95558" bIns="47778" rtlCol="0" anchor="b"/>
          <a:lstStyle>
            <a:lvl1pPr algn="r">
              <a:defRPr sz="1300"/>
            </a:lvl1pPr>
          </a:lstStyle>
          <a:p>
            <a:fld id="{99241C31-E533-405D-948C-E021D231CAB2}" type="slidenum">
              <a:rPr lang="en-GB" smtClean="0"/>
              <a:t>‹#›</a:t>
            </a:fld>
            <a:endParaRPr lang="en-GB"/>
          </a:p>
        </p:txBody>
      </p:sp>
    </p:spTree>
    <p:extLst>
      <p:ext uri="{BB962C8B-B14F-4D97-AF65-F5344CB8AC3E}">
        <p14:creationId xmlns:p14="http://schemas.microsoft.com/office/powerpoint/2010/main" val="368821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674688" y="809625"/>
            <a:ext cx="5384800" cy="404018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5571" fontAlgn="base">
              <a:spcBef>
                <a:spcPct val="30000"/>
              </a:spcBef>
              <a:spcAft>
                <a:spcPct val="0"/>
              </a:spcAft>
              <a:defRPr/>
            </a:pPr>
            <a:endParaRPr lang="en-GB" altLang="en-US">
              <a:latin typeface="Arial" panose="020B0604020202020204" pitchFamily="34" charset="0"/>
            </a:endParaRPr>
          </a:p>
        </p:txBody>
      </p:sp>
    </p:spTree>
    <p:extLst>
      <p:ext uri="{BB962C8B-B14F-4D97-AF65-F5344CB8AC3E}">
        <p14:creationId xmlns:p14="http://schemas.microsoft.com/office/powerpoint/2010/main" val="2775332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10</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864704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12</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361439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12</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142161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14</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317039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15</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210012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15</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485977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17</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109222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18</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50948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19</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307172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20</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203834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2</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377162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21</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171129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22</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117222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23</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361195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58F6C5-6D35-44B1-9C7C-215E4D538112}" type="slidenum">
              <a:rPr lang="en-US" altLang="en-US" smtClean="0"/>
              <a:pPr>
                <a:defRPr/>
              </a:pPr>
              <a:t>23</a:t>
            </a:fld>
            <a:endParaRPr lang="en-US" altLang="en-US"/>
          </a:p>
        </p:txBody>
      </p:sp>
    </p:spTree>
    <p:extLst>
      <p:ext uri="{BB962C8B-B14F-4D97-AF65-F5344CB8AC3E}">
        <p14:creationId xmlns:p14="http://schemas.microsoft.com/office/powerpoint/2010/main" val="257835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4</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125420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5</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259324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5</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237507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6</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220760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7</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60859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8</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237623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76401" indent="-298615">
              <a:defRPr sz="2100" b="1">
                <a:solidFill>
                  <a:schemeClr val="tx1"/>
                </a:solidFill>
                <a:latin typeface="Verdana" panose="020B0604030504040204" pitchFamily="34" charset="0"/>
              </a:defRPr>
            </a:lvl2pPr>
            <a:lvl3pPr marL="1194464" indent="-238893">
              <a:defRPr sz="2100" b="1">
                <a:solidFill>
                  <a:schemeClr val="tx1"/>
                </a:solidFill>
                <a:latin typeface="Verdana" panose="020B0604030504040204" pitchFamily="34" charset="0"/>
              </a:defRPr>
            </a:lvl3pPr>
            <a:lvl4pPr marL="1672249" indent="-238893">
              <a:defRPr sz="2100" b="1">
                <a:solidFill>
                  <a:schemeClr val="tx1"/>
                </a:solidFill>
                <a:latin typeface="Verdana" panose="020B0604030504040204" pitchFamily="34" charset="0"/>
              </a:defRPr>
            </a:lvl4pPr>
            <a:lvl5pPr marL="2150036" indent="-238893">
              <a:defRPr sz="2100" b="1">
                <a:solidFill>
                  <a:schemeClr val="tx1"/>
                </a:solidFill>
                <a:latin typeface="Verdana" panose="020B0604030504040204" pitchFamily="34" charset="0"/>
              </a:defRPr>
            </a:lvl5pPr>
            <a:lvl6pPr marL="2627820" indent="-238893" eaLnBrk="0" fontAlgn="base" hangingPunct="0">
              <a:spcBef>
                <a:spcPct val="0"/>
              </a:spcBef>
              <a:spcAft>
                <a:spcPct val="0"/>
              </a:spcAft>
              <a:defRPr sz="2100" b="1">
                <a:solidFill>
                  <a:schemeClr val="tx1"/>
                </a:solidFill>
                <a:latin typeface="Verdana" panose="020B0604030504040204" pitchFamily="34" charset="0"/>
              </a:defRPr>
            </a:lvl6pPr>
            <a:lvl7pPr marL="3105605" indent="-238893" eaLnBrk="0" fontAlgn="base" hangingPunct="0">
              <a:spcBef>
                <a:spcPct val="0"/>
              </a:spcBef>
              <a:spcAft>
                <a:spcPct val="0"/>
              </a:spcAft>
              <a:defRPr sz="2100" b="1">
                <a:solidFill>
                  <a:schemeClr val="tx1"/>
                </a:solidFill>
                <a:latin typeface="Verdana" panose="020B0604030504040204" pitchFamily="34" charset="0"/>
              </a:defRPr>
            </a:lvl7pPr>
            <a:lvl8pPr marL="3583391" indent="-238893" eaLnBrk="0" fontAlgn="base" hangingPunct="0">
              <a:spcBef>
                <a:spcPct val="0"/>
              </a:spcBef>
              <a:spcAft>
                <a:spcPct val="0"/>
              </a:spcAft>
              <a:defRPr sz="2100" b="1">
                <a:solidFill>
                  <a:schemeClr val="tx1"/>
                </a:solidFill>
                <a:latin typeface="Verdana" panose="020B0604030504040204" pitchFamily="34" charset="0"/>
              </a:defRPr>
            </a:lvl8pPr>
            <a:lvl9pPr marL="4061176" indent="-238893"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300" b="0">
                <a:solidFill>
                  <a:srgbClr val="000000"/>
                </a:solidFill>
                <a:latin typeface="Arial" panose="020B0604020202020204" pitchFamily="34" charset="0"/>
              </a:rPr>
              <a:pPr/>
              <a:t>10</a:t>
            </a:fld>
            <a:endParaRPr lang="en-US" altLang="en-US" sz="1300" b="0">
              <a:solidFill>
                <a:srgbClr val="000000"/>
              </a:solidFill>
              <a:latin typeface="Arial" panose="020B0604020202020204" pitchFamily="34" charset="0"/>
            </a:endParaRPr>
          </a:p>
        </p:txBody>
      </p:sp>
    </p:spTree>
    <p:extLst>
      <p:ext uri="{BB962C8B-B14F-4D97-AF65-F5344CB8AC3E}">
        <p14:creationId xmlns:p14="http://schemas.microsoft.com/office/powerpoint/2010/main" val="378404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DEF7B2-6336-4BE3-BBF4-8701359E97A1}"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68820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F7B2-6336-4BE3-BBF4-8701359E97A1}"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18348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F7B2-6336-4BE3-BBF4-8701359E97A1}"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69398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191731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6686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457772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204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841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94468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6278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221395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F7B2-6336-4BE3-BBF4-8701359E97A1}"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2904181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645130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3608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6175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2826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242356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9393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0236388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2149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2586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52508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F7B2-6336-4BE3-BBF4-8701359E97A1}"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2410792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2522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07485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754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15534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97887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7634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DEF7B2-6336-4BE3-BBF4-8701359E97A1}"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121876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EF7B2-6336-4BE3-BBF4-8701359E97A1}"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120933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EF7B2-6336-4BE3-BBF4-8701359E97A1}"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12622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F7B2-6336-4BE3-BBF4-8701359E97A1}"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378738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EF7B2-6336-4BE3-BBF4-8701359E97A1}"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153425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EF7B2-6336-4BE3-BBF4-8701359E97A1}"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5A71C-652E-4A65-A0F4-65F13C1B2B57}" type="slidenum">
              <a:rPr lang="en-GB" smtClean="0"/>
              <a:t>‹#›</a:t>
            </a:fld>
            <a:endParaRPr lang="en-GB"/>
          </a:p>
        </p:txBody>
      </p:sp>
    </p:spTree>
    <p:extLst>
      <p:ext uri="{BB962C8B-B14F-4D97-AF65-F5344CB8AC3E}">
        <p14:creationId xmlns:p14="http://schemas.microsoft.com/office/powerpoint/2010/main" val="201857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EF7B2-6336-4BE3-BBF4-8701359E97A1}" type="datetimeFigureOut">
              <a:rPr lang="en-GB" smtClean="0"/>
              <a:t>21/11/2023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5A71C-652E-4A65-A0F4-65F13C1B2B57}" type="slidenum">
              <a:rPr lang="en-GB" smtClean="0"/>
              <a:t>‹#›</a:t>
            </a:fld>
            <a:endParaRPr lang="en-GB"/>
          </a:p>
        </p:txBody>
      </p:sp>
    </p:spTree>
    <p:extLst>
      <p:ext uri="{BB962C8B-B14F-4D97-AF65-F5344CB8AC3E}">
        <p14:creationId xmlns:p14="http://schemas.microsoft.com/office/powerpoint/2010/main" val="2553749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fontAlgn="base">
              <a:spcBef>
                <a:spcPct val="0"/>
              </a:spcBef>
              <a:spcAft>
                <a:spcPct val="0"/>
              </a:spcAft>
              <a:defRPr/>
            </a:pPr>
            <a:endParaRPr lang="en-GB" altLang="en-US"/>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94821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fontAlgn="base">
              <a:spcBef>
                <a:spcPct val="0"/>
              </a:spcBef>
              <a:spcAft>
                <a:spcPct val="0"/>
              </a:spcAft>
              <a:defRPr/>
            </a:pPr>
            <a:endParaRPr lang="en-GB" altLang="en-US"/>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31834754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hf sldNum="0" hdr="0" ftr="0" dt="0"/>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2384427"/>
            <a:ext cx="9144000" cy="2073275"/>
          </a:xfrm>
          <a:prstGeom prst="rect">
            <a:avLst/>
          </a:prstGeom>
          <a:solidFill>
            <a:srgbClr val="0329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None/>
            </a:pPr>
            <a:r>
              <a:rPr lang="en-US" altLang="en-US" sz="3600" b="1" i="1" dirty="0">
                <a:solidFill>
                  <a:schemeClr val="bg1"/>
                </a:solidFill>
                <a:ea typeface="Verdana" panose="020B0604030504040204" pitchFamily="34" charset="0"/>
                <a:cs typeface="Verdana" panose="020B0604030504040204" pitchFamily="34" charset="0"/>
              </a:rPr>
              <a:t>HCCH 2000 Convention on the International Protection of Adults</a:t>
            </a:r>
            <a:br>
              <a:rPr lang="en-US" altLang="en-US" sz="3600" b="1" i="1" dirty="0">
                <a:solidFill>
                  <a:schemeClr val="bg1"/>
                </a:solidFill>
                <a:ea typeface="Verdana" panose="020B0604030504040204" pitchFamily="34" charset="0"/>
                <a:cs typeface="Verdana" panose="020B0604030504040204" pitchFamily="34" charset="0"/>
              </a:rPr>
            </a:br>
            <a:r>
              <a:rPr lang="en-US" altLang="en-US" sz="3600" b="1" i="1" dirty="0">
                <a:solidFill>
                  <a:schemeClr val="bg1"/>
                </a:solidFill>
                <a:ea typeface="Verdana" panose="020B0604030504040204" pitchFamily="34" charset="0"/>
                <a:cs typeface="Verdana" panose="020B0604030504040204" pitchFamily="34" charset="0"/>
              </a:rPr>
              <a:t>(</a:t>
            </a:r>
            <a:r>
              <a:rPr lang="en-US" altLang="en-US" sz="2800" b="1" i="1" dirty="0">
                <a:solidFill>
                  <a:schemeClr val="bg1"/>
                </a:solidFill>
                <a:ea typeface="Verdana" panose="020B0604030504040204" pitchFamily="34" charset="0"/>
                <a:cs typeface="Verdana" panose="020B0604030504040204" pitchFamily="34" charset="0"/>
              </a:rPr>
              <a:t>including recent developments)</a:t>
            </a:r>
          </a:p>
        </p:txBody>
      </p:sp>
      <p:sp>
        <p:nvSpPr>
          <p:cNvPr id="16387" name="Rectangle 4"/>
          <p:cNvSpPr>
            <a:spLocks noChangeArrowheads="1"/>
          </p:cNvSpPr>
          <p:nvPr/>
        </p:nvSpPr>
        <p:spPr bwMode="auto">
          <a:xfrm>
            <a:off x="0" y="5613400"/>
            <a:ext cx="9144000" cy="731838"/>
          </a:xfrm>
          <a:prstGeom prst="rect">
            <a:avLst/>
          </a:prstGeom>
          <a:solidFill>
            <a:srgbClr val="0069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en-US" altLang="en-US" sz="1800" b="1">
                <a:solidFill>
                  <a:schemeClr val="bg1"/>
                </a:solidFill>
              </a:rPr>
              <a:t>Philippe Lortie, First Secretary</a:t>
            </a:r>
          </a:p>
          <a:p>
            <a:pPr algn="ctr">
              <a:spcBef>
                <a:spcPct val="0"/>
              </a:spcBef>
              <a:buClrTx/>
              <a:buNone/>
            </a:pPr>
            <a:r>
              <a:rPr lang="en-US" altLang="en-US" sz="1800" b="1">
                <a:solidFill>
                  <a:schemeClr val="bg1"/>
                </a:solidFill>
              </a:rPr>
              <a:t>Permanent Bureau, HCCH</a:t>
            </a:r>
            <a:endParaRPr lang="en-US" altLang="en-US" sz="2800" b="1">
              <a:solidFill>
                <a:schemeClr val="bg1"/>
              </a:solidFill>
            </a:endParaRPr>
          </a:p>
        </p:txBody>
      </p:sp>
      <p:sp>
        <p:nvSpPr>
          <p:cNvPr id="16390" name="Rectangle 2"/>
          <p:cNvSpPr>
            <a:spLocks noChangeArrowheads="1"/>
          </p:cNvSpPr>
          <p:nvPr/>
        </p:nvSpPr>
        <p:spPr bwMode="auto">
          <a:xfrm>
            <a:off x="0" y="4549775"/>
            <a:ext cx="9144000" cy="971550"/>
          </a:xfrm>
          <a:prstGeom prst="rect">
            <a:avLst/>
          </a:prstGeom>
          <a:solidFill>
            <a:srgbClr val="A2B9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a:r>
              <a:rPr lang="en-GB" altLang="en-US" sz="1600" b="0" i="1" dirty="0">
                <a:solidFill>
                  <a:schemeClr val="bg1"/>
                </a:solidFill>
              </a:rPr>
              <a:t>Second FL-EUR Conference</a:t>
            </a:r>
          </a:p>
          <a:p>
            <a:pPr algn="ctr"/>
            <a:r>
              <a:rPr lang="en-GB" altLang="en-US" sz="1600" b="0" i="1" dirty="0">
                <a:solidFill>
                  <a:schemeClr val="bg1"/>
                </a:solidFill>
              </a:rPr>
              <a:t>“European Pathways for Supporting and Protecting Adults”</a:t>
            </a:r>
          </a:p>
          <a:p>
            <a:pPr algn="ctr"/>
            <a:r>
              <a:rPr lang="en-US" altLang="en-US" sz="1600" b="0" i="1" dirty="0">
                <a:solidFill>
                  <a:schemeClr val="bg1"/>
                </a:solidFill>
              </a:rPr>
              <a:t>Amsterdam, Netherlands, 24 November 2023</a:t>
            </a:r>
          </a:p>
        </p:txBody>
      </p:sp>
      <p:pic>
        <p:nvPicPr>
          <p:cNvPr id="2" name="Picture 1" descr="A close up of a sign&#10;&#10;Description automatically generated">
            <a:extLst>
              <a:ext uri="{FF2B5EF4-FFF2-40B4-BE49-F238E27FC236}">
                <a16:creationId xmlns:a16="http://schemas.microsoft.com/office/drawing/2014/main" id="{D2DC66E9-9D84-FA45-3E30-1BB1954B05E4}"/>
              </a:ext>
            </a:extLst>
          </p:cNvPr>
          <p:cNvPicPr>
            <a:picLocks noChangeAspect="1"/>
          </p:cNvPicPr>
          <p:nvPr/>
        </p:nvPicPr>
        <p:blipFill>
          <a:blip r:embed="rId3"/>
          <a:stretch>
            <a:fillRect/>
          </a:stretch>
        </p:blipFill>
        <p:spPr>
          <a:xfrm>
            <a:off x="5417408" y="326636"/>
            <a:ext cx="3541686" cy="1656184"/>
          </a:xfrm>
          <a:prstGeom prst="rect">
            <a:avLst/>
          </a:prstGeom>
        </p:spPr>
      </p:pic>
    </p:spTree>
    <p:extLst>
      <p:ext uri="{BB962C8B-B14F-4D97-AF65-F5344CB8AC3E}">
        <p14:creationId xmlns:p14="http://schemas.microsoft.com/office/powerpoint/2010/main" val="2941376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OTHER JURISDICTIONS </a:t>
            </a:r>
          </a:p>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FOR THE PURPOSE OF TRANSFER </a:t>
            </a:r>
          </a:p>
        </p:txBody>
      </p:sp>
      <p:sp>
        <p:nvSpPr>
          <p:cNvPr id="8" name="Rectangle 1"/>
          <p:cNvSpPr>
            <a:spLocks noChangeArrowheads="1"/>
          </p:cNvSpPr>
          <p:nvPr/>
        </p:nvSpPr>
        <p:spPr bwMode="auto">
          <a:xfrm>
            <a:off x="147575" y="1443798"/>
            <a:ext cx="8848849" cy="4862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spcBef>
                <a:spcPts val="1000"/>
              </a:spcBef>
              <a:buClr>
                <a:srgbClr val="007ED3"/>
              </a:buClr>
            </a:pPr>
            <a:r>
              <a:rPr lang="en-GB" altLang="en-US" dirty="0">
                <a:solidFill>
                  <a:srgbClr val="0069B4"/>
                </a:solidFill>
              </a:rPr>
              <a:t>Other </a:t>
            </a:r>
            <a:r>
              <a:rPr lang="en-GB" altLang="en-US" i="1" dirty="0">
                <a:solidFill>
                  <a:srgbClr val="0069B4"/>
                </a:solidFill>
              </a:rPr>
              <a:t>fora</a:t>
            </a:r>
            <a:r>
              <a:rPr lang="en-GB" altLang="en-US" dirty="0">
                <a:solidFill>
                  <a:srgbClr val="0069B4"/>
                </a:solidFill>
              </a:rPr>
              <a:t> </a:t>
            </a:r>
            <a:r>
              <a:rPr lang="en-GB" altLang="en-US" b="0" dirty="0">
                <a:solidFill>
                  <a:srgbClr val="03295A"/>
                </a:solidFill>
              </a:rPr>
              <a:t>for the purpose of </a:t>
            </a:r>
            <a:r>
              <a:rPr lang="en-GB" altLang="en-US" dirty="0">
                <a:solidFill>
                  <a:srgbClr val="0069B4"/>
                </a:solidFill>
              </a:rPr>
              <a:t>transfer of jurisdiction </a:t>
            </a:r>
            <a:r>
              <a:rPr lang="en-GB" altLang="en-US" b="0" dirty="0">
                <a:solidFill>
                  <a:srgbClr val="03295A"/>
                </a:solidFill>
              </a:rPr>
              <a:t>(Art. 8): </a:t>
            </a:r>
          </a:p>
          <a:p>
            <a:pPr marL="514350" indent="-342900">
              <a:spcBef>
                <a:spcPts val="1000"/>
              </a:spcBef>
              <a:buClr>
                <a:srgbClr val="007ED3"/>
              </a:buClr>
              <a:buFont typeface="Wingdings" panose="05000000000000000000" pitchFamily="2" charset="2"/>
              <a:buChar char="§"/>
            </a:pPr>
            <a:r>
              <a:rPr lang="en-GB" altLang="en-US" b="0" dirty="0">
                <a:solidFill>
                  <a:srgbClr val="03295A"/>
                </a:solidFill>
              </a:rPr>
              <a:t>A State of which the adult is a </a:t>
            </a:r>
            <a:r>
              <a:rPr lang="en-GB" altLang="en-US" dirty="0">
                <a:solidFill>
                  <a:srgbClr val="0069B4"/>
                </a:solidFill>
              </a:rPr>
              <a:t>national</a:t>
            </a:r>
            <a:r>
              <a:rPr lang="en-GB" altLang="en-US" b="0" dirty="0">
                <a:solidFill>
                  <a:srgbClr val="03295A"/>
                </a:solidFill>
              </a:rPr>
              <a:t> (Art. 8(2)(a)) </a:t>
            </a:r>
          </a:p>
          <a:p>
            <a:pPr marL="514350" indent="-342900">
              <a:spcBef>
                <a:spcPts val="1000"/>
              </a:spcBef>
              <a:buClr>
                <a:srgbClr val="007ED3"/>
              </a:buClr>
              <a:buFont typeface="Wingdings" panose="05000000000000000000" pitchFamily="2" charset="2"/>
              <a:buChar char="§"/>
            </a:pPr>
            <a:r>
              <a:rPr lang="en-GB" altLang="en-US" b="0" dirty="0">
                <a:solidFill>
                  <a:srgbClr val="03295A"/>
                </a:solidFill>
              </a:rPr>
              <a:t>The State of the </a:t>
            </a:r>
            <a:r>
              <a:rPr lang="en-GB" altLang="en-US" dirty="0">
                <a:solidFill>
                  <a:srgbClr val="0069B4"/>
                </a:solidFill>
              </a:rPr>
              <a:t>preceding habitual residence </a:t>
            </a:r>
            <a:r>
              <a:rPr lang="en-GB" altLang="en-US" b="0" dirty="0">
                <a:solidFill>
                  <a:srgbClr val="03295A"/>
                </a:solidFill>
              </a:rPr>
              <a:t>of the adult</a:t>
            </a:r>
            <a:br>
              <a:rPr lang="en-GB" altLang="en-US" b="0" dirty="0">
                <a:solidFill>
                  <a:srgbClr val="03295A"/>
                </a:solidFill>
              </a:rPr>
            </a:br>
            <a:r>
              <a:rPr lang="en-GB" altLang="en-US" b="0" dirty="0">
                <a:solidFill>
                  <a:srgbClr val="03295A"/>
                </a:solidFill>
              </a:rPr>
              <a:t>(Art. 8(2)(b)) </a:t>
            </a:r>
          </a:p>
          <a:p>
            <a:pPr marL="514350" indent="-342900">
              <a:spcBef>
                <a:spcPts val="1000"/>
              </a:spcBef>
              <a:buClr>
                <a:srgbClr val="007ED3"/>
              </a:buClr>
              <a:buFont typeface="Wingdings" panose="05000000000000000000" pitchFamily="2" charset="2"/>
              <a:buChar char="§"/>
            </a:pPr>
            <a:r>
              <a:rPr lang="en-GB" altLang="en-US" b="0" dirty="0">
                <a:solidFill>
                  <a:srgbClr val="03295A"/>
                </a:solidFill>
              </a:rPr>
              <a:t>A State in which </a:t>
            </a:r>
            <a:r>
              <a:rPr lang="en-GB" altLang="en-US" dirty="0">
                <a:solidFill>
                  <a:srgbClr val="0069B4"/>
                </a:solidFill>
              </a:rPr>
              <a:t>property</a:t>
            </a:r>
            <a:r>
              <a:rPr lang="en-GB" altLang="en-US" b="0" dirty="0">
                <a:solidFill>
                  <a:srgbClr val="03295A"/>
                </a:solidFill>
              </a:rPr>
              <a:t> of the adult is </a:t>
            </a:r>
            <a:r>
              <a:rPr lang="en-GB" altLang="en-US" dirty="0">
                <a:solidFill>
                  <a:srgbClr val="0069B4"/>
                </a:solidFill>
              </a:rPr>
              <a:t>located</a:t>
            </a:r>
            <a:r>
              <a:rPr lang="en-GB" altLang="en-US" b="0" dirty="0">
                <a:solidFill>
                  <a:srgbClr val="03295A"/>
                </a:solidFill>
              </a:rPr>
              <a:t> (Art. 8(2)(c))</a:t>
            </a:r>
          </a:p>
          <a:p>
            <a:pPr marL="514350" indent="-342900">
              <a:spcBef>
                <a:spcPts val="1000"/>
              </a:spcBef>
              <a:buClr>
                <a:srgbClr val="007ED3"/>
              </a:buClr>
              <a:buFont typeface="Wingdings" panose="05000000000000000000" pitchFamily="2" charset="2"/>
              <a:buChar char="§"/>
            </a:pPr>
            <a:r>
              <a:rPr lang="en-GB" altLang="en-US" b="0" dirty="0">
                <a:solidFill>
                  <a:srgbClr val="03295A"/>
                </a:solidFill>
                <a:highlight>
                  <a:srgbClr val="FFFF00"/>
                </a:highlight>
              </a:rPr>
              <a:t>The State whose authorities have been </a:t>
            </a:r>
            <a:r>
              <a:rPr lang="en-GB" altLang="en-US" dirty="0">
                <a:solidFill>
                  <a:srgbClr val="0069B4"/>
                </a:solidFill>
                <a:highlight>
                  <a:srgbClr val="FFFF00"/>
                </a:highlight>
              </a:rPr>
              <a:t>chosen in writing </a:t>
            </a:r>
            <a:r>
              <a:rPr lang="en-GB" altLang="en-US" b="0" dirty="0">
                <a:solidFill>
                  <a:srgbClr val="03295A"/>
                </a:solidFill>
                <a:highlight>
                  <a:srgbClr val="FFFF00"/>
                </a:highlight>
              </a:rPr>
              <a:t>by the adult to take measures directed to his or her protection</a:t>
            </a:r>
            <a:br>
              <a:rPr lang="en-GB" altLang="en-US" b="0" dirty="0">
                <a:solidFill>
                  <a:srgbClr val="03295A"/>
                </a:solidFill>
                <a:highlight>
                  <a:srgbClr val="FFFF00"/>
                </a:highlight>
              </a:rPr>
            </a:br>
            <a:r>
              <a:rPr lang="en-GB" altLang="en-US" b="0" dirty="0">
                <a:solidFill>
                  <a:srgbClr val="03295A"/>
                </a:solidFill>
                <a:highlight>
                  <a:srgbClr val="FFFF00"/>
                </a:highlight>
              </a:rPr>
              <a:t>(Art. 8(2)(d))</a:t>
            </a:r>
          </a:p>
          <a:p>
            <a:pPr marL="514350" indent="-342900">
              <a:spcBef>
                <a:spcPts val="1000"/>
              </a:spcBef>
              <a:buClr>
                <a:srgbClr val="007ED3"/>
              </a:buClr>
              <a:buFont typeface="Wingdings" panose="05000000000000000000" pitchFamily="2" charset="2"/>
              <a:buChar char="§"/>
            </a:pPr>
            <a:r>
              <a:rPr lang="en-GB" altLang="en-US" b="0" dirty="0">
                <a:solidFill>
                  <a:srgbClr val="03295A"/>
                </a:solidFill>
              </a:rPr>
              <a:t>The State of the </a:t>
            </a:r>
            <a:r>
              <a:rPr lang="en-GB" altLang="en-US" dirty="0">
                <a:solidFill>
                  <a:srgbClr val="0069B4"/>
                </a:solidFill>
              </a:rPr>
              <a:t>habitual residence of a person close </a:t>
            </a:r>
            <a:r>
              <a:rPr lang="en-GB" altLang="en-US" b="0" dirty="0">
                <a:solidFill>
                  <a:srgbClr val="03295A"/>
                </a:solidFill>
              </a:rPr>
              <a:t>to the adult prepared to undertake his or her protection (Art. 8(2)(e)) </a:t>
            </a:r>
          </a:p>
          <a:p>
            <a:pPr marL="514350" indent="-342900">
              <a:spcBef>
                <a:spcPts val="1000"/>
              </a:spcBef>
              <a:buClr>
                <a:srgbClr val="007ED3"/>
              </a:buClr>
              <a:buFont typeface="Wingdings" panose="05000000000000000000" pitchFamily="2" charset="2"/>
              <a:buChar char="§"/>
            </a:pPr>
            <a:r>
              <a:rPr lang="en-GB" altLang="en-US" b="0" dirty="0">
                <a:solidFill>
                  <a:srgbClr val="03295A"/>
                </a:solidFill>
              </a:rPr>
              <a:t>The State in whose territory the adult is </a:t>
            </a:r>
            <a:r>
              <a:rPr lang="en-GB" altLang="en-US" dirty="0">
                <a:solidFill>
                  <a:srgbClr val="0069B4"/>
                </a:solidFill>
              </a:rPr>
              <a:t>present</a:t>
            </a:r>
            <a:r>
              <a:rPr lang="en-GB" altLang="en-US" b="0" dirty="0">
                <a:solidFill>
                  <a:srgbClr val="03295A"/>
                </a:solidFill>
              </a:rPr>
              <a:t>, with regard to the protection of the person of the adult (Art. 8(2)(f)) </a:t>
            </a:r>
          </a:p>
        </p:txBody>
      </p:sp>
    </p:spTree>
    <p:extLst>
      <p:ext uri="{BB962C8B-B14F-4D97-AF65-F5344CB8AC3E}">
        <p14:creationId xmlns:p14="http://schemas.microsoft.com/office/powerpoint/2010/main" val="3207626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JURISDICTION RULES</a:t>
            </a:r>
            <a:b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SPECIAL COMMISSION DEVELOPMENTS</a:t>
            </a:r>
          </a:p>
        </p:txBody>
      </p:sp>
      <p:sp>
        <p:nvSpPr>
          <p:cNvPr id="8" name="Rectangle 1"/>
          <p:cNvSpPr>
            <a:spLocks noChangeArrowheads="1"/>
          </p:cNvSpPr>
          <p:nvPr/>
        </p:nvSpPr>
        <p:spPr bwMode="auto">
          <a:xfrm>
            <a:off x="0" y="1376201"/>
            <a:ext cx="9143999"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a:t>
            </a:r>
            <a:r>
              <a:rPr lang="en-GB" altLang="en-US" dirty="0">
                <a:solidFill>
                  <a:srgbClr val="0069B4"/>
                </a:solidFill>
              </a:rPr>
              <a:t>Complete and close system</a:t>
            </a:r>
            <a:r>
              <a:rPr lang="en-GB" altLang="en-US" b="0" dirty="0">
                <a:solidFill>
                  <a:srgbClr val="03295A"/>
                </a:solidFill>
              </a:rPr>
              <a:t>” – One competent authority at a given time over a specific matter </a:t>
            </a:r>
            <a:r>
              <a:rPr lang="en-GB" altLang="en-US" dirty="0">
                <a:solidFill>
                  <a:srgbClr val="03295A"/>
                </a:solidFill>
              </a:rPr>
              <a:t>[</a:t>
            </a:r>
            <a:r>
              <a:rPr lang="en-GB" altLang="en-US" dirty="0">
                <a:solidFill>
                  <a:srgbClr val="0069B4"/>
                </a:solidFill>
              </a:rPr>
              <a:t>C&amp;Rs 8-9</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Change of habitual residence </a:t>
            </a:r>
            <a:r>
              <a:rPr lang="en-GB" altLang="en-US" b="0" dirty="0">
                <a:solidFill>
                  <a:srgbClr val="03295A"/>
                </a:solidFill>
              </a:rPr>
              <a:t>(Art. 5(2)) – Former habitual residence may continue to exercise jurisdiction under other grounds (e.g., Art. 7) </a:t>
            </a:r>
            <a:r>
              <a:rPr lang="en-GB" altLang="en-US" dirty="0">
                <a:solidFill>
                  <a:srgbClr val="03295A"/>
                </a:solidFill>
              </a:rPr>
              <a:t>[</a:t>
            </a:r>
            <a:r>
              <a:rPr lang="en-GB" altLang="en-US" dirty="0">
                <a:solidFill>
                  <a:srgbClr val="0069B4"/>
                </a:solidFill>
              </a:rPr>
              <a:t>C&amp;Rs 10-11</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Jurisdiction based on </a:t>
            </a:r>
            <a:r>
              <a:rPr lang="en-GB" altLang="en-US" dirty="0">
                <a:solidFill>
                  <a:srgbClr val="0069B4"/>
                </a:solidFill>
              </a:rPr>
              <a:t>nationality</a:t>
            </a:r>
            <a:r>
              <a:rPr lang="en-GB" altLang="en-US" b="0" dirty="0">
                <a:solidFill>
                  <a:srgbClr val="03295A"/>
                </a:solidFill>
              </a:rPr>
              <a:t> in the case of a </a:t>
            </a:r>
            <a:r>
              <a:rPr lang="en-GB" altLang="en-US" dirty="0">
                <a:solidFill>
                  <a:srgbClr val="0069B4"/>
                </a:solidFill>
              </a:rPr>
              <a:t>multi-unit State</a:t>
            </a:r>
            <a:r>
              <a:rPr lang="en-GB" altLang="en-US" b="0" dirty="0">
                <a:solidFill>
                  <a:srgbClr val="03295A"/>
                </a:solidFill>
              </a:rPr>
              <a:t> (Arts 7 and 45(d)) </a:t>
            </a:r>
            <a:r>
              <a:rPr lang="en-GB" altLang="en-US" dirty="0">
                <a:solidFill>
                  <a:srgbClr val="03295A"/>
                </a:solidFill>
              </a:rPr>
              <a:t>[</a:t>
            </a:r>
            <a:r>
              <a:rPr lang="en-GB" altLang="en-US" dirty="0">
                <a:solidFill>
                  <a:srgbClr val="0069B4"/>
                </a:solidFill>
              </a:rPr>
              <a:t>C&amp;R 12</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Additional explanations regarding </a:t>
            </a:r>
            <a:r>
              <a:rPr lang="en-GB" altLang="en-US" dirty="0">
                <a:solidFill>
                  <a:srgbClr val="0069B4"/>
                </a:solidFill>
              </a:rPr>
              <a:t>party autonomy </a:t>
            </a:r>
            <a:r>
              <a:rPr lang="en-GB" altLang="en-US" b="0" dirty="0">
                <a:solidFill>
                  <a:srgbClr val="03295A"/>
                </a:solidFill>
              </a:rPr>
              <a:t>(Art. 8(2)(d)) and </a:t>
            </a:r>
            <a:r>
              <a:rPr lang="en-GB" altLang="en-US" dirty="0">
                <a:solidFill>
                  <a:srgbClr val="0069B4"/>
                </a:solidFill>
              </a:rPr>
              <a:t>transfer of jurisdiction </a:t>
            </a:r>
            <a:r>
              <a:rPr lang="en-GB" altLang="en-US" dirty="0">
                <a:solidFill>
                  <a:srgbClr val="03295A"/>
                </a:solidFill>
              </a:rPr>
              <a:t>[</a:t>
            </a:r>
            <a:r>
              <a:rPr lang="en-GB" altLang="en-US" dirty="0">
                <a:solidFill>
                  <a:srgbClr val="0069B4"/>
                </a:solidFill>
              </a:rPr>
              <a:t>C&amp;Rs 13-14</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Coordination</a:t>
            </a:r>
            <a:r>
              <a:rPr lang="en-GB" altLang="en-US" b="0" dirty="0">
                <a:solidFill>
                  <a:srgbClr val="03295A"/>
                </a:solidFill>
              </a:rPr>
              <a:t> of jurisdiction issues &amp; the use of </a:t>
            </a:r>
            <a:r>
              <a:rPr lang="en-GB" altLang="en-US" dirty="0">
                <a:solidFill>
                  <a:srgbClr val="0069B4"/>
                </a:solidFill>
              </a:rPr>
              <a:t>direction judicial communications</a:t>
            </a:r>
            <a:r>
              <a:rPr lang="en-GB" altLang="en-US" b="0" dirty="0">
                <a:solidFill>
                  <a:srgbClr val="03295A"/>
                </a:solidFill>
              </a:rPr>
              <a:t> </a:t>
            </a:r>
            <a:r>
              <a:rPr lang="en-GB" altLang="en-US" dirty="0">
                <a:solidFill>
                  <a:srgbClr val="03295A"/>
                </a:solidFill>
              </a:rPr>
              <a:t>[</a:t>
            </a:r>
            <a:r>
              <a:rPr lang="en-GB" altLang="en-US" dirty="0">
                <a:solidFill>
                  <a:srgbClr val="0069B4"/>
                </a:solidFill>
              </a:rPr>
              <a:t>C&amp;Rs 15-17</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Extension of the International Hague Network of Judges (</a:t>
            </a:r>
            <a:r>
              <a:rPr lang="en-GB" altLang="en-US" dirty="0">
                <a:solidFill>
                  <a:srgbClr val="0069B4"/>
                </a:solidFill>
              </a:rPr>
              <a:t>IHNJ</a:t>
            </a:r>
            <a:r>
              <a:rPr lang="en-GB" altLang="en-US" b="0" dirty="0">
                <a:solidFill>
                  <a:srgbClr val="03295A"/>
                </a:solidFill>
              </a:rPr>
              <a:t>) and the </a:t>
            </a:r>
            <a:r>
              <a:rPr lang="en-GB" altLang="en-US" dirty="0">
                <a:solidFill>
                  <a:srgbClr val="0069B4"/>
                </a:solidFill>
              </a:rPr>
              <a:t>Emerging Guidance </a:t>
            </a:r>
            <a:r>
              <a:rPr lang="en-GB" altLang="en-US" b="0" dirty="0">
                <a:solidFill>
                  <a:srgbClr val="03295A"/>
                </a:solidFill>
              </a:rPr>
              <a:t>on Direct Judicial Communications to the 2000 Convention </a:t>
            </a:r>
            <a:r>
              <a:rPr lang="en-GB" altLang="en-US" dirty="0">
                <a:solidFill>
                  <a:srgbClr val="03295A"/>
                </a:solidFill>
              </a:rPr>
              <a:t>[</a:t>
            </a:r>
            <a:r>
              <a:rPr lang="en-GB" altLang="en-US" dirty="0">
                <a:solidFill>
                  <a:srgbClr val="0069B4"/>
                </a:solidFill>
              </a:rPr>
              <a:t>C&amp;Rs 56-60</a:t>
            </a:r>
            <a:r>
              <a:rPr lang="en-GB" altLang="en-US" dirty="0">
                <a:solidFill>
                  <a:srgbClr val="03295A"/>
                </a:solidFill>
              </a:rPr>
              <a:t>]</a:t>
            </a:r>
          </a:p>
        </p:txBody>
      </p:sp>
    </p:spTree>
    <p:extLst>
      <p:ext uri="{BB962C8B-B14F-4D97-AF65-F5344CB8AC3E}">
        <p14:creationId xmlns:p14="http://schemas.microsoft.com/office/powerpoint/2010/main" val="193804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APPLICABLE LAW RULES </a:t>
            </a:r>
          </a:p>
        </p:txBody>
      </p:sp>
      <p:sp>
        <p:nvSpPr>
          <p:cNvPr id="8" name="Rectangle 1"/>
          <p:cNvSpPr>
            <a:spLocks noChangeArrowheads="1"/>
          </p:cNvSpPr>
          <p:nvPr/>
        </p:nvSpPr>
        <p:spPr bwMode="auto">
          <a:xfrm>
            <a:off x="147575" y="1414615"/>
            <a:ext cx="8848849" cy="5406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spcBef>
                <a:spcPts val="1000"/>
              </a:spcBef>
              <a:buClr>
                <a:srgbClr val="007ED3"/>
              </a:buClr>
            </a:pPr>
            <a:r>
              <a:rPr lang="en-GB" altLang="en-US" sz="1800">
                <a:solidFill>
                  <a:srgbClr val="03295A"/>
                </a:solidFill>
              </a:rPr>
              <a:t>Law applicable to measures of protection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Authorities apply </a:t>
            </a:r>
            <a:r>
              <a:rPr lang="en-GB" altLang="en-US" sz="1900">
                <a:solidFill>
                  <a:srgbClr val="0069B4"/>
                </a:solidFill>
              </a:rPr>
              <a:t>own law </a:t>
            </a:r>
            <a:r>
              <a:rPr lang="en-GB" altLang="en-US" sz="1800" b="0">
                <a:solidFill>
                  <a:srgbClr val="03295A"/>
                </a:solidFill>
              </a:rPr>
              <a:t>in exercising jurisdiction (</a:t>
            </a:r>
            <a:r>
              <a:rPr lang="en-GB" altLang="en-US" sz="1800">
                <a:solidFill>
                  <a:srgbClr val="03295A"/>
                </a:solidFill>
              </a:rPr>
              <a:t>Art. 13(1)</a:t>
            </a:r>
            <a:r>
              <a:rPr lang="en-GB" altLang="en-US" sz="1800" b="0">
                <a:solidFill>
                  <a:srgbClr val="03295A"/>
                </a:solidFill>
              </a:rPr>
              <a:t>)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Exceptionally, the </a:t>
            </a:r>
            <a:r>
              <a:rPr lang="en-GB" altLang="en-US" sz="1900">
                <a:solidFill>
                  <a:srgbClr val="0069B4"/>
                </a:solidFill>
              </a:rPr>
              <a:t>law of another State </a:t>
            </a:r>
            <a:r>
              <a:rPr lang="en-GB" altLang="en-US" sz="1800" b="0">
                <a:solidFill>
                  <a:srgbClr val="03295A"/>
                </a:solidFill>
              </a:rPr>
              <a:t>with a substantial connection to the case may be applied or considered (</a:t>
            </a:r>
            <a:r>
              <a:rPr lang="en-GB" altLang="en-US" sz="1800">
                <a:solidFill>
                  <a:srgbClr val="03295A"/>
                </a:solidFill>
              </a:rPr>
              <a:t>Art. 13(2)</a:t>
            </a:r>
            <a:r>
              <a:rPr lang="en-GB" altLang="en-US" sz="1800" b="0">
                <a:solidFill>
                  <a:srgbClr val="03295A"/>
                </a:solidFill>
              </a:rPr>
              <a:t>) </a:t>
            </a:r>
          </a:p>
          <a:p>
            <a:pPr marL="171450">
              <a:spcBef>
                <a:spcPts val="1000"/>
              </a:spcBef>
              <a:buClr>
                <a:srgbClr val="007ED3"/>
              </a:buClr>
            </a:pPr>
            <a:r>
              <a:rPr lang="en-GB" altLang="en-US" sz="1800">
                <a:solidFill>
                  <a:srgbClr val="03295A"/>
                </a:solidFill>
              </a:rPr>
              <a:t>Conditions of application of the measure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The </a:t>
            </a:r>
            <a:r>
              <a:rPr lang="en-GB" altLang="en-US" sz="1900">
                <a:solidFill>
                  <a:srgbClr val="0069B4"/>
                </a:solidFill>
              </a:rPr>
              <a:t>implementation</a:t>
            </a:r>
            <a:r>
              <a:rPr lang="en-GB" altLang="en-US" sz="1800" b="0">
                <a:solidFill>
                  <a:srgbClr val="03295A"/>
                </a:solidFill>
              </a:rPr>
              <a:t> of a measure taken by one Contracting State but implemented in another is governed by the </a:t>
            </a:r>
            <a:r>
              <a:rPr lang="en-GB" altLang="en-US" sz="1900">
                <a:solidFill>
                  <a:srgbClr val="0069B4"/>
                </a:solidFill>
              </a:rPr>
              <a:t>law of that other State </a:t>
            </a:r>
            <a:r>
              <a:rPr lang="en-GB" altLang="en-US" sz="1800" b="0">
                <a:solidFill>
                  <a:srgbClr val="03295A"/>
                </a:solidFill>
              </a:rPr>
              <a:t>(</a:t>
            </a:r>
            <a:r>
              <a:rPr lang="en-GB" altLang="en-US" sz="1800">
                <a:solidFill>
                  <a:srgbClr val="03295A"/>
                </a:solidFill>
              </a:rPr>
              <a:t>Art. 14</a:t>
            </a:r>
            <a:r>
              <a:rPr lang="en-GB" altLang="en-US" sz="1800" b="0">
                <a:solidFill>
                  <a:srgbClr val="03295A"/>
                </a:solidFill>
              </a:rPr>
              <a:t>) </a:t>
            </a:r>
          </a:p>
          <a:p>
            <a:pPr marL="171450">
              <a:spcBef>
                <a:spcPts val="1000"/>
              </a:spcBef>
              <a:buClr>
                <a:srgbClr val="007ED3"/>
              </a:buClr>
            </a:pPr>
            <a:r>
              <a:rPr lang="en-GB" altLang="en-US" sz="1800">
                <a:solidFill>
                  <a:srgbClr val="03295A"/>
                </a:solidFill>
                <a:highlight>
                  <a:srgbClr val="C0C0C0"/>
                </a:highlight>
              </a:rPr>
              <a:t>Other applicable law rules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highlight>
                  <a:srgbClr val="C0C0C0"/>
                </a:highlight>
              </a:rPr>
              <a:t>Protection of </a:t>
            </a:r>
            <a:r>
              <a:rPr lang="en-GB" altLang="en-US" sz="1900">
                <a:solidFill>
                  <a:srgbClr val="0069B4"/>
                </a:solidFill>
                <a:highlight>
                  <a:srgbClr val="C0C0C0"/>
                </a:highlight>
              </a:rPr>
              <a:t>third parties </a:t>
            </a:r>
            <a:r>
              <a:rPr lang="en-GB" altLang="en-US" sz="1800" b="0">
                <a:solidFill>
                  <a:srgbClr val="03295A"/>
                </a:solidFill>
                <a:highlight>
                  <a:srgbClr val="C0C0C0"/>
                </a:highlight>
              </a:rPr>
              <a:t>(Art. 17) </a:t>
            </a:r>
          </a:p>
          <a:p>
            <a:pPr marL="457200" indent="-285750">
              <a:spcBef>
                <a:spcPts val="1000"/>
              </a:spcBef>
              <a:buClr>
                <a:srgbClr val="007ED3"/>
              </a:buClr>
              <a:buFont typeface="Wingdings" panose="05000000000000000000" pitchFamily="2" charset="2"/>
              <a:buChar char="§"/>
            </a:pPr>
            <a:r>
              <a:rPr lang="en-GB" altLang="en-US" sz="1900">
                <a:solidFill>
                  <a:srgbClr val="0069B4"/>
                </a:solidFill>
                <a:highlight>
                  <a:srgbClr val="C0C0C0"/>
                </a:highlight>
              </a:rPr>
              <a:t>Universal</a:t>
            </a:r>
            <a:r>
              <a:rPr lang="en-GB" altLang="en-US" sz="1800" b="0">
                <a:solidFill>
                  <a:srgbClr val="03295A"/>
                </a:solidFill>
                <a:highlight>
                  <a:srgbClr val="C0C0C0"/>
                </a:highlight>
              </a:rPr>
              <a:t> character of the conflicts rules (Art. 18)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highlight>
                  <a:srgbClr val="C0C0C0"/>
                </a:highlight>
              </a:rPr>
              <a:t>Exclusion of </a:t>
            </a:r>
            <a:r>
              <a:rPr lang="en-GB" altLang="en-US" sz="1900" i="1" err="1">
                <a:solidFill>
                  <a:srgbClr val="0069B4"/>
                </a:solidFill>
                <a:highlight>
                  <a:srgbClr val="C0C0C0"/>
                </a:highlight>
              </a:rPr>
              <a:t>renvoi</a:t>
            </a:r>
            <a:r>
              <a:rPr lang="en-GB" altLang="en-US" sz="1800" b="0">
                <a:solidFill>
                  <a:srgbClr val="03295A"/>
                </a:solidFill>
                <a:highlight>
                  <a:srgbClr val="C0C0C0"/>
                </a:highlight>
              </a:rPr>
              <a:t> (Art. 19)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highlight>
                  <a:srgbClr val="C0C0C0"/>
                </a:highlight>
              </a:rPr>
              <a:t>Laws of </a:t>
            </a:r>
            <a:r>
              <a:rPr lang="en-GB" altLang="en-US" sz="1900">
                <a:solidFill>
                  <a:srgbClr val="0069B4"/>
                </a:solidFill>
                <a:highlight>
                  <a:srgbClr val="C0C0C0"/>
                </a:highlight>
              </a:rPr>
              <a:t>mandatory</a:t>
            </a:r>
            <a:r>
              <a:rPr lang="en-GB" altLang="en-US" sz="1800" b="0">
                <a:solidFill>
                  <a:srgbClr val="03295A"/>
                </a:solidFill>
                <a:highlight>
                  <a:srgbClr val="C0C0C0"/>
                </a:highlight>
              </a:rPr>
              <a:t> application (Art. 20) </a:t>
            </a:r>
          </a:p>
          <a:p>
            <a:pPr marL="457200" indent="-285750">
              <a:spcBef>
                <a:spcPts val="1000"/>
              </a:spcBef>
              <a:buClr>
                <a:srgbClr val="007ED3"/>
              </a:buClr>
              <a:buFont typeface="Wingdings" panose="05000000000000000000" pitchFamily="2" charset="2"/>
              <a:buChar char="§"/>
            </a:pPr>
            <a:r>
              <a:rPr lang="en-GB" altLang="en-US" sz="1900">
                <a:solidFill>
                  <a:srgbClr val="0069B4"/>
                </a:solidFill>
                <a:highlight>
                  <a:srgbClr val="C0C0C0"/>
                </a:highlight>
              </a:rPr>
              <a:t>Public policy </a:t>
            </a:r>
            <a:r>
              <a:rPr lang="en-GB" altLang="en-US" sz="1900" b="0">
                <a:solidFill>
                  <a:srgbClr val="03295A"/>
                </a:solidFill>
                <a:highlight>
                  <a:srgbClr val="C0C0C0"/>
                </a:highlight>
              </a:rPr>
              <a:t>exception (Art. 21)</a:t>
            </a:r>
          </a:p>
        </p:txBody>
      </p:sp>
    </p:spTree>
    <p:extLst>
      <p:ext uri="{BB962C8B-B14F-4D97-AF65-F5344CB8AC3E}">
        <p14:creationId xmlns:p14="http://schemas.microsoft.com/office/powerpoint/2010/main" val="6411689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POWERS OF REPRESENTATION &amp; APPLICABLE LAW </a:t>
            </a:r>
          </a:p>
        </p:txBody>
      </p:sp>
      <p:sp>
        <p:nvSpPr>
          <p:cNvPr id="8" name="Rectangle 1"/>
          <p:cNvSpPr>
            <a:spLocks noChangeArrowheads="1"/>
          </p:cNvSpPr>
          <p:nvPr/>
        </p:nvSpPr>
        <p:spPr bwMode="auto">
          <a:xfrm>
            <a:off x="279551" y="1814334"/>
            <a:ext cx="8584898" cy="4042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spcBef>
                <a:spcPts val="1000"/>
              </a:spcBef>
              <a:buClr>
                <a:srgbClr val="007ED3"/>
              </a:buClr>
            </a:pPr>
            <a:r>
              <a:rPr lang="en-GB" altLang="en-US" sz="2400" b="0" dirty="0">
                <a:solidFill>
                  <a:srgbClr val="03295A"/>
                </a:solidFill>
              </a:rPr>
              <a:t>Like a </a:t>
            </a:r>
            <a:r>
              <a:rPr lang="en-GB" altLang="en-US" sz="2400" dirty="0">
                <a:solidFill>
                  <a:srgbClr val="03295A"/>
                </a:solidFill>
              </a:rPr>
              <a:t>contract</a:t>
            </a:r>
            <a:r>
              <a:rPr lang="en-GB" altLang="en-US" sz="2400" b="0" dirty="0">
                <a:solidFill>
                  <a:srgbClr val="03295A"/>
                </a:solidFill>
              </a:rPr>
              <a:t> “</a:t>
            </a:r>
            <a:r>
              <a:rPr lang="en-GB" altLang="en-US" sz="2400" dirty="0">
                <a:solidFill>
                  <a:srgbClr val="0069B4"/>
                </a:solidFill>
              </a:rPr>
              <a:t>powers of representation</a:t>
            </a:r>
            <a:r>
              <a:rPr lang="en-GB" altLang="en-US" sz="2400" b="0" dirty="0">
                <a:solidFill>
                  <a:srgbClr val="03295A"/>
                </a:solidFill>
              </a:rPr>
              <a:t>” are given effect through the </a:t>
            </a:r>
            <a:r>
              <a:rPr lang="en-GB" altLang="en-US" sz="2400" dirty="0">
                <a:solidFill>
                  <a:srgbClr val="03295A"/>
                </a:solidFill>
              </a:rPr>
              <a:t>applicable law</a:t>
            </a:r>
          </a:p>
          <a:p>
            <a:pPr marL="171450">
              <a:spcBef>
                <a:spcPts val="1000"/>
              </a:spcBef>
              <a:buClr>
                <a:srgbClr val="007ED3"/>
              </a:buClr>
            </a:pPr>
            <a:r>
              <a:rPr lang="en-GB" altLang="en-US" sz="2400" b="0" dirty="0">
                <a:solidFill>
                  <a:srgbClr val="03295A"/>
                </a:solidFill>
              </a:rPr>
              <a:t> </a:t>
            </a:r>
            <a:endParaRPr lang="en-GB" altLang="en-US" sz="2400" b="0" dirty="0">
              <a:solidFill>
                <a:srgbClr val="03295A"/>
              </a:solidFill>
              <a:ea typeface="Verdana"/>
              <a:cs typeface="Verdana"/>
            </a:endParaRPr>
          </a:p>
          <a:p>
            <a:pPr marL="171450">
              <a:spcBef>
                <a:spcPts val="1000"/>
              </a:spcBef>
              <a:buClr>
                <a:srgbClr val="007ED3"/>
              </a:buClr>
            </a:pPr>
            <a:r>
              <a:rPr lang="en-GB" altLang="en-US" sz="2400" b="0" dirty="0">
                <a:solidFill>
                  <a:srgbClr val="03295A"/>
                </a:solidFill>
              </a:rPr>
              <a:t>The law applicable to powers of representation (</a:t>
            </a:r>
            <a:r>
              <a:rPr lang="en-GB" altLang="en-US" sz="2400" b="0" i="1" dirty="0">
                <a:solidFill>
                  <a:srgbClr val="03295A"/>
                </a:solidFill>
              </a:rPr>
              <a:t>e.g.</a:t>
            </a:r>
            <a:r>
              <a:rPr lang="en-GB" altLang="en-US" sz="2400" b="0" dirty="0">
                <a:solidFill>
                  <a:srgbClr val="03295A"/>
                </a:solidFill>
              </a:rPr>
              <a:t>, </a:t>
            </a:r>
            <a:r>
              <a:rPr lang="en-GB" altLang="en-US" sz="2400" b="0" i="1" dirty="0" err="1">
                <a:solidFill>
                  <a:srgbClr val="03295A"/>
                </a:solidFill>
              </a:rPr>
              <a:t>mandat</a:t>
            </a:r>
            <a:r>
              <a:rPr lang="en-GB" altLang="en-US" sz="2400" b="0" i="1" dirty="0">
                <a:solidFill>
                  <a:srgbClr val="03295A"/>
                </a:solidFill>
              </a:rPr>
              <a:t> de protection future, </a:t>
            </a:r>
            <a:r>
              <a:rPr lang="en-GB" altLang="en-US" sz="2400" b="0" i="1" dirty="0" err="1">
                <a:solidFill>
                  <a:srgbClr val="03295A"/>
                </a:solidFill>
              </a:rPr>
              <a:t>mandat</a:t>
            </a:r>
            <a:r>
              <a:rPr lang="en-GB" altLang="en-US" sz="2400" b="0" i="1" dirty="0">
                <a:solidFill>
                  <a:srgbClr val="03295A"/>
                </a:solidFill>
              </a:rPr>
              <a:t> </a:t>
            </a:r>
            <a:r>
              <a:rPr lang="en-GB" altLang="en-US" sz="2400" b="0" i="1" dirty="0" err="1">
                <a:solidFill>
                  <a:srgbClr val="03295A"/>
                </a:solidFill>
              </a:rPr>
              <a:t>d’incapacité</a:t>
            </a:r>
            <a:r>
              <a:rPr lang="en-GB" altLang="en-US" sz="2400" b="0" i="1" dirty="0">
                <a:solidFill>
                  <a:srgbClr val="03295A"/>
                </a:solidFill>
              </a:rPr>
              <a:t>, </a:t>
            </a:r>
            <a:r>
              <a:rPr lang="en-GB" altLang="en-US" sz="2400" b="0" i="1" dirty="0" err="1">
                <a:solidFill>
                  <a:srgbClr val="03295A"/>
                </a:solidFill>
              </a:rPr>
              <a:t>Vorsorgevollmacht</a:t>
            </a:r>
            <a:r>
              <a:rPr lang="en-GB" altLang="en-US" sz="2400" b="0" dirty="0">
                <a:solidFill>
                  <a:srgbClr val="03295A"/>
                </a:solidFill>
              </a:rPr>
              <a:t>) </a:t>
            </a:r>
            <a:r>
              <a:rPr lang="en-GB" altLang="en-US" sz="2400" dirty="0">
                <a:solidFill>
                  <a:srgbClr val="03295A"/>
                </a:solidFill>
              </a:rPr>
              <a:t>granted by an adult</a:t>
            </a:r>
            <a:r>
              <a:rPr lang="en-GB" altLang="en-US" sz="2400" b="0" dirty="0">
                <a:solidFill>
                  <a:srgbClr val="03295A"/>
                </a:solidFill>
              </a:rPr>
              <a:t>, either under an </a:t>
            </a:r>
            <a:r>
              <a:rPr lang="en-GB" altLang="en-US" sz="2400" dirty="0">
                <a:solidFill>
                  <a:srgbClr val="0069B4"/>
                </a:solidFill>
              </a:rPr>
              <a:t>agreement</a:t>
            </a:r>
            <a:r>
              <a:rPr lang="en-GB" altLang="en-US" sz="2400" b="0" dirty="0">
                <a:solidFill>
                  <a:srgbClr val="03295A"/>
                </a:solidFill>
              </a:rPr>
              <a:t> or by a </a:t>
            </a:r>
            <a:r>
              <a:rPr lang="en-GB" altLang="en-US" sz="2400" dirty="0">
                <a:solidFill>
                  <a:srgbClr val="0069B4"/>
                </a:solidFill>
              </a:rPr>
              <a:t>unilateral act</a:t>
            </a:r>
            <a:r>
              <a:rPr lang="en-GB" altLang="en-US" sz="2400" b="0" dirty="0">
                <a:solidFill>
                  <a:srgbClr val="03295A"/>
                </a:solidFill>
              </a:rPr>
              <a:t>, to be exercised </a:t>
            </a:r>
            <a:r>
              <a:rPr lang="en-GB" altLang="en-US" sz="2400" dirty="0">
                <a:solidFill>
                  <a:srgbClr val="0069B4"/>
                </a:solidFill>
              </a:rPr>
              <a:t>when such adult is not in a position to protect his or her interests</a:t>
            </a:r>
            <a:r>
              <a:rPr lang="en-GB" altLang="en-US" sz="2400" b="0" dirty="0">
                <a:solidFill>
                  <a:srgbClr val="03295A"/>
                </a:solidFill>
              </a:rPr>
              <a:t>, is governed by the 2000 Convention (Art. 15(1)) </a:t>
            </a:r>
            <a:endParaRPr lang="en-GB" altLang="en-US" sz="2400" b="0" dirty="0">
              <a:solidFill>
                <a:srgbClr val="03295A"/>
              </a:solidFill>
              <a:ea typeface="Verdana"/>
              <a:cs typeface="Verdana"/>
            </a:endParaRPr>
          </a:p>
        </p:txBody>
      </p:sp>
    </p:spTree>
    <p:extLst>
      <p:ext uri="{BB962C8B-B14F-4D97-AF65-F5344CB8AC3E}">
        <p14:creationId xmlns:p14="http://schemas.microsoft.com/office/powerpoint/2010/main" val="1747815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POWERS OF REPRESENTATION &amp; APPLICABLE LAW </a:t>
            </a:r>
          </a:p>
        </p:txBody>
      </p:sp>
      <p:sp>
        <p:nvSpPr>
          <p:cNvPr id="8" name="Rectangle 1"/>
          <p:cNvSpPr>
            <a:spLocks noChangeArrowheads="1"/>
          </p:cNvSpPr>
          <p:nvPr/>
        </p:nvSpPr>
        <p:spPr bwMode="auto">
          <a:xfrm>
            <a:off x="147575" y="1551504"/>
            <a:ext cx="8848849" cy="4878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spcBef>
                <a:spcPts val="1000"/>
              </a:spcBef>
              <a:buClr>
                <a:srgbClr val="007ED3"/>
              </a:buClr>
            </a:pPr>
            <a:r>
              <a:rPr lang="en-GB" altLang="en-US" sz="1800" b="0" dirty="0">
                <a:solidFill>
                  <a:srgbClr val="03295A"/>
                </a:solidFill>
              </a:rPr>
              <a:t>The </a:t>
            </a:r>
            <a:r>
              <a:rPr lang="en-GB" altLang="en-US" sz="1900" dirty="0">
                <a:solidFill>
                  <a:srgbClr val="0069B4"/>
                </a:solidFill>
              </a:rPr>
              <a:t>existence</a:t>
            </a:r>
            <a:r>
              <a:rPr lang="en-GB" altLang="en-US" sz="1800" b="0" dirty="0">
                <a:solidFill>
                  <a:srgbClr val="03295A"/>
                </a:solidFill>
              </a:rPr>
              <a:t>, </a:t>
            </a:r>
            <a:r>
              <a:rPr lang="en-GB" altLang="en-US" sz="1900" dirty="0">
                <a:solidFill>
                  <a:srgbClr val="0069B4"/>
                </a:solidFill>
              </a:rPr>
              <a:t>extent</a:t>
            </a:r>
            <a:r>
              <a:rPr lang="en-GB" altLang="en-US" sz="1800" b="0" dirty="0">
                <a:solidFill>
                  <a:srgbClr val="03295A"/>
                </a:solidFill>
              </a:rPr>
              <a:t>, </a:t>
            </a:r>
            <a:r>
              <a:rPr lang="en-GB" altLang="en-US" sz="1900" dirty="0">
                <a:solidFill>
                  <a:srgbClr val="0069B4"/>
                </a:solidFill>
              </a:rPr>
              <a:t>modification</a:t>
            </a:r>
            <a:r>
              <a:rPr lang="en-GB" altLang="en-US" sz="1800" b="0" dirty="0">
                <a:solidFill>
                  <a:srgbClr val="03295A"/>
                </a:solidFill>
              </a:rPr>
              <a:t> and </a:t>
            </a:r>
            <a:r>
              <a:rPr lang="en-GB" altLang="en-US" sz="1900" dirty="0">
                <a:solidFill>
                  <a:srgbClr val="0069B4"/>
                </a:solidFill>
              </a:rPr>
              <a:t>extinction</a:t>
            </a:r>
            <a:r>
              <a:rPr lang="en-GB" altLang="en-US" sz="1800" b="0" dirty="0">
                <a:solidFill>
                  <a:srgbClr val="03295A"/>
                </a:solidFill>
              </a:rPr>
              <a:t> of powers of representation are governed by the: </a:t>
            </a:r>
            <a:endParaRPr lang="en-US" sz="1800" dirty="0">
              <a:ea typeface="Verdana"/>
              <a:cs typeface="Verdana"/>
            </a:endParaRPr>
          </a:p>
          <a:p>
            <a:pPr marL="171450">
              <a:spcBef>
                <a:spcPts val="1000"/>
              </a:spcBef>
              <a:buClr>
                <a:srgbClr val="007ED3"/>
              </a:buClr>
            </a:pPr>
            <a:r>
              <a:rPr lang="en-GB" altLang="en-US" sz="1800" b="0" dirty="0">
                <a:solidFill>
                  <a:srgbClr val="03295A"/>
                </a:solidFill>
              </a:rPr>
              <a:t>- law of the State of the adult's </a:t>
            </a:r>
            <a:r>
              <a:rPr lang="en-GB" altLang="en-US" sz="1900" dirty="0">
                <a:solidFill>
                  <a:srgbClr val="0069B4"/>
                </a:solidFill>
              </a:rPr>
              <a:t>habitual residence </a:t>
            </a:r>
            <a:r>
              <a:rPr lang="en-GB" altLang="en-US" sz="1800" b="0" dirty="0">
                <a:solidFill>
                  <a:srgbClr val="03295A"/>
                </a:solidFill>
              </a:rPr>
              <a:t>at the time of the agreement or act (Art. 15(1)), or </a:t>
            </a:r>
          </a:p>
          <a:p>
            <a:pPr marL="171450">
              <a:spcBef>
                <a:spcPts val="1000"/>
              </a:spcBef>
              <a:buClr>
                <a:srgbClr val="007ED3"/>
              </a:buClr>
            </a:pPr>
            <a:r>
              <a:rPr lang="en-GB" altLang="en-US" sz="1800" b="0" dirty="0">
                <a:solidFill>
                  <a:srgbClr val="03295A"/>
                </a:solidFill>
              </a:rPr>
              <a:t>- by the </a:t>
            </a:r>
            <a:r>
              <a:rPr lang="en-GB" altLang="en-US" sz="1900" dirty="0">
                <a:solidFill>
                  <a:srgbClr val="0069B4"/>
                </a:solidFill>
              </a:rPr>
              <a:t>following laws </a:t>
            </a:r>
            <a:r>
              <a:rPr lang="en-GB" altLang="en-US" sz="1800" b="0" dirty="0">
                <a:solidFill>
                  <a:srgbClr val="03295A"/>
                </a:solidFill>
              </a:rPr>
              <a:t>of the following States if </a:t>
            </a:r>
            <a:r>
              <a:rPr lang="en-GB" altLang="en-US" sz="1900" dirty="0">
                <a:solidFill>
                  <a:srgbClr val="0069B4"/>
                </a:solidFill>
              </a:rPr>
              <a:t>designated expressly </a:t>
            </a:r>
            <a:r>
              <a:rPr lang="en-GB" altLang="en-US" sz="1800" b="0" dirty="0">
                <a:solidFill>
                  <a:srgbClr val="03295A"/>
                </a:solidFill>
              </a:rPr>
              <a:t>in </a:t>
            </a:r>
            <a:r>
              <a:rPr lang="en-GB" altLang="en-US" sz="1900" dirty="0">
                <a:solidFill>
                  <a:srgbClr val="0069B4"/>
                </a:solidFill>
              </a:rPr>
              <a:t>writing</a:t>
            </a:r>
            <a:r>
              <a:rPr lang="en-GB" altLang="en-US" sz="1800" b="0" dirty="0">
                <a:solidFill>
                  <a:srgbClr val="03295A"/>
                </a:solidFill>
              </a:rPr>
              <a:t> (</a:t>
            </a:r>
            <a:r>
              <a:rPr lang="en-GB" altLang="en-US" sz="1800" dirty="0">
                <a:solidFill>
                  <a:srgbClr val="03295A"/>
                </a:solidFill>
              </a:rPr>
              <a:t>party autonomy</a:t>
            </a:r>
            <a:r>
              <a:rPr lang="en-GB" altLang="en-US" sz="1800" b="0" dirty="0">
                <a:solidFill>
                  <a:srgbClr val="03295A"/>
                </a:solidFill>
              </a:rPr>
              <a:t>): </a:t>
            </a:r>
            <a:endParaRPr lang="en-GB" altLang="en-US" sz="1800" b="0" dirty="0">
              <a:solidFill>
                <a:srgbClr val="03295A"/>
              </a:solidFill>
              <a:ea typeface="Verdana"/>
              <a:cs typeface="Verdana"/>
            </a:endParaRPr>
          </a:p>
          <a:p>
            <a:pPr marL="1200150" lvl="1">
              <a:spcBef>
                <a:spcPts val="1000"/>
              </a:spcBef>
              <a:buClr>
                <a:srgbClr val="007ED3"/>
              </a:buClr>
              <a:buFont typeface="Wingdings" panose="05000000000000000000" pitchFamily="2" charset="2"/>
              <a:buChar char="§"/>
            </a:pPr>
            <a:r>
              <a:rPr lang="en-GB" sz="1800" b="0" dirty="0">
                <a:solidFill>
                  <a:srgbClr val="03295A"/>
                </a:solidFill>
              </a:rPr>
              <a:t>A State of which the adult is a </a:t>
            </a:r>
            <a:r>
              <a:rPr lang="en-GB" sz="1900" dirty="0">
                <a:solidFill>
                  <a:srgbClr val="0069B4"/>
                </a:solidFill>
              </a:rPr>
              <a:t>national</a:t>
            </a:r>
            <a:r>
              <a:rPr lang="en-GB" sz="1800" b="0" dirty="0">
                <a:solidFill>
                  <a:srgbClr val="03295A"/>
                </a:solidFill>
              </a:rPr>
              <a:t> (Art. 15(2)(a))</a:t>
            </a:r>
            <a:endParaRPr lang="en-GB" altLang="en-US" sz="1800" b="0" dirty="0">
              <a:solidFill>
                <a:srgbClr val="03295A"/>
              </a:solidFill>
            </a:endParaRPr>
          </a:p>
          <a:p>
            <a:pPr marL="1200150" lvl="1">
              <a:spcBef>
                <a:spcPts val="1000"/>
              </a:spcBef>
              <a:buClr>
                <a:srgbClr val="007ED3"/>
              </a:buClr>
              <a:buFont typeface="Wingdings" panose="05000000000000000000" pitchFamily="2" charset="2"/>
              <a:buChar char="§"/>
            </a:pPr>
            <a:r>
              <a:rPr lang="en-GB" altLang="en-US" sz="1800" b="0" dirty="0">
                <a:solidFill>
                  <a:srgbClr val="03295A"/>
                </a:solidFill>
              </a:rPr>
              <a:t>The State of a </a:t>
            </a:r>
            <a:r>
              <a:rPr lang="en-GB" altLang="en-US" sz="1900" dirty="0">
                <a:solidFill>
                  <a:srgbClr val="0069B4"/>
                </a:solidFill>
              </a:rPr>
              <a:t>former habitual residence </a:t>
            </a:r>
            <a:r>
              <a:rPr lang="en-GB" altLang="en-US" sz="1800" b="0" dirty="0">
                <a:solidFill>
                  <a:srgbClr val="03295A"/>
                </a:solidFill>
              </a:rPr>
              <a:t>of the adult</a:t>
            </a:r>
            <a:br>
              <a:rPr lang="en-GB" altLang="en-US" sz="1800" b="0" dirty="0">
                <a:solidFill>
                  <a:srgbClr val="03295A"/>
                </a:solidFill>
              </a:rPr>
            </a:br>
            <a:r>
              <a:rPr lang="en-GB" altLang="en-US" sz="1800" b="0" dirty="0">
                <a:solidFill>
                  <a:srgbClr val="03295A"/>
                </a:solidFill>
              </a:rPr>
              <a:t>(Art. 15(2)(b)) </a:t>
            </a:r>
          </a:p>
          <a:p>
            <a:pPr marL="1200150" lvl="1">
              <a:spcBef>
                <a:spcPts val="1000"/>
              </a:spcBef>
              <a:buClr>
                <a:srgbClr val="007ED3"/>
              </a:buClr>
              <a:buFont typeface="Wingdings" panose="05000000000000000000" pitchFamily="2" charset="2"/>
              <a:buChar char="§"/>
            </a:pPr>
            <a:r>
              <a:rPr lang="en-GB" altLang="en-US" sz="1800" b="0" dirty="0">
                <a:solidFill>
                  <a:srgbClr val="03295A"/>
                </a:solidFill>
              </a:rPr>
              <a:t>A State in which </a:t>
            </a:r>
            <a:r>
              <a:rPr lang="en-GB" altLang="en-US" sz="1900" dirty="0">
                <a:solidFill>
                  <a:srgbClr val="0069B4"/>
                </a:solidFill>
              </a:rPr>
              <a:t>property</a:t>
            </a:r>
            <a:r>
              <a:rPr lang="en-GB" altLang="en-US" sz="1800" b="0" dirty="0">
                <a:solidFill>
                  <a:srgbClr val="03295A"/>
                </a:solidFill>
              </a:rPr>
              <a:t> of the adult is </a:t>
            </a:r>
            <a:r>
              <a:rPr lang="en-GB" altLang="en-US" sz="1900" dirty="0">
                <a:solidFill>
                  <a:srgbClr val="0069B4"/>
                </a:solidFill>
              </a:rPr>
              <a:t>located</a:t>
            </a:r>
            <a:r>
              <a:rPr lang="en-GB" altLang="en-US" sz="1800" b="0" dirty="0">
                <a:solidFill>
                  <a:srgbClr val="03295A"/>
                </a:solidFill>
              </a:rPr>
              <a:t>, with respect to that property (Art. 15(2)(c)) </a:t>
            </a:r>
          </a:p>
          <a:p>
            <a:pPr marL="171450">
              <a:spcBef>
                <a:spcPts val="1000"/>
              </a:spcBef>
              <a:buClr>
                <a:srgbClr val="007ED3"/>
              </a:buClr>
            </a:pPr>
            <a:r>
              <a:rPr lang="en-GB" altLang="en-US" sz="1800" b="0" dirty="0">
                <a:solidFill>
                  <a:srgbClr val="03295A"/>
                </a:solidFill>
              </a:rPr>
              <a:t>Powers of representation can be </a:t>
            </a:r>
            <a:r>
              <a:rPr lang="en-GB" altLang="en-US" sz="1900" dirty="0">
                <a:solidFill>
                  <a:srgbClr val="0069B4"/>
                </a:solidFill>
              </a:rPr>
              <a:t>withdrawn</a:t>
            </a:r>
            <a:r>
              <a:rPr lang="en-GB" altLang="en-US" sz="1800" b="0" dirty="0">
                <a:solidFill>
                  <a:srgbClr val="03295A"/>
                </a:solidFill>
              </a:rPr>
              <a:t> or </a:t>
            </a:r>
            <a:r>
              <a:rPr lang="en-GB" altLang="en-US" sz="1900" dirty="0">
                <a:solidFill>
                  <a:srgbClr val="0069B4"/>
                </a:solidFill>
              </a:rPr>
              <a:t>modified</a:t>
            </a:r>
            <a:r>
              <a:rPr lang="en-GB" altLang="en-US" sz="1800" b="0" dirty="0">
                <a:solidFill>
                  <a:srgbClr val="03295A"/>
                </a:solidFill>
              </a:rPr>
              <a:t>, under certain </a:t>
            </a:r>
            <a:r>
              <a:rPr lang="en-GB" altLang="en-US" sz="1900" dirty="0">
                <a:solidFill>
                  <a:srgbClr val="0069B4"/>
                </a:solidFill>
              </a:rPr>
              <a:t>conditions</a:t>
            </a:r>
            <a:r>
              <a:rPr lang="en-GB" altLang="en-US" sz="1800" b="0" dirty="0">
                <a:solidFill>
                  <a:srgbClr val="03295A"/>
                </a:solidFill>
              </a:rPr>
              <a:t>, taking into consideration to the extent possible the law referred to in Article 15 (Art. 16) </a:t>
            </a:r>
            <a:endParaRPr lang="en-GB" altLang="en-US" sz="1800" b="0" dirty="0">
              <a:solidFill>
                <a:srgbClr val="03295A"/>
              </a:solidFill>
              <a:ea typeface="Verdana"/>
              <a:cs typeface="Verdana"/>
            </a:endParaRPr>
          </a:p>
        </p:txBody>
      </p:sp>
    </p:spTree>
    <p:extLst>
      <p:ext uri="{BB962C8B-B14F-4D97-AF65-F5344CB8AC3E}">
        <p14:creationId xmlns:p14="http://schemas.microsoft.com/office/powerpoint/2010/main" val="19854808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GIVING EFFECT TO POWERS OF REPRESENTATION</a:t>
            </a:r>
          </a:p>
        </p:txBody>
      </p:sp>
      <p:sp>
        <p:nvSpPr>
          <p:cNvPr id="8" name="Rectangle 1"/>
          <p:cNvSpPr>
            <a:spLocks noChangeArrowheads="1"/>
          </p:cNvSpPr>
          <p:nvPr/>
        </p:nvSpPr>
        <p:spPr bwMode="auto">
          <a:xfrm>
            <a:off x="147575" y="1564357"/>
            <a:ext cx="8848849" cy="4750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457200" indent="-285750">
              <a:spcBef>
                <a:spcPts val="1000"/>
              </a:spcBef>
              <a:buClr>
                <a:srgbClr val="007ED3"/>
              </a:buClr>
              <a:buFont typeface="Wingdings" panose="05000000000000000000" pitchFamily="2" charset="2"/>
              <a:buChar char="§"/>
            </a:pPr>
            <a:r>
              <a:rPr lang="en-GB" altLang="en-US" sz="2200" b="0">
                <a:solidFill>
                  <a:srgbClr val="03295A"/>
                </a:solidFill>
              </a:rPr>
              <a:t>The authorities of the Contracting State where a measure of protection has been taken or a </a:t>
            </a:r>
            <a:r>
              <a:rPr lang="en-GB" altLang="en-US" sz="2200">
                <a:solidFill>
                  <a:srgbClr val="03295A"/>
                </a:solidFill>
              </a:rPr>
              <a:t>power of representation confirmed </a:t>
            </a:r>
            <a:r>
              <a:rPr lang="en-GB" altLang="en-US" sz="2200" b="0">
                <a:solidFill>
                  <a:srgbClr val="03295A"/>
                </a:solidFill>
              </a:rPr>
              <a:t>may </a:t>
            </a:r>
            <a:r>
              <a:rPr lang="en-GB" altLang="en-US" sz="2200">
                <a:solidFill>
                  <a:srgbClr val="0069B4"/>
                </a:solidFill>
              </a:rPr>
              <a:t>deliver</a:t>
            </a:r>
            <a:r>
              <a:rPr lang="en-GB" altLang="en-US" sz="2200" b="0">
                <a:solidFill>
                  <a:srgbClr val="03295A"/>
                </a:solidFill>
              </a:rPr>
              <a:t> to the person entrusted with protection of the adult's person or property, on request, a </a:t>
            </a:r>
            <a:r>
              <a:rPr lang="en-GB" altLang="en-US" sz="2200">
                <a:solidFill>
                  <a:srgbClr val="0069B4"/>
                </a:solidFill>
              </a:rPr>
              <a:t>certificate</a:t>
            </a:r>
            <a:r>
              <a:rPr lang="en-GB" altLang="en-US" sz="2200" b="0">
                <a:solidFill>
                  <a:srgbClr val="03295A"/>
                </a:solidFill>
              </a:rPr>
              <a:t> indicating the </a:t>
            </a:r>
            <a:r>
              <a:rPr lang="en-GB" altLang="en-US" sz="2200">
                <a:solidFill>
                  <a:srgbClr val="0069B4"/>
                </a:solidFill>
              </a:rPr>
              <a:t>capacity</a:t>
            </a:r>
            <a:r>
              <a:rPr lang="en-GB" altLang="en-US" sz="2200" b="0">
                <a:solidFill>
                  <a:srgbClr val="03295A"/>
                </a:solidFill>
              </a:rPr>
              <a:t> in which that person is </a:t>
            </a:r>
            <a:r>
              <a:rPr lang="en-GB" altLang="en-US" sz="2200">
                <a:solidFill>
                  <a:srgbClr val="0069B4"/>
                </a:solidFill>
              </a:rPr>
              <a:t>entitled to act</a:t>
            </a:r>
            <a:r>
              <a:rPr lang="en-GB" altLang="en-US" sz="2200" b="0">
                <a:solidFill>
                  <a:srgbClr val="03295A"/>
                </a:solidFill>
              </a:rPr>
              <a:t> and the </a:t>
            </a:r>
            <a:r>
              <a:rPr lang="en-GB" altLang="en-US" sz="2200">
                <a:solidFill>
                  <a:srgbClr val="0069B4"/>
                </a:solidFill>
              </a:rPr>
              <a:t>powers conferred </a:t>
            </a:r>
            <a:r>
              <a:rPr lang="en-GB" altLang="en-US" sz="2200" b="0">
                <a:solidFill>
                  <a:srgbClr val="03295A"/>
                </a:solidFill>
              </a:rPr>
              <a:t>(Art. 38(1)) </a:t>
            </a:r>
          </a:p>
          <a:p>
            <a:pPr marL="457200" indent="-285750">
              <a:spcBef>
                <a:spcPts val="1000"/>
              </a:spcBef>
              <a:buClr>
                <a:srgbClr val="007ED3"/>
              </a:buClr>
              <a:buFont typeface="Wingdings" panose="05000000000000000000" pitchFamily="2" charset="2"/>
              <a:buChar char="§"/>
            </a:pPr>
            <a:r>
              <a:rPr lang="en-GB" altLang="en-US" sz="2200" b="0">
                <a:solidFill>
                  <a:srgbClr val="03295A"/>
                </a:solidFill>
              </a:rPr>
              <a:t>The capacity and powers indicated in the certificate are </a:t>
            </a:r>
            <a:r>
              <a:rPr lang="en-GB" altLang="en-US" sz="2200">
                <a:solidFill>
                  <a:srgbClr val="0069B4"/>
                </a:solidFill>
              </a:rPr>
              <a:t>presumed</a:t>
            </a:r>
            <a:r>
              <a:rPr lang="en-GB" altLang="en-US" sz="2200" b="0">
                <a:solidFill>
                  <a:srgbClr val="03295A"/>
                </a:solidFill>
              </a:rPr>
              <a:t> to be vested in that person as of the date of the certificate, in the absence of proof to the contrary (Art. 38(1)) </a:t>
            </a:r>
          </a:p>
          <a:p>
            <a:pPr marL="457200" indent="-285750">
              <a:spcBef>
                <a:spcPts val="1000"/>
              </a:spcBef>
              <a:buClr>
                <a:srgbClr val="007ED3"/>
              </a:buClr>
              <a:buFont typeface="Wingdings" panose="05000000000000000000" pitchFamily="2" charset="2"/>
              <a:buChar char="§"/>
            </a:pPr>
            <a:r>
              <a:rPr lang="en-GB" altLang="en-US" sz="2200" b="0">
                <a:solidFill>
                  <a:srgbClr val="03295A"/>
                </a:solidFill>
              </a:rPr>
              <a:t>Each Contracting State shall </a:t>
            </a:r>
            <a:r>
              <a:rPr lang="en-GB" altLang="en-US" sz="2200">
                <a:solidFill>
                  <a:srgbClr val="0069B4"/>
                </a:solidFill>
              </a:rPr>
              <a:t>designate</a:t>
            </a:r>
            <a:r>
              <a:rPr lang="en-GB" altLang="en-US" sz="2200" b="0">
                <a:solidFill>
                  <a:srgbClr val="03295A"/>
                </a:solidFill>
              </a:rPr>
              <a:t> the </a:t>
            </a:r>
            <a:r>
              <a:rPr lang="en-GB" altLang="en-US" sz="2200">
                <a:solidFill>
                  <a:srgbClr val="0069B4"/>
                </a:solidFill>
              </a:rPr>
              <a:t>authorities competent </a:t>
            </a:r>
            <a:r>
              <a:rPr lang="en-GB" altLang="en-US" sz="2200" b="0">
                <a:solidFill>
                  <a:srgbClr val="03295A"/>
                </a:solidFill>
              </a:rPr>
              <a:t>to draw up the certificate (Art. 38(1)) </a:t>
            </a:r>
          </a:p>
        </p:txBody>
      </p:sp>
    </p:spTree>
    <p:extLst>
      <p:ext uri="{BB962C8B-B14F-4D97-AF65-F5344CB8AC3E}">
        <p14:creationId xmlns:p14="http://schemas.microsoft.com/office/powerpoint/2010/main" val="367657789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APPLICABLE LAW RULES</a:t>
            </a:r>
            <a:b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SPECIAL COMMISSION DEVELOPMENTS</a:t>
            </a:r>
          </a:p>
        </p:txBody>
      </p:sp>
      <p:sp>
        <p:nvSpPr>
          <p:cNvPr id="8" name="Rectangle 1"/>
          <p:cNvSpPr>
            <a:spLocks noChangeArrowheads="1"/>
          </p:cNvSpPr>
          <p:nvPr/>
        </p:nvSpPr>
        <p:spPr bwMode="auto">
          <a:xfrm>
            <a:off x="0" y="1376201"/>
            <a:ext cx="9143999"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Impact of changed circumstances on existing measures (Arts 13 &amp; 14)</a:t>
            </a:r>
            <a:r>
              <a:rPr lang="en-GB" altLang="en-US" b="0" dirty="0">
                <a:solidFill>
                  <a:srgbClr val="03295A"/>
                </a:solidFill>
              </a:rPr>
              <a:t> – Measures taken under Articles 5 to 9 remain in force even when the original ground of jurisdiction ceased to exist - implementation of the measure takes place in accordance with the law of the State of implementation </a:t>
            </a:r>
            <a:r>
              <a:rPr lang="en-GB" altLang="en-US" dirty="0">
                <a:solidFill>
                  <a:srgbClr val="03295A"/>
                </a:solidFill>
              </a:rPr>
              <a:t>[</a:t>
            </a:r>
            <a:r>
              <a:rPr lang="en-GB" altLang="en-US" dirty="0">
                <a:solidFill>
                  <a:srgbClr val="0069B4"/>
                </a:solidFill>
              </a:rPr>
              <a:t>C&amp;Rs 18-20</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i="1" dirty="0">
                <a:solidFill>
                  <a:srgbClr val="0069B4"/>
                </a:solidFill>
              </a:rPr>
              <a:t>Ex </a:t>
            </a:r>
            <a:r>
              <a:rPr lang="en-GB" altLang="en-US" i="1" dirty="0" err="1">
                <a:solidFill>
                  <a:srgbClr val="0069B4"/>
                </a:solidFill>
              </a:rPr>
              <a:t>lege</a:t>
            </a:r>
            <a:r>
              <a:rPr lang="en-GB" altLang="en-US" dirty="0">
                <a:solidFill>
                  <a:srgbClr val="0069B4"/>
                </a:solidFill>
              </a:rPr>
              <a:t> representation </a:t>
            </a:r>
            <a:r>
              <a:rPr lang="en-GB" altLang="en-US" b="0" dirty="0">
                <a:solidFill>
                  <a:srgbClr val="03295A"/>
                </a:solidFill>
              </a:rPr>
              <a:t>fall under the scope and object of the Convention (Art. 1) and can be the subject of cooperation between Central Authorities (Chap. V) </a:t>
            </a:r>
            <a:r>
              <a:rPr lang="en-GB" altLang="en-US" dirty="0">
                <a:solidFill>
                  <a:srgbClr val="03295A"/>
                </a:solidFill>
              </a:rPr>
              <a:t>[</a:t>
            </a:r>
            <a:r>
              <a:rPr lang="en-GB" altLang="en-US" dirty="0">
                <a:solidFill>
                  <a:srgbClr val="0069B4"/>
                </a:solidFill>
              </a:rPr>
              <a:t>C&amp;Rs 21-22</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Instructions given and wishes made by the adult </a:t>
            </a:r>
            <a:r>
              <a:rPr lang="en-GB" altLang="en-US" i="1" dirty="0">
                <a:solidFill>
                  <a:srgbClr val="0069B4"/>
                </a:solidFill>
              </a:rPr>
              <a:t>e.g.</a:t>
            </a:r>
            <a:r>
              <a:rPr lang="en-GB" altLang="en-US" dirty="0">
                <a:solidFill>
                  <a:srgbClr val="0069B4"/>
                </a:solidFill>
              </a:rPr>
              <a:t>, advance directives </a:t>
            </a:r>
            <a:r>
              <a:rPr lang="en-GB" altLang="en-US" b="0" dirty="0">
                <a:solidFill>
                  <a:srgbClr val="03295A"/>
                </a:solidFill>
              </a:rPr>
              <a:t>fall under the scope and object of the Convention (Art. 1) and can be the subject of cooperation between Central Authorities (Chap. V) </a:t>
            </a:r>
            <a:r>
              <a:rPr lang="en-GB" altLang="en-US" dirty="0">
                <a:solidFill>
                  <a:srgbClr val="03295A"/>
                </a:solidFill>
              </a:rPr>
              <a:t>[</a:t>
            </a:r>
            <a:r>
              <a:rPr lang="en-GB" altLang="en-US" dirty="0">
                <a:solidFill>
                  <a:srgbClr val="0069B4"/>
                </a:solidFill>
              </a:rPr>
              <a:t>C&amp;Rs 23-26</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Party autonomy </a:t>
            </a:r>
            <a:r>
              <a:rPr lang="en-GB" altLang="en-US" b="0" dirty="0">
                <a:solidFill>
                  <a:srgbClr val="03295A"/>
                </a:solidFill>
              </a:rPr>
              <a:t>– Utility of aligning the choice of forum (Art. 8(2)(d)) with the choice of law (Art. 15(2))</a:t>
            </a:r>
            <a:r>
              <a:rPr lang="en-GB" altLang="en-US" dirty="0">
                <a:solidFill>
                  <a:srgbClr val="0069B4"/>
                </a:solidFill>
              </a:rPr>
              <a:t> </a:t>
            </a:r>
            <a:r>
              <a:rPr lang="en-GB" altLang="en-US" dirty="0">
                <a:solidFill>
                  <a:srgbClr val="03295A"/>
                </a:solidFill>
              </a:rPr>
              <a:t>[</a:t>
            </a:r>
            <a:r>
              <a:rPr lang="en-GB" altLang="en-US" dirty="0">
                <a:solidFill>
                  <a:srgbClr val="0069B4"/>
                </a:solidFill>
              </a:rPr>
              <a:t>C&amp;R 27</a:t>
            </a:r>
            <a:r>
              <a:rPr lang="en-GB" altLang="en-US" dirty="0">
                <a:solidFill>
                  <a:srgbClr val="03295A"/>
                </a:solidFill>
              </a:rPr>
              <a:t>]</a:t>
            </a:r>
          </a:p>
        </p:txBody>
      </p:sp>
    </p:spTree>
    <p:extLst>
      <p:ext uri="{BB962C8B-B14F-4D97-AF65-F5344CB8AC3E}">
        <p14:creationId xmlns:p14="http://schemas.microsoft.com/office/powerpoint/2010/main" val="442032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RULES ON RECOGNITION &amp; ENFORCEMENT</a:t>
            </a:r>
          </a:p>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OF MEASURES</a:t>
            </a:r>
          </a:p>
        </p:txBody>
      </p:sp>
      <p:sp>
        <p:nvSpPr>
          <p:cNvPr id="8" name="Rectangle 1"/>
          <p:cNvSpPr>
            <a:spLocks noChangeArrowheads="1"/>
          </p:cNvSpPr>
          <p:nvPr/>
        </p:nvSpPr>
        <p:spPr bwMode="auto">
          <a:xfrm>
            <a:off x="147575" y="1428343"/>
            <a:ext cx="8848849" cy="5144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spcBef>
                <a:spcPts val="1000"/>
              </a:spcBef>
              <a:buClr>
                <a:srgbClr val="007ED3"/>
              </a:buClr>
            </a:pPr>
            <a:r>
              <a:rPr lang="en-GB" altLang="en-US" sz="1800" b="0">
                <a:solidFill>
                  <a:srgbClr val="03295A"/>
                </a:solidFill>
              </a:rPr>
              <a:t>Measures taken in another Contracting State are to be </a:t>
            </a:r>
            <a:r>
              <a:rPr lang="en-GB" altLang="en-US" sz="1800">
                <a:solidFill>
                  <a:srgbClr val="03295A"/>
                </a:solidFill>
              </a:rPr>
              <a:t>recognised by operation of law</a:t>
            </a:r>
            <a:r>
              <a:rPr lang="en-GB" altLang="en-US" sz="1800" b="0">
                <a:solidFill>
                  <a:srgbClr val="03295A"/>
                </a:solidFill>
              </a:rPr>
              <a:t> (Art. 22(1)) </a:t>
            </a:r>
          </a:p>
          <a:p>
            <a:pPr marL="171450">
              <a:spcBef>
                <a:spcPts val="1000"/>
              </a:spcBef>
              <a:buClr>
                <a:srgbClr val="007ED3"/>
              </a:buClr>
            </a:pPr>
            <a:r>
              <a:rPr lang="en-GB" altLang="en-US" sz="1800" b="0">
                <a:solidFill>
                  <a:srgbClr val="03295A"/>
                </a:solidFill>
              </a:rPr>
              <a:t>An interested party may request a </a:t>
            </a:r>
            <a:r>
              <a:rPr lang="en-GB" altLang="en-US" sz="1800">
                <a:solidFill>
                  <a:srgbClr val="03295A"/>
                </a:solidFill>
              </a:rPr>
              <a:t>declaration of enforceability </a:t>
            </a:r>
            <a:r>
              <a:rPr lang="en-GB" altLang="en-US" sz="1800" b="0">
                <a:solidFill>
                  <a:srgbClr val="03295A"/>
                </a:solidFill>
              </a:rPr>
              <a:t>for a measure taken in another Contracting State (Art. 25(1)) </a:t>
            </a:r>
          </a:p>
          <a:p>
            <a:pPr marL="171450">
              <a:spcBef>
                <a:spcPts val="1000"/>
              </a:spcBef>
              <a:buClr>
                <a:srgbClr val="007ED3"/>
              </a:buClr>
            </a:pPr>
            <a:r>
              <a:rPr lang="en-GB" altLang="en-US" sz="1900">
                <a:solidFill>
                  <a:srgbClr val="0069B4"/>
                </a:solidFill>
              </a:rPr>
              <a:t>Recognition</a:t>
            </a:r>
            <a:r>
              <a:rPr lang="en-GB" altLang="en-US" sz="1800" b="0">
                <a:solidFill>
                  <a:srgbClr val="03295A"/>
                </a:solidFill>
              </a:rPr>
              <a:t> (Art. 22(2)) or </a:t>
            </a:r>
            <a:r>
              <a:rPr lang="en-GB" altLang="en-US" sz="1900">
                <a:solidFill>
                  <a:srgbClr val="0069B4"/>
                </a:solidFill>
              </a:rPr>
              <a:t>enforcement</a:t>
            </a:r>
            <a:r>
              <a:rPr lang="en-GB" altLang="en-US" sz="1800" b="0">
                <a:solidFill>
                  <a:srgbClr val="03295A"/>
                </a:solidFill>
              </a:rPr>
              <a:t> (25(3)) of a measure </a:t>
            </a:r>
            <a:r>
              <a:rPr lang="en-GB" altLang="en-US" sz="1800">
                <a:solidFill>
                  <a:srgbClr val="03295A"/>
                </a:solidFill>
              </a:rPr>
              <a:t>may</a:t>
            </a:r>
            <a:r>
              <a:rPr lang="en-GB" altLang="en-US" sz="1800" b="0">
                <a:solidFill>
                  <a:srgbClr val="03295A"/>
                </a:solidFill>
              </a:rPr>
              <a:t> be refused, if: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The Convention grounds for jurisdiction were not complied with</a:t>
            </a:r>
            <a:br>
              <a:rPr lang="en-GB" altLang="en-US" sz="1800" b="0">
                <a:solidFill>
                  <a:srgbClr val="03295A"/>
                </a:solidFill>
              </a:rPr>
            </a:br>
            <a:r>
              <a:rPr lang="en-GB" altLang="en-US" sz="1800" b="0">
                <a:solidFill>
                  <a:srgbClr val="03295A"/>
                </a:solidFill>
              </a:rPr>
              <a:t>(Art. 22(2)(a))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The adult was not provided the opportunity to be heard (Art. 22(2)(b))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This would conflict with public policy or mandatory law (Art. 22(2)(c))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The measure is incompatible with a later measure taken in a non-Contracting State which would have had jurisdiction (Art. 22(2)(d)) </a:t>
            </a:r>
          </a:p>
          <a:p>
            <a:pPr marL="457200" indent="-285750">
              <a:spcBef>
                <a:spcPts val="1000"/>
              </a:spcBef>
              <a:buClr>
                <a:srgbClr val="007ED3"/>
              </a:buClr>
              <a:buFont typeface="Wingdings" panose="05000000000000000000" pitchFamily="2" charset="2"/>
              <a:buChar char="§"/>
            </a:pPr>
            <a:r>
              <a:rPr lang="en-GB" altLang="en-US" sz="1800" b="0">
                <a:solidFill>
                  <a:srgbClr val="03295A"/>
                </a:solidFill>
              </a:rPr>
              <a:t>A decision to place an adult in an establishment (where protection can be provided) in another Contracting State has not been made in consultation with that State (Art. 22(2)(e))</a:t>
            </a:r>
            <a:endParaRPr lang="en-GB" altLang="en-US" sz="1900" b="0">
              <a:solidFill>
                <a:srgbClr val="03295A"/>
              </a:solidFill>
            </a:endParaRPr>
          </a:p>
        </p:txBody>
      </p:sp>
    </p:spTree>
    <p:extLst>
      <p:ext uri="{BB962C8B-B14F-4D97-AF65-F5344CB8AC3E}">
        <p14:creationId xmlns:p14="http://schemas.microsoft.com/office/powerpoint/2010/main" val="276217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RULES ON RECOGNITION &amp; ENFORCEMENT</a:t>
            </a:r>
            <a:b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SPECIAL COMMISSION DEVELOPMENTS</a:t>
            </a:r>
          </a:p>
        </p:txBody>
      </p:sp>
      <p:sp>
        <p:nvSpPr>
          <p:cNvPr id="8" name="Rectangle 1"/>
          <p:cNvSpPr>
            <a:spLocks noChangeArrowheads="1"/>
          </p:cNvSpPr>
          <p:nvPr/>
        </p:nvSpPr>
        <p:spPr bwMode="auto">
          <a:xfrm>
            <a:off x="0" y="1376201"/>
            <a:ext cx="9143999"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Measures shall be recognised by operation of law (Art. 22(1))</a:t>
            </a:r>
            <a:r>
              <a:rPr lang="en-GB" altLang="en-US" b="0" dirty="0">
                <a:solidFill>
                  <a:srgbClr val="03295A"/>
                </a:solidFill>
              </a:rPr>
              <a:t> – Measures such as the designation of an individual to represent or assist the adult are recognised automatically without the need for enforcement </a:t>
            </a:r>
            <a:r>
              <a:rPr lang="en-GB" altLang="en-US" dirty="0">
                <a:solidFill>
                  <a:srgbClr val="03295A"/>
                </a:solidFill>
              </a:rPr>
              <a:t>[</a:t>
            </a:r>
            <a:r>
              <a:rPr lang="en-GB" altLang="en-US" dirty="0">
                <a:solidFill>
                  <a:srgbClr val="0069B4"/>
                </a:solidFill>
              </a:rPr>
              <a:t>C&amp;Rs 28-29</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Opportunity of the adult to be heard (Art. 22(2)(b)) </a:t>
            </a:r>
            <a:r>
              <a:rPr lang="en-GB" altLang="en-US" b="0" dirty="0">
                <a:solidFill>
                  <a:srgbClr val="03295A"/>
                </a:solidFill>
              </a:rPr>
              <a:t>– Incorporate in the decision a record whether the adult was heard and, if not, reasons why the adult was not heard </a:t>
            </a:r>
            <a:r>
              <a:rPr lang="en-GB" altLang="en-US" dirty="0">
                <a:solidFill>
                  <a:srgbClr val="03295A"/>
                </a:solidFill>
              </a:rPr>
              <a:t>[</a:t>
            </a:r>
            <a:r>
              <a:rPr lang="en-GB" altLang="en-US" dirty="0">
                <a:solidFill>
                  <a:srgbClr val="0069B4"/>
                </a:solidFill>
              </a:rPr>
              <a:t>C&amp;R 30</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Preventive action for recognition or non-recognition - advance recognition (Art. 23) </a:t>
            </a:r>
            <a:r>
              <a:rPr lang="en-GB" altLang="en-US" dirty="0">
                <a:solidFill>
                  <a:srgbClr val="03295A"/>
                </a:solidFill>
              </a:rPr>
              <a:t>[</a:t>
            </a:r>
            <a:r>
              <a:rPr lang="en-GB" altLang="en-US" dirty="0">
                <a:solidFill>
                  <a:srgbClr val="0069B4"/>
                </a:solidFill>
              </a:rPr>
              <a:t>C&amp;R 31</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Simple and rapid procedure for declaration of enforceability or registration (Art. 25) </a:t>
            </a:r>
            <a:r>
              <a:rPr lang="en-GB" altLang="en-US" b="0" dirty="0">
                <a:solidFill>
                  <a:srgbClr val="03295A"/>
                </a:solidFill>
              </a:rPr>
              <a:t>– Time frames, specialised authorities, concentration of jurisdiction </a:t>
            </a:r>
            <a:r>
              <a:rPr lang="en-GB" altLang="en-US" dirty="0">
                <a:solidFill>
                  <a:srgbClr val="03295A"/>
                </a:solidFill>
              </a:rPr>
              <a:t>[</a:t>
            </a:r>
            <a:r>
              <a:rPr lang="en-GB" altLang="en-US" dirty="0">
                <a:solidFill>
                  <a:srgbClr val="0069B4"/>
                </a:solidFill>
              </a:rPr>
              <a:t>C&amp;R 27</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Enforcement in accordance with the law of the requested State (Art. 27) </a:t>
            </a:r>
            <a:r>
              <a:rPr lang="en-GB" altLang="en-US" b="0" dirty="0">
                <a:solidFill>
                  <a:srgbClr val="03295A"/>
                </a:solidFill>
              </a:rPr>
              <a:t>– Differentiate between those measures that require enforcement and those that do not </a:t>
            </a:r>
            <a:r>
              <a:rPr lang="en-GB" altLang="en-US" dirty="0">
                <a:solidFill>
                  <a:srgbClr val="03295A"/>
                </a:solidFill>
              </a:rPr>
              <a:t>[</a:t>
            </a:r>
            <a:r>
              <a:rPr lang="en-GB" altLang="en-US" dirty="0">
                <a:solidFill>
                  <a:srgbClr val="0069B4"/>
                </a:solidFill>
              </a:rPr>
              <a:t>C&amp;Rs 33-35</a:t>
            </a:r>
            <a:r>
              <a:rPr lang="en-GB" altLang="en-US" dirty="0">
                <a:solidFill>
                  <a:srgbClr val="03295A"/>
                </a:solidFill>
              </a:rPr>
              <a:t>]</a:t>
            </a:r>
          </a:p>
        </p:txBody>
      </p:sp>
    </p:spTree>
    <p:extLst>
      <p:ext uri="{BB962C8B-B14F-4D97-AF65-F5344CB8AC3E}">
        <p14:creationId xmlns:p14="http://schemas.microsoft.com/office/powerpoint/2010/main" val="2084786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CENTRAL AUTHORITY </a:t>
            </a:r>
          </a:p>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COOPERATION FRAMEWORK </a:t>
            </a:r>
          </a:p>
        </p:txBody>
      </p:sp>
      <p:sp>
        <p:nvSpPr>
          <p:cNvPr id="8" name="Rectangle 1"/>
          <p:cNvSpPr>
            <a:spLocks noChangeArrowheads="1"/>
          </p:cNvSpPr>
          <p:nvPr/>
        </p:nvSpPr>
        <p:spPr bwMode="auto">
          <a:xfrm>
            <a:off x="147575" y="1538842"/>
            <a:ext cx="8848849" cy="4375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spcBef>
                <a:spcPts val="1000"/>
              </a:spcBef>
              <a:buClr>
                <a:srgbClr val="007ED3"/>
              </a:buClr>
            </a:pPr>
            <a:r>
              <a:rPr lang="en-GB" altLang="en-US" b="0">
                <a:solidFill>
                  <a:srgbClr val="03295A"/>
                </a:solidFill>
              </a:rPr>
              <a:t>Contracting States each designate a </a:t>
            </a:r>
            <a:r>
              <a:rPr lang="en-GB" altLang="en-US">
                <a:solidFill>
                  <a:srgbClr val="03295A"/>
                </a:solidFill>
              </a:rPr>
              <a:t>Central Authority </a:t>
            </a:r>
            <a:r>
              <a:rPr lang="en-GB" altLang="en-US" b="0">
                <a:solidFill>
                  <a:srgbClr val="03295A"/>
                </a:solidFill>
              </a:rPr>
              <a:t>(Art. 28). </a:t>
            </a:r>
          </a:p>
          <a:p>
            <a:pPr marL="171450">
              <a:spcBef>
                <a:spcPts val="1000"/>
              </a:spcBef>
              <a:buClr>
                <a:srgbClr val="007ED3"/>
              </a:buClr>
            </a:pPr>
            <a:r>
              <a:rPr lang="en-GB" altLang="en-US">
                <a:solidFill>
                  <a:srgbClr val="03295A"/>
                </a:solidFill>
              </a:rPr>
              <a:t>Functions of the Central Authorities </a:t>
            </a:r>
          </a:p>
          <a:p>
            <a:pPr marL="457200" indent="-285750">
              <a:spcBef>
                <a:spcPts val="1000"/>
              </a:spcBef>
              <a:buClr>
                <a:srgbClr val="007ED3"/>
              </a:buClr>
              <a:buFont typeface="Wingdings" panose="05000000000000000000" pitchFamily="2" charset="2"/>
              <a:buChar char="§"/>
            </a:pPr>
            <a:r>
              <a:rPr lang="en-GB" altLang="en-US">
                <a:solidFill>
                  <a:srgbClr val="0069B4"/>
                </a:solidFill>
              </a:rPr>
              <a:t>Co-operate</a:t>
            </a:r>
            <a:r>
              <a:rPr lang="en-GB" altLang="en-US" b="0">
                <a:solidFill>
                  <a:srgbClr val="03295A"/>
                </a:solidFill>
              </a:rPr>
              <a:t> with each other (Art. 29(1)) </a:t>
            </a:r>
          </a:p>
          <a:p>
            <a:pPr marL="457200" indent="-285750">
              <a:spcBef>
                <a:spcPts val="1000"/>
              </a:spcBef>
              <a:buClr>
                <a:srgbClr val="007ED3"/>
              </a:buClr>
              <a:buFont typeface="Wingdings" panose="05000000000000000000" pitchFamily="2" charset="2"/>
              <a:buChar char="§"/>
            </a:pPr>
            <a:r>
              <a:rPr lang="en-GB" altLang="en-US">
                <a:solidFill>
                  <a:srgbClr val="0069B4"/>
                </a:solidFill>
              </a:rPr>
              <a:t>Share information </a:t>
            </a:r>
            <a:r>
              <a:rPr lang="en-GB" altLang="en-US" b="0">
                <a:solidFill>
                  <a:srgbClr val="03295A"/>
                </a:solidFill>
              </a:rPr>
              <a:t>on the national laws and services available in their State for the protection of adults (Art. 29(2)) </a:t>
            </a:r>
          </a:p>
          <a:p>
            <a:pPr marL="457200" indent="-285750">
              <a:spcBef>
                <a:spcPts val="1000"/>
              </a:spcBef>
              <a:buClr>
                <a:srgbClr val="007ED3"/>
              </a:buClr>
              <a:buFont typeface="Wingdings" panose="05000000000000000000" pitchFamily="2" charset="2"/>
              <a:buChar char="§"/>
            </a:pPr>
            <a:r>
              <a:rPr lang="en-GB" altLang="en-US">
                <a:solidFill>
                  <a:srgbClr val="0069B4"/>
                </a:solidFill>
              </a:rPr>
              <a:t>Facilitate communication </a:t>
            </a:r>
            <a:r>
              <a:rPr lang="en-GB" altLang="en-US" b="0">
                <a:solidFill>
                  <a:srgbClr val="03295A"/>
                </a:solidFill>
              </a:rPr>
              <a:t>amongst competent authorities (Art. 30) </a:t>
            </a:r>
          </a:p>
          <a:p>
            <a:pPr marL="457200" indent="-285750">
              <a:spcBef>
                <a:spcPts val="1000"/>
              </a:spcBef>
              <a:buClr>
                <a:srgbClr val="007ED3"/>
              </a:buClr>
              <a:buFont typeface="Wingdings" panose="05000000000000000000" pitchFamily="2" charset="2"/>
              <a:buChar char="§"/>
            </a:pPr>
            <a:r>
              <a:rPr lang="en-GB" altLang="en-US" b="0">
                <a:solidFill>
                  <a:srgbClr val="03295A"/>
                </a:solidFill>
              </a:rPr>
              <a:t>Discover the </a:t>
            </a:r>
            <a:r>
              <a:rPr lang="en-GB" altLang="en-US">
                <a:solidFill>
                  <a:srgbClr val="0069B4"/>
                </a:solidFill>
              </a:rPr>
              <a:t>whereabouts</a:t>
            </a:r>
            <a:r>
              <a:rPr lang="en-GB" altLang="en-US" b="0">
                <a:solidFill>
                  <a:srgbClr val="03295A"/>
                </a:solidFill>
              </a:rPr>
              <a:t> of an adult (Art. 30) </a:t>
            </a:r>
          </a:p>
          <a:p>
            <a:pPr marL="457200" indent="-285750">
              <a:spcBef>
                <a:spcPts val="1000"/>
              </a:spcBef>
              <a:buClr>
                <a:srgbClr val="007ED3"/>
              </a:buClr>
              <a:buFont typeface="Wingdings" panose="05000000000000000000" pitchFamily="2" charset="2"/>
              <a:buChar char="§"/>
            </a:pPr>
            <a:r>
              <a:rPr lang="en-GB" altLang="en-US" b="0">
                <a:solidFill>
                  <a:srgbClr val="03295A"/>
                </a:solidFill>
              </a:rPr>
              <a:t>Encourage </a:t>
            </a:r>
            <a:r>
              <a:rPr lang="en-GB" altLang="en-US">
                <a:solidFill>
                  <a:srgbClr val="0069B4"/>
                </a:solidFill>
              </a:rPr>
              <a:t>mediation</a:t>
            </a:r>
            <a:r>
              <a:rPr lang="en-GB" altLang="en-US" b="0">
                <a:solidFill>
                  <a:srgbClr val="03295A"/>
                </a:solidFill>
              </a:rPr>
              <a:t> to achieve agreed solutions (Art. 31) </a:t>
            </a:r>
          </a:p>
          <a:p>
            <a:pPr marL="457200" indent="-285750">
              <a:spcBef>
                <a:spcPts val="1000"/>
              </a:spcBef>
              <a:buClr>
                <a:srgbClr val="007ED3"/>
              </a:buClr>
              <a:buFont typeface="Wingdings" panose="05000000000000000000" pitchFamily="2" charset="2"/>
              <a:buChar char="§"/>
            </a:pPr>
            <a:r>
              <a:rPr lang="en-GB" altLang="en-US" b="0">
                <a:solidFill>
                  <a:srgbClr val="03295A"/>
                </a:solidFill>
              </a:rPr>
              <a:t>Assistance with the </a:t>
            </a:r>
            <a:r>
              <a:rPr lang="en-GB" altLang="en-US">
                <a:solidFill>
                  <a:srgbClr val="0069B4"/>
                </a:solidFill>
              </a:rPr>
              <a:t>cross-border placement </a:t>
            </a:r>
            <a:r>
              <a:rPr lang="en-GB" altLang="en-US" b="0">
                <a:solidFill>
                  <a:srgbClr val="03295A"/>
                </a:solidFill>
              </a:rPr>
              <a:t>of</a:t>
            </a:r>
            <a:br>
              <a:rPr lang="en-GB" altLang="en-US" b="0">
                <a:solidFill>
                  <a:srgbClr val="03295A"/>
                </a:solidFill>
              </a:rPr>
            </a:br>
            <a:r>
              <a:rPr lang="en-GB" altLang="en-US" b="0">
                <a:solidFill>
                  <a:srgbClr val="03295A"/>
                </a:solidFill>
              </a:rPr>
              <a:t>an adult (Art. 33)</a:t>
            </a:r>
          </a:p>
        </p:txBody>
      </p:sp>
    </p:spTree>
    <p:extLst>
      <p:ext uri="{BB962C8B-B14F-4D97-AF65-F5344CB8AC3E}">
        <p14:creationId xmlns:p14="http://schemas.microsoft.com/office/powerpoint/2010/main" val="278451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fr-CA"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SOME CROSS-BORDER STATISTICS</a:t>
            </a:r>
            <a:endParaRPr lang="en-US" altLang="en-US" sz="2800" b="1">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1">
            <a:extLst>
              <a:ext uri="{FF2B5EF4-FFF2-40B4-BE49-F238E27FC236}">
                <a16:creationId xmlns:a16="http://schemas.microsoft.com/office/drawing/2014/main" id="{BBF67E81-FFB1-4886-98AF-CADDD4F24E3C}"/>
              </a:ext>
            </a:extLst>
          </p:cNvPr>
          <p:cNvSpPr>
            <a:spLocks noChangeArrowheads="1"/>
          </p:cNvSpPr>
          <p:nvPr/>
        </p:nvSpPr>
        <p:spPr bwMode="auto">
          <a:xfrm>
            <a:off x="147575" y="1732690"/>
            <a:ext cx="8848849" cy="447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514350" indent="-342900">
              <a:spcBef>
                <a:spcPts val="1000"/>
              </a:spcBef>
              <a:buClr>
                <a:srgbClr val="007ED3"/>
              </a:buClr>
              <a:buFont typeface="Arial" panose="020B0604020202020204" pitchFamily="34" charset="0"/>
              <a:buChar char="•"/>
            </a:pPr>
            <a:r>
              <a:rPr lang="en-GB" altLang="en-US" b="0" dirty="0">
                <a:solidFill>
                  <a:srgbClr val="03295A"/>
                </a:solidFill>
              </a:rPr>
              <a:t>Approximately </a:t>
            </a:r>
            <a:r>
              <a:rPr lang="en-GB" altLang="en-US" b="0" dirty="0">
                <a:solidFill>
                  <a:srgbClr val="0070C0"/>
                </a:solidFill>
              </a:rPr>
              <a:t>3.4% of the world’s population </a:t>
            </a:r>
            <a:r>
              <a:rPr lang="en-GB" altLang="en-US" b="0" dirty="0">
                <a:solidFill>
                  <a:srgbClr val="03295A"/>
                </a:solidFill>
              </a:rPr>
              <a:t>lives in a State other than that in which they were born (over 258 million individuals). In 2017, </a:t>
            </a:r>
            <a:r>
              <a:rPr lang="en-GB" altLang="en-US" b="0" dirty="0">
                <a:solidFill>
                  <a:srgbClr val="0070C0"/>
                </a:solidFill>
              </a:rPr>
              <a:t>48% were women</a:t>
            </a:r>
            <a:r>
              <a:rPr lang="en-GB" altLang="en-US" b="0" dirty="0">
                <a:solidFill>
                  <a:srgbClr val="03295A"/>
                </a:solidFill>
              </a:rPr>
              <a:t>. </a:t>
            </a:r>
          </a:p>
          <a:p>
            <a:pPr marL="514350" indent="-342900">
              <a:spcBef>
                <a:spcPts val="1000"/>
              </a:spcBef>
              <a:buClr>
                <a:srgbClr val="007ED3"/>
              </a:buClr>
              <a:buFont typeface="Arial" panose="020B0604020202020204" pitchFamily="34" charset="0"/>
              <a:buChar char="•"/>
            </a:pPr>
            <a:r>
              <a:rPr lang="en-GB" b="0" dirty="0">
                <a:solidFill>
                  <a:srgbClr val="002060"/>
                </a:solidFill>
                <a:latin typeface="Verdana"/>
                <a:ea typeface="Verdana"/>
                <a:cs typeface="Verdana" panose="020B0604030504040204" pitchFamily="34" charset="0"/>
              </a:rPr>
              <a:t>There are more women than men migrants in Europe, North America, Oceania, Latin America and the Caribbean. </a:t>
            </a:r>
            <a:r>
              <a:rPr lang="en-GB" b="0" dirty="0">
                <a:solidFill>
                  <a:srgbClr val="0070C0"/>
                </a:solidFill>
                <a:latin typeface="Verdana"/>
                <a:ea typeface="Verdana"/>
                <a:cs typeface="Verdana" panose="020B0604030504040204" pitchFamily="34" charset="0"/>
              </a:rPr>
              <a:t>Women now constitute the majority of immigrants in global North countries</a:t>
            </a:r>
            <a:r>
              <a:rPr lang="en-GB" b="0" dirty="0">
                <a:solidFill>
                  <a:srgbClr val="002060"/>
                </a:solidFill>
                <a:latin typeface="Verdana"/>
                <a:ea typeface="Verdana"/>
                <a:cs typeface="Verdana" panose="020B0604030504040204" pitchFamily="34" charset="0"/>
              </a:rPr>
              <a:t>, a situation due in part to ageing of the immigration population, as women tend to live longer than men.</a:t>
            </a:r>
            <a:r>
              <a:rPr lang="en-GB" altLang="en-US" b="0" dirty="0">
                <a:solidFill>
                  <a:srgbClr val="002060"/>
                </a:solidFill>
                <a:latin typeface="Verdana"/>
                <a:ea typeface="Verdana"/>
                <a:cs typeface="Verdana" panose="020B0604030504040204" pitchFamily="34" charset="0"/>
              </a:rPr>
              <a:t> </a:t>
            </a:r>
            <a:endParaRPr lang="en-GB" altLang="en-US" b="0" dirty="0">
              <a:solidFill>
                <a:srgbClr val="002060"/>
              </a:solidFill>
              <a:ea typeface="Verdana" panose="020B0604030504040204" pitchFamily="34" charset="0"/>
              <a:cs typeface="Verdana" panose="020B0604030504040204" pitchFamily="34" charset="0"/>
            </a:endParaRPr>
          </a:p>
          <a:p>
            <a:pPr marL="514350" indent="-342900">
              <a:spcBef>
                <a:spcPts val="1000"/>
              </a:spcBef>
              <a:buClr>
                <a:srgbClr val="007ED3"/>
              </a:buClr>
              <a:buFont typeface="Arial" panose="020B0604020202020204" pitchFamily="34" charset="0"/>
              <a:buChar char="•"/>
            </a:pPr>
            <a:r>
              <a:rPr lang="en-GB" altLang="en-US" b="0" dirty="0">
                <a:solidFill>
                  <a:srgbClr val="03295A"/>
                </a:solidFill>
              </a:rPr>
              <a:t>In 2020, 3.3% of EU citizens aged 18-64 resided in an EU Member State other than that of their citizenship (over 8 million individuals). </a:t>
            </a:r>
          </a:p>
          <a:p>
            <a:pPr marL="171450">
              <a:spcBef>
                <a:spcPts val="1000"/>
              </a:spcBef>
              <a:buClr>
                <a:srgbClr val="007ED3"/>
              </a:buClr>
            </a:pPr>
            <a:r>
              <a:rPr lang="en-GB" altLang="en-US" b="0" dirty="0">
                <a:solidFill>
                  <a:srgbClr val="03295A"/>
                </a:solidFill>
              </a:rPr>
              <a:t>These statistics, combined with, </a:t>
            </a:r>
            <a:r>
              <a:rPr lang="en-GB" altLang="en-US" b="0" i="1" dirty="0">
                <a:solidFill>
                  <a:srgbClr val="03295A"/>
                </a:solidFill>
              </a:rPr>
              <a:t>e.g.</a:t>
            </a:r>
            <a:r>
              <a:rPr lang="en-GB" altLang="en-US" b="0" dirty="0">
                <a:solidFill>
                  <a:srgbClr val="03295A"/>
                </a:solidFill>
              </a:rPr>
              <a:t>, the dementia statistics we know, call for the cross-border support of vulnerable persons.</a:t>
            </a:r>
          </a:p>
        </p:txBody>
      </p:sp>
    </p:spTree>
    <p:extLst>
      <p:ext uri="{BB962C8B-B14F-4D97-AF65-F5344CB8AC3E}">
        <p14:creationId xmlns:p14="http://schemas.microsoft.com/office/powerpoint/2010/main" val="42697763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CENTRAL AUTHORITY</a:t>
            </a:r>
            <a:b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SPECIAL COMMISSION DEVELOPMENTS</a:t>
            </a:r>
          </a:p>
        </p:txBody>
      </p:sp>
      <p:sp>
        <p:nvSpPr>
          <p:cNvPr id="8" name="Rectangle 1"/>
          <p:cNvSpPr>
            <a:spLocks noChangeArrowheads="1"/>
          </p:cNvSpPr>
          <p:nvPr/>
        </p:nvSpPr>
        <p:spPr bwMode="auto">
          <a:xfrm>
            <a:off x="0" y="1376201"/>
            <a:ext cx="9143999"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Central Authorities should be given a </a:t>
            </a:r>
            <a:r>
              <a:rPr lang="en-GB" altLang="en-US" dirty="0">
                <a:solidFill>
                  <a:srgbClr val="0069B4"/>
                </a:solidFill>
              </a:rPr>
              <a:t>mandate</a:t>
            </a:r>
            <a:r>
              <a:rPr lang="en-GB" altLang="en-US" b="0" dirty="0">
                <a:solidFill>
                  <a:srgbClr val="03295A"/>
                </a:solidFill>
              </a:rPr>
              <a:t> which is sufficiently </a:t>
            </a:r>
            <a:r>
              <a:rPr lang="en-GB" altLang="en-US" dirty="0">
                <a:solidFill>
                  <a:srgbClr val="0069B4"/>
                </a:solidFill>
              </a:rPr>
              <a:t>broad</a:t>
            </a:r>
            <a:r>
              <a:rPr lang="en-GB" altLang="en-US" b="0" dirty="0">
                <a:solidFill>
                  <a:srgbClr val="03295A"/>
                </a:solidFill>
              </a:rPr>
              <a:t>, </a:t>
            </a:r>
            <a:r>
              <a:rPr lang="en-GB" altLang="en-US" dirty="0">
                <a:solidFill>
                  <a:srgbClr val="0069B4"/>
                </a:solidFill>
              </a:rPr>
              <a:t>qualified personnel </a:t>
            </a:r>
            <a:r>
              <a:rPr lang="en-GB" altLang="en-US" b="0" dirty="0">
                <a:solidFill>
                  <a:srgbClr val="03295A"/>
                </a:solidFill>
              </a:rPr>
              <a:t>and </a:t>
            </a:r>
            <a:r>
              <a:rPr lang="en-GB" altLang="en-US" dirty="0">
                <a:solidFill>
                  <a:srgbClr val="0069B4"/>
                </a:solidFill>
              </a:rPr>
              <a:t>resources</a:t>
            </a:r>
            <a:r>
              <a:rPr lang="en-GB" altLang="en-US" b="0" dirty="0">
                <a:solidFill>
                  <a:srgbClr val="03295A"/>
                </a:solidFill>
              </a:rPr>
              <a:t>, including </a:t>
            </a:r>
            <a:r>
              <a:rPr lang="en-GB" altLang="en-US" dirty="0">
                <a:solidFill>
                  <a:srgbClr val="0069B4"/>
                </a:solidFill>
              </a:rPr>
              <a:t>modern</a:t>
            </a:r>
            <a:r>
              <a:rPr lang="en-GB" altLang="en-US" b="0" dirty="0">
                <a:solidFill>
                  <a:srgbClr val="03295A"/>
                </a:solidFill>
              </a:rPr>
              <a:t> </a:t>
            </a:r>
            <a:r>
              <a:rPr lang="en-GB" altLang="en-US" dirty="0">
                <a:solidFill>
                  <a:srgbClr val="0069B4"/>
                </a:solidFill>
              </a:rPr>
              <a:t>means of communication </a:t>
            </a:r>
            <a:r>
              <a:rPr lang="en-GB" altLang="en-US" dirty="0">
                <a:solidFill>
                  <a:srgbClr val="03295A"/>
                </a:solidFill>
              </a:rPr>
              <a:t>[</a:t>
            </a:r>
            <a:r>
              <a:rPr lang="en-GB" altLang="en-US" dirty="0">
                <a:solidFill>
                  <a:srgbClr val="0069B4"/>
                </a:solidFill>
              </a:rPr>
              <a:t>C&amp;R 36</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General obligation of Central Authorities to cooperate with each other (Art. 29) </a:t>
            </a:r>
            <a:r>
              <a:rPr lang="en-GB" altLang="en-US" b="0" dirty="0">
                <a:solidFill>
                  <a:srgbClr val="03295A"/>
                </a:solidFill>
              </a:rPr>
              <a:t>– In addition to cooperating in relation to matters provided for under Articles 30 to 34, Central Authorities are also strongly encouraged to cooperate regarding other matters, under Article 29, to achieve the purposes of the 2000 Convention </a:t>
            </a:r>
            <a:r>
              <a:rPr lang="en-GB" altLang="en-US" dirty="0">
                <a:solidFill>
                  <a:srgbClr val="03295A"/>
                </a:solidFill>
              </a:rPr>
              <a:t>[</a:t>
            </a:r>
            <a:r>
              <a:rPr lang="en-GB" altLang="en-US" dirty="0">
                <a:solidFill>
                  <a:srgbClr val="0069B4"/>
                </a:solidFill>
              </a:rPr>
              <a:t>C&amp;R 41</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Confirmation of powers of representation (Art. 38(1)) </a:t>
            </a:r>
            <a:r>
              <a:rPr lang="en-GB" altLang="en-US" b="0" dirty="0">
                <a:solidFill>
                  <a:srgbClr val="03295A"/>
                </a:solidFill>
              </a:rPr>
              <a:t>– Confirmation of powers of representation must give “every guarantee of reliability” </a:t>
            </a:r>
            <a:r>
              <a:rPr lang="en-GB" altLang="en-US" dirty="0">
                <a:solidFill>
                  <a:srgbClr val="03295A"/>
                </a:solidFill>
              </a:rPr>
              <a:t>[</a:t>
            </a:r>
            <a:r>
              <a:rPr lang="en-GB" altLang="en-US" dirty="0">
                <a:solidFill>
                  <a:srgbClr val="0069B4"/>
                </a:solidFill>
              </a:rPr>
              <a:t>C&amp;R 42</a:t>
            </a:r>
            <a:r>
              <a:rPr lang="en-GB" altLang="en-US" dirty="0">
                <a:solidFill>
                  <a:srgbClr val="03295A"/>
                </a:solidFill>
              </a:rPr>
              <a:t>]</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Confirmation of powers of representation (Art. 38(1)) </a:t>
            </a:r>
            <a:r>
              <a:rPr lang="en-GB" altLang="en-US" b="0" dirty="0">
                <a:solidFill>
                  <a:srgbClr val="03295A"/>
                </a:solidFill>
              </a:rPr>
              <a:t>– To be confirmed, powers of representation must be in force and in conformity with the law applicable </a:t>
            </a:r>
            <a:r>
              <a:rPr lang="en-GB" altLang="en-US" dirty="0">
                <a:solidFill>
                  <a:srgbClr val="03295A"/>
                </a:solidFill>
              </a:rPr>
              <a:t>[</a:t>
            </a:r>
            <a:r>
              <a:rPr lang="en-GB" altLang="en-US" dirty="0">
                <a:solidFill>
                  <a:srgbClr val="0069B4"/>
                </a:solidFill>
              </a:rPr>
              <a:t>C&amp;R 43</a:t>
            </a:r>
            <a:r>
              <a:rPr lang="en-GB" altLang="en-US" dirty="0">
                <a:solidFill>
                  <a:srgbClr val="03295A"/>
                </a:solidFill>
              </a:rPr>
              <a:t>]</a:t>
            </a:r>
          </a:p>
        </p:txBody>
      </p:sp>
    </p:spTree>
    <p:extLst>
      <p:ext uri="{BB962C8B-B14F-4D97-AF65-F5344CB8AC3E}">
        <p14:creationId xmlns:p14="http://schemas.microsoft.com/office/powerpoint/2010/main" val="795076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WHERE DO WE STAND? </a:t>
            </a:r>
          </a:p>
        </p:txBody>
      </p:sp>
      <p:graphicFrame>
        <p:nvGraphicFramePr>
          <p:cNvPr id="4" name="Table 3">
            <a:extLst>
              <a:ext uri="{FF2B5EF4-FFF2-40B4-BE49-F238E27FC236}">
                <a16:creationId xmlns:a16="http://schemas.microsoft.com/office/drawing/2014/main" id="{7B80D95E-D9DF-6802-932A-EFCD1BDB70BF}"/>
              </a:ext>
            </a:extLst>
          </p:cNvPr>
          <p:cNvGraphicFramePr>
            <a:graphicFrameLocks noGrp="1"/>
          </p:cNvGraphicFramePr>
          <p:nvPr>
            <p:extLst>
              <p:ext uri="{D42A27DB-BD31-4B8C-83A1-F6EECF244321}">
                <p14:modId xmlns:p14="http://schemas.microsoft.com/office/powerpoint/2010/main" val="3696723163"/>
              </p:ext>
            </p:extLst>
          </p:nvPr>
        </p:nvGraphicFramePr>
        <p:xfrm>
          <a:off x="2294123" y="1505112"/>
          <a:ext cx="4555753" cy="5080560"/>
        </p:xfrm>
        <a:graphic>
          <a:graphicData uri="http://schemas.openxmlformats.org/drawingml/2006/table">
            <a:tbl>
              <a:tblPr firstRow="1" bandRow="1"/>
              <a:tblGrid>
                <a:gridCol w="2281287">
                  <a:extLst>
                    <a:ext uri="{9D8B030D-6E8A-4147-A177-3AD203B41FA5}">
                      <a16:colId xmlns:a16="http://schemas.microsoft.com/office/drawing/2014/main" val="3860931689"/>
                    </a:ext>
                  </a:extLst>
                </a:gridCol>
                <a:gridCol w="2274466">
                  <a:extLst>
                    <a:ext uri="{9D8B030D-6E8A-4147-A177-3AD203B41FA5}">
                      <a16:colId xmlns:a16="http://schemas.microsoft.com/office/drawing/2014/main" val="306846035"/>
                    </a:ext>
                  </a:extLst>
                </a:gridCol>
              </a:tblGrid>
              <a:tr h="276727">
                <a:tc>
                  <a:txBody>
                    <a:bodyPr/>
                    <a:lstStyle/>
                    <a:p>
                      <a:pPr>
                        <a:lnSpc>
                          <a:spcPct val="107000"/>
                        </a:lnSpc>
                        <a:spcAft>
                          <a:spcPts val="800"/>
                        </a:spcAft>
                      </a:pPr>
                      <a:r>
                        <a:rPr lang="fr-CA"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Ratifications (EIF) (15)</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7000"/>
                        </a:lnSpc>
                        <a:spcAft>
                          <a:spcPts val="800"/>
                        </a:spcAft>
                      </a:pPr>
                      <a:r>
                        <a:rPr lang="fr-CA"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Signatures (5)</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718668952"/>
                  </a:ext>
                </a:extLst>
              </a:tr>
              <a:tr h="276727">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Austria</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(2014)</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fr-CA"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Ireland (2008)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511901650"/>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Belgium (2021)</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800"/>
                        </a:spcAft>
                      </a:pPr>
                      <a:r>
                        <a:rPr lang="fr-CA"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Italy (2008)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320457764"/>
                  </a:ext>
                </a:extLst>
              </a:tr>
              <a:tr h="276727">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Cyprus</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(2018)</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fr-CA"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Luxembourg (2008)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449657394"/>
                  </a:ext>
                </a:extLst>
              </a:tr>
              <a:tr h="276727">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Czech</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Republic (2012)</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spcAft>
                          <a:spcPts val="800"/>
                        </a:spcAft>
                      </a:pPr>
                      <a:r>
                        <a:rPr lang="fr-CA"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Netherlands (2000)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736862538"/>
                  </a:ext>
                </a:extLst>
              </a:tr>
              <a:tr h="276727">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Estonia</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fr-CA"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Poland (2008)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810111578"/>
                  </a:ext>
                </a:extLst>
              </a:tr>
              <a:tr h="280991">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Finland</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GB" sz="1600" kern="100" dirty="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643318056"/>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France (2009)</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pPr>
                      <a:endParaRPr lang="en-GB" sz="1600" kern="100" dirty="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112407880"/>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Germany (2009)</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GB" sz="1600" kern="10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47778599"/>
                  </a:ext>
                </a:extLst>
              </a:tr>
              <a:tr h="276727">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Greece</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fr-CA" sz="160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412289871"/>
                  </a:ext>
                </a:extLst>
              </a:tr>
              <a:tr h="276727">
                <a:tc>
                  <a:txBody>
                    <a:bodyPr/>
                    <a:lstStyle/>
                    <a:p>
                      <a:pPr>
                        <a:lnSpc>
                          <a:spcPct val="107000"/>
                        </a:lnSpc>
                        <a:spcAft>
                          <a:spcPts val="800"/>
                        </a:spcAft>
                      </a:pPr>
                      <a:r>
                        <a:rPr lang="fr-CA" sz="16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Latvia</a:t>
                      </a: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(2018)</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GB" sz="1600" kern="10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1841398"/>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Malta (2023)</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266086846"/>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Monaco (2016)</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GB" sz="1600" kern="10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957178723"/>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Portugal (2018)</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pPr>
                      <a:endParaRPr lang="en-GB" sz="1600" kern="10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693952850"/>
                  </a:ext>
                </a:extLst>
              </a:tr>
              <a:tr h="276727">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Switzerland (2009)</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GB" sz="1600" kern="10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81378784"/>
                  </a:ext>
                </a:extLst>
              </a:tr>
              <a:tr h="196173">
                <a:tc>
                  <a:txBody>
                    <a:bodyPr/>
                    <a:lstStyle/>
                    <a:p>
                      <a:pPr>
                        <a:lnSpc>
                          <a:spcPct val="107000"/>
                        </a:lnSpc>
                        <a:spcAft>
                          <a:spcPts val="800"/>
                        </a:spcAft>
                      </a:pPr>
                      <a:r>
                        <a:rPr lang="fr-CA"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UK – Scotland (2009)</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nSpc>
                          <a:spcPct val="107000"/>
                        </a:lnSpc>
                      </a:pPr>
                      <a:endParaRPr lang="en-GB" sz="1600" kern="100" dirty="0">
                        <a:effectLst/>
                        <a:latin typeface="Calibri" panose="020F0502020204030204" pitchFamily="34" charset="0"/>
                        <a:cs typeface="Times New Roman" panose="02020603050405020304" pitchFamily="18" charset="0"/>
                      </a:endParaRPr>
                    </a:p>
                  </a:txBody>
                  <a:tcPr marL="68234" marR="68234" marT="34117" marB="341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831859030"/>
                  </a:ext>
                </a:extLst>
              </a:tr>
            </a:tbl>
          </a:graphicData>
        </a:graphic>
      </p:graphicFrame>
    </p:spTree>
    <p:extLst>
      <p:ext uri="{BB962C8B-B14F-4D97-AF65-F5344CB8AC3E}">
        <p14:creationId xmlns:p14="http://schemas.microsoft.com/office/powerpoint/2010/main" val="617319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fr-CA"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LOOKING FORWARD TO MORE</a:t>
            </a:r>
            <a:br>
              <a:rPr lang="fr-CA"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fr-CA"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CONTRACTING STATES JOINING</a:t>
            </a:r>
            <a:br>
              <a:rPr lang="fr-CA"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fr-CA"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THE 2000 CONVENTION!</a:t>
            </a:r>
            <a:endParaRPr lang="en-GB"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56596304-4FEE-41F7-87EE-C4D4B2FADF6B}"/>
              </a:ext>
            </a:extLst>
          </p:cNvPr>
          <p:cNvPicPr>
            <a:picLocks noChangeAspect="1"/>
          </p:cNvPicPr>
          <p:nvPr/>
        </p:nvPicPr>
        <p:blipFill rotWithShape="1">
          <a:blip r:embed="rId3"/>
          <a:srcRect l="15901" t="35004" r="51967" b="14856"/>
          <a:stretch/>
        </p:blipFill>
        <p:spPr>
          <a:xfrm>
            <a:off x="539646" y="1760393"/>
            <a:ext cx="8229600" cy="4820289"/>
          </a:xfrm>
          <a:prstGeom prst="rect">
            <a:avLst/>
          </a:prstGeom>
        </p:spPr>
      </p:pic>
    </p:spTree>
    <p:extLst>
      <p:ext uri="{BB962C8B-B14F-4D97-AF65-F5344CB8AC3E}">
        <p14:creationId xmlns:p14="http://schemas.microsoft.com/office/powerpoint/2010/main" val="1398922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subTitle" idx="4294967295"/>
          </p:nvPr>
        </p:nvSpPr>
        <p:spPr>
          <a:xfrm>
            <a:off x="0" y="2709863"/>
            <a:ext cx="4105275" cy="1655762"/>
          </a:xfrm>
        </p:spPr>
        <p:txBody>
          <a:bodyPr/>
          <a:lstStyle/>
          <a:p>
            <a:pPr marL="0" indent="0">
              <a:buNone/>
            </a:pPr>
            <a:br>
              <a:rPr lang="en-US" altLang="en-US" b="1"/>
            </a:br>
            <a:endParaRPr lang="en-US" altLang="en-US" b="1" u="sng">
              <a:solidFill>
                <a:srgbClr val="0094D2"/>
              </a:solidFill>
            </a:endParaRPr>
          </a:p>
        </p:txBody>
      </p:sp>
      <p:pic>
        <p:nvPicPr>
          <p:cNvPr id="77827" name="Picture 4"/>
          <p:cNvPicPr>
            <a:picLocks noChangeAspect="1"/>
          </p:cNvPicPr>
          <p:nvPr/>
        </p:nvPicPr>
        <p:blipFill>
          <a:blip r:embed="rId3" cstate="print">
            <a:extLst>
              <a:ext uri="{28A0092B-C50C-407E-A947-70E740481C1C}">
                <a14:useLocalDpi xmlns:a14="http://schemas.microsoft.com/office/drawing/2010/main" val="0"/>
              </a:ext>
            </a:extLst>
          </a:blip>
          <a:srcRect l="7159" t="24800" r="25639" b="28999"/>
          <a:stretch>
            <a:fillRect/>
          </a:stretch>
        </p:blipFill>
        <p:spPr bwMode="auto">
          <a:xfrm>
            <a:off x="2803525" y="2879725"/>
            <a:ext cx="3536950"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8" name="Rectangle 4"/>
          <p:cNvSpPr>
            <a:spLocks noChangeArrowheads="1"/>
          </p:cNvSpPr>
          <p:nvPr/>
        </p:nvSpPr>
        <p:spPr bwMode="auto">
          <a:xfrm>
            <a:off x="0" y="620713"/>
            <a:ext cx="9144000" cy="1123950"/>
          </a:xfrm>
          <a:prstGeom prst="rect">
            <a:avLst/>
          </a:prstGeom>
          <a:solidFill>
            <a:srgbClr val="0329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en-US" altLang="en-US" sz="2800">
                <a:solidFill>
                  <a:schemeClr val="bg1"/>
                </a:solidFill>
              </a:rPr>
              <a:t>Philippe Lortie</a:t>
            </a:r>
          </a:p>
        </p:txBody>
      </p:sp>
      <p:sp>
        <p:nvSpPr>
          <p:cNvPr id="77829" name="Rectangle 4"/>
          <p:cNvSpPr>
            <a:spLocks noChangeArrowheads="1"/>
          </p:cNvSpPr>
          <p:nvPr/>
        </p:nvSpPr>
        <p:spPr bwMode="auto">
          <a:xfrm>
            <a:off x="0" y="5357815"/>
            <a:ext cx="9144000" cy="936625"/>
          </a:xfrm>
          <a:prstGeom prst="rect">
            <a:avLst/>
          </a:prstGeom>
          <a:solidFill>
            <a:srgbClr val="A2B9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en-US" altLang="en-US" sz="1800">
                <a:solidFill>
                  <a:schemeClr val="bg1"/>
                </a:solidFill>
              </a:rPr>
              <a:t>www.hcch.net </a:t>
            </a:r>
            <a:endParaRPr lang="en-US" altLang="en-US" sz="2800">
              <a:solidFill>
                <a:schemeClr val="bg1"/>
              </a:solidFill>
            </a:endParaRPr>
          </a:p>
        </p:txBody>
      </p:sp>
      <p:sp>
        <p:nvSpPr>
          <p:cNvPr id="77830" name="Rectangle 7"/>
          <p:cNvSpPr>
            <a:spLocks noChangeArrowheads="1"/>
          </p:cNvSpPr>
          <p:nvPr/>
        </p:nvSpPr>
        <p:spPr bwMode="auto">
          <a:xfrm>
            <a:off x="0" y="1824040"/>
            <a:ext cx="9156700" cy="619125"/>
          </a:xfrm>
          <a:prstGeom prst="rect">
            <a:avLst/>
          </a:prstGeom>
          <a:solidFill>
            <a:srgbClr val="0069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en-US" altLang="en-US">
                <a:solidFill>
                  <a:schemeClr val="bg1"/>
                </a:solidFill>
              </a:rPr>
              <a:t>pl@hcch.nl</a:t>
            </a:r>
          </a:p>
        </p:txBody>
      </p:sp>
    </p:spTree>
    <p:extLst>
      <p:ext uri="{BB962C8B-B14F-4D97-AF65-F5344CB8AC3E}">
        <p14:creationId xmlns:p14="http://schemas.microsoft.com/office/powerpoint/2010/main" val="457052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59961"/>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HCCH 200O PROTECTION OF ADULTS CONVENTION</a:t>
            </a:r>
          </a:p>
        </p:txBody>
      </p:sp>
      <p:sp>
        <p:nvSpPr>
          <p:cNvPr id="3" name="Rectangle 1">
            <a:extLst>
              <a:ext uri="{FF2B5EF4-FFF2-40B4-BE49-F238E27FC236}">
                <a16:creationId xmlns:a16="http://schemas.microsoft.com/office/drawing/2014/main" id="{DB708099-B3E7-404B-ACE4-AFD2F0F95364}"/>
              </a:ext>
            </a:extLst>
          </p:cNvPr>
          <p:cNvSpPr>
            <a:spLocks noChangeArrowheads="1"/>
          </p:cNvSpPr>
          <p:nvPr/>
        </p:nvSpPr>
        <p:spPr bwMode="auto">
          <a:xfrm>
            <a:off x="147575" y="2458345"/>
            <a:ext cx="8848849"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171450" algn="ctr">
              <a:spcBef>
                <a:spcPts val="1000"/>
              </a:spcBef>
              <a:buClr>
                <a:srgbClr val="007ED3"/>
              </a:buClr>
            </a:pPr>
            <a:r>
              <a:rPr lang="en-GB" altLang="en-US" sz="2800">
                <a:solidFill>
                  <a:srgbClr val="03295A"/>
                </a:solidFill>
              </a:rPr>
              <a:t>“The 2000 Convention applies to the protection in international situations of adults who, by reason of an impairment or insufficiency of their personal faculties, are not in a position to protect their interests” (Art. 1)</a:t>
            </a:r>
          </a:p>
        </p:txBody>
      </p:sp>
    </p:spTree>
    <p:extLst>
      <p:ext uri="{BB962C8B-B14F-4D97-AF65-F5344CB8AC3E}">
        <p14:creationId xmlns:p14="http://schemas.microsoft.com/office/powerpoint/2010/main" val="2676209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fr-CA"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CROSS-BORDER SUPPORT - EXAMPLE</a:t>
            </a:r>
            <a:endPar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FC8B8B7E-24F9-48EA-8F3B-EC5CE01DD331}"/>
              </a:ext>
            </a:extLst>
          </p:cNvPr>
          <p:cNvSpPr txBox="1"/>
          <p:nvPr/>
        </p:nvSpPr>
        <p:spPr>
          <a:xfrm>
            <a:off x="2788170" y="3215934"/>
            <a:ext cx="3567659" cy="369332"/>
          </a:xfrm>
          <a:prstGeom prst="rect">
            <a:avLst/>
          </a:prstGeom>
          <a:noFill/>
        </p:spPr>
        <p:txBody>
          <a:bodyPr wrap="square" rtlCol="0">
            <a:spAutoFit/>
          </a:bodyPr>
          <a:lstStyle/>
          <a:p>
            <a:pPr algn="ctr"/>
            <a:r>
              <a:rPr lang="en-GB" b="1"/>
              <a:t>X moves from State A to State B</a:t>
            </a:r>
          </a:p>
        </p:txBody>
      </p:sp>
      <p:pic>
        <p:nvPicPr>
          <p:cNvPr id="10" name="Picture 9">
            <a:extLst>
              <a:ext uri="{FF2B5EF4-FFF2-40B4-BE49-F238E27FC236}">
                <a16:creationId xmlns:a16="http://schemas.microsoft.com/office/drawing/2014/main" id="{2DC154D2-F98C-4773-BC47-39AA17E732C9}"/>
              </a:ext>
            </a:extLst>
          </p:cNvPr>
          <p:cNvPicPr>
            <a:picLocks noChangeAspect="1"/>
          </p:cNvPicPr>
          <p:nvPr/>
        </p:nvPicPr>
        <p:blipFill>
          <a:blip r:embed="rId3"/>
          <a:stretch>
            <a:fillRect/>
          </a:stretch>
        </p:blipFill>
        <p:spPr>
          <a:xfrm>
            <a:off x="1589683" y="2800918"/>
            <a:ext cx="959139" cy="959139"/>
          </a:xfrm>
          <a:prstGeom prst="rect">
            <a:avLst/>
          </a:prstGeom>
        </p:spPr>
      </p:pic>
      <p:sp>
        <p:nvSpPr>
          <p:cNvPr id="13" name="Rectangle 1">
            <a:extLst>
              <a:ext uri="{FF2B5EF4-FFF2-40B4-BE49-F238E27FC236}">
                <a16:creationId xmlns:a16="http://schemas.microsoft.com/office/drawing/2014/main" id="{DEDFF26F-0B39-4D7B-9265-ED175D6B9A4D}"/>
              </a:ext>
            </a:extLst>
          </p:cNvPr>
          <p:cNvSpPr>
            <a:spLocks noChangeArrowheads="1"/>
          </p:cNvSpPr>
          <p:nvPr/>
        </p:nvSpPr>
        <p:spPr bwMode="auto">
          <a:xfrm>
            <a:off x="656497" y="1371691"/>
            <a:ext cx="2836530" cy="548162"/>
          </a:xfrm>
          <a:prstGeom prst="rect">
            <a:avLst/>
          </a:prstGeom>
          <a:noFill/>
          <a:ln w="9525">
            <a:noFill/>
            <a:round/>
            <a:headEnd/>
            <a:tailEnd/>
          </a:ln>
        </p:spPr>
        <p:txBody>
          <a:bodyPr wrap="none" lIns="67500" tIns="35100" rIns="67500" bIns="35100" anchor="t"/>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9pPr>
          </a:lstStyle>
          <a:p>
            <a:pPr algn="ctr" eaLnBrk="0" fontAlgn="base" hangingPunct="0">
              <a:spcBef>
                <a:spcPct val="0"/>
              </a:spcBef>
              <a:spcAft>
                <a:spcPct val="0"/>
              </a:spcAft>
              <a:buClr>
                <a:srgbClr val="000000"/>
              </a:buClr>
              <a:buFont typeface="Times New Roman" panose="02020603050405020304" pitchFamily="18" charset="0"/>
              <a:buNone/>
            </a:pPr>
            <a:r>
              <a:rPr lang="en-GB" altLang="en-US" sz="2000">
                <a:solidFill>
                  <a:srgbClr val="00A4E4"/>
                </a:solidFill>
                <a:latin typeface="Verdana"/>
                <a:ea typeface="Arial Unicode MS" panose="020B0604020202020204" pitchFamily="34" charset="-128"/>
                <a:cs typeface="Arial Unicode MS" panose="020B0604020202020204" pitchFamily="34" charset="-128"/>
              </a:rPr>
              <a:t>Contracting State A</a:t>
            </a:r>
            <a:endParaRPr lang="en-GB" altLang="en-US" sz="1600" i="1">
              <a:solidFill>
                <a:srgbClr val="00A4E4"/>
              </a:solidFill>
              <a:latin typeface="Verdana"/>
              <a:ea typeface="Arial Unicode MS" panose="020B0604020202020204" pitchFamily="34" charset="-128"/>
              <a:cs typeface="Arial Unicode MS" panose="020B0604020202020204" pitchFamily="34" charset="-128"/>
            </a:endParaRPr>
          </a:p>
          <a:p>
            <a:pPr algn="ctr" eaLnBrk="0" fontAlgn="base" hangingPunct="0">
              <a:spcBef>
                <a:spcPct val="0"/>
              </a:spcBef>
              <a:spcAft>
                <a:spcPct val="0"/>
              </a:spcAft>
              <a:buClr>
                <a:srgbClr val="000000"/>
              </a:buClr>
              <a:buFont typeface="Times New Roman" panose="02020603050405020304" pitchFamily="18" charset="0"/>
              <a:buNone/>
            </a:pPr>
            <a:endParaRPr lang="en-GB" altLang="en-US" sz="2000">
              <a:latin typeface="Verdana"/>
              <a:ea typeface="Arial Unicode MS" panose="020B0604020202020204" pitchFamily="34" charset="-128"/>
              <a:cs typeface="Arial Unicode MS" panose="020B0604020202020204" pitchFamily="34" charset="-128"/>
            </a:endParaRPr>
          </a:p>
        </p:txBody>
      </p:sp>
      <p:sp>
        <p:nvSpPr>
          <p:cNvPr id="14" name="Rectangle 1">
            <a:extLst>
              <a:ext uri="{FF2B5EF4-FFF2-40B4-BE49-F238E27FC236}">
                <a16:creationId xmlns:a16="http://schemas.microsoft.com/office/drawing/2014/main" id="{3EFDA337-77B5-4F95-8109-6968A2BC7EF4}"/>
              </a:ext>
            </a:extLst>
          </p:cNvPr>
          <p:cNvSpPr>
            <a:spLocks noChangeArrowheads="1"/>
          </p:cNvSpPr>
          <p:nvPr/>
        </p:nvSpPr>
        <p:spPr bwMode="auto">
          <a:xfrm>
            <a:off x="5597770" y="1348232"/>
            <a:ext cx="2977152" cy="548162"/>
          </a:xfrm>
          <a:prstGeom prst="rect">
            <a:avLst/>
          </a:prstGeom>
          <a:noFill/>
          <a:ln w="9525">
            <a:noFill/>
            <a:round/>
            <a:headEnd/>
            <a:tailEnd/>
          </a:ln>
        </p:spPr>
        <p:txBody>
          <a:bodyPr wrap="none" lIns="67500" tIns="35100" rIns="67500" bIns="35100" anchor="t"/>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rgbClr val="000066"/>
                </a:solidFill>
                <a:latin typeface="Verdana" panose="020B0604030504040204" pitchFamily="34" charset="0"/>
              </a:defRPr>
            </a:lvl9pPr>
          </a:lstStyle>
          <a:p>
            <a:pPr algn="ctr" eaLnBrk="0" fontAlgn="base" hangingPunct="0">
              <a:spcBef>
                <a:spcPct val="0"/>
              </a:spcBef>
              <a:spcAft>
                <a:spcPct val="0"/>
              </a:spcAft>
              <a:buClr>
                <a:srgbClr val="000000"/>
              </a:buClr>
              <a:buFont typeface="Times New Roman" panose="02020603050405020304" pitchFamily="18" charset="0"/>
              <a:buNone/>
            </a:pPr>
            <a:r>
              <a:rPr lang="en-US" altLang="en-US" sz="2000">
                <a:solidFill>
                  <a:srgbClr val="A2B93B"/>
                </a:solidFill>
                <a:latin typeface="Verdana"/>
                <a:ea typeface="Arial Unicode MS" panose="020B0604020202020204" pitchFamily="34" charset="-128"/>
                <a:cs typeface="Arial Unicode MS" panose="020B0604020202020204" pitchFamily="34" charset="-128"/>
              </a:rPr>
              <a:t>Contracting State B</a:t>
            </a:r>
          </a:p>
        </p:txBody>
      </p:sp>
      <p:sp>
        <p:nvSpPr>
          <p:cNvPr id="15" name="Pfeil nach rechts 11">
            <a:extLst>
              <a:ext uri="{FF2B5EF4-FFF2-40B4-BE49-F238E27FC236}">
                <a16:creationId xmlns:a16="http://schemas.microsoft.com/office/drawing/2014/main" id="{E13A70F1-7FCB-4F72-95DE-C9B50A348F59}"/>
              </a:ext>
            </a:extLst>
          </p:cNvPr>
          <p:cNvSpPr/>
          <p:nvPr/>
        </p:nvSpPr>
        <p:spPr>
          <a:xfrm>
            <a:off x="2983042" y="3627619"/>
            <a:ext cx="3222885" cy="149901"/>
          </a:xfrm>
          <a:prstGeom prst="rightArrow">
            <a:avLst>
              <a:gd name="adj1" fmla="val 50000"/>
              <a:gd name="adj2" fmla="val 75007"/>
            </a:avLst>
          </a:prstGeom>
          <a:solidFill>
            <a:srgbClr val="03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CH" sz="1400" b="1">
              <a:solidFill>
                <a:srgbClr val="03295A"/>
              </a:solidFill>
            </a:endParaRPr>
          </a:p>
        </p:txBody>
      </p:sp>
      <p:sp>
        <p:nvSpPr>
          <p:cNvPr id="16" name="TextBox 15">
            <a:extLst>
              <a:ext uri="{FF2B5EF4-FFF2-40B4-BE49-F238E27FC236}">
                <a16:creationId xmlns:a16="http://schemas.microsoft.com/office/drawing/2014/main" id="{1C9BD669-1971-4004-B19B-BD73BDC2418D}"/>
              </a:ext>
            </a:extLst>
          </p:cNvPr>
          <p:cNvSpPr txBox="1"/>
          <p:nvPr/>
        </p:nvSpPr>
        <p:spPr>
          <a:xfrm>
            <a:off x="399257" y="1851812"/>
            <a:ext cx="3342807" cy="646331"/>
          </a:xfrm>
          <a:prstGeom prst="rect">
            <a:avLst/>
          </a:prstGeom>
          <a:noFill/>
        </p:spPr>
        <p:txBody>
          <a:bodyPr wrap="square" rtlCol="0">
            <a:spAutoFit/>
          </a:bodyPr>
          <a:lstStyle/>
          <a:p>
            <a:pPr algn="ctr"/>
            <a:r>
              <a:rPr lang="en-GB" b="1"/>
              <a:t>X habitually resides in State A</a:t>
            </a:r>
            <a:br>
              <a:rPr lang="en-GB" b="1"/>
            </a:br>
            <a:r>
              <a:rPr lang="en-GB" b="1"/>
              <a:t>where she has all her assets</a:t>
            </a:r>
          </a:p>
        </p:txBody>
      </p:sp>
      <p:sp>
        <p:nvSpPr>
          <p:cNvPr id="17" name="TextBox 16">
            <a:extLst>
              <a:ext uri="{FF2B5EF4-FFF2-40B4-BE49-F238E27FC236}">
                <a16:creationId xmlns:a16="http://schemas.microsoft.com/office/drawing/2014/main" id="{0DEE050A-3A1C-4C86-B398-71F896D725F0}"/>
              </a:ext>
            </a:extLst>
          </p:cNvPr>
          <p:cNvSpPr txBox="1"/>
          <p:nvPr/>
        </p:nvSpPr>
        <p:spPr>
          <a:xfrm>
            <a:off x="5017703" y="1824728"/>
            <a:ext cx="4137284" cy="646331"/>
          </a:xfrm>
          <a:prstGeom prst="rect">
            <a:avLst/>
          </a:prstGeom>
          <a:noFill/>
        </p:spPr>
        <p:txBody>
          <a:bodyPr wrap="square" rtlCol="0">
            <a:spAutoFit/>
          </a:bodyPr>
          <a:lstStyle/>
          <a:p>
            <a:pPr algn="ctr"/>
            <a:r>
              <a:rPr lang="en-GB" b="1"/>
              <a:t>X spends her winters in State B where her daughter Y and </a:t>
            </a:r>
            <a:r>
              <a:rPr lang="en-GB" b="1" err="1"/>
              <a:t>familly</a:t>
            </a:r>
            <a:r>
              <a:rPr lang="en-GB" b="1"/>
              <a:t> habitually reside</a:t>
            </a:r>
          </a:p>
        </p:txBody>
      </p:sp>
      <p:pic>
        <p:nvPicPr>
          <p:cNvPr id="19" name="Graphic 18" descr="Family with boy">
            <a:extLst>
              <a:ext uri="{FF2B5EF4-FFF2-40B4-BE49-F238E27FC236}">
                <a16:creationId xmlns:a16="http://schemas.microsoft.com/office/drawing/2014/main" id="{A2B9883E-0699-48D5-B0BE-A3B866312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3763" y="2738486"/>
            <a:ext cx="1054025" cy="1054025"/>
          </a:xfrm>
          <a:prstGeom prst="rect">
            <a:avLst/>
          </a:prstGeom>
        </p:spPr>
      </p:pic>
      <p:sp>
        <p:nvSpPr>
          <p:cNvPr id="20" name="TextBox 19">
            <a:extLst>
              <a:ext uri="{FF2B5EF4-FFF2-40B4-BE49-F238E27FC236}">
                <a16:creationId xmlns:a16="http://schemas.microsoft.com/office/drawing/2014/main" id="{C95C621C-E04C-499B-8ED4-B4318470A1E7}"/>
              </a:ext>
            </a:extLst>
          </p:cNvPr>
          <p:cNvSpPr txBox="1"/>
          <p:nvPr/>
        </p:nvSpPr>
        <p:spPr>
          <a:xfrm>
            <a:off x="5428479" y="4059938"/>
            <a:ext cx="3222885" cy="1200329"/>
          </a:xfrm>
          <a:prstGeom prst="rect">
            <a:avLst/>
          </a:prstGeom>
          <a:noFill/>
        </p:spPr>
        <p:txBody>
          <a:bodyPr wrap="square" rtlCol="0">
            <a:spAutoFit/>
          </a:bodyPr>
          <a:lstStyle/>
          <a:p>
            <a:pPr algn="ctr"/>
            <a:r>
              <a:rPr lang="en-GB" b="1"/>
              <a:t>While in State B, X’s dementia</a:t>
            </a:r>
            <a:br>
              <a:rPr lang="en-GB" b="1"/>
            </a:br>
            <a:r>
              <a:rPr lang="en-GB" b="1"/>
              <a:t>reaches a point where she needs special 24/7 support. She will remain in State B.</a:t>
            </a:r>
          </a:p>
        </p:txBody>
      </p:sp>
      <p:sp>
        <p:nvSpPr>
          <p:cNvPr id="21" name="TextBox 20">
            <a:extLst>
              <a:ext uri="{FF2B5EF4-FFF2-40B4-BE49-F238E27FC236}">
                <a16:creationId xmlns:a16="http://schemas.microsoft.com/office/drawing/2014/main" id="{DB89F196-9D82-40BC-B4C5-34F8652CAFCE}"/>
              </a:ext>
            </a:extLst>
          </p:cNvPr>
          <p:cNvSpPr txBox="1"/>
          <p:nvPr/>
        </p:nvSpPr>
        <p:spPr>
          <a:xfrm>
            <a:off x="159413" y="4084561"/>
            <a:ext cx="3822491" cy="1200329"/>
          </a:xfrm>
          <a:prstGeom prst="rect">
            <a:avLst/>
          </a:prstGeom>
          <a:noFill/>
        </p:spPr>
        <p:txBody>
          <a:bodyPr wrap="square" rtlCol="0">
            <a:spAutoFit/>
          </a:bodyPr>
          <a:lstStyle/>
          <a:p>
            <a:pPr algn="ctr"/>
            <a:r>
              <a:rPr lang="en-GB" b="1"/>
              <a:t>Assets in State X will need to be sold in order to pay for the special 24/7 support in State B. Daughter Y will exercise the Power of Representation.</a:t>
            </a:r>
          </a:p>
        </p:txBody>
      </p:sp>
      <p:pic>
        <p:nvPicPr>
          <p:cNvPr id="24" name="Graphic 23" descr="Hospital">
            <a:extLst>
              <a:ext uri="{FF2B5EF4-FFF2-40B4-BE49-F238E27FC236}">
                <a16:creationId xmlns:a16="http://schemas.microsoft.com/office/drawing/2014/main" id="{B4045F78-4C3A-43A4-B5CD-236D725FD8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3863" y="5416219"/>
            <a:ext cx="1083925" cy="1083925"/>
          </a:xfrm>
          <a:prstGeom prst="rect">
            <a:avLst/>
          </a:prstGeom>
        </p:spPr>
      </p:pic>
      <p:pic>
        <p:nvPicPr>
          <p:cNvPr id="26" name="Graphic 25" descr="House">
            <a:extLst>
              <a:ext uri="{FF2B5EF4-FFF2-40B4-BE49-F238E27FC236}">
                <a16:creationId xmlns:a16="http://schemas.microsoft.com/office/drawing/2014/main" id="{1336B53E-AA9D-4980-A98F-48599B3322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97" y="5511909"/>
            <a:ext cx="914400" cy="914400"/>
          </a:xfrm>
          <a:prstGeom prst="rect">
            <a:avLst/>
          </a:prstGeom>
        </p:spPr>
      </p:pic>
      <p:pic>
        <p:nvPicPr>
          <p:cNvPr id="28" name="Graphic 27" descr="Euro">
            <a:extLst>
              <a:ext uri="{FF2B5EF4-FFF2-40B4-BE49-F238E27FC236}">
                <a16:creationId xmlns:a16="http://schemas.microsoft.com/office/drawing/2014/main" id="{681F1B2E-711F-4412-9452-9A839745C5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30745" y="5509768"/>
            <a:ext cx="914400" cy="914400"/>
          </a:xfrm>
          <a:prstGeom prst="rect">
            <a:avLst/>
          </a:prstGeom>
        </p:spPr>
      </p:pic>
      <p:pic>
        <p:nvPicPr>
          <p:cNvPr id="30" name="Graphic 29" descr="Pound">
            <a:extLst>
              <a:ext uri="{FF2B5EF4-FFF2-40B4-BE49-F238E27FC236}">
                <a16:creationId xmlns:a16="http://schemas.microsoft.com/office/drawing/2014/main" id="{3A46D7C5-E83F-490D-BA60-2E2A6D0F28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90050" y="5509768"/>
            <a:ext cx="914400" cy="914400"/>
          </a:xfrm>
          <a:prstGeom prst="rect">
            <a:avLst/>
          </a:prstGeom>
        </p:spPr>
      </p:pic>
      <p:sp>
        <p:nvSpPr>
          <p:cNvPr id="31" name="TextBox 30">
            <a:extLst>
              <a:ext uri="{FF2B5EF4-FFF2-40B4-BE49-F238E27FC236}">
                <a16:creationId xmlns:a16="http://schemas.microsoft.com/office/drawing/2014/main" id="{D0F2CD39-38A6-4ACF-96C1-DA7D7A67ED77}"/>
              </a:ext>
            </a:extLst>
          </p:cNvPr>
          <p:cNvSpPr txBox="1"/>
          <p:nvPr/>
        </p:nvSpPr>
        <p:spPr>
          <a:xfrm>
            <a:off x="1672151" y="5607803"/>
            <a:ext cx="797013" cy="830997"/>
          </a:xfrm>
          <a:prstGeom prst="rect">
            <a:avLst/>
          </a:prstGeom>
          <a:noFill/>
        </p:spPr>
        <p:txBody>
          <a:bodyPr wrap="none" rtlCol="0">
            <a:spAutoFit/>
          </a:bodyPr>
          <a:lstStyle/>
          <a:p>
            <a:r>
              <a:rPr lang="fr-CA" sz="4800" b="1"/>
              <a:t>=&gt;</a:t>
            </a:r>
            <a:endParaRPr lang="en-GB" sz="4800" b="1"/>
          </a:p>
        </p:txBody>
      </p:sp>
      <p:sp>
        <p:nvSpPr>
          <p:cNvPr id="32" name="TextBox 31">
            <a:extLst>
              <a:ext uri="{FF2B5EF4-FFF2-40B4-BE49-F238E27FC236}">
                <a16:creationId xmlns:a16="http://schemas.microsoft.com/office/drawing/2014/main" id="{AB71FE25-15A3-4958-8F63-D940F0FE1818}"/>
              </a:ext>
            </a:extLst>
          </p:cNvPr>
          <p:cNvSpPr txBox="1"/>
          <p:nvPr/>
        </p:nvSpPr>
        <p:spPr>
          <a:xfrm>
            <a:off x="6770426" y="5542684"/>
            <a:ext cx="797013" cy="830997"/>
          </a:xfrm>
          <a:prstGeom prst="rect">
            <a:avLst/>
          </a:prstGeom>
          <a:noFill/>
        </p:spPr>
        <p:txBody>
          <a:bodyPr wrap="none" rtlCol="0">
            <a:spAutoFit/>
          </a:bodyPr>
          <a:lstStyle/>
          <a:p>
            <a:r>
              <a:rPr lang="fr-CA" sz="4800" b="1"/>
              <a:t>=&gt;</a:t>
            </a:r>
            <a:endParaRPr lang="en-GB" sz="4800" b="1"/>
          </a:p>
        </p:txBody>
      </p:sp>
      <p:cxnSp>
        <p:nvCxnSpPr>
          <p:cNvPr id="33" name="Straight Arrow Connector 32">
            <a:extLst>
              <a:ext uri="{FF2B5EF4-FFF2-40B4-BE49-F238E27FC236}">
                <a16:creationId xmlns:a16="http://schemas.microsoft.com/office/drawing/2014/main" id="{0F6CE830-823F-4E9A-8CC1-2027D1EA0613}"/>
              </a:ext>
            </a:extLst>
          </p:cNvPr>
          <p:cNvCxnSpPr/>
          <p:nvPr/>
        </p:nvCxnSpPr>
        <p:spPr bwMode="auto">
          <a:xfrm flipH="1">
            <a:off x="3879015" y="4684725"/>
            <a:ext cx="1549464" cy="0"/>
          </a:xfrm>
          <a:prstGeom prst="straightConnector1">
            <a:avLst/>
          </a:prstGeom>
          <a:solidFill>
            <a:schemeClr val="bg1"/>
          </a:solidFill>
          <a:ln w="57150">
            <a:solidFill>
              <a:srgbClr val="A2B93B"/>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410096C2-A66E-4788-B239-56E8784CE262}"/>
              </a:ext>
            </a:extLst>
          </p:cNvPr>
          <p:cNvSpPr txBox="1"/>
          <p:nvPr/>
        </p:nvSpPr>
        <p:spPr>
          <a:xfrm>
            <a:off x="3983083" y="4043939"/>
            <a:ext cx="1445396" cy="584775"/>
          </a:xfrm>
          <a:prstGeom prst="rect">
            <a:avLst/>
          </a:prstGeom>
          <a:noFill/>
        </p:spPr>
        <p:txBody>
          <a:bodyPr wrap="none" rtlCol="0">
            <a:spAutoFit/>
          </a:bodyPr>
          <a:lstStyle/>
          <a:p>
            <a:pPr algn="ctr"/>
            <a:r>
              <a:rPr lang="en-GB" sz="1600" b="1">
                <a:solidFill>
                  <a:srgbClr val="FF0000"/>
                </a:solidFill>
              </a:rPr>
              <a:t>Power of</a:t>
            </a:r>
            <a:br>
              <a:rPr lang="en-GB" sz="1600" b="1">
                <a:solidFill>
                  <a:srgbClr val="FF0000"/>
                </a:solidFill>
              </a:rPr>
            </a:br>
            <a:r>
              <a:rPr lang="en-GB" sz="1600" b="1">
                <a:solidFill>
                  <a:srgbClr val="FF0000"/>
                </a:solidFill>
              </a:rPr>
              <a:t>representation</a:t>
            </a:r>
          </a:p>
        </p:txBody>
      </p:sp>
      <p:cxnSp>
        <p:nvCxnSpPr>
          <p:cNvPr id="37" name="Straight Arrow Connector 36">
            <a:extLst>
              <a:ext uri="{FF2B5EF4-FFF2-40B4-BE49-F238E27FC236}">
                <a16:creationId xmlns:a16="http://schemas.microsoft.com/office/drawing/2014/main" id="{7F7D7041-97F7-4D2D-A139-2D0BB2CCC257}"/>
              </a:ext>
            </a:extLst>
          </p:cNvPr>
          <p:cNvCxnSpPr/>
          <p:nvPr/>
        </p:nvCxnSpPr>
        <p:spPr bwMode="auto">
          <a:xfrm>
            <a:off x="3879015" y="5966968"/>
            <a:ext cx="1748150" cy="0"/>
          </a:xfrm>
          <a:prstGeom prst="straightConnector1">
            <a:avLst/>
          </a:prstGeom>
          <a:solidFill>
            <a:schemeClr val="bg1"/>
          </a:solidFill>
          <a:ln w="57150">
            <a:solidFill>
              <a:srgbClr val="00B0F0"/>
            </a:solidFill>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a:extLst>
              <a:ext uri="{FF2B5EF4-FFF2-40B4-BE49-F238E27FC236}">
                <a16:creationId xmlns:a16="http://schemas.microsoft.com/office/drawing/2014/main" id="{2BDF7076-A62A-4DEE-9DE9-36E8A1212E5B}"/>
              </a:ext>
            </a:extLst>
          </p:cNvPr>
          <p:cNvSpPr txBox="1"/>
          <p:nvPr/>
        </p:nvSpPr>
        <p:spPr>
          <a:xfrm>
            <a:off x="4006055" y="5310792"/>
            <a:ext cx="1445396" cy="584775"/>
          </a:xfrm>
          <a:prstGeom prst="rect">
            <a:avLst/>
          </a:prstGeom>
          <a:noFill/>
        </p:spPr>
        <p:txBody>
          <a:bodyPr wrap="none" rtlCol="0">
            <a:spAutoFit/>
          </a:bodyPr>
          <a:lstStyle/>
          <a:p>
            <a:pPr algn="ctr"/>
            <a:r>
              <a:rPr lang="en-GB" sz="1600" b="1">
                <a:solidFill>
                  <a:srgbClr val="FF0000"/>
                </a:solidFill>
              </a:rPr>
              <a:t>Power of</a:t>
            </a:r>
            <a:br>
              <a:rPr lang="en-GB" sz="1600" b="1">
                <a:solidFill>
                  <a:srgbClr val="FF0000"/>
                </a:solidFill>
              </a:rPr>
            </a:br>
            <a:r>
              <a:rPr lang="en-GB" sz="1600" b="1">
                <a:solidFill>
                  <a:srgbClr val="FF0000"/>
                </a:solidFill>
              </a:rPr>
              <a:t>representation</a:t>
            </a:r>
          </a:p>
        </p:txBody>
      </p:sp>
      <p:pic>
        <p:nvPicPr>
          <p:cNvPr id="40" name="Picture 39">
            <a:extLst>
              <a:ext uri="{FF2B5EF4-FFF2-40B4-BE49-F238E27FC236}">
                <a16:creationId xmlns:a16="http://schemas.microsoft.com/office/drawing/2014/main" id="{01EF5F04-2261-40A7-8E46-9937E704F72C}"/>
              </a:ext>
            </a:extLst>
          </p:cNvPr>
          <p:cNvPicPr>
            <a:picLocks noChangeAspect="1"/>
          </p:cNvPicPr>
          <p:nvPr/>
        </p:nvPicPr>
        <p:blipFill>
          <a:blip r:embed="rId3"/>
          <a:stretch>
            <a:fillRect/>
          </a:stretch>
        </p:blipFill>
        <p:spPr>
          <a:xfrm>
            <a:off x="6745145" y="2785928"/>
            <a:ext cx="959139" cy="959139"/>
          </a:xfrm>
          <a:prstGeom prst="rect">
            <a:avLst/>
          </a:prstGeom>
        </p:spPr>
      </p:pic>
    </p:spTree>
    <p:extLst>
      <p:ext uri="{BB962C8B-B14F-4D97-AF65-F5344CB8AC3E}">
        <p14:creationId xmlns:p14="http://schemas.microsoft.com/office/powerpoint/2010/main" val="32596266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6" presetClass="entr" presetSubtype="2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22" presetClass="entr" presetSubtype="4"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down)">
                                      <p:cBhvr>
                                        <p:cTn id="65" dur="500"/>
                                        <p:tgtEl>
                                          <p:spTgt spid="3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par>
                          <p:cTn id="73" fill="hold">
                            <p:stCondLst>
                              <p:cond delay="0"/>
                            </p:stCondLst>
                            <p:childTnLst>
                              <p:par>
                                <p:cTn id="74" presetID="22" presetClass="entr" presetSubtype="4"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500"/>
                                        <p:tgtEl>
                                          <p:spTgt spid="32"/>
                                        </p:tgtEl>
                                      </p:cBhvr>
                                    </p:animEffect>
                                  </p:childTnLst>
                                </p:cTn>
                              </p:par>
                            </p:childTnLst>
                          </p:cTn>
                        </p:par>
                        <p:par>
                          <p:cTn id="77" fill="hold">
                            <p:stCondLst>
                              <p:cond delay="500"/>
                            </p:stCondLst>
                            <p:childTnLst>
                              <p:par>
                                <p:cTn id="78" presetID="22" presetClass="entr" presetSubtype="4"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7" grpId="0"/>
      <p:bldP spid="20" grpId="0"/>
      <p:bldP spid="21" grpId="0"/>
      <p:bldP spid="31" grpId="0"/>
      <p:bldP spid="32" grpId="0"/>
      <p:bldP spid="36"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59961"/>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HCCH 200O PROTECTION OF ADULTS CONVENTION IN SHORT</a:t>
            </a:r>
          </a:p>
        </p:txBody>
      </p:sp>
      <p:sp>
        <p:nvSpPr>
          <p:cNvPr id="3" name="Rectangle 1">
            <a:extLst>
              <a:ext uri="{FF2B5EF4-FFF2-40B4-BE49-F238E27FC236}">
                <a16:creationId xmlns:a16="http://schemas.microsoft.com/office/drawing/2014/main" id="{DB708099-B3E7-404B-ACE4-AFD2F0F95364}"/>
              </a:ext>
            </a:extLst>
          </p:cNvPr>
          <p:cNvSpPr>
            <a:spLocks noChangeArrowheads="1"/>
          </p:cNvSpPr>
          <p:nvPr/>
        </p:nvSpPr>
        <p:spPr bwMode="auto">
          <a:xfrm>
            <a:off x="147575" y="1618896"/>
            <a:ext cx="8848849" cy="4667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342900" indent="-171450">
              <a:spcBef>
                <a:spcPts val="1000"/>
              </a:spcBef>
              <a:buClr>
                <a:srgbClr val="007ED3"/>
              </a:buClr>
              <a:buFont typeface="Wingdings" panose="05000000000000000000" pitchFamily="2" charset="2"/>
              <a:buChar char="§"/>
            </a:pPr>
            <a:r>
              <a:rPr lang="en-GB" altLang="en-US" sz="2400" b="0" i="1">
                <a:solidFill>
                  <a:srgbClr val="03295A"/>
                </a:solidFill>
              </a:rPr>
              <a:t>2000 Convention</a:t>
            </a:r>
            <a:r>
              <a:rPr lang="en-GB" altLang="en-US" sz="2400" b="0">
                <a:solidFill>
                  <a:srgbClr val="03295A"/>
                </a:solidFill>
              </a:rPr>
              <a:t> </a:t>
            </a:r>
            <a:r>
              <a:rPr lang="en-GB" altLang="en-US" sz="2400">
                <a:solidFill>
                  <a:srgbClr val="0069B4"/>
                </a:solidFill>
              </a:rPr>
              <a:t>gives effect to Article 12</a:t>
            </a:r>
            <a:r>
              <a:rPr lang="en-GB" altLang="en-US" sz="2400" b="0">
                <a:solidFill>
                  <a:srgbClr val="03295A"/>
                </a:solidFill>
              </a:rPr>
              <a:t> of 2006 UNCRPD</a:t>
            </a:r>
          </a:p>
          <a:p>
            <a:pPr marL="342900" indent="-171450">
              <a:spcBef>
                <a:spcPts val="1000"/>
              </a:spcBef>
              <a:buClr>
                <a:srgbClr val="007ED3"/>
              </a:buClr>
              <a:buFont typeface="Wingdings" panose="05000000000000000000" pitchFamily="2" charset="2"/>
              <a:buChar char="§"/>
            </a:pPr>
            <a:r>
              <a:rPr lang="en-GB" altLang="en-US" sz="2400" b="0" i="1">
                <a:solidFill>
                  <a:srgbClr val="03295A"/>
                </a:solidFill>
              </a:rPr>
              <a:t>2000 Convention </a:t>
            </a:r>
            <a:r>
              <a:rPr lang="en-GB" altLang="en-US" sz="2400" b="0">
                <a:solidFill>
                  <a:srgbClr val="03295A"/>
                </a:solidFill>
              </a:rPr>
              <a:t>and 2006 UNCRPD are </a:t>
            </a:r>
            <a:r>
              <a:rPr lang="en-GB" altLang="en-US" sz="2400">
                <a:solidFill>
                  <a:srgbClr val="0069B4"/>
                </a:solidFill>
              </a:rPr>
              <a:t>complimentary</a:t>
            </a:r>
          </a:p>
          <a:p>
            <a:pPr marL="342900" indent="-171450">
              <a:spcBef>
                <a:spcPts val="1000"/>
              </a:spcBef>
              <a:buClr>
                <a:srgbClr val="007ED3"/>
              </a:buClr>
              <a:buFont typeface="Wingdings" panose="05000000000000000000" pitchFamily="2" charset="2"/>
              <a:buChar char="§"/>
            </a:pPr>
            <a:r>
              <a:rPr lang="en-GB" altLang="en-US" sz="2400" b="0" i="1">
                <a:solidFill>
                  <a:srgbClr val="03295A"/>
                </a:solidFill>
              </a:rPr>
              <a:t>2000 Convention </a:t>
            </a:r>
            <a:r>
              <a:rPr lang="en-GB" altLang="en-US" sz="2400">
                <a:solidFill>
                  <a:srgbClr val="0069B4"/>
                </a:solidFill>
              </a:rPr>
              <a:t>supports</a:t>
            </a:r>
            <a:r>
              <a:rPr lang="en-GB" altLang="en-US" sz="2400" b="0">
                <a:solidFill>
                  <a:srgbClr val="03295A"/>
                </a:solidFill>
              </a:rPr>
              <a:t> vulnerable adults in exercising their </a:t>
            </a:r>
            <a:r>
              <a:rPr lang="en-GB" altLang="en-US" sz="2400">
                <a:solidFill>
                  <a:srgbClr val="0069B4"/>
                </a:solidFill>
              </a:rPr>
              <a:t>legal capacity </a:t>
            </a:r>
            <a:r>
              <a:rPr lang="en-GB" altLang="en-US" sz="2400" b="0">
                <a:solidFill>
                  <a:srgbClr val="03295A"/>
                </a:solidFill>
              </a:rPr>
              <a:t>across borders </a:t>
            </a:r>
          </a:p>
          <a:p>
            <a:pPr marL="342900" indent="-171450">
              <a:spcBef>
                <a:spcPts val="1000"/>
              </a:spcBef>
              <a:buClr>
                <a:srgbClr val="007ED3"/>
              </a:buClr>
              <a:buFont typeface="Wingdings" panose="05000000000000000000" pitchFamily="2" charset="2"/>
              <a:buChar char="§"/>
            </a:pPr>
            <a:r>
              <a:rPr lang="en-GB" altLang="en-US" sz="2400" b="0" i="1">
                <a:solidFill>
                  <a:srgbClr val="03295A"/>
                </a:solidFill>
              </a:rPr>
              <a:t>2000 Convention </a:t>
            </a:r>
            <a:r>
              <a:rPr lang="en-GB" altLang="en-US" sz="2400" b="0">
                <a:solidFill>
                  <a:srgbClr val="03295A"/>
                </a:solidFill>
              </a:rPr>
              <a:t>affirms that the </a:t>
            </a:r>
            <a:r>
              <a:rPr lang="en-GB" altLang="en-US" sz="2400">
                <a:solidFill>
                  <a:srgbClr val="0069B4"/>
                </a:solidFill>
              </a:rPr>
              <a:t>respect</a:t>
            </a:r>
            <a:r>
              <a:rPr lang="en-GB" altLang="en-US" sz="2400" b="0">
                <a:solidFill>
                  <a:srgbClr val="03295A"/>
                </a:solidFill>
              </a:rPr>
              <a:t> for the adult </a:t>
            </a:r>
            <a:r>
              <a:rPr lang="en-GB" altLang="en-US" sz="2400">
                <a:solidFill>
                  <a:srgbClr val="0069B4"/>
                </a:solidFill>
              </a:rPr>
              <a:t>dignity</a:t>
            </a:r>
            <a:r>
              <a:rPr lang="en-GB" altLang="en-US" sz="2400" b="0">
                <a:solidFill>
                  <a:srgbClr val="03295A"/>
                </a:solidFill>
              </a:rPr>
              <a:t> and </a:t>
            </a:r>
            <a:r>
              <a:rPr lang="en-GB" altLang="en-US" sz="2400">
                <a:solidFill>
                  <a:srgbClr val="0069B4"/>
                </a:solidFill>
              </a:rPr>
              <a:t>autonomy</a:t>
            </a:r>
            <a:r>
              <a:rPr lang="en-GB" altLang="en-US" sz="2400" b="0">
                <a:solidFill>
                  <a:srgbClr val="03295A"/>
                </a:solidFill>
              </a:rPr>
              <a:t> are to be </a:t>
            </a:r>
            <a:r>
              <a:rPr lang="en-GB" altLang="en-US" sz="2400">
                <a:solidFill>
                  <a:srgbClr val="0069B4"/>
                </a:solidFill>
              </a:rPr>
              <a:t>primary considerations</a:t>
            </a:r>
          </a:p>
          <a:p>
            <a:pPr marL="342900" indent="-171450">
              <a:spcBef>
                <a:spcPts val="1000"/>
              </a:spcBef>
              <a:buClr>
                <a:srgbClr val="007ED3"/>
              </a:buClr>
              <a:buFont typeface="Wingdings" panose="05000000000000000000" pitchFamily="2" charset="2"/>
              <a:buChar char="§"/>
            </a:pPr>
            <a:r>
              <a:rPr lang="en-GB" altLang="en-US" sz="2400" b="0" i="1">
                <a:solidFill>
                  <a:srgbClr val="03295A"/>
                </a:solidFill>
              </a:rPr>
              <a:t>2000 Convention </a:t>
            </a:r>
            <a:r>
              <a:rPr lang="en-GB" altLang="en-US" sz="2400" b="0">
                <a:solidFill>
                  <a:srgbClr val="03295A"/>
                </a:solidFill>
              </a:rPr>
              <a:t>affirms the </a:t>
            </a:r>
            <a:r>
              <a:rPr lang="en-GB" altLang="en-US" sz="2400">
                <a:solidFill>
                  <a:srgbClr val="0069B4"/>
                </a:solidFill>
              </a:rPr>
              <a:t>respect</a:t>
            </a:r>
            <a:r>
              <a:rPr lang="en-GB" altLang="en-US" sz="2400" b="0">
                <a:solidFill>
                  <a:srgbClr val="03295A"/>
                </a:solidFill>
              </a:rPr>
              <a:t> for the </a:t>
            </a:r>
            <a:r>
              <a:rPr lang="en-GB" altLang="en-US" sz="2400">
                <a:solidFill>
                  <a:srgbClr val="0069B4"/>
                </a:solidFill>
              </a:rPr>
              <a:t>rights</a:t>
            </a:r>
            <a:r>
              <a:rPr lang="en-GB" altLang="en-US" sz="2400" b="0">
                <a:solidFill>
                  <a:srgbClr val="03295A"/>
                </a:solidFill>
              </a:rPr>
              <a:t>, </a:t>
            </a:r>
            <a:r>
              <a:rPr lang="en-GB" altLang="en-US" sz="2400">
                <a:solidFill>
                  <a:srgbClr val="0069B4"/>
                </a:solidFill>
              </a:rPr>
              <a:t>will</a:t>
            </a:r>
            <a:r>
              <a:rPr lang="en-GB" altLang="en-US" sz="2400" b="0">
                <a:solidFill>
                  <a:srgbClr val="03295A"/>
                </a:solidFill>
              </a:rPr>
              <a:t> and </a:t>
            </a:r>
            <a:r>
              <a:rPr lang="en-GB" altLang="en-US" sz="2400">
                <a:solidFill>
                  <a:srgbClr val="0069B4"/>
                </a:solidFill>
              </a:rPr>
              <a:t>preferences</a:t>
            </a:r>
            <a:r>
              <a:rPr lang="en-GB" altLang="en-US" sz="2400" b="0">
                <a:solidFill>
                  <a:srgbClr val="03295A"/>
                </a:solidFill>
              </a:rPr>
              <a:t> of vulnerable adults</a:t>
            </a:r>
          </a:p>
        </p:txBody>
      </p:sp>
    </p:spTree>
    <p:extLst>
      <p:ext uri="{BB962C8B-B14F-4D97-AF65-F5344CB8AC3E}">
        <p14:creationId xmlns:p14="http://schemas.microsoft.com/office/powerpoint/2010/main" val="26080472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59961"/>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DEVELOPMENTS SINCE THE</a:t>
            </a:r>
            <a:b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FIRST FL-EUR CONFERENCE IN 2021</a:t>
            </a:r>
          </a:p>
        </p:txBody>
      </p:sp>
      <p:sp>
        <p:nvSpPr>
          <p:cNvPr id="3" name="Rectangle 1">
            <a:extLst>
              <a:ext uri="{FF2B5EF4-FFF2-40B4-BE49-F238E27FC236}">
                <a16:creationId xmlns:a16="http://schemas.microsoft.com/office/drawing/2014/main" id="{DB708099-B3E7-404B-ACE4-AFD2F0F95364}"/>
              </a:ext>
            </a:extLst>
          </p:cNvPr>
          <p:cNvSpPr>
            <a:spLocks noChangeArrowheads="1"/>
          </p:cNvSpPr>
          <p:nvPr/>
        </p:nvSpPr>
        <p:spPr bwMode="auto">
          <a:xfrm>
            <a:off x="147575" y="1449213"/>
            <a:ext cx="8848849" cy="530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342900" indent="-171450">
              <a:spcBef>
                <a:spcPts val="1000"/>
              </a:spcBef>
              <a:buClr>
                <a:srgbClr val="007ED3"/>
              </a:buClr>
              <a:buFont typeface="Wingdings" panose="05000000000000000000" pitchFamily="2" charset="2"/>
              <a:buChar char="§"/>
            </a:pPr>
            <a:r>
              <a:rPr lang="en-GB" altLang="en-US" sz="2400" b="0" dirty="0">
                <a:solidFill>
                  <a:srgbClr val="03295A"/>
                </a:solidFill>
              </a:rPr>
              <a:t>First meeting of the </a:t>
            </a:r>
            <a:r>
              <a:rPr lang="en-GB" altLang="en-US" sz="2400" dirty="0">
                <a:solidFill>
                  <a:srgbClr val="0069B4"/>
                </a:solidFill>
              </a:rPr>
              <a:t>Special Commission</a:t>
            </a:r>
            <a:r>
              <a:rPr lang="en-GB" altLang="en-US" sz="2400" b="0" dirty="0">
                <a:solidFill>
                  <a:srgbClr val="03295A"/>
                </a:solidFill>
              </a:rPr>
              <a:t> on the </a:t>
            </a:r>
            <a:r>
              <a:rPr lang="en-GB" altLang="en-US" sz="2400" b="0" i="1" dirty="0">
                <a:solidFill>
                  <a:srgbClr val="03295A"/>
                </a:solidFill>
              </a:rPr>
              <a:t>2000 Convention</a:t>
            </a:r>
            <a:r>
              <a:rPr lang="en-GB" altLang="en-US" sz="2400" b="0" dirty="0">
                <a:solidFill>
                  <a:srgbClr val="03295A"/>
                </a:solidFill>
              </a:rPr>
              <a:t>,</a:t>
            </a:r>
            <a:r>
              <a:rPr lang="en-GB" altLang="en-US" sz="2400" b="0" i="1" dirty="0">
                <a:solidFill>
                  <a:srgbClr val="03295A"/>
                </a:solidFill>
              </a:rPr>
              <a:t> </a:t>
            </a:r>
            <a:r>
              <a:rPr lang="en-GB" altLang="en-US" sz="2400" b="0" dirty="0">
                <a:solidFill>
                  <a:srgbClr val="03295A"/>
                </a:solidFill>
              </a:rPr>
              <a:t>9-11 November 2022 [See </a:t>
            </a:r>
            <a:r>
              <a:rPr lang="en-GB" altLang="en-US" sz="2400" dirty="0">
                <a:solidFill>
                  <a:srgbClr val="0069B4"/>
                </a:solidFill>
              </a:rPr>
              <a:t>C&amp;Rs</a:t>
            </a:r>
            <a:r>
              <a:rPr lang="en-GB" altLang="en-US" sz="2400" b="0" dirty="0">
                <a:solidFill>
                  <a:srgbClr val="03295A"/>
                </a:solidFill>
              </a:rPr>
              <a:t>]</a:t>
            </a:r>
          </a:p>
          <a:p>
            <a:pPr marL="342900" indent="-171450">
              <a:spcBef>
                <a:spcPts val="1000"/>
              </a:spcBef>
              <a:buClr>
                <a:srgbClr val="007ED3"/>
              </a:buClr>
              <a:buFont typeface="Wingdings" panose="05000000000000000000" pitchFamily="2" charset="2"/>
              <a:buChar char="§"/>
            </a:pPr>
            <a:r>
              <a:rPr lang="en-GB" altLang="en-US" sz="2400" b="0" i="1" dirty="0">
                <a:solidFill>
                  <a:srgbClr val="03295A"/>
                </a:solidFill>
              </a:rPr>
              <a:t>2000 Convention </a:t>
            </a:r>
            <a:r>
              <a:rPr lang="en-GB" altLang="en-US" sz="2400" dirty="0">
                <a:solidFill>
                  <a:srgbClr val="0069B4"/>
                </a:solidFill>
              </a:rPr>
              <a:t>Practical Handbook</a:t>
            </a:r>
          </a:p>
          <a:p>
            <a:pPr marL="342900" indent="-171450">
              <a:spcBef>
                <a:spcPts val="1000"/>
              </a:spcBef>
              <a:buClr>
                <a:srgbClr val="007ED3"/>
              </a:buClr>
              <a:buFont typeface="Wingdings" panose="05000000000000000000" pitchFamily="2" charset="2"/>
              <a:buChar char="§"/>
            </a:pPr>
            <a:r>
              <a:rPr lang="en-GB" altLang="en-US" sz="2400" b="0" i="1" dirty="0">
                <a:solidFill>
                  <a:srgbClr val="03295A"/>
                </a:solidFill>
              </a:rPr>
              <a:t>2000 Convention </a:t>
            </a:r>
            <a:r>
              <a:rPr lang="en-GB" altLang="en-US" sz="2400" dirty="0">
                <a:solidFill>
                  <a:srgbClr val="0069B4"/>
                </a:solidFill>
              </a:rPr>
              <a:t>Country Profile</a:t>
            </a:r>
          </a:p>
          <a:p>
            <a:pPr marL="342900" indent="-171450">
              <a:spcBef>
                <a:spcPts val="1000"/>
              </a:spcBef>
              <a:buClr>
                <a:srgbClr val="007ED3"/>
              </a:buClr>
              <a:buFont typeface="Wingdings" panose="05000000000000000000" pitchFamily="2" charset="2"/>
              <a:buChar char="§"/>
            </a:pPr>
            <a:r>
              <a:rPr lang="en-GB" altLang="en-US" sz="2400" b="0" i="1" dirty="0">
                <a:solidFill>
                  <a:srgbClr val="03295A"/>
                </a:solidFill>
              </a:rPr>
              <a:t>2000 Convention </a:t>
            </a:r>
            <a:r>
              <a:rPr lang="en-GB" altLang="en-US" sz="2400" dirty="0">
                <a:solidFill>
                  <a:srgbClr val="0069B4"/>
                </a:solidFill>
              </a:rPr>
              <a:t>Implementation Checklist</a:t>
            </a:r>
          </a:p>
          <a:p>
            <a:pPr marL="342900" indent="-171450">
              <a:spcBef>
                <a:spcPts val="1000"/>
              </a:spcBef>
              <a:buClr>
                <a:srgbClr val="007ED3"/>
              </a:buClr>
              <a:buFont typeface="Wingdings" panose="05000000000000000000" pitchFamily="2" charset="2"/>
              <a:buChar char="§"/>
            </a:pPr>
            <a:r>
              <a:rPr lang="en-GB" altLang="en-US" sz="2400" b="0" dirty="0">
                <a:solidFill>
                  <a:srgbClr val="03295A"/>
                </a:solidFill>
              </a:rPr>
              <a:t>Extension of the </a:t>
            </a:r>
            <a:r>
              <a:rPr lang="en-GB" altLang="en-US" sz="2400" dirty="0">
                <a:solidFill>
                  <a:srgbClr val="0069B4"/>
                </a:solidFill>
              </a:rPr>
              <a:t>IHNJ</a:t>
            </a:r>
            <a:r>
              <a:rPr lang="en-GB" altLang="en-US" sz="2400" b="0" dirty="0">
                <a:solidFill>
                  <a:srgbClr val="03295A"/>
                </a:solidFill>
              </a:rPr>
              <a:t> to the </a:t>
            </a:r>
            <a:r>
              <a:rPr lang="en-GB" altLang="en-US" sz="2400" b="0" i="1" dirty="0">
                <a:solidFill>
                  <a:srgbClr val="03295A"/>
                </a:solidFill>
              </a:rPr>
              <a:t>2000 Convention</a:t>
            </a:r>
          </a:p>
          <a:p>
            <a:pPr marL="342900" indent="-171450">
              <a:spcBef>
                <a:spcPts val="1000"/>
              </a:spcBef>
              <a:buClr>
                <a:srgbClr val="007ED3"/>
              </a:buClr>
              <a:buFont typeface="Wingdings" panose="05000000000000000000" pitchFamily="2" charset="2"/>
              <a:buChar char="§"/>
            </a:pPr>
            <a:r>
              <a:rPr lang="en-GB" altLang="en-US" sz="2400" b="0" i="1" dirty="0">
                <a:solidFill>
                  <a:srgbClr val="03295A"/>
                </a:solidFill>
              </a:rPr>
              <a:t>2000 Convention </a:t>
            </a:r>
            <a:r>
              <a:rPr lang="en-GB" altLang="en-US" sz="2400" dirty="0">
                <a:solidFill>
                  <a:srgbClr val="0069B4"/>
                </a:solidFill>
              </a:rPr>
              <a:t>possible amendments</a:t>
            </a:r>
          </a:p>
          <a:p>
            <a:pPr marL="1085850" lvl="1" indent="-171450">
              <a:spcBef>
                <a:spcPts val="1000"/>
              </a:spcBef>
              <a:buClr>
                <a:srgbClr val="007ED3"/>
              </a:buClr>
              <a:buFont typeface="Wingdings" panose="05000000000000000000" pitchFamily="2" charset="2"/>
              <a:buChar char="§"/>
            </a:pPr>
            <a:r>
              <a:rPr lang="en-GB" altLang="en-US" sz="2400" b="0" dirty="0">
                <a:solidFill>
                  <a:srgbClr val="03295A"/>
                </a:solidFill>
              </a:rPr>
              <a:t>“</a:t>
            </a:r>
            <a:r>
              <a:rPr lang="en-GB" altLang="en-US" sz="2400" dirty="0">
                <a:solidFill>
                  <a:srgbClr val="0069B4"/>
                </a:solidFill>
              </a:rPr>
              <a:t>Guardianship</a:t>
            </a:r>
            <a:r>
              <a:rPr lang="en-GB" altLang="en-US" sz="2400" b="0" dirty="0">
                <a:solidFill>
                  <a:srgbClr val="03295A"/>
                </a:solidFill>
              </a:rPr>
              <a:t>” and “</a:t>
            </a:r>
            <a:r>
              <a:rPr lang="en-GB" altLang="en-US" sz="2400" dirty="0">
                <a:solidFill>
                  <a:srgbClr val="0069B4"/>
                </a:solidFill>
              </a:rPr>
              <a:t>Curatorship</a:t>
            </a:r>
            <a:r>
              <a:rPr lang="en-GB" altLang="en-US" sz="2400" b="0" dirty="0">
                <a:solidFill>
                  <a:srgbClr val="03295A"/>
                </a:solidFill>
              </a:rPr>
              <a:t>” =&gt; </a:t>
            </a:r>
            <a:r>
              <a:rPr lang="en-GB" altLang="en-US" sz="2400" dirty="0">
                <a:solidFill>
                  <a:srgbClr val="03295A"/>
                </a:solidFill>
              </a:rPr>
              <a:t>NO</a:t>
            </a:r>
          </a:p>
          <a:p>
            <a:pPr marL="1085850" lvl="1" indent="-171450">
              <a:spcBef>
                <a:spcPts val="1000"/>
              </a:spcBef>
              <a:buClr>
                <a:srgbClr val="007ED3"/>
              </a:buClr>
              <a:buFont typeface="Wingdings" panose="05000000000000000000" pitchFamily="2" charset="2"/>
              <a:buChar char="§"/>
            </a:pPr>
            <a:r>
              <a:rPr lang="en-GB" altLang="en-US" sz="2400" b="0" dirty="0">
                <a:solidFill>
                  <a:srgbClr val="03295A"/>
                </a:solidFill>
              </a:rPr>
              <a:t>“</a:t>
            </a:r>
            <a:r>
              <a:rPr lang="en-GB" altLang="en-US" sz="2400" i="1" dirty="0">
                <a:solidFill>
                  <a:srgbClr val="0069B4"/>
                </a:solidFill>
              </a:rPr>
              <a:t>Ex </a:t>
            </a:r>
            <a:r>
              <a:rPr lang="en-GB" altLang="en-US" sz="2400" i="1" dirty="0" err="1">
                <a:solidFill>
                  <a:srgbClr val="0069B4"/>
                </a:solidFill>
              </a:rPr>
              <a:t>lege</a:t>
            </a:r>
            <a:r>
              <a:rPr lang="en-GB" altLang="en-US" sz="2400" i="1" dirty="0">
                <a:solidFill>
                  <a:srgbClr val="0069B4"/>
                </a:solidFill>
              </a:rPr>
              <a:t> </a:t>
            </a:r>
            <a:r>
              <a:rPr lang="en-GB" altLang="en-US" sz="2400" dirty="0">
                <a:solidFill>
                  <a:srgbClr val="0069B4"/>
                </a:solidFill>
              </a:rPr>
              <a:t>representation</a:t>
            </a:r>
            <a:r>
              <a:rPr lang="en-GB" altLang="en-US" sz="2400" b="0" dirty="0">
                <a:solidFill>
                  <a:srgbClr val="03295A"/>
                </a:solidFill>
              </a:rPr>
              <a:t>” =&gt; </a:t>
            </a:r>
            <a:r>
              <a:rPr lang="en-GB" altLang="en-US" sz="2400" dirty="0">
                <a:solidFill>
                  <a:srgbClr val="03295A"/>
                </a:solidFill>
              </a:rPr>
              <a:t>NO</a:t>
            </a:r>
          </a:p>
          <a:p>
            <a:pPr marL="1085850" lvl="1" indent="-171450">
              <a:spcBef>
                <a:spcPts val="1000"/>
              </a:spcBef>
              <a:buClr>
                <a:srgbClr val="007ED3"/>
              </a:buClr>
              <a:buFont typeface="Wingdings" panose="05000000000000000000" pitchFamily="2" charset="2"/>
              <a:buChar char="§"/>
            </a:pPr>
            <a:r>
              <a:rPr lang="en-GB" altLang="en-US" sz="2400" b="0" dirty="0">
                <a:solidFill>
                  <a:srgbClr val="03295A"/>
                </a:solidFill>
              </a:rPr>
              <a:t>“</a:t>
            </a:r>
            <a:r>
              <a:rPr lang="en-GB" altLang="en-US" sz="2400" dirty="0">
                <a:solidFill>
                  <a:srgbClr val="0069B4"/>
                </a:solidFill>
              </a:rPr>
              <a:t>Instructions and wishes made</a:t>
            </a:r>
            <a:r>
              <a:rPr lang="en-GB" altLang="en-US" sz="2400" b="0" dirty="0">
                <a:solidFill>
                  <a:srgbClr val="03295A"/>
                </a:solidFill>
              </a:rPr>
              <a:t>” =&gt; </a:t>
            </a:r>
            <a:r>
              <a:rPr lang="en-GB" altLang="en-US" sz="2400" dirty="0">
                <a:solidFill>
                  <a:srgbClr val="03295A"/>
                </a:solidFill>
              </a:rPr>
              <a:t>NO</a:t>
            </a:r>
          </a:p>
          <a:p>
            <a:pPr marL="1085850" lvl="1" indent="-171450">
              <a:spcBef>
                <a:spcPts val="1000"/>
              </a:spcBef>
              <a:buClr>
                <a:srgbClr val="007ED3"/>
              </a:buClr>
              <a:buFont typeface="Wingdings" panose="05000000000000000000" pitchFamily="2" charset="2"/>
              <a:buChar char="§"/>
            </a:pPr>
            <a:r>
              <a:rPr lang="en-GB" altLang="en-US" sz="2400" b="0" dirty="0">
                <a:solidFill>
                  <a:srgbClr val="03295A"/>
                </a:solidFill>
              </a:rPr>
              <a:t>Extension to “</a:t>
            </a:r>
            <a:r>
              <a:rPr lang="en-GB" altLang="en-US" sz="2400" dirty="0">
                <a:solidFill>
                  <a:srgbClr val="0069B4"/>
                </a:solidFill>
              </a:rPr>
              <a:t>REIOs</a:t>
            </a:r>
            <a:r>
              <a:rPr lang="en-GB" altLang="en-US" sz="2400" b="0" dirty="0">
                <a:solidFill>
                  <a:srgbClr val="03295A"/>
                </a:solidFill>
              </a:rPr>
              <a:t>” =&gt; </a:t>
            </a:r>
            <a:r>
              <a:rPr lang="en-GB" altLang="en-US" sz="2400" dirty="0">
                <a:solidFill>
                  <a:srgbClr val="03295A"/>
                </a:solidFill>
              </a:rPr>
              <a:t>NO</a:t>
            </a:r>
          </a:p>
        </p:txBody>
      </p:sp>
    </p:spTree>
    <p:extLst>
      <p:ext uri="{BB962C8B-B14F-4D97-AF65-F5344CB8AC3E}">
        <p14:creationId xmlns:p14="http://schemas.microsoft.com/office/powerpoint/2010/main" val="191121835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59961"/>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200O CONVENTION</a:t>
            </a:r>
            <a:b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A PRIVATE INTERNAITONAL LAW</a:t>
            </a:r>
            <a:b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alt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INSTRUMENT</a:t>
            </a:r>
          </a:p>
        </p:txBody>
      </p:sp>
      <p:sp>
        <p:nvSpPr>
          <p:cNvPr id="3" name="Rectangle 1">
            <a:extLst>
              <a:ext uri="{FF2B5EF4-FFF2-40B4-BE49-F238E27FC236}">
                <a16:creationId xmlns:a16="http://schemas.microsoft.com/office/drawing/2014/main" id="{DB708099-B3E7-404B-ACE4-AFD2F0F95364}"/>
              </a:ext>
            </a:extLst>
          </p:cNvPr>
          <p:cNvSpPr>
            <a:spLocks noChangeArrowheads="1"/>
          </p:cNvSpPr>
          <p:nvPr/>
        </p:nvSpPr>
        <p:spPr bwMode="auto">
          <a:xfrm>
            <a:off x="0" y="1434982"/>
            <a:ext cx="9144000"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342900" indent="-171450">
              <a:spcAft>
                <a:spcPts val="600"/>
              </a:spcAft>
              <a:buClr>
                <a:srgbClr val="007ED3"/>
              </a:buClr>
              <a:buFont typeface="Wingdings" panose="05000000000000000000" pitchFamily="2" charset="2"/>
              <a:buChar char="§"/>
            </a:pPr>
            <a:r>
              <a:rPr lang="en-GB" altLang="en-US" dirty="0">
                <a:solidFill>
                  <a:srgbClr val="0069B4"/>
                </a:solidFill>
              </a:rPr>
              <a:t>Avoids conflicts </a:t>
            </a:r>
            <a:r>
              <a:rPr lang="en-GB" altLang="en-US" b="0" dirty="0">
                <a:solidFill>
                  <a:srgbClr val="03295A"/>
                </a:solidFill>
              </a:rPr>
              <a:t>between legal systems of the Contracting Parties by providing:</a:t>
            </a:r>
          </a:p>
          <a:p>
            <a:pPr marL="711450" lvl="1" indent="-342900">
              <a:spcAft>
                <a:spcPts val="600"/>
              </a:spcAft>
              <a:buClr>
                <a:srgbClr val="007ED3"/>
              </a:buClr>
              <a:buFont typeface="Arial" panose="020B0604020202020204" pitchFamily="34" charset="0"/>
              <a:buChar char="•"/>
            </a:pPr>
            <a:r>
              <a:rPr lang="en-GB" altLang="en-US" dirty="0">
                <a:solidFill>
                  <a:srgbClr val="0069B4"/>
                </a:solidFill>
              </a:rPr>
              <a:t>Jurisdiction </a:t>
            </a:r>
            <a:r>
              <a:rPr lang="en-GB" altLang="en-US" b="0" dirty="0">
                <a:solidFill>
                  <a:srgbClr val="03295A"/>
                </a:solidFill>
              </a:rPr>
              <a:t>rules – only one competent authority can have jurisdiction at a time on a specific subject matter</a:t>
            </a:r>
          </a:p>
          <a:p>
            <a:pPr marL="711450" lvl="1" indent="-342900">
              <a:spcAft>
                <a:spcPts val="600"/>
              </a:spcAft>
              <a:buClr>
                <a:srgbClr val="007ED3"/>
              </a:buClr>
              <a:buFont typeface="Arial" panose="020B0604020202020204" pitchFamily="34" charset="0"/>
              <a:buChar char="•"/>
            </a:pPr>
            <a:r>
              <a:rPr lang="en-GB" altLang="en-US" dirty="0">
                <a:solidFill>
                  <a:srgbClr val="0069B4"/>
                </a:solidFill>
              </a:rPr>
              <a:t>Applicable</a:t>
            </a:r>
            <a:r>
              <a:rPr lang="en-GB" altLang="en-US" b="0" dirty="0">
                <a:solidFill>
                  <a:srgbClr val="0069B4"/>
                </a:solidFill>
              </a:rPr>
              <a:t> </a:t>
            </a:r>
            <a:r>
              <a:rPr lang="en-GB" altLang="en-US" dirty="0">
                <a:solidFill>
                  <a:srgbClr val="0069B4"/>
                </a:solidFill>
              </a:rPr>
              <a:t>law</a:t>
            </a:r>
            <a:r>
              <a:rPr lang="en-GB" altLang="en-US" b="0" dirty="0">
                <a:solidFill>
                  <a:srgbClr val="03295A"/>
                </a:solidFill>
              </a:rPr>
              <a:t> rules – applicable law will have a real and substantial connection to the incapacitated adult and / or his / her property (</a:t>
            </a:r>
            <a:r>
              <a:rPr lang="en-GB" altLang="en-US" b="0" i="1" dirty="0">
                <a:solidFill>
                  <a:srgbClr val="03295A"/>
                </a:solidFill>
              </a:rPr>
              <a:t>i.e.</a:t>
            </a:r>
            <a:r>
              <a:rPr lang="en-GB" altLang="en-US" b="0" dirty="0">
                <a:solidFill>
                  <a:srgbClr val="03295A"/>
                </a:solidFill>
              </a:rPr>
              <a:t>, limited possibilities to contest)</a:t>
            </a:r>
          </a:p>
          <a:p>
            <a:pPr marL="711450" lvl="1" indent="-342900">
              <a:spcAft>
                <a:spcPts val="600"/>
              </a:spcAft>
              <a:buClr>
                <a:srgbClr val="007ED3"/>
              </a:buClr>
              <a:buFont typeface="Arial" panose="020B0604020202020204" pitchFamily="34" charset="0"/>
              <a:buChar char="•"/>
            </a:pPr>
            <a:r>
              <a:rPr lang="en-GB" altLang="en-US" dirty="0">
                <a:solidFill>
                  <a:srgbClr val="0069B4"/>
                </a:solidFill>
              </a:rPr>
              <a:t>Powers of representation </a:t>
            </a:r>
            <a:r>
              <a:rPr lang="en-GB" altLang="en-US" b="0" dirty="0">
                <a:solidFill>
                  <a:srgbClr val="03295A"/>
                </a:solidFill>
              </a:rPr>
              <a:t>granted in one Contracting Party will be given effect in another</a:t>
            </a:r>
          </a:p>
          <a:p>
            <a:pPr marL="711450" lvl="1" indent="-342900">
              <a:spcAft>
                <a:spcPts val="600"/>
              </a:spcAft>
              <a:buClr>
                <a:srgbClr val="007ED3"/>
              </a:buClr>
              <a:buFont typeface="Arial" panose="020B0604020202020204" pitchFamily="34" charset="0"/>
              <a:buChar char="•"/>
            </a:pPr>
            <a:r>
              <a:rPr lang="en-GB" altLang="en-US" dirty="0">
                <a:solidFill>
                  <a:srgbClr val="0069B4"/>
                </a:solidFill>
              </a:rPr>
              <a:t>Recognition</a:t>
            </a:r>
            <a:r>
              <a:rPr lang="en-GB" altLang="en-US" b="0" dirty="0">
                <a:solidFill>
                  <a:srgbClr val="03295A"/>
                </a:solidFill>
              </a:rPr>
              <a:t> &amp; </a:t>
            </a:r>
            <a:r>
              <a:rPr lang="en-GB" altLang="en-US" dirty="0">
                <a:solidFill>
                  <a:srgbClr val="0069B4"/>
                </a:solidFill>
              </a:rPr>
              <a:t>enforcement</a:t>
            </a:r>
            <a:r>
              <a:rPr lang="en-GB" altLang="en-US" b="0" dirty="0">
                <a:solidFill>
                  <a:srgbClr val="03295A"/>
                </a:solidFill>
              </a:rPr>
              <a:t> rules - measures taken in one Contracting Party will be recognised and enforced in another</a:t>
            </a:r>
          </a:p>
          <a:p>
            <a:pPr marL="711450" lvl="1" indent="-342900">
              <a:spcAft>
                <a:spcPts val="600"/>
              </a:spcAft>
              <a:buClr>
                <a:srgbClr val="007ED3"/>
              </a:buClr>
              <a:buFont typeface="Arial" panose="020B0604020202020204" pitchFamily="34" charset="0"/>
              <a:buChar char="•"/>
            </a:pPr>
            <a:r>
              <a:rPr lang="en-GB" altLang="en-US" b="0" dirty="0">
                <a:solidFill>
                  <a:srgbClr val="03295A"/>
                </a:solidFill>
              </a:rPr>
              <a:t>Enhance </a:t>
            </a:r>
            <a:r>
              <a:rPr lang="en-GB" altLang="en-US" dirty="0">
                <a:solidFill>
                  <a:srgbClr val="0069B4"/>
                </a:solidFill>
              </a:rPr>
              <a:t>co-operation</a:t>
            </a:r>
            <a:r>
              <a:rPr lang="en-GB" altLang="en-US" b="0" dirty="0">
                <a:solidFill>
                  <a:srgbClr val="03295A"/>
                </a:solidFill>
              </a:rPr>
              <a:t> between Contracting Parties</a:t>
            </a:r>
          </a:p>
          <a:p>
            <a:pPr marL="342900" indent="-171450">
              <a:spcAft>
                <a:spcPts val="600"/>
              </a:spcAft>
              <a:buClr>
                <a:srgbClr val="007ED3"/>
              </a:buClr>
              <a:buFont typeface="Wingdings" panose="05000000000000000000" pitchFamily="2" charset="2"/>
              <a:buChar char="§"/>
            </a:pPr>
            <a:r>
              <a:rPr lang="en-GB" altLang="en-US" b="0" dirty="0">
                <a:solidFill>
                  <a:srgbClr val="03295A"/>
                </a:solidFill>
              </a:rPr>
              <a:t>Provides for </a:t>
            </a:r>
            <a:r>
              <a:rPr lang="en-GB" altLang="en-US" dirty="0">
                <a:solidFill>
                  <a:srgbClr val="0069B4"/>
                </a:solidFill>
              </a:rPr>
              <a:t>party autonomy </a:t>
            </a:r>
            <a:r>
              <a:rPr lang="en-GB" altLang="en-US" b="0" dirty="0">
                <a:solidFill>
                  <a:srgbClr val="03295A"/>
                </a:solidFill>
              </a:rPr>
              <a:t>in relation to jurisdiction and applicable laws with a real and substantial connection (</a:t>
            </a:r>
            <a:r>
              <a:rPr lang="en-GB" altLang="en-US" b="0" i="1" dirty="0">
                <a:solidFill>
                  <a:srgbClr val="03295A"/>
                </a:solidFill>
              </a:rPr>
              <a:t>i.e.</a:t>
            </a:r>
            <a:r>
              <a:rPr lang="en-GB" altLang="en-US" b="0" dirty="0">
                <a:solidFill>
                  <a:srgbClr val="03295A"/>
                </a:solidFill>
              </a:rPr>
              <a:t>, presumed to be known to the adult)</a:t>
            </a:r>
          </a:p>
        </p:txBody>
      </p:sp>
    </p:spTree>
    <p:extLst>
      <p:ext uri="{BB962C8B-B14F-4D97-AF65-F5344CB8AC3E}">
        <p14:creationId xmlns:p14="http://schemas.microsoft.com/office/powerpoint/2010/main" val="15756364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SCOPE – BROAD RANGE OF PROTECTION</a:t>
            </a:r>
            <a:b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br>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MEASURES, BUT NOT LIMITED TO…</a:t>
            </a:r>
          </a:p>
        </p:txBody>
      </p:sp>
      <p:sp>
        <p:nvSpPr>
          <p:cNvPr id="8" name="Rectangle 1"/>
          <p:cNvSpPr>
            <a:spLocks noChangeArrowheads="1"/>
          </p:cNvSpPr>
          <p:nvPr/>
        </p:nvSpPr>
        <p:spPr bwMode="auto">
          <a:xfrm>
            <a:off x="147575" y="1400741"/>
            <a:ext cx="8848849"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342900" indent="-171450">
              <a:spcBef>
                <a:spcPts val="1000"/>
              </a:spcBef>
              <a:buClr>
                <a:srgbClr val="007ED3"/>
              </a:buClr>
              <a:buFont typeface="Wingdings" panose="05000000000000000000" pitchFamily="2" charset="2"/>
              <a:buChar char="§"/>
            </a:pPr>
            <a:r>
              <a:rPr lang="en-GB" altLang="en-US" b="0" dirty="0">
                <a:solidFill>
                  <a:srgbClr val="03295A"/>
                </a:solidFill>
              </a:rPr>
              <a:t>The </a:t>
            </a:r>
            <a:r>
              <a:rPr lang="en-GB" altLang="en-US" dirty="0">
                <a:solidFill>
                  <a:srgbClr val="0069B4"/>
                </a:solidFill>
              </a:rPr>
              <a:t>determination</a:t>
            </a:r>
            <a:r>
              <a:rPr lang="en-GB" altLang="en-US" dirty="0">
                <a:solidFill>
                  <a:srgbClr val="03295A"/>
                </a:solidFill>
              </a:rPr>
              <a:t> </a:t>
            </a:r>
            <a:r>
              <a:rPr lang="en-GB" altLang="en-US" dirty="0">
                <a:solidFill>
                  <a:srgbClr val="0069B4"/>
                </a:solidFill>
              </a:rPr>
              <a:t>of incapacity </a:t>
            </a:r>
            <a:r>
              <a:rPr lang="en-GB" altLang="en-US" b="0" dirty="0">
                <a:solidFill>
                  <a:srgbClr val="03295A"/>
                </a:solidFill>
              </a:rPr>
              <a:t>and the </a:t>
            </a:r>
            <a:r>
              <a:rPr lang="en-GB" altLang="en-US" dirty="0">
                <a:solidFill>
                  <a:srgbClr val="0069B4"/>
                </a:solidFill>
              </a:rPr>
              <a:t>institution of a protective regime</a:t>
            </a:r>
            <a:r>
              <a:rPr lang="en-GB" altLang="en-US" b="0" dirty="0">
                <a:solidFill>
                  <a:srgbClr val="03295A"/>
                </a:solidFill>
              </a:rPr>
              <a:t>; </a:t>
            </a:r>
          </a:p>
          <a:p>
            <a:pPr marL="342900" indent="-171450">
              <a:spcBef>
                <a:spcPts val="1000"/>
              </a:spcBef>
              <a:buClr>
                <a:srgbClr val="007ED3"/>
              </a:buClr>
              <a:buFont typeface="Wingdings" panose="05000000000000000000" pitchFamily="2" charset="2"/>
              <a:buChar char="§"/>
            </a:pPr>
            <a:r>
              <a:rPr lang="en-GB" altLang="en-US" b="0" dirty="0">
                <a:solidFill>
                  <a:srgbClr val="03295A"/>
                </a:solidFill>
              </a:rPr>
              <a:t>The </a:t>
            </a:r>
            <a:r>
              <a:rPr lang="en-GB" altLang="en-US" dirty="0">
                <a:solidFill>
                  <a:srgbClr val="0069B4"/>
                </a:solidFill>
              </a:rPr>
              <a:t>placing</a:t>
            </a:r>
            <a:r>
              <a:rPr lang="en-GB" altLang="en-US" b="0" dirty="0">
                <a:solidFill>
                  <a:srgbClr val="03295A"/>
                </a:solidFill>
              </a:rPr>
              <a:t> of the adult under the </a:t>
            </a:r>
            <a:r>
              <a:rPr lang="en-GB" altLang="en-US" dirty="0">
                <a:solidFill>
                  <a:srgbClr val="0069B4"/>
                </a:solidFill>
              </a:rPr>
              <a:t>protection</a:t>
            </a:r>
            <a:r>
              <a:rPr lang="en-GB" altLang="en-US" b="0" dirty="0">
                <a:solidFill>
                  <a:srgbClr val="03295A"/>
                </a:solidFill>
              </a:rPr>
              <a:t> of a </a:t>
            </a:r>
            <a:r>
              <a:rPr lang="en-GB" altLang="en-US" dirty="0">
                <a:solidFill>
                  <a:srgbClr val="0069B4"/>
                </a:solidFill>
              </a:rPr>
              <a:t>judicial or administrative authority</a:t>
            </a:r>
            <a:r>
              <a:rPr lang="en-GB" altLang="en-US" b="0" dirty="0">
                <a:solidFill>
                  <a:srgbClr val="03295A"/>
                </a:solidFill>
              </a:rPr>
              <a:t>;  </a:t>
            </a:r>
          </a:p>
          <a:p>
            <a:pPr marL="342900" indent="-171450">
              <a:spcBef>
                <a:spcPts val="1000"/>
              </a:spcBef>
              <a:buClr>
                <a:srgbClr val="007ED3"/>
              </a:buClr>
              <a:buFont typeface="Wingdings" panose="05000000000000000000" pitchFamily="2" charset="2"/>
              <a:buChar char="§"/>
            </a:pPr>
            <a:r>
              <a:rPr lang="en-GB" altLang="en-US" dirty="0">
                <a:solidFill>
                  <a:srgbClr val="0069B4"/>
                </a:solidFill>
              </a:rPr>
              <a:t>Guardianship</a:t>
            </a:r>
            <a:r>
              <a:rPr lang="en-GB" altLang="en-US" b="0" dirty="0">
                <a:solidFill>
                  <a:srgbClr val="03295A"/>
                </a:solidFill>
              </a:rPr>
              <a:t>, </a:t>
            </a:r>
            <a:r>
              <a:rPr lang="en-GB" altLang="en-US" dirty="0">
                <a:solidFill>
                  <a:srgbClr val="0069B4"/>
                </a:solidFill>
              </a:rPr>
              <a:t>curatorship</a:t>
            </a:r>
            <a:r>
              <a:rPr lang="en-GB" altLang="en-US" b="0" dirty="0">
                <a:solidFill>
                  <a:srgbClr val="03295A"/>
                </a:solidFill>
              </a:rPr>
              <a:t> and </a:t>
            </a:r>
            <a:r>
              <a:rPr lang="en-GB" altLang="en-US" dirty="0">
                <a:solidFill>
                  <a:srgbClr val="0069B4"/>
                </a:solidFill>
              </a:rPr>
              <a:t>analogous institutions</a:t>
            </a:r>
            <a:r>
              <a:rPr lang="en-GB" altLang="en-US" b="0" dirty="0">
                <a:solidFill>
                  <a:srgbClr val="03295A"/>
                </a:solidFill>
              </a:rPr>
              <a:t>;  </a:t>
            </a:r>
          </a:p>
          <a:p>
            <a:pPr marL="342900" indent="-171450">
              <a:spcBef>
                <a:spcPts val="1000"/>
              </a:spcBef>
              <a:buClr>
                <a:srgbClr val="007ED3"/>
              </a:buClr>
              <a:buFont typeface="Wingdings" panose="05000000000000000000" pitchFamily="2" charset="2"/>
              <a:buChar char="§"/>
            </a:pPr>
            <a:r>
              <a:rPr lang="en-GB" altLang="en-US" b="0" dirty="0">
                <a:solidFill>
                  <a:srgbClr val="03295A"/>
                </a:solidFill>
              </a:rPr>
              <a:t>The designation and functions of any person or body having charge of the adult's person or property, </a:t>
            </a:r>
            <a:r>
              <a:rPr lang="en-GB" altLang="en-US" dirty="0">
                <a:solidFill>
                  <a:srgbClr val="0069B4"/>
                </a:solidFill>
              </a:rPr>
              <a:t>representing</a:t>
            </a:r>
            <a:r>
              <a:rPr lang="en-GB" altLang="en-US" b="0" dirty="0">
                <a:solidFill>
                  <a:srgbClr val="03295A"/>
                </a:solidFill>
              </a:rPr>
              <a:t> or </a:t>
            </a:r>
            <a:r>
              <a:rPr lang="en-GB" altLang="en-US" dirty="0">
                <a:solidFill>
                  <a:srgbClr val="0069B4"/>
                </a:solidFill>
              </a:rPr>
              <a:t>assisting</a:t>
            </a:r>
            <a:r>
              <a:rPr lang="en-GB" altLang="en-US" b="0" dirty="0">
                <a:solidFill>
                  <a:srgbClr val="03295A"/>
                </a:solidFill>
              </a:rPr>
              <a:t> the adult;  </a:t>
            </a:r>
          </a:p>
          <a:p>
            <a:pPr marL="342900" indent="-171450">
              <a:spcBef>
                <a:spcPts val="1000"/>
              </a:spcBef>
              <a:buClr>
                <a:srgbClr val="007ED3"/>
              </a:buClr>
              <a:buFont typeface="Wingdings" panose="05000000000000000000" pitchFamily="2" charset="2"/>
              <a:buChar char="§"/>
            </a:pPr>
            <a:r>
              <a:rPr lang="en-GB" altLang="en-US" b="0" dirty="0">
                <a:solidFill>
                  <a:srgbClr val="03295A"/>
                </a:solidFill>
              </a:rPr>
              <a:t>The </a:t>
            </a:r>
            <a:r>
              <a:rPr lang="en-GB" altLang="en-US" dirty="0">
                <a:solidFill>
                  <a:srgbClr val="0069B4"/>
                </a:solidFill>
              </a:rPr>
              <a:t>placement</a:t>
            </a:r>
            <a:r>
              <a:rPr lang="en-GB" altLang="en-US" b="0" dirty="0">
                <a:solidFill>
                  <a:srgbClr val="03295A"/>
                </a:solidFill>
              </a:rPr>
              <a:t> of the adult in an establishment or other place where protection can be provided;  </a:t>
            </a:r>
          </a:p>
          <a:p>
            <a:pPr marL="342900" indent="-171450">
              <a:spcBef>
                <a:spcPts val="1000"/>
              </a:spcBef>
              <a:buClr>
                <a:srgbClr val="007ED3"/>
              </a:buClr>
              <a:buFont typeface="Wingdings" panose="05000000000000000000" pitchFamily="2" charset="2"/>
              <a:buChar char="§"/>
            </a:pPr>
            <a:r>
              <a:rPr lang="en-GB" altLang="en-US" b="0" dirty="0">
                <a:solidFill>
                  <a:srgbClr val="03295A"/>
                </a:solidFill>
              </a:rPr>
              <a:t>The </a:t>
            </a:r>
            <a:r>
              <a:rPr lang="en-GB" altLang="en-US" dirty="0">
                <a:solidFill>
                  <a:srgbClr val="0069B4"/>
                </a:solidFill>
              </a:rPr>
              <a:t>administration</a:t>
            </a:r>
            <a:r>
              <a:rPr lang="en-GB" altLang="en-US" b="0" dirty="0">
                <a:solidFill>
                  <a:srgbClr val="03295A"/>
                </a:solidFill>
              </a:rPr>
              <a:t>, </a:t>
            </a:r>
            <a:r>
              <a:rPr lang="en-GB" altLang="en-US" dirty="0">
                <a:solidFill>
                  <a:srgbClr val="0069B4"/>
                </a:solidFill>
              </a:rPr>
              <a:t>conservation</a:t>
            </a:r>
            <a:r>
              <a:rPr lang="en-GB" altLang="en-US" b="0" dirty="0">
                <a:solidFill>
                  <a:srgbClr val="03295A"/>
                </a:solidFill>
              </a:rPr>
              <a:t> or </a:t>
            </a:r>
            <a:r>
              <a:rPr lang="en-GB" altLang="en-US" dirty="0">
                <a:solidFill>
                  <a:srgbClr val="0069B4"/>
                </a:solidFill>
              </a:rPr>
              <a:t>disposal</a:t>
            </a:r>
            <a:r>
              <a:rPr lang="en-GB" altLang="en-US" b="0" dirty="0">
                <a:solidFill>
                  <a:srgbClr val="03295A"/>
                </a:solidFill>
              </a:rPr>
              <a:t> of the adult's property;  </a:t>
            </a:r>
            <a:endParaRPr lang="en-GB" altLang="en-US" dirty="0">
              <a:solidFill>
                <a:srgbClr val="03295A"/>
              </a:solidFill>
            </a:endParaRPr>
          </a:p>
          <a:p>
            <a:pPr marL="342900" indent="-171450">
              <a:spcBef>
                <a:spcPts val="1000"/>
              </a:spcBef>
              <a:buClr>
                <a:srgbClr val="007ED3"/>
              </a:buClr>
              <a:buFont typeface="Wingdings" panose="05000000000000000000" pitchFamily="2" charset="2"/>
              <a:buChar char="§"/>
            </a:pPr>
            <a:r>
              <a:rPr lang="en-GB" altLang="en-US" b="0" dirty="0">
                <a:solidFill>
                  <a:srgbClr val="03295A"/>
                </a:solidFill>
              </a:rPr>
              <a:t>The </a:t>
            </a:r>
            <a:r>
              <a:rPr lang="en-GB" altLang="en-US" dirty="0">
                <a:solidFill>
                  <a:srgbClr val="0069B4"/>
                </a:solidFill>
              </a:rPr>
              <a:t>authorisation of a specific intervention </a:t>
            </a:r>
            <a:r>
              <a:rPr lang="en-GB" altLang="en-US" b="0" dirty="0">
                <a:solidFill>
                  <a:srgbClr val="03295A"/>
                </a:solidFill>
              </a:rPr>
              <a:t>for the protection of the person or property of the adult. </a:t>
            </a:r>
          </a:p>
        </p:txBody>
      </p:sp>
    </p:spTree>
    <p:extLst>
      <p:ext uri="{BB962C8B-B14F-4D97-AF65-F5344CB8AC3E}">
        <p14:creationId xmlns:p14="http://schemas.microsoft.com/office/powerpoint/2010/main" val="26707666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44000" cy="1268700"/>
          </a:xfrm>
          <a:prstGeom prst="rect">
            <a:avLst/>
          </a:prstGeom>
          <a:solidFill>
            <a:srgbClr val="0069B4"/>
          </a:solidFill>
          <a:ln>
            <a:noFill/>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GB" altLang="en-US" sz="2800" b="1">
                <a:solidFill>
                  <a:srgbClr val="FFFFFF"/>
                </a:solidFill>
                <a:latin typeface="Verdana" panose="020B0604030504040204" pitchFamily="34" charset="0"/>
                <a:ea typeface="Verdana" panose="020B0604030504040204" pitchFamily="34" charset="0"/>
                <a:cs typeface="Verdana" panose="020B0604030504040204" pitchFamily="34" charset="0"/>
              </a:rPr>
              <a:t>JURISDICTION RULES</a:t>
            </a:r>
          </a:p>
        </p:txBody>
      </p:sp>
      <p:sp>
        <p:nvSpPr>
          <p:cNvPr id="8" name="Rectangle 1"/>
          <p:cNvSpPr>
            <a:spLocks noChangeArrowheads="1"/>
          </p:cNvSpPr>
          <p:nvPr/>
        </p:nvSpPr>
        <p:spPr bwMode="auto">
          <a:xfrm>
            <a:off x="0" y="1555311"/>
            <a:ext cx="9143999"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Primary general jurisdiction =&gt; </a:t>
            </a:r>
            <a:r>
              <a:rPr lang="en-GB" altLang="en-US" dirty="0">
                <a:solidFill>
                  <a:srgbClr val="0069B4"/>
                </a:solidFill>
              </a:rPr>
              <a:t>habitual residence</a:t>
            </a:r>
            <a:r>
              <a:rPr lang="en-GB" altLang="en-US" dirty="0">
                <a:solidFill>
                  <a:srgbClr val="03295A"/>
                </a:solidFill>
              </a:rPr>
              <a:t> </a:t>
            </a:r>
            <a:r>
              <a:rPr lang="en-GB" altLang="en-US" b="0" dirty="0">
                <a:solidFill>
                  <a:srgbClr val="03295A"/>
                </a:solidFill>
              </a:rPr>
              <a:t>(Art. 5)</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Primary general jurisdiction =&gt; </a:t>
            </a:r>
            <a:r>
              <a:rPr lang="en-GB" altLang="en-US" dirty="0">
                <a:solidFill>
                  <a:srgbClr val="0069B4"/>
                </a:solidFill>
              </a:rPr>
              <a:t>refugee</a:t>
            </a:r>
            <a:r>
              <a:rPr lang="en-GB" altLang="en-US" dirty="0">
                <a:solidFill>
                  <a:srgbClr val="03295A"/>
                </a:solidFill>
              </a:rPr>
              <a:t>, </a:t>
            </a:r>
            <a:r>
              <a:rPr lang="en-GB" altLang="en-US" dirty="0">
                <a:solidFill>
                  <a:srgbClr val="0069B4"/>
                </a:solidFill>
              </a:rPr>
              <a:t>displaced person</a:t>
            </a:r>
            <a:r>
              <a:rPr lang="en-GB" altLang="en-US" dirty="0">
                <a:solidFill>
                  <a:srgbClr val="03295A"/>
                </a:solidFill>
              </a:rPr>
              <a:t> or </a:t>
            </a:r>
            <a:r>
              <a:rPr lang="en-GB" altLang="en-US" dirty="0">
                <a:solidFill>
                  <a:srgbClr val="0069B4"/>
                </a:solidFill>
              </a:rPr>
              <a:t>impossible to establish habitual residence </a:t>
            </a:r>
            <a:r>
              <a:rPr lang="en-GB" altLang="en-US" b="0" dirty="0">
                <a:solidFill>
                  <a:srgbClr val="03295A"/>
                </a:solidFill>
              </a:rPr>
              <a:t>(Art. 6)</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Concurrent subsidiary general jurisdiction =&gt; </a:t>
            </a:r>
            <a:r>
              <a:rPr lang="en-GB" altLang="en-US" dirty="0">
                <a:solidFill>
                  <a:srgbClr val="0069B4"/>
                </a:solidFill>
              </a:rPr>
              <a:t>nationality</a:t>
            </a:r>
            <a:br>
              <a:rPr lang="en-GB" altLang="en-US" b="0" dirty="0">
                <a:solidFill>
                  <a:srgbClr val="03295A"/>
                </a:solidFill>
              </a:rPr>
            </a:br>
            <a:r>
              <a:rPr lang="en-GB" altLang="en-US" b="0" dirty="0">
                <a:solidFill>
                  <a:srgbClr val="03295A"/>
                </a:solidFill>
              </a:rPr>
              <a:t>(Art. 7)</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Concurrent subsidiary limited jurisdiction =&gt; </a:t>
            </a:r>
            <a:r>
              <a:rPr lang="en-GB" altLang="en-US" dirty="0">
                <a:solidFill>
                  <a:srgbClr val="0069B4"/>
                </a:solidFill>
              </a:rPr>
              <a:t>location of the property of the adult</a:t>
            </a:r>
            <a:r>
              <a:rPr lang="en-GB" altLang="en-US" b="0" dirty="0">
                <a:solidFill>
                  <a:srgbClr val="03295A"/>
                </a:solidFill>
              </a:rPr>
              <a:t> (Art. 9)</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Concurrent subsidiary limited (urgency) jurisdiction =&gt; </a:t>
            </a:r>
            <a:r>
              <a:rPr lang="en-GB" altLang="en-US" dirty="0">
                <a:solidFill>
                  <a:srgbClr val="0069B4"/>
                </a:solidFill>
              </a:rPr>
              <a:t>presence of the adult </a:t>
            </a:r>
            <a:r>
              <a:rPr lang="en-GB" altLang="en-US" dirty="0">
                <a:solidFill>
                  <a:srgbClr val="03295A"/>
                </a:solidFill>
              </a:rPr>
              <a:t>or</a:t>
            </a:r>
            <a:r>
              <a:rPr lang="en-GB" altLang="en-US" dirty="0">
                <a:solidFill>
                  <a:srgbClr val="0069B4"/>
                </a:solidFill>
              </a:rPr>
              <a:t> location of their property</a:t>
            </a:r>
            <a:r>
              <a:rPr lang="en-GB" altLang="en-US" b="0" dirty="0">
                <a:solidFill>
                  <a:srgbClr val="03295A"/>
                </a:solidFill>
              </a:rPr>
              <a:t> (Art. 10)</a:t>
            </a:r>
          </a:p>
          <a:p>
            <a:pPr marL="514350" indent="-342900">
              <a:spcBef>
                <a:spcPts val="600"/>
              </a:spcBef>
              <a:spcAft>
                <a:spcPts val="600"/>
              </a:spcAft>
              <a:buClr>
                <a:srgbClr val="007ED3"/>
              </a:buClr>
              <a:buFont typeface="Wingdings" panose="05000000000000000000" pitchFamily="2" charset="2"/>
              <a:buChar char="Ø"/>
            </a:pPr>
            <a:r>
              <a:rPr lang="en-GB" altLang="en-US" b="0" dirty="0">
                <a:solidFill>
                  <a:srgbClr val="03295A"/>
                </a:solidFill>
              </a:rPr>
              <a:t>Concurrent subsidiary limited jurisdiction - measures compatible with those already in place =&gt; </a:t>
            </a:r>
            <a:r>
              <a:rPr lang="en-GB" altLang="en-US" dirty="0">
                <a:solidFill>
                  <a:srgbClr val="0069B4"/>
                </a:solidFill>
              </a:rPr>
              <a:t>presence of the adult</a:t>
            </a:r>
            <a:r>
              <a:rPr lang="en-GB" altLang="en-US" dirty="0">
                <a:solidFill>
                  <a:srgbClr val="03295A"/>
                </a:solidFill>
              </a:rPr>
              <a:t> </a:t>
            </a:r>
            <a:r>
              <a:rPr lang="en-GB" altLang="en-US" b="0" dirty="0">
                <a:solidFill>
                  <a:srgbClr val="03295A"/>
                </a:solidFill>
              </a:rPr>
              <a:t>(Art. 11)</a:t>
            </a:r>
          </a:p>
          <a:p>
            <a:pPr marL="514350" indent="-342900">
              <a:spcBef>
                <a:spcPts val="600"/>
              </a:spcBef>
              <a:spcAft>
                <a:spcPts val="600"/>
              </a:spcAft>
              <a:buClr>
                <a:srgbClr val="007ED3"/>
              </a:buClr>
              <a:buFont typeface="Wingdings" panose="05000000000000000000" pitchFamily="2" charset="2"/>
              <a:buChar char="Ø"/>
            </a:pPr>
            <a:r>
              <a:rPr lang="en-GB" altLang="en-US" dirty="0">
                <a:solidFill>
                  <a:srgbClr val="0069B4"/>
                </a:solidFill>
              </a:rPr>
              <a:t>Transfer of jurisdiction </a:t>
            </a:r>
            <a:r>
              <a:rPr lang="en-GB" altLang="en-US" b="0" dirty="0">
                <a:solidFill>
                  <a:srgbClr val="03295A"/>
                </a:solidFill>
              </a:rPr>
              <a:t>&amp; </a:t>
            </a:r>
            <a:r>
              <a:rPr lang="en-GB" altLang="en-US" dirty="0">
                <a:solidFill>
                  <a:srgbClr val="0069B4"/>
                </a:solidFill>
              </a:rPr>
              <a:t>Party autonomy </a:t>
            </a:r>
            <a:r>
              <a:rPr lang="en-GB" altLang="en-US" b="0" dirty="0">
                <a:solidFill>
                  <a:srgbClr val="03295A"/>
                </a:solidFill>
              </a:rPr>
              <a:t>(Art. 8)</a:t>
            </a:r>
          </a:p>
        </p:txBody>
      </p:sp>
    </p:spTree>
    <p:extLst>
      <p:ext uri="{BB962C8B-B14F-4D97-AF65-F5344CB8AC3E}">
        <p14:creationId xmlns:p14="http://schemas.microsoft.com/office/powerpoint/2010/main" val="38589073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A32BEA96928443AD201D915D1DC4D1" ma:contentTypeVersion="3" ma:contentTypeDescription="Create a new document." ma:contentTypeScope="" ma:versionID="8a8b052af5cb7e6eaa20428e0841de75">
  <xsd:schema xmlns:xsd="http://www.w3.org/2001/XMLSchema" xmlns:xs="http://www.w3.org/2001/XMLSchema" xmlns:p="http://schemas.microsoft.com/office/2006/metadata/properties" xmlns:ns2="14bcc021-63c2-4020-9f74-ee46709a7f41" targetNamespace="http://schemas.microsoft.com/office/2006/metadata/properties" ma:root="true" ma:fieldsID="2fa64ccba4c5b92810fc13802c19abe9" ns2:_="">
    <xsd:import namespace="14bcc021-63c2-4020-9f74-ee46709a7f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cc021-63c2-4020-9f74-ee46709a7f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A2700C-3E4F-46FC-9E90-5B1D3C393329}">
  <ds:schemaRefs>
    <ds:schemaRef ds:uri="http://schemas.microsoft.com/sharepoint/v3/contenttype/forms"/>
  </ds:schemaRefs>
</ds:datastoreItem>
</file>

<file path=customXml/itemProps2.xml><?xml version="1.0" encoding="utf-8"?>
<ds:datastoreItem xmlns:ds="http://schemas.openxmlformats.org/officeDocument/2006/customXml" ds:itemID="{9F7C64A3-EE78-4A8C-83F8-BCCA4E231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cc021-63c2-4020-9f74-ee46709a7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B38CD1-D576-4A5E-8EC6-48DFA142649E}">
  <ds:schemaRefs>
    <ds:schemaRef ds:uri="http://purl.org/dc/terms/"/>
    <ds:schemaRef ds:uri="http://schemas.openxmlformats.org/package/2006/metadata/core-properties"/>
    <ds:schemaRef ds:uri="http://schemas.microsoft.com/office/2006/documentManagement/types"/>
    <ds:schemaRef ds:uri="14bcc021-63c2-4020-9f74-ee46709a7f4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245</TotalTime>
  <Words>2629</Words>
  <Application>Microsoft Office PowerPoint</Application>
  <PresentationFormat>On-screen Show (4:3)</PresentationFormat>
  <Paragraphs>198</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Times New Roman</vt:lpstr>
      <vt:lpstr>Verdana</vt:lpstr>
      <vt:lpstr>Wingdings</vt:lpstr>
      <vt:lpstr>Office Theme</vt:lpstr>
      <vt:lpstr>4_Default Design</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Herzog zu Mecklenburg</dc:creator>
  <cp:lastModifiedBy>Philippe Lortie</cp:lastModifiedBy>
  <cp:revision>2</cp:revision>
  <cp:lastPrinted>2018-12-04T16:48:42Z</cp:lastPrinted>
  <dcterms:created xsi:type="dcterms:W3CDTF">2015-12-03T17:24:39Z</dcterms:created>
  <dcterms:modified xsi:type="dcterms:W3CDTF">2023-11-21T17:22:35Z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0x01010053A32BEA96928443AD201D915D1DC4D1</vt:lpwstr>
  </property>
  <property fmtid="{D5CDD505-2E9C-101B-9397-08002B2CF9AE}" pid="3" name="Order">
    <vt:r8>200</vt:r8>
  </property>
  <property fmtid="{D5CDD505-2E9C-101B-9397-08002B2CF9AE}" pid="4" name="Speaker">
    <vt:lpwstr/>
  </property>
</Properties>
</file>