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  <p:sldMasterId id="2147483648" r:id="rId5"/>
    <p:sldMasterId id="2147483768" r:id="rId6"/>
    <p:sldMasterId id="2147483805" r:id="rId7"/>
    <p:sldMasterId id="2147483823" r:id="rId8"/>
  </p:sldMasterIdLst>
  <p:notesMasterIdLst>
    <p:notesMasterId r:id="rId30"/>
  </p:notesMasterIdLst>
  <p:handoutMasterIdLst>
    <p:handoutMasterId r:id="rId31"/>
  </p:handoutMasterIdLst>
  <p:sldIdLst>
    <p:sldId id="256" r:id="rId9"/>
    <p:sldId id="270" r:id="rId10"/>
    <p:sldId id="2145705916" r:id="rId11"/>
    <p:sldId id="2145705850" r:id="rId12"/>
    <p:sldId id="2145705865" r:id="rId13"/>
    <p:sldId id="640" r:id="rId14"/>
    <p:sldId id="2145705852" r:id="rId15"/>
    <p:sldId id="2145705930" r:id="rId16"/>
    <p:sldId id="674" r:id="rId17"/>
    <p:sldId id="2145705854" r:id="rId18"/>
    <p:sldId id="2145705931" r:id="rId19"/>
    <p:sldId id="2145705932" r:id="rId20"/>
    <p:sldId id="2145705855" r:id="rId21"/>
    <p:sldId id="2145705933" r:id="rId22"/>
    <p:sldId id="2145705934" r:id="rId23"/>
    <p:sldId id="2145705935" r:id="rId24"/>
    <p:sldId id="2145705936" r:id="rId25"/>
    <p:sldId id="2145705940" r:id="rId26"/>
    <p:sldId id="2145705939" r:id="rId27"/>
    <p:sldId id="2145705937" r:id="rId28"/>
    <p:sldId id="2145705938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CCE339-8210-4CDD-B7EF-22897F9914D6}">
          <p14:sldIdLst>
            <p14:sldId id="256"/>
            <p14:sldId id="270"/>
            <p14:sldId id="2145705916"/>
            <p14:sldId id="2145705850"/>
            <p14:sldId id="2145705865"/>
            <p14:sldId id="640"/>
            <p14:sldId id="2145705852"/>
            <p14:sldId id="2145705930"/>
            <p14:sldId id="674"/>
            <p14:sldId id="2145705854"/>
            <p14:sldId id="2145705931"/>
            <p14:sldId id="2145705932"/>
            <p14:sldId id="2145705855"/>
            <p14:sldId id="2145705933"/>
            <p14:sldId id="2145705934"/>
            <p14:sldId id="2145705935"/>
            <p14:sldId id="2145705936"/>
            <p14:sldId id="2145705940"/>
            <p14:sldId id="2145705939"/>
            <p14:sldId id="2145705937"/>
            <p14:sldId id="21457059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05412E-9373-B46C-66CA-199183C175E2}" name="Aoife McMahon" initials="AM" userId="S::aoife.mcmahon@decisionsupportservice.ie::7d27cf7f-b137-48a2-865a-6e003242ef39" providerId="AD"/>
  <p188:author id="{BCAA63F8-D103-D356-55A1-65DFCA76477B}" name="Ian Grehan" initials="IG" userId="S::ian.grehan@MentalHealthCommission.onmicrosoft.com::046db098-378c-44e7-ad5a-bf23f26e74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Lowe" initials="M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3F0"/>
    <a:srgbClr val="EF5567"/>
    <a:srgbClr val="212A55"/>
    <a:srgbClr val="51C2B1"/>
    <a:srgbClr val="FC5C1D"/>
    <a:srgbClr val="FED6C6"/>
    <a:srgbClr val="FFFFFF"/>
    <a:srgbClr val="EFD3DD"/>
    <a:srgbClr val="47C3E6"/>
    <a:srgbClr val="6AB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105" autoAdjust="0"/>
  </p:normalViewPr>
  <p:slideViewPr>
    <p:cSldViewPr snapToGrid="0">
      <p:cViewPr varScale="1">
        <p:scale>
          <a:sx n="53" d="100"/>
          <a:sy n="53" d="100"/>
        </p:scale>
        <p:origin x="1660" y="24"/>
      </p:cViewPr>
      <p:guideLst>
        <p:guide orient="horz" pos="30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ma - Roorda, H.N. (Rieneke)" userId="0bd8e67d-fc0b-484a-a1f2-45e34eea0150" providerId="ADAL" clId="{F6A17489-CB9E-4CD6-8AED-29D5A481CC85}"/>
    <pc:docChg chg="modSld">
      <pc:chgData name="Stelma - Roorda, H.N. (Rieneke)" userId="0bd8e67d-fc0b-484a-a1f2-45e34eea0150" providerId="ADAL" clId="{F6A17489-CB9E-4CD6-8AED-29D5A481CC85}" dt="2025-05-09T07:58:01.662" v="0" actId="20577"/>
      <pc:docMkLst>
        <pc:docMk/>
      </pc:docMkLst>
      <pc:sldChg chg="modNotesTx">
        <pc:chgData name="Stelma - Roorda, H.N. (Rieneke)" userId="0bd8e67d-fc0b-484a-a1f2-45e34eea0150" providerId="ADAL" clId="{F6A17489-CB9E-4CD6-8AED-29D5A481CC85}" dt="2025-05-09T07:58:01.662" v="0" actId="20577"/>
        <pc:sldMkLst>
          <pc:docMk/>
          <pc:sldMk cId="2002728900" sldId="2145705854"/>
        </pc:sldMkLst>
      </pc:sldChg>
    </pc:docChg>
  </pc:docChgLst>
  <pc:docChgLst>
    <pc:chgData name="Aine Flynn" userId="e628a314-e3e0-4742-a044-701dd58c63c1" providerId="ADAL" clId="{88328B68-79C3-48C5-A752-5A14B0CF561F}"/>
    <pc:docChg chg="undo custSel addSld delSld modSld sldOrd delMainMaster addSection delSection modSection">
      <pc:chgData name="Aine Flynn" userId="e628a314-e3e0-4742-a044-701dd58c63c1" providerId="ADAL" clId="{88328B68-79C3-48C5-A752-5A14B0CF561F}" dt="2025-05-01T10:35:36.841" v="12003" actId="1076"/>
      <pc:docMkLst>
        <pc:docMk/>
      </pc:docMkLst>
      <pc:sldChg chg="addSp delSp modSp mod">
        <pc:chgData name="Aine Flynn" userId="e628a314-e3e0-4742-a044-701dd58c63c1" providerId="ADAL" clId="{88328B68-79C3-48C5-A752-5A14B0CF561F}" dt="2025-04-30T23:30:13.292" v="10520" actId="478"/>
        <pc:sldMkLst>
          <pc:docMk/>
          <pc:sldMk cId="2147072997" sldId="256"/>
        </pc:sldMkLst>
        <pc:spChg chg="mod">
          <ac:chgData name="Aine Flynn" userId="e628a314-e3e0-4742-a044-701dd58c63c1" providerId="ADAL" clId="{88328B68-79C3-48C5-A752-5A14B0CF561F}" dt="2025-04-30T23:30:05.030" v="10518" actId="20577"/>
          <ac:spMkLst>
            <pc:docMk/>
            <pc:sldMk cId="2147072997" sldId="256"/>
            <ac:spMk id="4" creationId="{B72B8657-8184-3B45-9B6D-BC2EB2A14625}"/>
          </ac:spMkLst>
        </pc:spChg>
        <pc:spChg chg="add del mod">
          <ac:chgData name="Aine Flynn" userId="e628a314-e3e0-4742-a044-701dd58c63c1" providerId="ADAL" clId="{88328B68-79C3-48C5-A752-5A14B0CF561F}" dt="2025-04-30T23:29:30.023" v="10513" actId="1076"/>
          <ac:spMkLst>
            <pc:docMk/>
            <pc:sldMk cId="2147072997" sldId="256"/>
            <ac:spMk id="6" creationId="{E65B3938-456F-683D-9D62-64D3A8971986}"/>
          </ac:spMkLst>
        </pc:spChg>
        <pc:spChg chg="add mod">
          <ac:chgData name="Aine Flynn" userId="e628a314-e3e0-4742-a044-701dd58c63c1" providerId="ADAL" clId="{88328B68-79C3-48C5-A752-5A14B0CF561F}" dt="2025-04-30T23:30:05.950" v="10519"/>
          <ac:spMkLst>
            <pc:docMk/>
            <pc:sldMk cId="2147072997" sldId="256"/>
            <ac:spMk id="13" creationId="{3A218341-02A0-F03F-7B61-D4AB76150372}"/>
          </ac:spMkLst>
        </pc:spChg>
      </pc:sldChg>
      <pc:sldChg chg="del">
        <pc:chgData name="Aine Flynn" userId="e628a314-e3e0-4742-a044-701dd58c63c1" providerId="ADAL" clId="{88328B68-79C3-48C5-A752-5A14B0CF561F}" dt="2025-04-30T23:28:55.049" v="10507" actId="2696"/>
        <pc:sldMkLst>
          <pc:docMk/>
          <pc:sldMk cId="428410720" sldId="259"/>
        </pc:sldMkLst>
      </pc:sldChg>
      <pc:sldChg chg="del">
        <pc:chgData name="Aine Flynn" userId="e628a314-e3e0-4742-a044-701dd58c63c1" providerId="ADAL" clId="{88328B68-79C3-48C5-A752-5A14B0CF561F}" dt="2025-04-30T23:28:57.310" v="10508" actId="2696"/>
        <pc:sldMkLst>
          <pc:docMk/>
          <pc:sldMk cId="1369462237" sldId="262"/>
        </pc:sldMkLst>
      </pc:sldChg>
      <pc:sldChg chg="del">
        <pc:chgData name="Aine Flynn" userId="e628a314-e3e0-4742-a044-701dd58c63c1" providerId="ADAL" clId="{88328B68-79C3-48C5-A752-5A14B0CF561F}" dt="2025-04-30T23:28:44.924" v="10505" actId="2696"/>
        <pc:sldMkLst>
          <pc:docMk/>
          <pc:sldMk cId="127391081" sldId="263"/>
        </pc:sldMkLst>
      </pc:sldChg>
      <pc:sldChg chg="del">
        <pc:chgData name="Aine Flynn" userId="e628a314-e3e0-4742-a044-701dd58c63c1" providerId="ADAL" clId="{88328B68-79C3-48C5-A752-5A14B0CF561F}" dt="2025-04-30T23:28:49.870" v="10506" actId="2696"/>
        <pc:sldMkLst>
          <pc:docMk/>
          <pc:sldMk cId="3559443354" sldId="264"/>
        </pc:sldMkLst>
      </pc:sldChg>
      <pc:sldChg chg="del">
        <pc:chgData name="Aine Flynn" userId="e628a314-e3e0-4742-a044-701dd58c63c1" providerId="ADAL" clId="{88328B68-79C3-48C5-A752-5A14B0CF561F}" dt="2025-04-30T23:27:50.752" v="10479" actId="47"/>
        <pc:sldMkLst>
          <pc:docMk/>
          <pc:sldMk cId="2625176596" sldId="266"/>
        </pc:sldMkLst>
      </pc:sldChg>
      <pc:sldChg chg="modSp mod ord">
        <pc:chgData name="Aine Flynn" userId="e628a314-e3e0-4742-a044-701dd58c63c1" providerId="ADAL" clId="{88328B68-79C3-48C5-A752-5A14B0CF561F}" dt="2025-05-01T08:41:31.305" v="10752" actId="1076"/>
        <pc:sldMkLst>
          <pc:docMk/>
          <pc:sldMk cId="3694874848" sldId="270"/>
        </pc:sldMkLst>
        <pc:spChg chg="mod">
          <ac:chgData name="Aine Flynn" userId="e628a314-e3e0-4742-a044-701dd58c63c1" providerId="ADAL" clId="{88328B68-79C3-48C5-A752-5A14B0CF561F}" dt="2025-04-30T21:57:06.112" v="6476" actId="1076"/>
          <ac:spMkLst>
            <pc:docMk/>
            <pc:sldMk cId="3694874848" sldId="270"/>
            <ac:spMk id="3" creationId="{00000000-0000-0000-0000-000000000000}"/>
          </ac:spMkLst>
        </pc:spChg>
        <pc:spChg chg="mod">
          <ac:chgData name="Aine Flynn" userId="e628a314-e3e0-4742-a044-701dd58c63c1" providerId="ADAL" clId="{88328B68-79C3-48C5-A752-5A14B0CF561F}" dt="2025-04-30T18:10:55.095" v="286" actId="1076"/>
          <ac:spMkLst>
            <pc:docMk/>
            <pc:sldMk cId="3694874848" sldId="270"/>
            <ac:spMk id="6" creationId="{325BE977-5BA7-0B4F-B0F9-94423853773D}"/>
          </ac:spMkLst>
        </pc:spChg>
        <pc:picChg chg="mod">
          <ac:chgData name="Aine Flynn" userId="e628a314-e3e0-4742-a044-701dd58c63c1" providerId="ADAL" clId="{88328B68-79C3-48C5-A752-5A14B0CF561F}" dt="2025-05-01T08:41:31.305" v="10752" actId="1076"/>
          <ac:picMkLst>
            <pc:docMk/>
            <pc:sldMk cId="3694874848" sldId="270"/>
            <ac:picMk id="8" creationId="{FA0EA5B6-518A-C843-9273-5ED19DD6F380}"/>
          </ac:picMkLst>
        </pc:picChg>
      </pc:sldChg>
      <pc:sldChg chg="del">
        <pc:chgData name="Aine Flynn" userId="e628a314-e3e0-4742-a044-701dd58c63c1" providerId="ADAL" clId="{88328B68-79C3-48C5-A752-5A14B0CF561F}" dt="2025-04-30T23:28:05.066" v="10493" actId="47"/>
        <pc:sldMkLst>
          <pc:docMk/>
          <pc:sldMk cId="2235163113" sldId="276"/>
        </pc:sldMkLst>
      </pc:sldChg>
      <pc:sldChg chg="del">
        <pc:chgData name="Aine Flynn" userId="e628a314-e3e0-4742-a044-701dd58c63c1" providerId="ADAL" clId="{88328B68-79C3-48C5-A752-5A14B0CF561F}" dt="2025-04-30T23:28:19.077" v="10497" actId="47"/>
        <pc:sldMkLst>
          <pc:docMk/>
          <pc:sldMk cId="3361804894" sldId="284"/>
        </pc:sldMkLst>
      </pc:sldChg>
      <pc:sldChg chg="del">
        <pc:chgData name="Aine Flynn" userId="e628a314-e3e0-4742-a044-701dd58c63c1" providerId="ADAL" clId="{88328B68-79C3-48C5-A752-5A14B0CF561F}" dt="2025-04-30T23:28:13.652" v="10495" actId="47"/>
        <pc:sldMkLst>
          <pc:docMk/>
          <pc:sldMk cId="65833411" sldId="299"/>
        </pc:sldMkLst>
      </pc:sldChg>
      <pc:sldChg chg="del">
        <pc:chgData name="Aine Flynn" userId="e628a314-e3e0-4742-a044-701dd58c63c1" providerId="ADAL" clId="{88328B68-79C3-48C5-A752-5A14B0CF561F}" dt="2025-04-30T23:28:18.126" v="10496" actId="47"/>
        <pc:sldMkLst>
          <pc:docMk/>
          <pc:sldMk cId="3695735228" sldId="300"/>
        </pc:sldMkLst>
      </pc:sldChg>
      <pc:sldChg chg="del">
        <pc:chgData name="Aine Flynn" userId="e628a314-e3e0-4742-a044-701dd58c63c1" providerId="ADAL" clId="{88328B68-79C3-48C5-A752-5A14B0CF561F}" dt="2025-04-30T23:28:19.952" v="10498" actId="47"/>
        <pc:sldMkLst>
          <pc:docMk/>
          <pc:sldMk cId="238158551" sldId="301"/>
        </pc:sldMkLst>
      </pc:sldChg>
      <pc:sldChg chg="del">
        <pc:chgData name="Aine Flynn" userId="e628a314-e3e0-4742-a044-701dd58c63c1" providerId="ADAL" clId="{88328B68-79C3-48C5-A752-5A14B0CF561F}" dt="2025-04-30T23:28:24.449" v="10501" actId="47"/>
        <pc:sldMkLst>
          <pc:docMk/>
          <pc:sldMk cId="407745049" sldId="302"/>
        </pc:sldMkLst>
      </pc:sldChg>
      <pc:sldChg chg="del">
        <pc:chgData name="Aine Flynn" userId="e628a314-e3e0-4742-a044-701dd58c63c1" providerId="ADAL" clId="{88328B68-79C3-48C5-A752-5A14B0CF561F}" dt="2025-04-30T23:27:45.468" v="10471" actId="47"/>
        <pc:sldMkLst>
          <pc:docMk/>
          <pc:sldMk cId="1003453053" sldId="318"/>
        </pc:sldMkLst>
      </pc:sldChg>
      <pc:sldChg chg="del">
        <pc:chgData name="Aine Flynn" userId="e628a314-e3e0-4742-a044-701dd58c63c1" providerId="ADAL" clId="{88328B68-79C3-48C5-A752-5A14B0CF561F}" dt="2025-04-30T23:27:47.098" v="10474" actId="47"/>
        <pc:sldMkLst>
          <pc:docMk/>
          <pc:sldMk cId="3182139167" sldId="319"/>
        </pc:sldMkLst>
      </pc:sldChg>
      <pc:sldChg chg="del">
        <pc:chgData name="Aine Flynn" userId="e628a314-e3e0-4742-a044-701dd58c63c1" providerId="ADAL" clId="{88328B68-79C3-48C5-A752-5A14B0CF561F}" dt="2025-04-30T23:28:22.387" v="10500" actId="47"/>
        <pc:sldMkLst>
          <pc:docMk/>
          <pc:sldMk cId="1622627306" sldId="329"/>
        </pc:sldMkLst>
      </pc:sldChg>
      <pc:sldChg chg="del">
        <pc:chgData name="Aine Flynn" userId="e628a314-e3e0-4742-a044-701dd58c63c1" providerId="ADAL" clId="{88328B68-79C3-48C5-A752-5A14B0CF561F}" dt="2025-04-30T23:24:03.630" v="10409" actId="2696"/>
        <pc:sldMkLst>
          <pc:docMk/>
          <pc:sldMk cId="870500535" sldId="561"/>
        </pc:sldMkLst>
      </pc:sldChg>
      <pc:sldChg chg="del ord">
        <pc:chgData name="Aine Flynn" userId="e628a314-e3e0-4742-a044-701dd58c63c1" providerId="ADAL" clId="{88328B68-79C3-48C5-A752-5A14B0CF561F}" dt="2025-04-30T23:23:43.121" v="10401" actId="2696"/>
        <pc:sldMkLst>
          <pc:docMk/>
          <pc:sldMk cId="2440502835" sldId="574"/>
        </pc:sldMkLst>
      </pc:sldChg>
      <pc:sldChg chg="del">
        <pc:chgData name="Aine Flynn" userId="e628a314-e3e0-4742-a044-701dd58c63c1" providerId="ADAL" clId="{88328B68-79C3-48C5-A752-5A14B0CF561F}" dt="2025-04-30T23:23:48.690" v="10403" actId="2696"/>
        <pc:sldMkLst>
          <pc:docMk/>
          <pc:sldMk cId="0" sldId="606"/>
        </pc:sldMkLst>
      </pc:sldChg>
      <pc:sldChg chg="del">
        <pc:chgData name="Aine Flynn" userId="e628a314-e3e0-4742-a044-701dd58c63c1" providerId="ADAL" clId="{88328B68-79C3-48C5-A752-5A14B0CF561F}" dt="2025-04-30T23:28:35.004" v="10504" actId="2696"/>
        <pc:sldMkLst>
          <pc:docMk/>
          <pc:sldMk cId="3745619770" sldId="616"/>
        </pc:sldMkLst>
      </pc:sldChg>
      <pc:sldChg chg="del">
        <pc:chgData name="Aine Flynn" userId="e628a314-e3e0-4742-a044-701dd58c63c1" providerId="ADAL" clId="{88328B68-79C3-48C5-A752-5A14B0CF561F}" dt="2025-04-30T23:24:06.248" v="10410" actId="2696"/>
        <pc:sldMkLst>
          <pc:docMk/>
          <pc:sldMk cId="2081252480" sldId="618"/>
        </pc:sldMkLst>
      </pc:sldChg>
      <pc:sldChg chg="del">
        <pc:chgData name="Aine Flynn" userId="e628a314-e3e0-4742-a044-701dd58c63c1" providerId="ADAL" clId="{88328B68-79C3-48C5-A752-5A14B0CF561F}" dt="2025-04-30T23:24:23.716" v="10418" actId="2696"/>
        <pc:sldMkLst>
          <pc:docMk/>
          <pc:sldMk cId="3186156075" sldId="625"/>
        </pc:sldMkLst>
      </pc:sldChg>
      <pc:sldChg chg="modSp mod ord">
        <pc:chgData name="Aine Flynn" userId="e628a314-e3e0-4742-a044-701dd58c63c1" providerId="ADAL" clId="{88328B68-79C3-48C5-A752-5A14B0CF561F}" dt="2025-05-01T08:44:46.531" v="10801" actId="20577"/>
        <pc:sldMkLst>
          <pc:docMk/>
          <pc:sldMk cId="0" sldId="640"/>
        </pc:sldMkLst>
        <pc:spChg chg="mod">
          <ac:chgData name="Aine Flynn" userId="e628a314-e3e0-4742-a044-701dd58c63c1" providerId="ADAL" clId="{88328B68-79C3-48C5-A752-5A14B0CF561F}" dt="2025-04-30T22:34:37.096" v="6902" actId="1076"/>
          <ac:spMkLst>
            <pc:docMk/>
            <pc:sldMk cId="0" sldId="640"/>
            <ac:spMk id="2" creationId="{00000000-0000-0000-0000-000000000000}"/>
          </ac:spMkLst>
        </pc:spChg>
        <pc:spChg chg="mod">
          <ac:chgData name="Aine Flynn" userId="e628a314-e3e0-4742-a044-701dd58c63c1" providerId="ADAL" clId="{88328B68-79C3-48C5-A752-5A14B0CF561F}" dt="2025-05-01T08:44:46.531" v="10801" actId="20577"/>
          <ac:spMkLst>
            <pc:docMk/>
            <pc:sldMk cId="0" sldId="640"/>
            <ac:spMk id="3" creationId="{00000000-0000-0000-0000-000000000000}"/>
          </ac:spMkLst>
        </pc:spChg>
      </pc:sldChg>
      <pc:sldChg chg="del">
        <pc:chgData name="Aine Flynn" userId="e628a314-e3e0-4742-a044-701dd58c63c1" providerId="ADAL" clId="{88328B68-79C3-48C5-A752-5A14B0CF561F}" dt="2025-04-30T23:23:56.336" v="10406" actId="2696"/>
        <pc:sldMkLst>
          <pc:docMk/>
          <pc:sldMk cId="0" sldId="642"/>
        </pc:sldMkLst>
      </pc:sldChg>
      <pc:sldChg chg="del">
        <pc:chgData name="Aine Flynn" userId="e628a314-e3e0-4742-a044-701dd58c63c1" providerId="ADAL" clId="{88328B68-79C3-48C5-A752-5A14B0CF561F}" dt="2025-04-30T23:27:49.568" v="10477" actId="47"/>
        <pc:sldMkLst>
          <pc:docMk/>
          <pc:sldMk cId="1059529593" sldId="645"/>
        </pc:sldMkLst>
      </pc:sldChg>
      <pc:sldChg chg="del">
        <pc:chgData name="Aine Flynn" userId="e628a314-e3e0-4742-a044-701dd58c63c1" providerId="ADAL" clId="{88328B68-79C3-48C5-A752-5A14B0CF561F}" dt="2025-04-30T23:27:50.196" v="10478" actId="47"/>
        <pc:sldMkLst>
          <pc:docMk/>
          <pc:sldMk cId="3129481718" sldId="646"/>
        </pc:sldMkLst>
      </pc:sldChg>
      <pc:sldChg chg="del">
        <pc:chgData name="Aine Flynn" userId="e628a314-e3e0-4742-a044-701dd58c63c1" providerId="ADAL" clId="{88328B68-79C3-48C5-A752-5A14B0CF561F}" dt="2025-04-30T23:26:54.533" v="10460" actId="2696"/>
        <pc:sldMkLst>
          <pc:docMk/>
          <pc:sldMk cId="71041872" sldId="650"/>
        </pc:sldMkLst>
      </pc:sldChg>
      <pc:sldChg chg="del">
        <pc:chgData name="Aine Flynn" userId="e628a314-e3e0-4742-a044-701dd58c63c1" providerId="ADAL" clId="{88328B68-79C3-48C5-A752-5A14B0CF561F}" dt="2025-04-30T23:24:26.292" v="10419" actId="2696"/>
        <pc:sldMkLst>
          <pc:docMk/>
          <pc:sldMk cId="158297533" sldId="652"/>
        </pc:sldMkLst>
      </pc:sldChg>
      <pc:sldChg chg="del">
        <pc:chgData name="Aine Flynn" userId="e628a314-e3e0-4742-a044-701dd58c63c1" providerId="ADAL" clId="{88328B68-79C3-48C5-A752-5A14B0CF561F}" dt="2025-04-30T23:27:49.022" v="10476" actId="47"/>
        <pc:sldMkLst>
          <pc:docMk/>
          <pc:sldMk cId="4089583068" sldId="657"/>
        </pc:sldMkLst>
      </pc:sldChg>
      <pc:sldChg chg="del">
        <pc:chgData name="Aine Flynn" userId="e628a314-e3e0-4742-a044-701dd58c63c1" providerId="ADAL" clId="{88328B68-79C3-48C5-A752-5A14B0CF561F}" dt="2025-04-30T23:24:17.076" v="10415" actId="2696"/>
        <pc:sldMkLst>
          <pc:docMk/>
          <pc:sldMk cId="3650386534" sldId="667"/>
        </pc:sldMkLst>
      </pc:sldChg>
      <pc:sldChg chg="addSp delSp modSp mod ord">
        <pc:chgData name="Aine Flynn" userId="e628a314-e3e0-4742-a044-701dd58c63c1" providerId="ADAL" clId="{88328B68-79C3-48C5-A752-5A14B0CF561F}" dt="2025-04-30T23:31:34.345" v="10532" actId="20577"/>
        <pc:sldMkLst>
          <pc:docMk/>
          <pc:sldMk cId="3698260381" sldId="674"/>
        </pc:sldMkLst>
        <pc:spChg chg="mod">
          <ac:chgData name="Aine Flynn" userId="e628a314-e3e0-4742-a044-701dd58c63c1" providerId="ADAL" clId="{88328B68-79C3-48C5-A752-5A14B0CF561F}" dt="2025-04-30T19:40:22.596" v="674" actId="20577"/>
          <ac:spMkLst>
            <pc:docMk/>
            <pc:sldMk cId="3698260381" sldId="674"/>
            <ac:spMk id="2" creationId="{5506394C-18F4-C853-F98A-EDE3484A3439}"/>
          </ac:spMkLst>
        </pc:spChg>
        <pc:spChg chg="mod">
          <ac:chgData name="Aine Flynn" userId="e628a314-e3e0-4742-a044-701dd58c63c1" providerId="ADAL" clId="{88328B68-79C3-48C5-A752-5A14B0CF561F}" dt="2025-04-30T23:31:34.345" v="10532" actId="20577"/>
          <ac:spMkLst>
            <pc:docMk/>
            <pc:sldMk cId="3698260381" sldId="674"/>
            <ac:spMk id="3" creationId="{0434305C-ECC8-CB0D-27BC-402ECF33978C}"/>
          </ac:spMkLst>
        </pc:spChg>
        <pc:picChg chg="add mod">
          <ac:chgData name="Aine Flynn" userId="e628a314-e3e0-4742-a044-701dd58c63c1" providerId="ADAL" clId="{88328B68-79C3-48C5-A752-5A14B0CF561F}" dt="2025-04-30T23:21:49.021" v="10229" actId="1076"/>
          <ac:picMkLst>
            <pc:docMk/>
            <pc:sldMk cId="3698260381" sldId="674"/>
            <ac:picMk id="5" creationId="{AD737E67-86E9-8F61-FB26-A50D84BC4825}"/>
          </ac:picMkLst>
        </pc:picChg>
      </pc:sldChg>
      <pc:sldChg chg="del">
        <pc:chgData name="Aine Flynn" userId="e628a314-e3e0-4742-a044-701dd58c63c1" providerId="ADAL" clId="{88328B68-79C3-48C5-A752-5A14B0CF561F}" dt="2025-04-30T23:29:11.128" v="10510" actId="2696"/>
        <pc:sldMkLst>
          <pc:docMk/>
          <pc:sldMk cId="26349079" sldId="682"/>
        </pc:sldMkLst>
      </pc:sldChg>
      <pc:sldChg chg="del">
        <pc:chgData name="Aine Flynn" userId="e628a314-e3e0-4742-a044-701dd58c63c1" providerId="ADAL" clId="{88328B68-79C3-48C5-A752-5A14B0CF561F}" dt="2025-04-30T23:27:51.954" v="10481" actId="47"/>
        <pc:sldMkLst>
          <pc:docMk/>
          <pc:sldMk cId="752852130" sldId="687"/>
        </pc:sldMkLst>
      </pc:sldChg>
      <pc:sldChg chg="del">
        <pc:chgData name="Aine Flynn" userId="e628a314-e3e0-4742-a044-701dd58c63c1" providerId="ADAL" clId="{88328B68-79C3-48C5-A752-5A14B0CF561F}" dt="2025-04-30T23:27:52.541" v="10482" actId="47"/>
        <pc:sldMkLst>
          <pc:docMk/>
          <pc:sldMk cId="4250893774" sldId="698"/>
        </pc:sldMkLst>
      </pc:sldChg>
      <pc:sldChg chg="del">
        <pc:chgData name="Aine Flynn" userId="e628a314-e3e0-4742-a044-701dd58c63c1" providerId="ADAL" clId="{88328B68-79C3-48C5-A752-5A14B0CF561F}" dt="2025-04-30T23:28:04.489" v="10492" actId="47"/>
        <pc:sldMkLst>
          <pc:docMk/>
          <pc:sldMk cId="2404741520" sldId="699"/>
        </pc:sldMkLst>
      </pc:sldChg>
      <pc:sldChg chg="del">
        <pc:chgData name="Aine Flynn" userId="e628a314-e3e0-4742-a044-701dd58c63c1" providerId="ADAL" clId="{88328B68-79C3-48C5-A752-5A14B0CF561F}" dt="2025-04-30T23:27:48.339" v="10475" actId="47"/>
        <pc:sldMkLst>
          <pc:docMk/>
          <pc:sldMk cId="3507660478" sldId="701"/>
        </pc:sldMkLst>
      </pc:sldChg>
      <pc:sldChg chg="del">
        <pc:chgData name="Aine Flynn" userId="e628a314-e3e0-4742-a044-701dd58c63c1" providerId="ADAL" clId="{88328B68-79C3-48C5-A752-5A14B0CF561F}" dt="2025-04-30T23:28:09.403" v="10494" actId="47"/>
        <pc:sldMkLst>
          <pc:docMk/>
          <pc:sldMk cId="4006009549" sldId="712"/>
        </pc:sldMkLst>
      </pc:sldChg>
      <pc:sldChg chg="del">
        <pc:chgData name="Aine Flynn" userId="e628a314-e3e0-4742-a044-701dd58c63c1" providerId="ADAL" clId="{88328B68-79C3-48C5-A752-5A14B0CF561F}" dt="2025-04-30T23:28:20.852" v="10499" actId="47"/>
        <pc:sldMkLst>
          <pc:docMk/>
          <pc:sldMk cId="879128829" sldId="713"/>
        </pc:sldMkLst>
      </pc:sldChg>
      <pc:sldChg chg="del">
        <pc:chgData name="Aine Flynn" userId="e628a314-e3e0-4742-a044-701dd58c63c1" providerId="ADAL" clId="{88328B68-79C3-48C5-A752-5A14B0CF561F}" dt="2025-04-30T23:28:25.325" v="10502" actId="47"/>
        <pc:sldMkLst>
          <pc:docMk/>
          <pc:sldMk cId="2343985784" sldId="714"/>
        </pc:sldMkLst>
      </pc:sldChg>
      <pc:sldChg chg="del">
        <pc:chgData name="Aine Flynn" userId="e628a314-e3e0-4742-a044-701dd58c63c1" providerId="ADAL" clId="{88328B68-79C3-48C5-A752-5A14B0CF561F}" dt="2025-04-30T23:27:53.112" v="10483" actId="47"/>
        <pc:sldMkLst>
          <pc:docMk/>
          <pc:sldMk cId="3884825710" sldId="718"/>
        </pc:sldMkLst>
      </pc:sldChg>
      <pc:sldChg chg="del">
        <pc:chgData name="Aine Flynn" userId="e628a314-e3e0-4742-a044-701dd58c63c1" providerId="ADAL" clId="{88328B68-79C3-48C5-A752-5A14B0CF561F}" dt="2025-04-30T23:27:53.691" v="10484" actId="47"/>
        <pc:sldMkLst>
          <pc:docMk/>
          <pc:sldMk cId="2218431908" sldId="719"/>
        </pc:sldMkLst>
      </pc:sldChg>
      <pc:sldChg chg="del">
        <pc:chgData name="Aine Flynn" userId="e628a314-e3e0-4742-a044-701dd58c63c1" providerId="ADAL" clId="{88328B68-79C3-48C5-A752-5A14B0CF561F}" dt="2025-04-30T23:27:54.860" v="10486" actId="47"/>
        <pc:sldMkLst>
          <pc:docMk/>
          <pc:sldMk cId="4190161876" sldId="720"/>
        </pc:sldMkLst>
      </pc:sldChg>
      <pc:sldChg chg="del">
        <pc:chgData name="Aine Flynn" userId="e628a314-e3e0-4742-a044-701dd58c63c1" providerId="ADAL" clId="{88328B68-79C3-48C5-A752-5A14B0CF561F}" dt="2025-04-30T23:27:56.091" v="10488" actId="47"/>
        <pc:sldMkLst>
          <pc:docMk/>
          <pc:sldMk cId="2071967919" sldId="721"/>
        </pc:sldMkLst>
      </pc:sldChg>
      <pc:sldChg chg="del">
        <pc:chgData name="Aine Flynn" userId="e628a314-e3e0-4742-a044-701dd58c63c1" providerId="ADAL" clId="{88328B68-79C3-48C5-A752-5A14B0CF561F}" dt="2025-04-30T23:28:03.312" v="10490" actId="47"/>
        <pc:sldMkLst>
          <pc:docMk/>
          <pc:sldMk cId="3249801220" sldId="722"/>
        </pc:sldMkLst>
      </pc:sldChg>
      <pc:sldChg chg="del">
        <pc:chgData name="Aine Flynn" userId="e628a314-e3e0-4742-a044-701dd58c63c1" providerId="ADAL" clId="{88328B68-79C3-48C5-A752-5A14B0CF561F}" dt="2025-04-30T23:27:57.390" v="10489" actId="47"/>
        <pc:sldMkLst>
          <pc:docMk/>
          <pc:sldMk cId="374682330" sldId="723"/>
        </pc:sldMkLst>
      </pc:sldChg>
      <pc:sldChg chg="del">
        <pc:chgData name="Aine Flynn" userId="e628a314-e3e0-4742-a044-701dd58c63c1" providerId="ADAL" clId="{88328B68-79C3-48C5-A752-5A14B0CF561F}" dt="2025-04-30T23:28:03.830" v="10491" actId="47"/>
        <pc:sldMkLst>
          <pc:docMk/>
          <pc:sldMk cId="1076734356" sldId="724"/>
        </pc:sldMkLst>
      </pc:sldChg>
      <pc:sldChg chg="del">
        <pc:chgData name="Aine Flynn" userId="e628a314-e3e0-4742-a044-701dd58c63c1" providerId="ADAL" clId="{88328B68-79C3-48C5-A752-5A14B0CF561F}" dt="2025-04-30T23:27:55.449" v="10487" actId="47"/>
        <pc:sldMkLst>
          <pc:docMk/>
          <pc:sldMk cId="1578285160" sldId="725"/>
        </pc:sldMkLst>
      </pc:sldChg>
      <pc:sldChg chg="del">
        <pc:chgData name="Aine Flynn" userId="e628a314-e3e0-4742-a044-701dd58c63c1" providerId="ADAL" clId="{88328B68-79C3-48C5-A752-5A14B0CF561F}" dt="2025-04-30T23:24:46.969" v="10427" actId="2696"/>
        <pc:sldMkLst>
          <pc:docMk/>
          <pc:sldMk cId="1260536771" sldId="2145705840"/>
        </pc:sldMkLst>
      </pc:sldChg>
      <pc:sldChg chg="del">
        <pc:chgData name="Aine Flynn" userId="e628a314-e3e0-4742-a044-701dd58c63c1" providerId="ADAL" clId="{88328B68-79C3-48C5-A752-5A14B0CF561F}" dt="2025-04-30T23:24:19.374" v="10416" actId="2696"/>
        <pc:sldMkLst>
          <pc:docMk/>
          <pc:sldMk cId="3584583145" sldId="2145705844"/>
        </pc:sldMkLst>
      </pc:sldChg>
      <pc:sldChg chg="del">
        <pc:chgData name="Aine Flynn" userId="e628a314-e3e0-4742-a044-701dd58c63c1" providerId="ADAL" clId="{88328B68-79C3-48C5-A752-5A14B0CF561F}" dt="2025-04-30T23:24:51.302" v="10429" actId="2696"/>
        <pc:sldMkLst>
          <pc:docMk/>
          <pc:sldMk cId="4197488415" sldId="2145705846"/>
        </pc:sldMkLst>
      </pc:sldChg>
      <pc:sldChg chg="add del ord">
        <pc:chgData name="Aine Flynn" userId="e628a314-e3e0-4742-a044-701dd58c63c1" providerId="ADAL" clId="{88328B68-79C3-48C5-A752-5A14B0CF561F}" dt="2025-04-30T18:16:42.244" v="482" actId="2696"/>
        <pc:sldMkLst>
          <pc:docMk/>
          <pc:sldMk cId="800594173" sldId="2145705848"/>
        </pc:sldMkLst>
      </pc:sldChg>
      <pc:sldChg chg="modSp add mod">
        <pc:chgData name="Aine Flynn" userId="e628a314-e3e0-4742-a044-701dd58c63c1" providerId="ADAL" clId="{88328B68-79C3-48C5-A752-5A14B0CF561F}" dt="2025-04-30T22:34:24.267" v="6901" actId="12"/>
        <pc:sldMkLst>
          <pc:docMk/>
          <pc:sldMk cId="3224955910" sldId="2145705850"/>
        </pc:sldMkLst>
        <pc:spChg chg="mod">
          <ac:chgData name="Aine Flynn" userId="e628a314-e3e0-4742-a044-701dd58c63c1" providerId="ADAL" clId="{88328B68-79C3-48C5-A752-5A14B0CF561F}" dt="2025-04-30T22:34:24.267" v="6901" actId="12"/>
          <ac:spMkLst>
            <pc:docMk/>
            <pc:sldMk cId="3224955910" sldId="2145705850"/>
            <ac:spMk id="3" creationId="{06967ED7-EBB4-CD13-96F4-5D22B0CF719D}"/>
          </ac:spMkLst>
        </pc:spChg>
        <pc:spChg chg="mod">
          <ac:chgData name="Aine Flynn" userId="e628a314-e3e0-4742-a044-701dd58c63c1" providerId="ADAL" clId="{88328B68-79C3-48C5-A752-5A14B0CF561F}" dt="2025-04-30T18:16:23.036" v="478" actId="1076"/>
          <ac:spMkLst>
            <pc:docMk/>
            <pc:sldMk cId="3224955910" sldId="2145705850"/>
            <ac:spMk id="6" creationId="{4FC4C5F8-7D01-91EC-D5F8-804866D70190}"/>
          </ac:spMkLst>
        </pc:spChg>
        <pc:grpChg chg="mod">
          <ac:chgData name="Aine Flynn" userId="e628a314-e3e0-4742-a044-701dd58c63c1" providerId="ADAL" clId="{88328B68-79C3-48C5-A752-5A14B0CF561F}" dt="2025-04-30T18:16:26.955" v="479" actId="1076"/>
          <ac:grpSpMkLst>
            <pc:docMk/>
            <pc:sldMk cId="3224955910" sldId="2145705850"/>
            <ac:grpSpMk id="8" creationId="{BE4E1346-58B1-6824-864F-22F6E36C916C}"/>
          </ac:grpSpMkLst>
        </pc:grpChg>
      </pc:sldChg>
      <pc:sldChg chg="modSp mod ord">
        <pc:chgData name="Aine Flynn" userId="e628a314-e3e0-4742-a044-701dd58c63c1" providerId="ADAL" clId="{88328B68-79C3-48C5-A752-5A14B0CF561F}" dt="2025-04-30T19:41:17.730" v="681" actId="1076"/>
        <pc:sldMkLst>
          <pc:docMk/>
          <pc:sldMk cId="154569565" sldId="2145705852"/>
        </pc:sldMkLst>
        <pc:spChg chg="mod">
          <ac:chgData name="Aine Flynn" userId="e628a314-e3e0-4742-a044-701dd58c63c1" providerId="ADAL" clId="{88328B68-79C3-48C5-A752-5A14B0CF561F}" dt="2025-04-30T19:41:17.730" v="681" actId="1076"/>
          <ac:spMkLst>
            <pc:docMk/>
            <pc:sldMk cId="154569565" sldId="2145705852"/>
            <ac:spMk id="3" creationId="{12C9D6B0-E1B1-09E2-C353-3DB65FA47D6A}"/>
          </ac:spMkLst>
        </pc:spChg>
        <pc:picChg chg="mod">
          <ac:chgData name="Aine Flynn" userId="e628a314-e3e0-4742-a044-701dd58c63c1" providerId="ADAL" clId="{88328B68-79C3-48C5-A752-5A14B0CF561F}" dt="2025-04-30T18:28:05.330" v="511" actId="14100"/>
          <ac:picMkLst>
            <pc:docMk/>
            <pc:sldMk cId="154569565" sldId="2145705852"/>
            <ac:picMk id="4" creationId="{88BD4DA0-B372-CECC-1FB2-5DA801DAFF2E}"/>
          </ac:picMkLst>
        </pc:picChg>
      </pc:sldChg>
      <pc:sldChg chg="modSp mod ord modNotesTx">
        <pc:chgData name="Aine Flynn" userId="e628a314-e3e0-4742-a044-701dd58c63c1" providerId="ADAL" clId="{88328B68-79C3-48C5-A752-5A14B0CF561F}" dt="2025-05-01T08:45:28.447" v="10827" actId="20577"/>
        <pc:sldMkLst>
          <pc:docMk/>
          <pc:sldMk cId="2002728900" sldId="2145705854"/>
        </pc:sldMkLst>
        <pc:spChg chg="mod">
          <ac:chgData name="Aine Flynn" userId="e628a314-e3e0-4742-a044-701dd58c63c1" providerId="ADAL" clId="{88328B68-79C3-48C5-A752-5A14B0CF561F}" dt="2025-05-01T08:45:28.447" v="10827" actId="20577"/>
          <ac:spMkLst>
            <pc:docMk/>
            <pc:sldMk cId="2002728900" sldId="2145705854"/>
            <ac:spMk id="6" creationId="{CB4FE42B-7C27-5691-610C-DA57C555BDC1}"/>
          </ac:spMkLst>
        </pc:spChg>
        <pc:spChg chg="mod">
          <ac:chgData name="Aine Flynn" userId="e628a314-e3e0-4742-a044-701dd58c63c1" providerId="ADAL" clId="{88328B68-79C3-48C5-A752-5A14B0CF561F}" dt="2025-04-30T18:30:16.979" v="516" actId="1076"/>
          <ac:spMkLst>
            <pc:docMk/>
            <pc:sldMk cId="2002728900" sldId="2145705854"/>
            <ac:spMk id="13" creationId="{F876DD76-96DA-A506-860F-8265ABCC390E}"/>
          </ac:spMkLst>
        </pc:spChg>
        <pc:spChg chg="mod">
          <ac:chgData name="Aine Flynn" userId="e628a314-e3e0-4742-a044-701dd58c63c1" providerId="ADAL" clId="{88328B68-79C3-48C5-A752-5A14B0CF561F}" dt="2025-04-30T18:30:12.028" v="515" actId="1076"/>
          <ac:spMkLst>
            <pc:docMk/>
            <pc:sldMk cId="2002728900" sldId="2145705854"/>
            <ac:spMk id="22" creationId="{020730AE-9B95-2EA7-46A5-CBD4113EE46E}"/>
          </ac:spMkLst>
        </pc:spChg>
        <pc:spChg chg="mod">
          <ac:chgData name="Aine Flynn" userId="e628a314-e3e0-4742-a044-701dd58c63c1" providerId="ADAL" clId="{88328B68-79C3-48C5-A752-5A14B0CF561F}" dt="2025-04-30T18:30:10.283" v="514" actId="1076"/>
          <ac:spMkLst>
            <pc:docMk/>
            <pc:sldMk cId="2002728900" sldId="2145705854"/>
            <ac:spMk id="47" creationId="{DA19E40C-945F-D546-D124-D12F3E3CD84F}"/>
          </ac:spMkLst>
        </pc:spChg>
      </pc:sldChg>
      <pc:sldChg chg="modSp mod ord">
        <pc:chgData name="Aine Flynn" userId="e628a314-e3e0-4742-a044-701dd58c63c1" providerId="ADAL" clId="{88328B68-79C3-48C5-A752-5A14B0CF561F}" dt="2025-04-30T23:33:39.579" v="10647" actId="20577"/>
        <pc:sldMkLst>
          <pc:docMk/>
          <pc:sldMk cId="2499309057" sldId="2145705855"/>
        </pc:sldMkLst>
        <pc:spChg chg="mod">
          <ac:chgData name="Aine Flynn" userId="e628a314-e3e0-4742-a044-701dd58c63c1" providerId="ADAL" clId="{88328B68-79C3-48C5-A752-5A14B0CF561F}" dt="2025-04-30T23:33:39.579" v="10647" actId="20577"/>
          <ac:spMkLst>
            <pc:docMk/>
            <pc:sldMk cId="2499309057" sldId="2145705855"/>
            <ac:spMk id="6" creationId="{F91D0F74-7953-2FC7-3848-60F9B73A4217}"/>
          </ac:spMkLst>
        </pc:spChg>
        <pc:spChg chg="mod">
          <ac:chgData name="Aine Flynn" userId="e628a314-e3e0-4742-a044-701dd58c63c1" providerId="ADAL" clId="{88328B68-79C3-48C5-A752-5A14B0CF561F}" dt="2025-04-30T21:39:38.838" v="5809" actId="1076"/>
          <ac:spMkLst>
            <pc:docMk/>
            <pc:sldMk cId="2499309057" sldId="2145705855"/>
            <ac:spMk id="9" creationId="{DFA18621-9E57-170E-1FEB-0A0CA1994E89}"/>
          </ac:spMkLst>
        </pc:spChg>
        <pc:picChg chg="mod">
          <ac:chgData name="Aine Flynn" userId="e628a314-e3e0-4742-a044-701dd58c63c1" providerId="ADAL" clId="{88328B68-79C3-48C5-A752-5A14B0CF561F}" dt="2025-04-30T21:09:59.219" v="4583" actId="1076"/>
          <ac:picMkLst>
            <pc:docMk/>
            <pc:sldMk cId="2499309057" sldId="2145705855"/>
            <ac:picMk id="5" creationId="{937F02D4-F8B3-3191-91C6-EAC9B901E862}"/>
          </ac:picMkLst>
        </pc:picChg>
      </pc:sldChg>
      <pc:sldChg chg="del">
        <pc:chgData name="Aine Flynn" userId="e628a314-e3e0-4742-a044-701dd58c63c1" providerId="ADAL" clId="{88328B68-79C3-48C5-A752-5A14B0CF561F}" dt="2025-04-30T23:24:00.931" v="10408" actId="2696"/>
        <pc:sldMkLst>
          <pc:docMk/>
          <pc:sldMk cId="1310923094" sldId="2145705857"/>
        </pc:sldMkLst>
      </pc:sldChg>
      <pc:sldChg chg="del">
        <pc:chgData name="Aine Flynn" userId="e628a314-e3e0-4742-a044-701dd58c63c1" providerId="ADAL" clId="{88328B68-79C3-48C5-A752-5A14B0CF561F}" dt="2025-04-30T23:24:10.756" v="10412" actId="2696"/>
        <pc:sldMkLst>
          <pc:docMk/>
          <pc:sldMk cId="818822017" sldId="2145705859"/>
        </pc:sldMkLst>
      </pc:sldChg>
      <pc:sldChg chg="del">
        <pc:chgData name="Aine Flynn" userId="e628a314-e3e0-4742-a044-701dd58c63c1" providerId="ADAL" clId="{88328B68-79C3-48C5-A752-5A14B0CF561F}" dt="2025-04-30T23:23:51.111" v="10404" actId="2696"/>
        <pc:sldMkLst>
          <pc:docMk/>
          <pc:sldMk cId="1056156852" sldId="2145705861"/>
        </pc:sldMkLst>
      </pc:sldChg>
      <pc:sldChg chg="del">
        <pc:chgData name="Aine Flynn" userId="e628a314-e3e0-4742-a044-701dd58c63c1" providerId="ADAL" clId="{88328B68-79C3-48C5-A752-5A14B0CF561F}" dt="2025-04-30T23:23:58.420" v="10407" actId="2696"/>
        <pc:sldMkLst>
          <pc:docMk/>
          <pc:sldMk cId="1828140108" sldId="2145705864"/>
        </pc:sldMkLst>
      </pc:sldChg>
      <pc:sldChg chg="modSp mod ord">
        <pc:chgData name="Aine Flynn" userId="e628a314-e3e0-4742-a044-701dd58c63c1" providerId="ADAL" clId="{88328B68-79C3-48C5-A752-5A14B0CF561F}" dt="2025-04-30T23:30:56.573" v="10528" actId="20577"/>
        <pc:sldMkLst>
          <pc:docMk/>
          <pc:sldMk cId="1617885036" sldId="2145705865"/>
        </pc:sldMkLst>
        <pc:spChg chg="mod">
          <ac:chgData name="Aine Flynn" userId="e628a314-e3e0-4742-a044-701dd58c63c1" providerId="ADAL" clId="{88328B68-79C3-48C5-A752-5A14B0CF561F}" dt="2025-04-30T23:30:56.573" v="10528" actId="20577"/>
          <ac:spMkLst>
            <pc:docMk/>
            <pc:sldMk cId="1617885036" sldId="2145705865"/>
            <ac:spMk id="10" creationId="{352B1885-2CC0-FC0D-297A-F295DFC4C69C}"/>
          </ac:spMkLst>
        </pc:spChg>
        <pc:spChg chg="mod">
          <ac:chgData name="Aine Flynn" userId="e628a314-e3e0-4742-a044-701dd58c63c1" providerId="ADAL" clId="{88328B68-79C3-48C5-A752-5A14B0CF561F}" dt="2025-04-30T23:30:48.007" v="10524" actId="20577"/>
          <ac:spMkLst>
            <pc:docMk/>
            <pc:sldMk cId="1617885036" sldId="2145705865"/>
            <ac:spMk id="18" creationId="{B047B2C2-6AE7-B577-8353-791F13498DB8}"/>
          </ac:spMkLst>
        </pc:spChg>
        <pc:spChg chg="mod">
          <ac:chgData name="Aine Flynn" userId="e628a314-e3e0-4742-a044-701dd58c63c1" providerId="ADAL" clId="{88328B68-79C3-48C5-A752-5A14B0CF561F}" dt="2025-04-30T23:30:52.909" v="10526" actId="20577"/>
          <ac:spMkLst>
            <pc:docMk/>
            <pc:sldMk cId="1617885036" sldId="2145705865"/>
            <ac:spMk id="23" creationId="{FAA90DC7-2635-F891-340B-E623FF180B0C}"/>
          </ac:spMkLst>
        </pc:spChg>
      </pc:sldChg>
      <pc:sldChg chg="del">
        <pc:chgData name="Aine Flynn" userId="e628a314-e3e0-4742-a044-701dd58c63c1" providerId="ADAL" clId="{88328B68-79C3-48C5-A752-5A14B0CF561F}" dt="2025-04-30T23:26:52.173" v="10459" actId="2696"/>
        <pc:sldMkLst>
          <pc:docMk/>
          <pc:sldMk cId="649146116" sldId="2145705869"/>
        </pc:sldMkLst>
      </pc:sldChg>
      <pc:sldChg chg="del">
        <pc:chgData name="Aine Flynn" userId="e628a314-e3e0-4742-a044-701dd58c63c1" providerId="ADAL" clId="{88328B68-79C3-48C5-A752-5A14B0CF561F}" dt="2025-04-30T23:26:40.721" v="10454" actId="2696"/>
        <pc:sldMkLst>
          <pc:docMk/>
          <pc:sldMk cId="1139813736" sldId="2145705870"/>
        </pc:sldMkLst>
      </pc:sldChg>
      <pc:sldChg chg="del">
        <pc:chgData name="Aine Flynn" userId="e628a314-e3e0-4742-a044-701dd58c63c1" providerId="ADAL" clId="{88328B68-79C3-48C5-A752-5A14B0CF561F}" dt="2025-04-30T23:24:56.466" v="10431" actId="2696"/>
        <pc:sldMkLst>
          <pc:docMk/>
          <pc:sldMk cId="1199400667" sldId="2145705872"/>
        </pc:sldMkLst>
      </pc:sldChg>
      <pc:sldChg chg="del">
        <pc:chgData name="Aine Flynn" userId="e628a314-e3e0-4742-a044-701dd58c63c1" providerId="ADAL" clId="{88328B68-79C3-48C5-A752-5A14B0CF561F}" dt="2025-04-30T23:23:45.993" v="10402" actId="2696"/>
        <pc:sldMkLst>
          <pc:docMk/>
          <pc:sldMk cId="2869519333" sldId="2145705873"/>
        </pc:sldMkLst>
      </pc:sldChg>
      <pc:sldChg chg="del">
        <pc:chgData name="Aine Flynn" userId="e628a314-e3e0-4742-a044-701dd58c63c1" providerId="ADAL" clId="{88328B68-79C3-48C5-A752-5A14B0CF561F}" dt="2025-04-30T23:24:54.596" v="10430" actId="2696"/>
        <pc:sldMkLst>
          <pc:docMk/>
          <pc:sldMk cId="967114725" sldId="2145705874"/>
        </pc:sldMkLst>
      </pc:sldChg>
      <pc:sldChg chg="del">
        <pc:chgData name="Aine Flynn" userId="e628a314-e3e0-4742-a044-701dd58c63c1" providerId="ADAL" clId="{88328B68-79C3-48C5-A752-5A14B0CF561F}" dt="2025-04-30T23:26:24.110" v="10450" actId="2696"/>
        <pc:sldMkLst>
          <pc:docMk/>
          <pc:sldMk cId="3901718309" sldId="2145705875"/>
        </pc:sldMkLst>
      </pc:sldChg>
      <pc:sldChg chg="del">
        <pc:chgData name="Aine Flynn" userId="e628a314-e3e0-4742-a044-701dd58c63c1" providerId="ADAL" clId="{88328B68-79C3-48C5-A752-5A14B0CF561F}" dt="2025-04-30T23:26:28.641" v="10451" actId="2696"/>
        <pc:sldMkLst>
          <pc:docMk/>
          <pc:sldMk cId="406218228" sldId="2145705876"/>
        </pc:sldMkLst>
      </pc:sldChg>
      <pc:sldChg chg="del">
        <pc:chgData name="Aine Flynn" userId="e628a314-e3e0-4742-a044-701dd58c63c1" providerId="ADAL" clId="{88328B68-79C3-48C5-A752-5A14B0CF561F}" dt="2025-04-30T23:26:31.492" v="10452" actId="2696"/>
        <pc:sldMkLst>
          <pc:docMk/>
          <pc:sldMk cId="3932079145" sldId="2145705877"/>
        </pc:sldMkLst>
      </pc:sldChg>
      <pc:sldChg chg="del">
        <pc:chgData name="Aine Flynn" userId="e628a314-e3e0-4742-a044-701dd58c63c1" providerId="ADAL" clId="{88328B68-79C3-48C5-A752-5A14B0CF561F}" dt="2025-04-30T23:26:43.107" v="10455" actId="2696"/>
        <pc:sldMkLst>
          <pc:docMk/>
          <pc:sldMk cId="2698687332" sldId="2145705879"/>
        </pc:sldMkLst>
      </pc:sldChg>
      <pc:sldChg chg="del">
        <pc:chgData name="Aine Flynn" userId="e628a314-e3e0-4742-a044-701dd58c63c1" providerId="ADAL" clId="{88328B68-79C3-48C5-A752-5A14B0CF561F}" dt="2025-04-30T23:26:45.522" v="10456" actId="2696"/>
        <pc:sldMkLst>
          <pc:docMk/>
          <pc:sldMk cId="89297318" sldId="2145705880"/>
        </pc:sldMkLst>
      </pc:sldChg>
      <pc:sldChg chg="del">
        <pc:chgData name="Aine Flynn" userId="e628a314-e3e0-4742-a044-701dd58c63c1" providerId="ADAL" clId="{88328B68-79C3-48C5-A752-5A14B0CF561F}" dt="2025-04-30T23:24:15.198" v="10414" actId="2696"/>
        <pc:sldMkLst>
          <pc:docMk/>
          <pc:sldMk cId="0" sldId="2145705881"/>
        </pc:sldMkLst>
      </pc:sldChg>
      <pc:sldChg chg="del">
        <pc:chgData name="Aine Flynn" userId="e628a314-e3e0-4742-a044-701dd58c63c1" providerId="ADAL" clId="{88328B68-79C3-48C5-A752-5A14B0CF561F}" dt="2025-04-30T23:26:49.616" v="10458" actId="2696"/>
        <pc:sldMkLst>
          <pc:docMk/>
          <pc:sldMk cId="4103624691" sldId="2145705882"/>
        </pc:sldMkLst>
      </pc:sldChg>
      <pc:sldChg chg="del">
        <pc:chgData name="Aine Flynn" userId="e628a314-e3e0-4742-a044-701dd58c63c1" providerId="ADAL" clId="{88328B68-79C3-48C5-A752-5A14B0CF561F}" dt="2025-04-30T23:25:04.877" v="10433" actId="2696"/>
        <pc:sldMkLst>
          <pc:docMk/>
          <pc:sldMk cId="3728926292" sldId="2145705883"/>
        </pc:sldMkLst>
      </pc:sldChg>
      <pc:sldChg chg="del">
        <pc:chgData name="Aine Flynn" userId="e628a314-e3e0-4742-a044-701dd58c63c1" providerId="ADAL" clId="{88328B68-79C3-48C5-A752-5A14B0CF561F}" dt="2025-04-30T23:26:47.476" v="10457" actId="2696"/>
        <pc:sldMkLst>
          <pc:docMk/>
          <pc:sldMk cId="2887164633" sldId="2145705884"/>
        </pc:sldMkLst>
      </pc:sldChg>
      <pc:sldChg chg="del">
        <pc:chgData name="Aine Flynn" userId="e628a314-e3e0-4742-a044-701dd58c63c1" providerId="ADAL" clId="{88328B68-79C3-48C5-A752-5A14B0CF561F}" dt="2025-04-30T23:25:02.260" v="10432" actId="2696"/>
        <pc:sldMkLst>
          <pc:docMk/>
          <pc:sldMk cId="690889381" sldId="2145705885"/>
        </pc:sldMkLst>
      </pc:sldChg>
      <pc:sldChg chg="del">
        <pc:chgData name="Aine Flynn" userId="e628a314-e3e0-4742-a044-701dd58c63c1" providerId="ADAL" clId="{88328B68-79C3-48C5-A752-5A14B0CF561F}" dt="2025-04-30T23:28:32.015" v="10503" actId="2696"/>
        <pc:sldMkLst>
          <pc:docMk/>
          <pc:sldMk cId="2933157161" sldId="2145705888"/>
        </pc:sldMkLst>
      </pc:sldChg>
      <pc:sldChg chg="del">
        <pc:chgData name="Aine Flynn" userId="e628a314-e3e0-4742-a044-701dd58c63c1" providerId="ADAL" clId="{88328B68-79C3-48C5-A752-5A14B0CF561F}" dt="2025-04-30T23:24:28.351" v="10420" actId="2696"/>
        <pc:sldMkLst>
          <pc:docMk/>
          <pc:sldMk cId="1555602874" sldId="2145705890"/>
        </pc:sldMkLst>
      </pc:sldChg>
      <pc:sldChg chg="del">
        <pc:chgData name="Aine Flynn" userId="e628a314-e3e0-4742-a044-701dd58c63c1" providerId="ADAL" clId="{88328B68-79C3-48C5-A752-5A14B0CF561F}" dt="2025-04-30T23:24:30.575" v="10421" actId="2696"/>
        <pc:sldMkLst>
          <pc:docMk/>
          <pc:sldMk cId="3494211088" sldId="2145705891"/>
        </pc:sldMkLst>
      </pc:sldChg>
      <pc:sldChg chg="del">
        <pc:chgData name="Aine Flynn" userId="e628a314-e3e0-4742-a044-701dd58c63c1" providerId="ADAL" clId="{88328B68-79C3-48C5-A752-5A14B0CF561F}" dt="2025-04-30T23:24:33.215" v="10422" actId="2696"/>
        <pc:sldMkLst>
          <pc:docMk/>
          <pc:sldMk cId="777663398" sldId="2145705892"/>
        </pc:sldMkLst>
      </pc:sldChg>
      <pc:sldChg chg="del">
        <pc:chgData name="Aine Flynn" userId="e628a314-e3e0-4742-a044-701dd58c63c1" providerId="ADAL" clId="{88328B68-79C3-48C5-A752-5A14B0CF561F}" dt="2025-04-30T23:24:35.424" v="10423" actId="2696"/>
        <pc:sldMkLst>
          <pc:docMk/>
          <pc:sldMk cId="2239911966" sldId="2145705893"/>
        </pc:sldMkLst>
      </pc:sldChg>
      <pc:sldChg chg="del">
        <pc:chgData name="Aine Flynn" userId="e628a314-e3e0-4742-a044-701dd58c63c1" providerId="ADAL" clId="{88328B68-79C3-48C5-A752-5A14B0CF561F}" dt="2025-04-30T23:24:37.631" v="10424" actId="2696"/>
        <pc:sldMkLst>
          <pc:docMk/>
          <pc:sldMk cId="3166328327" sldId="2145705894"/>
        </pc:sldMkLst>
      </pc:sldChg>
      <pc:sldChg chg="del">
        <pc:chgData name="Aine Flynn" userId="e628a314-e3e0-4742-a044-701dd58c63c1" providerId="ADAL" clId="{88328B68-79C3-48C5-A752-5A14B0CF561F}" dt="2025-04-30T23:24:39.961" v="10425" actId="2696"/>
        <pc:sldMkLst>
          <pc:docMk/>
          <pc:sldMk cId="3681157342" sldId="2145705895"/>
        </pc:sldMkLst>
      </pc:sldChg>
      <pc:sldChg chg="del">
        <pc:chgData name="Aine Flynn" userId="e628a314-e3e0-4742-a044-701dd58c63c1" providerId="ADAL" clId="{88328B68-79C3-48C5-A752-5A14B0CF561F}" dt="2025-04-30T23:24:41.865" v="10426" actId="2696"/>
        <pc:sldMkLst>
          <pc:docMk/>
          <pc:sldMk cId="1857393143" sldId="2145705896"/>
        </pc:sldMkLst>
      </pc:sldChg>
      <pc:sldChg chg="del">
        <pc:chgData name="Aine Flynn" userId="e628a314-e3e0-4742-a044-701dd58c63c1" providerId="ADAL" clId="{88328B68-79C3-48C5-A752-5A14B0CF561F}" dt="2025-04-30T23:27:51.353" v="10480" actId="47"/>
        <pc:sldMkLst>
          <pc:docMk/>
          <pc:sldMk cId="3864908532" sldId="2145705898"/>
        </pc:sldMkLst>
      </pc:sldChg>
      <pc:sldChg chg="del">
        <pc:chgData name="Aine Flynn" userId="e628a314-e3e0-4742-a044-701dd58c63c1" providerId="ADAL" clId="{88328B68-79C3-48C5-A752-5A14B0CF561F}" dt="2025-04-30T23:23:53.787" v="10405" actId="2696"/>
        <pc:sldMkLst>
          <pc:docMk/>
          <pc:sldMk cId="1503373570" sldId="2145705901"/>
        </pc:sldMkLst>
      </pc:sldChg>
      <pc:sldChg chg="del">
        <pc:chgData name="Aine Flynn" userId="e628a314-e3e0-4742-a044-701dd58c63c1" providerId="ADAL" clId="{88328B68-79C3-48C5-A752-5A14B0CF561F}" dt="2025-04-30T23:27:54.356" v="10485" actId="47"/>
        <pc:sldMkLst>
          <pc:docMk/>
          <pc:sldMk cId="1627972575" sldId="2145705911"/>
        </pc:sldMkLst>
      </pc:sldChg>
      <pc:sldChg chg="del">
        <pc:chgData name="Aine Flynn" userId="e628a314-e3e0-4742-a044-701dd58c63c1" providerId="ADAL" clId="{88328B68-79C3-48C5-A752-5A14B0CF561F}" dt="2025-04-30T23:24:08.534" v="10411" actId="2696"/>
        <pc:sldMkLst>
          <pc:docMk/>
          <pc:sldMk cId="3293110514" sldId="2145705912"/>
        </pc:sldMkLst>
      </pc:sldChg>
      <pc:sldChg chg="del">
        <pc:chgData name="Aine Flynn" userId="e628a314-e3e0-4742-a044-701dd58c63c1" providerId="ADAL" clId="{88328B68-79C3-48C5-A752-5A14B0CF561F}" dt="2025-04-30T23:24:21.315" v="10417" actId="2696"/>
        <pc:sldMkLst>
          <pc:docMk/>
          <pc:sldMk cId="1554571190" sldId="2145705913"/>
        </pc:sldMkLst>
      </pc:sldChg>
      <pc:sldChg chg="del">
        <pc:chgData name="Aine Flynn" userId="e628a314-e3e0-4742-a044-701dd58c63c1" providerId="ADAL" clId="{88328B68-79C3-48C5-A752-5A14B0CF561F}" dt="2025-04-30T23:24:12.928" v="10413" actId="2696"/>
        <pc:sldMkLst>
          <pc:docMk/>
          <pc:sldMk cId="1242685405" sldId="2145705914"/>
        </pc:sldMkLst>
      </pc:sldChg>
      <pc:sldChg chg="del">
        <pc:chgData name="Aine Flynn" userId="e628a314-e3e0-4742-a044-701dd58c63c1" providerId="ADAL" clId="{88328B68-79C3-48C5-A752-5A14B0CF561F}" dt="2025-04-30T23:24:49.158" v="10428" actId="2696"/>
        <pc:sldMkLst>
          <pc:docMk/>
          <pc:sldMk cId="3764304871" sldId="2145705915"/>
        </pc:sldMkLst>
      </pc:sldChg>
      <pc:sldChg chg="modSp mod ord">
        <pc:chgData name="Aine Flynn" userId="e628a314-e3e0-4742-a044-701dd58c63c1" providerId="ADAL" clId="{88328B68-79C3-48C5-A752-5A14B0CF561F}" dt="2025-04-30T23:25:54.855" v="10449" actId="113"/>
        <pc:sldMkLst>
          <pc:docMk/>
          <pc:sldMk cId="1518754036" sldId="2145705916"/>
        </pc:sldMkLst>
        <pc:spChg chg="mod">
          <ac:chgData name="Aine Flynn" userId="e628a314-e3e0-4742-a044-701dd58c63c1" providerId="ADAL" clId="{88328B68-79C3-48C5-A752-5A14B0CF561F}" dt="2025-04-30T23:25:54.855" v="10449" actId="113"/>
          <ac:spMkLst>
            <pc:docMk/>
            <pc:sldMk cId="1518754036" sldId="2145705916"/>
            <ac:spMk id="3" creationId="{7D0986E0-C62E-0618-E81B-F67BBF4C77E4}"/>
          </ac:spMkLst>
        </pc:spChg>
      </pc:sldChg>
      <pc:sldChg chg="del">
        <pc:chgData name="Aine Flynn" userId="e628a314-e3e0-4742-a044-701dd58c63c1" providerId="ADAL" clId="{88328B68-79C3-48C5-A752-5A14B0CF561F}" dt="2025-04-30T23:26:34.073" v="10453" actId="2696"/>
        <pc:sldMkLst>
          <pc:docMk/>
          <pc:sldMk cId="3976570047" sldId="2145705917"/>
        </pc:sldMkLst>
      </pc:sldChg>
      <pc:sldChg chg="del">
        <pc:chgData name="Aine Flynn" userId="e628a314-e3e0-4742-a044-701dd58c63c1" providerId="ADAL" clId="{88328B68-79C3-48C5-A752-5A14B0CF561F}" dt="2025-04-30T23:27:40.182" v="10465" actId="47"/>
        <pc:sldMkLst>
          <pc:docMk/>
          <pc:sldMk cId="3470679951" sldId="2145705918"/>
        </pc:sldMkLst>
      </pc:sldChg>
      <pc:sldChg chg="del">
        <pc:chgData name="Aine Flynn" userId="e628a314-e3e0-4742-a044-701dd58c63c1" providerId="ADAL" clId="{88328B68-79C3-48C5-A752-5A14B0CF561F}" dt="2025-04-30T23:27:41.489" v="10467" actId="47"/>
        <pc:sldMkLst>
          <pc:docMk/>
          <pc:sldMk cId="430972267" sldId="2145705919"/>
        </pc:sldMkLst>
      </pc:sldChg>
      <pc:sldChg chg="del">
        <pc:chgData name="Aine Flynn" userId="e628a314-e3e0-4742-a044-701dd58c63c1" providerId="ADAL" clId="{88328B68-79C3-48C5-A752-5A14B0CF561F}" dt="2025-04-30T23:27:42.618" v="10468" actId="47"/>
        <pc:sldMkLst>
          <pc:docMk/>
          <pc:sldMk cId="4167378689" sldId="2145705920"/>
        </pc:sldMkLst>
      </pc:sldChg>
      <pc:sldChg chg="del">
        <pc:chgData name="Aine Flynn" userId="e628a314-e3e0-4742-a044-701dd58c63c1" providerId="ADAL" clId="{88328B68-79C3-48C5-A752-5A14B0CF561F}" dt="2025-04-30T23:27:40.870" v="10466" actId="47"/>
        <pc:sldMkLst>
          <pc:docMk/>
          <pc:sldMk cId="519277557" sldId="2145705921"/>
        </pc:sldMkLst>
      </pc:sldChg>
      <pc:sldChg chg="del">
        <pc:chgData name="Aine Flynn" userId="e628a314-e3e0-4742-a044-701dd58c63c1" providerId="ADAL" clId="{88328B68-79C3-48C5-A752-5A14B0CF561F}" dt="2025-04-30T23:27:34.786" v="10463" actId="47"/>
        <pc:sldMkLst>
          <pc:docMk/>
          <pc:sldMk cId="719052302" sldId="2145705922"/>
        </pc:sldMkLst>
      </pc:sldChg>
      <pc:sldChg chg="del">
        <pc:chgData name="Aine Flynn" userId="e628a314-e3e0-4742-a044-701dd58c63c1" providerId="ADAL" clId="{88328B68-79C3-48C5-A752-5A14B0CF561F}" dt="2025-04-30T23:27:46.588" v="10473" actId="47"/>
        <pc:sldMkLst>
          <pc:docMk/>
          <pc:sldMk cId="1426640538" sldId="2145705923"/>
        </pc:sldMkLst>
      </pc:sldChg>
      <pc:sldChg chg="del">
        <pc:chgData name="Aine Flynn" userId="e628a314-e3e0-4742-a044-701dd58c63c1" providerId="ADAL" clId="{88328B68-79C3-48C5-A752-5A14B0CF561F}" dt="2025-04-30T23:26:56.941" v="10461" actId="2696"/>
        <pc:sldMkLst>
          <pc:docMk/>
          <pc:sldMk cId="301124596" sldId="2145705924"/>
        </pc:sldMkLst>
      </pc:sldChg>
      <pc:sldChg chg="del">
        <pc:chgData name="Aine Flynn" userId="e628a314-e3e0-4742-a044-701dd58c63c1" providerId="ADAL" clId="{88328B68-79C3-48C5-A752-5A14B0CF561F}" dt="2025-04-30T23:27:09.230" v="10462" actId="2696"/>
        <pc:sldMkLst>
          <pc:docMk/>
          <pc:sldMk cId="1783032197" sldId="2145705925"/>
        </pc:sldMkLst>
      </pc:sldChg>
      <pc:sldChg chg="del">
        <pc:chgData name="Aine Flynn" userId="e628a314-e3e0-4742-a044-701dd58c63c1" providerId="ADAL" clId="{88328B68-79C3-48C5-A752-5A14B0CF561F}" dt="2025-04-30T23:27:36.607" v="10464" actId="47"/>
        <pc:sldMkLst>
          <pc:docMk/>
          <pc:sldMk cId="2060769304" sldId="2145705926"/>
        </pc:sldMkLst>
      </pc:sldChg>
      <pc:sldChg chg="del">
        <pc:chgData name="Aine Flynn" userId="e628a314-e3e0-4742-a044-701dd58c63c1" providerId="ADAL" clId="{88328B68-79C3-48C5-A752-5A14B0CF561F}" dt="2025-04-30T23:27:43.265" v="10469" actId="47"/>
        <pc:sldMkLst>
          <pc:docMk/>
          <pc:sldMk cId="3416827816" sldId="2145705927"/>
        </pc:sldMkLst>
      </pc:sldChg>
      <pc:sldChg chg="del">
        <pc:chgData name="Aine Flynn" userId="e628a314-e3e0-4742-a044-701dd58c63c1" providerId="ADAL" clId="{88328B68-79C3-48C5-A752-5A14B0CF561F}" dt="2025-04-30T23:27:44.239" v="10470" actId="47"/>
        <pc:sldMkLst>
          <pc:docMk/>
          <pc:sldMk cId="216596949" sldId="2145705928"/>
        </pc:sldMkLst>
      </pc:sldChg>
      <pc:sldChg chg="del">
        <pc:chgData name="Aine Flynn" userId="e628a314-e3e0-4742-a044-701dd58c63c1" providerId="ADAL" clId="{88328B68-79C3-48C5-A752-5A14B0CF561F}" dt="2025-04-30T23:27:46.022" v="10472" actId="47"/>
        <pc:sldMkLst>
          <pc:docMk/>
          <pc:sldMk cId="3302712195" sldId="2145705929"/>
        </pc:sldMkLst>
      </pc:sldChg>
      <pc:sldChg chg="delSp add mod">
        <pc:chgData name="Aine Flynn" userId="e628a314-e3e0-4742-a044-701dd58c63c1" providerId="ADAL" clId="{88328B68-79C3-48C5-A752-5A14B0CF561F}" dt="2025-04-30T23:31:11.781" v="10529" actId="478"/>
        <pc:sldMkLst>
          <pc:docMk/>
          <pc:sldMk cId="0" sldId="2145705930"/>
        </pc:sldMkLst>
      </pc:sldChg>
      <pc:sldChg chg="addSp delSp modSp new mod">
        <pc:chgData name="Aine Flynn" userId="e628a314-e3e0-4742-a044-701dd58c63c1" providerId="ADAL" clId="{88328B68-79C3-48C5-A752-5A14B0CF561F}" dt="2025-04-30T22:03:52.597" v="6539"/>
        <pc:sldMkLst>
          <pc:docMk/>
          <pc:sldMk cId="2366547226" sldId="2145705931"/>
        </pc:sldMkLst>
        <pc:spChg chg="mod">
          <ac:chgData name="Aine Flynn" userId="e628a314-e3e0-4742-a044-701dd58c63c1" providerId="ADAL" clId="{88328B68-79C3-48C5-A752-5A14B0CF561F}" dt="2025-04-30T19:43:42.147" v="819" actId="207"/>
          <ac:spMkLst>
            <pc:docMk/>
            <pc:sldMk cId="2366547226" sldId="2145705931"/>
            <ac:spMk id="2" creationId="{14D7B57F-3E46-CCAF-6DEC-8ECC5D7F9F18}"/>
          </ac:spMkLst>
        </pc:spChg>
        <pc:spChg chg="mod">
          <ac:chgData name="Aine Flynn" userId="e628a314-e3e0-4742-a044-701dd58c63c1" providerId="ADAL" clId="{88328B68-79C3-48C5-A752-5A14B0CF561F}" dt="2025-04-30T21:57:29.510" v="6478" actId="255"/>
          <ac:spMkLst>
            <pc:docMk/>
            <pc:sldMk cId="2366547226" sldId="2145705931"/>
            <ac:spMk id="3" creationId="{DEA82C67-F175-A5C2-EA6C-5635658AF8E0}"/>
          </ac:spMkLst>
        </pc:spChg>
        <pc:spChg chg="add mod">
          <ac:chgData name="Aine Flynn" userId="e628a314-e3e0-4742-a044-701dd58c63c1" providerId="ADAL" clId="{88328B68-79C3-48C5-A752-5A14B0CF561F}" dt="2025-04-30T20:28:43.719" v="1694" actId="1076"/>
          <ac:spMkLst>
            <pc:docMk/>
            <pc:sldMk cId="2366547226" sldId="2145705931"/>
            <ac:spMk id="12" creationId="{D5357398-620E-CA4F-FA0B-74FDED62F75B}"/>
          </ac:spMkLst>
        </pc:spChg>
        <pc:graphicFrameChg chg="add mod modGraphic">
          <ac:chgData name="Aine Flynn" userId="e628a314-e3e0-4742-a044-701dd58c63c1" providerId="ADAL" clId="{88328B68-79C3-48C5-A752-5A14B0CF561F}" dt="2025-04-30T22:02:52.846" v="6535" actId="242"/>
          <ac:graphicFrameMkLst>
            <pc:docMk/>
            <pc:sldMk cId="2366547226" sldId="2145705931"/>
            <ac:graphicFrameMk id="9" creationId="{1266001F-184F-F101-C73C-267DACA98CFA}"/>
          </ac:graphicFrameMkLst>
        </pc:graphicFrameChg>
        <pc:graphicFrameChg chg="add mod">
          <ac:chgData name="Aine Flynn" userId="e628a314-e3e0-4742-a044-701dd58c63c1" providerId="ADAL" clId="{88328B68-79C3-48C5-A752-5A14B0CF561F}" dt="2025-04-30T22:03:52.597" v="6539"/>
          <ac:graphicFrameMkLst>
            <pc:docMk/>
            <pc:sldMk cId="2366547226" sldId="2145705931"/>
            <ac:graphicFrameMk id="10" creationId="{5767017C-5ED6-8496-BA2F-A8464CE4C1FC}"/>
          </ac:graphicFrameMkLst>
        </pc:graphicFrameChg>
        <pc:graphicFrameChg chg="add mod modGraphic">
          <ac:chgData name="Aine Flynn" userId="e628a314-e3e0-4742-a044-701dd58c63c1" providerId="ADAL" clId="{88328B68-79C3-48C5-A752-5A14B0CF561F}" dt="2025-04-30T22:02:46.917" v="6534" actId="242"/>
          <ac:graphicFrameMkLst>
            <pc:docMk/>
            <pc:sldMk cId="2366547226" sldId="2145705931"/>
            <ac:graphicFrameMk id="15" creationId="{5A8FAD41-23B2-F86D-414C-6C1EB98764B0}"/>
          </ac:graphicFrameMkLst>
        </pc:graphicFrameChg>
      </pc:sldChg>
      <pc:sldChg chg="add del">
        <pc:chgData name="Aine Flynn" userId="e628a314-e3e0-4742-a044-701dd58c63c1" providerId="ADAL" clId="{88328B68-79C3-48C5-A752-5A14B0CF561F}" dt="2025-04-30T19:49:01.221" v="1130"/>
        <pc:sldMkLst>
          <pc:docMk/>
          <pc:sldMk cId="482223761" sldId="2145705932"/>
        </pc:sldMkLst>
      </pc:sldChg>
      <pc:sldChg chg="addSp delSp modSp add mod">
        <pc:chgData name="Aine Flynn" userId="e628a314-e3e0-4742-a044-701dd58c63c1" providerId="ADAL" clId="{88328B68-79C3-48C5-A752-5A14B0CF561F}" dt="2025-04-30T23:44:20.619" v="10751" actId="20577"/>
        <pc:sldMkLst>
          <pc:docMk/>
          <pc:sldMk cId="1532794006" sldId="2145705932"/>
        </pc:sldMkLst>
        <pc:spChg chg="mod">
          <ac:chgData name="Aine Flynn" userId="e628a314-e3e0-4742-a044-701dd58c63c1" providerId="ADAL" clId="{88328B68-79C3-48C5-A752-5A14B0CF561F}" dt="2025-04-30T22:05:31.032" v="6548" actId="1076"/>
          <ac:spMkLst>
            <pc:docMk/>
            <pc:sldMk cId="1532794006" sldId="2145705932"/>
            <ac:spMk id="2" creationId="{14D7B57F-3E46-CCAF-6DEC-8ECC5D7F9F18}"/>
          </ac:spMkLst>
        </pc:spChg>
        <pc:spChg chg="mod">
          <ac:chgData name="Aine Flynn" userId="e628a314-e3e0-4742-a044-701dd58c63c1" providerId="ADAL" clId="{88328B68-79C3-48C5-A752-5A14B0CF561F}" dt="2025-04-30T19:59:28.362" v="1400" actId="20577"/>
          <ac:spMkLst>
            <pc:docMk/>
            <pc:sldMk cId="1532794006" sldId="2145705932"/>
            <ac:spMk id="3" creationId="{DEA82C67-F175-A5C2-EA6C-5635658AF8E0}"/>
          </ac:spMkLst>
        </pc:spChg>
        <pc:graphicFrameChg chg="add mod">
          <ac:chgData name="Aine Flynn" userId="e628a314-e3e0-4742-a044-701dd58c63c1" providerId="ADAL" clId="{88328B68-79C3-48C5-A752-5A14B0CF561F}" dt="2025-04-30T22:07:11.978" v="6566" actId="1076"/>
          <ac:graphicFrameMkLst>
            <pc:docMk/>
            <pc:sldMk cId="1532794006" sldId="2145705932"/>
            <ac:graphicFrameMk id="4" creationId="{48B99CF6-DA09-FD53-73E8-ECF2F940D207}"/>
          </ac:graphicFrameMkLst>
        </pc:graphicFrameChg>
        <pc:graphicFrameChg chg="add mod modGraphic">
          <ac:chgData name="Aine Flynn" userId="e628a314-e3e0-4742-a044-701dd58c63c1" providerId="ADAL" clId="{88328B68-79C3-48C5-A752-5A14B0CF561F}" dt="2025-04-30T23:44:20.619" v="10751" actId="20577"/>
          <ac:graphicFrameMkLst>
            <pc:docMk/>
            <pc:sldMk cId="1532794006" sldId="2145705932"/>
            <ac:graphicFrameMk id="15" creationId="{65EA5FDE-4C30-1A61-A982-A144DAC2B707}"/>
          </ac:graphicFrameMkLst>
        </pc:graphicFrameChg>
        <pc:graphicFrameChg chg="add mod modGraphic">
          <ac:chgData name="Aine Flynn" userId="e628a314-e3e0-4742-a044-701dd58c63c1" providerId="ADAL" clId="{88328B68-79C3-48C5-A752-5A14B0CF561F}" dt="2025-04-30T22:09:36.209" v="6568"/>
          <ac:graphicFrameMkLst>
            <pc:docMk/>
            <pc:sldMk cId="1532794006" sldId="2145705932"/>
            <ac:graphicFrameMk id="16" creationId="{C8A0B129-CEEA-2B86-4921-9427210A31A6}"/>
          </ac:graphicFrameMkLst>
        </pc:graphicFrameChg>
      </pc:sldChg>
      <pc:sldChg chg="add del">
        <pc:chgData name="Aine Flynn" userId="e628a314-e3e0-4742-a044-701dd58c63c1" providerId="ADAL" clId="{88328B68-79C3-48C5-A752-5A14B0CF561F}" dt="2025-04-30T19:48:54.162" v="1125"/>
        <pc:sldMkLst>
          <pc:docMk/>
          <pc:sldMk cId="1854999057" sldId="2145705932"/>
        </pc:sldMkLst>
      </pc:sldChg>
      <pc:sldChg chg="addSp delSp modSp add mod">
        <pc:chgData name="Aine Flynn" userId="e628a314-e3e0-4742-a044-701dd58c63c1" providerId="ADAL" clId="{88328B68-79C3-48C5-A752-5A14B0CF561F}" dt="2025-05-01T08:57:48.076" v="11725" actId="1076"/>
        <pc:sldMkLst>
          <pc:docMk/>
          <pc:sldMk cId="130389238" sldId="2145705933"/>
        </pc:sldMkLst>
        <pc:spChg chg="mod">
          <ac:chgData name="Aine Flynn" userId="e628a314-e3e0-4742-a044-701dd58c63c1" providerId="ADAL" clId="{88328B68-79C3-48C5-A752-5A14B0CF561F}" dt="2025-05-01T08:52:34.746" v="11259" actId="1076"/>
          <ac:spMkLst>
            <pc:docMk/>
            <pc:sldMk cId="130389238" sldId="2145705933"/>
            <ac:spMk id="6" creationId="{F91D0F74-7953-2FC7-3848-60F9B73A4217}"/>
          </ac:spMkLst>
        </pc:spChg>
        <pc:spChg chg="mod">
          <ac:chgData name="Aine Flynn" userId="e628a314-e3e0-4742-a044-701dd58c63c1" providerId="ADAL" clId="{88328B68-79C3-48C5-A752-5A14B0CF561F}" dt="2025-05-01T08:49:59.321" v="11123" actId="20577"/>
          <ac:spMkLst>
            <pc:docMk/>
            <pc:sldMk cId="130389238" sldId="2145705933"/>
            <ac:spMk id="9" creationId="{DFA18621-9E57-170E-1FEB-0A0CA1994E89}"/>
          </ac:spMkLst>
        </pc:spChg>
        <pc:spChg chg="add mod">
          <ac:chgData name="Aine Flynn" userId="e628a314-e3e0-4742-a044-701dd58c63c1" providerId="ADAL" clId="{88328B68-79C3-48C5-A752-5A14B0CF561F}" dt="2025-05-01T08:57:48.076" v="11725" actId="1076"/>
          <ac:spMkLst>
            <pc:docMk/>
            <pc:sldMk cId="130389238" sldId="2145705933"/>
            <ac:spMk id="12" creationId="{B264B0F4-AD29-F6DC-B982-A0F1BE1C98A1}"/>
          </ac:spMkLst>
        </pc:spChg>
        <pc:spChg chg="mod">
          <ac:chgData name="Aine Flynn" userId="e628a314-e3e0-4742-a044-701dd58c63c1" providerId="ADAL" clId="{88328B68-79C3-48C5-A752-5A14B0CF561F}" dt="2025-04-30T21:23:06.987" v="5152" actId="1076"/>
          <ac:spMkLst>
            <pc:docMk/>
            <pc:sldMk cId="130389238" sldId="2145705933"/>
            <ac:spMk id="13" creationId="{7A406D78-041D-1663-CBFA-6B78C208EA63}"/>
          </ac:spMkLst>
        </pc:spChg>
        <pc:spChg chg="mod">
          <ac:chgData name="Aine Flynn" userId="e628a314-e3e0-4742-a044-701dd58c63c1" providerId="ADAL" clId="{88328B68-79C3-48C5-A752-5A14B0CF561F}" dt="2025-04-30T21:23:02.975" v="5151" actId="1076"/>
          <ac:spMkLst>
            <pc:docMk/>
            <pc:sldMk cId="130389238" sldId="2145705933"/>
            <ac:spMk id="22" creationId="{459BA762-3680-8571-60B6-9796666B2DC6}"/>
          </ac:spMkLst>
        </pc:spChg>
        <pc:spChg chg="mod">
          <ac:chgData name="Aine Flynn" userId="e628a314-e3e0-4742-a044-701dd58c63c1" providerId="ADAL" clId="{88328B68-79C3-48C5-A752-5A14B0CF561F}" dt="2025-04-30T21:23:11.971" v="5153" actId="1076"/>
          <ac:spMkLst>
            <pc:docMk/>
            <pc:sldMk cId="130389238" sldId="2145705933"/>
            <ac:spMk id="47" creationId="{716B7BCB-1C9C-2F8A-E11A-9B263F4B97C2}"/>
          </ac:spMkLst>
        </pc:spChg>
      </pc:sldChg>
      <pc:sldChg chg="addSp delSp modSp add mod">
        <pc:chgData name="Aine Flynn" userId="e628a314-e3e0-4742-a044-701dd58c63c1" providerId="ADAL" clId="{88328B68-79C3-48C5-A752-5A14B0CF561F}" dt="2025-05-01T10:35:36.841" v="12003" actId="1076"/>
        <pc:sldMkLst>
          <pc:docMk/>
          <pc:sldMk cId="1762573225" sldId="2145705934"/>
        </pc:sldMkLst>
        <pc:spChg chg="mod">
          <ac:chgData name="Aine Flynn" userId="e628a314-e3e0-4742-a044-701dd58c63c1" providerId="ADAL" clId="{88328B68-79C3-48C5-A752-5A14B0CF561F}" dt="2025-05-01T08:49:40.345" v="11108" actId="1076"/>
          <ac:spMkLst>
            <pc:docMk/>
            <pc:sldMk cId="1762573225" sldId="2145705934"/>
            <ac:spMk id="6" creationId="{F91D0F74-7953-2FC7-3848-60F9B73A4217}"/>
          </ac:spMkLst>
        </pc:spChg>
        <pc:spChg chg="mod">
          <ac:chgData name="Aine Flynn" userId="e628a314-e3e0-4742-a044-701dd58c63c1" providerId="ADAL" clId="{88328B68-79C3-48C5-A752-5A14B0CF561F}" dt="2025-05-01T08:49:44.489" v="11114" actId="20577"/>
          <ac:spMkLst>
            <pc:docMk/>
            <pc:sldMk cId="1762573225" sldId="2145705934"/>
            <ac:spMk id="9" creationId="{DFA18621-9E57-170E-1FEB-0A0CA1994E89}"/>
          </ac:spMkLst>
        </pc:spChg>
        <pc:spChg chg="mod">
          <ac:chgData name="Aine Flynn" userId="e628a314-e3e0-4742-a044-701dd58c63c1" providerId="ADAL" clId="{88328B68-79C3-48C5-A752-5A14B0CF561F}" dt="2025-04-30T22:43:32.067" v="7495" actId="14100"/>
          <ac:spMkLst>
            <pc:docMk/>
            <pc:sldMk cId="1762573225" sldId="2145705934"/>
            <ac:spMk id="13" creationId="{7A406D78-041D-1663-CBFA-6B78C208EA63}"/>
          </ac:spMkLst>
        </pc:spChg>
        <pc:spChg chg="mod">
          <ac:chgData name="Aine Flynn" userId="e628a314-e3e0-4742-a044-701dd58c63c1" providerId="ADAL" clId="{88328B68-79C3-48C5-A752-5A14B0CF561F}" dt="2025-04-30T22:43:25.204" v="7493" actId="1076"/>
          <ac:spMkLst>
            <pc:docMk/>
            <pc:sldMk cId="1762573225" sldId="2145705934"/>
            <ac:spMk id="22" creationId="{459BA762-3680-8571-60B6-9796666B2DC6}"/>
          </ac:spMkLst>
        </pc:spChg>
        <pc:spChg chg="mod">
          <ac:chgData name="Aine Flynn" userId="e628a314-e3e0-4742-a044-701dd58c63c1" providerId="ADAL" clId="{88328B68-79C3-48C5-A752-5A14B0CF561F}" dt="2025-04-30T22:43:21.493" v="7492" actId="1076"/>
          <ac:spMkLst>
            <pc:docMk/>
            <pc:sldMk cId="1762573225" sldId="2145705934"/>
            <ac:spMk id="47" creationId="{716B7BCB-1C9C-2F8A-E11A-9B263F4B97C2}"/>
          </ac:spMkLst>
        </pc:spChg>
        <pc:picChg chg="add mod">
          <ac:chgData name="Aine Flynn" userId="e628a314-e3e0-4742-a044-701dd58c63c1" providerId="ADAL" clId="{88328B68-79C3-48C5-A752-5A14B0CF561F}" dt="2025-05-01T10:35:36.841" v="12003" actId="1076"/>
          <ac:picMkLst>
            <pc:docMk/>
            <pc:sldMk cId="1762573225" sldId="2145705934"/>
            <ac:picMk id="5" creationId="{25A3E86F-CDD7-98AD-2759-1D23FE283431}"/>
          </ac:picMkLst>
        </pc:picChg>
      </pc:sldChg>
      <pc:sldChg chg="add del">
        <pc:chgData name="Aine Flynn" userId="e628a314-e3e0-4742-a044-701dd58c63c1" providerId="ADAL" clId="{88328B68-79C3-48C5-A752-5A14B0CF561F}" dt="2025-04-30T20:29:56.312" v="1699"/>
        <pc:sldMkLst>
          <pc:docMk/>
          <pc:sldMk cId="2662212613" sldId="2145705934"/>
        </pc:sldMkLst>
      </pc:sldChg>
      <pc:sldChg chg="addSp delSp modSp add mod">
        <pc:chgData name="Aine Flynn" userId="e628a314-e3e0-4742-a044-701dd58c63c1" providerId="ADAL" clId="{88328B68-79C3-48C5-A752-5A14B0CF561F}" dt="2025-04-30T22:27:03.921" v="6666" actId="14734"/>
        <pc:sldMkLst>
          <pc:docMk/>
          <pc:sldMk cId="2242717520" sldId="2145705935"/>
        </pc:sldMkLst>
        <pc:spChg chg="mod">
          <ac:chgData name="Aine Flynn" userId="e628a314-e3e0-4742-a044-701dd58c63c1" providerId="ADAL" clId="{88328B68-79C3-48C5-A752-5A14B0CF561F}" dt="2025-04-30T21:51:46.612" v="6335" actId="20577"/>
          <ac:spMkLst>
            <pc:docMk/>
            <pc:sldMk cId="2242717520" sldId="2145705935"/>
            <ac:spMk id="2" creationId="{14D7B57F-3E46-CCAF-6DEC-8ECC5D7F9F18}"/>
          </ac:spMkLst>
        </pc:spChg>
        <pc:spChg chg="mod">
          <ac:chgData name="Aine Flynn" userId="e628a314-e3e0-4742-a044-701dd58c63c1" providerId="ADAL" clId="{88328B68-79C3-48C5-A752-5A14B0CF561F}" dt="2025-04-30T21:53:39.796" v="6460" actId="20577"/>
          <ac:spMkLst>
            <pc:docMk/>
            <pc:sldMk cId="2242717520" sldId="2145705935"/>
            <ac:spMk id="3" creationId="{DEA82C67-F175-A5C2-EA6C-5635658AF8E0}"/>
          </ac:spMkLst>
        </pc:spChg>
        <pc:graphicFrameChg chg="add mod">
          <ac:chgData name="Aine Flynn" userId="e628a314-e3e0-4742-a044-701dd58c63c1" providerId="ADAL" clId="{88328B68-79C3-48C5-A752-5A14B0CF561F}" dt="2025-04-30T22:20:34.446" v="6636" actId="1076"/>
          <ac:graphicFrameMkLst>
            <pc:docMk/>
            <pc:sldMk cId="2242717520" sldId="2145705935"/>
            <ac:graphicFrameMk id="4" creationId="{39137A1D-A0E7-AB60-DB20-BB0263A34FDF}"/>
          </ac:graphicFrameMkLst>
        </pc:graphicFrameChg>
        <pc:graphicFrameChg chg="mod modGraphic">
          <ac:chgData name="Aine Flynn" userId="e628a314-e3e0-4742-a044-701dd58c63c1" providerId="ADAL" clId="{88328B68-79C3-48C5-A752-5A14B0CF561F}" dt="2025-04-30T22:26:53.681" v="6664" actId="255"/>
          <ac:graphicFrameMkLst>
            <pc:docMk/>
            <pc:sldMk cId="2242717520" sldId="2145705935"/>
            <ac:graphicFrameMk id="9" creationId="{1266001F-184F-F101-C73C-267DACA98CFA}"/>
          </ac:graphicFrameMkLst>
        </pc:graphicFrameChg>
        <pc:graphicFrameChg chg="mod modGraphic">
          <ac:chgData name="Aine Flynn" userId="e628a314-e3e0-4742-a044-701dd58c63c1" providerId="ADAL" clId="{88328B68-79C3-48C5-A752-5A14B0CF561F}" dt="2025-04-30T22:27:03.921" v="6666" actId="14734"/>
          <ac:graphicFrameMkLst>
            <pc:docMk/>
            <pc:sldMk cId="2242717520" sldId="2145705935"/>
            <ac:graphicFrameMk id="15" creationId="{5A8FAD41-23B2-F86D-414C-6C1EB98764B0}"/>
          </ac:graphicFrameMkLst>
        </pc:graphicFrameChg>
      </pc:sldChg>
      <pc:sldChg chg="addSp delSp modSp add mod">
        <pc:chgData name="Aine Flynn" userId="e628a314-e3e0-4742-a044-701dd58c63c1" providerId="ADAL" clId="{88328B68-79C3-48C5-A752-5A14B0CF561F}" dt="2025-04-30T23:43:27.476" v="10708" actId="20577"/>
        <pc:sldMkLst>
          <pc:docMk/>
          <pc:sldMk cId="419236656" sldId="2145705936"/>
        </pc:sldMkLst>
        <pc:spChg chg="mod">
          <ac:chgData name="Aine Flynn" userId="e628a314-e3e0-4742-a044-701dd58c63c1" providerId="ADAL" clId="{88328B68-79C3-48C5-A752-5A14B0CF561F}" dt="2025-04-30T22:14:52.487" v="6581" actId="20577"/>
          <ac:spMkLst>
            <pc:docMk/>
            <pc:sldMk cId="419236656" sldId="2145705936"/>
            <ac:spMk id="2" creationId="{14D7B57F-3E46-CCAF-6DEC-8ECC5D7F9F18}"/>
          </ac:spMkLst>
        </pc:spChg>
        <pc:graphicFrameChg chg="add mod">
          <ac:chgData name="Aine Flynn" userId="e628a314-e3e0-4742-a044-701dd58c63c1" providerId="ADAL" clId="{88328B68-79C3-48C5-A752-5A14B0CF561F}" dt="2025-04-30T22:25:52.047" v="6661" actId="1076"/>
          <ac:graphicFrameMkLst>
            <pc:docMk/>
            <pc:sldMk cId="419236656" sldId="2145705936"/>
            <ac:graphicFrameMk id="6" creationId="{24EBCC29-F42C-B984-C0E7-C8450CC6907C}"/>
          </ac:graphicFrameMkLst>
        </pc:graphicFrameChg>
        <pc:graphicFrameChg chg="mod modGraphic">
          <ac:chgData name="Aine Flynn" userId="e628a314-e3e0-4742-a044-701dd58c63c1" providerId="ADAL" clId="{88328B68-79C3-48C5-A752-5A14B0CF561F}" dt="2025-04-30T23:43:27.476" v="10708" actId="20577"/>
          <ac:graphicFrameMkLst>
            <pc:docMk/>
            <pc:sldMk cId="419236656" sldId="2145705936"/>
            <ac:graphicFrameMk id="15" creationId="{65EA5FDE-4C30-1A61-A982-A144DAC2B707}"/>
          </ac:graphicFrameMkLst>
        </pc:graphicFrameChg>
        <pc:graphicFrameChg chg="mod modGraphic">
          <ac:chgData name="Aine Flynn" userId="e628a314-e3e0-4742-a044-701dd58c63c1" providerId="ADAL" clId="{88328B68-79C3-48C5-A752-5A14B0CF561F}" dt="2025-04-30T22:30:02.096" v="6678"/>
          <ac:graphicFrameMkLst>
            <pc:docMk/>
            <pc:sldMk cId="419236656" sldId="2145705936"/>
            <ac:graphicFrameMk id="16" creationId="{C8A0B129-CEEA-2B86-4921-9427210A31A6}"/>
          </ac:graphicFrameMkLst>
        </pc:graphicFrameChg>
      </pc:sldChg>
      <pc:sldChg chg="modSp add mod">
        <pc:chgData name="Aine Flynn" userId="e628a314-e3e0-4742-a044-701dd58c63c1" providerId="ADAL" clId="{88328B68-79C3-48C5-A752-5A14B0CF561F}" dt="2025-04-30T22:46:28.612" v="7571" actId="1076"/>
        <pc:sldMkLst>
          <pc:docMk/>
          <pc:sldMk cId="1909411014" sldId="2145705937"/>
        </pc:sldMkLst>
        <pc:spChg chg="mod">
          <ac:chgData name="Aine Flynn" userId="e628a314-e3e0-4742-a044-701dd58c63c1" providerId="ADAL" clId="{88328B68-79C3-48C5-A752-5A14B0CF561F}" dt="2025-04-30T22:46:28.612" v="7571" actId="1076"/>
          <ac:spMkLst>
            <pc:docMk/>
            <pc:sldMk cId="1909411014" sldId="2145705937"/>
            <ac:spMk id="3" creationId="{0B7D43CE-BB0E-4185-92E6-C667F7AB6077}"/>
          </ac:spMkLst>
        </pc:spChg>
        <pc:picChg chg="mod">
          <ac:chgData name="Aine Flynn" userId="e628a314-e3e0-4742-a044-701dd58c63c1" providerId="ADAL" clId="{88328B68-79C3-48C5-A752-5A14B0CF561F}" dt="2025-04-30T22:46:16.722" v="7570" actId="1076"/>
          <ac:picMkLst>
            <pc:docMk/>
            <pc:sldMk cId="1909411014" sldId="2145705937"/>
            <ac:picMk id="5" creationId="{EE52E5B2-1E49-49AD-A164-34C8F4EEF498}"/>
          </ac:picMkLst>
        </pc:picChg>
      </pc:sldChg>
      <pc:sldChg chg="modSp add mod">
        <pc:chgData name="Aine Flynn" userId="e628a314-e3e0-4742-a044-701dd58c63c1" providerId="ADAL" clId="{88328B68-79C3-48C5-A752-5A14B0CF561F}" dt="2025-04-30T22:52:49.101" v="7607" actId="20577"/>
        <pc:sldMkLst>
          <pc:docMk/>
          <pc:sldMk cId="34066549" sldId="2145705938"/>
        </pc:sldMkLst>
        <pc:spChg chg="mod">
          <ac:chgData name="Aine Flynn" userId="e628a314-e3e0-4742-a044-701dd58c63c1" providerId="ADAL" clId="{88328B68-79C3-48C5-A752-5A14B0CF561F}" dt="2025-04-30T22:52:49.101" v="7607" actId="20577"/>
          <ac:spMkLst>
            <pc:docMk/>
            <pc:sldMk cId="34066549" sldId="2145705938"/>
            <ac:spMk id="7" creationId="{4871C1ED-A01E-3C48-9468-C6267C8801F4}"/>
          </ac:spMkLst>
        </pc:spChg>
      </pc:sldChg>
      <pc:sldChg chg="add">
        <pc:chgData name="Aine Flynn" userId="e628a314-e3e0-4742-a044-701dd58c63c1" providerId="ADAL" clId="{88328B68-79C3-48C5-A752-5A14B0CF561F}" dt="2025-04-30T22:53:16.015" v="7608"/>
        <pc:sldMkLst>
          <pc:docMk/>
          <pc:sldMk cId="1605426789" sldId="2145705939"/>
        </pc:sldMkLst>
      </pc:sldChg>
      <pc:sldChg chg="delSp modSp add mod">
        <pc:chgData name="Aine Flynn" userId="e628a314-e3e0-4742-a044-701dd58c63c1" providerId="ADAL" clId="{88328B68-79C3-48C5-A752-5A14B0CF561F}" dt="2025-05-01T09:00:17.884" v="12002" actId="1076"/>
        <pc:sldMkLst>
          <pc:docMk/>
          <pc:sldMk cId="71616693" sldId="2145705940"/>
        </pc:sldMkLst>
        <pc:spChg chg="mod">
          <ac:chgData name="Aine Flynn" userId="e628a314-e3e0-4742-a044-701dd58c63c1" providerId="ADAL" clId="{88328B68-79C3-48C5-A752-5A14B0CF561F}" dt="2025-05-01T09:00:15.015" v="12001" actId="1076"/>
          <ac:spMkLst>
            <pc:docMk/>
            <pc:sldMk cId="71616693" sldId="2145705940"/>
            <ac:spMk id="6" creationId="{CB291EF9-EF24-78FC-A083-852A7D9C86EA}"/>
          </ac:spMkLst>
        </pc:spChg>
        <pc:spChg chg="mod">
          <ac:chgData name="Aine Flynn" userId="e628a314-e3e0-4742-a044-701dd58c63c1" providerId="ADAL" clId="{88328B68-79C3-48C5-A752-5A14B0CF561F}" dt="2025-05-01T09:00:17.884" v="12002" actId="1076"/>
          <ac:spMkLst>
            <pc:docMk/>
            <pc:sldMk cId="71616693" sldId="2145705940"/>
            <ac:spMk id="9" creationId="{6E36DEAF-2239-DDC1-1E5B-7A2E1F3CE8DA}"/>
          </ac:spMkLst>
        </pc:spChg>
      </pc:sldChg>
      <pc:sldMasterChg chg="delSldLayout">
        <pc:chgData name="Aine Flynn" userId="e628a314-e3e0-4742-a044-701dd58c63c1" providerId="ADAL" clId="{88328B68-79C3-48C5-A752-5A14B0CF561F}" dt="2025-04-30T23:28:32.015" v="10503" actId="2696"/>
        <pc:sldMasterMkLst>
          <pc:docMk/>
          <pc:sldMasterMk cId="0" sldId="2147483648"/>
        </pc:sldMasterMkLst>
        <pc:sldLayoutChg chg="del">
          <pc:chgData name="Aine Flynn" userId="e628a314-e3e0-4742-a044-701dd58c63c1" providerId="ADAL" clId="{88328B68-79C3-48C5-A752-5A14B0CF561F}" dt="2025-04-30T23:28:32.015" v="10503" actId="2696"/>
          <pc:sldLayoutMkLst>
            <pc:docMk/>
            <pc:sldMasterMk cId="0" sldId="2147483648"/>
            <pc:sldLayoutMk cId="1068280125" sldId="2147483802"/>
          </pc:sldLayoutMkLst>
        </pc:sldLayoutChg>
        <pc:sldLayoutChg chg="del">
          <pc:chgData name="Aine Flynn" userId="e628a314-e3e0-4742-a044-701dd58c63c1" providerId="ADAL" clId="{88328B68-79C3-48C5-A752-5A14B0CF561F}" dt="2025-04-30T23:24:41.865" v="10426" actId="2696"/>
          <pc:sldLayoutMkLst>
            <pc:docMk/>
            <pc:sldMasterMk cId="0" sldId="2147483648"/>
            <pc:sldLayoutMk cId="2036815326" sldId="2147483804"/>
          </pc:sldLayoutMkLst>
        </pc:sldLayoutChg>
        <pc:sldLayoutChg chg="del">
          <pc:chgData name="Aine Flynn" userId="e628a314-e3e0-4742-a044-701dd58c63c1" providerId="ADAL" clId="{88328B68-79C3-48C5-A752-5A14B0CF561F}" dt="2025-04-30T23:24:23.716" v="10418" actId="2696"/>
          <pc:sldLayoutMkLst>
            <pc:docMk/>
            <pc:sldMasterMk cId="0" sldId="2147483648"/>
            <pc:sldLayoutMk cId="799970060" sldId="2147483822"/>
          </pc:sldLayoutMkLst>
        </pc:sldLayoutChg>
      </pc:sldMasterChg>
      <pc:sldMasterChg chg="delSldLayout">
        <pc:chgData name="Aine Flynn" userId="e628a314-e3e0-4742-a044-701dd58c63c1" providerId="ADAL" clId="{88328B68-79C3-48C5-A752-5A14B0CF561F}" dt="2025-04-30T18:16:42.244" v="482" actId="2696"/>
        <pc:sldMasterMkLst>
          <pc:docMk/>
          <pc:sldMasterMk cId="780839088" sldId="2147483660"/>
        </pc:sldMasterMkLst>
        <pc:sldLayoutChg chg="del">
          <pc:chgData name="Aine Flynn" userId="e628a314-e3e0-4742-a044-701dd58c63c1" providerId="ADAL" clId="{88328B68-79C3-48C5-A752-5A14B0CF561F}" dt="2025-04-30T18:16:42.244" v="482" actId="2696"/>
          <pc:sldLayoutMkLst>
            <pc:docMk/>
            <pc:sldMasterMk cId="780839088" sldId="2147483660"/>
            <pc:sldLayoutMk cId="686050446" sldId="2147483840"/>
          </pc:sldLayoutMkLst>
        </pc:sldLayoutChg>
      </pc:sldMasterChg>
      <pc:sldMasterChg chg="delSldLayout">
        <pc:chgData name="Aine Flynn" userId="e628a314-e3e0-4742-a044-701dd58c63c1" providerId="ADAL" clId="{88328B68-79C3-48C5-A752-5A14B0CF561F}" dt="2025-04-30T23:28:05.066" v="10493" actId="47"/>
        <pc:sldMasterMkLst>
          <pc:docMk/>
          <pc:sldMasterMk cId="281740518" sldId="2147483768"/>
        </pc:sldMasterMkLst>
        <pc:sldLayoutChg chg="del">
          <pc:chgData name="Aine Flynn" userId="e628a314-e3e0-4742-a044-701dd58c63c1" providerId="ADAL" clId="{88328B68-79C3-48C5-A752-5A14B0CF561F}" dt="2025-04-30T23:28:05.066" v="10493" actId="47"/>
          <pc:sldLayoutMkLst>
            <pc:docMk/>
            <pc:sldMasterMk cId="281740518" sldId="2147483768"/>
            <pc:sldLayoutMk cId="1125175898" sldId="2147483781"/>
          </pc:sldLayoutMkLst>
        </pc:sldLayoutChg>
      </pc:sldMasterChg>
      <pc:sldMasterChg chg="del delSldLayout">
        <pc:chgData name="Aine Flynn" userId="e628a314-e3e0-4742-a044-701dd58c63c1" providerId="ADAL" clId="{88328B68-79C3-48C5-A752-5A14B0CF561F}" dt="2025-04-30T23:28:25.325" v="10502" actId="47"/>
        <pc:sldMasterMkLst>
          <pc:docMk/>
          <pc:sldMasterMk cId="3861427151" sldId="2147483786"/>
        </pc:sldMasterMkLst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3486513909" sldId="2147483787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1770160386" sldId="2147483788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3181063915" sldId="2147483789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813748817" sldId="2147483790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3470964601" sldId="2147483791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108059096" sldId="2147483792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3905451446" sldId="2147483793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4008004496" sldId="2147483794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2179774336" sldId="2147483795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2435878414" sldId="2147483796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3365781180" sldId="2147483797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2777784563" sldId="2147483798"/>
          </pc:sldLayoutMkLst>
        </pc:sldLayoutChg>
        <pc:sldLayoutChg chg="del">
          <pc:chgData name="Aine Flynn" userId="e628a314-e3e0-4742-a044-701dd58c63c1" providerId="ADAL" clId="{88328B68-79C3-48C5-A752-5A14B0CF561F}" dt="2025-04-30T23:28:25.325" v="10502" actId="47"/>
          <pc:sldLayoutMkLst>
            <pc:docMk/>
            <pc:sldMasterMk cId="3861427151" sldId="2147483786"/>
            <pc:sldLayoutMk cId="2210279880" sldId="214748379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DMAA Appointer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Age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4F-44BE-AF50-F0C87C3AC9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4F-44BE-AF50-F0C87C3AC9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4F-44BE-AF50-F0C87C3AC9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4F-44BE-AF50-F0C87C3AC9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B4F-44BE-AF50-F0C87C3AC9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B4F-44BE-AF50-F0C87C3AC9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B4F-44BE-AF50-F0C87C3AC9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B4F-44BE-AF50-F0C87C3AC935}"/>
              </c:ext>
            </c:extLst>
          </c:dPt>
          <c:dLbls>
            <c:dLbl>
              <c:idx val="5"/>
              <c:layout>
                <c:manualLayout>
                  <c:x val="-6.7968666363961969E-2"/>
                  <c:y val="-0.106745965264980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4F-44BE-AF50-F0C87C3AC93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8BEAA32-5663-4CC9-92DE-4C60E6CD8C1A}" type="PERCENTAGE">
                      <a:rPr lang="en-US" baseline="0"/>
                      <a:pPr/>
                      <a:t>[PERCENTAGE]</a:t>
                    </a:fld>
                    <a:endParaRPr lang="nl-NL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B4F-44BE-AF50-F0C87C3AC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18 - 29</c:v>
                </c:pt>
                <c:pt idx="1">
                  <c:v>30 -39</c:v>
                </c:pt>
                <c:pt idx="2">
                  <c:v>40 - 49</c:v>
                </c:pt>
                <c:pt idx="3">
                  <c:v>50 - 59</c:v>
                </c:pt>
                <c:pt idx="4">
                  <c:v>60 - 69</c:v>
                </c:pt>
                <c:pt idx="5">
                  <c:v>70 - 79</c:v>
                </c:pt>
                <c:pt idx="6">
                  <c:v>80 - 89</c:v>
                </c:pt>
                <c:pt idx="7">
                  <c:v>90+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10</c:v>
                </c:pt>
                <c:pt idx="4">
                  <c:v>6</c:v>
                </c:pt>
                <c:pt idx="5">
                  <c:v>17</c:v>
                </c:pt>
                <c:pt idx="6">
                  <c:v>30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B4F-44BE-AF50-F0C87C3AC9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Decisions covered in DMAA</a:t>
            </a:r>
          </a:p>
        </c:rich>
      </c:tx>
      <c:layout>
        <c:manualLayout>
          <c:xMode val="edge"/>
          <c:yMode val="edge"/>
          <c:x val="0.24714111256926219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950928429182796"/>
          <c:y val="0.26476946161983583"/>
          <c:w val="0.38117439625795846"/>
          <c:h val="0.681347265671405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B2-486A-A951-7EF27BA80C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B2-486A-A951-7EF27BA80C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B2-486A-A951-7EF27BA80C08}"/>
              </c:ext>
            </c:extLst>
          </c:dPt>
          <c:dLbls>
            <c:dLbl>
              <c:idx val="0"/>
              <c:layout>
                <c:manualLayout>
                  <c:x val="-2.5496318168562262E-2"/>
                  <c:y val="0.118290213723284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2-486A-A951-7EF27BA80C08}"/>
                </c:ext>
              </c:extLst>
            </c:dLbl>
            <c:dLbl>
              <c:idx val="2"/>
              <c:layout>
                <c:manualLayout>
                  <c:x val="8.2326662292213471E-2"/>
                  <c:y val="-0.180402762154730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2-486A-A951-7EF27BA80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Personal Welfare Only</c:v>
                </c:pt>
                <c:pt idx="1">
                  <c:v>Property &amp; Affairs Only</c:v>
                </c:pt>
                <c:pt idx="2">
                  <c:v>Personal Welfare &amp; Property &amp; Affairs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B2-486A-A951-7EF27BA80C0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CDMA Age PROFILE</a:t>
            </a:r>
          </a:p>
        </c:rich>
      </c:tx>
      <c:layout>
        <c:manualLayout>
          <c:xMode val="edge"/>
          <c:yMode val="edge"/>
          <c:x val="0.278831321441899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BC-4815-A33F-6AC1729E17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BC-4815-A33F-6AC1729E17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BC-4815-A33F-6AC1729E17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BC-4815-A33F-6AC1729E17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BC-4815-A33F-6AC1729E17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DBC-4815-A33F-6AC1729E17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DBC-4815-A33F-6AC1729E17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DBC-4815-A33F-6AC1729E1771}"/>
              </c:ext>
            </c:extLst>
          </c:dPt>
          <c:dLbls>
            <c:dLbl>
              <c:idx val="4"/>
              <c:layout>
                <c:manualLayout>
                  <c:x val="-6.0472076407115778E-2"/>
                  <c:y val="-0.101170478690163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BC-4815-A33F-6AC1729E1771}"/>
                </c:ext>
              </c:extLst>
            </c:dLbl>
            <c:dLbl>
              <c:idx val="5"/>
              <c:layout>
                <c:manualLayout>
                  <c:x val="3.5250801983085445E-2"/>
                  <c:y val="-9.70313085864266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BC-4815-A33F-6AC1729E177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8BEAA32-5663-4CC9-92DE-4C60E6CD8C1A}" type="PERCENTAGE">
                      <a:rPr lang="en-US" baseline="0"/>
                      <a:pPr/>
                      <a:t>[PERCENTAGE]</a:t>
                    </a:fld>
                    <a:endParaRPr lang="nl-NL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DBC-4815-A33F-6AC1729E17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18 - 29</c:v>
                </c:pt>
                <c:pt idx="1">
                  <c:v>30 -39</c:v>
                </c:pt>
                <c:pt idx="2">
                  <c:v>40 - 49</c:v>
                </c:pt>
                <c:pt idx="3">
                  <c:v>50 - 59</c:v>
                </c:pt>
                <c:pt idx="4">
                  <c:v>60 - 69</c:v>
                </c:pt>
                <c:pt idx="5">
                  <c:v>70 - 79</c:v>
                </c:pt>
                <c:pt idx="6">
                  <c:v>80 - 89</c:v>
                </c:pt>
                <c:pt idx="7">
                  <c:v>90+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33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DBC-4815-A33F-6AC1729E177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Decisions covered in a cdma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E0-40F6-AF65-37C49CD2E2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E0-40F6-AF65-37C49CD2E2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2E0-40F6-AF65-37C49CD2E2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Personal Welfare Only</c:v>
                </c:pt>
                <c:pt idx="1">
                  <c:v>Property &amp; Affairs Only</c:v>
                </c:pt>
                <c:pt idx="2">
                  <c:v>Personal Welfare &amp; Property &amp; Affairs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0-40F6-AF65-37C49CD2E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2E0-40F6-AF65-37C49CD2E2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12E0-40F6-AF65-37C49CD2E2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12E0-40F6-AF65-37C49CD2E2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Personal Welfare Only</c:v>
                </c:pt>
                <c:pt idx="1">
                  <c:v>Property &amp; Affairs Only</c:v>
                </c:pt>
                <c:pt idx="2">
                  <c:v>Personal Welfare &amp; Property &amp; Affairs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0.09</c:v>
                </c:pt>
                <c:pt idx="1">
                  <c:v>0.21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E0-40F6-AF65-37C49CD2E2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DCBA7-2E7C-D140-8936-CDC8E313ED7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236B-BF3B-FE40-90B7-A69E38A698E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2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72E64-493C-4D4B-B186-B5DA44408F6B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5575-9C24-484B-862D-8CDA0C17D3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7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7C03B-D657-5C4B-B446-D0E9ECAE80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1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80111-4F57-49C0-9E54-5FF4666B27B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7C03B-D657-5C4B-B446-D0E9ECAE80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9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E5575-9C24-484B-862D-8CDA0C17D3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8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E5575-9C24-484B-862D-8CDA0C17D3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E5575-9C24-484B-862D-8CDA0C17D3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8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14343-F962-704D-879B-B914FFC9B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C7FC8AF-43F2-6A42-8B5A-4F049823F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350" y="2861937"/>
            <a:ext cx="3570287" cy="372035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FontTx/>
              <a:buNone/>
              <a:defRPr sz="1600" b="1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87411D-1C0A-4A40-AA2D-7EE70414C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96" y="3280573"/>
            <a:ext cx="3570288" cy="215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177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619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97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 in full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966BD4-BB90-584C-AB4E-54DE5D307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411" y="864648"/>
            <a:ext cx="3978258" cy="1790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023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063C98C-41B9-8F43-9C45-34DBB8E9177F}"/>
              </a:ext>
            </a:extLst>
          </p:cNvPr>
          <p:cNvSpPr/>
          <p:nvPr userDrawn="1"/>
        </p:nvSpPr>
        <p:spPr>
          <a:xfrm>
            <a:off x="507077" y="1795549"/>
            <a:ext cx="1188720" cy="1188720"/>
          </a:xfrm>
          <a:prstGeom prst="ellipse">
            <a:avLst/>
          </a:prstGeom>
          <a:solidFill>
            <a:srgbClr val="EF55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aseline="0" dirty="0">
              <a:solidFill>
                <a:srgbClr val="EF5567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1F7EFE-724E-944E-B4DB-5D848504E0ED}"/>
              </a:ext>
            </a:extLst>
          </p:cNvPr>
          <p:cNvSpPr/>
          <p:nvPr userDrawn="1"/>
        </p:nvSpPr>
        <p:spPr>
          <a:xfrm>
            <a:off x="1933541" y="1795549"/>
            <a:ext cx="1188720" cy="1188720"/>
          </a:xfrm>
          <a:prstGeom prst="ellipse">
            <a:avLst/>
          </a:prstGeom>
          <a:solidFill>
            <a:srgbClr val="6AB0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aseline="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3B31CB-7DBB-9343-9E6F-96908E5E8531}"/>
              </a:ext>
            </a:extLst>
          </p:cNvPr>
          <p:cNvSpPr/>
          <p:nvPr userDrawn="1"/>
        </p:nvSpPr>
        <p:spPr>
          <a:xfrm>
            <a:off x="3360005" y="1795549"/>
            <a:ext cx="1188720" cy="1188720"/>
          </a:xfrm>
          <a:prstGeom prst="ellipse">
            <a:avLst/>
          </a:prstGeom>
          <a:solidFill>
            <a:srgbClr val="F9A7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aseline="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5F8CCB-449C-9845-89C7-D7AD409BE1A0}"/>
              </a:ext>
            </a:extLst>
          </p:cNvPr>
          <p:cNvSpPr/>
          <p:nvPr userDrawn="1"/>
        </p:nvSpPr>
        <p:spPr>
          <a:xfrm>
            <a:off x="4786469" y="1795549"/>
            <a:ext cx="1188720" cy="1188720"/>
          </a:xfrm>
          <a:prstGeom prst="ellipse">
            <a:avLst/>
          </a:prstGeom>
          <a:solidFill>
            <a:srgbClr val="DB09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aseline="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800FCC-9204-384B-BB21-574978A46B10}"/>
              </a:ext>
            </a:extLst>
          </p:cNvPr>
          <p:cNvSpPr/>
          <p:nvPr userDrawn="1"/>
        </p:nvSpPr>
        <p:spPr>
          <a:xfrm>
            <a:off x="6212933" y="1795549"/>
            <a:ext cx="1188720" cy="1188720"/>
          </a:xfrm>
          <a:prstGeom prst="ellipse">
            <a:avLst/>
          </a:prstGeom>
          <a:solidFill>
            <a:srgbClr val="022E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aseline="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5506FE-5522-8149-968F-4C0AF428E0F6}"/>
              </a:ext>
            </a:extLst>
          </p:cNvPr>
          <p:cNvSpPr/>
          <p:nvPr userDrawn="1"/>
        </p:nvSpPr>
        <p:spPr>
          <a:xfrm>
            <a:off x="7639396" y="1795549"/>
            <a:ext cx="1188720" cy="1188720"/>
          </a:xfrm>
          <a:prstGeom prst="ellipse">
            <a:avLst/>
          </a:prstGeom>
          <a:solidFill>
            <a:srgbClr val="241E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9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59" y="457296"/>
            <a:ext cx="391668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16" y="1595722"/>
            <a:ext cx="8895968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5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5">
              <a:lnSpc>
                <a:spcPts val="1024"/>
              </a:lnSpc>
            </a:pPr>
            <a:fld id="{81D60167-4931-47E6-BA6A-407CBD079E47}" type="slidenum">
              <a:rPr lang="en-IE" smtClean="0"/>
              <a:pPr marL="28575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59" y="457296"/>
            <a:ext cx="391668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16" y="1595722"/>
            <a:ext cx="8895968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59" y="457296"/>
            <a:ext cx="391668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16" y="1595722"/>
            <a:ext cx="8895968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59" y="457296"/>
            <a:ext cx="391668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5">
              <a:lnSpc>
                <a:spcPts val="1024"/>
              </a:lnSpc>
            </a:pPr>
            <a:fld id="{81D60167-4931-47E6-BA6A-407CBD079E47}" type="slidenum">
              <a:rPr lang="en-IE" smtClean="0"/>
              <a:pPr marL="28575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59" y="457296"/>
            <a:ext cx="391668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5">
              <a:lnSpc>
                <a:spcPts val="1024"/>
              </a:lnSpc>
            </a:pPr>
            <a:fld id="{81D60167-4931-47E6-BA6A-407CBD079E47}" type="slidenum">
              <a:rPr lang="en-IE" smtClean="0"/>
              <a:pPr marL="28575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5">
              <a:lnSpc>
                <a:spcPts val="1024"/>
              </a:lnSpc>
            </a:pPr>
            <a:fld id="{81D60167-4931-47E6-BA6A-407CBD079E47}" type="slidenum">
              <a:rPr lang="en-IE" smtClean="0"/>
              <a:pPr marL="28575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14343-F962-704D-879B-B914FFC9B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C7FC8AF-43F2-6A42-8B5A-4F049823F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351" y="2861938"/>
            <a:ext cx="3570287" cy="372035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FontTx/>
              <a:buNone/>
              <a:defRPr sz="1600" b="1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87411D-1C0A-4A40-AA2D-7EE70414C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96" y="3280573"/>
            <a:ext cx="3570288" cy="215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17779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61941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9737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 in full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966BD4-BB90-584C-AB4E-54DE5D307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411" y="864648"/>
            <a:ext cx="3978258" cy="1790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09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537A8E-77B2-4D48-B17E-88D742C83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DF4E17-3774-4949-9F64-E9DE1402E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2" y="1324947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171AB-BF61-A248-BC9D-BD4473FB9C07}"/>
              </a:ext>
            </a:extLst>
          </p:cNvPr>
          <p:cNvSpPr txBox="1"/>
          <p:nvPr userDrawn="1"/>
        </p:nvSpPr>
        <p:spPr>
          <a:xfrm>
            <a:off x="2793076" y="-19119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6" indent="-171446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537A8E-77B2-4D48-B17E-88D742C83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DF4E17-3774-4949-9F64-E9DE1402E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1" y="1324947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171AB-BF61-A248-BC9D-BD4473FB9C07}"/>
              </a:ext>
            </a:extLst>
          </p:cNvPr>
          <p:cNvSpPr txBox="1"/>
          <p:nvPr userDrawn="1"/>
        </p:nvSpPr>
        <p:spPr>
          <a:xfrm>
            <a:off x="2793076" y="-19119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66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Yellow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87B02-2A3C-8C4E-AAF5-760010D9F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E0386E-B256-E74F-A6FB-9EF870E71C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2" y="1324947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5E036-9B46-DF4F-A7B3-67B8A28384CB}"/>
              </a:ext>
            </a:extLst>
          </p:cNvPr>
          <p:cNvSpPr txBox="1"/>
          <p:nvPr userDrawn="1"/>
        </p:nvSpPr>
        <p:spPr>
          <a:xfrm>
            <a:off x="1729047" y="-315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6" indent="-171446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F8A4A-98B8-1A45-904C-E9779D48A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528" y="1258446"/>
            <a:ext cx="3441015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29699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67950" cy="514909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1"/>
            <a:ext cx="8167950" cy="572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8169001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41" indent="-171446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 b="0" i="0">
                <a:solidFill>
                  <a:srgbClr val="093F52"/>
                </a:solidFill>
                <a:latin typeface="Century Gothic" panose="020B0502020202020204" pitchFamily="34" charset="0"/>
              </a:defRPr>
            </a:lvl2pPr>
            <a:lvl3pPr marL="533387" indent="-171446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 b="0" i="0">
                <a:solidFill>
                  <a:srgbClr val="093F52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FD35E7-9949-4F4F-B101-F5E49871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252EB-6535-CD40-B557-BD1EAA3BB043}"/>
              </a:ext>
            </a:extLst>
          </p:cNvPr>
          <p:cNvSpPr txBox="1"/>
          <p:nvPr userDrawn="1"/>
        </p:nvSpPr>
        <p:spPr>
          <a:xfrm>
            <a:off x="9069355" y="-2799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6" indent="-171446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52950" cy="522343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2 columns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1"/>
            <a:ext cx="8152950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41" indent="-171446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 marL="533387" indent="-171446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401F61-76C8-3845-BC10-E8F16C9F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1"/>
            <a:ext cx="8041350" cy="406007"/>
          </a:xfrm>
          <a:prstGeom prst="rect">
            <a:avLst/>
          </a:prstGeom>
        </p:spPr>
        <p:txBody>
          <a:bodyPr/>
          <a:lstStyle>
            <a:lvl1pPr>
              <a:defRPr sz="2600" b="0" i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chart / table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568400" y="1503620"/>
            <a:ext cx="3960000" cy="28441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Chart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2"/>
            <a:ext cx="8041350" cy="45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5ED5DC-CE6C-934B-8544-0AF62651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092516" cy="522343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circle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42753" y="1680389"/>
            <a:ext cx="2436813" cy="2435225"/>
          </a:xfrm>
          <a:prstGeom prst="ellipse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1" y="730801"/>
            <a:ext cx="8092515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4842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948D4C-546A-B240-A702-0AAF0114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1"/>
            <a:ext cx="8404951" cy="313544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439205" y="1296001"/>
            <a:ext cx="3452796" cy="3052976"/>
          </a:xfrm>
          <a:prstGeom prst="rect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2"/>
            <a:ext cx="8404951" cy="34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799"/>
            <a:ext cx="4320000" cy="2844177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35872-F08A-F14C-A4DF-B4455281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063C98C-41B9-8F43-9C45-34DBB8E9177F}"/>
              </a:ext>
            </a:extLst>
          </p:cNvPr>
          <p:cNvSpPr/>
          <p:nvPr userDrawn="1"/>
        </p:nvSpPr>
        <p:spPr>
          <a:xfrm>
            <a:off x="507077" y="1795549"/>
            <a:ext cx="1188720" cy="1188720"/>
          </a:xfrm>
          <a:prstGeom prst="ellipse">
            <a:avLst/>
          </a:prstGeom>
          <a:solidFill>
            <a:srgbClr val="EF55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rgbClr val="EF556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1F7EFE-724E-944E-B4DB-5D848504E0ED}"/>
              </a:ext>
            </a:extLst>
          </p:cNvPr>
          <p:cNvSpPr/>
          <p:nvPr userDrawn="1"/>
        </p:nvSpPr>
        <p:spPr>
          <a:xfrm>
            <a:off x="1933541" y="1795549"/>
            <a:ext cx="1188720" cy="1188720"/>
          </a:xfrm>
          <a:prstGeom prst="ellipse">
            <a:avLst/>
          </a:prstGeom>
          <a:solidFill>
            <a:srgbClr val="6AB0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3B31CB-7DBB-9343-9E6F-96908E5E8531}"/>
              </a:ext>
            </a:extLst>
          </p:cNvPr>
          <p:cNvSpPr/>
          <p:nvPr userDrawn="1"/>
        </p:nvSpPr>
        <p:spPr>
          <a:xfrm>
            <a:off x="3360005" y="1795549"/>
            <a:ext cx="1188720" cy="1188720"/>
          </a:xfrm>
          <a:prstGeom prst="ellipse">
            <a:avLst/>
          </a:prstGeom>
          <a:solidFill>
            <a:srgbClr val="F9A7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5F8CCB-449C-9845-89C7-D7AD409BE1A0}"/>
              </a:ext>
            </a:extLst>
          </p:cNvPr>
          <p:cNvSpPr/>
          <p:nvPr userDrawn="1"/>
        </p:nvSpPr>
        <p:spPr>
          <a:xfrm>
            <a:off x="4786469" y="1795549"/>
            <a:ext cx="1188720" cy="1188720"/>
          </a:xfrm>
          <a:prstGeom prst="ellipse">
            <a:avLst/>
          </a:prstGeom>
          <a:solidFill>
            <a:srgbClr val="DB09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800FCC-9204-384B-BB21-574978A46B10}"/>
              </a:ext>
            </a:extLst>
          </p:cNvPr>
          <p:cNvSpPr/>
          <p:nvPr userDrawn="1"/>
        </p:nvSpPr>
        <p:spPr>
          <a:xfrm>
            <a:off x="6212933" y="1795549"/>
            <a:ext cx="1188720" cy="1188720"/>
          </a:xfrm>
          <a:prstGeom prst="ellipse">
            <a:avLst/>
          </a:prstGeom>
          <a:solidFill>
            <a:srgbClr val="022E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5506FE-5522-8149-968F-4C0AF428E0F6}"/>
              </a:ext>
            </a:extLst>
          </p:cNvPr>
          <p:cNvSpPr/>
          <p:nvPr userDrawn="1"/>
        </p:nvSpPr>
        <p:spPr>
          <a:xfrm>
            <a:off x="7639396" y="1795549"/>
            <a:ext cx="1188720" cy="1188720"/>
          </a:xfrm>
          <a:prstGeom prst="ellipse">
            <a:avLst/>
          </a:prstGeom>
          <a:solidFill>
            <a:srgbClr val="241E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14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A8006D-5DBB-4532-A40A-3E106460EF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50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 b="0" i="0">
                <a:latin typeface="Century Gothic" panose="020B0502020202020204" pitchFamily="34" charset="0"/>
              </a:defRPr>
            </a:lvl1pPr>
            <a:lvl2pPr>
              <a:defRPr sz="1800" b="0" i="0">
                <a:latin typeface="Century Gothic" panose="020B0502020202020204" pitchFamily="34" charset="0"/>
              </a:defRPr>
            </a:lvl2pPr>
            <a:lvl3pPr>
              <a:defRPr sz="1500" b="0" i="0">
                <a:latin typeface="Century Gothic" panose="020B0502020202020204" pitchFamily="34" charset="0"/>
              </a:defRPr>
            </a:lvl3pPr>
            <a:lvl4pPr>
              <a:defRPr sz="1350" b="0" i="0">
                <a:latin typeface="Century Gothic" panose="020B0502020202020204" pitchFamily="34" charset="0"/>
              </a:defRPr>
            </a:lvl4pPr>
            <a:lvl5pPr>
              <a:defRPr sz="1350" b="0" i="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 b="0" i="0">
                <a:latin typeface="Century Gothic" panose="020B0502020202020204" pitchFamily="34" charset="0"/>
              </a:defRPr>
            </a:lvl1pPr>
            <a:lvl2pPr>
              <a:defRPr sz="1800" b="0" i="0">
                <a:latin typeface="Century Gothic" panose="020B0502020202020204" pitchFamily="34" charset="0"/>
              </a:defRPr>
            </a:lvl2pPr>
            <a:lvl3pPr>
              <a:defRPr sz="1500" b="0" i="0">
                <a:latin typeface="Century Gothic" panose="020B0502020202020204" pitchFamily="34" charset="0"/>
              </a:defRPr>
            </a:lvl3pPr>
            <a:lvl4pPr>
              <a:defRPr sz="1350" b="0" i="0">
                <a:latin typeface="Century Gothic" panose="020B0502020202020204" pitchFamily="34" charset="0"/>
              </a:defRPr>
            </a:lvl4pPr>
            <a:lvl5pPr>
              <a:defRPr sz="1350" b="0" i="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F675A33-30CB-4C0B-B5A3-266A93049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Yellow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87B02-2A3C-8C4E-AAF5-760010D9F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E0386E-B256-E74F-A6FB-9EF870E71C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1" y="1324947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5E036-9B46-DF4F-A7B3-67B8A28384CB}"/>
              </a:ext>
            </a:extLst>
          </p:cNvPr>
          <p:cNvSpPr txBox="1"/>
          <p:nvPr userDrawn="1"/>
        </p:nvSpPr>
        <p:spPr>
          <a:xfrm>
            <a:off x="1729047" y="-315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5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4E8C87E-4E8F-484A-B8EE-3F139B66C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76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5">
              <a:lnSpc>
                <a:spcPts val="1024"/>
              </a:lnSpc>
            </a:pPr>
            <a:fld id="{81D60167-4931-47E6-BA6A-407CBD079E47}" type="slidenum">
              <a:rPr lang="en-IE" smtClean="0"/>
              <a:pPr marL="28575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3103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6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5">
              <a:lnSpc>
                <a:spcPts val="1024"/>
              </a:lnSpc>
            </a:pPr>
            <a:fld id="{81D60167-4931-47E6-BA6A-407CBD079E47}" type="slidenum">
              <a:rPr lang="en-IE" smtClean="0"/>
              <a:pPr marL="28575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530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14343-F962-704D-879B-B914FFC9B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C7FC8AF-43F2-6A42-8B5A-4F049823F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352" y="2861939"/>
            <a:ext cx="3570287" cy="372035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FontTx/>
              <a:buNone/>
              <a:defRPr sz="1600" b="1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87411D-1C0A-4A40-AA2D-7EE70414C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96" y="3280575"/>
            <a:ext cx="3570288" cy="215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177791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619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9723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1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 in full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966BD4-BB90-584C-AB4E-54DE5D307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411" y="864648"/>
            <a:ext cx="3978258" cy="1790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608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537A8E-77B2-4D48-B17E-88D742C83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DF4E17-3774-4949-9F64-E9DE1402E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3" y="1324949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171AB-BF61-A248-BC9D-BD4473FB9C07}"/>
              </a:ext>
            </a:extLst>
          </p:cNvPr>
          <p:cNvSpPr txBox="1"/>
          <p:nvPr userDrawn="1"/>
        </p:nvSpPr>
        <p:spPr>
          <a:xfrm>
            <a:off x="2793076" y="-19119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2" indent="-171442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Yellow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87B02-2A3C-8C4E-AAF5-760010D9F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E0386E-B256-E74F-A6FB-9EF870E71C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3" y="1324949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5E036-9B46-DF4F-A7B3-67B8A28384CB}"/>
              </a:ext>
            </a:extLst>
          </p:cNvPr>
          <p:cNvSpPr txBox="1"/>
          <p:nvPr userDrawn="1"/>
        </p:nvSpPr>
        <p:spPr>
          <a:xfrm>
            <a:off x="1729047" y="-315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2" indent="-171442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F8A4A-98B8-1A45-904C-E9779D48A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528" y="1258448"/>
            <a:ext cx="3441015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2713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1"/>
            <a:ext cx="8167950" cy="514909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3"/>
            <a:ext cx="8167950" cy="572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1" y="1504801"/>
            <a:ext cx="8169001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32" indent="-171442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 b="0" i="0">
                <a:solidFill>
                  <a:srgbClr val="093F52"/>
                </a:solidFill>
                <a:latin typeface="Century Gothic" panose="020B0502020202020204" pitchFamily="34" charset="0"/>
              </a:defRPr>
            </a:lvl2pPr>
            <a:lvl3pPr marL="533374" indent="-171442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 b="0" i="0">
                <a:solidFill>
                  <a:srgbClr val="093F52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FD35E7-9949-4F4F-B101-F5E49871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6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252EB-6535-CD40-B557-BD1EAA3BB043}"/>
              </a:ext>
            </a:extLst>
          </p:cNvPr>
          <p:cNvSpPr txBox="1"/>
          <p:nvPr userDrawn="1"/>
        </p:nvSpPr>
        <p:spPr>
          <a:xfrm>
            <a:off x="9069355" y="-2799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2" indent="-171442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1"/>
            <a:ext cx="8152950" cy="522343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2 columns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3"/>
            <a:ext cx="8152950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2"/>
            <a:ext cx="3960000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32" indent="-171442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 marL="533374" indent="-171442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1504802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401F61-76C8-3845-BC10-E8F16C9F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6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F8A4A-98B8-1A45-904C-E9779D48A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527" y="1258446"/>
            <a:ext cx="3441015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5160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2"/>
            <a:ext cx="8041350" cy="406007"/>
          </a:xfrm>
          <a:prstGeom prst="rect">
            <a:avLst/>
          </a:prstGeom>
        </p:spPr>
        <p:txBody>
          <a:bodyPr/>
          <a:lstStyle>
            <a:lvl1pPr>
              <a:defRPr sz="2600" b="0" i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chart / table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568400" y="1503621"/>
            <a:ext cx="3960000" cy="28441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Chart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2"/>
            <a:ext cx="8041350" cy="45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2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5ED5DC-CE6C-934B-8544-0AF62651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6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1"/>
            <a:ext cx="8092516" cy="522343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circle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42754" y="1680391"/>
            <a:ext cx="2436813" cy="2435225"/>
          </a:xfrm>
          <a:prstGeom prst="ellipse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2" y="730803"/>
            <a:ext cx="8092515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2"/>
            <a:ext cx="4842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948D4C-546A-B240-A702-0AAF0114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6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1" y="366352"/>
            <a:ext cx="8404951" cy="313544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439205" y="1296001"/>
            <a:ext cx="3452796" cy="3052976"/>
          </a:xfrm>
          <a:prstGeom prst="rect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1" y="730803"/>
            <a:ext cx="8404951" cy="34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799"/>
            <a:ext cx="4320000" cy="2844177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35872-F08A-F14C-A4DF-B4455281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6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063C98C-41B9-8F43-9C45-34DBB8E9177F}"/>
              </a:ext>
            </a:extLst>
          </p:cNvPr>
          <p:cNvSpPr/>
          <p:nvPr userDrawn="1"/>
        </p:nvSpPr>
        <p:spPr>
          <a:xfrm>
            <a:off x="507077" y="1795549"/>
            <a:ext cx="1188720" cy="1188720"/>
          </a:xfrm>
          <a:prstGeom prst="ellipse">
            <a:avLst/>
          </a:prstGeom>
          <a:solidFill>
            <a:srgbClr val="EF55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rgbClr val="EF556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1F7EFE-724E-944E-B4DB-5D848504E0ED}"/>
              </a:ext>
            </a:extLst>
          </p:cNvPr>
          <p:cNvSpPr/>
          <p:nvPr userDrawn="1"/>
        </p:nvSpPr>
        <p:spPr>
          <a:xfrm>
            <a:off x="1933541" y="1795549"/>
            <a:ext cx="1188720" cy="1188720"/>
          </a:xfrm>
          <a:prstGeom prst="ellipse">
            <a:avLst/>
          </a:prstGeom>
          <a:solidFill>
            <a:srgbClr val="6AB0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3B31CB-7DBB-9343-9E6F-96908E5E8531}"/>
              </a:ext>
            </a:extLst>
          </p:cNvPr>
          <p:cNvSpPr/>
          <p:nvPr userDrawn="1"/>
        </p:nvSpPr>
        <p:spPr>
          <a:xfrm>
            <a:off x="3360005" y="1795549"/>
            <a:ext cx="1188720" cy="1188720"/>
          </a:xfrm>
          <a:prstGeom prst="ellipse">
            <a:avLst/>
          </a:prstGeom>
          <a:solidFill>
            <a:srgbClr val="F9A7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5F8CCB-449C-9845-89C7-D7AD409BE1A0}"/>
              </a:ext>
            </a:extLst>
          </p:cNvPr>
          <p:cNvSpPr/>
          <p:nvPr userDrawn="1"/>
        </p:nvSpPr>
        <p:spPr>
          <a:xfrm>
            <a:off x="4786469" y="1795549"/>
            <a:ext cx="1188720" cy="1188720"/>
          </a:xfrm>
          <a:prstGeom prst="ellipse">
            <a:avLst/>
          </a:prstGeom>
          <a:solidFill>
            <a:srgbClr val="DB09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800FCC-9204-384B-BB21-574978A46B10}"/>
              </a:ext>
            </a:extLst>
          </p:cNvPr>
          <p:cNvSpPr/>
          <p:nvPr userDrawn="1"/>
        </p:nvSpPr>
        <p:spPr>
          <a:xfrm>
            <a:off x="6212933" y="1795549"/>
            <a:ext cx="1188720" cy="1188720"/>
          </a:xfrm>
          <a:prstGeom prst="ellipse">
            <a:avLst/>
          </a:prstGeom>
          <a:solidFill>
            <a:srgbClr val="022E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5506FE-5522-8149-968F-4C0AF428E0F6}"/>
              </a:ext>
            </a:extLst>
          </p:cNvPr>
          <p:cNvSpPr/>
          <p:nvPr userDrawn="1"/>
        </p:nvSpPr>
        <p:spPr>
          <a:xfrm>
            <a:off x="7639396" y="1795549"/>
            <a:ext cx="1188720" cy="1188720"/>
          </a:xfrm>
          <a:prstGeom prst="ellipse">
            <a:avLst/>
          </a:prstGeom>
          <a:solidFill>
            <a:srgbClr val="241E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99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A8006D-5DBB-4532-A40A-3E106460EF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3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 b="0" i="0">
                <a:latin typeface="Century Gothic" panose="020B0502020202020204" pitchFamily="34" charset="0"/>
              </a:defRPr>
            </a:lvl1pPr>
            <a:lvl2pPr>
              <a:defRPr sz="1800" b="0" i="0">
                <a:latin typeface="Century Gothic" panose="020B0502020202020204" pitchFamily="34" charset="0"/>
              </a:defRPr>
            </a:lvl2pPr>
            <a:lvl3pPr>
              <a:defRPr sz="1500" b="0" i="0">
                <a:latin typeface="Century Gothic" panose="020B0502020202020204" pitchFamily="34" charset="0"/>
              </a:defRPr>
            </a:lvl3pPr>
            <a:lvl4pPr>
              <a:defRPr sz="1350" b="0" i="0">
                <a:latin typeface="Century Gothic" panose="020B0502020202020204" pitchFamily="34" charset="0"/>
              </a:defRPr>
            </a:lvl4pPr>
            <a:lvl5pPr>
              <a:defRPr sz="1350" b="0" i="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 b="0" i="0">
                <a:latin typeface="Century Gothic" panose="020B0502020202020204" pitchFamily="34" charset="0"/>
              </a:defRPr>
            </a:lvl1pPr>
            <a:lvl2pPr>
              <a:defRPr sz="1800" b="0" i="0">
                <a:latin typeface="Century Gothic" panose="020B0502020202020204" pitchFamily="34" charset="0"/>
              </a:defRPr>
            </a:lvl2pPr>
            <a:lvl3pPr>
              <a:defRPr sz="1500" b="0" i="0">
                <a:latin typeface="Century Gothic" panose="020B0502020202020204" pitchFamily="34" charset="0"/>
              </a:defRPr>
            </a:lvl3pPr>
            <a:lvl4pPr>
              <a:defRPr sz="1350" b="0" i="0">
                <a:latin typeface="Century Gothic" panose="020B0502020202020204" pitchFamily="34" charset="0"/>
              </a:defRPr>
            </a:lvl4pPr>
            <a:lvl5pPr>
              <a:defRPr sz="1350" b="0" i="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F675A33-30CB-4C0B-B5A3-266A93049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3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4E8C87E-4E8F-484A-B8EE-3F139B66C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67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461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461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4">
              <a:lnSpc>
                <a:spcPts val="1024"/>
              </a:lnSpc>
            </a:pPr>
            <a:fld id="{81D60167-4931-47E6-BA6A-407CBD079E47}" type="slidenum">
              <a:rPr lang="en-IE" smtClean="0"/>
              <a:pPr marL="28574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7922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35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14343-F962-704D-879B-B914FFC9B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C7FC8AF-43F2-6A42-8B5A-4F049823F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351" y="2861938"/>
            <a:ext cx="3570287" cy="372035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FontTx/>
              <a:buNone/>
              <a:defRPr sz="1600" b="1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87411D-1C0A-4A40-AA2D-7EE70414C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96" y="3280573"/>
            <a:ext cx="3570288" cy="215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17779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61941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9737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 in full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966BD4-BB90-584C-AB4E-54DE5D307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411" y="864648"/>
            <a:ext cx="3978258" cy="1790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512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D8CF8B-8F66-BF48-9245-28CFAE70D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49"/>
            <a:ext cx="8167950" cy="514909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0"/>
            <a:ext cx="8167950" cy="572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5999" y="1504799"/>
            <a:ext cx="8169001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50" indent="-171450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>
                <a:solidFill>
                  <a:srgbClr val="093F52"/>
                </a:solidFill>
              </a:defRPr>
            </a:lvl2pPr>
            <a:lvl3pPr marL="533400" indent="-171450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>
                <a:solidFill>
                  <a:srgbClr val="093F52"/>
                </a:solidFill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FD35E7-9949-4F4F-B101-F5E49871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4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2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252EB-6535-CD40-B557-BD1EAA3BB043}"/>
              </a:ext>
            </a:extLst>
          </p:cNvPr>
          <p:cNvSpPr txBox="1"/>
          <p:nvPr userDrawn="1"/>
        </p:nvSpPr>
        <p:spPr>
          <a:xfrm>
            <a:off x="9069355" y="-2799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08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537A8E-77B2-4D48-B17E-88D742C83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DF4E17-3774-4949-9F64-E9DE1402E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2" y="1324947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171AB-BF61-A248-BC9D-BD4473FB9C07}"/>
              </a:ext>
            </a:extLst>
          </p:cNvPr>
          <p:cNvSpPr txBox="1"/>
          <p:nvPr userDrawn="1"/>
        </p:nvSpPr>
        <p:spPr>
          <a:xfrm>
            <a:off x="2793076" y="-19119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6" indent="-171446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Yellow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87B02-2A3C-8C4E-AAF5-760010D9F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E0386E-B256-E74F-A6FB-9EF870E71C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052" y="1324947"/>
            <a:ext cx="5495441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5E036-9B46-DF4F-A7B3-67B8A28384CB}"/>
              </a:ext>
            </a:extLst>
          </p:cNvPr>
          <p:cNvSpPr txBox="1"/>
          <p:nvPr userDrawn="1"/>
        </p:nvSpPr>
        <p:spPr>
          <a:xfrm>
            <a:off x="1729047" y="-315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6" indent="-171446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F8A4A-98B8-1A45-904C-E9779D48A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528" y="1258446"/>
            <a:ext cx="3441015" cy="173970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560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67950" cy="514909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1"/>
            <a:ext cx="8167950" cy="572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8169001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41" indent="-171446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 b="0" i="0">
                <a:solidFill>
                  <a:srgbClr val="093F52"/>
                </a:solidFill>
                <a:latin typeface="Century Gothic" panose="020B0502020202020204" pitchFamily="34" charset="0"/>
              </a:defRPr>
            </a:lvl2pPr>
            <a:lvl3pPr marL="533387" indent="-171446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 b="0" i="0">
                <a:solidFill>
                  <a:srgbClr val="093F52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FD35E7-9949-4F4F-B101-F5E49871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252EB-6535-CD40-B557-BD1EAA3BB043}"/>
              </a:ext>
            </a:extLst>
          </p:cNvPr>
          <p:cNvSpPr txBox="1"/>
          <p:nvPr userDrawn="1"/>
        </p:nvSpPr>
        <p:spPr>
          <a:xfrm>
            <a:off x="9069355" y="-2799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46" indent="-171446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52950" cy="522343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2 columns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1"/>
            <a:ext cx="8152950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41" indent="-171446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 marL="533387" indent="-171446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401F61-76C8-3845-BC10-E8F16C9F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1"/>
            <a:ext cx="8041350" cy="406007"/>
          </a:xfrm>
          <a:prstGeom prst="rect">
            <a:avLst/>
          </a:prstGeom>
        </p:spPr>
        <p:txBody>
          <a:bodyPr/>
          <a:lstStyle>
            <a:lvl1pPr>
              <a:defRPr sz="2600" b="0" i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chart / table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568400" y="1503620"/>
            <a:ext cx="3960000" cy="28441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Chart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2"/>
            <a:ext cx="8041350" cy="45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5ED5DC-CE6C-934B-8544-0AF62651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092516" cy="522343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circle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42753" y="1680389"/>
            <a:ext cx="2436813" cy="2435225"/>
          </a:xfrm>
          <a:prstGeom prst="ellipse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1" y="730801"/>
            <a:ext cx="8092515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4842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948D4C-546A-B240-A702-0AAF0114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1"/>
            <a:ext cx="8404951" cy="313544"/>
          </a:xfrm>
          <a:prstGeom prst="rect">
            <a:avLst/>
          </a:prstGeom>
        </p:spPr>
        <p:txBody>
          <a:bodyPr/>
          <a:lstStyle>
            <a:lvl1pPr>
              <a:defRPr sz="2600" b="0" i="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439205" y="1296001"/>
            <a:ext cx="3452796" cy="3052976"/>
          </a:xfrm>
          <a:prstGeom prst="rect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2"/>
            <a:ext cx="8404951" cy="34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799"/>
            <a:ext cx="4320000" cy="2844177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35872-F08A-F14C-A4DF-B4455281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5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22E5D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063C98C-41B9-8F43-9C45-34DBB8E9177F}"/>
              </a:ext>
            </a:extLst>
          </p:cNvPr>
          <p:cNvSpPr/>
          <p:nvPr userDrawn="1"/>
        </p:nvSpPr>
        <p:spPr>
          <a:xfrm>
            <a:off x="507077" y="1795549"/>
            <a:ext cx="1188720" cy="1188720"/>
          </a:xfrm>
          <a:prstGeom prst="ellipse">
            <a:avLst/>
          </a:prstGeom>
          <a:solidFill>
            <a:srgbClr val="EF55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rgbClr val="EF556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1F7EFE-724E-944E-B4DB-5D848504E0ED}"/>
              </a:ext>
            </a:extLst>
          </p:cNvPr>
          <p:cNvSpPr/>
          <p:nvPr userDrawn="1"/>
        </p:nvSpPr>
        <p:spPr>
          <a:xfrm>
            <a:off x="1933541" y="1795549"/>
            <a:ext cx="1188720" cy="1188720"/>
          </a:xfrm>
          <a:prstGeom prst="ellipse">
            <a:avLst/>
          </a:prstGeom>
          <a:solidFill>
            <a:srgbClr val="6AB0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3B31CB-7DBB-9343-9E6F-96908E5E8531}"/>
              </a:ext>
            </a:extLst>
          </p:cNvPr>
          <p:cNvSpPr/>
          <p:nvPr userDrawn="1"/>
        </p:nvSpPr>
        <p:spPr>
          <a:xfrm>
            <a:off x="3360005" y="1795549"/>
            <a:ext cx="1188720" cy="1188720"/>
          </a:xfrm>
          <a:prstGeom prst="ellipse">
            <a:avLst/>
          </a:prstGeom>
          <a:solidFill>
            <a:srgbClr val="F9A7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5F8CCB-449C-9845-89C7-D7AD409BE1A0}"/>
              </a:ext>
            </a:extLst>
          </p:cNvPr>
          <p:cNvSpPr/>
          <p:nvPr userDrawn="1"/>
        </p:nvSpPr>
        <p:spPr>
          <a:xfrm>
            <a:off x="4786469" y="1795549"/>
            <a:ext cx="1188720" cy="1188720"/>
          </a:xfrm>
          <a:prstGeom prst="ellipse">
            <a:avLst/>
          </a:prstGeom>
          <a:solidFill>
            <a:srgbClr val="DB09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800FCC-9204-384B-BB21-574978A46B10}"/>
              </a:ext>
            </a:extLst>
          </p:cNvPr>
          <p:cNvSpPr/>
          <p:nvPr userDrawn="1"/>
        </p:nvSpPr>
        <p:spPr>
          <a:xfrm>
            <a:off x="6212933" y="1795549"/>
            <a:ext cx="1188720" cy="1188720"/>
          </a:xfrm>
          <a:prstGeom prst="ellipse">
            <a:avLst/>
          </a:prstGeom>
          <a:solidFill>
            <a:srgbClr val="022E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5506FE-5522-8149-968F-4C0AF428E0F6}"/>
              </a:ext>
            </a:extLst>
          </p:cNvPr>
          <p:cNvSpPr/>
          <p:nvPr userDrawn="1"/>
        </p:nvSpPr>
        <p:spPr>
          <a:xfrm>
            <a:off x="7639396" y="1795549"/>
            <a:ext cx="1188720" cy="1188720"/>
          </a:xfrm>
          <a:prstGeom prst="ellipse">
            <a:avLst/>
          </a:prstGeom>
          <a:solidFill>
            <a:srgbClr val="241E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t" anchorCtr="0"/>
          <a:lstStyle/>
          <a:p>
            <a:pPr algn="l"/>
            <a:endParaRPr lang="en-US" sz="1200" b="0" i="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41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A8006D-5DBB-4532-A40A-3E106460EF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7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6EC3DE-2D38-1546-9D6A-BAB991DD1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49"/>
            <a:ext cx="8152950" cy="522343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2 columns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0"/>
            <a:ext cx="8152950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 marL="349250" indent="-171450">
              <a:spcAft>
                <a:spcPts val="200"/>
              </a:spcAft>
              <a:buClr>
                <a:srgbClr val="EF5567"/>
              </a:buClr>
              <a:buFont typeface="Arial" panose="020B0604020202020204" pitchFamily="34" charset="0"/>
              <a:buChar char="•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 marL="533400" indent="-171450">
              <a:spcBef>
                <a:spcPts val="0"/>
              </a:spcBef>
              <a:spcAft>
                <a:spcPts val="200"/>
              </a:spcAft>
              <a:buClr>
                <a:srgbClr val="EF5567"/>
              </a:buClr>
              <a:buFont typeface="Calibri" panose="020F0502020204030204" pitchFamily="34" charset="0"/>
              <a:buChar char="-"/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401F61-76C8-3845-BC10-E8F16C9F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4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2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 b="0" i="0">
                <a:latin typeface="Century Gothic" panose="020B0502020202020204" pitchFamily="34" charset="0"/>
              </a:defRPr>
            </a:lvl1pPr>
            <a:lvl2pPr>
              <a:defRPr sz="1800" b="0" i="0">
                <a:latin typeface="Century Gothic" panose="020B0502020202020204" pitchFamily="34" charset="0"/>
              </a:defRPr>
            </a:lvl2pPr>
            <a:lvl3pPr>
              <a:defRPr sz="1500" b="0" i="0">
                <a:latin typeface="Century Gothic" panose="020B0502020202020204" pitchFamily="34" charset="0"/>
              </a:defRPr>
            </a:lvl3pPr>
            <a:lvl4pPr>
              <a:defRPr sz="1350" b="0" i="0">
                <a:latin typeface="Century Gothic" panose="020B0502020202020204" pitchFamily="34" charset="0"/>
              </a:defRPr>
            </a:lvl4pPr>
            <a:lvl5pPr>
              <a:defRPr sz="1350" b="0" i="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 b="0" i="0">
                <a:latin typeface="Century Gothic" panose="020B0502020202020204" pitchFamily="34" charset="0"/>
              </a:defRPr>
            </a:lvl1pPr>
            <a:lvl2pPr>
              <a:defRPr sz="1800" b="0" i="0">
                <a:latin typeface="Century Gothic" panose="020B0502020202020204" pitchFamily="34" charset="0"/>
              </a:defRPr>
            </a:lvl2pPr>
            <a:lvl3pPr>
              <a:defRPr sz="1500" b="0" i="0">
                <a:latin typeface="Century Gothic" panose="020B0502020202020204" pitchFamily="34" charset="0"/>
              </a:defRPr>
            </a:lvl3pPr>
            <a:lvl4pPr>
              <a:defRPr sz="1350" b="0" i="0">
                <a:latin typeface="Century Gothic" panose="020B0502020202020204" pitchFamily="34" charset="0"/>
              </a:defRPr>
            </a:lvl4pPr>
            <a:lvl5pPr>
              <a:defRPr sz="1350" b="0" i="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F675A33-30CB-4C0B-B5A3-266A93049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5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4E8C87E-4E8F-484A-B8EE-3F139B66C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B4CDD1D-C519-1249-9DAD-BD4D243F3A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90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0048" y="4843986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5">
              <a:lnSpc>
                <a:spcPts val="1024"/>
              </a:lnSpc>
            </a:pPr>
            <a:fld id="{81D60167-4931-47E6-BA6A-407CBD079E47}" type="slidenum">
              <a:rPr lang="en-IE" smtClean="0"/>
              <a:pPr marL="28575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6614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12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0048" y="4843987"/>
            <a:ext cx="197168" cy="1399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13" b="0" i="0">
                <a:solidFill>
                  <a:srgbClr val="888888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28574">
              <a:lnSpc>
                <a:spcPts val="1024"/>
              </a:lnSpc>
            </a:pPr>
            <a:fld id="{81D60167-4931-47E6-BA6A-407CBD079E47}" type="slidenum">
              <a:rPr lang="en-IE" smtClean="0"/>
              <a:pPr marL="28574">
                <a:lnSpc>
                  <a:spcPts val="1024"/>
                </a:lnSpc>
              </a:pPr>
              <a:t>‹nr.›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29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CF82F8-584E-1340-8307-C90E05122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041350" cy="406007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chart / table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568400" y="1503619"/>
            <a:ext cx="3960000" cy="28441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Chart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1"/>
            <a:ext cx="8041350" cy="45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3960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5ED5DC-CE6C-934B-8544-0AF62651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4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2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D765C3-65AC-E542-912D-C37CF8BD9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49" y="366349"/>
            <a:ext cx="8092516" cy="522343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circle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42752" y="1680388"/>
            <a:ext cx="2436813" cy="2435225"/>
          </a:xfrm>
          <a:prstGeom prst="ellipse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0"/>
            <a:ext cx="8092515" cy="580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4842000" cy="2844178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022E5D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948D4C-546A-B240-A702-0AAF0114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4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2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047802-B8F7-B54D-8626-463ACA261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49" y="366350"/>
            <a:ext cx="8404951" cy="313544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EF55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Title goes here, 1 column + 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439205" y="1296001"/>
            <a:ext cx="3452796" cy="3052976"/>
          </a:xfrm>
          <a:prstGeom prst="rect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49" y="730801"/>
            <a:ext cx="8404951" cy="34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799"/>
            <a:ext cx="4320000" cy="2844177"/>
          </a:xfrm>
          <a:prstGeom prst="rect">
            <a:avLst/>
          </a:prstGeom>
        </p:spPr>
        <p:txBody>
          <a:bodyPr/>
          <a:lstStyle>
            <a:lvl1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1pPr>
            <a:lvl2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2pPr>
            <a:lvl3pPr>
              <a:buClr>
                <a:srgbClr val="EF5567"/>
              </a:buClr>
              <a:defRPr>
                <a:solidFill>
                  <a:srgbClr val="1F2C54"/>
                </a:solidFill>
                <a:latin typeface="Century Gothic" panose="020B0502020202020204" pitchFamily="34" charset="0"/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35872-F08A-F14C-A4DF-B4455281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84" y="4617834"/>
            <a:ext cx="395960" cy="11911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2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E88168-9E77-4074-BAD8-651D5DA5F2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8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7" r:id="rId2"/>
    <p:sldLayoutId id="2147483762" r:id="rId3"/>
    <p:sldLayoutId id="2147483764" r:id="rId4"/>
    <p:sldLayoutId id="2147483732" r:id="rId5"/>
    <p:sldLayoutId id="2147483767" r:id="rId6"/>
    <p:sldLayoutId id="2147483708" r:id="rId7"/>
    <p:sldLayoutId id="2147483687" r:id="rId8"/>
    <p:sldLayoutId id="2147483702" r:id="rId9"/>
    <p:sldLayoutId id="2147483763" r:id="rId10"/>
    <p:sldLayoutId id="214748380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80000"/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12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85EC59D-933F-4E4E-B11A-20E7F95DF5C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59" y="457296"/>
            <a:ext cx="39166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E546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16" y="1595722"/>
            <a:ext cx="889596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E42BB1CB-CAF1-DA4E-86D1-A115271FB73A}"/>
              </a:ext>
            </a:extLst>
          </p:cNvPr>
          <p:cNvSpPr txBox="1">
            <a:spLocks/>
          </p:cNvSpPr>
          <p:nvPr userDrawn="1"/>
        </p:nvSpPr>
        <p:spPr>
          <a:xfrm>
            <a:off x="8686800" y="4776400"/>
            <a:ext cx="396892" cy="138500"/>
          </a:xfrm>
          <a:prstGeom prst="rect">
            <a:avLst/>
          </a:prstGeom>
        </p:spPr>
        <p:txBody>
          <a:bodyPr lIns="0" tIns="0" rIns="0" bIns="0"/>
          <a:lstStyle>
            <a:lvl1pPr marL="0" algn="ctr">
              <a:defRPr sz="1200" b="1" i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fld id="{E75A807D-F06F-694D-BB85-DF73FA45982E}" type="slidenum">
              <a:rPr lang="en-IE" sz="675" kern="0" spc="-4" smtClean="0">
                <a:solidFill>
                  <a:schemeClr val="bg1"/>
                </a:solidFill>
              </a:rPr>
              <a:pPr/>
              <a:t>‹nr.›</a:t>
            </a:fld>
            <a:endParaRPr lang="en-IE" sz="675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5BB0998-51AD-AE4D-ACAE-12E05D96D3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older 3">
            <a:extLst>
              <a:ext uri="{FF2B5EF4-FFF2-40B4-BE49-F238E27FC236}">
                <a16:creationId xmlns:a16="http://schemas.microsoft.com/office/drawing/2014/main" id="{ACF312AD-5A32-384E-BB76-7454F4D4135C}"/>
              </a:ext>
            </a:extLst>
          </p:cNvPr>
          <p:cNvSpPr txBox="1">
            <a:spLocks/>
          </p:cNvSpPr>
          <p:nvPr userDrawn="1"/>
        </p:nvSpPr>
        <p:spPr>
          <a:xfrm>
            <a:off x="8686800" y="4776400"/>
            <a:ext cx="396892" cy="138500"/>
          </a:xfrm>
          <a:prstGeom prst="rect">
            <a:avLst/>
          </a:prstGeom>
        </p:spPr>
        <p:txBody>
          <a:bodyPr lIns="0" tIns="0" rIns="0" bIns="0"/>
          <a:lstStyle>
            <a:lvl1pPr marL="0" algn="ctr">
              <a:defRPr sz="1200" b="1" i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fld id="{E75A807D-F06F-694D-BB85-DF73FA45982E}" type="slidenum">
              <a:rPr lang="en-IE" sz="675" kern="0" spc="-4" smtClean="0">
                <a:solidFill>
                  <a:schemeClr val="bg1"/>
                </a:solidFill>
              </a:rPr>
              <a:pPr/>
              <a:t>‹nr.›</a:t>
            </a:fld>
            <a:endParaRPr lang="en-IE" sz="675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2" r:id="rId13"/>
    <p:sldLayoutId id="2147483783" r:id="rId14"/>
    <p:sldLayoutId id="2147483784" r:id="rId15"/>
    <p:sldLayoutId id="2147483785" r:id="rId1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80000"/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796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1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12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37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32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5BB0998-51AD-AE4D-ACAE-12E05D96D3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background with blue circles&#10;&#10;Description automatically generated">
            <a:extLst>
              <a:ext uri="{FF2B5EF4-FFF2-40B4-BE49-F238E27FC236}">
                <a16:creationId xmlns:a16="http://schemas.microsoft.com/office/drawing/2014/main" id="{E9650F50-7268-42F7-7D63-AED88EF429F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Holder 3">
            <a:extLst>
              <a:ext uri="{FF2B5EF4-FFF2-40B4-BE49-F238E27FC236}">
                <a16:creationId xmlns:a16="http://schemas.microsoft.com/office/drawing/2014/main" id="{11858E21-D43B-F657-7C61-9541EAD1811A}"/>
              </a:ext>
            </a:extLst>
          </p:cNvPr>
          <p:cNvSpPr txBox="1">
            <a:spLocks/>
          </p:cNvSpPr>
          <p:nvPr userDrawn="1"/>
        </p:nvSpPr>
        <p:spPr>
          <a:xfrm>
            <a:off x="4373555" y="4896415"/>
            <a:ext cx="396892" cy="138500"/>
          </a:xfrm>
          <a:prstGeom prst="rect">
            <a:avLst/>
          </a:prstGeom>
        </p:spPr>
        <p:txBody>
          <a:bodyPr lIns="0" tIns="0" rIns="0" bIns="0"/>
          <a:lstStyle>
            <a:lvl1pPr marL="0" algn="ctr">
              <a:defRPr sz="1200" b="1" i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fld id="{E75A807D-F06F-694D-BB85-DF73FA45982E}" type="slidenum">
              <a:rPr lang="en-IE" sz="675" b="0" kern="0" spc="-4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pPr/>
              <a:t>‹nr.›</a:t>
            </a:fld>
            <a:endParaRPr lang="en-IE" sz="675" b="0" kern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80000"/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791" indent="0" algn="l" defTabSz="68576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32" indent="0" algn="l" defTabSz="68576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12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23" indent="0" algn="l" defTabSz="68576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14" indent="0" algn="l" defTabSz="68576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5BB0998-51AD-AE4D-ACAE-12E05D96D3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background with blue circles&#10;&#10;Description automatically generated">
            <a:extLst>
              <a:ext uri="{FF2B5EF4-FFF2-40B4-BE49-F238E27FC236}">
                <a16:creationId xmlns:a16="http://schemas.microsoft.com/office/drawing/2014/main" id="{E9650F50-7268-42F7-7D63-AED88EF429F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Holder 3">
            <a:extLst>
              <a:ext uri="{FF2B5EF4-FFF2-40B4-BE49-F238E27FC236}">
                <a16:creationId xmlns:a16="http://schemas.microsoft.com/office/drawing/2014/main" id="{11858E21-D43B-F657-7C61-9541EAD1811A}"/>
              </a:ext>
            </a:extLst>
          </p:cNvPr>
          <p:cNvSpPr txBox="1">
            <a:spLocks/>
          </p:cNvSpPr>
          <p:nvPr userDrawn="1"/>
        </p:nvSpPr>
        <p:spPr>
          <a:xfrm>
            <a:off x="4373554" y="4896415"/>
            <a:ext cx="396892" cy="138500"/>
          </a:xfrm>
          <a:prstGeom prst="rect">
            <a:avLst/>
          </a:prstGeom>
        </p:spPr>
        <p:txBody>
          <a:bodyPr lIns="0" tIns="0" rIns="0" bIns="0"/>
          <a:lstStyle>
            <a:lvl1pPr marL="0" algn="ctr">
              <a:defRPr sz="1200" b="1" i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fld id="{E75A807D-F06F-694D-BB85-DF73FA45982E}" type="slidenum">
              <a:rPr lang="en-IE" sz="675" b="0" kern="0" spc="-4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pPr/>
              <a:t>‹nr.›</a:t>
            </a:fld>
            <a:endParaRPr lang="en-IE" sz="675" b="0" kern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80000"/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796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1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12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37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32" indent="0" algn="l" defTabSz="68578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isionsupportservice.ie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hyperlink" Target="mailto:queries@decisionsuppotrservice.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2B8657-8184-3B45-9B6D-BC2EB2A1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14" y="468362"/>
            <a:ext cx="6019948" cy="834160"/>
          </a:xfrm>
        </p:spPr>
        <p:txBody>
          <a:bodyPr lIns="91440" tIns="45720" rIns="91440" bIns="45720" anchor="ctr" anchorCtr="0"/>
          <a:lstStyle/>
          <a:p>
            <a:r>
              <a:rPr lang="en-GB" sz="1800" dirty="0">
                <a:latin typeface="Century Gothic"/>
                <a:cs typeface="Arial"/>
              </a:rPr>
              <a:t>Third FL-EUR Conference</a:t>
            </a:r>
            <a:br>
              <a:rPr lang="en-GB" sz="1800" dirty="0">
                <a:latin typeface="Century Gothic"/>
                <a:cs typeface="Arial"/>
              </a:rPr>
            </a:br>
            <a:br>
              <a:rPr lang="en-GB" sz="1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en-US" sz="1800" dirty="0">
              <a:latin typeface="Century Gothic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B3938-456F-683D-9D62-64D3A8971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014" y="2184214"/>
            <a:ext cx="5744590" cy="167033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Session 1: Statutory Measures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IRELAND: Decision-making assistance agreements &amp;</a:t>
            </a:r>
          </a:p>
          <a:p>
            <a:r>
              <a:rPr lang="en-GB" dirty="0">
                <a:solidFill>
                  <a:srgbClr val="002060"/>
                </a:solidFill>
              </a:rPr>
              <a:t>                Co-decision-making agreements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Áine Flynn, </a:t>
            </a:r>
          </a:p>
          <a:p>
            <a:r>
              <a:rPr lang="en-GB" dirty="0">
                <a:solidFill>
                  <a:srgbClr val="002060"/>
                </a:solidFill>
              </a:rPr>
              <a:t>Director, Decision Support Service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A218341-02A0-F03F-7B61-D4AB76150372}"/>
              </a:ext>
            </a:extLst>
          </p:cNvPr>
          <p:cNvSpPr txBox="1">
            <a:spLocks/>
          </p:cNvSpPr>
          <p:nvPr/>
        </p:nvSpPr>
        <p:spPr>
          <a:xfrm>
            <a:off x="148014" y="3421250"/>
            <a:ext cx="3570288" cy="2159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rgbClr val="022E5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77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1A1DD"/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1A1DD"/>
              </a:buClr>
              <a:buSzPct val="120000"/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2 May 2025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1470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3A7AC-5EB0-642D-B931-619AC235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77768B0-A374-8252-E490-810DC65814C8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368766" y="1658858"/>
            <a:ext cx="2120583" cy="2120583"/>
          </a:xfrm>
          <a:prstGeom prst="ellipse">
            <a:avLst/>
          </a:prstGeom>
          <a:solidFill>
            <a:schemeClr val="tx2">
              <a:alpha val="20000"/>
            </a:schemeClr>
          </a:solidFill>
          <a:ln w="38100">
            <a:noFill/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22C840C-24E7-A889-036E-FBA327343744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573548" y="1982933"/>
            <a:ext cx="1657866" cy="16578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DA19E40C-945F-D546-D124-D12F3E3CD84F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229077" y="304959"/>
            <a:ext cx="866682" cy="866682"/>
          </a:xfrm>
          <a:prstGeom prst="ellipse">
            <a:avLst/>
          </a:prstGeom>
          <a:solidFill>
            <a:srgbClr val="C82C57">
              <a:alpha val="20000"/>
            </a:srgbClr>
          </a:solidFill>
          <a:ln w="38100">
            <a:noFill/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615888E-0C1F-F1C4-CA25-57ACADDF8B7D}"/>
              </a:ext>
            </a:extLst>
          </p:cNvPr>
          <p:cNvSpPr txBox="1">
            <a:spLocks/>
          </p:cNvSpPr>
          <p:nvPr/>
        </p:nvSpPr>
        <p:spPr>
          <a:xfrm>
            <a:off x="641690" y="212249"/>
            <a:ext cx="6787368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dirty="0">
                <a:solidFill>
                  <a:srgbClr val="002060"/>
                </a:solidFill>
                <a:latin typeface="Century Gothic" panose="020B0502020202020204" pitchFamily="34" charset="0"/>
              </a:rPr>
              <a:t>Decision-making assistant (DMA)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20730AE-9B95-2EA7-46A5-CBD4113EE46E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360138" y="444050"/>
            <a:ext cx="567815" cy="56781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82C57"/>
            </a:solidFill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6DD76-96DA-A506-860F-8265ABCC390E}"/>
              </a:ext>
            </a:extLst>
          </p:cNvPr>
          <p:cNvSpPr txBox="1"/>
          <p:nvPr/>
        </p:nvSpPr>
        <p:spPr>
          <a:xfrm>
            <a:off x="8034449" y="549151"/>
            <a:ext cx="1177412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3000" dirty="0">
                <a:solidFill>
                  <a:srgbClr val="C82C57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4FE42B-7C27-5691-610C-DA57C555BDC1}"/>
              </a:ext>
            </a:extLst>
          </p:cNvPr>
          <p:cNvSpPr txBox="1">
            <a:spLocks/>
          </p:cNvSpPr>
          <p:nvPr/>
        </p:nvSpPr>
        <p:spPr>
          <a:xfrm>
            <a:off x="158408" y="710388"/>
            <a:ext cx="8600103" cy="4035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58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12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70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‘Appointer’ is a person who considers that his or her capacity is or may shortly be in question </a:t>
            </a:r>
            <a:endParaRPr lang="en-US" dirty="0"/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Relevant decisions are set out in a decision-making assistance agreement </a:t>
            </a:r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Functions of decision-making assistant</a:t>
            </a: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marL="391160" lvl="1" indent="-213995">
              <a:lnSpc>
                <a:spcPts val="1800"/>
              </a:lnSpc>
              <a:spcAft>
                <a:spcPts val="375"/>
              </a:spcAft>
              <a:buFont typeface="Aptos Display" panose="020B0004020202020204" pitchFamily="34" charset="0"/>
              <a:buChar char="-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assist to obtain and explain relevant information</a:t>
            </a:r>
          </a:p>
          <a:p>
            <a:pPr marL="391160" lvl="1" indent="-213995">
              <a:lnSpc>
                <a:spcPts val="1800"/>
              </a:lnSpc>
              <a:spcAft>
                <a:spcPts val="375"/>
              </a:spcAft>
              <a:buFont typeface="Aptos Display" panose="020B0004020202020204" pitchFamily="34" charset="0"/>
              <a:buChar char="-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ascertain and help appointer to communicate will and preferences</a:t>
            </a:r>
          </a:p>
          <a:p>
            <a:pPr marL="391160" lvl="1" indent="-213995">
              <a:lnSpc>
                <a:spcPts val="1800"/>
              </a:lnSpc>
              <a:spcAft>
                <a:spcPts val="375"/>
              </a:spcAft>
              <a:buFont typeface="Aptos Display" panose="020B0004020202020204" pitchFamily="34" charset="0"/>
              <a:buChar char="-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assist appointer to make and express decisions</a:t>
            </a:r>
          </a:p>
          <a:p>
            <a:pPr marL="391160" lvl="1" indent="-213995">
              <a:lnSpc>
                <a:spcPts val="1800"/>
              </a:lnSpc>
              <a:spcAft>
                <a:spcPts val="375"/>
              </a:spcAft>
              <a:buFont typeface="Aptos Display" panose="020B0004020202020204" pitchFamily="34" charset="0"/>
              <a:buChar char="-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help to ensure that decisions implemented</a:t>
            </a:r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 appointer still makes the decision </a:t>
            </a:r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No capacity assessment required </a:t>
            </a:r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Notified to but not formally registered with the Decision Support Service</a:t>
            </a:r>
          </a:p>
          <a:p>
            <a:pPr marL="227965" indent="-227965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/>
              </a:rPr>
              <a:t>Process is provided for by Regulation (</a:t>
            </a:r>
            <a:r>
              <a:rPr lang="en-IE" sz="1350" dirty="0">
                <a:solidFill>
                  <a:srgbClr val="002060"/>
                </a:solidFill>
                <a:latin typeface="Century Gothic"/>
              </a:rPr>
              <a:t>S.I. No. 205/2023)- signing and witnessing formalities and requirements to give notice  </a:t>
            </a:r>
          </a:p>
          <a:p>
            <a:pPr marL="0" indent="0">
              <a:spcAft>
                <a:spcPts val="375"/>
              </a:spcAft>
              <a:buNone/>
            </a:pPr>
            <a:endParaRPr lang="en-US" sz="13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spcAft>
                <a:spcPts val="375"/>
              </a:spcAft>
              <a:buNone/>
            </a:pPr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spcAft>
                <a:spcPts val="375"/>
              </a:spcAft>
              <a:buNone/>
            </a:pPr>
            <a:endParaRPr lang="en-US" sz="1200" dirty="0">
              <a:solidFill>
                <a:srgbClr val="002060"/>
              </a:solidFill>
              <a:latin typeface="Aptos Display" panose="020B0004020202020204" pitchFamily="34" charset="0"/>
            </a:endParaRPr>
          </a:p>
          <a:p>
            <a:pPr marL="0" indent="0">
              <a:spcAft>
                <a:spcPts val="375"/>
              </a:spcAft>
              <a:buNone/>
            </a:pPr>
            <a:endParaRPr lang="en-US" sz="1200" dirty="0">
              <a:solidFill>
                <a:srgbClr val="002060"/>
              </a:solidFill>
              <a:latin typeface="Aptos Display" panose="020B0004020202020204" pitchFamily="34" charset="0"/>
            </a:endParaRPr>
          </a:p>
        </p:txBody>
      </p:sp>
      <p:pic>
        <p:nvPicPr>
          <p:cNvPr id="20" name="Picture 19" descr="Customer">
            <a:extLst>
              <a:ext uri="{FF2B5EF4-FFF2-40B4-BE49-F238E27FC236}">
                <a16:creationId xmlns:a16="http://schemas.microsoft.com/office/drawing/2014/main" id="{6F4F2FC5-A11F-8010-DCB7-1674A8E510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79"/>
          <a:stretch/>
        </p:blipFill>
        <p:spPr bwMode="auto">
          <a:xfrm>
            <a:off x="6904251" y="2155717"/>
            <a:ext cx="996459" cy="1126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72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B57F-3E46-CCAF-6DEC-8ECC5D7F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>
                <a:solidFill>
                  <a:srgbClr val="002060"/>
                </a:solidFill>
              </a:rPr>
              <a:t>DMAAs: an overview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82C67-F175-A5C2-EA6C-5635658A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224" y="901062"/>
            <a:ext cx="8895968" cy="156966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Century Gothic" panose="020B0502020202020204" pitchFamily="34" charset="0"/>
              </a:rPr>
              <a:t>112 active notified DMAAs*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Century Gothic" panose="020B0502020202020204" pitchFamily="34" charset="0"/>
              </a:rPr>
              <a:t>33 pending review by the DSS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E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66001F-184F-F101-C73C-267DACA98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99044"/>
              </p:ext>
            </p:extLst>
          </p:nvPr>
        </p:nvGraphicFramePr>
        <p:xfrm>
          <a:off x="562918" y="1606376"/>
          <a:ext cx="2407854" cy="102725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0627">
                  <a:extLst>
                    <a:ext uri="{9D8B030D-6E8A-4147-A177-3AD203B41FA5}">
                      <a16:colId xmlns:a16="http://schemas.microsoft.com/office/drawing/2014/main" val="3202782753"/>
                    </a:ext>
                  </a:extLst>
                </a:gridCol>
                <a:gridCol w="541606">
                  <a:extLst>
                    <a:ext uri="{9D8B030D-6E8A-4147-A177-3AD203B41FA5}">
                      <a16:colId xmlns:a16="http://schemas.microsoft.com/office/drawing/2014/main" val="1399787472"/>
                    </a:ext>
                  </a:extLst>
                </a:gridCol>
                <a:gridCol w="445621">
                  <a:extLst>
                    <a:ext uri="{9D8B030D-6E8A-4147-A177-3AD203B41FA5}">
                      <a16:colId xmlns:a16="http://schemas.microsoft.com/office/drawing/2014/main" val="3791543527"/>
                    </a:ext>
                  </a:extLst>
                </a:gridCol>
              </a:tblGrid>
              <a:tr h="356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Gender of appointer 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Total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ctr"/>
                </a:tc>
                <a:extLst>
                  <a:ext uri="{0D108BD9-81ED-4DB2-BD59-A6C34878D82A}">
                    <a16:rowId xmlns:a16="http://schemas.microsoft.com/office/drawing/2014/main" val="4168537427"/>
                  </a:ext>
                </a:extLst>
              </a:tr>
              <a:tr h="10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Male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38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42%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extLst>
                  <a:ext uri="{0D108BD9-81ED-4DB2-BD59-A6C34878D82A}">
                    <a16:rowId xmlns:a16="http://schemas.microsoft.com/office/drawing/2014/main" val="292450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Female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46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51%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extLst>
                  <a:ext uri="{0D108BD9-81ED-4DB2-BD59-A6C34878D82A}">
                    <a16:rowId xmlns:a16="http://schemas.microsoft.com/office/drawing/2014/main" val="2006373350"/>
                  </a:ext>
                </a:extLst>
              </a:tr>
              <a:tr h="199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Prefer not to say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0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0%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extLst>
                  <a:ext uri="{0D108BD9-81ED-4DB2-BD59-A6C34878D82A}">
                    <a16:rowId xmlns:a16="http://schemas.microsoft.com/office/drawing/2014/main" val="27056762"/>
                  </a:ext>
                </a:extLst>
              </a:tr>
              <a:tr h="10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Unknown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7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8%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94" marR="18494" marT="0" marB="0" anchor="b"/>
                </a:tc>
                <a:extLst>
                  <a:ext uri="{0D108BD9-81ED-4DB2-BD59-A6C34878D82A}">
                    <a16:rowId xmlns:a16="http://schemas.microsoft.com/office/drawing/2014/main" val="3085861145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767017C-5ED6-8496-BA2F-A8464CE4C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267160"/>
              </p:ext>
            </p:extLst>
          </p:nvPr>
        </p:nvGraphicFramePr>
        <p:xfrm>
          <a:off x="3232466" y="901062"/>
          <a:ext cx="5417820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5357398-620E-CA4F-FA0B-74FDED62F75B}"/>
              </a:ext>
            </a:extLst>
          </p:cNvPr>
          <p:cNvSpPr/>
          <p:nvPr/>
        </p:nvSpPr>
        <p:spPr>
          <a:xfrm>
            <a:off x="562918" y="4164102"/>
            <a:ext cx="2654629" cy="4405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b="1" dirty="0">
              <a:solidFill>
                <a:srgbClr val="002060"/>
              </a:solidFill>
            </a:endParaRPr>
          </a:p>
          <a:p>
            <a:r>
              <a:rPr lang="en-GB" sz="1500" b="1" dirty="0">
                <a:solidFill>
                  <a:srgbClr val="002060"/>
                </a:solidFill>
              </a:rPr>
              <a:t>*Data as of 30 April 2025 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8FAD41-23B2-F86D-414C-6C1EB9876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26619"/>
              </p:ext>
            </p:extLst>
          </p:nvPr>
        </p:nvGraphicFramePr>
        <p:xfrm>
          <a:off x="590541" y="2861561"/>
          <a:ext cx="2407854" cy="11313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73428">
                  <a:extLst>
                    <a:ext uri="{9D8B030D-6E8A-4147-A177-3AD203B41FA5}">
                      <a16:colId xmlns:a16="http://schemas.microsoft.com/office/drawing/2014/main" val="856764249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2618987533"/>
                    </a:ext>
                  </a:extLst>
                </a:gridCol>
                <a:gridCol w="487312">
                  <a:extLst>
                    <a:ext uri="{9D8B030D-6E8A-4147-A177-3AD203B41FA5}">
                      <a16:colId xmlns:a16="http://schemas.microsoft.com/office/drawing/2014/main" val="522144321"/>
                    </a:ext>
                  </a:extLst>
                </a:gridCol>
              </a:tblGrid>
              <a:tr h="345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Civil Status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Total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%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ctr"/>
                </a:tc>
                <a:extLst>
                  <a:ext uri="{0D108BD9-81ED-4DB2-BD59-A6C34878D82A}">
                    <a16:rowId xmlns:a16="http://schemas.microsoft.com/office/drawing/2014/main" val="2043796248"/>
                  </a:ext>
                </a:extLst>
              </a:tr>
              <a:tr h="42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Cohabitating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1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1.1%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extLst>
                  <a:ext uri="{0D108BD9-81ED-4DB2-BD59-A6C34878D82A}">
                    <a16:rowId xmlns:a16="http://schemas.microsoft.com/office/drawing/2014/main" val="2472142673"/>
                  </a:ext>
                </a:extLst>
              </a:tr>
              <a:tr h="42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Married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34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37.4%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extLst>
                  <a:ext uri="{0D108BD9-81ED-4DB2-BD59-A6C34878D82A}">
                    <a16:rowId xmlns:a16="http://schemas.microsoft.com/office/drawing/2014/main" val="1078582745"/>
                  </a:ext>
                </a:extLst>
              </a:tr>
              <a:tr h="42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Separated/Divorced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0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0.0%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extLst>
                  <a:ext uri="{0D108BD9-81ED-4DB2-BD59-A6C34878D82A}">
                    <a16:rowId xmlns:a16="http://schemas.microsoft.com/office/drawing/2014/main" val="4054765504"/>
                  </a:ext>
                </a:extLst>
              </a:tr>
              <a:tr h="42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Single / Widowed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53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58.2%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extLst>
                  <a:ext uri="{0D108BD9-81ED-4DB2-BD59-A6C34878D82A}">
                    <a16:rowId xmlns:a16="http://schemas.microsoft.com/office/drawing/2014/main" val="965012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Unknown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3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0" dirty="0">
                          <a:effectLst/>
                        </a:rPr>
                        <a:t>3.3%</a:t>
                      </a:r>
                      <a:endParaRPr lang="en-I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94" marR="15994" marT="0" marB="0" anchor="b"/>
                </a:tc>
                <a:extLst>
                  <a:ext uri="{0D108BD9-81ED-4DB2-BD59-A6C34878D82A}">
                    <a16:rowId xmlns:a16="http://schemas.microsoft.com/office/drawing/2014/main" val="2073548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54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B57F-3E46-CCAF-6DEC-8ECC5D7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660" y="166577"/>
            <a:ext cx="3916680" cy="323165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>
                <a:solidFill>
                  <a:srgbClr val="002060"/>
                </a:solidFill>
              </a:rPr>
              <a:t>DMAAs: an overview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82C67-F175-A5C2-EA6C-5635658A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224" y="901062"/>
            <a:ext cx="8895968" cy="1269578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B99CF6-DA09-FD53-73E8-ECF2F940D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911360"/>
              </p:ext>
            </p:extLst>
          </p:nvPr>
        </p:nvGraphicFramePr>
        <p:xfrm>
          <a:off x="4209513" y="901062"/>
          <a:ext cx="5055636" cy="282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EA5FDE-4C30-1A61-A982-A144DAC2B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79354"/>
              </p:ext>
            </p:extLst>
          </p:nvPr>
        </p:nvGraphicFramePr>
        <p:xfrm>
          <a:off x="224877" y="738600"/>
          <a:ext cx="4210188" cy="11247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90933">
                  <a:extLst>
                    <a:ext uri="{9D8B030D-6E8A-4147-A177-3AD203B41FA5}">
                      <a16:colId xmlns:a16="http://schemas.microsoft.com/office/drawing/2014/main" val="3022528190"/>
                    </a:ext>
                  </a:extLst>
                </a:gridCol>
                <a:gridCol w="999809">
                  <a:extLst>
                    <a:ext uri="{9D8B030D-6E8A-4147-A177-3AD203B41FA5}">
                      <a16:colId xmlns:a16="http://schemas.microsoft.com/office/drawing/2014/main" val="3538541328"/>
                    </a:ext>
                  </a:extLst>
                </a:gridCol>
                <a:gridCol w="519446">
                  <a:extLst>
                    <a:ext uri="{9D8B030D-6E8A-4147-A177-3AD203B41FA5}">
                      <a16:colId xmlns:a16="http://schemas.microsoft.com/office/drawing/2014/main" val="1158521514"/>
                    </a:ext>
                  </a:extLst>
                </a:gridCol>
              </a:tblGrid>
              <a:tr h="17220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Communication/Other details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declared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6652522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Difficulty with learning, remembering, concentrating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6779357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Difficulty with basic physical activities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5506094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chronic illness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3984261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Psychological/Emotional condition/Mental health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6562415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Intellectual disability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81353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8A0B129-CEEA-2B86-4921-9427210A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70082"/>
              </p:ext>
            </p:extLst>
          </p:nvPr>
        </p:nvGraphicFramePr>
        <p:xfrm>
          <a:off x="224877" y="1935594"/>
          <a:ext cx="4201798" cy="24003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36701">
                  <a:extLst>
                    <a:ext uri="{9D8B030D-6E8A-4147-A177-3AD203B41FA5}">
                      <a16:colId xmlns:a16="http://schemas.microsoft.com/office/drawing/2014/main" val="2511451067"/>
                    </a:ext>
                  </a:extLst>
                </a:gridCol>
                <a:gridCol w="663441">
                  <a:extLst>
                    <a:ext uri="{9D8B030D-6E8A-4147-A177-3AD203B41FA5}">
                      <a16:colId xmlns:a16="http://schemas.microsoft.com/office/drawing/2014/main" val="1239646018"/>
                    </a:ext>
                  </a:extLst>
                </a:gridCol>
                <a:gridCol w="801656">
                  <a:extLst>
                    <a:ext uri="{9D8B030D-6E8A-4147-A177-3AD203B41FA5}">
                      <a16:colId xmlns:a16="http://schemas.microsoft.com/office/drawing/2014/main" val="2283027422"/>
                    </a:ext>
                  </a:extLst>
                </a:gridCol>
              </a:tblGrid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DMA is: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7822453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Daughter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6155472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564723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Sibling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5149387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0012141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0562717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Husband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8298423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5330072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1522868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Nephew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202646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8086685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1885757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181911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Cousin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0410860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 Giver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489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79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EAB3-AA0F-5C07-7CB3-63BF40299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64435DE-25BF-3B8C-72CF-E02367ED27FB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431040" y="1612511"/>
            <a:ext cx="2120583" cy="2120583"/>
          </a:xfrm>
          <a:prstGeom prst="ellipse">
            <a:avLst/>
          </a:prstGeom>
          <a:solidFill>
            <a:schemeClr val="tx2">
              <a:alpha val="20000"/>
            </a:schemeClr>
          </a:solidFill>
          <a:ln w="38100">
            <a:noFill/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D751962-2786-1B0E-7916-DD5F4D836A95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662399" y="1846344"/>
            <a:ext cx="1657866" cy="16578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16B7BCB-1C9C-2F8A-E11A-9B263F4B97C2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106021" y="549239"/>
            <a:ext cx="866682" cy="866682"/>
          </a:xfrm>
          <a:prstGeom prst="ellipse">
            <a:avLst/>
          </a:prstGeom>
          <a:solidFill>
            <a:srgbClr val="FC5C1C">
              <a:alpha val="20000"/>
            </a:srgbClr>
          </a:solidFill>
          <a:ln w="38100">
            <a:noFill/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FA18621-9E57-170E-1FEB-0A0CA1994E89}"/>
              </a:ext>
            </a:extLst>
          </p:cNvPr>
          <p:cNvSpPr txBox="1">
            <a:spLocks/>
          </p:cNvSpPr>
          <p:nvPr/>
        </p:nvSpPr>
        <p:spPr>
          <a:xfrm>
            <a:off x="467545" y="298563"/>
            <a:ext cx="6787368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dirty="0">
                <a:solidFill>
                  <a:srgbClr val="002060"/>
                </a:solidFill>
                <a:latin typeface="Century Gothic" panose="020B0502020202020204" pitchFamily="34" charset="0"/>
              </a:rPr>
              <a:t>Co-decision-maker (CDM)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59BA762-3680-8571-60B6-9796666B2DC6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281997" y="700738"/>
            <a:ext cx="567815" cy="58062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5C1C"/>
            </a:solidFill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06D78-041D-1663-CBFA-6B78C208EA63}"/>
              </a:ext>
            </a:extLst>
          </p:cNvPr>
          <p:cNvSpPr txBox="1"/>
          <p:nvPr/>
        </p:nvSpPr>
        <p:spPr>
          <a:xfrm>
            <a:off x="7981053" y="781194"/>
            <a:ext cx="1177412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3000" dirty="0">
                <a:solidFill>
                  <a:srgbClr val="FC5C1C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1D0F74-7953-2FC7-3848-60F9B73A4217}"/>
              </a:ext>
            </a:extLst>
          </p:cNvPr>
          <p:cNvSpPr txBox="1">
            <a:spLocks/>
          </p:cNvSpPr>
          <p:nvPr/>
        </p:nvSpPr>
        <p:spPr>
          <a:xfrm>
            <a:off x="294188" y="913664"/>
            <a:ext cx="8320265" cy="41809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58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12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70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‘Appointer’ is a person who considers that his or her capacity is or may shortly be in question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Co-decision-maker is a relative or friend in a pre-existing relationship of trust </a:t>
            </a:r>
          </a:p>
          <a:p>
            <a:pPr marL="0" indent="0">
              <a:lnSpc>
                <a:spcPts val="1800"/>
              </a:lnSpc>
              <a:spcAft>
                <a:spcPts val="375"/>
              </a:spcAft>
              <a:buNone/>
            </a:pP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27965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Functions of co-decision-maker:</a:t>
            </a:r>
          </a:p>
          <a:p>
            <a:pPr marL="462915" marR="5080" lvl="1" indent="-285750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assist the appointer to obtain relevant information </a:t>
            </a:r>
          </a:p>
          <a:p>
            <a:pPr marL="462915" marR="5080" lvl="1" indent="-285750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advise the appointer, explain relevant information ascertain and </a:t>
            </a:r>
          </a:p>
          <a:p>
            <a:pPr marL="177165" marR="5080" lvl="1">
              <a:lnSpc>
                <a:spcPts val="1800"/>
              </a:lnSpc>
              <a:spcAft>
                <a:spcPts val="375"/>
              </a:spcAft>
              <a:tabLst>
                <a:tab pos="299085" algn="l"/>
                <a:tab pos="299720" algn="l"/>
              </a:tabLst>
            </a:pP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help to communicate will and preferences</a:t>
            </a:r>
          </a:p>
          <a:p>
            <a:pPr marL="462915" marR="5080" lvl="1" indent="-285750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make a relevant decision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jointly</a:t>
            </a:r>
          </a:p>
          <a:p>
            <a:pPr marL="462915" marR="5080" lvl="1" indent="-285750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make reasonable efforts to ensure that decision is implemented</a:t>
            </a:r>
          </a:p>
          <a:p>
            <a:pPr marL="462915" marR="5080" lvl="1" indent="-285750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GB" sz="1400" dirty="0">
                <a:solidFill>
                  <a:srgbClr val="002060"/>
                </a:solidFill>
                <a:latin typeface="Century Gothic"/>
              </a:rPr>
              <a:t>to acquiesce- unless serious harm is foreseeable, but this does not confer a right of veto </a:t>
            </a:r>
          </a:p>
          <a:p>
            <a:pPr marL="391160" marR="5080" lvl="1" indent="-213995">
              <a:lnSpc>
                <a:spcPts val="1800"/>
              </a:lnSpc>
              <a:spcAft>
                <a:spcPts val="375"/>
              </a:spcAft>
              <a:buFont typeface="Aptos Display" panose="020B0004020202020204" pitchFamily="34" charset="0"/>
              <a:buChar char="-"/>
              <a:tabLst>
                <a:tab pos="299085" algn="l"/>
                <a:tab pos="299720" algn="l"/>
              </a:tabLst>
            </a:pPr>
            <a:endParaRPr lang="en-GB" sz="1400" dirty="0">
              <a:solidFill>
                <a:srgbClr val="002060"/>
              </a:solidFill>
              <a:latin typeface="Century Gothic"/>
            </a:endParaRPr>
          </a:p>
          <a:p>
            <a:pPr marR="5080"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  <a:tabLst>
                <a:tab pos="299085" algn="l"/>
                <a:tab pos="299720" algn="l"/>
              </a:tabLst>
            </a:pP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An appointer may appoint only one co-decision-maker in a single co-decision-making agreement </a:t>
            </a:r>
          </a:p>
          <a:p>
            <a:pPr marL="177165" marR="5080" lvl="1">
              <a:lnSpc>
                <a:spcPts val="1800"/>
              </a:lnSpc>
              <a:spcAft>
                <a:spcPts val="375"/>
              </a:spcAft>
              <a:tabLst>
                <a:tab pos="299085" algn="l"/>
                <a:tab pos="299720" algn="l"/>
              </a:tabLst>
            </a:pPr>
            <a:endParaRPr lang="en-GB" sz="1400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7F02D4-F8B3-3191-91C6-EAC9B901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3" y="2155696"/>
            <a:ext cx="1034213" cy="10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0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EAB3-AA0F-5C07-7CB3-63BF40299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16B7BCB-1C9C-2F8A-E11A-9B263F4B97C2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179809" y="161512"/>
            <a:ext cx="866682" cy="866682"/>
          </a:xfrm>
          <a:prstGeom prst="ellipse">
            <a:avLst/>
          </a:prstGeom>
          <a:solidFill>
            <a:srgbClr val="FC5C1C">
              <a:alpha val="20000"/>
            </a:srgbClr>
          </a:solidFill>
          <a:ln w="38100">
            <a:noFill/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FA18621-9E57-170E-1FEB-0A0CA1994E89}"/>
              </a:ext>
            </a:extLst>
          </p:cNvPr>
          <p:cNvSpPr txBox="1">
            <a:spLocks/>
          </p:cNvSpPr>
          <p:nvPr/>
        </p:nvSpPr>
        <p:spPr>
          <a:xfrm>
            <a:off x="530850" y="48114"/>
            <a:ext cx="7751147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Registration of a co-decision-making agreement (CDMA)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59BA762-3680-8571-60B6-9796666B2DC6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281997" y="279915"/>
            <a:ext cx="567815" cy="58062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5C1C"/>
            </a:solidFill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06D78-041D-1663-CBFA-6B78C208EA63}"/>
              </a:ext>
            </a:extLst>
          </p:cNvPr>
          <p:cNvSpPr txBox="1"/>
          <p:nvPr/>
        </p:nvSpPr>
        <p:spPr>
          <a:xfrm>
            <a:off x="8024444" y="466102"/>
            <a:ext cx="1177412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3000" dirty="0">
                <a:solidFill>
                  <a:srgbClr val="FC5C1C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1D0F74-7953-2FC7-3848-60F9B73A4217}"/>
              </a:ext>
            </a:extLst>
          </p:cNvPr>
          <p:cNvSpPr txBox="1">
            <a:spLocks/>
          </p:cNvSpPr>
          <p:nvPr/>
        </p:nvSpPr>
        <p:spPr>
          <a:xfrm>
            <a:off x="28794" y="385997"/>
            <a:ext cx="8808436" cy="41809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58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12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70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Application to register must contain supporting statements, including:</a:t>
            </a:r>
          </a:p>
          <a:p>
            <a:pPr marL="481959" lvl="2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from appointer that he or she understands and wish to enter into a co-decision-making agreement</a:t>
            </a:r>
          </a:p>
          <a:p>
            <a:pPr marL="481959" lvl="2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from co-decision-maker that he or she understands and undertakes to comply with functions and guiding principles </a:t>
            </a:r>
          </a:p>
          <a:p>
            <a:pPr marL="481959" lvl="2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statement </a:t>
            </a:r>
            <a:r>
              <a:rPr lang="en-GB" sz="1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as to why as to why the less intrusive measure of a DMAA was not chosen </a:t>
            </a:r>
          </a:p>
          <a:p>
            <a:pPr marL="481959" lvl="2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capacity statement from a medical practitioner or prescribed healthcare professional to confirm</a:t>
            </a:r>
          </a:p>
          <a:p>
            <a:pPr marL="662505" lvl="3" indent="-171450">
              <a:lnSpc>
                <a:spcPts val="1800"/>
              </a:lnSpc>
              <a:spcAft>
                <a:spcPts val="375"/>
              </a:spcAft>
              <a:buFontTx/>
              <a:buChar char="-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appointer has capacity to decide to enter into a co-decision-making agreement</a:t>
            </a:r>
          </a:p>
          <a:p>
            <a:pPr marL="662505" lvl="3" indent="-171450">
              <a:lnSpc>
                <a:spcPts val="1800"/>
              </a:lnSpc>
              <a:spcAft>
                <a:spcPts val="375"/>
              </a:spcAft>
              <a:buFontTx/>
              <a:buChar char="-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requires the assistance of the co-decision-maker </a:t>
            </a:r>
          </a:p>
          <a:p>
            <a:pPr marL="662505" lvl="3" indent="-171450">
              <a:lnSpc>
                <a:spcPts val="1800"/>
              </a:lnSpc>
              <a:spcAft>
                <a:spcPts val="375"/>
              </a:spcAft>
              <a:buFontTx/>
              <a:buChar char="-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has capacity to make decisions specified in the co-decision-making agreement </a:t>
            </a:r>
          </a:p>
          <a:p>
            <a:pPr marL="491055" lvl="3">
              <a:lnSpc>
                <a:spcPts val="1800"/>
              </a:lnSpc>
              <a:spcAft>
                <a:spcPts val="375"/>
              </a:spcAft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with the co-decision-maker </a:t>
            </a:r>
          </a:p>
          <a:p>
            <a:pPr marL="171450" indent="-171450"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parties- family members or other current decision supporters-  may object on specified grounds</a:t>
            </a:r>
          </a:p>
          <a:p>
            <a:pPr marL="171450" indent="-171450"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DSS must review to ensure compliance and consider any objections before registering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4B0F4-AD29-F6DC-B982-A0F1BE1C98A1}"/>
              </a:ext>
            </a:extLst>
          </p:cNvPr>
          <p:cNvSpPr txBox="1"/>
          <p:nvPr/>
        </p:nvSpPr>
        <p:spPr>
          <a:xfrm>
            <a:off x="747068" y="3880498"/>
            <a:ext cx="7318710" cy="5811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decision taken in scope of a registered CMDA shall not be challenged for incapacity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decision not taken jointly is null and void/ documents requiring signature must be co-signed</a:t>
            </a:r>
          </a:p>
        </p:txBody>
      </p:sp>
    </p:spTree>
    <p:extLst>
      <p:ext uri="{BB962C8B-B14F-4D97-AF65-F5344CB8AC3E}">
        <p14:creationId xmlns:p14="http://schemas.microsoft.com/office/powerpoint/2010/main" val="13038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EAB3-AA0F-5C07-7CB3-63BF40299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16B7BCB-1C9C-2F8A-E11A-9B263F4B97C2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162781" y="117127"/>
            <a:ext cx="866682" cy="866682"/>
          </a:xfrm>
          <a:prstGeom prst="ellipse">
            <a:avLst/>
          </a:prstGeom>
          <a:solidFill>
            <a:srgbClr val="FC5C1C">
              <a:alpha val="20000"/>
            </a:srgbClr>
          </a:solidFill>
          <a:ln w="38100">
            <a:noFill/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FA18621-9E57-170E-1FEB-0A0CA1994E89}"/>
              </a:ext>
            </a:extLst>
          </p:cNvPr>
          <p:cNvSpPr txBox="1">
            <a:spLocks/>
          </p:cNvSpPr>
          <p:nvPr/>
        </p:nvSpPr>
        <p:spPr>
          <a:xfrm>
            <a:off x="208748" y="36096"/>
            <a:ext cx="7751147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CDMA: After registration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59BA762-3680-8571-60B6-9796666B2DC6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8339654" y="273152"/>
            <a:ext cx="567815" cy="58062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5C1C"/>
            </a:solidFill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06D78-041D-1663-CBFA-6B78C208EA63}"/>
              </a:ext>
            </a:extLst>
          </p:cNvPr>
          <p:cNvSpPr txBox="1"/>
          <p:nvPr/>
        </p:nvSpPr>
        <p:spPr>
          <a:xfrm>
            <a:off x="8081889" y="393895"/>
            <a:ext cx="1051706" cy="3587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3000" dirty="0">
                <a:solidFill>
                  <a:srgbClr val="FC5C1C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1D0F74-7953-2FC7-3848-60F9B73A4217}"/>
              </a:ext>
            </a:extLst>
          </p:cNvPr>
          <p:cNvSpPr txBox="1">
            <a:spLocks/>
          </p:cNvSpPr>
          <p:nvPr/>
        </p:nvSpPr>
        <p:spPr>
          <a:xfrm>
            <a:off x="0" y="393895"/>
            <a:ext cx="8999245" cy="42918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58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12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70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Co-decision-maker reports to the DSS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Annual reports must detail any financial transactions 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Co-decision-maker may not claim remuneration and may not make gifts 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Non-compliance with reporting may lead to removal by the DSS- this determination is appealable to court</a:t>
            </a:r>
          </a:p>
          <a:p>
            <a:pPr marL="0" indent="0">
              <a:lnSpc>
                <a:spcPts val="1800"/>
              </a:lnSpc>
              <a:spcAft>
                <a:spcPts val="375"/>
              </a:spcAft>
              <a:buNone/>
            </a:pPr>
            <a:endParaRPr lang="en-US" sz="1200" dirty="0">
              <a:solidFill>
                <a:srgbClr val="002060"/>
              </a:solidFill>
              <a:latin typeface="Century Gothic"/>
            </a:endParaRP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Section 26: DSS also conducts separate periodic reviews after 12-15 months and every 3 years- an updated capacity statement is required 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Co-decision-maker is obliged to notify the DSS if the appointer’s capacity either deteriorates or improves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02060"/>
              </a:solidFill>
              <a:latin typeface="Century Gothic"/>
            </a:endParaRP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Matters giving rise to nullity include:</a:t>
            </a:r>
          </a:p>
          <a:p>
            <a:pPr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867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Century Gothic"/>
              </a:rPr>
              <a:t>the appointer moves to a higher tier of support</a:t>
            </a:r>
          </a:p>
          <a:p>
            <a:pPr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 the co-decision-maker becomes disqualified based on eligibility criteria</a:t>
            </a:r>
          </a:p>
          <a:p>
            <a:pPr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 the co-decision-maker  is the appointer’s spouse or partner and the relationship ends</a:t>
            </a:r>
          </a:p>
          <a:p>
            <a:pPr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entury Gothic"/>
              </a:rPr>
              <a:t> the co-decision-maker  enters into a decision support arrangement  </a:t>
            </a: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02060"/>
              </a:solidFill>
              <a:latin typeface="Century Gothic"/>
            </a:endParaRPr>
          </a:p>
          <a:p>
            <a:pPr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02060"/>
              </a:solidFill>
              <a:latin typeface="Century Gothic"/>
            </a:endParaRPr>
          </a:p>
          <a:p>
            <a:pPr marL="227965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2060"/>
              </a:solidFill>
              <a:latin typeface="Century Gothic"/>
            </a:endParaRPr>
          </a:p>
          <a:p>
            <a:pPr marL="227965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3E86F-CDD7-98AD-2759-1D23FE28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282" y="2683369"/>
            <a:ext cx="1422998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B57F-3E46-CCAF-6DEC-8ECC5D7F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>
                <a:solidFill>
                  <a:srgbClr val="002060"/>
                </a:solidFill>
              </a:rPr>
              <a:t>CDMAs: an overview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82C67-F175-A5C2-EA6C-5635658A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224" y="901062"/>
            <a:ext cx="8895968" cy="1700466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Century Gothic" panose="020B0502020202020204" pitchFamily="34" charset="0"/>
              </a:rPr>
              <a:t>94 active notified CDMAs*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Century Gothic" panose="020B0502020202020204" pitchFamily="34" charset="0"/>
              </a:rPr>
              <a:t>60 pending review by the DSS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E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66001F-184F-F101-C73C-267DACA98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66446"/>
              </p:ext>
            </p:extLst>
          </p:nvPr>
        </p:nvGraphicFramePr>
        <p:xfrm>
          <a:off x="301224" y="1499561"/>
          <a:ext cx="3166462" cy="10443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41644">
                  <a:extLst>
                    <a:ext uri="{9D8B030D-6E8A-4147-A177-3AD203B41FA5}">
                      <a16:colId xmlns:a16="http://schemas.microsoft.com/office/drawing/2014/main" val="3202782753"/>
                    </a:ext>
                  </a:extLst>
                </a:gridCol>
                <a:gridCol w="766689">
                  <a:extLst>
                    <a:ext uri="{9D8B030D-6E8A-4147-A177-3AD203B41FA5}">
                      <a16:colId xmlns:a16="http://schemas.microsoft.com/office/drawing/2014/main" val="1399787472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3791543527"/>
                    </a:ext>
                  </a:extLst>
                </a:gridCol>
              </a:tblGrid>
              <a:tr h="36440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Gender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8537427"/>
                  </a:ext>
                </a:extLst>
              </a:tr>
              <a:tr h="10367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450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373350"/>
                  </a:ext>
                </a:extLst>
              </a:tr>
              <a:tr h="19988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Unknown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56762"/>
                  </a:ext>
                </a:extLst>
              </a:tr>
              <a:tr h="10367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Prefer not to say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586114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5357398-620E-CA4F-FA0B-74FDED62F75B}"/>
              </a:ext>
            </a:extLst>
          </p:cNvPr>
          <p:cNvSpPr/>
          <p:nvPr/>
        </p:nvSpPr>
        <p:spPr>
          <a:xfrm>
            <a:off x="562918" y="4164102"/>
            <a:ext cx="2654629" cy="4405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b="1" dirty="0">
              <a:solidFill>
                <a:srgbClr val="002060"/>
              </a:solidFill>
            </a:endParaRPr>
          </a:p>
          <a:p>
            <a:r>
              <a:rPr lang="en-GB" sz="1500" b="1" dirty="0">
                <a:solidFill>
                  <a:srgbClr val="002060"/>
                </a:solidFill>
              </a:rPr>
              <a:t>*Data as of 30 April 2025 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8FAD41-23B2-F86D-414C-6C1EB9876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70141"/>
              </p:ext>
            </p:extLst>
          </p:nvPr>
        </p:nvGraphicFramePr>
        <p:xfrm>
          <a:off x="301224" y="2813569"/>
          <a:ext cx="3166461" cy="11517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2575">
                  <a:extLst>
                    <a:ext uri="{9D8B030D-6E8A-4147-A177-3AD203B41FA5}">
                      <a16:colId xmlns:a16="http://schemas.microsoft.com/office/drawing/2014/main" val="856764249"/>
                    </a:ext>
                  </a:extLst>
                </a:gridCol>
                <a:gridCol w="624680">
                  <a:extLst>
                    <a:ext uri="{9D8B030D-6E8A-4147-A177-3AD203B41FA5}">
                      <a16:colId xmlns:a16="http://schemas.microsoft.com/office/drawing/2014/main" val="2618987533"/>
                    </a:ext>
                  </a:extLst>
                </a:gridCol>
                <a:gridCol w="479206">
                  <a:extLst>
                    <a:ext uri="{9D8B030D-6E8A-4147-A177-3AD203B41FA5}">
                      <a16:colId xmlns:a16="http://schemas.microsoft.com/office/drawing/2014/main" val="522144321"/>
                    </a:ext>
                  </a:extLst>
                </a:gridCol>
              </a:tblGrid>
              <a:tr h="35166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Civil Status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3796248"/>
                  </a:ext>
                </a:extLst>
              </a:tr>
              <a:tr h="15918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Single / Widowed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2142673"/>
                  </a:ext>
                </a:extLst>
              </a:tr>
              <a:tr h="15918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Married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8582745"/>
                  </a:ext>
                </a:extLst>
              </a:tr>
              <a:tr h="15918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Unknown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4765504"/>
                  </a:ext>
                </a:extLst>
              </a:tr>
              <a:tr h="15918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Cohabitating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5012266"/>
                  </a:ext>
                </a:extLst>
              </a:tr>
              <a:tr h="15918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Separated/Divorced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4311985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137A1D-A0E7-AB60-DB20-BB0263A34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712875"/>
              </p:ext>
            </p:extLst>
          </p:nvPr>
        </p:nvGraphicFramePr>
        <p:xfrm>
          <a:off x="4062850" y="1195228"/>
          <a:ext cx="4539178" cy="275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71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B57F-3E46-CCAF-6DEC-8ECC5D7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660" y="166577"/>
            <a:ext cx="3916680" cy="323165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>
                <a:solidFill>
                  <a:srgbClr val="002060"/>
                </a:solidFill>
              </a:rPr>
              <a:t>CDMAs: an overview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82C67-F175-A5C2-EA6C-5635658A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224" y="901062"/>
            <a:ext cx="8895968" cy="1269578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E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EA5FDE-4C30-1A61-A982-A144DAC2B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11421"/>
              </p:ext>
            </p:extLst>
          </p:nvPr>
        </p:nvGraphicFramePr>
        <p:xfrm>
          <a:off x="216487" y="502062"/>
          <a:ext cx="4210188" cy="11734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64338">
                  <a:extLst>
                    <a:ext uri="{9D8B030D-6E8A-4147-A177-3AD203B41FA5}">
                      <a16:colId xmlns:a16="http://schemas.microsoft.com/office/drawing/2014/main" val="3022528190"/>
                    </a:ext>
                  </a:extLst>
                </a:gridCol>
                <a:gridCol w="826404">
                  <a:extLst>
                    <a:ext uri="{9D8B030D-6E8A-4147-A177-3AD203B41FA5}">
                      <a16:colId xmlns:a16="http://schemas.microsoft.com/office/drawing/2014/main" val="3538541328"/>
                    </a:ext>
                  </a:extLst>
                </a:gridCol>
                <a:gridCol w="519446">
                  <a:extLst>
                    <a:ext uri="{9D8B030D-6E8A-4147-A177-3AD203B41FA5}">
                      <a16:colId xmlns:a16="http://schemas.microsoft.com/office/drawing/2014/main" val="1158521514"/>
                    </a:ext>
                  </a:extLst>
                </a:gridCol>
              </a:tblGrid>
              <a:tr h="17220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Communication/Other details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declared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6652522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Difficulty with learning, remembering, concentrating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6779357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Difficulty with basic physical activities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5506094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Intellectual disability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3984261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chronic illness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6562415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Psychological/emotional condition/mental illness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81353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8A0B129-CEEA-2B86-4921-9427210A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92825"/>
              </p:ext>
            </p:extLst>
          </p:nvPr>
        </p:nvGraphicFramePr>
        <p:xfrm>
          <a:off x="216487" y="2012966"/>
          <a:ext cx="4210187" cy="255551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87225">
                  <a:extLst>
                    <a:ext uri="{9D8B030D-6E8A-4147-A177-3AD203B41FA5}">
                      <a16:colId xmlns:a16="http://schemas.microsoft.com/office/drawing/2014/main" val="2511451067"/>
                    </a:ext>
                  </a:extLst>
                </a:gridCol>
                <a:gridCol w="734927">
                  <a:extLst>
                    <a:ext uri="{9D8B030D-6E8A-4147-A177-3AD203B41FA5}">
                      <a16:colId xmlns:a16="http://schemas.microsoft.com/office/drawing/2014/main" val="1239646018"/>
                    </a:ext>
                  </a:extLst>
                </a:gridCol>
                <a:gridCol w="888035">
                  <a:extLst>
                    <a:ext uri="{9D8B030D-6E8A-4147-A177-3AD203B41FA5}">
                      <a16:colId xmlns:a16="http://schemas.microsoft.com/office/drawing/2014/main" val="2283027422"/>
                    </a:ext>
                  </a:extLst>
                </a:gridCol>
              </a:tblGrid>
              <a:tr h="31523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CDM is: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7822453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Sibling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6155472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564723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Daughter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5149387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0012141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Wife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0562717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Nephew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8298423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Niece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5330072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Friend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1522868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202646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Uncle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8086685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Cousin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1885757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Grandchild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181911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Cohabitant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0410860"/>
                  </a:ext>
                </a:extLst>
              </a:tr>
              <a:tr h="13107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Husband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489919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EBCC29-F42C-B984-C0E7-C8450CC69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360020"/>
              </p:ext>
            </p:extLst>
          </p:nvPr>
        </p:nvGraphicFramePr>
        <p:xfrm>
          <a:off x="4215053" y="1012315"/>
          <a:ext cx="5066876" cy="259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23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73789-E1B6-D80C-E079-C93F110FD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6E36DEAF-2239-DDC1-1E5B-7A2E1F3CE8DA}"/>
              </a:ext>
            </a:extLst>
          </p:cNvPr>
          <p:cNvSpPr txBox="1">
            <a:spLocks/>
          </p:cNvSpPr>
          <p:nvPr/>
        </p:nvSpPr>
        <p:spPr>
          <a:xfrm>
            <a:off x="469723" y="105430"/>
            <a:ext cx="7569964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dirty="0">
                <a:solidFill>
                  <a:srgbClr val="002060"/>
                </a:solidFill>
                <a:latin typeface="Century Gothic" panose="020B0502020202020204" pitchFamily="34" charset="0"/>
              </a:rPr>
              <a:t> Matters arising….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291EF9-EF24-78FC-A083-852A7D9C86EA}"/>
              </a:ext>
            </a:extLst>
          </p:cNvPr>
          <p:cNvSpPr txBox="1">
            <a:spLocks/>
          </p:cNvSpPr>
          <p:nvPr/>
        </p:nvSpPr>
        <p:spPr>
          <a:xfrm>
            <a:off x="303197" y="505727"/>
            <a:ext cx="8568750" cy="39818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58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12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70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Century Gothic"/>
              </a:rPr>
              <a:t>Section 138: </a:t>
            </a:r>
            <a:r>
              <a:rPr lang="en-GB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nothing in this Act alters the existing law on capacity or consent in relation to specific matters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including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36855"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marriage</a:t>
            </a:r>
          </a:p>
          <a:p>
            <a:pPr marL="236855"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separation and divorce</a:t>
            </a:r>
          </a:p>
          <a:p>
            <a:pPr marL="236855"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placing a child for adoption </a:t>
            </a:r>
          </a:p>
          <a:p>
            <a:pPr marL="236855"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guardianship</a:t>
            </a:r>
          </a:p>
          <a:p>
            <a:pPr marL="236855" lvl="1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sexual relations</a:t>
            </a:r>
          </a:p>
          <a:p>
            <a:pPr marL="236855" lvl="1">
              <a:lnSpc>
                <a:spcPts val="1800"/>
              </a:lnSpc>
              <a:spcAft>
                <a:spcPts val="375"/>
              </a:spcAft>
            </a:pP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27965" lvl="1" indent="-227965">
              <a:lnSpc>
                <a:spcPts val="1800"/>
              </a:lnSpc>
              <a:spcAft>
                <a:spcPts val="375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Century Gothic"/>
              </a:rPr>
              <a:t>Section 41(3) when the </a:t>
            </a:r>
            <a:r>
              <a:rPr lang="en-US" sz="1400" b="1" dirty="0">
                <a:solidFill>
                  <a:srgbClr val="002060"/>
                </a:solidFill>
                <a:latin typeface="Century Gothic"/>
              </a:rPr>
              <a:t>court</a:t>
            </a:r>
            <a:r>
              <a:rPr lang="en-US" sz="1400" dirty="0">
                <a:solidFill>
                  <a:srgbClr val="002060"/>
                </a:solidFill>
                <a:latin typeface="Century Gothic"/>
              </a:rPr>
              <a:t> declares that a relevant person lacks capacity unless assisted by a co-decision-maker but the relevant person dos not have a suitable co-decision-maker, then a decision-making representative appointed in default must  endeavour to make decision jointly </a:t>
            </a:r>
          </a:p>
          <a:p>
            <a:pPr marL="0" lvl="1">
              <a:lnSpc>
                <a:spcPts val="1800"/>
              </a:lnSpc>
              <a:spcAft>
                <a:spcPts val="375"/>
              </a:spcAft>
              <a:buSzPct val="80000"/>
            </a:pPr>
            <a:endParaRPr lang="en-US" sz="1400" dirty="0">
              <a:solidFill>
                <a:srgbClr val="002060"/>
              </a:solidFill>
              <a:latin typeface="Century Gothic"/>
            </a:endParaRPr>
          </a:p>
          <a:p>
            <a:pPr marL="227965" lvl="1" indent="-227965">
              <a:lnSpc>
                <a:spcPts val="1800"/>
              </a:lnSpc>
              <a:spcAft>
                <a:spcPts val="375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Century Gothic"/>
              </a:rPr>
              <a:t>Issues with wards who are discharged from wardship to register a co-decision-making agreement</a:t>
            </a:r>
          </a:p>
          <a:p>
            <a:pPr marL="0" lvl="1">
              <a:lnSpc>
                <a:spcPts val="1800"/>
              </a:lnSpc>
              <a:spcAft>
                <a:spcPts val="375"/>
              </a:spcAft>
              <a:buSzPct val="80000"/>
            </a:pPr>
            <a:endParaRPr lang="en-US" sz="1400" dirty="0">
              <a:solidFill>
                <a:srgbClr val="002060"/>
              </a:solidFill>
              <a:latin typeface="Century Gothic"/>
            </a:endParaRPr>
          </a:p>
          <a:p>
            <a:pPr marL="522605" lvl="1" indent="-285750"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22605" lvl="1" indent="-285750">
              <a:lnSpc>
                <a:spcPts val="18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36855" lvl="1">
              <a:lnSpc>
                <a:spcPts val="1800"/>
              </a:lnSpc>
              <a:spcAft>
                <a:spcPts val="375"/>
              </a:spcAft>
            </a:pP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36855" lvl="1">
              <a:lnSpc>
                <a:spcPts val="1800"/>
              </a:lnSpc>
              <a:spcAft>
                <a:spcPts val="375"/>
              </a:spcAft>
            </a:pP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27965" indent="-227965">
              <a:lnSpc>
                <a:spcPts val="18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70BBB8-9A43-E740-8FDC-47C78C10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96"/>
            <a:ext cx="9144000" cy="32316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Investigations of </a:t>
            </a:r>
            <a:r>
              <a:rPr lang="en-US" sz="1800" dirty="0">
                <a:solidFill>
                  <a:srgbClr val="002060"/>
                </a:solidFill>
              </a:rPr>
              <a:t>c</a:t>
            </a:r>
            <a:r>
              <a:rPr lang="en-US" sz="1800" b="1" dirty="0">
                <a:solidFill>
                  <a:srgbClr val="002060"/>
                </a:solidFill>
              </a:rPr>
              <a:t>omplaints about decision support arrangements </a:t>
            </a:r>
            <a:endParaRPr lang="en-US" sz="18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6C4788D-58ED-FF49-9727-0BA197E94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889315" cy="333528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22590E-1FF0-4643-B4D1-615ACD6CF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27" y="914400"/>
            <a:ext cx="4199573" cy="333528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B39D984E-A7A5-5541-9137-11655BD7FF9D}"/>
              </a:ext>
            </a:extLst>
          </p:cNvPr>
          <p:cNvSpPr txBox="1"/>
          <p:nvPr/>
        </p:nvSpPr>
        <p:spPr>
          <a:xfrm>
            <a:off x="5200649" y="1011842"/>
            <a:ext cx="317332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342900">
              <a:spcBef>
                <a:spcPts val="75"/>
              </a:spcBef>
            </a:pPr>
            <a:r>
              <a:rPr lang="en-IE" sz="1800" b="1" dirty="0">
                <a:solidFill>
                  <a:srgbClr val="FFFFFF"/>
                </a:solidFill>
                <a:latin typeface="Century Gothic"/>
                <a:cs typeface="Century Gothic"/>
              </a:rPr>
              <a:t>Director powers – Section 96</a:t>
            </a:r>
            <a:endParaRPr sz="15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76BD867-B4ED-2D47-B06D-F45BC6852141}"/>
              </a:ext>
            </a:extLst>
          </p:cNvPr>
          <p:cNvSpPr txBox="1"/>
          <p:nvPr/>
        </p:nvSpPr>
        <p:spPr>
          <a:xfrm>
            <a:off x="1093659" y="1011842"/>
            <a:ext cx="309133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342900">
              <a:spcBef>
                <a:spcPts val="75"/>
              </a:spcBef>
            </a:pPr>
            <a:r>
              <a:rPr lang="en-IE" sz="1800" b="1" dirty="0">
                <a:solidFill>
                  <a:srgbClr val="FFFFFF"/>
                </a:solidFill>
                <a:latin typeface="Century Gothic"/>
                <a:cs typeface="Century Gothic"/>
              </a:rPr>
              <a:t>Grounds of complaint</a:t>
            </a:r>
            <a:endParaRPr sz="15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C1B33BC-BD1F-174C-BB0D-61B508306053}"/>
              </a:ext>
            </a:extLst>
          </p:cNvPr>
          <p:cNvSpPr txBox="1"/>
          <p:nvPr/>
        </p:nvSpPr>
        <p:spPr>
          <a:xfrm>
            <a:off x="743139" y="1705524"/>
            <a:ext cx="3200400" cy="1989167"/>
          </a:xfrm>
          <a:prstGeom prst="rect">
            <a:avLst/>
          </a:prstGeom>
        </p:spPr>
        <p:txBody>
          <a:bodyPr vert="horz" wrap="square" lIns="0" tIns="62389" rIns="0" bIns="0" rtlCol="0">
            <a:spAutoFit/>
          </a:bodyPr>
          <a:lstStyle/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Acting outside scope 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Unsuitability 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Arrangement not in accordance with will and preferences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Fraud, coercion, undue influence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Capacity issues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Breach of function or a breach of  Act, including guiding principles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endParaRPr lang="en-IE" sz="1200" spc="-4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endParaRPr sz="1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3EDA0D9-6761-084F-8748-4F6386BCA59F}"/>
              </a:ext>
            </a:extLst>
          </p:cNvPr>
          <p:cNvSpPr txBox="1"/>
          <p:nvPr/>
        </p:nvSpPr>
        <p:spPr>
          <a:xfrm>
            <a:off x="5118699" y="1600200"/>
            <a:ext cx="3469230" cy="1989167"/>
          </a:xfrm>
          <a:prstGeom prst="rect">
            <a:avLst/>
          </a:prstGeom>
        </p:spPr>
        <p:txBody>
          <a:bodyPr vert="horz" wrap="square" lIns="0" tIns="62389" rIns="0" bIns="0" rtlCol="0">
            <a:spAutoFit/>
          </a:bodyPr>
          <a:lstStyle/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Commission a special or general visitor 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Summon witnesses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Take up evidence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Escalate to court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Temporarily suspend pending investigation 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Escalate for criminal investigation, if necessary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Conduct own initiative investigations</a:t>
            </a:r>
          </a:p>
          <a:p>
            <a:pPr marL="202406" marR="333851" indent="-193358" defTabSz="342900">
              <a:lnSpc>
                <a:spcPct val="80000"/>
              </a:lnSpc>
              <a:spcBef>
                <a:spcPts val="491"/>
              </a:spcBef>
              <a:buFont typeface="Courier New"/>
              <a:buChar char="o"/>
              <a:tabLst>
                <a:tab pos="202883" algn="l"/>
              </a:tabLst>
            </a:pPr>
            <a:r>
              <a:rPr lang="en-IE" sz="1200" spc="-4" dirty="0">
                <a:solidFill>
                  <a:srgbClr val="000000"/>
                </a:solidFill>
                <a:latin typeface="Century Gothic"/>
                <a:cs typeface="Century Gothic"/>
              </a:rPr>
              <a:t>Resolve informally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7D5741C-38E9-A146-8D0A-7C77210BA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2" y="2150548"/>
            <a:ext cx="1503654" cy="17169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72F8EF-2ADF-6702-67A8-EC36ACE2A9C2}"/>
              </a:ext>
            </a:extLst>
          </p:cNvPr>
          <p:cNvSpPr/>
          <p:nvPr/>
        </p:nvSpPr>
        <p:spPr>
          <a:xfrm>
            <a:off x="2639328" y="4057397"/>
            <a:ext cx="3580836" cy="48938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342900">
              <a:buFont typeface="Courier New" panose="02070309020205020404" pitchFamily="49" charset="0"/>
              <a:buChar char="o"/>
            </a:pPr>
            <a:endParaRPr lang="en-IE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57175" indent="-257175" defTabSz="342900">
              <a:buFont typeface="Courier New" panose="02070309020205020404" pitchFamily="49" charset="0"/>
              <a:buChar char="o"/>
            </a:pPr>
            <a:r>
              <a:rPr lang="en-IE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Complaint may be raised by any person</a:t>
            </a:r>
          </a:p>
          <a:p>
            <a:pPr defTabSz="342900"/>
            <a:endParaRPr lang="en-IE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2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76BCACB4-523E-FC40-A318-BF3C16F0E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5" y="1206555"/>
            <a:ext cx="6254617" cy="14287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419" y="428346"/>
            <a:ext cx="701373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pc="-4" dirty="0">
                <a:solidFill>
                  <a:srgbClr val="002060"/>
                </a:solidFill>
              </a:rPr>
              <a:t>Assisted</a:t>
            </a:r>
            <a:r>
              <a:rPr spc="-15" dirty="0">
                <a:solidFill>
                  <a:srgbClr val="002060"/>
                </a:solidFill>
              </a:rPr>
              <a:t> </a:t>
            </a:r>
            <a:r>
              <a:rPr spc="-4" dirty="0">
                <a:solidFill>
                  <a:srgbClr val="002060"/>
                </a:solidFill>
              </a:rPr>
              <a:t>Decision</a:t>
            </a:r>
            <a:r>
              <a:rPr lang="en-GB" spc="-19" dirty="0">
                <a:solidFill>
                  <a:srgbClr val="002060"/>
                </a:solidFill>
              </a:rPr>
              <a:t>-</a:t>
            </a:r>
            <a:r>
              <a:rPr b="1" dirty="0">
                <a:solidFill>
                  <a:srgbClr val="002060"/>
                </a:solidFill>
              </a:rPr>
              <a:t>Making</a:t>
            </a:r>
            <a:r>
              <a:rPr spc="-23" dirty="0">
                <a:solidFill>
                  <a:srgbClr val="002060"/>
                </a:solidFill>
              </a:rPr>
              <a:t> </a:t>
            </a:r>
            <a:r>
              <a:rPr spc="-4" dirty="0">
                <a:solidFill>
                  <a:srgbClr val="002060"/>
                </a:solidFill>
              </a:rPr>
              <a:t>(Capacity)</a:t>
            </a:r>
            <a:r>
              <a:rPr spc="-26" dirty="0">
                <a:solidFill>
                  <a:srgbClr val="002060"/>
                </a:solidFill>
              </a:rPr>
              <a:t> </a:t>
            </a:r>
            <a:r>
              <a:rPr b="1" dirty="0">
                <a:solidFill>
                  <a:srgbClr val="002060"/>
                </a:solidFill>
              </a:rPr>
              <a:t>Act</a:t>
            </a:r>
            <a:r>
              <a:rPr spc="-23" dirty="0">
                <a:solidFill>
                  <a:srgbClr val="002060"/>
                </a:solidFill>
              </a:rPr>
              <a:t> </a:t>
            </a:r>
            <a:r>
              <a:rPr spc="-4" dirty="0">
                <a:solidFill>
                  <a:srgbClr val="002060"/>
                </a:solidFill>
              </a:rPr>
              <a:t>2015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307" y="2735790"/>
            <a:ext cx="8739957" cy="240771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>
              <a:spcAft>
                <a:spcPts val="113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Enacted 30 December 2015</a:t>
            </a:r>
          </a:p>
          <a:p>
            <a:pPr>
              <a:spcAft>
                <a:spcPts val="1133"/>
              </a:spcAft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A seismic cultural shift towards a rights-based approach of choice, control and consent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133"/>
              </a:spcAft>
            </a:pP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-  Inclusion Ireland, December 2015</a:t>
            </a:r>
          </a:p>
          <a:p>
            <a:pPr>
              <a:spcAft>
                <a:spcPts val="1133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Assisted Decision-Making (Capacity) (Amendment) Act 2022 enacted 17 December 2022</a:t>
            </a:r>
          </a:p>
          <a:p>
            <a:pPr>
              <a:spcAft>
                <a:spcPts val="113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2015 Act (as amended) commenced 26 April 2023; Decision Support Service began operations </a:t>
            </a:r>
          </a:p>
          <a:p>
            <a:pPr marL="222885" indent="-213995">
              <a:buFont typeface="Courier New" panose="02070309020205020404" pitchFamily="49" charset="0"/>
              <a:buChar char="o"/>
              <a:tabLst>
                <a:tab pos="202883" algn="l"/>
              </a:tabLst>
            </a:pPr>
            <a:endParaRPr lang="en-IE" sz="1400" spc="-4" dirty="0">
              <a:latin typeface="Century Gothic" panose="020B0502020202020204" pitchFamily="34" charset="0"/>
              <a:cs typeface="Century Gothic"/>
            </a:endParaRPr>
          </a:p>
          <a:p>
            <a:pPr marL="8890">
              <a:tabLst>
                <a:tab pos="202883" algn="l"/>
              </a:tabLst>
            </a:pPr>
            <a:endParaRPr lang="en-IE" sz="1400" spc="-4" dirty="0">
              <a:latin typeface="Century Gothic" panose="020B0502020202020204" pitchFamily="34" charset="0"/>
              <a:cs typeface="Century Gothic"/>
            </a:endParaRPr>
          </a:p>
          <a:p>
            <a:pPr marL="8890">
              <a:tabLst>
                <a:tab pos="202883" algn="l"/>
              </a:tabLst>
            </a:pPr>
            <a:endParaRPr lang="en-IE" sz="1200" spc="-4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25BE977-5BA7-0B4F-B0F9-94423853773D}"/>
              </a:ext>
            </a:extLst>
          </p:cNvPr>
          <p:cNvSpPr txBox="1"/>
          <p:nvPr/>
        </p:nvSpPr>
        <p:spPr>
          <a:xfrm>
            <a:off x="1064419" y="1553241"/>
            <a:ext cx="539734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>
              <a:spcBef>
                <a:spcPts val="75"/>
              </a:spcBef>
              <a:tabLst>
                <a:tab pos="202883" algn="l"/>
                <a:tab pos="458153" algn="l"/>
              </a:tabLst>
            </a:pPr>
            <a:r>
              <a:rPr lang="en-GB" sz="1200" spc="-4" dirty="0">
                <a:latin typeface="Century Gothic" panose="020B0502020202020204" pitchFamily="34" charset="0"/>
                <a:cs typeface="Palatino"/>
              </a:rPr>
              <a:t>An Act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to </a:t>
            </a:r>
            <a:r>
              <a:rPr lang="en-GB" sz="1200" spc="-4" dirty="0">
                <a:latin typeface="Century Gothic" panose="020B0502020202020204" pitchFamily="34" charset="0"/>
                <a:cs typeface="Palatino"/>
              </a:rPr>
              <a:t>provide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for the </a:t>
            </a:r>
            <a:r>
              <a:rPr lang="en-GB" sz="1200" spc="-8" dirty="0">
                <a:latin typeface="Century Gothic" panose="020B0502020202020204" pitchFamily="34" charset="0"/>
                <a:cs typeface="Palatino"/>
              </a:rPr>
              <a:t>reform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of the law </a:t>
            </a:r>
            <a:r>
              <a:rPr lang="en-GB" sz="1200" spc="-8" dirty="0">
                <a:latin typeface="Century Gothic" panose="020B0502020202020204" pitchFamily="34" charset="0"/>
                <a:cs typeface="Palatino"/>
              </a:rPr>
              <a:t>relating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to </a:t>
            </a:r>
            <a:r>
              <a:rPr lang="en-GB" sz="1200" spc="-4" dirty="0">
                <a:latin typeface="Century Gothic" panose="020B0502020202020204" pitchFamily="34" charset="0"/>
                <a:cs typeface="Palatino"/>
              </a:rPr>
              <a:t>persons who </a:t>
            </a:r>
            <a:r>
              <a:rPr lang="en-GB" sz="1200" spc="-11" dirty="0">
                <a:latin typeface="Century Gothic" panose="020B0502020202020204" pitchFamily="34" charset="0"/>
                <a:cs typeface="Palatino"/>
              </a:rPr>
              <a:t>require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or may </a:t>
            </a:r>
            <a:r>
              <a:rPr lang="en-GB" sz="1200" spc="-11" dirty="0">
                <a:latin typeface="Century Gothic" panose="020B0502020202020204" pitchFamily="34" charset="0"/>
                <a:cs typeface="Palatino"/>
              </a:rPr>
              <a:t>require </a:t>
            </a:r>
            <a:r>
              <a:rPr lang="en-GB" sz="1200" spc="-4" dirty="0">
                <a:latin typeface="Century Gothic" panose="020B0502020202020204" pitchFamily="34" charset="0"/>
                <a:cs typeface="Palatino"/>
              </a:rPr>
              <a:t>assistance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in </a:t>
            </a:r>
            <a:r>
              <a:rPr lang="en-GB" sz="1200" spc="-4" dirty="0">
                <a:latin typeface="Century Gothic" panose="020B0502020202020204" pitchFamily="34" charset="0"/>
                <a:cs typeface="Palatino"/>
              </a:rPr>
              <a:t>exercising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their decision-making </a:t>
            </a:r>
            <a:r>
              <a:rPr lang="en-GB" sz="1200" spc="-8" dirty="0">
                <a:latin typeface="Century Gothic" panose="020B0502020202020204" pitchFamily="34" charset="0"/>
                <a:cs typeface="Palatino"/>
              </a:rPr>
              <a:t>capacity, </a:t>
            </a:r>
            <a:r>
              <a:rPr lang="en-GB" sz="1200" spc="-4" dirty="0">
                <a:latin typeface="Century Gothic" panose="020B0502020202020204" pitchFamily="34" charset="0"/>
                <a:cs typeface="Palatino"/>
              </a:rPr>
              <a:t>whether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immediately</a:t>
            </a:r>
            <a:r>
              <a:rPr lang="en-GB" sz="1200" spc="-4" dirty="0">
                <a:latin typeface="Century Gothic" panose="020B0502020202020204" pitchFamily="34" charset="0"/>
                <a:cs typeface="Palatino"/>
              </a:rPr>
              <a:t>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or in</a:t>
            </a:r>
            <a:r>
              <a:rPr lang="en-GB" sz="1200" spc="-8" dirty="0">
                <a:latin typeface="Century Gothic" panose="020B0502020202020204" pitchFamily="34" charset="0"/>
                <a:cs typeface="Palatino"/>
              </a:rPr>
              <a:t> </a:t>
            </a:r>
            <a:r>
              <a:rPr lang="en-GB" sz="1200" dirty="0">
                <a:latin typeface="Century Gothic" panose="020B0502020202020204" pitchFamily="34" charset="0"/>
                <a:cs typeface="Palatino"/>
              </a:rPr>
              <a:t>the</a:t>
            </a:r>
            <a:r>
              <a:rPr lang="en-GB" sz="1200" spc="-8" dirty="0">
                <a:latin typeface="Century Gothic" panose="020B0502020202020204" pitchFamily="34" charset="0"/>
                <a:cs typeface="Palatino"/>
              </a:rPr>
              <a:t> future.</a:t>
            </a:r>
            <a:endParaRPr lang="en-GB" sz="1200" i="1" dirty="0"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A0EA5B6-518A-C843-9273-5ED19DD6F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74" y="428346"/>
            <a:ext cx="2755732" cy="28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7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0BF3-BDE2-46B9-9FA8-E6215F58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090" y="530053"/>
            <a:ext cx="3916680" cy="323165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002060"/>
                </a:solidFill>
              </a:rPr>
              <a:t>Codes of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43CE-BB0E-4185-92E6-C667F7AB6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910" y="1150005"/>
            <a:ext cx="7362037" cy="3170099"/>
          </a:xfrm>
        </p:spPr>
        <p:txBody>
          <a:bodyPr/>
          <a:lstStyle/>
          <a:p>
            <a:endParaRPr lang="en-IE" sz="1500" dirty="0">
              <a:latin typeface="+mj-lt"/>
            </a:endParaRPr>
          </a:p>
          <a:p>
            <a:pPr marL="214313" indent="-214313">
              <a:buFont typeface="Courier New" panose="02070309020205020404" pitchFamily="49" charset="0"/>
              <a:buChar char="o"/>
              <a:tabLst>
                <a:tab pos="67866" algn="l"/>
              </a:tabLst>
            </a:pPr>
            <a:r>
              <a:rPr lang="en-IE" sz="1600" dirty="0">
                <a:latin typeface="Century Gothic" panose="020B0502020202020204" pitchFamily="34" charset="0"/>
              </a:rPr>
              <a:t>13 codes published with Ministerial consent 2023</a:t>
            </a:r>
          </a:p>
          <a:p>
            <a:pPr marL="214313" indent="-214313">
              <a:buFont typeface="Courier New" panose="02070309020205020404" pitchFamily="49" charset="0"/>
              <a:buChar char="o"/>
              <a:tabLst>
                <a:tab pos="67866" algn="l"/>
              </a:tabLst>
            </a:pPr>
            <a:r>
              <a:rPr lang="en-IE" sz="1600" dirty="0">
                <a:latin typeface="Century Gothic" panose="020B0502020202020204" pitchFamily="34" charset="0"/>
              </a:rPr>
              <a:t>general guidance code on supporting decision-making and assessing capacity</a:t>
            </a:r>
          </a:p>
          <a:p>
            <a:pPr marL="214313" indent="-214313">
              <a:buFont typeface="Courier New" panose="02070309020205020404" pitchFamily="49" charset="0"/>
              <a:buChar char="o"/>
              <a:tabLst>
                <a:tab pos="67866" algn="l"/>
              </a:tabLst>
            </a:pPr>
            <a:r>
              <a:rPr lang="en-IE" sz="1600" dirty="0">
                <a:latin typeface="Century Gothic" panose="020B0502020202020204" pitchFamily="34" charset="0"/>
              </a:rPr>
              <a:t>guidance for decision-making assistants and co-decision-makers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IE" sz="1600" dirty="0">
              <a:latin typeface="Century Gothic" panose="020B0502020202020204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GB" sz="1600" i="1" dirty="0"/>
              <a:t>A person concerned </a:t>
            </a:r>
            <a:r>
              <a:rPr lang="en-GB" sz="1600" i="1" spc="-4" dirty="0"/>
              <a:t>shall </a:t>
            </a:r>
            <a:r>
              <a:rPr lang="en-GB" sz="1600" i="1" dirty="0"/>
              <a:t>have regard </a:t>
            </a:r>
            <a:r>
              <a:rPr lang="en-GB" sz="1600" i="1" spc="8" dirty="0"/>
              <a:t>to </a:t>
            </a:r>
            <a:r>
              <a:rPr lang="en-GB" sz="1600" i="1" dirty="0"/>
              <a:t>a code of practice</a:t>
            </a:r>
            <a:r>
              <a:rPr lang="en-GB" sz="1600" i="1" spc="-30" dirty="0"/>
              <a:t> </a:t>
            </a:r>
            <a:r>
              <a:rPr lang="en-GB" sz="1600" i="1" dirty="0"/>
              <a:t>when</a:t>
            </a:r>
            <a:r>
              <a:rPr lang="en-GB" sz="1600" i="1" spc="-11" dirty="0"/>
              <a:t> </a:t>
            </a:r>
            <a:r>
              <a:rPr lang="en-GB" sz="1600" i="1" dirty="0"/>
              <a:t>performing</a:t>
            </a:r>
            <a:r>
              <a:rPr lang="en-GB" sz="1600" i="1" spc="-26" dirty="0"/>
              <a:t> </a:t>
            </a:r>
            <a:r>
              <a:rPr lang="en-GB" sz="1600" i="1" dirty="0"/>
              <a:t>any</a:t>
            </a:r>
            <a:r>
              <a:rPr lang="en-GB" sz="1600" i="1" spc="-8" dirty="0"/>
              <a:t> </a:t>
            </a:r>
            <a:r>
              <a:rPr lang="en-GB" sz="1600" i="1" dirty="0"/>
              <a:t>function</a:t>
            </a:r>
            <a:r>
              <a:rPr lang="en-GB" sz="1600" i="1" spc="-15" dirty="0"/>
              <a:t> </a:t>
            </a:r>
            <a:r>
              <a:rPr lang="en-GB" sz="1600" i="1" dirty="0"/>
              <a:t>under</a:t>
            </a:r>
            <a:r>
              <a:rPr lang="en-GB" sz="1600" i="1" spc="-19" dirty="0"/>
              <a:t> </a:t>
            </a:r>
            <a:r>
              <a:rPr lang="en-GB" sz="1600" i="1" spc="4" dirty="0"/>
              <a:t>the</a:t>
            </a:r>
            <a:r>
              <a:rPr lang="en-GB" sz="1600" i="1" spc="-34" dirty="0"/>
              <a:t> </a:t>
            </a:r>
            <a:r>
              <a:rPr lang="en-GB" sz="1600" i="1" dirty="0"/>
              <a:t>Act</a:t>
            </a:r>
            <a:r>
              <a:rPr lang="en-GB" sz="1600" i="1" spc="-15" dirty="0"/>
              <a:t> </a:t>
            </a:r>
            <a:r>
              <a:rPr lang="en-GB" sz="1600" i="1" dirty="0"/>
              <a:t>in</a:t>
            </a:r>
            <a:r>
              <a:rPr lang="en-GB" sz="1600" i="1" spc="-4" dirty="0"/>
              <a:t> </a:t>
            </a:r>
            <a:r>
              <a:rPr lang="en-GB" sz="1600" i="1" dirty="0"/>
              <a:t>respect</a:t>
            </a:r>
            <a:r>
              <a:rPr lang="en-GB" sz="1600" i="1" spc="-26" dirty="0"/>
              <a:t> </a:t>
            </a:r>
            <a:r>
              <a:rPr lang="en-GB" sz="1600" i="1" dirty="0"/>
              <a:t>of</a:t>
            </a:r>
            <a:r>
              <a:rPr lang="en-GB" sz="1600" i="1" spc="-19" dirty="0"/>
              <a:t> </a:t>
            </a:r>
            <a:r>
              <a:rPr lang="en-GB" sz="1600" i="1" dirty="0"/>
              <a:t>which </a:t>
            </a:r>
            <a:r>
              <a:rPr lang="en-GB" sz="1600" i="1" spc="4" dirty="0"/>
              <a:t>the</a:t>
            </a:r>
            <a:r>
              <a:rPr lang="en-GB" sz="1600" i="1" spc="-30" dirty="0"/>
              <a:t> </a:t>
            </a:r>
            <a:r>
              <a:rPr lang="en-GB" sz="1600" i="1" dirty="0"/>
              <a:t>code</a:t>
            </a:r>
            <a:r>
              <a:rPr lang="en-GB" sz="1600" i="1" spc="-8" dirty="0"/>
              <a:t> </a:t>
            </a:r>
            <a:r>
              <a:rPr lang="en-GB" sz="1600" i="1" dirty="0"/>
              <a:t>provides</a:t>
            </a:r>
            <a:r>
              <a:rPr lang="en-GB" sz="1600" i="1" spc="-34" dirty="0"/>
              <a:t> </a:t>
            </a:r>
            <a:r>
              <a:rPr lang="en-GB" sz="1600" i="1" spc="-4" dirty="0"/>
              <a:t>guidance</a:t>
            </a:r>
          </a:p>
          <a:p>
            <a:endParaRPr lang="en-GB" sz="1600" i="1" spc="-4" dirty="0"/>
          </a:p>
          <a:p>
            <a:endParaRPr lang="en-IE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/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IE" sz="15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2E5B2-1E49-49AD-A164-34C8F4EEF498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0166" y="211015"/>
            <a:ext cx="2960174" cy="29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F6811E4-100D-9E4C-9DA1-5E425C191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750D2137-32D0-5A4D-81E7-745F01BE7A60}"/>
              </a:ext>
            </a:extLst>
          </p:cNvPr>
          <p:cNvSpPr txBox="1"/>
          <p:nvPr/>
        </p:nvSpPr>
        <p:spPr>
          <a:xfrm>
            <a:off x="297180" y="4257176"/>
            <a:ext cx="821817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This</a:t>
            </a:r>
            <a:r>
              <a:rPr sz="900" spc="-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presentation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is </a:t>
            </a:r>
            <a:r>
              <a:rPr sz="900" spc="-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intended</a:t>
            </a:r>
            <a:r>
              <a:rPr sz="900" spc="19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as</a:t>
            </a:r>
            <a:r>
              <a:rPr sz="900" spc="-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</a:t>
            </a:r>
            <a:r>
              <a:rPr sz="900" spc="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overview</a:t>
            </a:r>
            <a:r>
              <a:rPr sz="900" spc="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 </a:t>
            </a:r>
            <a:r>
              <a:rPr lang="en-IE"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aspects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</a:t>
            </a:r>
            <a:r>
              <a:rPr lang="en-IE"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the</a:t>
            </a:r>
            <a:r>
              <a:rPr sz="900" spc="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Assisted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Decision-Making</a:t>
            </a:r>
            <a:r>
              <a:rPr sz="9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(Capacity)</a:t>
            </a:r>
            <a:r>
              <a:rPr sz="900" spc="1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br>
              <a:rPr lang="en-IE" sz="900" spc="1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</a:b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Act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2015 and</a:t>
            </a:r>
            <a:r>
              <a:rPr sz="900" spc="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1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related</a:t>
            </a:r>
            <a:r>
              <a:rPr lang="en-IE" sz="900" spc="-1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matters</a:t>
            </a: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and</a:t>
            </a:r>
            <a:r>
              <a:rPr sz="900" spc="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should</a:t>
            </a:r>
            <a:r>
              <a:rPr sz="900" spc="1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not</a:t>
            </a:r>
            <a:r>
              <a:rPr sz="900" spc="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be</a:t>
            </a:r>
            <a:r>
              <a:rPr sz="900" spc="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relied</a:t>
            </a:r>
            <a:r>
              <a:rPr sz="900" spc="23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on </a:t>
            </a:r>
            <a:r>
              <a:rPr sz="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as</a:t>
            </a:r>
            <a:r>
              <a:rPr sz="900" spc="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legal</a:t>
            </a:r>
            <a:r>
              <a:rPr sz="900" spc="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advice</a:t>
            </a:r>
            <a:r>
              <a:rPr sz="9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or</a:t>
            </a:r>
            <a:r>
              <a:rPr sz="900" spc="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900" spc="-8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opinion</a:t>
            </a:r>
            <a:endParaRPr sz="9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871C1ED-A01E-3C48-9468-C6267C8801F4}"/>
              </a:ext>
            </a:extLst>
          </p:cNvPr>
          <p:cNvSpPr txBox="1"/>
          <p:nvPr/>
        </p:nvSpPr>
        <p:spPr>
          <a:xfrm>
            <a:off x="2286000" y="629159"/>
            <a:ext cx="4393883" cy="9585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en-IE" sz="20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Go raibh maith agaibh</a:t>
            </a:r>
          </a:p>
          <a:p>
            <a:pPr marL="9525" marR="3810" algn="ctr">
              <a:spcBef>
                <a:spcPts val="75"/>
              </a:spcBef>
            </a:pPr>
            <a:r>
              <a:rPr lang="en-IE" sz="20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Thank You</a:t>
            </a:r>
          </a:p>
          <a:p>
            <a:pPr marL="9525" marR="3810" algn="ctr">
              <a:spcBef>
                <a:spcPts val="75"/>
              </a:spcBef>
            </a:pPr>
            <a:r>
              <a:rPr lang="en-IE" sz="20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Dank je wel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CAB44E0-DD31-4544-B8CB-10A79E4F97E1}"/>
              </a:ext>
            </a:extLst>
          </p:cNvPr>
          <p:cNvSpPr txBox="1"/>
          <p:nvPr/>
        </p:nvSpPr>
        <p:spPr>
          <a:xfrm>
            <a:off x="1655129" y="2616621"/>
            <a:ext cx="5655623" cy="10047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en-IE" sz="21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Website: </a:t>
            </a:r>
            <a:r>
              <a:rPr lang="en-IE" sz="21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www.decisionsupportservice.ie</a:t>
            </a:r>
            <a:endParaRPr lang="en-IE" sz="2100" b="1" spc="-4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9525" marR="3810">
              <a:spcBef>
                <a:spcPts val="75"/>
              </a:spcBef>
            </a:pPr>
            <a:r>
              <a:rPr lang="en-IE" sz="21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Email: </a:t>
            </a:r>
            <a:r>
              <a:rPr lang="en-IE" sz="21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queries@decisionsupportservice.ie</a:t>
            </a:r>
            <a:endParaRPr lang="en-IE" sz="2100" b="1" spc="-4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9525" marR="3810">
              <a:spcBef>
                <a:spcPts val="75"/>
              </a:spcBef>
            </a:pPr>
            <a:r>
              <a:rPr lang="en-IE" sz="2100" b="1" spc="-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Telephone: (01) 2119750</a:t>
            </a:r>
            <a:endParaRPr sz="2100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58C5636-FF77-DE40-82C5-F5CA0082B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827815"/>
            <a:ext cx="2171700" cy="488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21169E-5747-8E4D-B7C3-5585D4BE7195}"/>
              </a:ext>
            </a:extLst>
          </p:cNvPr>
          <p:cNvSpPr txBox="1"/>
          <p:nvPr/>
        </p:nvSpPr>
        <p:spPr>
          <a:xfrm>
            <a:off x="7047820" y="-55109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D0986E0-C62E-0618-E81B-F67BBF4C77E4}"/>
              </a:ext>
            </a:extLst>
          </p:cNvPr>
          <p:cNvSpPr txBox="1">
            <a:spLocks/>
          </p:cNvSpPr>
          <p:nvPr/>
        </p:nvSpPr>
        <p:spPr>
          <a:xfrm>
            <a:off x="381717" y="490863"/>
            <a:ext cx="5917745" cy="281648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783">
              <a:lnSpc>
                <a:spcPct val="100000"/>
              </a:lnSpc>
            </a:pPr>
            <a:r>
              <a:rPr lang="en-US" sz="1500" dirty="0">
                <a:solidFill>
                  <a:srgbClr val="002060"/>
                </a:solidFill>
                <a:latin typeface="Aptos Display" panose="020B0004020202020204" pitchFamily="34" charset="0"/>
                <a:sym typeface="Calibri"/>
              </a:rPr>
              <a:t>April 2023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C09DC2-1745-3494-9203-318F8E021B14}"/>
              </a:ext>
            </a:extLst>
          </p:cNvPr>
          <p:cNvSpPr/>
          <p:nvPr/>
        </p:nvSpPr>
        <p:spPr>
          <a:xfrm>
            <a:off x="465083" y="890752"/>
            <a:ext cx="4406462" cy="3492062"/>
          </a:xfrm>
          <a:prstGeom prst="roundRect">
            <a:avLst>
              <a:gd name="adj" fmla="val 4703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hangingPunct="0"/>
            <a:endParaRPr lang="en-US" sz="900" kern="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390083-49B4-E979-41A4-4F3D0613BC9B}"/>
              </a:ext>
            </a:extLst>
          </p:cNvPr>
          <p:cNvSpPr/>
          <p:nvPr/>
        </p:nvSpPr>
        <p:spPr>
          <a:xfrm>
            <a:off x="6755525" y="890752"/>
            <a:ext cx="2014524" cy="1481959"/>
          </a:xfrm>
          <a:prstGeom prst="roundRect">
            <a:avLst>
              <a:gd name="adj" fmla="val 113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639" t="-42888" r="-38775" b="-8478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hangingPunct="0"/>
            <a:endParaRPr lang="en-US" sz="900" kern="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0D5478-2BCE-F989-A513-9B5004953D8D}"/>
              </a:ext>
            </a:extLst>
          </p:cNvPr>
          <p:cNvSpPr/>
          <p:nvPr/>
        </p:nvSpPr>
        <p:spPr>
          <a:xfrm>
            <a:off x="4918843" y="890752"/>
            <a:ext cx="1789385" cy="1962807"/>
          </a:xfrm>
          <a:prstGeom prst="roundRect">
            <a:avLst>
              <a:gd name="adj" fmla="val 7416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29" r="-5429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hangingPunct="0"/>
            <a:endParaRPr lang="en-US" sz="900" kern="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8FD160-CC8F-1939-D9F7-FE734004551C}"/>
              </a:ext>
            </a:extLst>
          </p:cNvPr>
          <p:cNvSpPr/>
          <p:nvPr/>
        </p:nvSpPr>
        <p:spPr>
          <a:xfrm>
            <a:off x="6755525" y="2420007"/>
            <a:ext cx="2014523" cy="1962807"/>
          </a:xfrm>
          <a:prstGeom prst="roundRect">
            <a:avLst>
              <a:gd name="adj" fmla="val 582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37" r="-1603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hangingPunct="0"/>
            <a:endParaRPr lang="en-US" sz="900" kern="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0653DC-6CBE-AC7D-A807-CEE44CE5123E}"/>
              </a:ext>
            </a:extLst>
          </p:cNvPr>
          <p:cNvSpPr/>
          <p:nvPr/>
        </p:nvSpPr>
        <p:spPr>
          <a:xfrm>
            <a:off x="4918843" y="2905932"/>
            <a:ext cx="1789385" cy="1476882"/>
          </a:xfrm>
          <a:prstGeom prst="roundRect">
            <a:avLst>
              <a:gd name="adj" fmla="val 11348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02" r="-1190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hangingPunct="0"/>
            <a:endParaRPr lang="en-US" sz="900" kern="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75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54E5-CED5-7E51-0FCB-E25EB0038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7ED7-EBB4-CD13-96F4-5D22B0CF719D}"/>
              </a:ext>
            </a:extLst>
          </p:cNvPr>
          <p:cNvSpPr txBox="1">
            <a:spLocks/>
          </p:cNvSpPr>
          <p:nvPr/>
        </p:nvSpPr>
        <p:spPr>
          <a:xfrm>
            <a:off x="76771" y="1252948"/>
            <a:ext cx="6294120" cy="364671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58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12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70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Wards of court system, Lunacy Regulation(Ireland) Act 1871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-  ‘a person of unsound mind incapable of managing his money or  property’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An order making a person a ward of court has real consequences. It can deprive a person of the power to make many of the choices which are fundamental and integral to day-to-day life.</a:t>
            </a:r>
          </a:p>
          <a:p>
            <a:pPr marL="0" indent="0">
              <a:buNone/>
            </a:pPr>
            <a:r>
              <a:rPr lang="en-US" sz="105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HSE v. A.M., Supreme Court January 2019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Aptos Display" panose="020B00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2,100 (approx.) adult wards of court at commencement in April  2023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Enduring Power of Attorney under the Powers of Attorney Act 1996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Aptos Display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4E1346-58B1-6824-864F-22F6E36C916C}"/>
              </a:ext>
            </a:extLst>
          </p:cNvPr>
          <p:cNvGrpSpPr/>
          <p:nvPr/>
        </p:nvGrpSpPr>
        <p:grpSpPr>
          <a:xfrm rot="312245">
            <a:off x="5902935" y="1147549"/>
            <a:ext cx="3041382" cy="2848401"/>
            <a:chOff x="7973568" y="1417320"/>
            <a:chExt cx="3602736" cy="337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0D5D95-49ED-7B9E-336D-56DC230748A5}"/>
                </a:ext>
              </a:extLst>
            </p:cNvPr>
            <p:cNvSpPr/>
            <p:nvPr/>
          </p:nvSpPr>
          <p:spPr>
            <a:xfrm>
              <a:off x="7973568" y="1417320"/>
              <a:ext cx="3602736" cy="337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54000" rIns="81000" bIns="81000" rtlCol="0" anchor="t" anchorCtr="0"/>
            <a:lstStyle/>
            <a:p>
              <a:pPr algn="l"/>
              <a:endParaRPr 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74A856-4685-63D0-FC1D-E6209E0E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3568" y="1605323"/>
              <a:ext cx="3427921" cy="2719726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4FC4C5F8-7D01-91EC-D5F8-804866D70190}"/>
              </a:ext>
            </a:extLst>
          </p:cNvPr>
          <p:cNvSpPr txBox="1">
            <a:spLocks/>
          </p:cNvSpPr>
          <p:nvPr/>
        </p:nvSpPr>
        <p:spPr>
          <a:xfrm>
            <a:off x="305516" y="365577"/>
            <a:ext cx="6787368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dirty="0">
                <a:solidFill>
                  <a:srgbClr val="002060"/>
                </a:solidFill>
                <a:latin typeface="Century Gothic" panose="020B0502020202020204" pitchFamily="34" charset="0"/>
              </a:rPr>
              <a:t>Structures pre-2015 Act</a:t>
            </a:r>
          </a:p>
        </p:txBody>
      </p:sp>
    </p:spTree>
    <p:extLst>
      <p:ext uri="{BB962C8B-B14F-4D97-AF65-F5344CB8AC3E}">
        <p14:creationId xmlns:p14="http://schemas.microsoft.com/office/powerpoint/2010/main" val="322495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6B69-B35A-C0FE-D12D-F721C2F24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9940511-2944-AD1D-E0B7-184C45B44543}"/>
              </a:ext>
            </a:extLst>
          </p:cNvPr>
          <p:cNvSpPr/>
          <p:nvPr/>
        </p:nvSpPr>
        <p:spPr>
          <a:xfrm>
            <a:off x="4650680" y="1029622"/>
            <a:ext cx="2575852" cy="775609"/>
          </a:xfrm>
          <a:prstGeom prst="roundRect">
            <a:avLst>
              <a:gd name="adj" fmla="val 6559"/>
            </a:avLst>
          </a:prstGeom>
          <a:solidFill>
            <a:schemeClr val="bg1"/>
          </a:solidFill>
          <a:ln w="254000">
            <a:solidFill>
              <a:srgbClr val="065BBA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algn="l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2B6B1A9-44DF-B325-1724-CB92C40D0636}"/>
              </a:ext>
            </a:extLst>
          </p:cNvPr>
          <p:cNvSpPr/>
          <p:nvPr/>
        </p:nvSpPr>
        <p:spPr>
          <a:xfrm>
            <a:off x="4694277" y="2060591"/>
            <a:ext cx="2575852" cy="775609"/>
          </a:xfrm>
          <a:prstGeom prst="roundRect">
            <a:avLst>
              <a:gd name="adj" fmla="val 6559"/>
            </a:avLst>
          </a:prstGeom>
          <a:solidFill>
            <a:schemeClr val="bg1"/>
          </a:solidFill>
          <a:ln w="254000">
            <a:solidFill>
              <a:srgbClr val="FC5C1C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algn="l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EC2BBD2-C604-8E93-4380-36C4866955D9}"/>
              </a:ext>
            </a:extLst>
          </p:cNvPr>
          <p:cNvSpPr/>
          <p:nvPr/>
        </p:nvSpPr>
        <p:spPr>
          <a:xfrm>
            <a:off x="4694277" y="3288866"/>
            <a:ext cx="2575852" cy="775609"/>
          </a:xfrm>
          <a:prstGeom prst="roundRect">
            <a:avLst>
              <a:gd name="adj" fmla="val 6559"/>
            </a:avLst>
          </a:prstGeom>
          <a:solidFill>
            <a:schemeClr val="bg1"/>
          </a:solidFill>
          <a:ln w="254000">
            <a:solidFill>
              <a:srgbClr val="C82C57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algn="l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5AFDB5C-A9EF-6BBC-6FBD-EFA58A46449D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1017743" y="1211900"/>
            <a:ext cx="2519874" cy="2519874"/>
          </a:xfrm>
          <a:prstGeom prst="ellipse">
            <a:avLst/>
          </a:prstGeom>
          <a:solidFill>
            <a:schemeClr val="tx2">
              <a:alpha val="20000"/>
            </a:schemeClr>
          </a:solidFill>
          <a:ln w="38100">
            <a:noFill/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4B3E75D-DBD6-B514-E375-D7975801CBE8}"/>
              </a:ext>
            </a:extLst>
          </p:cNvPr>
          <p:cNvSpPr txBox="1">
            <a:spLocks/>
          </p:cNvSpPr>
          <p:nvPr/>
        </p:nvSpPr>
        <p:spPr>
          <a:xfrm>
            <a:off x="439164" y="253236"/>
            <a:ext cx="6787368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New support framework - 3 tiers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65AA980-47AA-FE75-4EEC-3BF565D43719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1292664" y="1486822"/>
            <a:ext cx="1970031" cy="19700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lIns="43875" tIns="43875" rIns="43875" bIns="43875" anchor="ctr" anchorCtr="0"/>
          <a:lstStyle>
            <a:defPPr>
              <a:defRPr lang="en-US"/>
            </a:defPPr>
            <a:lvl1pPr indent="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defRPr>
            </a:lvl1pPr>
            <a:lvl2pPr marL="144000" lvl="1" indent="-144000" defTabSz="457189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Font typeface="Calibri" panose="020F0502020204030204" pitchFamily="34" charset="0"/>
              <a:buChar char="•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2pPr>
            <a:lvl3pPr marL="288000" lvl="2" indent="-144000" defTabSz="514338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3pPr>
            <a:lvl4pPr marL="432000" lvl="3" indent="-144000" defTabSz="457189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Calibri" panose="020F0502020204030204" pitchFamily="34" charset="0"/>
              <a:buChar char="‒"/>
              <a:tabLst/>
              <a:defRPr sz="1200" b="0">
                <a:solidFill>
                  <a:schemeClr val="bg1"/>
                </a:solidFill>
                <a:cs typeface="Calibri" panose="020F0502020204030204" pitchFamily="34" charset="0"/>
              </a:defRPr>
            </a:lvl4pPr>
            <a:lvl5pPr marL="0" lvl="4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tabLst/>
              <a:defRPr sz="1200" b="1">
                <a:solidFill>
                  <a:schemeClr val="bg1"/>
                </a:solidFill>
              </a:defRPr>
            </a:lvl5pPr>
            <a:lvl6pPr marL="0" lvl="5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lvl="6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lvl="7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lvl="8" indent="0" defTabSz="457189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4" algn="ctr"/>
            <a:endParaRPr lang="en-IE" sz="73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A86094A-B254-956F-DA2A-3CA6D2B65E4D}"/>
              </a:ext>
            </a:extLst>
          </p:cNvPr>
          <p:cNvSpPr/>
          <p:nvPr/>
        </p:nvSpPr>
        <p:spPr>
          <a:xfrm>
            <a:off x="4694277" y="3304399"/>
            <a:ext cx="2575852" cy="775609"/>
          </a:xfrm>
          <a:prstGeom prst="roundRect">
            <a:avLst>
              <a:gd name="adj" fmla="val 6559"/>
            </a:avLst>
          </a:prstGeom>
          <a:solidFill>
            <a:schemeClr val="bg1"/>
          </a:solidFill>
          <a:ln w="25400">
            <a:solidFill>
              <a:srgbClr val="C82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algn="l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B1885-2CC0-FC0D-297A-F295DFC4C69C}"/>
              </a:ext>
            </a:extLst>
          </p:cNvPr>
          <p:cNvSpPr txBox="1"/>
          <p:nvPr/>
        </p:nvSpPr>
        <p:spPr>
          <a:xfrm>
            <a:off x="5206998" y="3605462"/>
            <a:ext cx="2063130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Decision-making assistant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65F97-8F29-DD4A-73F5-1D2321B8569C}"/>
              </a:ext>
            </a:extLst>
          </p:cNvPr>
          <p:cNvSpPr txBox="1"/>
          <p:nvPr/>
        </p:nvSpPr>
        <p:spPr>
          <a:xfrm>
            <a:off x="1672056" y="2065772"/>
            <a:ext cx="1177412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New support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7889C-8245-5B7A-002A-A5E8738BF0F6}"/>
              </a:ext>
            </a:extLst>
          </p:cNvPr>
          <p:cNvSpPr txBox="1"/>
          <p:nvPr/>
        </p:nvSpPr>
        <p:spPr>
          <a:xfrm>
            <a:off x="4741305" y="3456853"/>
            <a:ext cx="465693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3750" dirty="0">
                <a:solidFill>
                  <a:srgbClr val="C82C57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3ED3B4F-A2D4-D680-EF25-FF8484823C3C}"/>
              </a:ext>
            </a:extLst>
          </p:cNvPr>
          <p:cNvSpPr/>
          <p:nvPr/>
        </p:nvSpPr>
        <p:spPr>
          <a:xfrm>
            <a:off x="4694278" y="2055947"/>
            <a:ext cx="2575852" cy="775609"/>
          </a:xfrm>
          <a:prstGeom prst="roundRect">
            <a:avLst>
              <a:gd name="adj" fmla="val 6559"/>
            </a:avLst>
          </a:prstGeom>
          <a:solidFill>
            <a:schemeClr val="bg1"/>
          </a:solidFill>
          <a:ln w="25400">
            <a:solidFill>
              <a:srgbClr val="FC5C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algn="l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7B2C2-6AE7-B577-8353-791F13498DB8}"/>
              </a:ext>
            </a:extLst>
          </p:cNvPr>
          <p:cNvSpPr txBox="1"/>
          <p:nvPr/>
        </p:nvSpPr>
        <p:spPr>
          <a:xfrm>
            <a:off x="5281240" y="2295322"/>
            <a:ext cx="1838227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Co-decision-maker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74A9A-EA53-21CD-97C0-E0E48AA5135A}"/>
              </a:ext>
            </a:extLst>
          </p:cNvPr>
          <p:cNvSpPr txBox="1"/>
          <p:nvPr/>
        </p:nvSpPr>
        <p:spPr>
          <a:xfrm>
            <a:off x="4817726" y="2196100"/>
            <a:ext cx="465693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3750" dirty="0">
                <a:solidFill>
                  <a:srgbClr val="FC5C1C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896A454-5687-871F-2CD4-16A0F52A4ADB}"/>
              </a:ext>
            </a:extLst>
          </p:cNvPr>
          <p:cNvSpPr/>
          <p:nvPr/>
        </p:nvSpPr>
        <p:spPr>
          <a:xfrm>
            <a:off x="4741305" y="1046254"/>
            <a:ext cx="2575852" cy="775609"/>
          </a:xfrm>
          <a:prstGeom prst="roundRect">
            <a:avLst>
              <a:gd name="adj" fmla="val 6559"/>
            </a:avLst>
          </a:prstGeom>
          <a:solidFill>
            <a:schemeClr val="bg1"/>
          </a:solidFill>
          <a:ln w="25400">
            <a:solidFill>
              <a:srgbClr val="065BB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81000" rtlCol="0" anchor="t" anchorCtr="0"/>
          <a:lstStyle/>
          <a:p>
            <a:pPr algn="l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A90DC7-2635-F891-340B-E623FF180B0C}"/>
              </a:ext>
            </a:extLst>
          </p:cNvPr>
          <p:cNvSpPr txBox="1"/>
          <p:nvPr/>
        </p:nvSpPr>
        <p:spPr>
          <a:xfrm>
            <a:off x="5162934" y="1325317"/>
            <a:ext cx="2263436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Decision-making representative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C949CF-87AE-F26F-B5D4-34BCD3A9F5D2}"/>
              </a:ext>
            </a:extLst>
          </p:cNvPr>
          <p:cNvSpPr txBox="1"/>
          <p:nvPr/>
        </p:nvSpPr>
        <p:spPr>
          <a:xfrm>
            <a:off x="4752108" y="1209128"/>
            <a:ext cx="465693" cy="378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  <a:buClr>
                <a:srgbClr val="01A1DD"/>
              </a:buClr>
              <a:buSzPct val="80000"/>
            </a:pPr>
            <a:r>
              <a:rPr lang="en-IE" sz="3750" dirty="0">
                <a:solidFill>
                  <a:srgbClr val="065BBA"/>
                </a:solidFill>
                <a:latin typeface="Aptos Display" panose="020B000402020202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947650-2141-1CEF-489A-8170EEEB5A0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3262695" y="2471838"/>
            <a:ext cx="1188147" cy="32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EBE83E-2EEC-D6FF-56A2-98CA8884DA3B}"/>
              </a:ext>
            </a:extLst>
          </p:cNvPr>
          <p:cNvCxnSpPr>
            <a:cxnSpLocks/>
          </p:cNvCxnSpPr>
          <p:nvPr/>
        </p:nvCxnSpPr>
        <p:spPr>
          <a:xfrm>
            <a:off x="3938119" y="1353620"/>
            <a:ext cx="51272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ABFF70-0EAA-A5E7-0B07-D3239C1EABF2}"/>
              </a:ext>
            </a:extLst>
          </p:cNvPr>
          <p:cNvCxnSpPr>
            <a:cxnSpLocks/>
          </p:cNvCxnSpPr>
          <p:nvPr/>
        </p:nvCxnSpPr>
        <p:spPr>
          <a:xfrm>
            <a:off x="3938119" y="3581882"/>
            <a:ext cx="51272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C4A804-D7AB-CBDF-3B90-FA1ADDE76D2F}"/>
              </a:ext>
            </a:extLst>
          </p:cNvPr>
          <p:cNvCxnSpPr>
            <a:cxnSpLocks/>
          </p:cNvCxnSpPr>
          <p:nvPr/>
        </p:nvCxnSpPr>
        <p:spPr>
          <a:xfrm>
            <a:off x="3938120" y="1346973"/>
            <a:ext cx="0" cy="22425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8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647" y="270751"/>
            <a:ext cx="8083544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pc="-8" dirty="0">
                <a:solidFill>
                  <a:srgbClr val="002060"/>
                </a:solidFill>
              </a:rPr>
              <a:t>Statutory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4" dirty="0">
                <a:solidFill>
                  <a:srgbClr val="002060"/>
                </a:solidFill>
              </a:rPr>
              <a:t>functional</a:t>
            </a:r>
            <a:r>
              <a:rPr spc="4" dirty="0">
                <a:solidFill>
                  <a:srgbClr val="002060"/>
                </a:solidFill>
              </a:rPr>
              <a:t> </a:t>
            </a:r>
            <a:r>
              <a:rPr spc="-4" dirty="0">
                <a:solidFill>
                  <a:srgbClr val="002060"/>
                </a:solidFill>
              </a:rPr>
              <a:t>assessment</a:t>
            </a:r>
            <a:r>
              <a:rPr spc="19" dirty="0">
                <a:solidFill>
                  <a:srgbClr val="002060"/>
                </a:solidFill>
              </a:rPr>
              <a:t> </a:t>
            </a:r>
            <a:r>
              <a:rPr spc="-4" dirty="0">
                <a:solidFill>
                  <a:srgbClr val="002060"/>
                </a:solidFill>
              </a:rPr>
              <a:t>of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8" dirty="0">
                <a:solidFill>
                  <a:srgbClr val="002060"/>
                </a:solidFill>
              </a:rPr>
              <a:t>capacity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623" y="796310"/>
            <a:ext cx="8594568" cy="3793666"/>
          </a:xfrm>
          <a:prstGeom prst="rect">
            <a:avLst/>
          </a:prstGeom>
        </p:spPr>
        <p:txBody>
          <a:bodyPr vert="horz" wrap="square" lIns="0" tIns="48577" rIns="0" bIns="0" rtlCol="0" anchor="t">
            <a:spAutoFit/>
          </a:bodyPr>
          <a:lstStyle/>
          <a:p>
            <a:pPr marL="222885" marR="3810" indent="-213995">
              <a:lnSpc>
                <a:spcPts val="1425"/>
              </a:lnSpc>
              <a:spcBef>
                <a:spcPts val="382"/>
              </a:spcBef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202883" algn="l"/>
              </a:tabLst>
            </a:pPr>
            <a:r>
              <a:rPr lang="en-GB" sz="1400" dirty="0">
                <a:latin typeface="Century Gothic"/>
                <a:cs typeface="Century Gothic"/>
              </a:rPr>
              <a:t>“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8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person’s</a:t>
            </a:r>
            <a:r>
              <a:rPr sz="1400" spc="-11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capacity shall</a:t>
            </a:r>
            <a:r>
              <a:rPr sz="1400" spc="-23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 </a:t>
            </a:r>
            <a:r>
              <a:rPr sz="1400" spc="-4" dirty="0">
                <a:latin typeface="Century Gothic"/>
                <a:cs typeface="Century Gothic"/>
              </a:rPr>
              <a:t>assessed</a:t>
            </a:r>
            <a:r>
              <a:rPr sz="1400" spc="8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8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the</a:t>
            </a:r>
            <a:r>
              <a:rPr sz="1400" spc="4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basis</a:t>
            </a:r>
            <a:r>
              <a:rPr sz="1400" spc="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4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ability</a:t>
            </a:r>
            <a:r>
              <a:rPr sz="1400" spc="-11" dirty="0">
                <a:latin typeface="Century Gothic"/>
                <a:cs typeface="Century Gothic"/>
              </a:rPr>
              <a:t> </a:t>
            </a:r>
            <a:r>
              <a:rPr sz="1400" spc="-8" dirty="0">
                <a:latin typeface="Century Gothic"/>
                <a:cs typeface="Century Gothic"/>
              </a:rPr>
              <a:t>to</a:t>
            </a:r>
            <a:r>
              <a:rPr sz="1400" spc="8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understand</a:t>
            </a:r>
            <a:r>
              <a:rPr sz="1400" spc="8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at the</a:t>
            </a:r>
            <a:r>
              <a:rPr sz="1400" spc="8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time</a:t>
            </a:r>
            <a:r>
              <a:rPr sz="1400" spc="4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that</a:t>
            </a:r>
            <a:r>
              <a:rPr lang="en-IE" sz="1400" spc="-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decision is </a:t>
            </a:r>
            <a:r>
              <a:rPr sz="1400" spc="-8" dirty="0">
                <a:latin typeface="Century Gothic"/>
                <a:cs typeface="Century Gothic"/>
              </a:rPr>
              <a:t>to </a:t>
            </a:r>
            <a:r>
              <a:rPr sz="1400" dirty="0">
                <a:latin typeface="Century Gothic"/>
                <a:cs typeface="Century Gothic"/>
              </a:rPr>
              <a:t>be made, </a:t>
            </a:r>
            <a:r>
              <a:rPr sz="1400" spc="-4" dirty="0">
                <a:latin typeface="Century Gothic"/>
                <a:cs typeface="Century Gothic"/>
              </a:rPr>
              <a:t>the </a:t>
            </a:r>
            <a:r>
              <a:rPr sz="1400" dirty="0">
                <a:latin typeface="Century Gothic"/>
                <a:cs typeface="Century Gothic"/>
              </a:rPr>
              <a:t>nature </a:t>
            </a:r>
            <a:r>
              <a:rPr sz="1400" spc="-4" dirty="0">
                <a:latin typeface="Century Gothic"/>
                <a:cs typeface="Century Gothic"/>
              </a:rPr>
              <a:t>and </a:t>
            </a:r>
            <a:r>
              <a:rPr sz="1400" dirty="0">
                <a:latin typeface="Century Gothic"/>
                <a:cs typeface="Century Gothic"/>
              </a:rPr>
              <a:t>consequences of </a:t>
            </a:r>
            <a:r>
              <a:rPr sz="1400" spc="-4" dirty="0">
                <a:latin typeface="Century Gothic"/>
                <a:cs typeface="Century Gothic"/>
              </a:rPr>
              <a:t>the </a:t>
            </a:r>
            <a:r>
              <a:rPr sz="1400" dirty="0">
                <a:latin typeface="Century Gothic"/>
                <a:cs typeface="Century Gothic"/>
              </a:rPr>
              <a:t>decision in </a:t>
            </a:r>
            <a:r>
              <a:rPr sz="1400" spc="-4" dirty="0">
                <a:latin typeface="Century Gothic"/>
                <a:cs typeface="Century Gothic"/>
              </a:rPr>
              <a:t>the context </a:t>
            </a:r>
            <a:r>
              <a:rPr sz="1400" dirty="0">
                <a:latin typeface="Century Gothic"/>
                <a:cs typeface="Century Gothic"/>
              </a:rPr>
              <a:t>of </a:t>
            </a:r>
            <a:r>
              <a:rPr sz="1400" spc="-4" dirty="0">
                <a:latin typeface="Century Gothic"/>
                <a:cs typeface="Century Gothic"/>
              </a:rPr>
              <a:t>available</a:t>
            </a:r>
            <a:r>
              <a:rPr lang="en-IE" sz="1400" spc="-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choices</a:t>
            </a:r>
            <a:r>
              <a:rPr lang="en-GB" sz="1400" dirty="0">
                <a:latin typeface="Century Gothic"/>
                <a:cs typeface="Century Gothic"/>
              </a:rPr>
              <a:t>"</a:t>
            </a:r>
            <a:endParaRPr lang="en-IE" sz="1400" dirty="0">
              <a:latin typeface="Century Gothic"/>
              <a:cs typeface="Century Gothic"/>
            </a:endParaRPr>
          </a:p>
          <a:p>
            <a:pPr marL="8890" marR="3810">
              <a:lnSpc>
                <a:spcPts val="1425"/>
              </a:lnSpc>
              <a:spcBef>
                <a:spcPts val="382"/>
              </a:spcBef>
              <a:spcAft>
                <a:spcPts val="450"/>
              </a:spcAft>
              <a:tabLst>
                <a:tab pos="202883" algn="l"/>
              </a:tabLst>
            </a:pPr>
            <a:endParaRPr lang="en-IE" sz="1400" dirty="0">
              <a:latin typeface="Century Gothic"/>
              <a:cs typeface="Century Gothic"/>
            </a:endParaRPr>
          </a:p>
          <a:p>
            <a:pPr marL="222885" indent="-213995">
              <a:lnSpc>
                <a:spcPts val="1425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202883" algn="l"/>
              </a:tabLst>
            </a:pPr>
            <a:r>
              <a:rPr lang="en-GB" sz="1400" spc="-4" dirty="0">
                <a:latin typeface="Century Gothic"/>
                <a:cs typeface="Century Gothic"/>
              </a:rPr>
              <a:t>Not ‘a person of unsound mind’</a:t>
            </a:r>
          </a:p>
          <a:p>
            <a:pPr marL="222885" indent="-213995">
              <a:lnSpc>
                <a:spcPts val="1425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202883" algn="l"/>
              </a:tabLst>
            </a:pPr>
            <a:endParaRPr lang="en-GB" sz="1400" spc="-4" dirty="0">
              <a:latin typeface="Century Gothic"/>
              <a:cs typeface="Century Gothic"/>
            </a:endParaRPr>
          </a:p>
          <a:p>
            <a:pPr marL="222885" indent="-213995">
              <a:lnSpc>
                <a:spcPts val="1425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202883" algn="l"/>
              </a:tabLst>
            </a:pPr>
            <a:r>
              <a:rPr lang="en-GB" sz="1400" spc="-4" dirty="0">
                <a:latin typeface="Century Gothic"/>
                <a:cs typeface="Century Gothic"/>
              </a:rPr>
              <a:t>Capacity time-specific and issue-specific, not binary</a:t>
            </a:r>
            <a:endParaRPr lang="en-IE" sz="1400" spc="-4" dirty="0">
              <a:latin typeface="Century Gothic"/>
              <a:cs typeface="Century Gothic"/>
            </a:endParaRPr>
          </a:p>
          <a:p>
            <a:pPr marL="8890">
              <a:lnSpc>
                <a:spcPts val="1425"/>
              </a:lnSpc>
              <a:spcAft>
                <a:spcPts val="450"/>
              </a:spcAft>
              <a:tabLst>
                <a:tab pos="202883" algn="l"/>
              </a:tabLst>
            </a:pPr>
            <a:endParaRPr lang="en-GB" sz="1400" spc="-4" dirty="0">
              <a:latin typeface="Century Gothic"/>
              <a:cs typeface="Century Gothic"/>
            </a:endParaRPr>
          </a:p>
          <a:p>
            <a:pPr marL="222885" indent="-213995">
              <a:lnSpc>
                <a:spcPts val="1425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202883" algn="l"/>
              </a:tabLst>
            </a:pPr>
            <a:r>
              <a:rPr sz="1400" dirty="0">
                <a:latin typeface="Century Gothic"/>
                <a:cs typeface="Century Gothic"/>
              </a:rPr>
              <a:t>No</a:t>
            </a:r>
            <a:r>
              <a:rPr sz="1400" spc="-4" dirty="0">
                <a:latin typeface="Century Gothic"/>
                <a:cs typeface="Century Gothic"/>
              </a:rPr>
              <a:t> diagnostic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criteria</a:t>
            </a:r>
            <a:r>
              <a:rPr sz="1400" spc="-23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or</a:t>
            </a:r>
            <a:r>
              <a:rPr sz="1400" spc="-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threshold</a:t>
            </a:r>
            <a:r>
              <a:rPr lang="en-GB" sz="1400" dirty="0">
                <a:latin typeface="Century Gothic"/>
                <a:cs typeface="Century Gothic"/>
              </a:rPr>
              <a:t>; no reference to ‘mental capacity’</a:t>
            </a:r>
          </a:p>
          <a:p>
            <a:pPr marL="222885" indent="-213995">
              <a:lnSpc>
                <a:spcPts val="1425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202883" algn="l"/>
              </a:tabLst>
            </a:pPr>
            <a:endParaRPr lang="en-GB" sz="1400" dirty="0">
              <a:latin typeface="Century Gothic"/>
              <a:cs typeface="Century Gothic"/>
            </a:endParaRPr>
          </a:p>
          <a:p>
            <a:pPr marL="222885" indent="-213995">
              <a:lnSpc>
                <a:spcPts val="1425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202883" algn="l"/>
              </a:tabLst>
            </a:pP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8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person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lacks</a:t>
            </a:r>
            <a:r>
              <a:rPr sz="1400" spc="-26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capacity</a:t>
            </a:r>
            <a:r>
              <a:rPr sz="1400" spc="-11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if</a:t>
            </a:r>
            <a:r>
              <a:rPr sz="1400" spc="-11" dirty="0">
                <a:latin typeface="Century Gothic"/>
                <a:cs typeface="Century Gothic"/>
              </a:rPr>
              <a:t> </a:t>
            </a:r>
            <a:r>
              <a:rPr sz="1400" spc="4" dirty="0">
                <a:latin typeface="Century Gothic"/>
                <a:cs typeface="Century Gothic"/>
              </a:rPr>
              <a:t>unable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to:</a:t>
            </a:r>
            <a:endParaRPr lang="en-GB" sz="1400" dirty="0">
              <a:latin typeface="Century Gothic"/>
              <a:cs typeface="Century Gothic"/>
            </a:endParaRPr>
          </a:p>
          <a:p>
            <a:pPr marL="480060" lvl="1" indent="-213995">
              <a:lnSpc>
                <a:spcPts val="1425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426720" algn="l"/>
                <a:tab pos="427196" algn="l"/>
              </a:tabLst>
            </a:pPr>
            <a:r>
              <a:rPr sz="1400" spc="-4" dirty="0">
                <a:latin typeface="Century Gothic"/>
                <a:cs typeface="Century Gothic"/>
              </a:rPr>
              <a:t>understand;</a:t>
            </a:r>
            <a:endParaRPr lang="en-GB" sz="1400" dirty="0">
              <a:latin typeface="Century Gothic"/>
              <a:cs typeface="Century Gothic"/>
            </a:endParaRPr>
          </a:p>
          <a:p>
            <a:pPr marL="480060" lvl="1" indent="-213995">
              <a:lnSpc>
                <a:spcPts val="1425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426720" algn="l"/>
                <a:tab pos="427196" algn="l"/>
              </a:tabLst>
            </a:pPr>
            <a:r>
              <a:rPr sz="1400" spc="-4" dirty="0">
                <a:latin typeface="Century Gothic"/>
                <a:cs typeface="Century Gothic"/>
              </a:rPr>
              <a:t>retain;</a:t>
            </a:r>
            <a:endParaRPr lang="en-GB" sz="1400" spc="-4" dirty="0">
              <a:latin typeface="Century Gothic"/>
              <a:cs typeface="Century Gothic"/>
            </a:endParaRPr>
          </a:p>
          <a:p>
            <a:pPr marL="480060" lvl="1" indent="-213995">
              <a:lnSpc>
                <a:spcPts val="1425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426720" algn="l"/>
                <a:tab pos="427196" algn="l"/>
              </a:tabLst>
            </a:pPr>
            <a:r>
              <a:rPr sz="1400" dirty="0">
                <a:latin typeface="Century Gothic"/>
                <a:cs typeface="Century Gothic"/>
              </a:rPr>
              <a:t>weigh</a:t>
            </a:r>
            <a:r>
              <a:rPr sz="1400" spc="-38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up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information;</a:t>
            </a:r>
            <a:endParaRPr lang="en-GB" sz="1400" dirty="0">
              <a:latin typeface="Century Gothic"/>
              <a:cs typeface="Century Gothic"/>
            </a:endParaRPr>
          </a:p>
          <a:p>
            <a:pPr marL="480060" lvl="1" indent="-213995">
              <a:lnSpc>
                <a:spcPts val="1425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426720" algn="l"/>
                <a:tab pos="427196" algn="l"/>
              </a:tabLst>
            </a:pPr>
            <a:r>
              <a:rPr sz="1400" dirty="0">
                <a:latin typeface="Century Gothic"/>
                <a:cs typeface="Century Gothic"/>
              </a:rPr>
              <a:t>communicate</a:t>
            </a:r>
            <a:r>
              <a:rPr sz="1400" spc="-8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decision,</a:t>
            </a:r>
            <a:r>
              <a:rPr sz="1400" spc="-23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with</a:t>
            </a:r>
            <a:r>
              <a:rPr sz="1400" spc="4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appropriate</a:t>
            </a:r>
            <a:r>
              <a:rPr sz="1400" spc="-11" dirty="0">
                <a:latin typeface="Century Gothic"/>
                <a:cs typeface="Century Gothic"/>
              </a:rPr>
              <a:t> </a:t>
            </a:r>
            <a:r>
              <a:rPr sz="1400" spc="-4" dirty="0">
                <a:latin typeface="Century Gothic"/>
                <a:cs typeface="Century Gothic"/>
              </a:rPr>
              <a:t>assistance</a:t>
            </a:r>
            <a:r>
              <a:rPr sz="1400" spc="-8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if</a:t>
            </a:r>
            <a:r>
              <a:rPr sz="1400" spc="-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necessary</a:t>
            </a:r>
            <a:endParaRPr lang="en-GB" sz="1400" dirty="0">
              <a:latin typeface="Century Gothic"/>
              <a:cs typeface="Century Gothic"/>
            </a:endParaRPr>
          </a:p>
          <a:p>
            <a:pPr marL="8890" lvl="1">
              <a:lnSpc>
                <a:spcPts val="1425"/>
              </a:lnSpc>
              <a:spcBef>
                <a:spcPts val="4"/>
              </a:spcBef>
              <a:spcAft>
                <a:spcPts val="450"/>
              </a:spcAft>
              <a:tabLst>
                <a:tab pos="202883" algn="l"/>
              </a:tabLst>
            </a:pPr>
            <a:endParaRPr lang="en-GB" sz="1400" dirty="0">
              <a:latin typeface="Century Gothic"/>
            </a:endParaRPr>
          </a:p>
          <a:p>
            <a:pPr marL="266065" lvl="1">
              <a:lnSpc>
                <a:spcPts val="1425"/>
              </a:lnSpc>
              <a:spcBef>
                <a:spcPts val="4"/>
              </a:spcBef>
              <a:tabLst>
                <a:tab pos="426720" algn="l"/>
                <a:tab pos="427196" algn="l"/>
              </a:tabLst>
            </a:pPr>
            <a:endParaRPr lang="en-GB" sz="1400" dirty="0">
              <a:latin typeface="Century Gothic"/>
              <a:cs typeface="Century Gothic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DA6E9B-6A6C-908F-9771-43854D2CE1FD}"/>
              </a:ext>
            </a:extLst>
          </p:cNvPr>
          <p:cNvGrpSpPr/>
          <p:nvPr/>
        </p:nvGrpSpPr>
        <p:grpSpPr>
          <a:xfrm>
            <a:off x="6945550" y="1542030"/>
            <a:ext cx="1553257" cy="1565468"/>
            <a:chOff x="9112836" y="684520"/>
            <a:chExt cx="2071009" cy="20872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39CF9B-40A5-B024-758E-FAA955E71DBB}"/>
                </a:ext>
              </a:extLst>
            </p:cNvPr>
            <p:cNvSpPr/>
            <p:nvPr/>
          </p:nvSpPr>
          <p:spPr>
            <a:xfrm>
              <a:off x="9796296" y="1366977"/>
              <a:ext cx="704088" cy="704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54000" rIns="81000" bIns="81000" rtlCol="0" anchor="t" anchorCtr="0"/>
            <a:lstStyle/>
            <a:p>
              <a:pPr algn="l"/>
              <a:endParaRPr 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A blue and green circular gear with arrows&#10;&#10;Description automatically generated">
              <a:extLst>
                <a:ext uri="{FF2B5EF4-FFF2-40B4-BE49-F238E27FC236}">
                  <a16:creationId xmlns:a16="http://schemas.microsoft.com/office/drawing/2014/main" id="{8517FA1F-C752-3B2F-F91F-C16C9615C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836" y="684520"/>
              <a:ext cx="2071009" cy="20872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43E94-A1AA-C516-43E7-E6A6C67A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mpass with a black background&#10;&#10;Description automatically generated">
            <a:extLst>
              <a:ext uri="{FF2B5EF4-FFF2-40B4-BE49-F238E27FC236}">
                <a16:creationId xmlns:a16="http://schemas.microsoft.com/office/drawing/2014/main" id="{E7E39433-701A-AC5A-C34A-FB9E446C0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670">
            <a:off x="4944104" y="-176573"/>
            <a:ext cx="4449962" cy="44487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9D6B0-E1B1-09E2-C353-3DB65FA47D6A}"/>
              </a:ext>
            </a:extLst>
          </p:cNvPr>
          <p:cNvSpPr txBox="1">
            <a:spLocks/>
          </p:cNvSpPr>
          <p:nvPr/>
        </p:nvSpPr>
        <p:spPr>
          <a:xfrm>
            <a:off x="40948" y="583382"/>
            <a:ext cx="8430713" cy="339731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58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1A1DD"/>
              </a:buClr>
              <a:buSzPct val="12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70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‘Interveners’ include the Director, the courts carrying out functions under the 2015 Act and all decision supporters 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presumption of capacity for adults 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a persons shall not be considered unable to make a decision unless all practicable steps have been taken to help him or her to do so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an unwise decision does not mean that the person lacks capacity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proportionality, minimal restriction of rights and freedom of action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dignity, bodily integrity, privacy, autonomy, right to control over own finances and property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give effect as far as practicable to past and present </a:t>
            </a:r>
            <a:r>
              <a:rPr lang="en-US" sz="1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will and preferences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act in good faith and for the benefit of the person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 reference to best interests </a:t>
            </a:r>
          </a:p>
          <a:p>
            <a:pPr marL="0" indent="0">
              <a:spcAft>
                <a:spcPts val="750"/>
              </a:spcAft>
              <a:buNone/>
            </a:pPr>
            <a:endParaRPr lang="en-US" sz="13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United Nations Convention on Rights of Persons with Disabilities, ratified by Ireland in 2018-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UNCRPD Optional Protocol; came into effect 30 November 2024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800223-ACC5-C51A-D9AB-82C1800CDF2E}"/>
              </a:ext>
            </a:extLst>
          </p:cNvPr>
          <p:cNvSpPr txBox="1">
            <a:spLocks/>
          </p:cNvSpPr>
          <p:nvPr/>
        </p:nvSpPr>
        <p:spPr>
          <a:xfrm>
            <a:off x="672339" y="119780"/>
            <a:ext cx="6787368" cy="463602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dirty="0">
                <a:solidFill>
                  <a:srgbClr val="002060"/>
                </a:solidFill>
                <a:latin typeface="Century Gothic" panose="020B0502020202020204" pitchFamily="34" charset="0"/>
              </a:rPr>
              <a:t>Guiding Principles for Interveners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D4DA0-B372-CECC-1FB2-5DA801DA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8" y="3018806"/>
            <a:ext cx="1970522" cy="8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3013AE-1F2C-6D4D-9840-C4D0BD727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704" y="676464"/>
            <a:ext cx="3889314" cy="3335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BCA2C7-1B0F-4949-8E6C-B5ABFCDA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755" y="676464"/>
            <a:ext cx="4199573" cy="333528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419" y="204110"/>
            <a:ext cx="7803292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en-GB" spc="-4" dirty="0">
                <a:solidFill>
                  <a:srgbClr val="002060"/>
                </a:solidFill>
              </a:rPr>
              <a:t>What decisions </a:t>
            </a:r>
            <a:r>
              <a:rPr lang="en-GB" u="sng" spc="-4" dirty="0">
                <a:solidFill>
                  <a:srgbClr val="002060"/>
                </a:solidFill>
              </a:rPr>
              <a:t>may</a:t>
            </a:r>
            <a:r>
              <a:rPr lang="en-GB" spc="-4" dirty="0">
                <a:solidFill>
                  <a:srgbClr val="002060"/>
                </a:solidFill>
              </a:rPr>
              <a:t> be supported? </a:t>
            </a:r>
            <a:endParaRPr spc="-8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750" y="853876"/>
            <a:ext cx="2902687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4247674" algn="l"/>
              </a:tabLst>
            </a:pPr>
            <a:r>
              <a:rPr sz="1500" b="1" spc="-4" dirty="0">
                <a:solidFill>
                  <a:schemeClr val="bg1"/>
                </a:solidFill>
                <a:latin typeface="Century Gothic"/>
                <a:cs typeface="Century Gothic"/>
              </a:rPr>
              <a:t>Propert</a:t>
            </a:r>
            <a:r>
              <a:rPr sz="1500" b="1" dirty="0">
                <a:solidFill>
                  <a:schemeClr val="bg1"/>
                </a:solidFill>
                <a:latin typeface="Century Gothic"/>
                <a:cs typeface="Century Gothic"/>
              </a:rPr>
              <a:t>y</a:t>
            </a:r>
            <a:r>
              <a:rPr sz="1500" b="1" spc="-1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chemeClr val="bg1"/>
                </a:solidFill>
                <a:latin typeface="Century Gothic"/>
                <a:cs typeface="Century Gothic"/>
              </a:rPr>
              <a:t>an</a:t>
            </a:r>
            <a:r>
              <a:rPr sz="1500" b="1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1500" b="1" spc="-8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chemeClr val="bg1"/>
                </a:solidFill>
                <a:latin typeface="Century Gothic"/>
                <a:cs typeface="Century Gothic"/>
              </a:rPr>
              <a:t>affair</a:t>
            </a:r>
            <a:r>
              <a:rPr sz="1500" b="1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GB" sz="1500" b="1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r>
              <a:rPr sz="1500" b="1" spc="-8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chemeClr val="bg1"/>
                </a:solidFill>
                <a:latin typeface="Century Gothic"/>
                <a:cs typeface="Century Gothic"/>
              </a:rPr>
              <a:t>includi</a:t>
            </a:r>
            <a:r>
              <a:rPr sz="1500" b="1" spc="-8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1500" b="1" spc="-4" dirty="0">
                <a:solidFill>
                  <a:schemeClr val="bg1"/>
                </a:solidFill>
                <a:latin typeface="Century Gothic"/>
                <a:cs typeface="Century Gothic"/>
              </a:rPr>
              <a:t>g</a:t>
            </a:r>
            <a:r>
              <a:rPr sz="1500" b="1" dirty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sz="15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5669" y="1447376"/>
            <a:ext cx="3263808" cy="161310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23361" marR="8096" indent="-214313">
              <a:spcBef>
                <a:spcPts val="79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lang="en-IE" sz="1500" b="1" dirty="0">
                <a:solidFill>
                  <a:srgbClr val="002060"/>
                </a:solidFill>
                <a:latin typeface="Century Gothic"/>
                <a:cs typeface="Century Gothic"/>
              </a:rPr>
              <a:t>Buying and selling property </a:t>
            </a:r>
          </a:p>
          <a:p>
            <a:pPr marL="223361" marR="8096" indent="-214313">
              <a:spcBef>
                <a:spcPts val="79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lang="en-IE"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Applying</a:t>
            </a:r>
            <a:r>
              <a:rPr lang="en-IE" sz="1500" b="1" spc="-23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IE"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for</a:t>
            </a:r>
            <a:r>
              <a:rPr lang="en-IE" sz="1500" b="1" spc="-23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IE" sz="1500" b="1" dirty="0">
                <a:solidFill>
                  <a:srgbClr val="002060"/>
                </a:solidFill>
                <a:latin typeface="Century Gothic"/>
                <a:cs typeface="Century Gothic"/>
              </a:rPr>
              <a:t>benefits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838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Carrying</a:t>
            </a:r>
            <a:r>
              <a:rPr sz="1500" b="1" spc="-1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on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IE" sz="1500" b="1" dirty="0">
                <a:solidFill>
                  <a:srgbClr val="002060"/>
                </a:solidFill>
                <a:latin typeface="Century Gothic"/>
                <a:cs typeface="Century Gothic"/>
              </a:rPr>
              <a:t>a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business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838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lang="en-IE"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Paying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debt</a:t>
            </a:r>
            <a:r>
              <a:rPr sz="1500" b="1" spc="-1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and</a:t>
            </a:r>
            <a:r>
              <a:rPr sz="1500" b="1" spc="-11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liabilities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838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Providing</a:t>
            </a:r>
            <a:r>
              <a:rPr sz="1500" b="1" spc="-8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for</a:t>
            </a:r>
            <a:r>
              <a:rPr sz="1500" b="1" spc="-8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other</a:t>
            </a:r>
            <a:r>
              <a:rPr sz="1500" b="1" spc="-26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persons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838" indent="-214313">
              <a:spcBef>
                <a:spcPts val="363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lang="en-IE" sz="1500" b="1" dirty="0">
                <a:solidFill>
                  <a:srgbClr val="002060"/>
                </a:solidFill>
                <a:latin typeface="Century Gothic"/>
                <a:cs typeface="Century Gothic"/>
              </a:rPr>
              <a:t>C</a:t>
            </a:r>
            <a:r>
              <a:rPr sz="1500" b="1" dirty="0" err="1">
                <a:solidFill>
                  <a:srgbClr val="002060"/>
                </a:solidFill>
                <a:latin typeface="Century Gothic"/>
                <a:cs typeface="Century Gothic"/>
              </a:rPr>
              <a:t>ourt</a:t>
            </a:r>
            <a:r>
              <a:rPr sz="1500" b="1" spc="-1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proceedings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2464" y="1139937"/>
            <a:ext cx="3044666" cy="2620589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223838" indent="-214313">
              <a:spcBef>
                <a:spcPts val="435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Accommodation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838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Education</a:t>
            </a:r>
            <a:r>
              <a:rPr sz="1500" b="1" spc="-38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and</a:t>
            </a:r>
            <a:r>
              <a:rPr sz="1500" b="1" spc="-23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training</a:t>
            </a:r>
          </a:p>
          <a:p>
            <a:pPr marL="223838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Social</a:t>
            </a:r>
            <a:r>
              <a:rPr sz="1500" b="1" spc="-1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entury Gothic"/>
                <a:cs typeface="Century Gothic"/>
              </a:rPr>
              <a:t>services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838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Healthcare</a:t>
            </a:r>
            <a:endParaRPr lang="en-GB"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838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lang="en-IE" sz="1500" b="1" dirty="0">
                <a:solidFill>
                  <a:srgbClr val="002060"/>
                </a:solidFill>
                <a:latin typeface="Century Gothic"/>
                <a:cs typeface="Century Gothic"/>
              </a:rPr>
              <a:t>Participation in healthcare/social care research, not including clinical trials</a:t>
            </a:r>
            <a:endParaRPr sz="15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23361" marR="3810" indent="-214313">
              <a:spcBef>
                <a:spcPts val="360"/>
              </a:spcBef>
              <a:buFont typeface="Wingdings" pitchFamily="2" charset="2"/>
              <a:buChar char="§"/>
              <a:tabLst>
                <a:tab pos="169545" algn="l"/>
              </a:tabLst>
            </a:pP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“…other</a:t>
            </a:r>
            <a:r>
              <a:rPr sz="1500" b="1" spc="-41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matters</a:t>
            </a:r>
            <a:r>
              <a:rPr sz="1500" b="1" spc="-49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relating</a:t>
            </a:r>
            <a:r>
              <a:rPr sz="1500" b="1" spc="-34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4" dirty="0">
                <a:solidFill>
                  <a:srgbClr val="002060"/>
                </a:solidFill>
                <a:latin typeface="Century Gothic"/>
                <a:cs typeface="Century Gothic"/>
              </a:rPr>
              <a:t>to</a:t>
            </a:r>
            <a:r>
              <a:rPr sz="1500" b="1" spc="-23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spc="4" dirty="0">
                <a:solidFill>
                  <a:srgbClr val="002060"/>
                </a:solidFill>
                <a:latin typeface="Century Gothic"/>
                <a:cs typeface="Century Gothic"/>
              </a:rPr>
              <a:t>the</a:t>
            </a:r>
            <a:r>
              <a:rPr lang="en-IE" sz="1500" b="1" spc="4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relevant</a:t>
            </a:r>
            <a:r>
              <a:rPr sz="1500" b="1" spc="-4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person’s</a:t>
            </a:r>
            <a:r>
              <a:rPr sz="1500" b="1" spc="-26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entury Gothic"/>
                <a:cs typeface="Century Gothic"/>
              </a:rPr>
              <a:t>wellbeing”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02B7D50-E0B4-364D-9FDF-CDA7D235EC3E}"/>
              </a:ext>
            </a:extLst>
          </p:cNvPr>
          <p:cNvSpPr txBox="1"/>
          <p:nvPr/>
        </p:nvSpPr>
        <p:spPr>
          <a:xfrm>
            <a:off x="5173455" y="891810"/>
            <a:ext cx="2902687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  <a:tabLst>
                <a:tab pos="4247674" algn="l"/>
              </a:tabLst>
            </a:pPr>
            <a:r>
              <a:rPr lang="en-IE" sz="1500" b="1" spc="-4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lang="en-IE" sz="1500" b="1" spc="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lang="en-IE" sz="1500" b="1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IE" sz="1500" b="1" spc="-11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IE" sz="1500" b="1" spc="-4" dirty="0">
                <a:solidFill>
                  <a:schemeClr val="bg1"/>
                </a:solidFill>
                <a:latin typeface="Century Gothic"/>
                <a:cs typeface="Century Gothic"/>
              </a:rPr>
              <a:t>ona</a:t>
            </a:r>
            <a:r>
              <a:rPr lang="en-IE" sz="1500" b="1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lang="en-IE" sz="1500" b="1" spc="-23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IE" sz="1500" b="1" dirty="0">
                <a:solidFill>
                  <a:schemeClr val="bg1"/>
                </a:solidFill>
                <a:latin typeface="Century Gothic"/>
                <a:cs typeface="Century Gothic"/>
              </a:rPr>
              <a:t>Welfa</a:t>
            </a:r>
            <a:r>
              <a:rPr lang="en-IE" sz="1500" b="1" spc="-8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IE" sz="1500" b="1" dirty="0">
                <a:solidFill>
                  <a:schemeClr val="bg1"/>
                </a:solidFill>
                <a:latin typeface="Century Gothic"/>
                <a:cs typeface="Century Gothic"/>
              </a:rPr>
              <a:t>e, including</a:t>
            </a:r>
            <a:endParaRPr lang="en-IE" sz="15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FC8BF6-8DC1-4FEA-A7E8-7EF216BEA7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98" y="1079111"/>
            <a:ext cx="1071088" cy="1071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F8908B-AE7E-4BF4-805E-3F9A33AD67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513" y="2130365"/>
            <a:ext cx="1071087" cy="1071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CEE795-7243-4302-8A5E-96932B684E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28331" y="1475285"/>
            <a:ext cx="916074" cy="9160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394C-18F4-C853-F98A-EDE3484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74" y="323770"/>
            <a:ext cx="8343900" cy="276999"/>
          </a:xfrm>
        </p:spPr>
        <p:txBody>
          <a:bodyPr/>
          <a:lstStyle/>
          <a:p>
            <a:pPr algn="ctr"/>
            <a:r>
              <a:rPr lang="en-IE" sz="1800" dirty="0">
                <a:solidFill>
                  <a:srgbClr val="002060"/>
                </a:solidFill>
              </a:rPr>
              <a:t>Eligibility Criteria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4305C-ECC8-CB0D-27BC-402ECF339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426" y="183093"/>
            <a:ext cx="6618123" cy="6579237"/>
          </a:xfrm>
        </p:spPr>
        <p:txBody>
          <a:bodyPr/>
          <a:lstStyle/>
          <a:p>
            <a:pPr marL="352425" lvl="1">
              <a:lnSpc>
                <a:spcPct val="90000"/>
              </a:lnSpc>
              <a:spcBef>
                <a:spcPts val="510"/>
              </a:spcBef>
            </a:pPr>
            <a:endParaRPr lang="en-GB" sz="1500" b="1" spc="8" dirty="0">
              <a:solidFill>
                <a:srgbClr val="002060"/>
              </a:solidFill>
            </a:endParaRPr>
          </a:p>
          <a:p>
            <a:pPr marL="352425" lvl="1">
              <a:lnSpc>
                <a:spcPct val="90000"/>
              </a:lnSpc>
              <a:spcBef>
                <a:spcPts val="510"/>
              </a:spcBef>
            </a:pPr>
            <a:endParaRPr lang="en-GB" sz="1500" b="1" spc="8" dirty="0">
              <a:solidFill>
                <a:srgbClr val="002060"/>
              </a:solidFill>
            </a:endParaRPr>
          </a:p>
          <a:p>
            <a:pPr marL="223838" indent="-214313">
              <a:lnSpc>
                <a:spcPct val="90000"/>
              </a:lnSpc>
              <a:spcBef>
                <a:spcPts val="510"/>
              </a:spcBef>
              <a:buFont typeface="Courier New" panose="02070309020205020404" pitchFamily="49" charset="0"/>
              <a:buChar char="o"/>
            </a:pPr>
            <a:endParaRPr lang="en-GB" sz="1400" spc="8" dirty="0">
              <a:latin typeface="Century Gothic" panose="020B0502020202020204" pitchFamily="34" charset="0"/>
              <a:cs typeface="+mn-cs"/>
            </a:endParaRPr>
          </a:p>
          <a:p>
            <a:pPr marL="223838" indent="-214313">
              <a:lnSpc>
                <a:spcPct val="90000"/>
              </a:lnSpc>
              <a:spcBef>
                <a:spcPts val="510"/>
              </a:spcBef>
              <a:buFont typeface="Courier New" panose="02070309020205020404" pitchFamily="49" charset="0"/>
              <a:buChar char="o"/>
            </a:pPr>
            <a:r>
              <a:rPr lang="en-GB" sz="1400" spc="8" dirty="0">
                <a:cs typeface="+mn-cs"/>
              </a:rPr>
              <a:t>A </a:t>
            </a:r>
            <a:r>
              <a:rPr lang="en-GB" sz="1400" spc="8" dirty="0">
                <a:latin typeface="Century Gothic" panose="020B0502020202020204" pitchFamily="34" charset="0"/>
                <a:cs typeface="+mn-cs"/>
              </a:rPr>
              <a:t>person is not eligible for appointment as a decision-making assistant or co-decision-maker if</a:t>
            </a: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GB" sz="1400" spc="8" dirty="0">
                <a:latin typeface="Century Gothic" panose="020B0502020202020204" pitchFamily="34" charset="0"/>
              </a:rPr>
              <a:t>convicted of offences in relation to the appointer or the appointer’s child</a:t>
            </a: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GB" sz="1400" spc="8" dirty="0">
                <a:latin typeface="Century Gothic" panose="020B0502020202020204" pitchFamily="34" charset="0"/>
              </a:rPr>
              <a:t>the subject of a barring order or safety order in relation to the appointer or the appointer’s child </a:t>
            </a: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GB" sz="1400" spc="8" dirty="0">
                <a:latin typeface="Century Gothic" panose="020B0502020202020204" pitchFamily="34" charset="0"/>
              </a:rPr>
              <a:t>an undischarged bankrupt or in debt settlement arrangements- ineligible in relation to property and affairs decisions only </a:t>
            </a: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GB" sz="1400" spc="8" dirty="0">
                <a:latin typeface="Century Gothic" panose="020B0502020202020204" pitchFamily="34" charset="0"/>
              </a:rPr>
              <a:t>previously removed by the court from acting as </a:t>
            </a:r>
            <a:r>
              <a:rPr lang="en-GB" sz="1400" spc="8" dirty="0">
                <a:latin typeface="Century Gothic" panose="020B0502020202020204" pitchFamily="34" charset="0"/>
                <a:cs typeface="+mn-cs"/>
              </a:rPr>
              <a:t>decision-making assistant or co-decision-maker for the appointer </a:t>
            </a: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GB" sz="1400" spc="8" dirty="0">
                <a:latin typeface="Century Gothic" panose="020B0502020202020204" pitchFamily="34" charset="0"/>
              </a:rPr>
              <a:t>the owner, registered provide or employee of a service in which the appointer resides </a:t>
            </a: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GB" sz="1400" spc="8" dirty="0">
                <a:latin typeface="Century Gothic" panose="020B0502020202020204" pitchFamily="34" charset="0"/>
              </a:rPr>
              <a:t>c</a:t>
            </a:r>
            <a:r>
              <a:rPr lang="en-GB" sz="1400" spc="8" dirty="0">
                <a:latin typeface="Century Gothic" panose="020B0502020202020204" pitchFamily="34" charset="0"/>
                <a:cs typeface="+mn-cs"/>
              </a:rPr>
              <a:t>onvicted of one of the specifi</a:t>
            </a:r>
            <a:r>
              <a:rPr lang="en-GB" sz="1400" spc="8" dirty="0">
                <a:latin typeface="Century Gothic" panose="020B0502020202020204" pitchFamily="34" charset="0"/>
              </a:rPr>
              <a:t>c </a:t>
            </a:r>
            <a:r>
              <a:rPr lang="en-GB" sz="1400" spc="8" dirty="0">
                <a:latin typeface="Century Gothic" panose="020B0502020202020204" pitchFamily="34" charset="0"/>
                <a:cs typeface="+mn-cs"/>
              </a:rPr>
              <a:t>offences created by the 2015 Act </a:t>
            </a: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endParaRPr lang="en-GB" sz="1400" spc="8" dirty="0">
              <a:latin typeface="Century Gothic" panose="020B0502020202020204" pitchFamily="34" charset="0"/>
            </a:endParaRPr>
          </a:p>
          <a:p>
            <a:pPr marL="638175" lvl="1" indent="-285750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</a:pPr>
            <a:endParaRPr lang="en-GB" sz="1400" spc="8" dirty="0">
              <a:latin typeface="Century Gothic" panose="020B0502020202020204" pitchFamily="34" charset="0"/>
            </a:endParaRPr>
          </a:p>
          <a:p>
            <a:pPr marL="9525">
              <a:lnSpc>
                <a:spcPct val="90000"/>
              </a:lnSpc>
              <a:spcBef>
                <a:spcPts val="510"/>
              </a:spcBef>
            </a:pPr>
            <a:endParaRPr lang="en-GB" sz="1400" spc="8" dirty="0">
              <a:latin typeface="Century Gothic" panose="020B0502020202020204" pitchFamily="34" charset="0"/>
              <a:cs typeface="+mn-cs"/>
            </a:endParaRPr>
          </a:p>
          <a:p>
            <a:pPr lvl="1">
              <a:spcBef>
                <a:spcPts val="510"/>
              </a:spcBef>
              <a:spcAft>
                <a:spcPts val="1600"/>
              </a:spcAft>
            </a:pPr>
            <a:endParaRPr lang="en-GB" sz="1400" dirty="0">
              <a:solidFill>
                <a:schemeClr val="tx1"/>
              </a:solidFill>
              <a:latin typeface="Century Gothic"/>
            </a:endParaRPr>
          </a:p>
          <a:p>
            <a:pPr marL="9525">
              <a:lnSpc>
                <a:spcPct val="90000"/>
              </a:lnSpc>
              <a:spcBef>
                <a:spcPts val="510"/>
              </a:spcBef>
            </a:pPr>
            <a:r>
              <a:rPr lang="en-IE" sz="1500" dirty="0"/>
              <a:t>  </a:t>
            </a:r>
          </a:p>
          <a:p>
            <a:pPr marL="9525">
              <a:lnSpc>
                <a:spcPct val="90000"/>
              </a:lnSpc>
              <a:spcBef>
                <a:spcPts val="510"/>
              </a:spcBef>
            </a:pPr>
            <a:endParaRPr lang="en-IE" sz="1500" dirty="0"/>
          </a:p>
          <a:p>
            <a:pPr marL="223838" indent="-214313">
              <a:lnSpc>
                <a:spcPct val="90000"/>
              </a:lnSpc>
              <a:spcBef>
                <a:spcPts val="510"/>
              </a:spcBef>
              <a:buFont typeface="Courier New" panose="02070309020205020404" pitchFamily="49" charset="0"/>
              <a:buChar char="o"/>
            </a:pPr>
            <a:endParaRPr lang="en-IE" sz="1500" b="1" dirty="0">
              <a:highlight>
                <a:srgbClr val="FFFF00"/>
              </a:highlight>
            </a:endParaRPr>
          </a:p>
          <a:p>
            <a:pPr marL="223838" indent="-214313">
              <a:lnSpc>
                <a:spcPct val="90000"/>
              </a:lnSpc>
              <a:spcBef>
                <a:spcPts val="510"/>
              </a:spcBef>
              <a:buFont typeface="Courier New" panose="02070309020205020404" pitchFamily="49" charset="0"/>
              <a:buChar char="o"/>
            </a:pPr>
            <a:endParaRPr lang="en-IE" sz="1500" b="1" dirty="0">
              <a:highlight>
                <a:srgbClr val="FFFF00"/>
              </a:highlight>
            </a:endParaRPr>
          </a:p>
          <a:p>
            <a:pPr marL="9525">
              <a:lnSpc>
                <a:spcPct val="90000"/>
              </a:lnSpc>
              <a:spcBef>
                <a:spcPts val="510"/>
              </a:spcBef>
            </a:pPr>
            <a:endParaRPr lang="en-GB" sz="1500" b="1" dirty="0">
              <a:highlight>
                <a:srgbClr val="FFFF00"/>
              </a:highlight>
            </a:endParaRPr>
          </a:p>
          <a:p>
            <a:endParaRPr lang="en-IE" dirty="0"/>
          </a:p>
        </p:txBody>
      </p:sp>
      <p:pic>
        <p:nvPicPr>
          <p:cNvPr id="5" name="Picture 4" descr="Regulation">
            <a:extLst>
              <a:ext uri="{FF2B5EF4-FFF2-40B4-BE49-F238E27FC236}">
                <a16:creationId xmlns:a16="http://schemas.microsoft.com/office/drawing/2014/main" id="{AD737E67-86E9-8F61-FB26-A50D84BC482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045"/>
          <a:stretch/>
        </p:blipFill>
        <p:spPr bwMode="auto">
          <a:xfrm>
            <a:off x="7395305" y="1159445"/>
            <a:ext cx="1551021" cy="1564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2603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owerPoint Template - Standard White Background">
  <a:themeElements>
    <a:clrScheme name="Smurfit Kappa">
      <a:dk1>
        <a:srgbClr val="000000"/>
      </a:dk1>
      <a:lt1>
        <a:srgbClr val="FFFFFF"/>
      </a:lt1>
      <a:dk2>
        <a:srgbClr val="01A1DD"/>
      </a:dk2>
      <a:lt2>
        <a:srgbClr val="FFFFFF"/>
      </a:lt2>
      <a:accent1>
        <a:srgbClr val="01A1DD"/>
      </a:accent1>
      <a:accent2>
        <a:srgbClr val="FDD900"/>
      </a:accent2>
      <a:accent3>
        <a:srgbClr val="727F85"/>
      </a:accent3>
      <a:accent4>
        <a:srgbClr val="CEC3BA"/>
      </a:accent4>
      <a:accent5>
        <a:srgbClr val="199CA6"/>
      </a:accent5>
      <a:accent6>
        <a:srgbClr val="00596F"/>
      </a:accent6>
      <a:hlink>
        <a:srgbClr val="6FC4E8"/>
      </a:hlink>
      <a:folHlink>
        <a:srgbClr val="005589"/>
      </a:folHlink>
    </a:clrScheme>
    <a:fontScheme name="Smurfit Kappa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lIns="108000" tIns="72000" rIns="108000" bIns="108000" rtlCol="0" anchor="t" anchorCtr="0"/>
      <a:lstStyle>
        <a:defPPr algn="l">
          <a:defRPr sz="1200" baseline="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171450" indent="-171450">
          <a:lnSpc>
            <a:spcPct val="90000"/>
          </a:lnSpc>
          <a:spcAft>
            <a:spcPts val="600"/>
          </a:spcAft>
          <a:buClr>
            <a:srgbClr val="01A1DD"/>
          </a:buClr>
          <a:buSzPct val="80000"/>
          <a:buFont typeface="Wingdings 3" panose="05040102010807070707" pitchFamily="18" charset="2"/>
          <a:buChar char="}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murfit Kappa template_09 Sep" id="{C454857C-B94E-4842-9CB1-8E06B0F93BF8}" vid="{BCAAB695-2207-49E5-84F4-2B8F6849660B}"/>
    </a:ext>
  </a:extLst>
</a:theme>
</file>

<file path=ppt/theme/theme2.xml><?xml version="1.0" encoding="utf-8"?>
<a:theme xmlns:a="http://schemas.openxmlformats.org/drawingml/2006/main" name="Office Theme">
  <a:themeElements>
    <a:clrScheme name="DSS">
      <a:dk1>
        <a:sysClr val="windowText" lastClr="000000"/>
      </a:dk1>
      <a:lt1>
        <a:srgbClr val="FFFFFF"/>
      </a:lt1>
      <a:dk2>
        <a:srgbClr val="022E5D"/>
      </a:dk2>
      <a:lt2>
        <a:srgbClr val="FFFFFF"/>
      </a:lt2>
      <a:accent1>
        <a:srgbClr val="EF5567"/>
      </a:accent1>
      <a:accent2>
        <a:srgbClr val="6AB0FE"/>
      </a:accent2>
      <a:accent3>
        <a:srgbClr val="F9A731"/>
      </a:accent3>
      <a:accent4>
        <a:srgbClr val="DB0940"/>
      </a:accent4>
      <a:accent5>
        <a:srgbClr val="045DBC"/>
      </a:accent5>
      <a:accent6>
        <a:srgbClr val="540043"/>
      </a:accent6>
      <a:hlink>
        <a:srgbClr val="D71D5D"/>
      </a:hlink>
      <a:folHlink>
        <a:srgbClr val="5E00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PowerPoint Template - Standard White Background">
  <a:themeElements>
    <a:clrScheme name="Smurfit Kappa">
      <a:dk1>
        <a:srgbClr val="000000"/>
      </a:dk1>
      <a:lt1>
        <a:srgbClr val="FFFFFF"/>
      </a:lt1>
      <a:dk2>
        <a:srgbClr val="01A1DD"/>
      </a:dk2>
      <a:lt2>
        <a:srgbClr val="FFFFFF"/>
      </a:lt2>
      <a:accent1>
        <a:srgbClr val="01A1DD"/>
      </a:accent1>
      <a:accent2>
        <a:srgbClr val="FDD900"/>
      </a:accent2>
      <a:accent3>
        <a:srgbClr val="727F85"/>
      </a:accent3>
      <a:accent4>
        <a:srgbClr val="CEC3BA"/>
      </a:accent4>
      <a:accent5>
        <a:srgbClr val="199CA6"/>
      </a:accent5>
      <a:accent6>
        <a:srgbClr val="00596F"/>
      </a:accent6>
      <a:hlink>
        <a:srgbClr val="6FC4E8"/>
      </a:hlink>
      <a:folHlink>
        <a:srgbClr val="005589"/>
      </a:folHlink>
    </a:clrScheme>
    <a:fontScheme name="Smurfit Kappa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lIns="108000" tIns="72000" rIns="108000" bIns="108000" rtlCol="0" anchor="t" anchorCtr="0"/>
      <a:lstStyle>
        <a:defPPr algn="l">
          <a:defRPr sz="1200" baseline="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171450" indent="-171450">
          <a:lnSpc>
            <a:spcPct val="90000"/>
          </a:lnSpc>
          <a:spcAft>
            <a:spcPts val="600"/>
          </a:spcAft>
          <a:buClr>
            <a:srgbClr val="01A1DD"/>
          </a:buClr>
          <a:buSzPct val="80000"/>
          <a:buFont typeface="Wingdings 3" panose="05040102010807070707" pitchFamily="18" charset="2"/>
          <a:buChar char="}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murfit Kappa template_09 Sep" id="{C454857C-B94E-4842-9CB1-8E06B0F93BF8}" vid="{BCAAB695-2207-49E5-84F4-2B8F6849660B}"/>
    </a:ext>
  </a:extLst>
</a:theme>
</file>

<file path=ppt/theme/theme4.xml><?xml version="1.0" encoding="utf-8"?>
<a:theme xmlns:a="http://schemas.openxmlformats.org/drawingml/2006/main" name="3_PowerPoint Template - Standard White Background">
  <a:themeElements>
    <a:clrScheme name="Smurfit Kappa">
      <a:dk1>
        <a:srgbClr val="000000"/>
      </a:dk1>
      <a:lt1>
        <a:srgbClr val="FFFFFF"/>
      </a:lt1>
      <a:dk2>
        <a:srgbClr val="01A1DD"/>
      </a:dk2>
      <a:lt2>
        <a:srgbClr val="FFFFFF"/>
      </a:lt2>
      <a:accent1>
        <a:srgbClr val="01A1DD"/>
      </a:accent1>
      <a:accent2>
        <a:srgbClr val="FDD900"/>
      </a:accent2>
      <a:accent3>
        <a:srgbClr val="727F85"/>
      </a:accent3>
      <a:accent4>
        <a:srgbClr val="CEC3BA"/>
      </a:accent4>
      <a:accent5>
        <a:srgbClr val="199CA6"/>
      </a:accent5>
      <a:accent6>
        <a:srgbClr val="00596F"/>
      </a:accent6>
      <a:hlink>
        <a:srgbClr val="6FC4E8"/>
      </a:hlink>
      <a:folHlink>
        <a:srgbClr val="005589"/>
      </a:folHlink>
    </a:clrScheme>
    <a:fontScheme name="Smurfit Kappa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lIns="108000" tIns="72000" rIns="108000" bIns="108000" rtlCol="0" anchor="t" anchorCtr="0"/>
      <a:lstStyle>
        <a:defPPr algn="l">
          <a:defRPr sz="1200" baseline="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171450" indent="-171450">
          <a:lnSpc>
            <a:spcPct val="90000"/>
          </a:lnSpc>
          <a:spcAft>
            <a:spcPts val="600"/>
          </a:spcAft>
          <a:buClr>
            <a:srgbClr val="01A1DD"/>
          </a:buClr>
          <a:buSzPct val="80000"/>
          <a:buFont typeface="Wingdings 3" panose="05040102010807070707" pitchFamily="18" charset="2"/>
          <a:buChar char="}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murfit Kappa template_09 Sep" id="{C454857C-B94E-4842-9CB1-8E06B0F93BF8}" vid="{BCAAB695-2207-49E5-84F4-2B8F6849660B}"/>
    </a:ext>
  </a:extLst>
</a:theme>
</file>

<file path=ppt/theme/theme5.xml><?xml version="1.0" encoding="utf-8"?>
<a:theme xmlns:a="http://schemas.openxmlformats.org/drawingml/2006/main" name="4_PowerPoint Template - Standard White Background">
  <a:themeElements>
    <a:clrScheme name="Smurfit Kappa">
      <a:dk1>
        <a:srgbClr val="000000"/>
      </a:dk1>
      <a:lt1>
        <a:srgbClr val="FFFFFF"/>
      </a:lt1>
      <a:dk2>
        <a:srgbClr val="01A1DD"/>
      </a:dk2>
      <a:lt2>
        <a:srgbClr val="FFFFFF"/>
      </a:lt2>
      <a:accent1>
        <a:srgbClr val="01A1DD"/>
      </a:accent1>
      <a:accent2>
        <a:srgbClr val="FDD900"/>
      </a:accent2>
      <a:accent3>
        <a:srgbClr val="727F85"/>
      </a:accent3>
      <a:accent4>
        <a:srgbClr val="CEC3BA"/>
      </a:accent4>
      <a:accent5>
        <a:srgbClr val="199CA6"/>
      </a:accent5>
      <a:accent6>
        <a:srgbClr val="00596F"/>
      </a:accent6>
      <a:hlink>
        <a:srgbClr val="6FC4E8"/>
      </a:hlink>
      <a:folHlink>
        <a:srgbClr val="005589"/>
      </a:folHlink>
    </a:clrScheme>
    <a:fontScheme name="Smurfit Kappa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lIns="108000" tIns="72000" rIns="108000" bIns="108000" rtlCol="0" anchor="t" anchorCtr="0"/>
      <a:lstStyle>
        <a:defPPr algn="l">
          <a:defRPr sz="1200" baseline="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171450" indent="-171450">
          <a:lnSpc>
            <a:spcPct val="90000"/>
          </a:lnSpc>
          <a:spcAft>
            <a:spcPts val="600"/>
          </a:spcAft>
          <a:buClr>
            <a:srgbClr val="01A1DD"/>
          </a:buClr>
          <a:buSzPct val="80000"/>
          <a:buFont typeface="Wingdings 3" panose="05040102010807070707" pitchFamily="18" charset="2"/>
          <a:buChar char="}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murfit Kappa template_09 Sep" id="{C454857C-B94E-4842-9CB1-8E06B0F93BF8}" vid="{BCAAB695-2207-49E5-84F4-2B8F6849660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30B146939B2498076DD3ADE0C5B96" ma:contentTypeVersion="4" ma:contentTypeDescription="Create a new document." ma:contentTypeScope="" ma:versionID="8b19164a270da032c24ab4444e0a6915">
  <xsd:schema xmlns:xsd="http://www.w3.org/2001/XMLSchema" xmlns:xs="http://www.w3.org/2001/XMLSchema" xmlns:p="http://schemas.microsoft.com/office/2006/metadata/properties" xmlns:ns2="b2f9ebca-a17a-411b-8714-a9bfa66a6ae8" targetNamespace="http://schemas.microsoft.com/office/2006/metadata/properties" ma:root="true" ma:fieldsID="3bdf9318ab37eb9cb9457757fef029fa" ns2:_="">
    <xsd:import namespace="b2f9ebca-a17a-411b-8714-a9bfa66a6a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9ebca-a17a-411b-8714-a9bfa66a6a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3F54DE-8F5A-4848-9ED8-AECD0E557B11}">
  <ds:schemaRefs>
    <ds:schemaRef ds:uri="b2f9ebca-a17a-411b-8714-a9bfa66a6a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31D84D-F4C1-473C-B8D2-50E2DE07597D}">
  <ds:schemaRefs>
    <ds:schemaRef ds:uri="http://purl.org/dc/dcmitype/"/>
    <ds:schemaRef ds:uri="http://purl.org/dc/elements/1.1/"/>
    <ds:schemaRef ds:uri="b2f9ebca-a17a-411b-8714-a9bfa66a6ae8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72725C-24AB-4FE0-9D0A-26E579B5BE3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311e79f-80cd-4cd9-853f-e8368d23c6ee}" enabled="0" method="" siteId="{7311e79f-80cd-4cd9-853f-e8368d23c6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Standard White Background.potx</Template>
  <TotalTime>405</TotalTime>
  <Words>1882</Words>
  <Application>Microsoft Office PowerPoint</Application>
  <PresentationFormat>Diavoorstelling (16:9)</PresentationFormat>
  <Paragraphs>441</Paragraphs>
  <Slides>21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21</vt:i4>
      </vt:variant>
    </vt:vector>
  </HeadingPairs>
  <TitlesOfParts>
    <vt:vector size="36" baseType="lpstr">
      <vt:lpstr>Aptos</vt:lpstr>
      <vt:lpstr>Aptos Display</vt:lpstr>
      <vt:lpstr>Aptos Narrow</vt:lpstr>
      <vt:lpstr>Arial</vt:lpstr>
      <vt:lpstr>Calibri</vt:lpstr>
      <vt:lpstr>Century Gothic</vt:lpstr>
      <vt:lpstr>Courier New</vt:lpstr>
      <vt:lpstr>Roboto</vt:lpstr>
      <vt:lpstr>Wingdings</vt:lpstr>
      <vt:lpstr>Wingdings 3</vt:lpstr>
      <vt:lpstr>PowerPoint Template - Standard White Background</vt:lpstr>
      <vt:lpstr>Office Theme</vt:lpstr>
      <vt:lpstr>1_PowerPoint Template - Standard White Background</vt:lpstr>
      <vt:lpstr>3_PowerPoint Template - Standard White Background</vt:lpstr>
      <vt:lpstr>4_PowerPoint Template - Standard White Background</vt:lpstr>
      <vt:lpstr>Third FL-EUR Conference  </vt:lpstr>
      <vt:lpstr>Assisted Decision-Making (Capacity) Act 2015</vt:lpstr>
      <vt:lpstr>PowerPoint-presentatie</vt:lpstr>
      <vt:lpstr>PowerPoint-presentatie</vt:lpstr>
      <vt:lpstr>PowerPoint-presentatie</vt:lpstr>
      <vt:lpstr>Statutory functional assessment of capacity</vt:lpstr>
      <vt:lpstr>PowerPoint-presentatie</vt:lpstr>
      <vt:lpstr>What decisions may be supported? </vt:lpstr>
      <vt:lpstr>Eligibility Criteria </vt:lpstr>
      <vt:lpstr>PowerPoint-presentatie</vt:lpstr>
      <vt:lpstr> DMAAs: an overview</vt:lpstr>
      <vt:lpstr> DMAAs: an overview</vt:lpstr>
      <vt:lpstr>PowerPoint-presentatie</vt:lpstr>
      <vt:lpstr>PowerPoint-presentatie</vt:lpstr>
      <vt:lpstr>PowerPoint-presentatie</vt:lpstr>
      <vt:lpstr> CDMAs: an overview</vt:lpstr>
      <vt:lpstr> CDMAs: an overview</vt:lpstr>
      <vt:lpstr>PowerPoint-presentatie</vt:lpstr>
      <vt:lpstr>Investigations of complaints about decision support arrangements </vt:lpstr>
      <vt:lpstr>Codes of Practice </vt:lpstr>
      <vt:lpstr>PowerPoint-presentatie</vt:lpstr>
    </vt:vector>
  </TitlesOfParts>
  <Company>FleishmanHillard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Nienke.Odekerken@smurfitkappa.com</dc:creator>
  <cp:lastModifiedBy>Stelma - Roorda, H.N. (Rieneke)</cp:lastModifiedBy>
  <cp:revision>4</cp:revision>
  <dcterms:created xsi:type="dcterms:W3CDTF">2016-07-26T15:41:43Z</dcterms:created>
  <dcterms:modified xsi:type="dcterms:W3CDTF">2025-05-09T07:58:04Z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Order">
    <vt:r8>42600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ContentTypeId">
    <vt:lpwstr>0x010100EAC30B146939B2498076DD3ADE0C5B96</vt:lpwstr>
  </property>
</Properties>
</file>