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9" r:id="rId2"/>
    <p:sldId id="335" r:id="rId3"/>
    <p:sldId id="493" r:id="rId4"/>
    <p:sldId id="491" r:id="rId5"/>
    <p:sldId id="496" r:id="rId6"/>
    <p:sldId id="495" r:id="rId7"/>
    <p:sldId id="501" r:id="rId8"/>
    <p:sldId id="502" r:id="rId9"/>
    <p:sldId id="503" r:id="rId10"/>
    <p:sldId id="504" r:id="rId11"/>
    <p:sldId id="494" r:id="rId12"/>
    <p:sldId id="497" r:id="rId13"/>
    <p:sldId id="498" r:id="rId14"/>
    <p:sldId id="499" r:id="rId15"/>
    <p:sldId id="509" r:id="rId16"/>
    <p:sldId id="500" r:id="rId17"/>
    <p:sldId id="507" r:id="rId18"/>
    <p:sldId id="492" r:id="rId19"/>
    <p:sldId id="506" r:id="rId20"/>
    <p:sldId id="508" r:id="rId21"/>
    <p:sldId id="260" r:id="rId22"/>
  </p:sldIdLst>
  <p:sldSz cx="12192000" cy="6858000"/>
  <p:notesSz cx="6858000" cy="9144000"/>
  <p:defaultTextStyle>
    <a:defPPr>
      <a:defRPr lang="nl-B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UYTS Tim" initials="WT" lastIdx="1" clrIdx="0">
    <p:extLst>
      <p:ext uri="{19B8F6BF-5375-455C-9EA6-DF929625EA0E}">
        <p15:presenceInfo xmlns:p15="http://schemas.microsoft.com/office/powerpoint/2012/main" userId="S-1-5-21-725345543-1993962763-1060284298-3714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141313"/>
    <a:srgbClr val="4F4F4F"/>
    <a:srgbClr val="474746"/>
    <a:srgbClr val="323030"/>
    <a:srgbClr val="811A20"/>
    <a:srgbClr val="18233A"/>
    <a:srgbClr val="631D1D"/>
    <a:srgbClr val="62616E"/>
    <a:srgbClr val="053C7B"/>
    <a:srgbClr val="ACD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62" autoAdjust="0"/>
    <p:restoredTop sz="94660"/>
  </p:normalViewPr>
  <p:slideViewPr>
    <p:cSldViewPr>
      <p:cViewPr varScale="1">
        <p:scale>
          <a:sx n="47" d="100"/>
          <a:sy n="47" d="100"/>
        </p:scale>
        <p:origin x="68" y="141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11-08T08:00:00.456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915900-913C-49AA-9007-074421AC8D4E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1A4C6B7-F406-4D12-A754-165A5B7D3779}">
      <dgm:prSet phldrT="[Text]"/>
      <dgm:spPr/>
      <dgm:t>
        <a:bodyPr/>
        <a:lstStyle/>
        <a:p>
          <a:r>
            <a:rPr lang="en-US" dirty="0" smtClean="0"/>
            <a:t>Factual incapacity</a:t>
          </a:r>
          <a:endParaRPr lang="en-US" dirty="0"/>
        </a:p>
      </dgm:t>
    </dgm:pt>
    <dgm:pt modelId="{AB3A9482-5852-472A-BB6B-D8B067417D81}" type="parTrans" cxnId="{3CAB6CDD-5E47-4AE7-A24F-7D47B7EF9844}">
      <dgm:prSet/>
      <dgm:spPr/>
      <dgm:t>
        <a:bodyPr/>
        <a:lstStyle/>
        <a:p>
          <a:endParaRPr lang="en-US"/>
        </a:p>
      </dgm:t>
    </dgm:pt>
    <dgm:pt modelId="{FAD585A0-E207-493B-8345-71C9C4494DE4}" type="sibTrans" cxnId="{3CAB6CDD-5E47-4AE7-A24F-7D47B7EF9844}">
      <dgm:prSet/>
      <dgm:spPr/>
      <dgm:t>
        <a:bodyPr/>
        <a:lstStyle/>
        <a:p>
          <a:endParaRPr lang="en-US"/>
        </a:p>
      </dgm:t>
    </dgm:pt>
    <dgm:pt modelId="{5F01B01E-1CCB-4C1D-B21D-0C7C76E45AEA}">
      <dgm:prSet phldrT="[Text]"/>
      <dgm:spPr/>
      <dgm:t>
        <a:bodyPr/>
        <a:lstStyle/>
        <a:p>
          <a:r>
            <a:rPr lang="en-US" dirty="0" smtClean="0"/>
            <a:t>Ability to consent (time- and decision specific)</a:t>
          </a:r>
          <a:endParaRPr lang="en-US" dirty="0"/>
        </a:p>
      </dgm:t>
    </dgm:pt>
    <dgm:pt modelId="{2D37AAF9-4EA5-4F69-8809-CC0C063DB45A}" type="parTrans" cxnId="{1831563C-ED9E-4703-AF9A-24F0AEA2377A}">
      <dgm:prSet/>
      <dgm:spPr/>
      <dgm:t>
        <a:bodyPr/>
        <a:lstStyle/>
        <a:p>
          <a:endParaRPr lang="en-US"/>
        </a:p>
      </dgm:t>
    </dgm:pt>
    <dgm:pt modelId="{3B760E44-ECA9-485F-A78C-3926E2DEFE7D}" type="sibTrans" cxnId="{1831563C-ED9E-4703-AF9A-24F0AEA2377A}">
      <dgm:prSet/>
      <dgm:spPr/>
      <dgm:t>
        <a:bodyPr/>
        <a:lstStyle/>
        <a:p>
          <a:endParaRPr lang="en-US"/>
        </a:p>
      </dgm:t>
    </dgm:pt>
    <dgm:pt modelId="{83D18BB8-AF89-4FF3-8903-6211669FC3AA}">
      <dgm:prSet phldrT="[Text]"/>
      <dgm:spPr/>
      <dgm:t>
        <a:bodyPr/>
        <a:lstStyle/>
        <a:p>
          <a:r>
            <a:rPr lang="en-US" dirty="0" smtClean="0"/>
            <a:t>Legal capacity (status)</a:t>
          </a:r>
          <a:endParaRPr lang="en-US" dirty="0"/>
        </a:p>
      </dgm:t>
    </dgm:pt>
    <dgm:pt modelId="{79B03267-D262-4A75-9B64-64FD57D71521}" type="parTrans" cxnId="{99A43954-0D7A-4E51-A161-8BA1E47C3239}">
      <dgm:prSet/>
      <dgm:spPr/>
      <dgm:t>
        <a:bodyPr/>
        <a:lstStyle/>
        <a:p>
          <a:endParaRPr lang="en-US"/>
        </a:p>
      </dgm:t>
    </dgm:pt>
    <dgm:pt modelId="{A31E4A71-C0B0-44D4-AA11-6788A763D0AA}" type="sibTrans" cxnId="{99A43954-0D7A-4E51-A161-8BA1E47C3239}">
      <dgm:prSet/>
      <dgm:spPr/>
      <dgm:t>
        <a:bodyPr/>
        <a:lstStyle/>
        <a:p>
          <a:endParaRPr lang="en-US"/>
        </a:p>
      </dgm:t>
    </dgm:pt>
    <dgm:pt modelId="{5198DA7B-AEEF-4F88-98CF-A07BC29D5CF2}">
      <dgm:prSet phldrT="[Text]"/>
      <dgm:spPr/>
      <dgm:t>
        <a:bodyPr/>
        <a:lstStyle/>
        <a:p>
          <a:r>
            <a:rPr lang="en-US" dirty="0" smtClean="0"/>
            <a:t>Support measure</a:t>
          </a:r>
          <a:endParaRPr lang="en-US" dirty="0"/>
        </a:p>
      </dgm:t>
    </dgm:pt>
    <dgm:pt modelId="{36089E08-3174-4615-BDEA-6CE5C08BAE07}" type="parTrans" cxnId="{5C819D05-EB20-44C4-91F8-D4B738BC3521}">
      <dgm:prSet/>
      <dgm:spPr/>
      <dgm:t>
        <a:bodyPr/>
        <a:lstStyle/>
        <a:p>
          <a:endParaRPr lang="en-US"/>
        </a:p>
      </dgm:t>
    </dgm:pt>
    <dgm:pt modelId="{841628A1-5365-4917-B0FD-1D1701D0D353}" type="sibTrans" cxnId="{5C819D05-EB20-44C4-91F8-D4B738BC3521}">
      <dgm:prSet/>
      <dgm:spPr/>
      <dgm:t>
        <a:bodyPr/>
        <a:lstStyle/>
        <a:p>
          <a:endParaRPr lang="en-US"/>
        </a:p>
      </dgm:t>
    </dgm:pt>
    <dgm:pt modelId="{0CE912F6-C0C4-42D9-8457-37B642FDDB67}" type="pres">
      <dgm:prSet presAssocID="{29915900-913C-49AA-9007-074421AC8D4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F443B56-44C0-4F12-91E2-234A10A6D4BF}" type="pres">
      <dgm:prSet presAssocID="{61A4C6B7-F406-4D12-A754-165A5B7D3779}" presName="root1" presStyleCnt="0"/>
      <dgm:spPr/>
    </dgm:pt>
    <dgm:pt modelId="{508675D3-DFA7-4B5B-A041-A37C5302CBB9}" type="pres">
      <dgm:prSet presAssocID="{61A4C6B7-F406-4D12-A754-165A5B7D3779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B4AE97F-478C-4D61-A4FD-7F1053925A89}" type="pres">
      <dgm:prSet presAssocID="{61A4C6B7-F406-4D12-A754-165A5B7D3779}" presName="level2hierChild" presStyleCnt="0"/>
      <dgm:spPr/>
    </dgm:pt>
    <dgm:pt modelId="{7C5552D3-4E7C-4B8D-8578-ECA2FAB4034C}" type="pres">
      <dgm:prSet presAssocID="{2D37AAF9-4EA5-4F69-8809-CC0C063DB45A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7D9F814A-71EB-4163-A6A9-2349309A1EBE}" type="pres">
      <dgm:prSet presAssocID="{2D37AAF9-4EA5-4F69-8809-CC0C063DB45A}" presName="connTx" presStyleLbl="parChTrans1D2" presStyleIdx="0" presStyleCnt="3"/>
      <dgm:spPr/>
      <dgm:t>
        <a:bodyPr/>
        <a:lstStyle/>
        <a:p>
          <a:endParaRPr lang="en-US"/>
        </a:p>
      </dgm:t>
    </dgm:pt>
    <dgm:pt modelId="{8A609DF2-7E55-4BBB-BF36-A8A6C8A8EA9F}" type="pres">
      <dgm:prSet presAssocID="{5F01B01E-1CCB-4C1D-B21D-0C7C76E45AEA}" presName="root2" presStyleCnt="0"/>
      <dgm:spPr/>
    </dgm:pt>
    <dgm:pt modelId="{B9F2E448-6042-418C-B351-90D134266EA2}" type="pres">
      <dgm:prSet presAssocID="{5F01B01E-1CCB-4C1D-B21D-0C7C76E45AEA}" presName="LevelTwoTextNode" presStyleLbl="node2" presStyleIdx="0" presStyleCnt="3" custScaleY="17750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C130CD6-B845-4B2F-B264-E1BBA5F10F4E}" type="pres">
      <dgm:prSet presAssocID="{5F01B01E-1CCB-4C1D-B21D-0C7C76E45AEA}" presName="level3hierChild" presStyleCnt="0"/>
      <dgm:spPr/>
    </dgm:pt>
    <dgm:pt modelId="{8CC60BAB-C8E9-4CB7-8284-42B61D7FCCC2}" type="pres">
      <dgm:prSet presAssocID="{79B03267-D262-4A75-9B64-64FD57D71521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D5DDE256-FC99-419F-9FBE-02B64EBC15FC}" type="pres">
      <dgm:prSet presAssocID="{79B03267-D262-4A75-9B64-64FD57D71521}" presName="connTx" presStyleLbl="parChTrans1D2" presStyleIdx="1" presStyleCnt="3"/>
      <dgm:spPr/>
      <dgm:t>
        <a:bodyPr/>
        <a:lstStyle/>
        <a:p>
          <a:endParaRPr lang="en-US"/>
        </a:p>
      </dgm:t>
    </dgm:pt>
    <dgm:pt modelId="{16F43972-653E-4233-9DCA-F875D9153583}" type="pres">
      <dgm:prSet presAssocID="{83D18BB8-AF89-4FF3-8903-6211669FC3AA}" presName="root2" presStyleCnt="0"/>
      <dgm:spPr/>
    </dgm:pt>
    <dgm:pt modelId="{9BF65355-E497-47B1-B6D7-9FB732DC20AC}" type="pres">
      <dgm:prSet presAssocID="{83D18BB8-AF89-4FF3-8903-6211669FC3AA}" presName="LevelTwoTextNode" presStyleLbl="node2" presStyleIdx="1" presStyleCnt="3" custScaleY="1664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D85E41F-DF9F-4EEA-8E9E-EEAF7C54E5A1}" type="pres">
      <dgm:prSet presAssocID="{83D18BB8-AF89-4FF3-8903-6211669FC3AA}" presName="level3hierChild" presStyleCnt="0"/>
      <dgm:spPr/>
    </dgm:pt>
    <dgm:pt modelId="{8029067D-CE6D-4A1C-B678-91904F9C19B4}" type="pres">
      <dgm:prSet presAssocID="{36089E08-3174-4615-BDEA-6CE5C08BAE07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A7E90C39-C423-4A80-8EA6-3D2F8A701492}" type="pres">
      <dgm:prSet presAssocID="{36089E08-3174-4615-BDEA-6CE5C08BAE07}" presName="connTx" presStyleLbl="parChTrans1D2" presStyleIdx="2" presStyleCnt="3"/>
      <dgm:spPr/>
      <dgm:t>
        <a:bodyPr/>
        <a:lstStyle/>
        <a:p>
          <a:endParaRPr lang="en-US"/>
        </a:p>
      </dgm:t>
    </dgm:pt>
    <dgm:pt modelId="{5834FC80-AC7A-4AE8-AD9E-CD842AB0C802}" type="pres">
      <dgm:prSet presAssocID="{5198DA7B-AEEF-4F88-98CF-A07BC29D5CF2}" presName="root2" presStyleCnt="0"/>
      <dgm:spPr/>
    </dgm:pt>
    <dgm:pt modelId="{19C4813F-22CB-45A2-B1C0-D97E66AE21A0}" type="pres">
      <dgm:prSet presAssocID="{5198DA7B-AEEF-4F88-98CF-A07BC29D5CF2}" presName="LevelTwoTextNode" presStyleLbl="node2" presStyleIdx="2" presStyleCnt="3" custScaleY="1664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6A648C-DE62-444A-9C66-58F8D284C0AC}" type="pres">
      <dgm:prSet presAssocID="{5198DA7B-AEEF-4F88-98CF-A07BC29D5CF2}" presName="level3hierChild" presStyleCnt="0"/>
      <dgm:spPr/>
    </dgm:pt>
  </dgm:ptLst>
  <dgm:cxnLst>
    <dgm:cxn modelId="{99A43954-0D7A-4E51-A161-8BA1E47C3239}" srcId="{61A4C6B7-F406-4D12-A754-165A5B7D3779}" destId="{83D18BB8-AF89-4FF3-8903-6211669FC3AA}" srcOrd="1" destOrd="0" parTransId="{79B03267-D262-4A75-9B64-64FD57D71521}" sibTransId="{A31E4A71-C0B0-44D4-AA11-6788A763D0AA}"/>
    <dgm:cxn modelId="{ACDA72B3-689F-482D-A2CC-82086E097A54}" type="presOf" srcId="{5F01B01E-1CCB-4C1D-B21D-0C7C76E45AEA}" destId="{B9F2E448-6042-418C-B351-90D134266EA2}" srcOrd="0" destOrd="0" presId="urn:microsoft.com/office/officeart/2008/layout/HorizontalMultiLevelHierarchy"/>
    <dgm:cxn modelId="{7E65805E-BBB7-469C-8BD4-5CF88B516B84}" type="presOf" srcId="{2D37AAF9-4EA5-4F69-8809-CC0C063DB45A}" destId="{7C5552D3-4E7C-4B8D-8578-ECA2FAB4034C}" srcOrd="0" destOrd="0" presId="urn:microsoft.com/office/officeart/2008/layout/HorizontalMultiLevelHierarchy"/>
    <dgm:cxn modelId="{3F547FAD-FE23-4EBB-AE68-EB9B48C0752C}" type="presOf" srcId="{83D18BB8-AF89-4FF3-8903-6211669FC3AA}" destId="{9BF65355-E497-47B1-B6D7-9FB732DC20AC}" srcOrd="0" destOrd="0" presId="urn:microsoft.com/office/officeart/2008/layout/HorizontalMultiLevelHierarchy"/>
    <dgm:cxn modelId="{E0B764C4-B42B-4DF2-B317-CE179F402B60}" type="presOf" srcId="{2D37AAF9-4EA5-4F69-8809-CC0C063DB45A}" destId="{7D9F814A-71EB-4163-A6A9-2349309A1EBE}" srcOrd="1" destOrd="0" presId="urn:microsoft.com/office/officeart/2008/layout/HorizontalMultiLevelHierarchy"/>
    <dgm:cxn modelId="{E62D10F2-B7BA-4898-888E-0F47EC686E5D}" type="presOf" srcId="{29915900-913C-49AA-9007-074421AC8D4E}" destId="{0CE912F6-C0C4-42D9-8457-37B642FDDB67}" srcOrd="0" destOrd="0" presId="urn:microsoft.com/office/officeart/2008/layout/HorizontalMultiLevelHierarchy"/>
    <dgm:cxn modelId="{4B87FA63-839A-4BB1-9073-6CBFE51ACF83}" type="presOf" srcId="{61A4C6B7-F406-4D12-A754-165A5B7D3779}" destId="{508675D3-DFA7-4B5B-A041-A37C5302CBB9}" srcOrd="0" destOrd="0" presId="urn:microsoft.com/office/officeart/2008/layout/HorizontalMultiLevelHierarchy"/>
    <dgm:cxn modelId="{1831563C-ED9E-4703-AF9A-24F0AEA2377A}" srcId="{61A4C6B7-F406-4D12-A754-165A5B7D3779}" destId="{5F01B01E-1CCB-4C1D-B21D-0C7C76E45AEA}" srcOrd="0" destOrd="0" parTransId="{2D37AAF9-4EA5-4F69-8809-CC0C063DB45A}" sibTransId="{3B760E44-ECA9-485F-A78C-3926E2DEFE7D}"/>
    <dgm:cxn modelId="{1A93640D-254E-4948-B8F0-9968FD3A6D0F}" type="presOf" srcId="{36089E08-3174-4615-BDEA-6CE5C08BAE07}" destId="{A7E90C39-C423-4A80-8EA6-3D2F8A701492}" srcOrd="1" destOrd="0" presId="urn:microsoft.com/office/officeart/2008/layout/HorizontalMultiLevelHierarchy"/>
    <dgm:cxn modelId="{3E59909C-97EF-4776-A7DB-C637AF4D1092}" type="presOf" srcId="{5198DA7B-AEEF-4F88-98CF-A07BC29D5CF2}" destId="{19C4813F-22CB-45A2-B1C0-D97E66AE21A0}" srcOrd="0" destOrd="0" presId="urn:microsoft.com/office/officeart/2008/layout/HorizontalMultiLevelHierarchy"/>
    <dgm:cxn modelId="{F3276F68-CB56-4DBC-80EF-85C75B28704C}" type="presOf" srcId="{79B03267-D262-4A75-9B64-64FD57D71521}" destId="{8CC60BAB-C8E9-4CB7-8284-42B61D7FCCC2}" srcOrd="0" destOrd="0" presId="urn:microsoft.com/office/officeart/2008/layout/HorizontalMultiLevelHierarchy"/>
    <dgm:cxn modelId="{5C819D05-EB20-44C4-91F8-D4B738BC3521}" srcId="{61A4C6B7-F406-4D12-A754-165A5B7D3779}" destId="{5198DA7B-AEEF-4F88-98CF-A07BC29D5CF2}" srcOrd="2" destOrd="0" parTransId="{36089E08-3174-4615-BDEA-6CE5C08BAE07}" sibTransId="{841628A1-5365-4917-B0FD-1D1701D0D353}"/>
    <dgm:cxn modelId="{24C3D0D5-4E38-490C-BE46-2A2F266F9572}" type="presOf" srcId="{79B03267-D262-4A75-9B64-64FD57D71521}" destId="{D5DDE256-FC99-419F-9FBE-02B64EBC15FC}" srcOrd="1" destOrd="0" presId="urn:microsoft.com/office/officeart/2008/layout/HorizontalMultiLevelHierarchy"/>
    <dgm:cxn modelId="{3CAB6CDD-5E47-4AE7-A24F-7D47B7EF9844}" srcId="{29915900-913C-49AA-9007-074421AC8D4E}" destId="{61A4C6B7-F406-4D12-A754-165A5B7D3779}" srcOrd="0" destOrd="0" parTransId="{AB3A9482-5852-472A-BB6B-D8B067417D81}" sibTransId="{FAD585A0-E207-493B-8345-71C9C4494DE4}"/>
    <dgm:cxn modelId="{91F4C899-4DB6-41F8-9072-E8401530836F}" type="presOf" srcId="{36089E08-3174-4615-BDEA-6CE5C08BAE07}" destId="{8029067D-CE6D-4A1C-B678-91904F9C19B4}" srcOrd="0" destOrd="0" presId="urn:microsoft.com/office/officeart/2008/layout/HorizontalMultiLevelHierarchy"/>
    <dgm:cxn modelId="{630B5347-30AE-4822-B293-72611C160368}" type="presParOf" srcId="{0CE912F6-C0C4-42D9-8457-37B642FDDB67}" destId="{9F443B56-44C0-4F12-91E2-234A10A6D4BF}" srcOrd="0" destOrd="0" presId="urn:microsoft.com/office/officeart/2008/layout/HorizontalMultiLevelHierarchy"/>
    <dgm:cxn modelId="{0DDD4E05-1A98-4F71-974B-8C805BFC7F7F}" type="presParOf" srcId="{9F443B56-44C0-4F12-91E2-234A10A6D4BF}" destId="{508675D3-DFA7-4B5B-A041-A37C5302CBB9}" srcOrd="0" destOrd="0" presId="urn:microsoft.com/office/officeart/2008/layout/HorizontalMultiLevelHierarchy"/>
    <dgm:cxn modelId="{A22E5EAD-FD59-4794-849E-4027C100D78D}" type="presParOf" srcId="{9F443B56-44C0-4F12-91E2-234A10A6D4BF}" destId="{9B4AE97F-478C-4D61-A4FD-7F1053925A89}" srcOrd="1" destOrd="0" presId="urn:microsoft.com/office/officeart/2008/layout/HorizontalMultiLevelHierarchy"/>
    <dgm:cxn modelId="{D78F14A7-170F-426E-85D6-454933F39A93}" type="presParOf" srcId="{9B4AE97F-478C-4D61-A4FD-7F1053925A89}" destId="{7C5552D3-4E7C-4B8D-8578-ECA2FAB4034C}" srcOrd="0" destOrd="0" presId="urn:microsoft.com/office/officeart/2008/layout/HorizontalMultiLevelHierarchy"/>
    <dgm:cxn modelId="{3571A0C2-BE45-419B-A6A9-92C829DC30AF}" type="presParOf" srcId="{7C5552D3-4E7C-4B8D-8578-ECA2FAB4034C}" destId="{7D9F814A-71EB-4163-A6A9-2349309A1EBE}" srcOrd="0" destOrd="0" presId="urn:microsoft.com/office/officeart/2008/layout/HorizontalMultiLevelHierarchy"/>
    <dgm:cxn modelId="{2A77F349-6DD1-466A-B1E0-7F8141ED7184}" type="presParOf" srcId="{9B4AE97F-478C-4D61-A4FD-7F1053925A89}" destId="{8A609DF2-7E55-4BBB-BF36-A8A6C8A8EA9F}" srcOrd="1" destOrd="0" presId="urn:microsoft.com/office/officeart/2008/layout/HorizontalMultiLevelHierarchy"/>
    <dgm:cxn modelId="{444DFF03-64A6-4A53-AE3B-A49EC3E7F25C}" type="presParOf" srcId="{8A609DF2-7E55-4BBB-BF36-A8A6C8A8EA9F}" destId="{B9F2E448-6042-418C-B351-90D134266EA2}" srcOrd="0" destOrd="0" presId="urn:microsoft.com/office/officeart/2008/layout/HorizontalMultiLevelHierarchy"/>
    <dgm:cxn modelId="{991CDCCC-BEEB-48EA-B0F7-F501AAEA1B96}" type="presParOf" srcId="{8A609DF2-7E55-4BBB-BF36-A8A6C8A8EA9F}" destId="{AC130CD6-B845-4B2F-B264-E1BBA5F10F4E}" srcOrd="1" destOrd="0" presId="urn:microsoft.com/office/officeart/2008/layout/HorizontalMultiLevelHierarchy"/>
    <dgm:cxn modelId="{E7706CFC-DDA4-4098-8EB9-D1CCB37098DA}" type="presParOf" srcId="{9B4AE97F-478C-4D61-A4FD-7F1053925A89}" destId="{8CC60BAB-C8E9-4CB7-8284-42B61D7FCCC2}" srcOrd="2" destOrd="0" presId="urn:microsoft.com/office/officeart/2008/layout/HorizontalMultiLevelHierarchy"/>
    <dgm:cxn modelId="{5566F568-4452-4EC6-A339-77C7EB2BFE30}" type="presParOf" srcId="{8CC60BAB-C8E9-4CB7-8284-42B61D7FCCC2}" destId="{D5DDE256-FC99-419F-9FBE-02B64EBC15FC}" srcOrd="0" destOrd="0" presId="urn:microsoft.com/office/officeart/2008/layout/HorizontalMultiLevelHierarchy"/>
    <dgm:cxn modelId="{BD8A8E7B-FB01-4A01-AD97-334C6EBB0EC3}" type="presParOf" srcId="{9B4AE97F-478C-4D61-A4FD-7F1053925A89}" destId="{16F43972-653E-4233-9DCA-F875D9153583}" srcOrd="3" destOrd="0" presId="urn:microsoft.com/office/officeart/2008/layout/HorizontalMultiLevelHierarchy"/>
    <dgm:cxn modelId="{AE5BA5A6-3691-4A64-A415-BA0F54130AE0}" type="presParOf" srcId="{16F43972-653E-4233-9DCA-F875D9153583}" destId="{9BF65355-E497-47B1-B6D7-9FB732DC20AC}" srcOrd="0" destOrd="0" presId="urn:microsoft.com/office/officeart/2008/layout/HorizontalMultiLevelHierarchy"/>
    <dgm:cxn modelId="{426AE5EF-04E2-43D5-989A-7D0E4B234A0B}" type="presParOf" srcId="{16F43972-653E-4233-9DCA-F875D9153583}" destId="{BD85E41F-DF9F-4EEA-8E9E-EEAF7C54E5A1}" srcOrd="1" destOrd="0" presId="urn:microsoft.com/office/officeart/2008/layout/HorizontalMultiLevelHierarchy"/>
    <dgm:cxn modelId="{A61C157B-6892-4FA2-A226-8BDBBE1FB735}" type="presParOf" srcId="{9B4AE97F-478C-4D61-A4FD-7F1053925A89}" destId="{8029067D-CE6D-4A1C-B678-91904F9C19B4}" srcOrd="4" destOrd="0" presId="urn:microsoft.com/office/officeart/2008/layout/HorizontalMultiLevelHierarchy"/>
    <dgm:cxn modelId="{4EB15A51-DE0D-482F-96B5-4B72BFB14B8C}" type="presParOf" srcId="{8029067D-CE6D-4A1C-B678-91904F9C19B4}" destId="{A7E90C39-C423-4A80-8EA6-3D2F8A701492}" srcOrd="0" destOrd="0" presId="urn:microsoft.com/office/officeart/2008/layout/HorizontalMultiLevelHierarchy"/>
    <dgm:cxn modelId="{2FD6B5B7-3635-4A15-AC65-EB095D2902A5}" type="presParOf" srcId="{9B4AE97F-478C-4D61-A4FD-7F1053925A89}" destId="{5834FC80-AC7A-4AE8-AD9E-CD842AB0C802}" srcOrd="5" destOrd="0" presId="urn:microsoft.com/office/officeart/2008/layout/HorizontalMultiLevelHierarchy"/>
    <dgm:cxn modelId="{F4DBBB2B-B25A-4D58-A4C9-3BD7403E8353}" type="presParOf" srcId="{5834FC80-AC7A-4AE8-AD9E-CD842AB0C802}" destId="{19C4813F-22CB-45A2-B1C0-D97E66AE21A0}" srcOrd="0" destOrd="0" presId="urn:microsoft.com/office/officeart/2008/layout/HorizontalMultiLevelHierarchy"/>
    <dgm:cxn modelId="{97C4113A-4E8F-4CD5-9590-E7D988E68B02}" type="presParOf" srcId="{5834FC80-AC7A-4AE8-AD9E-CD842AB0C802}" destId="{E56A648C-DE62-444A-9C66-58F8D284C0AC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0A0A5A-BEDE-463B-BE72-54A7A899C882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A9FB920-9EF8-4B01-BA3C-C5CF0BAB1CB0}">
      <dgm:prSet phldrT="[Text]" custT="1"/>
      <dgm:spPr/>
      <dgm:t>
        <a:bodyPr/>
        <a:lstStyle/>
        <a:p>
          <a:r>
            <a:rPr lang="en-US" sz="2400" dirty="0" smtClean="0"/>
            <a:t>Limitation of legal capacity?</a:t>
          </a:r>
          <a:endParaRPr lang="en-US" sz="2400" dirty="0"/>
        </a:p>
      </dgm:t>
    </dgm:pt>
    <dgm:pt modelId="{8577509E-92A7-4FEA-91A5-8ACAE5EE8867}" type="parTrans" cxnId="{6C5A814C-267E-4D64-B8A8-83418ACDC64A}">
      <dgm:prSet/>
      <dgm:spPr/>
      <dgm:t>
        <a:bodyPr/>
        <a:lstStyle/>
        <a:p>
          <a:endParaRPr lang="en-US"/>
        </a:p>
      </dgm:t>
    </dgm:pt>
    <dgm:pt modelId="{16FDE42D-6BBA-43D6-B7E2-52543AB18C3F}" type="sibTrans" cxnId="{6C5A814C-267E-4D64-B8A8-83418ACDC64A}">
      <dgm:prSet/>
      <dgm:spPr/>
      <dgm:t>
        <a:bodyPr/>
        <a:lstStyle/>
        <a:p>
          <a:endParaRPr lang="en-US"/>
        </a:p>
      </dgm:t>
    </dgm:pt>
    <dgm:pt modelId="{57E9D91C-6D1C-40C6-80D4-79CC5707C65A}">
      <dgm:prSet phldrT="[Text]" custT="1"/>
      <dgm:spPr/>
      <dgm:t>
        <a:bodyPr/>
        <a:lstStyle/>
        <a:p>
          <a:r>
            <a:rPr lang="en-US" sz="2000" dirty="0" smtClean="0"/>
            <a:t>How to translate factual incapacity into legal incapacity? </a:t>
          </a:r>
          <a:endParaRPr lang="en-US" sz="2000" dirty="0"/>
        </a:p>
      </dgm:t>
    </dgm:pt>
    <dgm:pt modelId="{294868DD-856B-45E0-8107-2E3950D6B0E1}" type="parTrans" cxnId="{E3F3681D-35AE-4CF5-8B60-2CFB00442AA3}">
      <dgm:prSet/>
      <dgm:spPr/>
      <dgm:t>
        <a:bodyPr/>
        <a:lstStyle/>
        <a:p>
          <a:endParaRPr lang="en-US"/>
        </a:p>
      </dgm:t>
    </dgm:pt>
    <dgm:pt modelId="{CACC8A37-BEED-41CD-B811-8F8D8DEC6CF5}" type="sibTrans" cxnId="{E3F3681D-35AE-4CF5-8B60-2CFB00442AA3}">
      <dgm:prSet/>
      <dgm:spPr/>
      <dgm:t>
        <a:bodyPr/>
        <a:lstStyle/>
        <a:p>
          <a:endParaRPr lang="en-US"/>
        </a:p>
      </dgm:t>
    </dgm:pt>
    <dgm:pt modelId="{7BA78989-9689-4473-933F-489D2F3673A6}">
      <dgm:prSet phldrT="[Text]" custT="1"/>
      <dgm:spPr/>
      <dgm:t>
        <a:bodyPr/>
        <a:lstStyle/>
        <a:p>
          <a:r>
            <a:rPr lang="en-US" sz="2400" dirty="0" smtClean="0"/>
            <a:t>Mission of the representative /support person </a:t>
          </a:r>
          <a:endParaRPr lang="en-US" sz="2400" dirty="0"/>
        </a:p>
      </dgm:t>
    </dgm:pt>
    <dgm:pt modelId="{511BE045-B636-4BF4-9A41-E5F5A92F685F}" type="parTrans" cxnId="{4A67ECE5-182C-44BA-AB85-4475F101E546}">
      <dgm:prSet/>
      <dgm:spPr/>
      <dgm:t>
        <a:bodyPr/>
        <a:lstStyle/>
        <a:p>
          <a:endParaRPr lang="en-US"/>
        </a:p>
      </dgm:t>
    </dgm:pt>
    <dgm:pt modelId="{62834508-1DE2-40E2-9035-35BA61A25BF5}" type="sibTrans" cxnId="{4A67ECE5-182C-44BA-AB85-4475F101E546}">
      <dgm:prSet/>
      <dgm:spPr/>
      <dgm:t>
        <a:bodyPr/>
        <a:lstStyle/>
        <a:p>
          <a:endParaRPr lang="en-US"/>
        </a:p>
      </dgm:t>
    </dgm:pt>
    <dgm:pt modelId="{6485FB0D-4A40-4E5C-9FAF-18767D50E456}">
      <dgm:prSet phldrT="[Text]" custT="1"/>
      <dgm:spPr/>
      <dgm:t>
        <a:bodyPr/>
        <a:lstStyle/>
        <a:p>
          <a:r>
            <a:rPr lang="en-US" sz="2000" dirty="0" smtClean="0"/>
            <a:t>How do we compensate a limitation of legal capacity?   </a:t>
          </a:r>
          <a:endParaRPr lang="en-US" sz="2000" dirty="0"/>
        </a:p>
      </dgm:t>
    </dgm:pt>
    <dgm:pt modelId="{3C728754-0816-4578-9E08-0CA284F98F7A}" type="parTrans" cxnId="{BB0CC919-EF15-4FA9-9A5D-079D96E21448}">
      <dgm:prSet/>
      <dgm:spPr/>
      <dgm:t>
        <a:bodyPr/>
        <a:lstStyle/>
        <a:p>
          <a:endParaRPr lang="en-US"/>
        </a:p>
      </dgm:t>
    </dgm:pt>
    <dgm:pt modelId="{1F9AE2DD-CB5C-457B-BA2E-7FB0C1D546F5}" type="sibTrans" cxnId="{BB0CC919-EF15-4FA9-9A5D-079D96E21448}">
      <dgm:prSet/>
      <dgm:spPr/>
      <dgm:t>
        <a:bodyPr/>
        <a:lstStyle/>
        <a:p>
          <a:endParaRPr lang="en-US"/>
        </a:p>
      </dgm:t>
    </dgm:pt>
    <dgm:pt modelId="{E24DC0CB-262E-4C9D-84B1-400487D92D62}">
      <dgm:prSet phldrT="[Text]"/>
      <dgm:spPr/>
      <dgm:t>
        <a:bodyPr/>
        <a:lstStyle/>
        <a:p>
          <a:r>
            <a:rPr lang="en-US" dirty="0" smtClean="0"/>
            <a:t>Highly personal acts</a:t>
          </a:r>
          <a:endParaRPr lang="en-US" dirty="0"/>
        </a:p>
      </dgm:t>
    </dgm:pt>
    <dgm:pt modelId="{29FC0A74-4D0E-43DD-A4CA-8406679AEAC9}" type="parTrans" cxnId="{BACDB1D9-6CDD-4F51-9F6B-DE8E740CD3B7}">
      <dgm:prSet/>
      <dgm:spPr/>
      <dgm:t>
        <a:bodyPr/>
        <a:lstStyle/>
        <a:p>
          <a:endParaRPr lang="en-US"/>
        </a:p>
      </dgm:t>
    </dgm:pt>
    <dgm:pt modelId="{0F8C4D3A-F413-4067-AB0E-CDF19508298E}" type="sibTrans" cxnId="{BACDB1D9-6CDD-4F51-9F6B-DE8E740CD3B7}">
      <dgm:prSet/>
      <dgm:spPr/>
      <dgm:t>
        <a:bodyPr/>
        <a:lstStyle/>
        <a:p>
          <a:endParaRPr lang="en-US"/>
        </a:p>
      </dgm:t>
    </dgm:pt>
    <dgm:pt modelId="{BFEA1374-0C2C-4219-B359-9BA3DAAFFF50}">
      <dgm:prSet phldrT="[Text]" custT="1"/>
      <dgm:spPr/>
      <dgm:t>
        <a:bodyPr/>
        <a:lstStyle/>
        <a:p>
          <a:r>
            <a:rPr lang="en-US" sz="2000" dirty="0" smtClean="0"/>
            <a:t>How to deal with some acts? </a:t>
          </a:r>
          <a:endParaRPr lang="en-US" sz="2000" dirty="0"/>
        </a:p>
      </dgm:t>
    </dgm:pt>
    <dgm:pt modelId="{219A2021-93CB-4FE6-A7C5-29BDBB3DB151}" type="parTrans" cxnId="{DAC65FB8-0C36-4443-AFA6-B45F003CF724}">
      <dgm:prSet/>
      <dgm:spPr/>
      <dgm:t>
        <a:bodyPr/>
        <a:lstStyle/>
        <a:p>
          <a:endParaRPr lang="en-US"/>
        </a:p>
      </dgm:t>
    </dgm:pt>
    <dgm:pt modelId="{CA4357E5-B8F2-4862-AAC7-7ADD4BF06F2F}" type="sibTrans" cxnId="{DAC65FB8-0C36-4443-AFA6-B45F003CF724}">
      <dgm:prSet/>
      <dgm:spPr/>
      <dgm:t>
        <a:bodyPr/>
        <a:lstStyle/>
        <a:p>
          <a:endParaRPr lang="en-US"/>
        </a:p>
      </dgm:t>
    </dgm:pt>
    <dgm:pt modelId="{87F8F94D-3716-4463-BD6C-B4D3003D7A48}" type="pres">
      <dgm:prSet presAssocID="{590A0A5A-BEDE-463B-BE72-54A7A899C882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268FE78-CC0C-4180-93EF-B82E4DB5681A}" type="pres">
      <dgm:prSet presAssocID="{3A9FB920-9EF8-4B01-BA3C-C5CF0BAB1CB0}" presName="composite" presStyleCnt="0"/>
      <dgm:spPr/>
    </dgm:pt>
    <dgm:pt modelId="{A2A9B06C-6A58-44F3-9C93-74DA2A1D1506}" type="pres">
      <dgm:prSet presAssocID="{3A9FB920-9EF8-4B01-BA3C-C5CF0BAB1CB0}" presName="bentUpArrow1" presStyleLbl="alignImgPlace1" presStyleIdx="0" presStyleCnt="2"/>
      <dgm:spPr/>
    </dgm:pt>
    <dgm:pt modelId="{837551A8-89FD-4725-A9C6-BA7916B480E9}" type="pres">
      <dgm:prSet presAssocID="{3A9FB920-9EF8-4B01-BA3C-C5CF0BAB1CB0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364283-4254-463C-9DA5-E0EBD3CB7EA4}" type="pres">
      <dgm:prSet presAssocID="{3A9FB920-9EF8-4B01-BA3C-C5CF0BAB1CB0}" presName="ChildText" presStyleLbl="revTx" presStyleIdx="0" presStyleCnt="3" custScaleX="283192" custLinFactX="3163" custLinFactNeighborX="100000" custLinFactNeighborY="-30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E3BB15-F8F1-4891-BEA7-5DC656D72ED6}" type="pres">
      <dgm:prSet presAssocID="{16FDE42D-6BBA-43D6-B7E2-52543AB18C3F}" presName="sibTrans" presStyleCnt="0"/>
      <dgm:spPr/>
    </dgm:pt>
    <dgm:pt modelId="{6D9A5E48-8C15-44AC-999E-07502B6ED18C}" type="pres">
      <dgm:prSet presAssocID="{7BA78989-9689-4473-933F-489D2F3673A6}" presName="composite" presStyleCnt="0"/>
      <dgm:spPr/>
    </dgm:pt>
    <dgm:pt modelId="{BDD6335E-D475-4CEA-8E9D-E72A90977DAB}" type="pres">
      <dgm:prSet presAssocID="{7BA78989-9689-4473-933F-489D2F3673A6}" presName="bentUpArrow1" presStyleLbl="alignImgPlace1" presStyleIdx="1" presStyleCnt="2"/>
      <dgm:spPr/>
    </dgm:pt>
    <dgm:pt modelId="{8661C307-29C6-426F-9B98-45C70D48F412}" type="pres">
      <dgm:prSet presAssocID="{7BA78989-9689-4473-933F-489D2F3673A6}" presName="ParentText" presStyleLbl="node1" presStyleIdx="1" presStyleCnt="3" custLinFactNeighborX="-27899" custLinFactNeighborY="-510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6CBABB-838C-4D2F-B6A9-5E6A6F153D18}" type="pres">
      <dgm:prSet presAssocID="{7BA78989-9689-4473-933F-489D2F3673A6}" presName="ChildText" presStyleLbl="revTx" presStyleIdx="1" presStyleCnt="3" custScaleX="235633" custLinFactNeighborX="39250" custLinFactNeighborY="-43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9DF5DF-DB82-45B6-B13B-11324349B619}" type="pres">
      <dgm:prSet presAssocID="{62834508-1DE2-40E2-9035-35BA61A25BF5}" presName="sibTrans" presStyleCnt="0"/>
      <dgm:spPr/>
    </dgm:pt>
    <dgm:pt modelId="{E8EF79B3-E728-4AB7-84F5-410402543074}" type="pres">
      <dgm:prSet presAssocID="{E24DC0CB-262E-4C9D-84B1-400487D92D62}" presName="composite" presStyleCnt="0"/>
      <dgm:spPr/>
    </dgm:pt>
    <dgm:pt modelId="{41D1D7AB-90FC-4483-B88A-86B7B088A6FA}" type="pres">
      <dgm:prSet presAssocID="{E24DC0CB-262E-4C9D-84B1-400487D92D62}" presName="ParentText" presStyleLbl="node1" presStyleIdx="2" presStyleCnt="3" custLinFactNeighborX="-31577" custLinFactNeighborY="313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A538BF-D2BF-4427-AD34-8DACCDBDABFC}" type="pres">
      <dgm:prSet presAssocID="{E24DC0CB-262E-4C9D-84B1-400487D92D62}" presName="FinalChildText" presStyleLbl="revTx" presStyleIdx="2" presStyleCnt="3" custScaleX="152025" custLinFactNeighborX="-7479" custLinFactNeighborY="204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C5A814C-267E-4D64-B8A8-83418ACDC64A}" srcId="{590A0A5A-BEDE-463B-BE72-54A7A899C882}" destId="{3A9FB920-9EF8-4B01-BA3C-C5CF0BAB1CB0}" srcOrd="0" destOrd="0" parTransId="{8577509E-92A7-4FEA-91A5-8ACAE5EE8867}" sibTransId="{16FDE42D-6BBA-43D6-B7E2-52543AB18C3F}"/>
    <dgm:cxn modelId="{A5935C13-3F51-41CC-A6D4-BA29247EF4B4}" type="presOf" srcId="{BFEA1374-0C2C-4219-B359-9BA3DAAFFF50}" destId="{25A538BF-D2BF-4427-AD34-8DACCDBDABFC}" srcOrd="0" destOrd="0" presId="urn:microsoft.com/office/officeart/2005/8/layout/StepDownProcess"/>
    <dgm:cxn modelId="{8BF01547-3838-4D78-98C2-1E6420359D69}" type="presOf" srcId="{7BA78989-9689-4473-933F-489D2F3673A6}" destId="{8661C307-29C6-426F-9B98-45C70D48F412}" srcOrd="0" destOrd="0" presId="urn:microsoft.com/office/officeart/2005/8/layout/StepDownProcess"/>
    <dgm:cxn modelId="{4A67ECE5-182C-44BA-AB85-4475F101E546}" srcId="{590A0A5A-BEDE-463B-BE72-54A7A899C882}" destId="{7BA78989-9689-4473-933F-489D2F3673A6}" srcOrd="1" destOrd="0" parTransId="{511BE045-B636-4BF4-9A41-E5F5A92F685F}" sibTransId="{62834508-1DE2-40E2-9035-35BA61A25BF5}"/>
    <dgm:cxn modelId="{0CDD4B39-A8B4-42E6-B167-469203E050A9}" type="presOf" srcId="{590A0A5A-BEDE-463B-BE72-54A7A899C882}" destId="{87F8F94D-3716-4463-BD6C-B4D3003D7A48}" srcOrd="0" destOrd="0" presId="urn:microsoft.com/office/officeart/2005/8/layout/StepDownProcess"/>
    <dgm:cxn modelId="{E3F3681D-35AE-4CF5-8B60-2CFB00442AA3}" srcId="{3A9FB920-9EF8-4B01-BA3C-C5CF0BAB1CB0}" destId="{57E9D91C-6D1C-40C6-80D4-79CC5707C65A}" srcOrd="0" destOrd="0" parTransId="{294868DD-856B-45E0-8107-2E3950D6B0E1}" sibTransId="{CACC8A37-BEED-41CD-B811-8F8D8DEC6CF5}"/>
    <dgm:cxn modelId="{BACDB1D9-6CDD-4F51-9F6B-DE8E740CD3B7}" srcId="{590A0A5A-BEDE-463B-BE72-54A7A899C882}" destId="{E24DC0CB-262E-4C9D-84B1-400487D92D62}" srcOrd="2" destOrd="0" parTransId="{29FC0A74-4D0E-43DD-A4CA-8406679AEAC9}" sibTransId="{0F8C4D3A-F413-4067-AB0E-CDF19508298E}"/>
    <dgm:cxn modelId="{31FE27CA-EAFC-4436-82D7-231A7DA19152}" type="presOf" srcId="{3A9FB920-9EF8-4B01-BA3C-C5CF0BAB1CB0}" destId="{837551A8-89FD-4725-A9C6-BA7916B480E9}" srcOrd="0" destOrd="0" presId="urn:microsoft.com/office/officeart/2005/8/layout/StepDownProcess"/>
    <dgm:cxn modelId="{BB0CC919-EF15-4FA9-9A5D-079D96E21448}" srcId="{7BA78989-9689-4473-933F-489D2F3673A6}" destId="{6485FB0D-4A40-4E5C-9FAF-18767D50E456}" srcOrd="0" destOrd="0" parTransId="{3C728754-0816-4578-9E08-0CA284F98F7A}" sibTransId="{1F9AE2DD-CB5C-457B-BA2E-7FB0C1D546F5}"/>
    <dgm:cxn modelId="{DAC65FB8-0C36-4443-AFA6-B45F003CF724}" srcId="{E24DC0CB-262E-4C9D-84B1-400487D92D62}" destId="{BFEA1374-0C2C-4219-B359-9BA3DAAFFF50}" srcOrd="0" destOrd="0" parTransId="{219A2021-93CB-4FE6-A7C5-29BDBB3DB151}" sibTransId="{CA4357E5-B8F2-4862-AAC7-7ADD4BF06F2F}"/>
    <dgm:cxn modelId="{AAA64CC6-F6A1-4480-B203-D0F8BA6E8C42}" type="presOf" srcId="{6485FB0D-4A40-4E5C-9FAF-18767D50E456}" destId="{236CBABB-838C-4D2F-B6A9-5E6A6F153D18}" srcOrd="0" destOrd="0" presId="urn:microsoft.com/office/officeart/2005/8/layout/StepDownProcess"/>
    <dgm:cxn modelId="{F2CA10FD-F5A3-41B2-8303-0EFE7466ABDB}" type="presOf" srcId="{57E9D91C-6D1C-40C6-80D4-79CC5707C65A}" destId="{6A364283-4254-463C-9DA5-E0EBD3CB7EA4}" srcOrd="0" destOrd="0" presId="urn:microsoft.com/office/officeart/2005/8/layout/StepDownProcess"/>
    <dgm:cxn modelId="{32173168-3F88-4F32-8449-E618D29349AB}" type="presOf" srcId="{E24DC0CB-262E-4C9D-84B1-400487D92D62}" destId="{41D1D7AB-90FC-4483-B88A-86B7B088A6FA}" srcOrd="0" destOrd="0" presId="urn:microsoft.com/office/officeart/2005/8/layout/StepDownProcess"/>
    <dgm:cxn modelId="{4052D699-007C-455F-B617-A30026BED572}" type="presParOf" srcId="{87F8F94D-3716-4463-BD6C-B4D3003D7A48}" destId="{2268FE78-CC0C-4180-93EF-B82E4DB5681A}" srcOrd="0" destOrd="0" presId="urn:microsoft.com/office/officeart/2005/8/layout/StepDownProcess"/>
    <dgm:cxn modelId="{B3D117C5-B6A4-41DB-B7F7-3B4AB5C4FA4E}" type="presParOf" srcId="{2268FE78-CC0C-4180-93EF-B82E4DB5681A}" destId="{A2A9B06C-6A58-44F3-9C93-74DA2A1D1506}" srcOrd="0" destOrd="0" presId="urn:microsoft.com/office/officeart/2005/8/layout/StepDownProcess"/>
    <dgm:cxn modelId="{386D9B10-6827-4C5F-BA4A-FEE1B707A4B9}" type="presParOf" srcId="{2268FE78-CC0C-4180-93EF-B82E4DB5681A}" destId="{837551A8-89FD-4725-A9C6-BA7916B480E9}" srcOrd="1" destOrd="0" presId="urn:microsoft.com/office/officeart/2005/8/layout/StepDownProcess"/>
    <dgm:cxn modelId="{4B016282-A020-4D07-9D72-DEF246CBC262}" type="presParOf" srcId="{2268FE78-CC0C-4180-93EF-B82E4DB5681A}" destId="{6A364283-4254-463C-9DA5-E0EBD3CB7EA4}" srcOrd="2" destOrd="0" presId="urn:microsoft.com/office/officeart/2005/8/layout/StepDownProcess"/>
    <dgm:cxn modelId="{53453D68-1235-4285-A877-50D8634FFC7A}" type="presParOf" srcId="{87F8F94D-3716-4463-BD6C-B4D3003D7A48}" destId="{E2E3BB15-F8F1-4891-BEA7-5DC656D72ED6}" srcOrd="1" destOrd="0" presId="urn:microsoft.com/office/officeart/2005/8/layout/StepDownProcess"/>
    <dgm:cxn modelId="{CDAE85E2-53D0-498A-B886-8768FDEA4010}" type="presParOf" srcId="{87F8F94D-3716-4463-BD6C-B4D3003D7A48}" destId="{6D9A5E48-8C15-44AC-999E-07502B6ED18C}" srcOrd="2" destOrd="0" presId="urn:microsoft.com/office/officeart/2005/8/layout/StepDownProcess"/>
    <dgm:cxn modelId="{D5E3FAA0-EC14-4165-B381-5DBC9EB732B7}" type="presParOf" srcId="{6D9A5E48-8C15-44AC-999E-07502B6ED18C}" destId="{BDD6335E-D475-4CEA-8E9D-E72A90977DAB}" srcOrd="0" destOrd="0" presId="urn:microsoft.com/office/officeart/2005/8/layout/StepDownProcess"/>
    <dgm:cxn modelId="{B568FAF7-BDEE-471B-8463-C2CD256D6895}" type="presParOf" srcId="{6D9A5E48-8C15-44AC-999E-07502B6ED18C}" destId="{8661C307-29C6-426F-9B98-45C70D48F412}" srcOrd="1" destOrd="0" presId="urn:microsoft.com/office/officeart/2005/8/layout/StepDownProcess"/>
    <dgm:cxn modelId="{4D03D89C-BD6E-4EC8-ADD8-D9FF13CB160E}" type="presParOf" srcId="{6D9A5E48-8C15-44AC-999E-07502B6ED18C}" destId="{236CBABB-838C-4D2F-B6A9-5E6A6F153D18}" srcOrd="2" destOrd="0" presId="urn:microsoft.com/office/officeart/2005/8/layout/StepDownProcess"/>
    <dgm:cxn modelId="{5F6B0EBC-09FF-4063-9431-2F1F72C447A1}" type="presParOf" srcId="{87F8F94D-3716-4463-BD6C-B4D3003D7A48}" destId="{199DF5DF-DB82-45B6-B13B-11324349B619}" srcOrd="3" destOrd="0" presId="urn:microsoft.com/office/officeart/2005/8/layout/StepDownProcess"/>
    <dgm:cxn modelId="{83859BC2-D8B6-4CF7-9AC3-1D19079783CD}" type="presParOf" srcId="{87F8F94D-3716-4463-BD6C-B4D3003D7A48}" destId="{E8EF79B3-E728-4AB7-84F5-410402543074}" srcOrd="4" destOrd="0" presId="urn:microsoft.com/office/officeart/2005/8/layout/StepDownProcess"/>
    <dgm:cxn modelId="{1F231629-3B04-43DF-9B69-9739434DA9C1}" type="presParOf" srcId="{E8EF79B3-E728-4AB7-84F5-410402543074}" destId="{41D1D7AB-90FC-4483-B88A-86B7B088A6FA}" srcOrd="0" destOrd="0" presId="urn:microsoft.com/office/officeart/2005/8/layout/StepDownProcess"/>
    <dgm:cxn modelId="{D1C21544-BE1A-4177-BB08-0EA628F7F875}" type="presParOf" srcId="{E8EF79B3-E728-4AB7-84F5-410402543074}" destId="{25A538BF-D2BF-4427-AD34-8DACCDBDABFC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0A0A5A-BEDE-463B-BE72-54A7A899C882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A9FB920-9EF8-4B01-BA3C-C5CF0BAB1CB0}">
      <dgm:prSet phldrT="[Text]" custT="1"/>
      <dgm:spPr/>
      <dgm:t>
        <a:bodyPr/>
        <a:lstStyle/>
        <a:p>
          <a:r>
            <a:rPr lang="en-US" sz="2400" dirty="0" smtClean="0"/>
            <a:t>Mission of the representative /support person?</a:t>
          </a:r>
          <a:endParaRPr lang="en-US" sz="2400" dirty="0"/>
        </a:p>
      </dgm:t>
    </dgm:pt>
    <dgm:pt modelId="{8577509E-92A7-4FEA-91A5-8ACAE5EE8867}" type="parTrans" cxnId="{6C5A814C-267E-4D64-B8A8-83418ACDC64A}">
      <dgm:prSet/>
      <dgm:spPr/>
      <dgm:t>
        <a:bodyPr/>
        <a:lstStyle/>
        <a:p>
          <a:endParaRPr lang="en-US"/>
        </a:p>
      </dgm:t>
    </dgm:pt>
    <dgm:pt modelId="{16FDE42D-6BBA-43D6-B7E2-52543AB18C3F}" type="sibTrans" cxnId="{6C5A814C-267E-4D64-B8A8-83418ACDC64A}">
      <dgm:prSet/>
      <dgm:spPr/>
      <dgm:t>
        <a:bodyPr/>
        <a:lstStyle/>
        <a:p>
          <a:endParaRPr lang="en-US"/>
        </a:p>
      </dgm:t>
    </dgm:pt>
    <dgm:pt modelId="{57E9D91C-6D1C-40C6-80D4-79CC5707C65A}">
      <dgm:prSet phldrT="[Text]" custT="1"/>
      <dgm:spPr/>
      <dgm:t>
        <a:bodyPr/>
        <a:lstStyle/>
        <a:p>
          <a:r>
            <a:rPr lang="en-US" sz="2000" dirty="0" smtClean="0"/>
            <a:t>How much support is needed?  </a:t>
          </a:r>
          <a:endParaRPr lang="en-US" sz="2000" dirty="0"/>
        </a:p>
      </dgm:t>
    </dgm:pt>
    <dgm:pt modelId="{294868DD-856B-45E0-8107-2E3950D6B0E1}" type="parTrans" cxnId="{E3F3681D-35AE-4CF5-8B60-2CFB00442AA3}">
      <dgm:prSet/>
      <dgm:spPr/>
      <dgm:t>
        <a:bodyPr/>
        <a:lstStyle/>
        <a:p>
          <a:endParaRPr lang="en-US"/>
        </a:p>
      </dgm:t>
    </dgm:pt>
    <dgm:pt modelId="{CACC8A37-BEED-41CD-B811-8F8D8DEC6CF5}" type="sibTrans" cxnId="{E3F3681D-35AE-4CF5-8B60-2CFB00442AA3}">
      <dgm:prSet/>
      <dgm:spPr/>
      <dgm:t>
        <a:bodyPr/>
        <a:lstStyle/>
        <a:p>
          <a:endParaRPr lang="en-US"/>
        </a:p>
      </dgm:t>
    </dgm:pt>
    <dgm:pt modelId="{7BA78989-9689-4473-933F-489D2F3673A6}">
      <dgm:prSet phldrT="[Text]" custT="1"/>
      <dgm:spPr/>
      <dgm:t>
        <a:bodyPr/>
        <a:lstStyle/>
        <a:p>
          <a:r>
            <a:rPr lang="en-US" sz="2400" dirty="0" smtClean="0"/>
            <a:t>Limitation of legal capacity</a:t>
          </a:r>
          <a:endParaRPr lang="en-US" sz="2400" dirty="0"/>
        </a:p>
      </dgm:t>
    </dgm:pt>
    <dgm:pt modelId="{511BE045-B636-4BF4-9A41-E5F5A92F685F}" type="parTrans" cxnId="{4A67ECE5-182C-44BA-AB85-4475F101E546}">
      <dgm:prSet/>
      <dgm:spPr/>
      <dgm:t>
        <a:bodyPr/>
        <a:lstStyle/>
        <a:p>
          <a:endParaRPr lang="en-US"/>
        </a:p>
      </dgm:t>
    </dgm:pt>
    <dgm:pt modelId="{62834508-1DE2-40E2-9035-35BA61A25BF5}" type="sibTrans" cxnId="{4A67ECE5-182C-44BA-AB85-4475F101E546}">
      <dgm:prSet/>
      <dgm:spPr/>
      <dgm:t>
        <a:bodyPr/>
        <a:lstStyle/>
        <a:p>
          <a:endParaRPr lang="en-US"/>
        </a:p>
      </dgm:t>
    </dgm:pt>
    <dgm:pt modelId="{6485FB0D-4A40-4E5C-9FAF-18767D50E456}">
      <dgm:prSet phldrT="[Text]" custT="1"/>
      <dgm:spPr/>
      <dgm:t>
        <a:bodyPr/>
        <a:lstStyle/>
        <a:p>
          <a:r>
            <a:rPr lang="en-US" sz="2000" dirty="0" smtClean="0"/>
            <a:t>What are the consequences of support on the limitation of legal capacity?     </a:t>
          </a:r>
          <a:endParaRPr lang="en-US" sz="2000" dirty="0"/>
        </a:p>
      </dgm:t>
    </dgm:pt>
    <dgm:pt modelId="{3C728754-0816-4578-9E08-0CA284F98F7A}" type="parTrans" cxnId="{BB0CC919-EF15-4FA9-9A5D-079D96E21448}">
      <dgm:prSet/>
      <dgm:spPr/>
      <dgm:t>
        <a:bodyPr/>
        <a:lstStyle/>
        <a:p>
          <a:endParaRPr lang="en-US"/>
        </a:p>
      </dgm:t>
    </dgm:pt>
    <dgm:pt modelId="{1F9AE2DD-CB5C-457B-BA2E-7FB0C1D546F5}" type="sibTrans" cxnId="{BB0CC919-EF15-4FA9-9A5D-079D96E21448}">
      <dgm:prSet/>
      <dgm:spPr/>
      <dgm:t>
        <a:bodyPr/>
        <a:lstStyle/>
        <a:p>
          <a:endParaRPr lang="en-US"/>
        </a:p>
      </dgm:t>
    </dgm:pt>
    <dgm:pt modelId="{E24DC0CB-262E-4C9D-84B1-400487D92D62}">
      <dgm:prSet phldrT="[Text]"/>
      <dgm:spPr/>
      <dgm:t>
        <a:bodyPr/>
        <a:lstStyle/>
        <a:p>
          <a:r>
            <a:rPr lang="en-US" dirty="0" smtClean="0"/>
            <a:t>Highly personal acts</a:t>
          </a:r>
          <a:endParaRPr lang="en-US" dirty="0"/>
        </a:p>
      </dgm:t>
    </dgm:pt>
    <dgm:pt modelId="{29FC0A74-4D0E-43DD-A4CA-8406679AEAC9}" type="parTrans" cxnId="{BACDB1D9-6CDD-4F51-9F6B-DE8E740CD3B7}">
      <dgm:prSet/>
      <dgm:spPr/>
      <dgm:t>
        <a:bodyPr/>
        <a:lstStyle/>
        <a:p>
          <a:endParaRPr lang="en-US"/>
        </a:p>
      </dgm:t>
    </dgm:pt>
    <dgm:pt modelId="{0F8C4D3A-F413-4067-AB0E-CDF19508298E}" type="sibTrans" cxnId="{BACDB1D9-6CDD-4F51-9F6B-DE8E740CD3B7}">
      <dgm:prSet/>
      <dgm:spPr/>
      <dgm:t>
        <a:bodyPr/>
        <a:lstStyle/>
        <a:p>
          <a:endParaRPr lang="en-US"/>
        </a:p>
      </dgm:t>
    </dgm:pt>
    <dgm:pt modelId="{BFEA1374-0C2C-4219-B359-9BA3DAAFFF50}">
      <dgm:prSet phldrT="[Text]" custT="1"/>
      <dgm:spPr/>
      <dgm:t>
        <a:bodyPr/>
        <a:lstStyle/>
        <a:p>
          <a:r>
            <a:rPr lang="en-US" sz="2000" dirty="0" smtClean="0"/>
            <a:t>How to deal with some acts? </a:t>
          </a:r>
          <a:endParaRPr lang="en-US" sz="2000" dirty="0"/>
        </a:p>
      </dgm:t>
    </dgm:pt>
    <dgm:pt modelId="{219A2021-93CB-4FE6-A7C5-29BDBB3DB151}" type="parTrans" cxnId="{DAC65FB8-0C36-4443-AFA6-B45F003CF724}">
      <dgm:prSet/>
      <dgm:spPr/>
      <dgm:t>
        <a:bodyPr/>
        <a:lstStyle/>
        <a:p>
          <a:endParaRPr lang="en-US"/>
        </a:p>
      </dgm:t>
    </dgm:pt>
    <dgm:pt modelId="{CA4357E5-B8F2-4862-AAC7-7ADD4BF06F2F}" type="sibTrans" cxnId="{DAC65FB8-0C36-4443-AFA6-B45F003CF724}">
      <dgm:prSet/>
      <dgm:spPr/>
      <dgm:t>
        <a:bodyPr/>
        <a:lstStyle/>
        <a:p>
          <a:endParaRPr lang="en-US"/>
        </a:p>
      </dgm:t>
    </dgm:pt>
    <dgm:pt modelId="{87F8F94D-3716-4463-BD6C-B4D3003D7A48}" type="pres">
      <dgm:prSet presAssocID="{590A0A5A-BEDE-463B-BE72-54A7A899C882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268FE78-CC0C-4180-93EF-B82E4DB5681A}" type="pres">
      <dgm:prSet presAssocID="{3A9FB920-9EF8-4B01-BA3C-C5CF0BAB1CB0}" presName="composite" presStyleCnt="0"/>
      <dgm:spPr/>
    </dgm:pt>
    <dgm:pt modelId="{A2A9B06C-6A58-44F3-9C93-74DA2A1D1506}" type="pres">
      <dgm:prSet presAssocID="{3A9FB920-9EF8-4B01-BA3C-C5CF0BAB1CB0}" presName="bentUpArrow1" presStyleLbl="alignImgPlace1" presStyleIdx="0" presStyleCnt="2"/>
      <dgm:spPr/>
    </dgm:pt>
    <dgm:pt modelId="{837551A8-89FD-4725-A9C6-BA7916B480E9}" type="pres">
      <dgm:prSet presAssocID="{3A9FB920-9EF8-4B01-BA3C-C5CF0BAB1CB0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364283-4254-463C-9DA5-E0EBD3CB7EA4}" type="pres">
      <dgm:prSet presAssocID="{3A9FB920-9EF8-4B01-BA3C-C5CF0BAB1CB0}" presName="ChildText" presStyleLbl="revTx" presStyleIdx="0" presStyleCnt="3" custScaleX="283192" custLinFactX="3163" custLinFactNeighborX="100000" custLinFactNeighborY="-30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E3BB15-F8F1-4891-BEA7-5DC656D72ED6}" type="pres">
      <dgm:prSet presAssocID="{16FDE42D-6BBA-43D6-B7E2-52543AB18C3F}" presName="sibTrans" presStyleCnt="0"/>
      <dgm:spPr/>
    </dgm:pt>
    <dgm:pt modelId="{6D9A5E48-8C15-44AC-999E-07502B6ED18C}" type="pres">
      <dgm:prSet presAssocID="{7BA78989-9689-4473-933F-489D2F3673A6}" presName="composite" presStyleCnt="0"/>
      <dgm:spPr/>
    </dgm:pt>
    <dgm:pt modelId="{BDD6335E-D475-4CEA-8E9D-E72A90977DAB}" type="pres">
      <dgm:prSet presAssocID="{7BA78989-9689-4473-933F-489D2F3673A6}" presName="bentUpArrow1" presStyleLbl="alignImgPlace1" presStyleIdx="1" presStyleCnt="2"/>
      <dgm:spPr/>
    </dgm:pt>
    <dgm:pt modelId="{8661C307-29C6-426F-9B98-45C70D48F412}" type="pres">
      <dgm:prSet presAssocID="{7BA78989-9689-4473-933F-489D2F3673A6}" presName="ParentText" presStyleLbl="node1" presStyleIdx="1" presStyleCnt="3" custLinFactNeighborX="-27899" custLinFactNeighborY="-510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6CBABB-838C-4D2F-B6A9-5E6A6F153D18}" type="pres">
      <dgm:prSet presAssocID="{7BA78989-9689-4473-933F-489D2F3673A6}" presName="ChildText" presStyleLbl="revTx" presStyleIdx="1" presStyleCnt="3" custScaleX="235633" custLinFactNeighborX="39250" custLinFactNeighborY="-43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9DF5DF-DB82-45B6-B13B-11324349B619}" type="pres">
      <dgm:prSet presAssocID="{62834508-1DE2-40E2-9035-35BA61A25BF5}" presName="sibTrans" presStyleCnt="0"/>
      <dgm:spPr/>
    </dgm:pt>
    <dgm:pt modelId="{E8EF79B3-E728-4AB7-84F5-410402543074}" type="pres">
      <dgm:prSet presAssocID="{E24DC0CB-262E-4C9D-84B1-400487D92D62}" presName="composite" presStyleCnt="0"/>
      <dgm:spPr/>
    </dgm:pt>
    <dgm:pt modelId="{41D1D7AB-90FC-4483-B88A-86B7B088A6FA}" type="pres">
      <dgm:prSet presAssocID="{E24DC0CB-262E-4C9D-84B1-400487D92D62}" presName="ParentText" presStyleLbl="node1" presStyleIdx="2" presStyleCnt="3" custLinFactNeighborX="-31577" custLinFactNeighborY="313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A538BF-D2BF-4427-AD34-8DACCDBDABFC}" type="pres">
      <dgm:prSet presAssocID="{E24DC0CB-262E-4C9D-84B1-400487D92D62}" presName="FinalChildText" presStyleLbl="revTx" presStyleIdx="2" presStyleCnt="3" custScaleX="152025" custLinFactNeighborX="-7479" custLinFactNeighborY="204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C5A814C-267E-4D64-B8A8-83418ACDC64A}" srcId="{590A0A5A-BEDE-463B-BE72-54A7A899C882}" destId="{3A9FB920-9EF8-4B01-BA3C-C5CF0BAB1CB0}" srcOrd="0" destOrd="0" parTransId="{8577509E-92A7-4FEA-91A5-8ACAE5EE8867}" sibTransId="{16FDE42D-6BBA-43D6-B7E2-52543AB18C3F}"/>
    <dgm:cxn modelId="{A5935C13-3F51-41CC-A6D4-BA29247EF4B4}" type="presOf" srcId="{BFEA1374-0C2C-4219-B359-9BA3DAAFFF50}" destId="{25A538BF-D2BF-4427-AD34-8DACCDBDABFC}" srcOrd="0" destOrd="0" presId="urn:microsoft.com/office/officeart/2005/8/layout/StepDownProcess"/>
    <dgm:cxn modelId="{8BF01547-3838-4D78-98C2-1E6420359D69}" type="presOf" srcId="{7BA78989-9689-4473-933F-489D2F3673A6}" destId="{8661C307-29C6-426F-9B98-45C70D48F412}" srcOrd="0" destOrd="0" presId="urn:microsoft.com/office/officeart/2005/8/layout/StepDownProcess"/>
    <dgm:cxn modelId="{4A67ECE5-182C-44BA-AB85-4475F101E546}" srcId="{590A0A5A-BEDE-463B-BE72-54A7A899C882}" destId="{7BA78989-9689-4473-933F-489D2F3673A6}" srcOrd="1" destOrd="0" parTransId="{511BE045-B636-4BF4-9A41-E5F5A92F685F}" sibTransId="{62834508-1DE2-40E2-9035-35BA61A25BF5}"/>
    <dgm:cxn modelId="{0CDD4B39-A8B4-42E6-B167-469203E050A9}" type="presOf" srcId="{590A0A5A-BEDE-463B-BE72-54A7A899C882}" destId="{87F8F94D-3716-4463-BD6C-B4D3003D7A48}" srcOrd="0" destOrd="0" presId="urn:microsoft.com/office/officeart/2005/8/layout/StepDownProcess"/>
    <dgm:cxn modelId="{E3F3681D-35AE-4CF5-8B60-2CFB00442AA3}" srcId="{3A9FB920-9EF8-4B01-BA3C-C5CF0BAB1CB0}" destId="{57E9D91C-6D1C-40C6-80D4-79CC5707C65A}" srcOrd="0" destOrd="0" parTransId="{294868DD-856B-45E0-8107-2E3950D6B0E1}" sibTransId="{CACC8A37-BEED-41CD-B811-8F8D8DEC6CF5}"/>
    <dgm:cxn modelId="{BACDB1D9-6CDD-4F51-9F6B-DE8E740CD3B7}" srcId="{590A0A5A-BEDE-463B-BE72-54A7A899C882}" destId="{E24DC0CB-262E-4C9D-84B1-400487D92D62}" srcOrd="2" destOrd="0" parTransId="{29FC0A74-4D0E-43DD-A4CA-8406679AEAC9}" sibTransId="{0F8C4D3A-F413-4067-AB0E-CDF19508298E}"/>
    <dgm:cxn modelId="{31FE27CA-EAFC-4436-82D7-231A7DA19152}" type="presOf" srcId="{3A9FB920-9EF8-4B01-BA3C-C5CF0BAB1CB0}" destId="{837551A8-89FD-4725-A9C6-BA7916B480E9}" srcOrd="0" destOrd="0" presId="urn:microsoft.com/office/officeart/2005/8/layout/StepDownProcess"/>
    <dgm:cxn modelId="{BB0CC919-EF15-4FA9-9A5D-079D96E21448}" srcId="{7BA78989-9689-4473-933F-489D2F3673A6}" destId="{6485FB0D-4A40-4E5C-9FAF-18767D50E456}" srcOrd="0" destOrd="0" parTransId="{3C728754-0816-4578-9E08-0CA284F98F7A}" sibTransId="{1F9AE2DD-CB5C-457B-BA2E-7FB0C1D546F5}"/>
    <dgm:cxn modelId="{DAC65FB8-0C36-4443-AFA6-B45F003CF724}" srcId="{E24DC0CB-262E-4C9D-84B1-400487D92D62}" destId="{BFEA1374-0C2C-4219-B359-9BA3DAAFFF50}" srcOrd="0" destOrd="0" parTransId="{219A2021-93CB-4FE6-A7C5-29BDBB3DB151}" sibTransId="{CA4357E5-B8F2-4862-AAC7-7ADD4BF06F2F}"/>
    <dgm:cxn modelId="{AAA64CC6-F6A1-4480-B203-D0F8BA6E8C42}" type="presOf" srcId="{6485FB0D-4A40-4E5C-9FAF-18767D50E456}" destId="{236CBABB-838C-4D2F-B6A9-5E6A6F153D18}" srcOrd="0" destOrd="0" presId="urn:microsoft.com/office/officeart/2005/8/layout/StepDownProcess"/>
    <dgm:cxn modelId="{F2CA10FD-F5A3-41B2-8303-0EFE7466ABDB}" type="presOf" srcId="{57E9D91C-6D1C-40C6-80D4-79CC5707C65A}" destId="{6A364283-4254-463C-9DA5-E0EBD3CB7EA4}" srcOrd="0" destOrd="0" presId="urn:microsoft.com/office/officeart/2005/8/layout/StepDownProcess"/>
    <dgm:cxn modelId="{32173168-3F88-4F32-8449-E618D29349AB}" type="presOf" srcId="{E24DC0CB-262E-4C9D-84B1-400487D92D62}" destId="{41D1D7AB-90FC-4483-B88A-86B7B088A6FA}" srcOrd="0" destOrd="0" presId="urn:microsoft.com/office/officeart/2005/8/layout/StepDownProcess"/>
    <dgm:cxn modelId="{4052D699-007C-455F-B617-A30026BED572}" type="presParOf" srcId="{87F8F94D-3716-4463-BD6C-B4D3003D7A48}" destId="{2268FE78-CC0C-4180-93EF-B82E4DB5681A}" srcOrd="0" destOrd="0" presId="urn:microsoft.com/office/officeart/2005/8/layout/StepDownProcess"/>
    <dgm:cxn modelId="{B3D117C5-B6A4-41DB-B7F7-3B4AB5C4FA4E}" type="presParOf" srcId="{2268FE78-CC0C-4180-93EF-B82E4DB5681A}" destId="{A2A9B06C-6A58-44F3-9C93-74DA2A1D1506}" srcOrd="0" destOrd="0" presId="urn:microsoft.com/office/officeart/2005/8/layout/StepDownProcess"/>
    <dgm:cxn modelId="{386D9B10-6827-4C5F-BA4A-FEE1B707A4B9}" type="presParOf" srcId="{2268FE78-CC0C-4180-93EF-B82E4DB5681A}" destId="{837551A8-89FD-4725-A9C6-BA7916B480E9}" srcOrd="1" destOrd="0" presId="urn:microsoft.com/office/officeart/2005/8/layout/StepDownProcess"/>
    <dgm:cxn modelId="{4B016282-A020-4D07-9D72-DEF246CBC262}" type="presParOf" srcId="{2268FE78-CC0C-4180-93EF-B82E4DB5681A}" destId="{6A364283-4254-463C-9DA5-E0EBD3CB7EA4}" srcOrd="2" destOrd="0" presId="urn:microsoft.com/office/officeart/2005/8/layout/StepDownProcess"/>
    <dgm:cxn modelId="{53453D68-1235-4285-A877-50D8634FFC7A}" type="presParOf" srcId="{87F8F94D-3716-4463-BD6C-B4D3003D7A48}" destId="{E2E3BB15-F8F1-4891-BEA7-5DC656D72ED6}" srcOrd="1" destOrd="0" presId="urn:microsoft.com/office/officeart/2005/8/layout/StepDownProcess"/>
    <dgm:cxn modelId="{CDAE85E2-53D0-498A-B886-8768FDEA4010}" type="presParOf" srcId="{87F8F94D-3716-4463-BD6C-B4D3003D7A48}" destId="{6D9A5E48-8C15-44AC-999E-07502B6ED18C}" srcOrd="2" destOrd="0" presId="urn:microsoft.com/office/officeart/2005/8/layout/StepDownProcess"/>
    <dgm:cxn modelId="{D5E3FAA0-EC14-4165-B381-5DBC9EB732B7}" type="presParOf" srcId="{6D9A5E48-8C15-44AC-999E-07502B6ED18C}" destId="{BDD6335E-D475-4CEA-8E9D-E72A90977DAB}" srcOrd="0" destOrd="0" presId="urn:microsoft.com/office/officeart/2005/8/layout/StepDownProcess"/>
    <dgm:cxn modelId="{B568FAF7-BDEE-471B-8463-C2CD256D6895}" type="presParOf" srcId="{6D9A5E48-8C15-44AC-999E-07502B6ED18C}" destId="{8661C307-29C6-426F-9B98-45C70D48F412}" srcOrd="1" destOrd="0" presId="urn:microsoft.com/office/officeart/2005/8/layout/StepDownProcess"/>
    <dgm:cxn modelId="{4D03D89C-BD6E-4EC8-ADD8-D9FF13CB160E}" type="presParOf" srcId="{6D9A5E48-8C15-44AC-999E-07502B6ED18C}" destId="{236CBABB-838C-4D2F-B6A9-5E6A6F153D18}" srcOrd="2" destOrd="0" presId="urn:microsoft.com/office/officeart/2005/8/layout/StepDownProcess"/>
    <dgm:cxn modelId="{5F6B0EBC-09FF-4063-9431-2F1F72C447A1}" type="presParOf" srcId="{87F8F94D-3716-4463-BD6C-B4D3003D7A48}" destId="{199DF5DF-DB82-45B6-B13B-11324349B619}" srcOrd="3" destOrd="0" presId="urn:microsoft.com/office/officeart/2005/8/layout/StepDownProcess"/>
    <dgm:cxn modelId="{83859BC2-D8B6-4CF7-9AC3-1D19079783CD}" type="presParOf" srcId="{87F8F94D-3716-4463-BD6C-B4D3003D7A48}" destId="{E8EF79B3-E728-4AB7-84F5-410402543074}" srcOrd="4" destOrd="0" presId="urn:microsoft.com/office/officeart/2005/8/layout/StepDownProcess"/>
    <dgm:cxn modelId="{1F231629-3B04-43DF-9B69-9739434DA9C1}" type="presParOf" srcId="{E8EF79B3-E728-4AB7-84F5-410402543074}" destId="{41D1D7AB-90FC-4483-B88A-86B7B088A6FA}" srcOrd="0" destOrd="0" presId="urn:microsoft.com/office/officeart/2005/8/layout/StepDownProcess"/>
    <dgm:cxn modelId="{D1C21544-BE1A-4177-BB08-0EA628F7F875}" type="presParOf" srcId="{E8EF79B3-E728-4AB7-84F5-410402543074}" destId="{25A538BF-D2BF-4427-AD34-8DACCDBDABFC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4DC520F-7129-4A39-8B08-C160A8E20FC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B4D95057-2009-4CA7-BB6E-50269CDDD757}">
      <dgm:prSet phldrT="[Text]"/>
      <dgm:spPr/>
      <dgm:t>
        <a:bodyPr/>
        <a:lstStyle/>
        <a:p>
          <a:r>
            <a:rPr lang="en-US" dirty="0" smtClean="0"/>
            <a:t>Monistic approach</a:t>
          </a:r>
          <a:endParaRPr lang="en-US" dirty="0"/>
        </a:p>
      </dgm:t>
    </dgm:pt>
    <dgm:pt modelId="{34AB5868-1734-4B58-BE6D-F652CABD27FA}" type="parTrans" cxnId="{606FCF44-55FF-4AE8-ADD3-B33BE37D12D8}">
      <dgm:prSet/>
      <dgm:spPr/>
      <dgm:t>
        <a:bodyPr/>
        <a:lstStyle/>
        <a:p>
          <a:endParaRPr lang="en-US"/>
        </a:p>
      </dgm:t>
    </dgm:pt>
    <dgm:pt modelId="{9D49F774-9D60-46F8-983B-15635B6C3108}" type="sibTrans" cxnId="{606FCF44-55FF-4AE8-ADD3-B33BE37D12D8}">
      <dgm:prSet/>
      <dgm:spPr/>
      <dgm:t>
        <a:bodyPr/>
        <a:lstStyle/>
        <a:p>
          <a:endParaRPr lang="en-US"/>
        </a:p>
      </dgm:t>
    </dgm:pt>
    <dgm:pt modelId="{5E4E1379-B68A-4EA0-A19A-6C49F8277119}">
      <dgm:prSet phldrT="[Text]"/>
      <dgm:spPr/>
      <dgm:t>
        <a:bodyPr/>
        <a:lstStyle/>
        <a:p>
          <a:r>
            <a:rPr lang="en-US" dirty="0" smtClean="0"/>
            <a:t>Mixed approach</a:t>
          </a:r>
          <a:endParaRPr lang="en-US" dirty="0"/>
        </a:p>
      </dgm:t>
    </dgm:pt>
    <dgm:pt modelId="{1A679764-9D25-405A-8635-3F4CDF07224E}" type="parTrans" cxnId="{F87087A6-6468-4725-A7A4-BB7CBB6EB69F}">
      <dgm:prSet/>
      <dgm:spPr/>
      <dgm:t>
        <a:bodyPr/>
        <a:lstStyle/>
        <a:p>
          <a:endParaRPr lang="en-US"/>
        </a:p>
      </dgm:t>
    </dgm:pt>
    <dgm:pt modelId="{49B8EE97-76D3-42B1-B3CC-D7EC2270BEE9}" type="sibTrans" cxnId="{F87087A6-6468-4725-A7A4-BB7CBB6EB69F}">
      <dgm:prSet/>
      <dgm:spPr/>
      <dgm:t>
        <a:bodyPr/>
        <a:lstStyle/>
        <a:p>
          <a:endParaRPr lang="en-US"/>
        </a:p>
      </dgm:t>
    </dgm:pt>
    <dgm:pt modelId="{9A0CBEA6-DFBC-4985-8136-25D2CCA69096}">
      <dgm:prSet phldrT="[Text]"/>
      <dgm:spPr/>
      <dgm:t>
        <a:bodyPr/>
        <a:lstStyle/>
        <a:p>
          <a:r>
            <a:rPr lang="en-US" dirty="0" smtClean="0"/>
            <a:t>Dualistic approach</a:t>
          </a:r>
          <a:endParaRPr lang="en-US" dirty="0"/>
        </a:p>
      </dgm:t>
    </dgm:pt>
    <dgm:pt modelId="{C08E8831-7498-439A-97AC-8E3F0AE4E2FC}" type="parTrans" cxnId="{694C6C11-CFC8-4FF0-8311-F26AF7E714C0}">
      <dgm:prSet/>
      <dgm:spPr/>
      <dgm:t>
        <a:bodyPr/>
        <a:lstStyle/>
        <a:p>
          <a:endParaRPr lang="en-US"/>
        </a:p>
      </dgm:t>
    </dgm:pt>
    <dgm:pt modelId="{40BA479B-79B4-4473-A4E8-1E39010BCF66}" type="sibTrans" cxnId="{694C6C11-CFC8-4FF0-8311-F26AF7E714C0}">
      <dgm:prSet/>
      <dgm:spPr/>
      <dgm:t>
        <a:bodyPr/>
        <a:lstStyle/>
        <a:p>
          <a:endParaRPr lang="en-US"/>
        </a:p>
      </dgm:t>
    </dgm:pt>
    <dgm:pt modelId="{C9D7A781-C32A-48CE-A22E-59680CAAA370}" type="pres">
      <dgm:prSet presAssocID="{54DC520F-7129-4A39-8B08-C160A8E20FCF}" presName="CompostProcess" presStyleCnt="0">
        <dgm:presLayoutVars>
          <dgm:dir/>
          <dgm:resizeHandles val="exact"/>
        </dgm:presLayoutVars>
      </dgm:prSet>
      <dgm:spPr/>
    </dgm:pt>
    <dgm:pt modelId="{EA039062-11D9-4307-8249-31343A34E3BA}" type="pres">
      <dgm:prSet presAssocID="{54DC520F-7129-4A39-8B08-C160A8E20FCF}" presName="arrow" presStyleLbl="bgShp" presStyleIdx="0" presStyleCnt="1"/>
      <dgm:spPr/>
    </dgm:pt>
    <dgm:pt modelId="{94149D1F-14A9-48F5-885D-3EF3FFC7F126}" type="pres">
      <dgm:prSet presAssocID="{54DC520F-7129-4A39-8B08-C160A8E20FCF}" presName="linearProcess" presStyleCnt="0"/>
      <dgm:spPr/>
    </dgm:pt>
    <dgm:pt modelId="{AC58F911-DCEF-4BAA-93C6-42B08243CE02}" type="pres">
      <dgm:prSet presAssocID="{B4D95057-2009-4CA7-BB6E-50269CDDD757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77E47F-24B4-4922-975F-4CC27696BB80}" type="pres">
      <dgm:prSet presAssocID="{9D49F774-9D60-46F8-983B-15635B6C3108}" presName="sibTrans" presStyleCnt="0"/>
      <dgm:spPr/>
    </dgm:pt>
    <dgm:pt modelId="{0F2A3CC5-E02A-49F3-AB30-DE350459902C}" type="pres">
      <dgm:prSet presAssocID="{5E4E1379-B68A-4EA0-A19A-6C49F8277119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CD0FA7-CCEE-4767-9EF4-4D1C4CD19640}" type="pres">
      <dgm:prSet presAssocID="{49B8EE97-76D3-42B1-B3CC-D7EC2270BEE9}" presName="sibTrans" presStyleCnt="0"/>
      <dgm:spPr/>
    </dgm:pt>
    <dgm:pt modelId="{2CC7D1E1-0505-467D-AEB3-6F6C21B18199}" type="pres">
      <dgm:prSet presAssocID="{9A0CBEA6-DFBC-4985-8136-25D2CCA69096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87087A6-6468-4725-A7A4-BB7CBB6EB69F}" srcId="{54DC520F-7129-4A39-8B08-C160A8E20FCF}" destId="{5E4E1379-B68A-4EA0-A19A-6C49F8277119}" srcOrd="1" destOrd="0" parTransId="{1A679764-9D25-405A-8635-3F4CDF07224E}" sibTransId="{49B8EE97-76D3-42B1-B3CC-D7EC2270BEE9}"/>
    <dgm:cxn modelId="{C8B30E6B-016D-4FA9-8838-087D641D5B88}" type="presOf" srcId="{9A0CBEA6-DFBC-4985-8136-25D2CCA69096}" destId="{2CC7D1E1-0505-467D-AEB3-6F6C21B18199}" srcOrd="0" destOrd="0" presId="urn:microsoft.com/office/officeart/2005/8/layout/hProcess9"/>
    <dgm:cxn modelId="{606FCF44-55FF-4AE8-ADD3-B33BE37D12D8}" srcId="{54DC520F-7129-4A39-8B08-C160A8E20FCF}" destId="{B4D95057-2009-4CA7-BB6E-50269CDDD757}" srcOrd="0" destOrd="0" parTransId="{34AB5868-1734-4B58-BE6D-F652CABD27FA}" sibTransId="{9D49F774-9D60-46F8-983B-15635B6C3108}"/>
    <dgm:cxn modelId="{E836D3F5-AA89-44C2-9EEC-DF76D07DBEF9}" type="presOf" srcId="{54DC520F-7129-4A39-8B08-C160A8E20FCF}" destId="{C9D7A781-C32A-48CE-A22E-59680CAAA370}" srcOrd="0" destOrd="0" presId="urn:microsoft.com/office/officeart/2005/8/layout/hProcess9"/>
    <dgm:cxn modelId="{84ADDACD-A532-4881-AF33-EE623ADF997F}" type="presOf" srcId="{5E4E1379-B68A-4EA0-A19A-6C49F8277119}" destId="{0F2A3CC5-E02A-49F3-AB30-DE350459902C}" srcOrd="0" destOrd="0" presId="urn:microsoft.com/office/officeart/2005/8/layout/hProcess9"/>
    <dgm:cxn modelId="{A0EF2880-4553-4F3B-8B11-55F361ADDA1A}" type="presOf" srcId="{B4D95057-2009-4CA7-BB6E-50269CDDD757}" destId="{AC58F911-DCEF-4BAA-93C6-42B08243CE02}" srcOrd="0" destOrd="0" presId="urn:microsoft.com/office/officeart/2005/8/layout/hProcess9"/>
    <dgm:cxn modelId="{694C6C11-CFC8-4FF0-8311-F26AF7E714C0}" srcId="{54DC520F-7129-4A39-8B08-C160A8E20FCF}" destId="{9A0CBEA6-DFBC-4985-8136-25D2CCA69096}" srcOrd="2" destOrd="0" parTransId="{C08E8831-7498-439A-97AC-8E3F0AE4E2FC}" sibTransId="{40BA479B-79B4-4473-A4E8-1E39010BCF66}"/>
    <dgm:cxn modelId="{D774A97B-D88B-4DF6-B71A-E6A1D2DF64FB}" type="presParOf" srcId="{C9D7A781-C32A-48CE-A22E-59680CAAA370}" destId="{EA039062-11D9-4307-8249-31343A34E3BA}" srcOrd="0" destOrd="0" presId="urn:microsoft.com/office/officeart/2005/8/layout/hProcess9"/>
    <dgm:cxn modelId="{F33EDE39-8A18-4DE2-AE3A-FBC04E79DD62}" type="presParOf" srcId="{C9D7A781-C32A-48CE-A22E-59680CAAA370}" destId="{94149D1F-14A9-48F5-885D-3EF3FFC7F126}" srcOrd="1" destOrd="0" presId="urn:microsoft.com/office/officeart/2005/8/layout/hProcess9"/>
    <dgm:cxn modelId="{7BE3F50D-2B5B-43DA-B1FA-9614C940C5CC}" type="presParOf" srcId="{94149D1F-14A9-48F5-885D-3EF3FFC7F126}" destId="{AC58F911-DCEF-4BAA-93C6-42B08243CE02}" srcOrd="0" destOrd="0" presId="urn:microsoft.com/office/officeart/2005/8/layout/hProcess9"/>
    <dgm:cxn modelId="{2F856717-6745-45E3-8F99-E2F307F194B7}" type="presParOf" srcId="{94149D1F-14A9-48F5-885D-3EF3FFC7F126}" destId="{8D77E47F-24B4-4922-975F-4CC27696BB80}" srcOrd="1" destOrd="0" presId="urn:microsoft.com/office/officeart/2005/8/layout/hProcess9"/>
    <dgm:cxn modelId="{9957CD09-14FE-4B56-9D53-3FE003D9E866}" type="presParOf" srcId="{94149D1F-14A9-48F5-885D-3EF3FFC7F126}" destId="{0F2A3CC5-E02A-49F3-AB30-DE350459902C}" srcOrd="2" destOrd="0" presId="urn:microsoft.com/office/officeart/2005/8/layout/hProcess9"/>
    <dgm:cxn modelId="{E790FA72-D624-4C78-AD58-38729B6C51DE}" type="presParOf" srcId="{94149D1F-14A9-48F5-885D-3EF3FFC7F126}" destId="{21CD0FA7-CCEE-4767-9EF4-4D1C4CD19640}" srcOrd="3" destOrd="0" presId="urn:microsoft.com/office/officeart/2005/8/layout/hProcess9"/>
    <dgm:cxn modelId="{D1E398E9-24EC-4316-A4C9-3D2BFFD6AAE7}" type="presParOf" srcId="{94149D1F-14A9-48F5-885D-3EF3FFC7F126}" destId="{2CC7D1E1-0505-467D-AEB3-6F6C21B18199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2E97B54-BAAB-4358-ADCE-3E53F558D1D3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477D492-86AC-4730-AE1F-ECD636FAFA99}">
      <dgm:prSet phldrT="[Text]"/>
      <dgm:spPr/>
      <dgm:t>
        <a:bodyPr/>
        <a:lstStyle/>
        <a:p>
          <a:r>
            <a:rPr lang="en-US" dirty="0" smtClean="0"/>
            <a:t>Principle of subsidiarity</a:t>
          </a:r>
          <a:endParaRPr lang="en-US" dirty="0"/>
        </a:p>
      </dgm:t>
    </dgm:pt>
    <dgm:pt modelId="{797D427C-10FD-49FF-9B76-03EE61E2E2EA}" type="parTrans" cxnId="{358EC81C-5C20-4B2F-962C-26A03923EC64}">
      <dgm:prSet/>
      <dgm:spPr/>
      <dgm:t>
        <a:bodyPr/>
        <a:lstStyle/>
        <a:p>
          <a:endParaRPr lang="en-US"/>
        </a:p>
      </dgm:t>
    </dgm:pt>
    <dgm:pt modelId="{AF1D0F2D-BA55-4D82-9877-CB9168D40C1A}" type="sibTrans" cxnId="{358EC81C-5C20-4B2F-962C-26A03923EC64}">
      <dgm:prSet/>
      <dgm:spPr/>
      <dgm:t>
        <a:bodyPr/>
        <a:lstStyle/>
        <a:p>
          <a:endParaRPr lang="en-US"/>
        </a:p>
      </dgm:t>
    </dgm:pt>
    <dgm:pt modelId="{EC01FBD6-2958-48BF-A266-D7B439ADC7D9}">
      <dgm:prSet phldrT="[Text]"/>
      <dgm:spPr/>
      <dgm:t>
        <a:bodyPr/>
        <a:lstStyle/>
        <a:p>
          <a:r>
            <a:rPr lang="en-US" dirty="0" smtClean="0"/>
            <a:t>Voluntary &gt; statutory</a:t>
          </a:r>
          <a:endParaRPr lang="en-US" dirty="0"/>
        </a:p>
      </dgm:t>
    </dgm:pt>
    <dgm:pt modelId="{BE449538-5599-40A4-9405-C15BB5432EFB}" type="parTrans" cxnId="{91DDA2A2-EFE9-4C1D-841F-32EBDC2EAC0F}">
      <dgm:prSet/>
      <dgm:spPr/>
      <dgm:t>
        <a:bodyPr/>
        <a:lstStyle/>
        <a:p>
          <a:endParaRPr lang="en-US"/>
        </a:p>
      </dgm:t>
    </dgm:pt>
    <dgm:pt modelId="{090FF55B-18DE-4B78-8865-D67F865B2CE9}" type="sibTrans" cxnId="{91DDA2A2-EFE9-4C1D-841F-32EBDC2EAC0F}">
      <dgm:prSet/>
      <dgm:spPr/>
      <dgm:t>
        <a:bodyPr/>
        <a:lstStyle/>
        <a:p>
          <a:endParaRPr lang="en-US"/>
        </a:p>
      </dgm:t>
    </dgm:pt>
    <dgm:pt modelId="{F049E343-DC8A-4D58-AD84-B41A6F0A2530}">
      <dgm:prSet phldrT="[Text]"/>
      <dgm:spPr/>
      <dgm:t>
        <a:bodyPr/>
        <a:lstStyle/>
        <a:p>
          <a:r>
            <a:rPr lang="en-US" dirty="0" smtClean="0"/>
            <a:t>Support &gt; representation (least intrusive measure)</a:t>
          </a:r>
          <a:endParaRPr lang="en-US" dirty="0"/>
        </a:p>
      </dgm:t>
    </dgm:pt>
    <dgm:pt modelId="{8E2D1407-9907-4C74-8C64-592814FEF9FC}" type="parTrans" cxnId="{A4CABBBC-B97E-432D-8E64-DB9490C8EFF0}">
      <dgm:prSet/>
      <dgm:spPr/>
      <dgm:t>
        <a:bodyPr/>
        <a:lstStyle/>
        <a:p>
          <a:endParaRPr lang="en-US"/>
        </a:p>
      </dgm:t>
    </dgm:pt>
    <dgm:pt modelId="{8A2EDA79-D0C7-4182-A2DC-4754062E5C6A}" type="sibTrans" cxnId="{A4CABBBC-B97E-432D-8E64-DB9490C8EFF0}">
      <dgm:prSet/>
      <dgm:spPr/>
      <dgm:t>
        <a:bodyPr/>
        <a:lstStyle/>
        <a:p>
          <a:endParaRPr lang="en-US"/>
        </a:p>
      </dgm:t>
    </dgm:pt>
    <dgm:pt modelId="{52F5DCC4-2530-4EBC-A415-44270D1D415D}">
      <dgm:prSet phldrT="[Text]"/>
      <dgm:spPr/>
      <dgm:t>
        <a:bodyPr/>
        <a:lstStyle/>
        <a:p>
          <a:r>
            <a:rPr lang="en-US" dirty="0" smtClean="0"/>
            <a:t>Ad hoc/temporary &gt; unlimited </a:t>
          </a:r>
          <a:endParaRPr lang="en-US" dirty="0"/>
        </a:p>
      </dgm:t>
    </dgm:pt>
    <dgm:pt modelId="{6635ABA8-A7EF-40D0-AEF6-C1E25BB39C08}" type="parTrans" cxnId="{772EFD20-9CDA-4C72-B5F5-D3242F3B80D3}">
      <dgm:prSet/>
      <dgm:spPr/>
      <dgm:t>
        <a:bodyPr/>
        <a:lstStyle/>
        <a:p>
          <a:endParaRPr lang="en-US"/>
        </a:p>
      </dgm:t>
    </dgm:pt>
    <dgm:pt modelId="{776CF5B4-8E60-4FCD-A795-64C017372D6B}" type="sibTrans" cxnId="{772EFD20-9CDA-4C72-B5F5-D3242F3B80D3}">
      <dgm:prSet/>
      <dgm:spPr/>
      <dgm:t>
        <a:bodyPr/>
        <a:lstStyle/>
        <a:p>
          <a:endParaRPr lang="en-US"/>
        </a:p>
      </dgm:t>
    </dgm:pt>
    <dgm:pt modelId="{AD0C91CF-4246-4E5E-8C08-3BE53BC756EE}">
      <dgm:prSet phldrT="[Text]"/>
      <dgm:spPr/>
      <dgm:t>
        <a:bodyPr/>
        <a:lstStyle/>
        <a:p>
          <a:r>
            <a:rPr lang="en-US" dirty="0" smtClean="0"/>
            <a:t>No limitation of legal capacity &gt; limitation of legal capacity</a:t>
          </a:r>
          <a:endParaRPr lang="en-US" dirty="0"/>
        </a:p>
      </dgm:t>
    </dgm:pt>
    <dgm:pt modelId="{1DE4CCE0-4FB6-447F-B109-57C3311E5C7B}" type="parTrans" cxnId="{84857260-2DA7-4BBD-AD5A-776BF18CDBEC}">
      <dgm:prSet/>
      <dgm:spPr/>
      <dgm:t>
        <a:bodyPr/>
        <a:lstStyle/>
        <a:p>
          <a:endParaRPr lang="en-US"/>
        </a:p>
      </dgm:t>
    </dgm:pt>
    <dgm:pt modelId="{17A773CA-2401-4AC7-A308-1020E2F7BD7E}" type="sibTrans" cxnId="{84857260-2DA7-4BBD-AD5A-776BF18CDBEC}">
      <dgm:prSet/>
      <dgm:spPr/>
      <dgm:t>
        <a:bodyPr/>
        <a:lstStyle/>
        <a:p>
          <a:endParaRPr lang="en-US"/>
        </a:p>
      </dgm:t>
    </dgm:pt>
    <dgm:pt modelId="{98F3C385-3142-4CE3-82FD-3EA526EE7287}" type="pres">
      <dgm:prSet presAssocID="{22E97B54-BAAB-4358-ADCE-3E53F558D1D3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E4B83AA-86C2-4BAC-9DCE-EC33B4592722}" type="pres">
      <dgm:prSet presAssocID="{A477D492-86AC-4730-AE1F-ECD636FAFA99}" presName="root1" presStyleCnt="0"/>
      <dgm:spPr/>
    </dgm:pt>
    <dgm:pt modelId="{CFB4B557-B597-4A30-865F-5E12C3596F4E}" type="pres">
      <dgm:prSet presAssocID="{A477D492-86AC-4730-AE1F-ECD636FAFA99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99751ED-0342-4653-986C-55D0C9EBCF88}" type="pres">
      <dgm:prSet presAssocID="{A477D492-86AC-4730-AE1F-ECD636FAFA99}" presName="level2hierChild" presStyleCnt="0"/>
      <dgm:spPr/>
    </dgm:pt>
    <dgm:pt modelId="{01080FA8-3655-42D8-9A72-81CF08F3C295}" type="pres">
      <dgm:prSet presAssocID="{BE449538-5599-40A4-9405-C15BB5432EFB}" presName="conn2-1" presStyleLbl="parChTrans1D2" presStyleIdx="0" presStyleCnt="4"/>
      <dgm:spPr/>
      <dgm:t>
        <a:bodyPr/>
        <a:lstStyle/>
        <a:p>
          <a:endParaRPr lang="en-US"/>
        </a:p>
      </dgm:t>
    </dgm:pt>
    <dgm:pt modelId="{112B4B97-DC87-48CE-ACDF-108FF6393102}" type="pres">
      <dgm:prSet presAssocID="{BE449538-5599-40A4-9405-C15BB5432EFB}" presName="connTx" presStyleLbl="parChTrans1D2" presStyleIdx="0" presStyleCnt="4"/>
      <dgm:spPr/>
      <dgm:t>
        <a:bodyPr/>
        <a:lstStyle/>
        <a:p>
          <a:endParaRPr lang="en-US"/>
        </a:p>
      </dgm:t>
    </dgm:pt>
    <dgm:pt modelId="{A4CE8AAD-6A33-4A0C-9C09-800688AE2D9E}" type="pres">
      <dgm:prSet presAssocID="{EC01FBD6-2958-48BF-A266-D7B439ADC7D9}" presName="root2" presStyleCnt="0"/>
      <dgm:spPr/>
    </dgm:pt>
    <dgm:pt modelId="{2256803D-EF6A-4E0A-A2C1-986E3A134433}" type="pres">
      <dgm:prSet presAssocID="{EC01FBD6-2958-48BF-A266-D7B439ADC7D9}" presName="LevelTwoTextNode" presStyleLbl="node2" presStyleIdx="0" presStyleCnt="4" custScaleX="124366" custLinFactNeighborX="689" custLinFactNeighborY="-30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D2285DA-0707-4E6B-9EE2-51BECDB1A012}" type="pres">
      <dgm:prSet presAssocID="{EC01FBD6-2958-48BF-A266-D7B439ADC7D9}" presName="level3hierChild" presStyleCnt="0"/>
      <dgm:spPr/>
    </dgm:pt>
    <dgm:pt modelId="{FA48D2FC-5CED-4418-9DF2-6812C7EC545A}" type="pres">
      <dgm:prSet presAssocID="{1DE4CCE0-4FB6-447F-B109-57C3311E5C7B}" presName="conn2-1" presStyleLbl="parChTrans1D2" presStyleIdx="1" presStyleCnt="4"/>
      <dgm:spPr/>
      <dgm:t>
        <a:bodyPr/>
        <a:lstStyle/>
        <a:p>
          <a:endParaRPr lang="en-US"/>
        </a:p>
      </dgm:t>
    </dgm:pt>
    <dgm:pt modelId="{286ED7F6-EAC0-4B81-BF04-5112ACA0C7C6}" type="pres">
      <dgm:prSet presAssocID="{1DE4CCE0-4FB6-447F-B109-57C3311E5C7B}" presName="connTx" presStyleLbl="parChTrans1D2" presStyleIdx="1" presStyleCnt="4"/>
      <dgm:spPr/>
      <dgm:t>
        <a:bodyPr/>
        <a:lstStyle/>
        <a:p>
          <a:endParaRPr lang="en-US"/>
        </a:p>
      </dgm:t>
    </dgm:pt>
    <dgm:pt modelId="{C0A0AA69-4032-492C-96A3-4D938F376135}" type="pres">
      <dgm:prSet presAssocID="{AD0C91CF-4246-4E5E-8C08-3BE53BC756EE}" presName="root2" presStyleCnt="0"/>
      <dgm:spPr/>
    </dgm:pt>
    <dgm:pt modelId="{762A8862-2204-4DDD-8F49-23DF5FCC1FA8}" type="pres">
      <dgm:prSet presAssocID="{AD0C91CF-4246-4E5E-8C08-3BE53BC756EE}" presName="LevelTwoTextNode" presStyleLbl="node2" presStyleIdx="1" presStyleCnt="4" custScaleX="121766" custLinFactNeighborX="1300" custLinFactNeighborY="59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F7D625E-ABF2-4B99-A1A0-A1E0ED803EDD}" type="pres">
      <dgm:prSet presAssocID="{AD0C91CF-4246-4E5E-8C08-3BE53BC756EE}" presName="level3hierChild" presStyleCnt="0"/>
      <dgm:spPr/>
    </dgm:pt>
    <dgm:pt modelId="{74F39607-72AA-4EAC-8A30-37E2CFD9391D}" type="pres">
      <dgm:prSet presAssocID="{8E2D1407-9907-4C74-8C64-592814FEF9FC}" presName="conn2-1" presStyleLbl="parChTrans1D2" presStyleIdx="2" presStyleCnt="4"/>
      <dgm:spPr/>
      <dgm:t>
        <a:bodyPr/>
        <a:lstStyle/>
        <a:p>
          <a:endParaRPr lang="en-US"/>
        </a:p>
      </dgm:t>
    </dgm:pt>
    <dgm:pt modelId="{A05601B7-DD36-4E95-8292-0C500A637128}" type="pres">
      <dgm:prSet presAssocID="{8E2D1407-9907-4C74-8C64-592814FEF9FC}" presName="connTx" presStyleLbl="parChTrans1D2" presStyleIdx="2" presStyleCnt="4"/>
      <dgm:spPr/>
      <dgm:t>
        <a:bodyPr/>
        <a:lstStyle/>
        <a:p>
          <a:endParaRPr lang="en-US"/>
        </a:p>
      </dgm:t>
    </dgm:pt>
    <dgm:pt modelId="{E2356AC7-6CEA-42E6-A99F-B4DB5E169090}" type="pres">
      <dgm:prSet presAssocID="{F049E343-DC8A-4D58-AD84-B41A6F0A2530}" presName="root2" presStyleCnt="0"/>
      <dgm:spPr/>
    </dgm:pt>
    <dgm:pt modelId="{9AC4AE44-0131-46B1-8429-6B35ACE734A3}" type="pres">
      <dgm:prSet presAssocID="{F049E343-DC8A-4D58-AD84-B41A6F0A2530}" presName="LevelTwoTextNode" presStyleLbl="node2" presStyleIdx="2" presStyleCnt="4" custScaleX="1243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EE002BD-4370-40BB-B944-A01FA1C7BC00}" type="pres">
      <dgm:prSet presAssocID="{F049E343-DC8A-4D58-AD84-B41A6F0A2530}" presName="level3hierChild" presStyleCnt="0"/>
      <dgm:spPr/>
    </dgm:pt>
    <dgm:pt modelId="{B7C2143D-96B2-40BC-8DF6-E870552E819A}" type="pres">
      <dgm:prSet presAssocID="{6635ABA8-A7EF-40D0-AEF6-C1E25BB39C08}" presName="conn2-1" presStyleLbl="parChTrans1D2" presStyleIdx="3" presStyleCnt="4"/>
      <dgm:spPr/>
      <dgm:t>
        <a:bodyPr/>
        <a:lstStyle/>
        <a:p>
          <a:endParaRPr lang="en-US"/>
        </a:p>
      </dgm:t>
    </dgm:pt>
    <dgm:pt modelId="{1BF889CD-3250-47DF-A706-5D52E651680A}" type="pres">
      <dgm:prSet presAssocID="{6635ABA8-A7EF-40D0-AEF6-C1E25BB39C08}" presName="connTx" presStyleLbl="parChTrans1D2" presStyleIdx="3" presStyleCnt="4"/>
      <dgm:spPr/>
      <dgm:t>
        <a:bodyPr/>
        <a:lstStyle/>
        <a:p>
          <a:endParaRPr lang="en-US"/>
        </a:p>
      </dgm:t>
    </dgm:pt>
    <dgm:pt modelId="{1D2E8D6B-82C9-46B9-BAB4-00B4366EDB29}" type="pres">
      <dgm:prSet presAssocID="{52F5DCC4-2530-4EBC-A415-44270D1D415D}" presName="root2" presStyleCnt="0"/>
      <dgm:spPr/>
    </dgm:pt>
    <dgm:pt modelId="{03BCAABC-9A4F-48FE-9028-9010861AD5D0}" type="pres">
      <dgm:prSet presAssocID="{52F5DCC4-2530-4EBC-A415-44270D1D415D}" presName="LevelTwoTextNode" presStyleLbl="node2" presStyleIdx="3" presStyleCnt="4" custScaleX="1243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8828E21-7235-4742-892B-AB6B95F391CE}" type="pres">
      <dgm:prSet presAssocID="{52F5DCC4-2530-4EBC-A415-44270D1D415D}" presName="level3hierChild" presStyleCnt="0"/>
      <dgm:spPr/>
    </dgm:pt>
  </dgm:ptLst>
  <dgm:cxnLst>
    <dgm:cxn modelId="{6278AA03-30C9-460C-8CEB-A4C3DE074922}" type="presOf" srcId="{8E2D1407-9907-4C74-8C64-592814FEF9FC}" destId="{A05601B7-DD36-4E95-8292-0C500A637128}" srcOrd="1" destOrd="0" presId="urn:microsoft.com/office/officeart/2008/layout/HorizontalMultiLevelHierarchy"/>
    <dgm:cxn modelId="{772EFD20-9CDA-4C72-B5F5-D3242F3B80D3}" srcId="{A477D492-86AC-4730-AE1F-ECD636FAFA99}" destId="{52F5DCC4-2530-4EBC-A415-44270D1D415D}" srcOrd="3" destOrd="0" parTransId="{6635ABA8-A7EF-40D0-AEF6-C1E25BB39C08}" sibTransId="{776CF5B4-8E60-4FCD-A795-64C017372D6B}"/>
    <dgm:cxn modelId="{24EF16F7-BCDD-482E-8865-E1425212EB4A}" type="presOf" srcId="{BE449538-5599-40A4-9405-C15BB5432EFB}" destId="{01080FA8-3655-42D8-9A72-81CF08F3C295}" srcOrd="0" destOrd="0" presId="urn:microsoft.com/office/officeart/2008/layout/HorizontalMultiLevelHierarchy"/>
    <dgm:cxn modelId="{681F84D1-07FE-43E6-BA3F-9E7E1B051409}" type="presOf" srcId="{6635ABA8-A7EF-40D0-AEF6-C1E25BB39C08}" destId="{B7C2143D-96B2-40BC-8DF6-E870552E819A}" srcOrd="0" destOrd="0" presId="urn:microsoft.com/office/officeart/2008/layout/HorizontalMultiLevelHierarchy"/>
    <dgm:cxn modelId="{FA896C84-6FC8-4E79-9BDE-0E8F05A7A213}" type="presOf" srcId="{8E2D1407-9907-4C74-8C64-592814FEF9FC}" destId="{74F39607-72AA-4EAC-8A30-37E2CFD9391D}" srcOrd="0" destOrd="0" presId="urn:microsoft.com/office/officeart/2008/layout/HorizontalMultiLevelHierarchy"/>
    <dgm:cxn modelId="{60612321-3858-4278-8710-8653955B89FC}" type="presOf" srcId="{1DE4CCE0-4FB6-447F-B109-57C3311E5C7B}" destId="{286ED7F6-EAC0-4B81-BF04-5112ACA0C7C6}" srcOrd="1" destOrd="0" presId="urn:microsoft.com/office/officeart/2008/layout/HorizontalMultiLevelHierarchy"/>
    <dgm:cxn modelId="{D01C42ED-F9B5-4B5F-974A-AD7F59DEABC7}" type="presOf" srcId="{F049E343-DC8A-4D58-AD84-B41A6F0A2530}" destId="{9AC4AE44-0131-46B1-8429-6B35ACE734A3}" srcOrd="0" destOrd="0" presId="urn:microsoft.com/office/officeart/2008/layout/HorizontalMultiLevelHierarchy"/>
    <dgm:cxn modelId="{E930A3AC-11DF-4E21-B9AF-1B71C4EA14B6}" type="presOf" srcId="{6635ABA8-A7EF-40D0-AEF6-C1E25BB39C08}" destId="{1BF889CD-3250-47DF-A706-5D52E651680A}" srcOrd="1" destOrd="0" presId="urn:microsoft.com/office/officeart/2008/layout/HorizontalMultiLevelHierarchy"/>
    <dgm:cxn modelId="{693460CD-1903-40FF-BFC1-250BF816532E}" type="presOf" srcId="{52F5DCC4-2530-4EBC-A415-44270D1D415D}" destId="{03BCAABC-9A4F-48FE-9028-9010861AD5D0}" srcOrd="0" destOrd="0" presId="urn:microsoft.com/office/officeart/2008/layout/HorizontalMultiLevelHierarchy"/>
    <dgm:cxn modelId="{A553B604-8AD9-48F7-93D6-2AD47B264A78}" type="presOf" srcId="{EC01FBD6-2958-48BF-A266-D7B439ADC7D9}" destId="{2256803D-EF6A-4E0A-A2C1-986E3A134433}" srcOrd="0" destOrd="0" presId="urn:microsoft.com/office/officeart/2008/layout/HorizontalMultiLevelHierarchy"/>
    <dgm:cxn modelId="{1619D7C0-3E3B-445B-B6BB-F32834936AE7}" type="presOf" srcId="{A477D492-86AC-4730-AE1F-ECD636FAFA99}" destId="{CFB4B557-B597-4A30-865F-5E12C3596F4E}" srcOrd="0" destOrd="0" presId="urn:microsoft.com/office/officeart/2008/layout/HorizontalMultiLevelHierarchy"/>
    <dgm:cxn modelId="{358EC81C-5C20-4B2F-962C-26A03923EC64}" srcId="{22E97B54-BAAB-4358-ADCE-3E53F558D1D3}" destId="{A477D492-86AC-4730-AE1F-ECD636FAFA99}" srcOrd="0" destOrd="0" parTransId="{797D427C-10FD-49FF-9B76-03EE61E2E2EA}" sibTransId="{AF1D0F2D-BA55-4D82-9877-CB9168D40C1A}"/>
    <dgm:cxn modelId="{84857260-2DA7-4BBD-AD5A-776BF18CDBEC}" srcId="{A477D492-86AC-4730-AE1F-ECD636FAFA99}" destId="{AD0C91CF-4246-4E5E-8C08-3BE53BC756EE}" srcOrd="1" destOrd="0" parTransId="{1DE4CCE0-4FB6-447F-B109-57C3311E5C7B}" sibTransId="{17A773CA-2401-4AC7-A308-1020E2F7BD7E}"/>
    <dgm:cxn modelId="{97329505-1B0C-4726-974F-1EF26EDD7A6C}" type="presOf" srcId="{1DE4CCE0-4FB6-447F-B109-57C3311E5C7B}" destId="{FA48D2FC-5CED-4418-9DF2-6812C7EC545A}" srcOrd="0" destOrd="0" presId="urn:microsoft.com/office/officeart/2008/layout/HorizontalMultiLevelHierarchy"/>
    <dgm:cxn modelId="{E31A52BE-F9A9-4754-ABEA-748049C31285}" type="presOf" srcId="{AD0C91CF-4246-4E5E-8C08-3BE53BC756EE}" destId="{762A8862-2204-4DDD-8F49-23DF5FCC1FA8}" srcOrd="0" destOrd="0" presId="urn:microsoft.com/office/officeart/2008/layout/HorizontalMultiLevelHierarchy"/>
    <dgm:cxn modelId="{5BEAC1AA-F3B8-428A-A7F5-937E4AA2FB06}" type="presOf" srcId="{22E97B54-BAAB-4358-ADCE-3E53F558D1D3}" destId="{98F3C385-3142-4CE3-82FD-3EA526EE7287}" srcOrd="0" destOrd="0" presId="urn:microsoft.com/office/officeart/2008/layout/HorizontalMultiLevelHierarchy"/>
    <dgm:cxn modelId="{91DDA2A2-EFE9-4C1D-841F-32EBDC2EAC0F}" srcId="{A477D492-86AC-4730-AE1F-ECD636FAFA99}" destId="{EC01FBD6-2958-48BF-A266-D7B439ADC7D9}" srcOrd="0" destOrd="0" parTransId="{BE449538-5599-40A4-9405-C15BB5432EFB}" sibTransId="{090FF55B-18DE-4B78-8865-D67F865B2CE9}"/>
    <dgm:cxn modelId="{A4CABBBC-B97E-432D-8E64-DB9490C8EFF0}" srcId="{A477D492-86AC-4730-AE1F-ECD636FAFA99}" destId="{F049E343-DC8A-4D58-AD84-B41A6F0A2530}" srcOrd="2" destOrd="0" parTransId="{8E2D1407-9907-4C74-8C64-592814FEF9FC}" sibTransId="{8A2EDA79-D0C7-4182-A2DC-4754062E5C6A}"/>
    <dgm:cxn modelId="{3FF5A23E-1155-4355-9203-65CF8DAAF059}" type="presOf" srcId="{BE449538-5599-40A4-9405-C15BB5432EFB}" destId="{112B4B97-DC87-48CE-ACDF-108FF6393102}" srcOrd="1" destOrd="0" presId="urn:microsoft.com/office/officeart/2008/layout/HorizontalMultiLevelHierarchy"/>
    <dgm:cxn modelId="{35D3DDBC-A5AA-4190-9510-23052B3E6488}" type="presParOf" srcId="{98F3C385-3142-4CE3-82FD-3EA526EE7287}" destId="{5E4B83AA-86C2-4BAC-9DCE-EC33B4592722}" srcOrd="0" destOrd="0" presId="urn:microsoft.com/office/officeart/2008/layout/HorizontalMultiLevelHierarchy"/>
    <dgm:cxn modelId="{B388D6E1-488B-4A19-8587-A4B02BC8787F}" type="presParOf" srcId="{5E4B83AA-86C2-4BAC-9DCE-EC33B4592722}" destId="{CFB4B557-B597-4A30-865F-5E12C3596F4E}" srcOrd="0" destOrd="0" presId="urn:microsoft.com/office/officeart/2008/layout/HorizontalMultiLevelHierarchy"/>
    <dgm:cxn modelId="{EB144FB4-311F-4B5C-858E-5A6956122C5B}" type="presParOf" srcId="{5E4B83AA-86C2-4BAC-9DCE-EC33B4592722}" destId="{799751ED-0342-4653-986C-55D0C9EBCF88}" srcOrd="1" destOrd="0" presId="urn:microsoft.com/office/officeart/2008/layout/HorizontalMultiLevelHierarchy"/>
    <dgm:cxn modelId="{6EB2C72F-8187-4265-9711-EE1AF86F564D}" type="presParOf" srcId="{799751ED-0342-4653-986C-55D0C9EBCF88}" destId="{01080FA8-3655-42D8-9A72-81CF08F3C295}" srcOrd="0" destOrd="0" presId="urn:microsoft.com/office/officeart/2008/layout/HorizontalMultiLevelHierarchy"/>
    <dgm:cxn modelId="{70A8EF82-4BB0-483D-B063-669FF935C8B5}" type="presParOf" srcId="{01080FA8-3655-42D8-9A72-81CF08F3C295}" destId="{112B4B97-DC87-48CE-ACDF-108FF6393102}" srcOrd="0" destOrd="0" presId="urn:microsoft.com/office/officeart/2008/layout/HorizontalMultiLevelHierarchy"/>
    <dgm:cxn modelId="{C2C25154-3474-49AA-BA4A-D995DDCFAFB2}" type="presParOf" srcId="{799751ED-0342-4653-986C-55D0C9EBCF88}" destId="{A4CE8AAD-6A33-4A0C-9C09-800688AE2D9E}" srcOrd="1" destOrd="0" presId="urn:microsoft.com/office/officeart/2008/layout/HorizontalMultiLevelHierarchy"/>
    <dgm:cxn modelId="{4FADFE59-59AD-4F29-BCC8-337EE378A818}" type="presParOf" srcId="{A4CE8AAD-6A33-4A0C-9C09-800688AE2D9E}" destId="{2256803D-EF6A-4E0A-A2C1-986E3A134433}" srcOrd="0" destOrd="0" presId="urn:microsoft.com/office/officeart/2008/layout/HorizontalMultiLevelHierarchy"/>
    <dgm:cxn modelId="{6E991267-7F1D-4B52-A9DC-B27718FD2C93}" type="presParOf" srcId="{A4CE8AAD-6A33-4A0C-9C09-800688AE2D9E}" destId="{BD2285DA-0707-4E6B-9EE2-51BECDB1A012}" srcOrd="1" destOrd="0" presId="urn:microsoft.com/office/officeart/2008/layout/HorizontalMultiLevelHierarchy"/>
    <dgm:cxn modelId="{BFDEC162-10C3-459A-AA04-CECADE8B5D2E}" type="presParOf" srcId="{799751ED-0342-4653-986C-55D0C9EBCF88}" destId="{FA48D2FC-5CED-4418-9DF2-6812C7EC545A}" srcOrd="2" destOrd="0" presId="urn:microsoft.com/office/officeart/2008/layout/HorizontalMultiLevelHierarchy"/>
    <dgm:cxn modelId="{B6FE1CBC-B8C7-41EC-B3D7-36855411EC40}" type="presParOf" srcId="{FA48D2FC-5CED-4418-9DF2-6812C7EC545A}" destId="{286ED7F6-EAC0-4B81-BF04-5112ACA0C7C6}" srcOrd="0" destOrd="0" presId="urn:microsoft.com/office/officeart/2008/layout/HorizontalMultiLevelHierarchy"/>
    <dgm:cxn modelId="{A7A45196-2D28-4481-9B98-5E8F3F7F7969}" type="presParOf" srcId="{799751ED-0342-4653-986C-55D0C9EBCF88}" destId="{C0A0AA69-4032-492C-96A3-4D938F376135}" srcOrd="3" destOrd="0" presId="urn:microsoft.com/office/officeart/2008/layout/HorizontalMultiLevelHierarchy"/>
    <dgm:cxn modelId="{F31971EB-370B-46D0-91E1-B90A4736093A}" type="presParOf" srcId="{C0A0AA69-4032-492C-96A3-4D938F376135}" destId="{762A8862-2204-4DDD-8F49-23DF5FCC1FA8}" srcOrd="0" destOrd="0" presId="urn:microsoft.com/office/officeart/2008/layout/HorizontalMultiLevelHierarchy"/>
    <dgm:cxn modelId="{CCB641C5-98DD-48E1-8920-1678F0CA87B1}" type="presParOf" srcId="{C0A0AA69-4032-492C-96A3-4D938F376135}" destId="{3F7D625E-ABF2-4B99-A1A0-A1E0ED803EDD}" srcOrd="1" destOrd="0" presId="urn:microsoft.com/office/officeart/2008/layout/HorizontalMultiLevelHierarchy"/>
    <dgm:cxn modelId="{7962A55C-86B8-4E12-8067-59B3D92C84B9}" type="presParOf" srcId="{799751ED-0342-4653-986C-55D0C9EBCF88}" destId="{74F39607-72AA-4EAC-8A30-37E2CFD9391D}" srcOrd="4" destOrd="0" presId="urn:microsoft.com/office/officeart/2008/layout/HorizontalMultiLevelHierarchy"/>
    <dgm:cxn modelId="{60190BD2-F5D8-480A-8DF6-60ECD720ED4B}" type="presParOf" srcId="{74F39607-72AA-4EAC-8A30-37E2CFD9391D}" destId="{A05601B7-DD36-4E95-8292-0C500A637128}" srcOrd="0" destOrd="0" presId="urn:microsoft.com/office/officeart/2008/layout/HorizontalMultiLevelHierarchy"/>
    <dgm:cxn modelId="{FFA0B607-004C-4FDC-9C4B-3E230A00BB11}" type="presParOf" srcId="{799751ED-0342-4653-986C-55D0C9EBCF88}" destId="{E2356AC7-6CEA-42E6-A99F-B4DB5E169090}" srcOrd="5" destOrd="0" presId="urn:microsoft.com/office/officeart/2008/layout/HorizontalMultiLevelHierarchy"/>
    <dgm:cxn modelId="{B218EEDA-4C6B-4AE1-B9BD-29FCECD69DC2}" type="presParOf" srcId="{E2356AC7-6CEA-42E6-A99F-B4DB5E169090}" destId="{9AC4AE44-0131-46B1-8429-6B35ACE734A3}" srcOrd="0" destOrd="0" presId="urn:microsoft.com/office/officeart/2008/layout/HorizontalMultiLevelHierarchy"/>
    <dgm:cxn modelId="{0C4DA7C4-313C-4B9A-AEF9-461439FE3B7B}" type="presParOf" srcId="{E2356AC7-6CEA-42E6-A99F-B4DB5E169090}" destId="{7EE002BD-4370-40BB-B944-A01FA1C7BC00}" srcOrd="1" destOrd="0" presId="urn:microsoft.com/office/officeart/2008/layout/HorizontalMultiLevelHierarchy"/>
    <dgm:cxn modelId="{0E99E702-777C-4B2A-B4E3-75957FA41A4E}" type="presParOf" srcId="{799751ED-0342-4653-986C-55D0C9EBCF88}" destId="{B7C2143D-96B2-40BC-8DF6-E870552E819A}" srcOrd="6" destOrd="0" presId="urn:microsoft.com/office/officeart/2008/layout/HorizontalMultiLevelHierarchy"/>
    <dgm:cxn modelId="{7410681E-FA89-4173-85A3-6B439D3A6850}" type="presParOf" srcId="{B7C2143D-96B2-40BC-8DF6-E870552E819A}" destId="{1BF889CD-3250-47DF-A706-5D52E651680A}" srcOrd="0" destOrd="0" presId="urn:microsoft.com/office/officeart/2008/layout/HorizontalMultiLevelHierarchy"/>
    <dgm:cxn modelId="{BB7D4663-68BA-4AED-91FD-8E70C8451B2B}" type="presParOf" srcId="{799751ED-0342-4653-986C-55D0C9EBCF88}" destId="{1D2E8D6B-82C9-46B9-BAB4-00B4366EDB29}" srcOrd="7" destOrd="0" presId="urn:microsoft.com/office/officeart/2008/layout/HorizontalMultiLevelHierarchy"/>
    <dgm:cxn modelId="{59208F84-E2CC-4D4B-8446-0BDDD4BCD99B}" type="presParOf" srcId="{1D2E8D6B-82C9-46B9-BAB4-00B4366EDB29}" destId="{03BCAABC-9A4F-48FE-9028-9010861AD5D0}" srcOrd="0" destOrd="0" presId="urn:microsoft.com/office/officeart/2008/layout/HorizontalMultiLevelHierarchy"/>
    <dgm:cxn modelId="{CA37725B-9AAC-4B55-A6E6-A9A05B754220}" type="presParOf" srcId="{1D2E8D6B-82C9-46B9-BAB4-00B4366EDB29}" destId="{A8828E21-7235-4742-892B-AB6B95F391C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16370E6-73BA-43F4-8FF7-13C78A8B24C8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5E6461-A57C-48DB-BA6D-9828EC47F0DA}">
      <dgm:prSet phldrT="[Text]"/>
      <dgm:spPr/>
      <dgm:t>
        <a:bodyPr/>
        <a:lstStyle/>
        <a:p>
          <a:r>
            <a:rPr lang="en-US" dirty="0" smtClean="0"/>
            <a:t>Tailor-made</a:t>
          </a:r>
          <a:endParaRPr lang="en-US" dirty="0"/>
        </a:p>
      </dgm:t>
    </dgm:pt>
    <dgm:pt modelId="{4901FE44-42DE-4CBA-AADA-3127229FA2B1}" type="parTrans" cxnId="{1296AF08-85A8-4AC8-B623-492F6878292C}">
      <dgm:prSet/>
      <dgm:spPr/>
      <dgm:t>
        <a:bodyPr/>
        <a:lstStyle/>
        <a:p>
          <a:endParaRPr lang="en-US"/>
        </a:p>
      </dgm:t>
    </dgm:pt>
    <dgm:pt modelId="{4AD87B39-2045-48C5-AB28-7168B4DA0D8D}" type="sibTrans" cxnId="{1296AF08-85A8-4AC8-B623-492F6878292C}">
      <dgm:prSet/>
      <dgm:spPr/>
      <dgm:t>
        <a:bodyPr/>
        <a:lstStyle/>
        <a:p>
          <a:endParaRPr lang="en-US"/>
        </a:p>
      </dgm:t>
    </dgm:pt>
    <dgm:pt modelId="{67405185-3B1F-4498-A795-BB4CAA6CDFB9}">
      <dgm:prSet phldrT="[Text]"/>
      <dgm:spPr/>
      <dgm:t>
        <a:bodyPr/>
        <a:lstStyle/>
        <a:p>
          <a:r>
            <a:rPr lang="en-US" dirty="0" smtClean="0"/>
            <a:t>Limitation of legal capacity</a:t>
          </a:r>
          <a:endParaRPr lang="en-US" dirty="0"/>
        </a:p>
      </dgm:t>
    </dgm:pt>
    <dgm:pt modelId="{71DDE905-68CA-45CC-BC42-0489ADC8603E}" type="parTrans" cxnId="{DB2D3759-D2B0-49AC-B626-BB0D4B9279EB}">
      <dgm:prSet/>
      <dgm:spPr/>
      <dgm:t>
        <a:bodyPr/>
        <a:lstStyle/>
        <a:p>
          <a:endParaRPr lang="en-US"/>
        </a:p>
      </dgm:t>
    </dgm:pt>
    <dgm:pt modelId="{429EC7A6-DC50-4BCE-97A6-309B76238631}" type="sibTrans" cxnId="{DB2D3759-D2B0-49AC-B626-BB0D4B9279EB}">
      <dgm:prSet/>
      <dgm:spPr/>
      <dgm:t>
        <a:bodyPr/>
        <a:lstStyle/>
        <a:p>
          <a:endParaRPr lang="en-US"/>
        </a:p>
      </dgm:t>
    </dgm:pt>
    <dgm:pt modelId="{09F5B789-1501-4F59-AB51-B074E567CC0C}">
      <dgm:prSet phldrT="[Text]"/>
      <dgm:spPr/>
      <dgm:t>
        <a:bodyPr/>
        <a:lstStyle/>
        <a:p>
          <a:r>
            <a:rPr lang="en-US" dirty="0" smtClean="0"/>
            <a:t>Powers and duties of the representative/support person</a:t>
          </a:r>
          <a:endParaRPr lang="en-US" dirty="0"/>
        </a:p>
      </dgm:t>
    </dgm:pt>
    <dgm:pt modelId="{8B0178E2-D59E-48EB-BEBF-DC8AF70EAF80}" type="parTrans" cxnId="{A9E1673D-5B84-43BB-A79C-F53A997D9A03}">
      <dgm:prSet/>
      <dgm:spPr/>
      <dgm:t>
        <a:bodyPr/>
        <a:lstStyle/>
        <a:p>
          <a:endParaRPr lang="en-US"/>
        </a:p>
      </dgm:t>
    </dgm:pt>
    <dgm:pt modelId="{4D0B0636-A193-46A7-8E58-E89E349EF531}" type="sibTrans" cxnId="{A9E1673D-5B84-43BB-A79C-F53A997D9A03}">
      <dgm:prSet/>
      <dgm:spPr/>
      <dgm:t>
        <a:bodyPr/>
        <a:lstStyle/>
        <a:p>
          <a:endParaRPr lang="en-US"/>
        </a:p>
      </dgm:t>
    </dgm:pt>
    <dgm:pt modelId="{376A60B1-7FCC-4227-8B91-8D0B04591111}">
      <dgm:prSet phldrT="[Text]"/>
      <dgm:spPr/>
      <dgm:t>
        <a:bodyPr/>
        <a:lstStyle/>
        <a:p>
          <a:r>
            <a:rPr lang="en-US" dirty="0" smtClean="0"/>
            <a:t>Execution of the mission by the representative/support person </a:t>
          </a:r>
          <a:endParaRPr lang="en-US" dirty="0"/>
        </a:p>
      </dgm:t>
    </dgm:pt>
    <dgm:pt modelId="{7D5CB356-3D57-4740-8A2E-9F80FB5BF3AB}" type="parTrans" cxnId="{A9880600-BA39-4FAF-8CF1-E940552B78C3}">
      <dgm:prSet/>
      <dgm:spPr/>
      <dgm:t>
        <a:bodyPr/>
        <a:lstStyle/>
        <a:p>
          <a:endParaRPr lang="en-US"/>
        </a:p>
      </dgm:t>
    </dgm:pt>
    <dgm:pt modelId="{711ADF15-5AAE-453A-9CC9-5E10F0C313E8}" type="sibTrans" cxnId="{A9880600-BA39-4FAF-8CF1-E940552B78C3}">
      <dgm:prSet/>
      <dgm:spPr/>
      <dgm:t>
        <a:bodyPr/>
        <a:lstStyle/>
        <a:p>
          <a:endParaRPr lang="en-US"/>
        </a:p>
      </dgm:t>
    </dgm:pt>
    <dgm:pt modelId="{946E9F3B-5B7E-4E91-BC6F-88158DD8A04B}" type="pres">
      <dgm:prSet presAssocID="{416370E6-73BA-43F4-8FF7-13C78A8B24C8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D8B6294-1C6F-4BC1-BFC4-49FD0858F1BA}" type="pres">
      <dgm:prSet presAssocID="{275E6461-A57C-48DB-BA6D-9828EC47F0DA}" presName="root1" presStyleCnt="0"/>
      <dgm:spPr/>
    </dgm:pt>
    <dgm:pt modelId="{ED8082FB-81BF-4D97-AF67-A40B508386E8}" type="pres">
      <dgm:prSet presAssocID="{275E6461-A57C-48DB-BA6D-9828EC47F0DA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A16B1A8-BADD-4747-B933-0920760D23E6}" type="pres">
      <dgm:prSet presAssocID="{275E6461-A57C-48DB-BA6D-9828EC47F0DA}" presName="level2hierChild" presStyleCnt="0"/>
      <dgm:spPr/>
    </dgm:pt>
    <dgm:pt modelId="{A935AD96-F9A6-44C7-8BAE-E19185BD218B}" type="pres">
      <dgm:prSet presAssocID="{71DDE905-68CA-45CC-BC42-0489ADC8603E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AA37AFFD-7B80-469A-95CE-6E6E465839A3}" type="pres">
      <dgm:prSet presAssocID="{71DDE905-68CA-45CC-BC42-0489ADC8603E}" presName="connTx" presStyleLbl="parChTrans1D2" presStyleIdx="0" presStyleCnt="3"/>
      <dgm:spPr/>
      <dgm:t>
        <a:bodyPr/>
        <a:lstStyle/>
        <a:p>
          <a:endParaRPr lang="en-US"/>
        </a:p>
      </dgm:t>
    </dgm:pt>
    <dgm:pt modelId="{3AF89378-91A2-4ECD-B105-D774E8333ADE}" type="pres">
      <dgm:prSet presAssocID="{67405185-3B1F-4498-A795-BB4CAA6CDFB9}" presName="root2" presStyleCnt="0"/>
      <dgm:spPr/>
    </dgm:pt>
    <dgm:pt modelId="{2B12D1C2-7FA7-4A14-9ED7-6356013D3339}" type="pres">
      <dgm:prSet presAssocID="{67405185-3B1F-4498-A795-BB4CAA6CDFB9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68CC9C7-570D-4950-A87C-79735279BC25}" type="pres">
      <dgm:prSet presAssocID="{67405185-3B1F-4498-A795-BB4CAA6CDFB9}" presName="level3hierChild" presStyleCnt="0"/>
      <dgm:spPr/>
    </dgm:pt>
    <dgm:pt modelId="{E0555654-7751-4823-A123-1E0C31186269}" type="pres">
      <dgm:prSet presAssocID="{8B0178E2-D59E-48EB-BEBF-DC8AF70EAF80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F8A32FEA-A3F0-4143-BBC7-E1C621EDE531}" type="pres">
      <dgm:prSet presAssocID="{8B0178E2-D59E-48EB-BEBF-DC8AF70EAF80}" presName="connTx" presStyleLbl="parChTrans1D2" presStyleIdx="1" presStyleCnt="3"/>
      <dgm:spPr/>
      <dgm:t>
        <a:bodyPr/>
        <a:lstStyle/>
        <a:p>
          <a:endParaRPr lang="en-US"/>
        </a:p>
      </dgm:t>
    </dgm:pt>
    <dgm:pt modelId="{8C20743A-2316-4E91-BA09-00FEDCB5179C}" type="pres">
      <dgm:prSet presAssocID="{09F5B789-1501-4F59-AB51-B074E567CC0C}" presName="root2" presStyleCnt="0"/>
      <dgm:spPr/>
    </dgm:pt>
    <dgm:pt modelId="{A0D121FC-DF11-4673-9401-089814604AB8}" type="pres">
      <dgm:prSet presAssocID="{09F5B789-1501-4F59-AB51-B074E567CC0C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D25A87-1371-4ED1-B476-E512A26A5D79}" type="pres">
      <dgm:prSet presAssocID="{09F5B789-1501-4F59-AB51-B074E567CC0C}" presName="level3hierChild" presStyleCnt="0"/>
      <dgm:spPr/>
    </dgm:pt>
    <dgm:pt modelId="{927E9528-DBC0-4886-91C4-5F0D7B1B294A}" type="pres">
      <dgm:prSet presAssocID="{7D5CB356-3D57-4740-8A2E-9F80FB5BF3AB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6B74E40D-826A-4462-A734-8994E061CAFB}" type="pres">
      <dgm:prSet presAssocID="{7D5CB356-3D57-4740-8A2E-9F80FB5BF3AB}" presName="connTx" presStyleLbl="parChTrans1D2" presStyleIdx="2" presStyleCnt="3"/>
      <dgm:spPr/>
      <dgm:t>
        <a:bodyPr/>
        <a:lstStyle/>
        <a:p>
          <a:endParaRPr lang="en-US"/>
        </a:p>
      </dgm:t>
    </dgm:pt>
    <dgm:pt modelId="{43DD0CD3-CBC0-4AE7-9030-C01EC20C8FE9}" type="pres">
      <dgm:prSet presAssocID="{376A60B1-7FCC-4227-8B91-8D0B04591111}" presName="root2" presStyleCnt="0"/>
      <dgm:spPr/>
    </dgm:pt>
    <dgm:pt modelId="{C95EA05F-A6AF-4B4F-AF8B-3B58EC849464}" type="pres">
      <dgm:prSet presAssocID="{376A60B1-7FCC-4227-8B91-8D0B04591111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F9ABD82-3779-469F-AE8E-D0F2367E0E37}" type="pres">
      <dgm:prSet presAssocID="{376A60B1-7FCC-4227-8B91-8D0B04591111}" presName="level3hierChild" presStyleCnt="0"/>
      <dgm:spPr/>
    </dgm:pt>
  </dgm:ptLst>
  <dgm:cxnLst>
    <dgm:cxn modelId="{A9E1673D-5B84-43BB-A79C-F53A997D9A03}" srcId="{275E6461-A57C-48DB-BA6D-9828EC47F0DA}" destId="{09F5B789-1501-4F59-AB51-B074E567CC0C}" srcOrd="1" destOrd="0" parTransId="{8B0178E2-D59E-48EB-BEBF-DC8AF70EAF80}" sibTransId="{4D0B0636-A193-46A7-8E58-E89E349EF531}"/>
    <dgm:cxn modelId="{4D2E607D-BB6E-43FC-9908-0E305CE97B77}" type="presOf" srcId="{67405185-3B1F-4498-A795-BB4CAA6CDFB9}" destId="{2B12D1C2-7FA7-4A14-9ED7-6356013D3339}" srcOrd="0" destOrd="0" presId="urn:microsoft.com/office/officeart/2008/layout/HorizontalMultiLevelHierarchy"/>
    <dgm:cxn modelId="{18D525D1-F0C9-4FF2-AF61-54621F82C67A}" type="presOf" srcId="{09F5B789-1501-4F59-AB51-B074E567CC0C}" destId="{A0D121FC-DF11-4673-9401-089814604AB8}" srcOrd="0" destOrd="0" presId="urn:microsoft.com/office/officeart/2008/layout/HorizontalMultiLevelHierarchy"/>
    <dgm:cxn modelId="{2B735C84-D8F5-4D4C-A6B5-98726DDC23A0}" type="presOf" srcId="{8B0178E2-D59E-48EB-BEBF-DC8AF70EAF80}" destId="{F8A32FEA-A3F0-4143-BBC7-E1C621EDE531}" srcOrd="1" destOrd="0" presId="urn:microsoft.com/office/officeart/2008/layout/HorizontalMultiLevelHierarchy"/>
    <dgm:cxn modelId="{20FDBDF5-E134-4B2E-9B05-685A32691050}" type="presOf" srcId="{416370E6-73BA-43F4-8FF7-13C78A8B24C8}" destId="{946E9F3B-5B7E-4E91-BC6F-88158DD8A04B}" srcOrd="0" destOrd="0" presId="urn:microsoft.com/office/officeart/2008/layout/HorizontalMultiLevelHierarchy"/>
    <dgm:cxn modelId="{9DB601FF-DDFB-4CD2-A589-D5D33E375F34}" type="presOf" srcId="{275E6461-A57C-48DB-BA6D-9828EC47F0DA}" destId="{ED8082FB-81BF-4D97-AF67-A40B508386E8}" srcOrd="0" destOrd="0" presId="urn:microsoft.com/office/officeart/2008/layout/HorizontalMultiLevelHierarchy"/>
    <dgm:cxn modelId="{DF37626E-DD35-496D-AE07-7A5C21A63756}" type="presOf" srcId="{7D5CB356-3D57-4740-8A2E-9F80FB5BF3AB}" destId="{6B74E40D-826A-4462-A734-8994E061CAFB}" srcOrd="1" destOrd="0" presId="urn:microsoft.com/office/officeart/2008/layout/HorizontalMultiLevelHierarchy"/>
    <dgm:cxn modelId="{1296AF08-85A8-4AC8-B623-492F6878292C}" srcId="{416370E6-73BA-43F4-8FF7-13C78A8B24C8}" destId="{275E6461-A57C-48DB-BA6D-9828EC47F0DA}" srcOrd="0" destOrd="0" parTransId="{4901FE44-42DE-4CBA-AADA-3127229FA2B1}" sibTransId="{4AD87B39-2045-48C5-AB28-7168B4DA0D8D}"/>
    <dgm:cxn modelId="{2B55C455-DDE7-418E-9ED6-6E835ECE8F49}" type="presOf" srcId="{376A60B1-7FCC-4227-8B91-8D0B04591111}" destId="{C95EA05F-A6AF-4B4F-AF8B-3B58EC849464}" srcOrd="0" destOrd="0" presId="urn:microsoft.com/office/officeart/2008/layout/HorizontalMultiLevelHierarchy"/>
    <dgm:cxn modelId="{C2C882B9-DFA9-4B1A-8445-105E3DF6B322}" type="presOf" srcId="{7D5CB356-3D57-4740-8A2E-9F80FB5BF3AB}" destId="{927E9528-DBC0-4886-91C4-5F0D7B1B294A}" srcOrd="0" destOrd="0" presId="urn:microsoft.com/office/officeart/2008/layout/HorizontalMultiLevelHierarchy"/>
    <dgm:cxn modelId="{A9EA1CA7-0B5F-48C7-9079-275723565A82}" type="presOf" srcId="{71DDE905-68CA-45CC-BC42-0489ADC8603E}" destId="{A935AD96-F9A6-44C7-8BAE-E19185BD218B}" srcOrd="0" destOrd="0" presId="urn:microsoft.com/office/officeart/2008/layout/HorizontalMultiLevelHierarchy"/>
    <dgm:cxn modelId="{A9880600-BA39-4FAF-8CF1-E940552B78C3}" srcId="{275E6461-A57C-48DB-BA6D-9828EC47F0DA}" destId="{376A60B1-7FCC-4227-8B91-8D0B04591111}" srcOrd="2" destOrd="0" parTransId="{7D5CB356-3D57-4740-8A2E-9F80FB5BF3AB}" sibTransId="{711ADF15-5AAE-453A-9CC9-5E10F0C313E8}"/>
    <dgm:cxn modelId="{1C82DA5F-A271-4333-A4A3-D097AE96A0C7}" type="presOf" srcId="{71DDE905-68CA-45CC-BC42-0489ADC8603E}" destId="{AA37AFFD-7B80-469A-95CE-6E6E465839A3}" srcOrd="1" destOrd="0" presId="urn:microsoft.com/office/officeart/2008/layout/HorizontalMultiLevelHierarchy"/>
    <dgm:cxn modelId="{DB2D3759-D2B0-49AC-B626-BB0D4B9279EB}" srcId="{275E6461-A57C-48DB-BA6D-9828EC47F0DA}" destId="{67405185-3B1F-4498-A795-BB4CAA6CDFB9}" srcOrd="0" destOrd="0" parTransId="{71DDE905-68CA-45CC-BC42-0489ADC8603E}" sibTransId="{429EC7A6-DC50-4BCE-97A6-309B76238631}"/>
    <dgm:cxn modelId="{61054B02-F487-4CAA-82B7-5C899E9F3AC1}" type="presOf" srcId="{8B0178E2-D59E-48EB-BEBF-DC8AF70EAF80}" destId="{E0555654-7751-4823-A123-1E0C31186269}" srcOrd="0" destOrd="0" presId="urn:microsoft.com/office/officeart/2008/layout/HorizontalMultiLevelHierarchy"/>
    <dgm:cxn modelId="{0D4B7C76-6AF6-44D7-9F37-11ECFA73BD45}" type="presParOf" srcId="{946E9F3B-5B7E-4E91-BC6F-88158DD8A04B}" destId="{9D8B6294-1C6F-4BC1-BFC4-49FD0858F1BA}" srcOrd="0" destOrd="0" presId="urn:microsoft.com/office/officeart/2008/layout/HorizontalMultiLevelHierarchy"/>
    <dgm:cxn modelId="{6FDEC72C-09B9-43A0-8A26-ABC675D38206}" type="presParOf" srcId="{9D8B6294-1C6F-4BC1-BFC4-49FD0858F1BA}" destId="{ED8082FB-81BF-4D97-AF67-A40B508386E8}" srcOrd="0" destOrd="0" presId="urn:microsoft.com/office/officeart/2008/layout/HorizontalMultiLevelHierarchy"/>
    <dgm:cxn modelId="{486A11DD-1D54-4ABD-814C-311DECBBA2FD}" type="presParOf" srcId="{9D8B6294-1C6F-4BC1-BFC4-49FD0858F1BA}" destId="{3A16B1A8-BADD-4747-B933-0920760D23E6}" srcOrd="1" destOrd="0" presId="urn:microsoft.com/office/officeart/2008/layout/HorizontalMultiLevelHierarchy"/>
    <dgm:cxn modelId="{7572F732-9412-41C3-99FB-5D306FA64163}" type="presParOf" srcId="{3A16B1A8-BADD-4747-B933-0920760D23E6}" destId="{A935AD96-F9A6-44C7-8BAE-E19185BD218B}" srcOrd="0" destOrd="0" presId="urn:microsoft.com/office/officeart/2008/layout/HorizontalMultiLevelHierarchy"/>
    <dgm:cxn modelId="{824E4901-0C65-4674-A7A1-8642669B299C}" type="presParOf" srcId="{A935AD96-F9A6-44C7-8BAE-E19185BD218B}" destId="{AA37AFFD-7B80-469A-95CE-6E6E465839A3}" srcOrd="0" destOrd="0" presId="urn:microsoft.com/office/officeart/2008/layout/HorizontalMultiLevelHierarchy"/>
    <dgm:cxn modelId="{C8ED2D30-0203-41EA-979D-EBFFB6FD3EA3}" type="presParOf" srcId="{3A16B1A8-BADD-4747-B933-0920760D23E6}" destId="{3AF89378-91A2-4ECD-B105-D774E8333ADE}" srcOrd="1" destOrd="0" presId="urn:microsoft.com/office/officeart/2008/layout/HorizontalMultiLevelHierarchy"/>
    <dgm:cxn modelId="{06FCBF62-6364-4708-9D51-12D8BA473743}" type="presParOf" srcId="{3AF89378-91A2-4ECD-B105-D774E8333ADE}" destId="{2B12D1C2-7FA7-4A14-9ED7-6356013D3339}" srcOrd="0" destOrd="0" presId="urn:microsoft.com/office/officeart/2008/layout/HorizontalMultiLevelHierarchy"/>
    <dgm:cxn modelId="{4E6686DB-D6B8-4F30-A947-6B9A0F062ED0}" type="presParOf" srcId="{3AF89378-91A2-4ECD-B105-D774E8333ADE}" destId="{F68CC9C7-570D-4950-A87C-79735279BC25}" srcOrd="1" destOrd="0" presId="urn:microsoft.com/office/officeart/2008/layout/HorizontalMultiLevelHierarchy"/>
    <dgm:cxn modelId="{1E6221F0-BF2C-4366-BF1E-5E2E8BB0EFCA}" type="presParOf" srcId="{3A16B1A8-BADD-4747-B933-0920760D23E6}" destId="{E0555654-7751-4823-A123-1E0C31186269}" srcOrd="2" destOrd="0" presId="urn:microsoft.com/office/officeart/2008/layout/HorizontalMultiLevelHierarchy"/>
    <dgm:cxn modelId="{FC4C1274-2DF1-48DF-9FC9-D161D97A0403}" type="presParOf" srcId="{E0555654-7751-4823-A123-1E0C31186269}" destId="{F8A32FEA-A3F0-4143-BBC7-E1C621EDE531}" srcOrd="0" destOrd="0" presId="urn:microsoft.com/office/officeart/2008/layout/HorizontalMultiLevelHierarchy"/>
    <dgm:cxn modelId="{4641B4E9-725E-4F37-AA6F-46768ADADD5C}" type="presParOf" srcId="{3A16B1A8-BADD-4747-B933-0920760D23E6}" destId="{8C20743A-2316-4E91-BA09-00FEDCB5179C}" srcOrd="3" destOrd="0" presId="urn:microsoft.com/office/officeart/2008/layout/HorizontalMultiLevelHierarchy"/>
    <dgm:cxn modelId="{3FAC39FD-40E5-4CEC-81DB-8FFF25D97969}" type="presParOf" srcId="{8C20743A-2316-4E91-BA09-00FEDCB5179C}" destId="{A0D121FC-DF11-4673-9401-089814604AB8}" srcOrd="0" destOrd="0" presId="urn:microsoft.com/office/officeart/2008/layout/HorizontalMultiLevelHierarchy"/>
    <dgm:cxn modelId="{34686FA4-7B00-4283-8233-04E7AA0FA174}" type="presParOf" srcId="{8C20743A-2316-4E91-BA09-00FEDCB5179C}" destId="{8AD25A87-1371-4ED1-B476-E512A26A5D79}" srcOrd="1" destOrd="0" presId="urn:microsoft.com/office/officeart/2008/layout/HorizontalMultiLevelHierarchy"/>
    <dgm:cxn modelId="{2870300B-15FC-47A6-8CF3-EAB6DBB28616}" type="presParOf" srcId="{3A16B1A8-BADD-4747-B933-0920760D23E6}" destId="{927E9528-DBC0-4886-91C4-5F0D7B1B294A}" srcOrd="4" destOrd="0" presId="urn:microsoft.com/office/officeart/2008/layout/HorizontalMultiLevelHierarchy"/>
    <dgm:cxn modelId="{5711ED65-9598-42BD-BAF9-0A52AFB11E67}" type="presParOf" srcId="{927E9528-DBC0-4886-91C4-5F0D7B1B294A}" destId="{6B74E40D-826A-4462-A734-8994E061CAFB}" srcOrd="0" destOrd="0" presId="urn:microsoft.com/office/officeart/2008/layout/HorizontalMultiLevelHierarchy"/>
    <dgm:cxn modelId="{CE0DE847-8FD1-4895-90E4-38D9BA5A9881}" type="presParOf" srcId="{3A16B1A8-BADD-4747-B933-0920760D23E6}" destId="{43DD0CD3-CBC0-4AE7-9030-C01EC20C8FE9}" srcOrd="5" destOrd="0" presId="urn:microsoft.com/office/officeart/2008/layout/HorizontalMultiLevelHierarchy"/>
    <dgm:cxn modelId="{9F1A0A94-B14E-4DCC-ADD1-C855741EBC0A}" type="presParOf" srcId="{43DD0CD3-CBC0-4AE7-9030-C01EC20C8FE9}" destId="{C95EA05F-A6AF-4B4F-AF8B-3B58EC849464}" srcOrd="0" destOrd="0" presId="urn:microsoft.com/office/officeart/2008/layout/HorizontalMultiLevelHierarchy"/>
    <dgm:cxn modelId="{5F9036F8-5F28-4EF1-9E0D-E3618CFF8FDC}" type="presParOf" srcId="{43DD0CD3-CBC0-4AE7-9030-C01EC20C8FE9}" destId="{0F9ABD82-3779-469F-AE8E-D0F2367E0E3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29067D-CE6D-4A1C-B678-91904F9C19B4}">
      <dsp:nvSpPr>
        <dsp:cNvPr id="0" name=""/>
        <dsp:cNvSpPr/>
      </dsp:nvSpPr>
      <dsp:spPr>
        <a:xfrm>
          <a:off x="2645610" y="2709333"/>
          <a:ext cx="633830" cy="19031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6915" y="0"/>
              </a:lnTo>
              <a:lnTo>
                <a:pt x="316915" y="1903110"/>
              </a:lnTo>
              <a:lnTo>
                <a:pt x="633830" y="19031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2912378" y="3610741"/>
        <a:ext cx="100294" cy="100294"/>
      </dsp:txXfrm>
    </dsp:sp>
    <dsp:sp modelId="{8CC60BAB-C8E9-4CB7-8284-42B61D7FCCC2}">
      <dsp:nvSpPr>
        <dsp:cNvPr id="0" name=""/>
        <dsp:cNvSpPr/>
      </dsp:nvSpPr>
      <dsp:spPr>
        <a:xfrm>
          <a:off x="2645610" y="2663613"/>
          <a:ext cx="63383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16915" y="45720"/>
              </a:lnTo>
              <a:lnTo>
                <a:pt x="316915" y="99204"/>
              </a:lnTo>
              <a:lnTo>
                <a:pt x="633830" y="992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46623" y="2693431"/>
        <a:ext cx="31804" cy="31804"/>
      </dsp:txXfrm>
    </dsp:sp>
    <dsp:sp modelId="{7C5552D3-4E7C-4B8D-8578-ECA2FAB4034C}">
      <dsp:nvSpPr>
        <dsp:cNvPr id="0" name=""/>
        <dsp:cNvSpPr/>
      </dsp:nvSpPr>
      <dsp:spPr>
        <a:xfrm>
          <a:off x="2645610" y="859707"/>
          <a:ext cx="633830" cy="1849626"/>
        </a:xfrm>
        <a:custGeom>
          <a:avLst/>
          <a:gdLst/>
          <a:ahLst/>
          <a:cxnLst/>
          <a:rect l="0" t="0" r="0" b="0"/>
          <a:pathLst>
            <a:path>
              <a:moveTo>
                <a:pt x="0" y="1849626"/>
              </a:moveTo>
              <a:lnTo>
                <a:pt x="316915" y="1849626"/>
              </a:lnTo>
              <a:lnTo>
                <a:pt x="316915" y="0"/>
              </a:lnTo>
              <a:lnTo>
                <a:pt x="63383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2913645" y="1735639"/>
        <a:ext cx="97760" cy="97760"/>
      </dsp:txXfrm>
    </dsp:sp>
    <dsp:sp modelId="{508675D3-DFA7-4B5B-A041-A37C5302CBB9}">
      <dsp:nvSpPr>
        <dsp:cNvPr id="0" name=""/>
        <dsp:cNvSpPr/>
      </dsp:nvSpPr>
      <dsp:spPr>
        <a:xfrm rot="16200000">
          <a:off x="-380138" y="2226230"/>
          <a:ext cx="5085291" cy="9662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400" kern="1200" dirty="0" smtClean="0"/>
            <a:t>Factual incapacity</a:t>
          </a:r>
          <a:endParaRPr lang="en-US" sz="5400" kern="1200" dirty="0"/>
        </a:p>
      </dsp:txBody>
      <dsp:txXfrm>
        <a:off x="-380138" y="2226230"/>
        <a:ext cx="5085291" cy="966205"/>
      </dsp:txXfrm>
    </dsp:sp>
    <dsp:sp modelId="{B9F2E448-6042-418C-B351-90D134266EA2}">
      <dsp:nvSpPr>
        <dsp:cNvPr id="0" name=""/>
        <dsp:cNvSpPr/>
      </dsp:nvSpPr>
      <dsp:spPr>
        <a:xfrm>
          <a:off x="3279441" y="2185"/>
          <a:ext cx="3169153" cy="17150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Ability to consent (time- and decision specific)</a:t>
          </a:r>
          <a:endParaRPr lang="en-US" sz="3300" kern="1200" dirty="0"/>
        </a:p>
      </dsp:txBody>
      <dsp:txXfrm>
        <a:off x="3279441" y="2185"/>
        <a:ext cx="3169153" cy="1715043"/>
      </dsp:txXfrm>
    </dsp:sp>
    <dsp:sp modelId="{9BF65355-E497-47B1-B6D7-9FB732DC20AC}">
      <dsp:nvSpPr>
        <dsp:cNvPr id="0" name=""/>
        <dsp:cNvSpPr/>
      </dsp:nvSpPr>
      <dsp:spPr>
        <a:xfrm>
          <a:off x="3279441" y="1958780"/>
          <a:ext cx="3169153" cy="16080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Legal capacity (status)</a:t>
          </a:r>
          <a:endParaRPr lang="en-US" sz="3300" kern="1200" dirty="0"/>
        </a:p>
      </dsp:txBody>
      <dsp:txXfrm>
        <a:off x="3279441" y="1958780"/>
        <a:ext cx="3169153" cy="1608075"/>
      </dsp:txXfrm>
    </dsp:sp>
    <dsp:sp modelId="{19C4813F-22CB-45A2-B1C0-D97E66AE21A0}">
      <dsp:nvSpPr>
        <dsp:cNvPr id="0" name=""/>
        <dsp:cNvSpPr/>
      </dsp:nvSpPr>
      <dsp:spPr>
        <a:xfrm>
          <a:off x="3279441" y="3808406"/>
          <a:ext cx="3169153" cy="16080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Support measure</a:t>
          </a:r>
          <a:endParaRPr lang="en-US" sz="3300" kern="1200" dirty="0"/>
        </a:p>
      </dsp:txBody>
      <dsp:txXfrm>
        <a:off x="3279441" y="3808406"/>
        <a:ext cx="3169153" cy="16080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A9B06C-6A58-44F3-9C93-74DA2A1D1506}">
      <dsp:nvSpPr>
        <dsp:cNvPr id="0" name=""/>
        <dsp:cNvSpPr/>
      </dsp:nvSpPr>
      <dsp:spPr>
        <a:xfrm rot="5400000">
          <a:off x="732920" y="1583167"/>
          <a:ext cx="1400175" cy="159404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7551A8-89FD-4725-A9C6-BA7916B480E9}">
      <dsp:nvSpPr>
        <dsp:cNvPr id="0" name=""/>
        <dsp:cNvSpPr/>
      </dsp:nvSpPr>
      <dsp:spPr>
        <a:xfrm>
          <a:off x="361958" y="31045"/>
          <a:ext cx="2357070" cy="164987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Limitation of legal capacity?</a:t>
          </a:r>
          <a:endParaRPr lang="en-US" sz="2400" kern="1200" dirty="0"/>
        </a:p>
      </dsp:txBody>
      <dsp:txXfrm>
        <a:off x="442513" y="111600"/>
        <a:ext cx="2195960" cy="1488762"/>
      </dsp:txXfrm>
    </dsp:sp>
    <dsp:sp modelId="{6A364283-4254-463C-9DA5-E0EBD3CB7EA4}">
      <dsp:nvSpPr>
        <dsp:cNvPr id="0" name=""/>
        <dsp:cNvSpPr/>
      </dsp:nvSpPr>
      <dsp:spPr>
        <a:xfrm>
          <a:off x="2917323" y="184384"/>
          <a:ext cx="4854784" cy="1333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How to translate factual incapacity into legal incapacity? </a:t>
          </a:r>
          <a:endParaRPr lang="en-US" sz="2000" kern="1200" dirty="0"/>
        </a:p>
      </dsp:txBody>
      <dsp:txXfrm>
        <a:off x="2917323" y="184384"/>
        <a:ext cx="4854784" cy="1333500"/>
      </dsp:txXfrm>
    </dsp:sp>
    <dsp:sp modelId="{BDD6335E-D475-4CEA-8E9D-E72A90977DAB}">
      <dsp:nvSpPr>
        <dsp:cNvPr id="0" name=""/>
        <dsp:cNvSpPr/>
      </dsp:nvSpPr>
      <dsp:spPr>
        <a:xfrm rot="5400000">
          <a:off x="3440896" y="3436519"/>
          <a:ext cx="1400175" cy="159404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61C307-29C6-426F-9B98-45C70D48F412}">
      <dsp:nvSpPr>
        <dsp:cNvPr id="0" name=""/>
        <dsp:cNvSpPr/>
      </dsp:nvSpPr>
      <dsp:spPr>
        <a:xfrm>
          <a:off x="2412336" y="1800236"/>
          <a:ext cx="2357070" cy="164987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Mission of the representative /support person </a:t>
          </a:r>
          <a:endParaRPr lang="en-US" sz="2400" kern="1200" dirty="0"/>
        </a:p>
      </dsp:txBody>
      <dsp:txXfrm>
        <a:off x="2492891" y="1880791"/>
        <a:ext cx="2195960" cy="1488762"/>
      </dsp:txXfrm>
    </dsp:sp>
    <dsp:sp modelId="{236CBABB-838C-4D2F-B6A9-5E6A6F153D18}">
      <dsp:nvSpPr>
        <dsp:cNvPr id="0" name=""/>
        <dsp:cNvSpPr/>
      </dsp:nvSpPr>
      <dsp:spPr>
        <a:xfrm>
          <a:off x="4937287" y="2036015"/>
          <a:ext cx="4039476" cy="1333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How do we compensate a limitation of legal capacity?   </a:t>
          </a:r>
          <a:endParaRPr lang="en-US" sz="2000" kern="1200" dirty="0"/>
        </a:p>
      </dsp:txBody>
      <dsp:txXfrm>
        <a:off x="4937287" y="2036015"/>
        <a:ext cx="4039476" cy="1333500"/>
      </dsp:txXfrm>
    </dsp:sp>
    <dsp:sp modelId="{41D1D7AB-90FC-4483-B88A-86B7B088A6FA}">
      <dsp:nvSpPr>
        <dsp:cNvPr id="0" name=""/>
        <dsp:cNvSpPr/>
      </dsp:nvSpPr>
      <dsp:spPr>
        <a:xfrm>
          <a:off x="5033619" y="3768794"/>
          <a:ext cx="2357070" cy="164987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Highly personal acts</a:t>
          </a:r>
          <a:endParaRPr lang="en-US" sz="3000" kern="1200" dirty="0"/>
        </a:p>
      </dsp:txBody>
      <dsp:txXfrm>
        <a:off x="5114174" y="3849349"/>
        <a:ext cx="2195960" cy="1488762"/>
      </dsp:txXfrm>
    </dsp:sp>
    <dsp:sp modelId="{25A538BF-D2BF-4427-AD34-8DACCDBDABFC}">
      <dsp:nvSpPr>
        <dsp:cNvPr id="0" name=""/>
        <dsp:cNvSpPr/>
      </dsp:nvSpPr>
      <dsp:spPr>
        <a:xfrm>
          <a:off x="7560834" y="3922331"/>
          <a:ext cx="2606177" cy="1333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How to deal with some acts? </a:t>
          </a:r>
          <a:endParaRPr lang="en-US" sz="2000" kern="1200" dirty="0"/>
        </a:p>
      </dsp:txBody>
      <dsp:txXfrm>
        <a:off x="7560834" y="3922331"/>
        <a:ext cx="2606177" cy="13335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A9B06C-6A58-44F3-9C93-74DA2A1D1506}">
      <dsp:nvSpPr>
        <dsp:cNvPr id="0" name=""/>
        <dsp:cNvSpPr/>
      </dsp:nvSpPr>
      <dsp:spPr>
        <a:xfrm rot="5400000">
          <a:off x="732920" y="1583167"/>
          <a:ext cx="1400175" cy="159404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7551A8-89FD-4725-A9C6-BA7916B480E9}">
      <dsp:nvSpPr>
        <dsp:cNvPr id="0" name=""/>
        <dsp:cNvSpPr/>
      </dsp:nvSpPr>
      <dsp:spPr>
        <a:xfrm>
          <a:off x="361958" y="31045"/>
          <a:ext cx="2357070" cy="164987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Mission of the representative /support person?</a:t>
          </a:r>
          <a:endParaRPr lang="en-US" sz="2400" kern="1200" dirty="0"/>
        </a:p>
      </dsp:txBody>
      <dsp:txXfrm>
        <a:off x="442513" y="111600"/>
        <a:ext cx="2195960" cy="1488762"/>
      </dsp:txXfrm>
    </dsp:sp>
    <dsp:sp modelId="{6A364283-4254-463C-9DA5-E0EBD3CB7EA4}">
      <dsp:nvSpPr>
        <dsp:cNvPr id="0" name=""/>
        <dsp:cNvSpPr/>
      </dsp:nvSpPr>
      <dsp:spPr>
        <a:xfrm>
          <a:off x="2917323" y="184384"/>
          <a:ext cx="4854784" cy="1333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How much support is needed?  </a:t>
          </a:r>
          <a:endParaRPr lang="en-US" sz="2000" kern="1200" dirty="0"/>
        </a:p>
      </dsp:txBody>
      <dsp:txXfrm>
        <a:off x="2917323" y="184384"/>
        <a:ext cx="4854784" cy="1333500"/>
      </dsp:txXfrm>
    </dsp:sp>
    <dsp:sp modelId="{BDD6335E-D475-4CEA-8E9D-E72A90977DAB}">
      <dsp:nvSpPr>
        <dsp:cNvPr id="0" name=""/>
        <dsp:cNvSpPr/>
      </dsp:nvSpPr>
      <dsp:spPr>
        <a:xfrm rot="5400000">
          <a:off x="3440896" y="3436519"/>
          <a:ext cx="1400175" cy="159404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61C307-29C6-426F-9B98-45C70D48F412}">
      <dsp:nvSpPr>
        <dsp:cNvPr id="0" name=""/>
        <dsp:cNvSpPr/>
      </dsp:nvSpPr>
      <dsp:spPr>
        <a:xfrm>
          <a:off x="2412336" y="1800236"/>
          <a:ext cx="2357070" cy="164987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Limitation of legal capacity</a:t>
          </a:r>
          <a:endParaRPr lang="en-US" sz="2400" kern="1200" dirty="0"/>
        </a:p>
      </dsp:txBody>
      <dsp:txXfrm>
        <a:off x="2492891" y="1880791"/>
        <a:ext cx="2195960" cy="1488762"/>
      </dsp:txXfrm>
    </dsp:sp>
    <dsp:sp modelId="{236CBABB-838C-4D2F-B6A9-5E6A6F153D18}">
      <dsp:nvSpPr>
        <dsp:cNvPr id="0" name=""/>
        <dsp:cNvSpPr/>
      </dsp:nvSpPr>
      <dsp:spPr>
        <a:xfrm>
          <a:off x="4937287" y="2036015"/>
          <a:ext cx="4039476" cy="1333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What are the consequences of support on the limitation of legal capacity?     </a:t>
          </a:r>
          <a:endParaRPr lang="en-US" sz="2000" kern="1200" dirty="0"/>
        </a:p>
      </dsp:txBody>
      <dsp:txXfrm>
        <a:off x="4937287" y="2036015"/>
        <a:ext cx="4039476" cy="1333500"/>
      </dsp:txXfrm>
    </dsp:sp>
    <dsp:sp modelId="{41D1D7AB-90FC-4483-B88A-86B7B088A6FA}">
      <dsp:nvSpPr>
        <dsp:cNvPr id="0" name=""/>
        <dsp:cNvSpPr/>
      </dsp:nvSpPr>
      <dsp:spPr>
        <a:xfrm>
          <a:off x="5033619" y="3768794"/>
          <a:ext cx="2357070" cy="164987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Highly personal acts</a:t>
          </a:r>
          <a:endParaRPr lang="en-US" sz="3000" kern="1200" dirty="0"/>
        </a:p>
      </dsp:txBody>
      <dsp:txXfrm>
        <a:off x="5114174" y="3849349"/>
        <a:ext cx="2195960" cy="1488762"/>
      </dsp:txXfrm>
    </dsp:sp>
    <dsp:sp modelId="{25A538BF-D2BF-4427-AD34-8DACCDBDABFC}">
      <dsp:nvSpPr>
        <dsp:cNvPr id="0" name=""/>
        <dsp:cNvSpPr/>
      </dsp:nvSpPr>
      <dsp:spPr>
        <a:xfrm>
          <a:off x="7560834" y="3922331"/>
          <a:ext cx="2606177" cy="1333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How to deal with some acts? </a:t>
          </a:r>
          <a:endParaRPr lang="en-US" sz="2000" kern="1200" dirty="0"/>
        </a:p>
      </dsp:txBody>
      <dsp:txXfrm>
        <a:off x="7560834" y="3922331"/>
        <a:ext cx="2606177" cy="13335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039062-11D9-4307-8249-31343A34E3BA}">
      <dsp:nvSpPr>
        <dsp:cNvPr id="0" name=""/>
        <dsp:cNvSpPr/>
      </dsp:nvSpPr>
      <dsp:spPr>
        <a:xfrm>
          <a:off x="804689" y="0"/>
          <a:ext cx="9119813" cy="5152055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58F911-DCEF-4BAA-93C6-42B08243CE02}">
      <dsp:nvSpPr>
        <dsp:cNvPr id="0" name=""/>
        <dsp:cNvSpPr/>
      </dsp:nvSpPr>
      <dsp:spPr>
        <a:xfrm>
          <a:off x="274778" y="1545616"/>
          <a:ext cx="3218757" cy="20608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200" kern="1200" dirty="0" smtClean="0"/>
            <a:t>Monistic approach</a:t>
          </a:r>
          <a:endParaRPr lang="en-US" sz="5200" kern="1200" dirty="0"/>
        </a:p>
      </dsp:txBody>
      <dsp:txXfrm>
        <a:off x="375379" y="1646217"/>
        <a:ext cx="3017555" cy="1859620"/>
      </dsp:txXfrm>
    </dsp:sp>
    <dsp:sp modelId="{0F2A3CC5-E02A-49F3-AB30-DE350459902C}">
      <dsp:nvSpPr>
        <dsp:cNvPr id="0" name=""/>
        <dsp:cNvSpPr/>
      </dsp:nvSpPr>
      <dsp:spPr>
        <a:xfrm>
          <a:off x="3755217" y="1545616"/>
          <a:ext cx="3218757" cy="20608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200" kern="1200" dirty="0" smtClean="0"/>
            <a:t>Mixed approach</a:t>
          </a:r>
          <a:endParaRPr lang="en-US" sz="5200" kern="1200" dirty="0"/>
        </a:p>
      </dsp:txBody>
      <dsp:txXfrm>
        <a:off x="3855818" y="1646217"/>
        <a:ext cx="3017555" cy="1859620"/>
      </dsp:txXfrm>
    </dsp:sp>
    <dsp:sp modelId="{2CC7D1E1-0505-467D-AEB3-6F6C21B18199}">
      <dsp:nvSpPr>
        <dsp:cNvPr id="0" name=""/>
        <dsp:cNvSpPr/>
      </dsp:nvSpPr>
      <dsp:spPr>
        <a:xfrm>
          <a:off x="7235656" y="1545616"/>
          <a:ext cx="3218757" cy="20608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200" kern="1200" dirty="0" smtClean="0"/>
            <a:t>Dualistic approach</a:t>
          </a:r>
          <a:endParaRPr lang="en-US" sz="5200" kern="1200" dirty="0"/>
        </a:p>
      </dsp:txBody>
      <dsp:txXfrm>
        <a:off x="7336257" y="1646217"/>
        <a:ext cx="3017555" cy="18596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C2143D-96B2-40BC-8DF6-E870552E819A}">
      <dsp:nvSpPr>
        <dsp:cNvPr id="0" name=""/>
        <dsp:cNvSpPr/>
      </dsp:nvSpPr>
      <dsp:spPr>
        <a:xfrm>
          <a:off x="2141216" y="2709333"/>
          <a:ext cx="675382" cy="19304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37691" y="0"/>
              </a:lnTo>
              <a:lnTo>
                <a:pt x="337691" y="1930400"/>
              </a:lnTo>
              <a:lnTo>
                <a:pt x="675382" y="19304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2427778" y="3623405"/>
        <a:ext cx="102256" cy="102256"/>
      </dsp:txXfrm>
    </dsp:sp>
    <dsp:sp modelId="{74F39607-72AA-4EAC-8A30-37E2CFD9391D}">
      <dsp:nvSpPr>
        <dsp:cNvPr id="0" name=""/>
        <dsp:cNvSpPr/>
      </dsp:nvSpPr>
      <dsp:spPr>
        <a:xfrm>
          <a:off x="2141216" y="2709333"/>
          <a:ext cx="675382" cy="6434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37691" y="0"/>
              </a:lnTo>
              <a:lnTo>
                <a:pt x="337691" y="643466"/>
              </a:lnTo>
              <a:lnTo>
                <a:pt x="675382" y="6434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55586" y="3007745"/>
        <a:ext cx="46642" cy="46642"/>
      </dsp:txXfrm>
    </dsp:sp>
    <dsp:sp modelId="{FA48D2FC-5CED-4418-9DF2-6812C7EC545A}">
      <dsp:nvSpPr>
        <dsp:cNvPr id="0" name=""/>
        <dsp:cNvSpPr/>
      </dsp:nvSpPr>
      <dsp:spPr>
        <a:xfrm>
          <a:off x="2141216" y="2071982"/>
          <a:ext cx="719282" cy="637351"/>
        </a:xfrm>
        <a:custGeom>
          <a:avLst/>
          <a:gdLst/>
          <a:ahLst/>
          <a:cxnLst/>
          <a:rect l="0" t="0" r="0" b="0"/>
          <a:pathLst>
            <a:path>
              <a:moveTo>
                <a:pt x="0" y="637351"/>
              </a:moveTo>
              <a:lnTo>
                <a:pt x="359641" y="637351"/>
              </a:lnTo>
              <a:lnTo>
                <a:pt x="359641" y="0"/>
              </a:lnTo>
              <a:lnTo>
                <a:pt x="719282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76831" y="2366632"/>
        <a:ext cx="48051" cy="48051"/>
      </dsp:txXfrm>
    </dsp:sp>
    <dsp:sp modelId="{01080FA8-3655-42D8-9A72-81CF08F3C295}">
      <dsp:nvSpPr>
        <dsp:cNvPr id="0" name=""/>
        <dsp:cNvSpPr/>
      </dsp:nvSpPr>
      <dsp:spPr>
        <a:xfrm>
          <a:off x="2141216" y="775834"/>
          <a:ext cx="698649" cy="1933499"/>
        </a:xfrm>
        <a:custGeom>
          <a:avLst/>
          <a:gdLst/>
          <a:ahLst/>
          <a:cxnLst/>
          <a:rect l="0" t="0" r="0" b="0"/>
          <a:pathLst>
            <a:path>
              <a:moveTo>
                <a:pt x="0" y="1933499"/>
              </a:moveTo>
              <a:lnTo>
                <a:pt x="349324" y="1933499"/>
              </a:lnTo>
              <a:lnTo>
                <a:pt x="349324" y="0"/>
              </a:lnTo>
              <a:lnTo>
                <a:pt x="698649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2439144" y="1691187"/>
        <a:ext cx="102792" cy="102792"/>
      </dsp:txXfrm>
    </dsp:sp>
    <dsp:sp modelId="{CFB4B557-B597-4A30-865F-5E12C3596F4E}">
      <dsp:nvSpPr>
        <dsp:cNvPr id="0" name=""/>
        <dsp:cNvSpPr/>
      </dsp:nvSpPr>
      <dsp:spPr>
        <a:xfrm rot="16200000">
          <a:off x="-1082890" y="2194560"/>
          <a:ext cx="5418667" cy="1029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/>
            <a:t>Principle of subsidiarity</a:t>
          </a:r>
          <a:endParaRPr lang="en-US" sz="4400" kern="1200" dirty="0"/>
        </a:p>
      </dsp:txBody>
      <dsp:txXfrm>
        <a:off x="-1082890" y="2194560"/>
        <a:ext cx="5418667" cy="1029546"/>
      </dsp:txXfrm>
    </dsp:sp>
    <dsp:sp modelId="{2256803D-EF6A-4E0A-A2C1-986E3A134433}">
      <dsp:nvSpPr>
        <dsp:cNvPr id="0" name=""/>
        <dsp:cNvSpPr/>
      </dsp:nvSpPr>
      <dsp:spPr>
        <a:xfrm>
          <a:off x="2839865" y="261061"/>
          <a:ext cx="4199731" cy="1029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Voluntary &gt; statutory</a:t>
          </a:r>
          <a:endParaRPr lang="en-US" sz="2400" kern="1200" dirty="0"/>
        </a:p>
      </dsp:txBody>
      <dsp:txXfrm>
        <a:off x="2839865" y="261061"/>
        <a:ext cx="4199731" cy="1029546"/>
      </dsp:txXfrm>
    </dsp:sp>
    <dsp:sp modelId="{762A8862-2204-4DDD-8F49-23DF5FCC1FA8}">
      <dsp:nvSpPr>
        <dsp:cNvPr id="0" name=""/>
        <dsp:cNvSpPr/>
      </dsp:nvSpPr>
      <dsp:spPr>
        <a:xfrm>
          <a:off x="2860498" y="1557208"/>
          <a:ext cx="4111932" cy="1029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No limitation of legal capacity &gt; limitation of legal capacity</a:t>
          </a:r>
          <a:endParaRPr lang="en-US" sz="2400" kern="1200" dirty="0"/>
        </a:p>
      </dsp:txBody>
      <dsp:txXfrm>
        <a:off x="2860498" y="1557208"/>
        <a:ext cx="4111932" cy="1029546"/>
      </dsp:txXfrm>
    </dsp:sp>
    <dsp:sp modelId="{9AC4AE44-0131-46B1-8429-6B35ACE734A3}">
      <dsp:nvSpPr>
        <dsp:cNvPr id="0" name=""/>
        <dsp:cNvSpPr/>
      </dsp:nvSpPr>
      <dsp:spPr>
        <a:xfrm>
          <a:off x="2816598" y="2838026"/>
          <a:ext cx="4199731" cy="1029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Support &gt; representation (least intrusive measure)</a:t>
          </a:r>
          <a:endParaRPr lang="en-US" sz="2400" kern="1200" dirty="0"/>
        </a:p>
      </dsp:txBody>
      <dsp:txXfrm>
        <a:off x="2816598" y="2838026"/>
        <a:ext cx="4199731" cy="1029546"/>
      </dsp:txXfrm>
    </dsp:sp>
    <dsp:sp modelId="{03BCAABC-9A4F-48FE-9028-9010861AD5D0}">
      <dsp:nvSpPr>
        <dsp:cNvPr id="0" name=""/>
        <dsp:cNvSpPr/>
      </dsp:nvSpPr>
      <dsp:spPr>
        <a:xfrm>
          <a:off x="2816598" y="4124960"/>
          <a:ext cx="4199731" cy="1029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Ad hoc/temporary &gt; unlimited </a:t>
          </a:r>
          <a:endParaRPr lang="en-US" sz="2400" kern="1200" dirty="0"/>
        </a:p>
      </dsp:txBody>
      <dsp:txXfrm>
        <a:off x="2816598" y="4124960"/>
        <a:ext cx="4199731" cy="102954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7E9528-DBC0-4886-91C4-5F0D7B1B294A}">
      <dsp:nvSpPr>
        <dsp:cNvPr id="0" name=""/>
        <dsp:cNvSpPr/>
      </dsp:nvSpPr>
      <dsp:spPr>
        <a:xfrm>
          <a:off x="2552625" y="2709333"/>
          <a:ext cx="675382" cy="12869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37691" y="0"/>
              </a:lnTo>
              <a:lnTo>
                <a:pt x="337691" y="1286933"/>
              </a:lnTo>
              <a:lnTo>
                <a:pt x="675382" y="12869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853982" y="3316465"/>
        <a:ext cx="72669" cy="72669"/>
      </dsp:txXfrm>
    </dsp:sp>
    <dsp:sp modelId="{E0555654-7751-4823-A123-1E0C31186269}">
      <dsp:nvSpPr>
        <dsp:cNvPr id="0" name=""/>
        <dsp:cNvSpPr/>
      </dsp:nvSpPr>
      <dsp:spPr>
        <a:xfrm>
          <a:off x="2552625" y="2663613"/>
          <a:ext cx="67538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75382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873432" y="2692448"/>
        <a:ext cx="33769" cy="33769"/>
      </dsp:txXfrm>
    </dsp:sp>
    <dsp:sp modelId="{A935AD96-F9A6-44C7-8BAE-E19185BD218B}">
      <dsp:nvSpPr>
        <dsp:cNvPr id="0" name=""/>
        <dsp:cNvSpPr/>
      </dsp:nvSpPr>
      <dsp:spPr>
        <a:xfrm>
          <a:off x="2552625" y="1422400"/>
          <a:ext cx="675382" cy="1286933"/>
        </a:xfrm>
        <a:custGeom>
          <a:avLst/>
          <a:gdLst/>
          <a:ahLst/>
          <a:cxnLst/>
          <a:rect l="0" t="0" r="0" b="0"/>
          <a:pathLst>
            <a:path>
              <a:moveTo>
                <a:pt x="0" y="1286933"/>
              </a:moveTo>
              <a:lnTo>
                <a:pt x="337691" y="1286933"/>
              </a:lnTo>
              <a:lnTo>
                <a:pt x="337691" y="0"/>
              </a:lnTo>
              <a:lnTo>
                <a:pt x="675382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853982" y="2029532"/>
        <a:ext cx="72669" cy="72669"/>
      </dsp:txXfrm>
    </dsp:sp>
    <dsp:sp modelId="{ED8082FB-81BF-4D97-AF67-A40B508386E8}">
      <dsp:nvSpPr>
        <dsp:cNvPr id="0" name=""/>
        <dsp:cNvSpPr/>
      </dsp:nvSpPr>
      <dsp:spPr>
        <a:xfrm rot="16200000">
          <a:off x="-671481" y="2194560"/>
          <a:ext cx="5418667" cy="1029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Tailor-made</a:t>
          </a:r>
          <a:endParaRPr lang="en-US" sz="6500" kern="1200" dirty="0"/>
        </a:p>
      </dsp:txBody>
      <dsp:txXfrm>
        <a:off x="-671481" y="2194560"/>
        <a:ext cx="5418667" cy="1029546"/>
      </dsp:txXfrm>
    </dsp:sp>
    <dsp:sp modelId="{2B12D1C2-7FA7-4A14-9ED7-6356013D3339}">
      <dsp:nvSpPr>
        <dsp:cNvPr id="0" name=""/>
        <dsp:cNvSpPr/>
      </dsp:nvSpPr>
      <dsp:spPr>
        <a:xfrm>
          <a:off x="3228008" y="907626"/>
          <a:ext cx="3376913" cy="1029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Limitation of legal capacity</a:t>
          </a:r>
          <a:endParaRPr lang="en-US" sz="2300" kern="1200" dirty="0"/>
        </a:p>
      </dsp:txBody>
      <dsp:txXfrm>
        <a:off x="3228008" y="907626"/>
        <a:ext cx="3376913" cy="1029546"/>
      </dsp:txXfrm>
    </dsp:sp>
    <dsp:sp modelId="{A0D121FC-DF11-4673-9401-089814604AB8}">
      <dsp:nvSpPr>
        <dsp:cNvPr id="0" name=""/>
        <dsp:cNvSpPr/>
      </dsp:nvSpPr>
      <dsp:spPr>
        <a:xfrm>
          <a:off x="3228008" y="2194560"/>
          <a:ext cx="3376913" cy="1029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Powers and duties of the representative/support person</a:t>
          </a:r>
          <a:endParaRPr lang="en-US" sz="2300" kern="1200" dirty="0"/>
        </a:p>
      </dsp:txBody>
      <dsp:txXfrm>
        <a:off x="3228008" y="2194560"/>
        <a:ext cx="3376913" cy="1029546"/>
      </dsp:txXfrm>
    </dsp:sp>
    <dsp:sp modelId="{C95EA05F-A6AF-4B4F-AF8B-3B58EC849464}">
      <dsp:nvSpPr>
        <dsp:cNvPr id="0" name=""/>
        <dsp:cNvSpPr/>
      </dsp:nvSpPr>
      <dsp:spPr>
        <a:xfrm>
          <a:off x="3228008" y="3481493"/>
          <a:ext cx="3376913" cy="1029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Execution of the mission by the representative/support person </a:t>
          </a:r>
          <a:endParaRPr lang="en-US" sz="2300" kern="1200" dirty="0"/>
        </a:p>
      </dsp:txBody>
      <dsp:txXfrm>
        <a:off x="3228008" y="3481493"/>
        <a:ext cx="3376913" cy="10295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34D8A6-E91F-2349-9524-29B4C5A5DC24}" type="datetimeFigureOut">
              <a:rPr lang="nl-NL" smtClean="0"/>
              <a:t>1-5-2025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BE"/>
              <a:t>Klik om de tekststijl van het model te bewerken</a:t>
            </a:r>
          </a:p>
          <a:p>
            <a:pPr lvl="1"/>
            <a:r>
              <a:rPr lang="nl-BE"/>
              <a:t>Tweede niveau</a:t>
            </a:r>
          </a:p>
          <a:p>
            <a:pPr lvl="2"/>
            <a:r>
              <a:rPr lang="nl-BE"/>
              <a:t>Derde niveau</a:t>
            </a:r>
          </a:p>
          <a:p>
            <a:pPr lvl="3"/>
            <a:r>
              <a:rPr lang="nl-BE"/>
              <a:t>Vierde niveau</a:t>
            </a:r>
          </a:p>
          <a:p>
            <a:pPr lvl="4"/>
            <a:r>
              <a:rPr lang="nl-BE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621A2C-3C7C-D545-A329-5793AF5DBC8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8627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Afbeelding 11" descr="foto-1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35"/>
          <a:stretch/>
        </p:blipFill>
        <p:spPr>
          <a:xfrm>
            <a:off x="0" y="1"/>
            <a:ext cx="12192000" cy="3870745"/>
          </a:xfrm>
          <a:prstGeom prst="rect">
            <a:avLst/>
          </a:prstGeom>
        </p:spPr>
      </p:pic>
      <p:pic>
        <p:nvPicPr>
          <p:cNvPr id="14" name="Afbeelding 13" descr="logo-slide-titel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50" y="188640"/>
            <a:ext cx="11713301" cy="65356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1531" y="4293096"/>
            <a:ext cx="9313035" cy="630982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1531" y="4941122"/>
            <a:ext cx="9313035" cy="43204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4F4F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214823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logo-slide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33" y="76200"/>
            <a:ext cx="11826240" cy="66873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188640"/>
            <a:ext cx="11521280" cy="549844"/>
          </a:xfrm>
          <a:ln>
            <a:noFill/>
          </a:ln>
        </p:spPr>
        <p:txBody>
          <a:bodyPr>
            <a:normAutofit/>
          </a:bodyPr>
          <a:lstStyle>
            <a:lvl1pPr algn="l"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0" y="836712"/>
            <a:ext cx="11521280" cy="5040560"/>
          </a:xfrm>
        </p:spPr>
        <p:txBody>
          <a:bodyPr/>
          <a:lstStyle>
            <a:lvl1pPr>
              <a:buFont typeface="Wingdings" pitchFamily="2" charset="2"/>
              <a:buChar char="§"/>
              <a:defRPr sz="28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Wingdings" pitchFamily="2" charset="2"/>
              <a:buChar char="§"/>
              <a:defRPr sz="24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Wingdings" pitchFamily="2" charset="2"/>
              <a:buChar char="§"/>
              <a:defRPr sz="20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Wingdings" pitchFamily="2" charset="2"/>
              <a:buChar char="§"/>
              <a:defRPr sz="16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Wingdings" pitchFamily="2" charset="2"/>
              <a:buChar char="§"/>
              <a:defRPr sz="16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BE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239349" y="6381329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fld id="{6559652E-C199-334F-9320-471B095246A8}" type="datetime1">
              <a:rPr lang="nl-BE"/>
              <a:pPr/>
              <a:t>1/05/2025</a:t>
            </a:fld>
            <a:endParaRPr lang="nl-BE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5680" y="6381329"/>
            <a:ext cx="5952661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64353" y="6382917"/>
            <a:ext cx="1003300" cy="365125"/>
          </a:xfrm>
        </p:spPr>
        <p:txBody>
          <a:bodyPr/>
          <a:lstStyle>
            <a:lvl1pPr>
              <a:defRPr/>
            </a:lvl1pPr>
          </a:lstStyle>
          <a:p>
            <a:fld id="{BBB2625E-E22D-324D-B6D3-F6234E5E9FE9}" type="slidenum">
              <a:rPr lang="nl-BE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76644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62C2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Afbeelding 8" descr="logo-slide-titel-wit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224468"/>
            <a:ext cx="11521280" cy="640267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1007435" y="836712"/>
            <a:ext cx="9313035" cy="630982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err="1"/>
              <a:t>Titel</a:t>
            </a:r>
            <a:r>
              <a:rPr lang="en-US" dirty="0"/>
              <a:t> </a:t>
            </a:r>
            <a:r>
              <a:rPr lang="en-US" dirty="0" err="1"/>
              <a:t>tussenslide</a:t>
            </a:r>
            <a:endParaRPr lang="nl-BE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07435" y="1484738"/>
            <a:ext cx="9313035" cy="43204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Ondertitel</a:t>
            </a:r>
            <a:r>
              <a:rPr lang="en-US" dirty="0"/>
              <a:t> </a:t>
            </a:r>
            <a:r>
              <a:rPr lang="en-US" dirty="0" err="1"/>
              <a:t>tussenslide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863296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0C988CC6-97EB-4A45-9195-47EF7C52919D}" type="datetime1">
              <a:rPr lang="nl-BE"/>
              <a:pPr/>
              <a:t>1/05/2025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0476D89C-E8B9-AE4E-B6DF-5DF853DAFA02}" type="slidenum">
              <a:rPr lang="nl-BE"/>
              <a:pPr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5" charset="-128"/>
          <a:cs typeface="ＭＳ Ｐゴシック" pitchFamily="-10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5" charset="-128"/>
          <a:cs typeface="ＭＳ Ｐゴシック" pitchFamily="-10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5" charset="-128"/>
          <a:cs typeface="ＭＳ Ｐゴシック" pitchFamily="-10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5" charset="-128"/>
          <a:cs typeface="ＭＳ Ｐゴシック" pitchFamily="-10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7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7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7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comments" Target="../comments/comment1.xml"/><Relationship Id="rId3" Type="http://schemas.openxmlformats.org/officeDocument/2006/relationships/diagramLayout" Target="../diagrams/layout6.xml"/><Relationship Id="rId7" Type="http://schemas.openxmlformats.org/officeDocument/2006/relationships/image" Target="../media/image7.jpe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mailto:Tim.Wuyts@uhasselt.be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1559496" y="4005064"/>
            <a:ext cx="9505056" cy="919014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Comparative overview of statutory measures </a:t>
            </a:r>
            <a:endParaRPr lang="nl-NL" dirty="0"/>
          </a:p>
        </p:txBody>
      </p:sp>
      <p:sp>
        <p:nvSpPr>
          <p:cNvPr id="5" name="Subtitel 4"/>
          <p:cNvSpPr>
            <a:spLocks noGrp="1"/>
          </p:cNvSpPr>
          <p:nvPr>
            <p:ph type="subTitle" idx="1"/>
          </p:nvPr>
        </p:nvSpPr>
        <p:spPr>
          <a:xfrm>
            <a:off x="1559496" y="5157192"/>
            <a:ext cx="9865096" cy="360040"/>
          </a:xfrm>
        </p:spPr>
        <p:txBody>
          <a:bodyPr>
            <a:normAutofit fontScale="92500" lnSpcReduction="10000"/>
          </a:bodyPr>
          <a:lstStyle/>
          <a:p>
            <a:r>
              <a:rPr lang="nl-NL" dirty="0" smtClean="0"/>
              <a:t>Prof. dr. Tim </a:t>
            </a:r>
            <a:r>
              <a:rPr lang="nl-NL" dirty="0"/>
              <a:t>Wuyts</a:t>
            </a:r>
          </a:p>
        </p:txBody>
      </p:sp>
      <p:pic>
        <p:nvPicPr>
          <p:cNvPr id="6" name="Picture 5" descr="C:\Users\lucp10105\AppData\Local\Microsoft\Windows\INetCache\Content.MSO\1866C975.tmp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0336" y="4797152"/>
            <a:ext cx="2790180" cy="194421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Tijdschrift voor Privaatrecht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4599" y="5632809"/>
            <a:ext cx="1974850" cy="11112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160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smtClean="0"/>
              <a:t>Legal capacity?  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0" y="738484"/>
            <a:ext cx="11521280" cy="513878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nl-BE" b="1" dirty="0" smtClean="0"/>
              <a:t>What is legal capacity? Sweden e.o.</a:t>
            </a:r>
          </a:p>
          <a:p>
            <a:pPr lvl="1">
              <a:lnSpc>
                <a:spcPct val="150000"/>
              </a:lnSpc>
            </a:pPr>
            <a:r>
              <a:rPr lang="nl-BE" dirty="0" smtClean="0"/>
              <a:t>The contract is voidable if conducted when a person is lacking factual capacity </a:t>
            </a:r>
          </a:p>
          <a:p>
            <a:pPr lvl="1">
              <a:lnSpc>
                <a:spcPct val="150000"/>
              </a:lnSpc>
            </a:pPr>
            <a:r>
              <a:rPr lang="nl-BE" dirty="0" smtClean="0"/>
              <a:t>= limitation of legal capacity? </a:t>
            </a:r>
          </a:p>
          <a:p>
            <a:pPr lvl="1">
              <a:lnSpc>
                <a:spcPct val="150000"/>
              </a:lnSpc>
            </a:pPr>
            <a:r>
              <a:rPr lang="nl-BE" dirty="0" smtClean="0"/>
              <a:t>Implications on a person’s legal capacity in general terms? </a:t>
            </a:r>
          </a:p>
          <a:p>
            <a:pPr lvl="1">
              <a:lnSpc>
                <a:spcPct val="150000"/>
              </a:lnSpc>
            </a:pPr>
            <a:r>
              <a:rPr lang="nl-BE" dirty="0" smtClean="0"/>
              <a:t>Loss of full active capacity ex lege concerning this particular act?</a:t>
            </a:r>
          </a:p>
          <a:p>
            <a:pPr lvl="1">
              <a:lnSpc>
                <a:spcPct val="150000"/>
              </a:lnSpc>
            </a:pPr>
            <a:endParaRPr lang="nl-BE" sz="1600" dirty="0"/>
          </a:p>
          <a:p>
            <a:pPr marL="457200" lvl="1" indent="0">
              <a:buNone/>
            </a:pPr>
            <a:endParaRPr lang="en-GB" b="1" dirty="0">
              <a:solidFill>
                <a:schemeClr val="accent1"/>
              </a:solidFill>
            </a:endParaRPr>
          </a:p>
        </p:txBody>
      </p:sp>
      <p:pic>
        <p:nvPicPr>
          <p:cNvPr id="4" name="Picture 3" descr="C:\Users\lucp10105\AppData\Local\Microsoft\Windows\INetCache\Content.MSO\1866C975.tmp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88" y="5877272"/>
            <a:ext cx="1494036" cy="9780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411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smtClean="0"/>
              <a:t>Monistic or dualistic approach?  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0" y="738484"/>
            <a:ext cx="11521280" cy="513878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nl-BE" b="1" dirty="0" smtClean="0"/>
              <a:t>Monistic approach (status approach)</a:t>
            </a:r>
          </a:p>
          <a:p>
            <a:pPr>
              <a:lnSpc>
                <a:spcPct val="150000"/>
              </a:lnSpc>
            </a:pPr>
            <a:endParaRPr lang="nl-BE" b="1" dirty="0" smtClean="0"/>
          </a:p>
          <a:p>
            <a:pPr>
              <a:lnSpc>
                <a:spcPct val="150000"/>
              </a:lnSpc>
            </a:pPr>
            <a:endParaRPr lang="nl-BE" b="1" dirty="0"/>
          </a:p>
          <a:p>
            <a:pPr>
              <a:lnSpc>
                <a:spcPct val="150000"/>
              </a:lnSpc>
            </a:pPr>
            <a:r>
              <a:rPr lang="nl-BE" b="1" dirty="0" smtClean="0"/>
              <a:t>Dualistic approach (functional or mixed approach)</a:t>
            </a:r>
          </a:p>
          <a:p>
            <a:pPr lvl="1">
              <a:lnSpc>
                <a:spcPct val="150000"/>
              </a:lnSpc>
            </a:pPr>
            <a:endParaRPr lang="nl-BE" dirty="0"/>
          </a:p>
          <a:p>
            <a:pPr marL="914400" lvl="2" indent="0">
              <a:lnSpc>
                <a:spcPct val="150000"/>
              </a:lnSpc>
              <a:buNone/>
            </a:pPr>
            <a:endParaRPr lang="nl-BE" sz="1600" dirty="0"/>
          </a:p>
          <a:p>
            <a:pPr marL="457200" lvl="1" indent="0">
              <a:buNone/>
            </a:pPr>
            <a:endParaRPr lang="en-GB" b="1" dirty="0">
              <a:solidFill>
                <a:schemeClr val="accent1"/>
              </a:solidFill>
            </a:endParaRPr>
          </a:p>
        </p:txBody>
      </p:sp>
      <p:pic>
        <p:nvPicPr>
          <p:cNvPr id="4" name="Picture 3" descr="C:\Users\lucp10105\AppData\Local\Microsoft\Windows\INetCache\Content.MSO\1866C975.tmp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88" y="5877272"/>
            <a:ext cx="1494036" cy="97802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839416" y="1772816"/>
            <a:ext cx="3960440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000" b="1" dirty="0" smtClean="0"/>
              <a:t>Need for protection? </a:t>
            </a:r>
            <a:r>
              <a:rPr lang="nl-BE" sz="2000" dirty="0" smtClean="0"/>
              <a:t>Belgium, Bulgaria, Croatia, Poland, Russia, Serbia, Ukraine</a:t>
            </a:r>
            <a:endParaRPr lang="en-GB" sz="2000" dirty="0"/>
          </a:p>
        </p:txBody>
      </p:sp>
      <p:sp>
        <p:nvSpPr>
          <p:cNvPr id="6" name="Rectangle 5"/>
          <p:cNvSpPr/>
          <p:nvPr/>
        </p:nvSpPr>
        <p:spPr>
          <a:xfrm>
            <a:off x="7248128" y="1772816"/>
            <a:ext cx="3960440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000" b="1" dirty="0" smtClean="0"/>
              <a:t>Need</a:t>
            </a:r>
            <a:r>
              <a:rPr lang="nl-BE" b="1" dirty="0" smtClean="0"/>
              <a:t> for support?</a:t>
            </a:r>
            <a:r>
              <a:rPr lang="nl-BE" dirty="0" smtClean="0"/>
              <a:t> Estonia, France, Greece, Hungary, Ireland, Italy, the NL, Romania, Slovenia, Sweden </a:t>
            </a:r>
            <a:endParaRPr lang="en-GB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799856" y="1988840"/>
            <a:ext cx="2448272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4796678" y="2670123"/>
            <a:ext cx="2451450" cy="838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4042183" y="3635240"/>
            <a:ext cx="3960440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000" dirty="0" smtClean="0"/>
              <a:t>Need for support?</a:t>
            </a:r>
            <a:endParaRPr lang="en-GB" sz="2000" dirty="0"/>
          </a:p>
        </p:txBody>
      </p:sp>
      <p:sp>
        <p:nvSpPr>
          <p:cNvPr id="14" name="Rectangle 13"/>
          <p:cNvSpPr/>
          <p:nvPr/>
        </p:nvSpPr>
        <p:spPr>
          <a:xfrm>
            <a:off x="4042183" y="5131503"/>
            <a:ext cx="3960440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000" dirty="0" smtClean="0"/>
              <a:t>Need for protection?</a:t>
            </a:r>
            <a:endParaRPr lang="en-GB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845730" y="3738963"/>
            <a:ext cx="21258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" b="1" dirty="0" smtClean="0"/>
              <a:t>Not linked (decision- and time specific): </a:t>
            </a:r>
            <a:r>
              <a:rPr lang="nl-BE" sz="2000" dirty="0" smtClean="0"/>
              <a:t>England&amp;Wales, Scotland, Spain (?)</a:t>
            </a:r>
            <a:r>
              <a:rPr lang="nl-BE" sz="2000" b="1" dirty="0" smtClean="0"/>
              <a:t> </a:t>
            </a:r>
            <a:endParaRPr lang="en-GB" sz="2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8802387" y="3621504"/>
            <a:ext cx="24061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" b="1" dirty="0" smtClean="0"/>
              <a:t>Linked: </a:t>
            </a:r>
            <a:r>
              <a:rPr lang="nl-BE" sz="2000" dirty="0" smtClean="0"/>
              <a:t>Austria, Czechia, Finland, Germany, Ireland, Norway, Portugal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63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/>
              <a:t>S</a:t>
            </a:r>
            <a:r>
              <a:rPr lang="nl-BE" b="1" dirty="0" smtClean="0"/>
              <a:t>tatus approach: starting point = protection  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73" y="836712"/>
            <a:ext cx="11521280" cy="504056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endParaRPr lang="nl-BE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nl-BE" dirty="0" smtClean="0"/>
              <a:t> </a:t>
            </a:r>
          </a:p>
          <a:p>
            <a:pPr marL="914400" lvl="2" indent="0">
              <a:lnSpc>
                <a:spcPct val="150000"/>
              </a:lnSpc>
              <a:buNone/>
            </a:pPr>
            <a:endParaRPr lang="nl-BE" sz="1600" dirty="0"/>
          </a:p>
          <a:p>
            <a:pPr marL="457200" lvl="1" indent="0">
              <a:buNone/>
            </a:pPr>
            <a:endParaRPr lang="en-GB" b="1" dirty="0">
              <a:solidFill>
                <a:schemeClr val="accent1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890033816"/>
              </p:ext>
            </p:extLst>
          </p:nvPr>
        </p:nvGraphicFramePr>
        <p:xfrm>
          <a:off x="767408" y="719666"/>
          <a:ext cx="10657184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344472" y="980728"/>
            <a:ext cx="17281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Protective dimension, opposable to third parties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0416480" y="2924944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Supporting dimension</a:t>
            </a:r>
            <a:endParaRPr lang="en-GB" dirty="0"/>
          </a:p>
        </p:txBody>
      </p:sp>
      <p:sp>
        <p:nvSpPr>
          <p:cNvPr id="8" name="Up-Down Arrow 7"/>
          <p:cNvSpPr/>
          <p:nvPr/>
        </p:nvSpPr>
        <p:spPr>
          <a:xfrm>
            <a:off x="10897676" y="2204864"/>
            <a:ext cx="333751" cy="720080"/>
          </a:xfrm>
          <a:prstGeom prst="up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 descr="C:\Users\lucp10105\AppData\Local\Microsoft\Windows\INetCache\Content.MSO\1866C975.tmp"/>
          <p:cNvPicPr/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88" y="5877272"/>
            <a:ext cx="1494036" cy="9780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1279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/>
              <a:t>S</a:t>
            </a:r>
            <a:r>
              <a:rPr lang="nl-BE" b="1" dirty="0" smtClean="0"/>
              <a:t>tatus approach: starting point = support   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73" y="836712"/>
            <a:ext cx="11521280" cy="504056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endParaRPr lang="nl-BE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nl-BE" dirty="0" smtClean="0"/>
              <a:t> </a:t>
            </a:r>
          </a:p>
          <a:p>
            <a:pPr marL="914400" lvl="2" indent="0">
              <a:lnSpc>
                <a:spcPct val="150000"/>
              </a:lnSpc>
              <a:buNone/>
            </a:pPr>
            <a:endParaRPr lang="nl-BE" sz="1600" dirty="0"/>
          </a:p>
          <a:p>
            <a:pPr marL="457200" lvl="1" indent="0">
              <a:buNone/>
            </a:pPr>
            <a:endParaRPr lang="en-GB" b="1" dirty="0">
              <a:solidFill>
                <a:schemeClr val="accent1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668202918"/>
              </p:ext>
            </p:extLst>
          </p:nvPr>
        </p:nvGraphicFramePr>
        <p:xfrm>
          <a:off x="767408" y="719666"/>
          <a:ext cx="10657184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416479" y="1054321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Supporting dimension</a:t>
            </a:r>
            <a:endParaRPr lang="en-GB" dirty="0"/>
          </a:p>
        </p:txBody>
      </p:sp>
      <p:sp>
        <p:nvSpPr>
          <p:cNvPr id="8" name="Up-Down Arrow 7"/>
          <p:cNvSpPr/>
          <p:nvPr/>
        </p:nvSpPr>
        <p:spPr>
          <a:xfrm>
            <a:off x="10897676" y="2204864"/>
            <a:ext cx="333751" cy="720080"/>
          </a:xfrm>
          <a:prstGeom prst="up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 descr="C:\Users\lucp10105\AppData\Local\Microsoft\Windows\INetCache\Content.MSO\1866C975.tmp"/>
          <p:cNvPicPr/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88" y="5877272"/>
            <a:ext cx="1494036" cy="978024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/>
          <p:cNvSpPr txBox="1"/>
          <p:nvPr/>
        </p:nvSpPr>
        <p:spPr>
          <a:xfrm>
            <a:off x="10501227" y="3188797"/>
            <a:ext cx="17281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Protective dimension, opposable to third parties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379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smtClean="0"/>
              <a:t>Mixed approach: starting point = protection  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0" y="738484"/>
            <a:ext cx="11521280" cy="5138788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nl-BE" b="1" dirty="0" smtClean="0"/>
              <a:t> </a:t>
            </a:r>
          </a:p>
          <a:p>
            <a:pPr lvl="1">
              <a:lnSpc>
                <a:spcPct val="150000"/>
              </a:lnSpc>
            </a:pPr>
            <a:endParaRPr lang="nl-BE" dirty="0"/>
          </a:p>
          <a:p>
            <a:pPr marL="914400" lvl="2" indent="0">
              <a:lnSpc>
                <a:spcPct val="150000"/>
              </a:lnSpc>
              <a:buNone/>
            </a:pPr>
            <a:endParaRPr lang="nl-BE" sz="1600" dirty="0"/>
          </a:p>
          <a:p>
            <a:pPr marL="457200" lvl="1" indent="0">
              <a:buNone/>
            </a:pPr>
            <a:endParaRPr lang="en-GB" b="1" dirty="0">
              <a:solidFill>
                <a:schemeClr val="accent1"/>
              </a:solidFill>
            </a:endParaRPr>
          </a:p>
        </p:txBody>
      </p:sp>
      <p:pic>
        <p:nvPicPr>
          <p:cNvPr id="4" name="Picture 3" descr="C:\Users\lucp10105\AppData\Local\Microsoft\Windows\INetCache\Content.MSO\1866C975.tmp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88" y="5877272"/>
            <a:ext cx="1494036" cy="97802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oup 4"/>
          <p:cNvGrpSpPr/>
          <p:nvPr/>
        </p:nvGrpSpPr>
        <p:grpSpPr>
          <a:xfrm>
            <a:off x="4223792" y="1045631"/>
            <a:ext cx="3744416" cy="1649872"/>
            <a:chOff x="361958" y="31045"/>
            <a:chExt cx="2357070" cy="1649872"/>
          </a:xfrm>
        </p:grpSpPr>
        <p:sp>
          <p:nvSpPr>
            <p:cNvPr id="6" name="Rounded Rectangle 5"/>
            <p:cNvSpPr/>
            <p:nvPr/>
          </p:nvSpPr>
          <p:spPr>
            <a:xfrm>
              <a:off x="361958" y="31045"/>
              <a:ext cx="2357070" cy="1649872"/>
            </a:xfrm>
            <a:prstGeom prst="roundRect">
              <a:avLst>
                <a:gd name="adj" fmla="val 166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ounded Rectangle 4"/>
            <p:cNvSpPr txBox="1"/>
            <p:nvPr/>
          </p:nvSpPr>
          <p:spPr>
            <a:xfrm>
              <a:off x="442513" y="111600"/>
              <a:ext cx="2195960" cy="14887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dirty="0" smtClean="0"/>
                <a:t>Is protection needed?</a:t>
              </a:r>
              <a:endParaRPr lang="en-US" sz="2400" b="1" kern="12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413370" y="2776671"/>
            <a:ext cx="2357070" cy="1649872"/>
            <a:chOff x="361958" y="31045"/>
            <a:chExt cx="2357070" cy="1649872"/>
          </a:xfrm>
        </p:grpSpPr>
        <p:sp>
          <p:nvSpPr>
            <p:cNvPr id="9" name="Rounded Rectangle 8"/>
            <p:cNvSpPr/>
            <p:nvPr/>
          </p:nvSpPr>
          <p:spPr>
            <a:xfrm>
              <a:off x="361958" y="31045"/>
              <a:ext cx="2357070" cy="1649872"/>
            </a:xfrm>
            <a:prstGeom prst="roundRect">
              <a:avLst>
                <a:gd name="adj" fmla="val 166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 txBox="1"/>
            <p:nvPr/>
          </p:nvSpPr>
          <p:spPr>
            <a:xfrm>
              <a:off x="368395" y="122484"/>
              <a:ext cx="2195960" cy="14887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dirty="0" smtClean="0"/>
                <a:t>Yes</a:t>
              </a:r>
              <a:r>
                <a:rPr lang="en-US" sz="2400" dirty="0" smtClean="0"/>
                <a:t>: limitation of legal capacity</a:t>
              </a:r>
              <a:endParaRPr lang="en-US" sz="2400" kern="12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413370" y="4625685"/>
            <a:ext cx="2357070" cy="1649872"/>
            <a:chOff x="361958" y="31045"/>
            <a:chExt cx="2357070" cy="1649872"/>
          </a:xfrm>
        </p:grpSpPr>
        <p:sp>
          <p:nvSpPr>
            <p:cNvPr id="13" name="Rounded Rectangle 12"/>
            <p:cNvSpPr/>
            <p:nvPr/>
          </p:nvSpPr>
          <p:spPr>
            <a:xfrm>
              <a:off x="361958" y="31045"/>
              <a:ext cx="2357070" cy="1649872"/>
            </a:xfrm>
            <a:prstGeom prst="roundRect">
              <a:avLst>
                <a:gd name="adj" fmla="val 166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ounded Rectangle 4"/>
            <p:cNvSpPr txBox="1"/>
            <p:nvPr/>
          </p:nvSpPr>
          <p:spPr>
            <a:xfrm>
              <a:off x="368395" y="122484"/>
              <a:ext cx="2195960" cy="14887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/>
                <a:t>How do we compensate limitation of lega</a:t>
              </a:r>
              <a:r>
                <a:rPr lang="en-US" sz="2400" dirty="0" smtClean="0"/>
                <a:t>l capacity?</a:t>
              </a:r>
              <a:r>
                <a:rPr lang="en-US" sz="2400" kern="1200" dirty="0" smtClean="0"/>
                <a:t> </a:t>
              </a:r>
              <a:endParaRPr lang="en-US" sz="2400" kern="12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8256240" y="2868110"/>
            <a:ext cx="2357070" cy="1649872"/>
            <a:chOff x="361958" y="31045"/>
            <a:chExt cx="2357070" cy="1649872"/>
          </a:xfrm>
        </p:grpSpPr>
        <p:sp>
          <p:nvSpPr>
            <p:cNvPr id="16" name="Rounded Rectangle 15"/>
            <p:cNvSpPr/>
            <p:nvPr/>
          </p:nvSpPr>
          <p:spPr>
            <a:xfrm>
              <a:off x="361958" y="31045"/>
              <a:ext cx="2357070" cy="1649872"/>
            </a:xfrm>
            <a:prstGeom prst="roundRect">
              <a:avLst>
                <a:gd name="adj" fmla="val 166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ounded Rectangle 4"/>
            <p:cNvSpPr txBox="1"/>
            <p:nvPr/>
          </p:nvSpPr>
          <p:spPr>
            <a:xfrm>
              <a:off x="368395" y="122484"/>
              <a:ext cx="2195960" cy="14887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dirty="0" smtClean="0"/>
                <a:t>No</a:t>
              </a:r>
              <a:r>
                <a:rPr lang="en-US" sz="2400" dirty="0" smtClean="0"/>
                <a:t>: what support is needed? </a:t>
              </a:r>
              <a:endParaRPr lang="en-US" sz="2400" kern="1200" dirty="0"/>
            </a:p>
          </p:txBody>
        </p:sp>
      </p:grpSp>
      <p:sp>
        <p:nvSpPr>
          <p:cNvPr id="18" name="Curved Right Arrow 17"/>
          <p:cNvSpPr/>
          <p:nvPr/>
        </p:nvSpPr>
        <p:spPr>
          <a:xfrm>
            <a:off x="479375" y="3501008"/>
            <a:ext cx="779321" cy="1656184"/>
          </a:xfrm>
          <a:prstGeom prst="curved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20" name="Straight Arrow Connector 19"/>
          <p:cNvCxnSpPr>
            <a:endCxn id="9" idx="0"/>
          </p:cNvCxnSpPr>
          <p:nvPr/>
        </p:nvCxnSpPr>
        <p:spPr>
          <a:xfrm flipH="1">
            <a:off x="2591905" y="1844824"/>
            <a:ext cx="1631887" cy="93184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6" idx="3"/>
            <a:endCxn id="16" idx="0"/>
          </p:cNvCxnSpPr>
          <p:nvPr/>
        </p:nvCxnSpPr>
        <p:spPr>
          <a:xfrm>
            <a:off x="7968208" y="1870567"/>
            <a:ext cx="1466567" cy="99754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/>
        </p:nvSpPr>
        <p:spPr>
          <a:xfrm>
            <a:off x="8256240" y="4636569"/>
            <a:ext cx="2357070" cy="1649872"/>
          </a:xfrm>
          <a:prstGeom prst="roundRect">
            <a:avLst>
              <a:gd name="adj" fmla="val 1667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nl-BE" sz="2000" dirty="0" smtClean="0"/>
              <a:t>Support measures without limitation of legal capacity </a:t>
            </a:r>
            <a:endParaRPr lang="en-GB" sz="2000" dirty="0"/>
          </a:p>
        </p:txBody>
      </p:sp>
      <p:sp>
        <p:nvSpPr>
          <p:cNvPr id="24" name="Curved Right Arrow 23"/>
          <p:cNvSpPr/>
          <p:nvPr/>
        </p:nvSpPr>
        <p:spPr>
          <a:xfrm flipH="1">
            <a:off x="10755882" y="3660797"/>
            <a:ext cx="635045" cy="1530735"/>
          </a:xfrm>
          <a:prstGeom prst="curved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264352" y="1045631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Czechia, Switzerland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616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smtClean="0"/>
              <a:t>Mixed approach: starting point = support  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0" y="738484"/>
            <a:ext cx="11521280" cy="513878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nl-BE" b="1" dirty="0" smtClean="0"/>
              <a:t> </a:t>
            </a:r>
          </a:p>
          <a:p>
            <a:pPr lvl="1">
              <a:lnSpc>
                <a:spcPct val="150000"/>
              </a:lnSpc>
            </a:pPr>
            <a:endParaRPr lang="nl-BE" dirty="0"/>
          </a:p>
          <a:p>
            <a:pPr marL="914400" lvl="2" indent="0">
              <a:lnSpc>
                <a:spcPct val="150000"/>
              </a:lnSpc>
              <a:buNone/>
            </a:pPr>
            <a:endParaRPr lang="nl-BE" sz="1600" dirty="0"/>
          </a:p>
          <a:p>
            <a:pPr marL="457200" lvl="1" indent="0">
              <a:buNone/>
            </a:pPr>
            <a:endParaRPr lang="en-GB" b="1" dirty="0">
              <a:solidFill>
                <a:schemeClr val="accent1"/>
              </a:solidFill>
            </a:endParaRPr>
          </a:p>
        </p:txBody>
      </p:sp>
      <p:pic>
        <p:nvPicPr>
          <p:cNvPr id="4" name="Picture 3" descr="C:\Users\lucp10105\AppData\Local\Microsoft\Windows\INetCache\Content.MSO\1866C975.tmp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88" y="5877272"/>
            <a:ext cx="1494036" cy="97802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oup 4"/>
          <p:cNvGrpSpPr/>
          <p:nvPr/>
        </p:nvGrpSpPr>
        <p:grpSpPr>
          <a:xfrm>
            <a:off x="921114" y="1108341"/>
            <a:ext cx="3744416" cy="1649872"/>
            <a:chOff x="361958" y="31045"/>
            <a:chExt cx="2357070" cy="1649872"/>
          </a:xfrm>
        </p:grpSpPr>
        <p:sp>
          <p:nvSpPr>
            <p:cNvPr id="6" name="Rounded Rectangle 5"/>
            <p:cNvSpPr/>
            <p:nvPr/>
          </p:nvSpPr>
          <p:spPr>
            <a:xfrm>
              <a:off x="361958" y="31045"/>
              <a:ext cx="2357070" cy="1649872"/>
            </a:xfrm>
            <a:prstGeom prst="roundRect">
              <a:avLst>
                <a:gd name="adj" fmla="val 166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ounded Rectangle 4"/>
            <p:cNvSpPr txBox="1"/>
            <p:nvPr/>
          </p:nvSpPr>
          <p:spPr>
            <a:xfrm>
              <a:off x="442513" y="111600"/>
              <a:ext cx="2195960" cy="14887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dirty="0" smtClean="0"/>
                <a:t>Is support needed?</a:t>
              </a:r>
              <a:endParaRPr lang="en-US" sz="2400" b="1" kern="1200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951984" y="1108341"/>
            <a:ext cx="3744416" cy="1649872"/>
            <a:chOff x="361958" y="31045"/>
            <a:chExt cx="2357070" cy="1649872"/>
          </a:xfrm>
        </p:grpSpPr>
        <p:sp>
          <p:nvSpPr>
            <p:cNvPr id="11" name="Rounded Rectangle 10"/>
            <p:cNvSpPr/>
            <p:nvPr/>
          </p:nvSpPr>
          <p:spPr>
            <a:xfrm>
              <a:off x="361958" y="31045"/>
              <a:ext cx="2357070" cy="1649872"/>
            </a:xfrm>
            <a:prstGeom prst="roundRect">
              <a:avLst>
                <a:gd name="adj" fmla="val 166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ounded Rectangle 4"/>
            <p:cNvSpPr txBox="1"/>
            <p:nvPr/>
          </p:nvSpPr>
          <p:spPr>
            <a:xfrm>
              <a:off x="442513" y="111600"/>
              <a:ext cx="2195960" cy="14887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dirty="0" smtClean="0"/>
                <a:t>Support measures without limitation of legal capacity</a:t>
              </a:r>
              <a:endParaRPr lang="en-US" sz="2400" b="1" kern="1200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921114" y="3227502"/>
            <a:ext cx="3744416" cy="1649872"/>
            <a:chOff x="361958" y="31045"/>
            <a:chExt cx="2357070" cy="1649872"/>
          </a:xfrm>
        </p:grpSpPr>
        <p:sp>
          <p:nvSpPr>
            <p:cNvPr id="14" name="Rounded Rectangle 13"/>
            <p:cNvSpPr/>
            <p:nvPr/>
          </p:nvSpPr>
          <p:spPr>
            <a:xfrm>
              <a:off x="361958" y="31045"/>
              <a:ext cx="2357070" cy="1649872"/>
            </a:xfrm>
            <a:prstGeom prst="roundRect">
              <a:avLst>
                <a:gd name="adj" fmla="val 166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ounded Rectangle 4"/>
            <p:cNvSpPr txBox="1"/>
            <p:nvPr/>
          </p:nvSpPr>
          <p:spPr>
            <a:xfrm>
              <a:off x="442513" y="111600"/>
              <a:ext cx="2195960" cy="14887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dirty="0" smtClean="0"/>
                <a:t>Is protection needed?</a:t>
              </a:r>
              <a:endParaRPr lang="en-US" sz="2400" b="1" kern="12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951984" y="3307878"/>
            <a:ext cx="3744416" cy="1649872"/>
            <a:chOff x="361958" y="31045"/>
            <a:chExt cx="2357070" cy="1649872"/>
          </a:xfrm>
        </p:grpSpPr>
        <p:sp>
          <p:nvSpPr>
            <p:cNvPr id="19" name="Rounded Rectangle 18"/>
            <p:cNvSpPr/>
            <p:nvPr/>
          </p:nvSpPr>
          <p:spPr>
            <a:xfrm>
              <a:off x="361958" y="31045"/>
              <a:ext cx="2357070" cy="1649872"/>
            </a:xfrm>
            <a:prstGeom prst="roundRect">
              <a:avLst>
                <a:gd name="adj" fmla="val 166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Rounded Rectangle 4"/>
            <p:cNvSpPr txBox="1"/>
            <p:nvPr/>
          </p:nvSpPr>
          <p:spPr>
            <a:xfrm>
              <a:off x="442513" y="111600"/>
              <a:ext cx="2195960" cy="14887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dirty="0" smtClean="0"/>
                <a:t>Add: </a:t>
              </a:r>
              <a:r>
                <a:rPr lang="en-US" sz="2400" dirty="0" smtClean="0"/>
                <a:t>limitation of legal capacity (ex. consent/authorization of support person required)</a:t>
              </a:r>
              <a:endParaRPr lang="en-US" sz="2400" kern="1200" dirty="0"/>
            </a:p>
          </p:txBody>
        </p:sp>
      </p:grpSp>
      <p:sp>
        <p:nvSpPr>
          <p:cNvPr id="21" name="Curved Right Arrow 20"/>
          <p:cNvSpPr/>
          <p:nvPr/>
        </p:nvSpPr>
        <p:spPr>
          <a:xfrm>
            <a:off x="335360" y="1933277"/>
            <a:ext cx="585754" cy="2199537"/>
          </a:xfrm>
          <a:prstGeom prst="curved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2" name="Curved Right Arrow 21"/>
          <p:cNvSpPr/>
          <p:nvPr/>
        </p:nvSpPr>
        <p:spPr>
          <a:xfrm flipH="1">
            <a:off x="9824368" y="1933277"/>
            <a:ext cx="592111" cy="2262572"/>
          </a:xfrm>
          <a:prstGeom prst="curved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>
            <a:endCxn id="11" idx="1"/>
          </p:cNvCxnSpPr>
          <p:nvPr/>
        </p:nvCxnSpPr>
        <p:spPr>
          <a:xfrm flipV="1">
            <a:off x="4632841" y="1933277"/>
            <a:ext cx="1319143" cy="145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4675937" y="4132814"/>
            <a:ext cx="1319143" cy="145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0416479" y="2420888"/>
            <a:ext cx="144016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Austria, Finland, Germany, Norway, Portugal, Switzerland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096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smtClean="0"/>
              <a:t>Evolution?  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0" y="738484"/>
            <a:ext cx="11521280" cy="5138788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nl-BE" b="1" dirty="0" smtClean="0"/>
          </a:p>
          <a:p>
            <a:pPr>
              <a:lnSpc>
                <a:spcPct val="150000"/>
              </a:lnSpc>
            </a:pPr>
            <a:r>
              <a:rPr lang="nl-BE" b="1" dirty="0" smtClean="0"/>
              <a:t> </a:t>
            </a:r>
          </a:p>
          <a:p>
            <a:pPr lvl="1">
              <a:lnSpc>
                <a:spcPct val="150000"/>
              </a:lnSpc>
            </a:pPr>
            <a:endParaRPr lang="nl-BE" dirty="0"/>
          </a:p>
          <a:p>
            <a:pPr marL="914400" lvl="2" indent="0">
              <a:lnSpc>
                <a:spcPct val="150000"/>
              </a:lnSpc>
              <a:buNone/>
            </a:pPr>
            <a:endParaRPr lang="nl-BE" sz="1600" dirty="0"/>
          </a:p>
          <a:p>
            <a:pPr marL="457200" lvl="1" indent="0">
              <a:buNone/>
            </a:pPr>
            <a:endParaRPr lang="en-GB" b="1" dirty="0">
              <a:solidFill>
                <a:schemeClr val="accent1"/>
              </a:solidFill>
            </a:endParaRPr>
          </a:p>
        </p:txBody>
      </p:sp>
      <p:pic>
        <p:nvPicPr>
          <p:cNvPr id="4" name="Picture 3" descr="C:\Users\lucp10105\AppData\Local\Microsoft\Windows\INetCache\Content.MSO\1866C975.tmp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88" y="5877272"/>
            <a:ext cx="1494036" cy="97802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88791931"/>
              </p:ext>
            </p:extLst>
          </p:nvPr>
        </p:nvGraphicFramePr>
        <p:xfrm>
          <a:off x="695400" y="980728"/>
          <a:ext cx="10729192" cy="5152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4216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smtClean="0"/>
              <a:t>Hierarchy between state-ordered measures?  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2" indent="0">
              <a:lnSpc>
                <a:spcPct val="150000"/>
              </a:lnSpc>
              <a:buNone/>
            </a:pPr>
            <a:endParaRPr lang="nl-BE" sz="1600" dirty="0"/>
          </a:p>
          <a:p>
            <a:pPr marL="457200" lvl="1" indent="0">
              <a:buNone/>
            </a:pPr>
            <a:endParaRPr lang="en-GB" b="1" dirty="0">
              <a:solidFill>
                <a:schemeClr val="accent1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83170795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C:\Users\lucp10105\AppData\Local\Microsoft\Windows\INetCache\Content.MSO\1866C975.tmp"/>
          <p:cNvPicPr/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88" y="5877272"/>
            <a:ext cx="1494036" cy="9780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8779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smtClean="0"/>
              <a:t>Tailor-made approach  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endParaRPr lang="nl-BE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nl-BE" dirty="0"/>
          </a:p>
          <a:p>
            <a:pPr marL="0" indent="0">
              <a:lnSpc>
                <a:spcPct val="150000"/>
              </a:lnSpc>
              <a:buNone/>
            </a:pPr>
            <a:endParaRPr lang="nl-BE" dirty="0" smtClean="0"/>
          </a:p>
          <a:p>
            <a:pPr marL="0" indent="0">
              <a:lnSpc>
                <a:spcPct val="150000"/>
              </a:lnSpc>
              <a:buNone/>
            </a:pPr>
            <a:endParaRPr lang="nl-BE" dirty="0"/>
          </a:p>
          <a:p>
            <a:pPr marL="457200" lvl="1" indent="0">
              <a:buNone/>
            </a:pPr>
            <a:endParaRPr lang="en-GB" b="1" dirty="0">
              <a:solidFill>
                <a:schemeClr val="accent1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75805382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7" descr="C:\Users\lucp10105\AppData\Local\Microsoft\Windows\INetCache\Content.MSO\1866C975.tmp"/>
          <p:cNvPicPr/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88" y="5877272"/>
            <a:ext cx="1494036" cy="97802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8904312" y="908720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Multiple measures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0396252" y="908719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Adaptable measures</a:t>
            </a:r>
            <a:endParaRPr lang="en-GB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9408368" y="1916832"/>
            <a:ext cx="0" cy="316835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0992544" y="1916832"/>
            <a:ext cx="0" cy="316835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03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smtClean="0"/>
              <a:t>Safeguards  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0" y="738484"/>
            <a:ext cx="11521280" cy="513878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nl-BE" b="1" dirty="0" smtClean="0"/>
              <a:t>Legal acts of the adult </a:t>
            </a:r>
          </a:p>
          <a:p>
            <a:pPr marL="914400" lvl="2" indent="0">
              <a:lnSpc>
                <a:spcPct val="150000"/>
              </a:lnSpc>
              <a:buNone/>
            </a:pPr>
            <a:endParaRPr lang="nl-BE" dirty="0"/>
          </a:p>
          <a:p>
            <a:pPr marL="914400" lvl="2" indent="0">
              <a:lnSpc>
                <a:spcPct val="150000"/>
              </a:lnSpc>
              <a:buNone/>
            </a:pPr>
            <a:endParaRPr lang="nl-BE" sz="2400" b="1" dirty="0"/>
          </a:p>
          <a:p>
            <a:pPr marL="914400" lvl="2" indent="0">
              <a:lnSpc>
                <a:spcPct val="150000"/>
              </a:lnSpc>
              <a:buNone/>
            </a:pPr>
            <a:endParaRPr lang="nl-BE" sz="2400" b="1" dirty="0" smtClean="0"/>
          </a:p>
          <a:p>
            <a:pPr marL="914400" lvl="2" indent="0">
              <a:lnSpc>
                <a:spcPct val="150000"/>
              </a:lnSpc>
              <a:buNone/>
            </a:pPr>
            <a:endParaRPr lang="nl-BE" sz="2400" b="1" dirty="0"/>
          </a:p>
          <a:p>
            <a:pPr marL="457200" lvl="1" indent="0">
              <a:buNone/>
            </a:pPr>
            <a:endParaRPr lang="en-GB" b="1" dirty="0">
              <a:solidFill>
                <a:schemeClr val="accent1"/>
              </a:solidFill>
            </a:endParaRPr>
          </a:p>
        </p:txBody>
      </p:sp>
      <p:pic>
        <p:nvPicPr>
          <p:cNvPr id="4" name="Picture 3" descr="C:\Users\lucp10105\AppData\Local\Microsoft\Windows\INetCache\Content.MSO\1866C975.tmp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88" y="5877272"/>
            <a:ext cx="1494036" cy="97802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ight Arrow 4"/>
          <p:cNvSpPr/>
          <p:nvPr/>
        </p:nvSpPr>
        <p:spPr>
          <a:xfrm>
            <a:off x="983432" y="2924944"/>
            <a:ext cx="9649072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5375920" y="2708920"/>
            <a:ext cx="0" cy="1440160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101106" y="2636912"/>
            <a:ext cx="0" cy="57606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5375920" y="3512184"/>
            <a:ext cx="648073" cy="112590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951984" y="4566319"/>
            <a:ext cx="30243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b="1" dirty="0" smtClean="0"/>
              <a:t>Factual incapacity</a:t>
            </a:r>
          </a:p>
          <a:p>
            <a:r>
              <a:rPr lang="nl-BE" sz="2400" b="1" dirty="0" smtClean="0"/>
              <a:t>Proof</a:t>
            </a:r>
          </a:p>
          <a:p>
            <a:r>
              <a:rPr lang="nl-BE" sz="2400" b="1" dirty="0" smtClean="0"/>
              <a:t>Time- and decision specific  </a:t>
            </a:r>
            <a:endParaRPr lang="en-GB" sz="2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983432" y="1697903"/>
            <a:ext cx="2160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b="1" dirty="0" smtClean="0"/>
              <a:t>L</a:t>
            </a:r>
            <a:r>
              <a:rPr lang="nl-BE" sz="2400" b="1" dirty="0"/>
              <a:t>e</a:t>
            </a:r>
            <a:r>
              <a:rPr lang="nl-BE" sz="2400" b="1" dirty="0" smtClean="0"/>
              <a:t>gally incapacitated  </a:t>
            </a:r>
            <a:endParaRPr lang="en-GB" sz="2400" b="1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143672" y="1988840"/>
            <a:ext cx="2232248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Curved Up Arrow 19"/>
          <p:cNvSpPr/>
          <p:nvPr/>
        </p:nvSpPr>
        <p:spPr>
          <a:xfrm flipH="1" flipV="1">
            <a:off x="5735958" y="1026516"/>
            <a:ext cx="4320482" cy="1178348"/>
          </a:xfrm>
          <a:prstGeom prst="curved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375920" y="2339209"/>
            <a:ext cx="2160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b="1" dirty="0" smtClean="0"/>
              <a:t>Legal Act </a:t>
            </a:r>
          </a:p>
          <a:p>
            <a:r>
              <a:rPr lang="nl-BE" sz="2400" b="1" dirty="0" smtClean="0"/>
              <a:t>(void)  </a:t>
            </a:r>
            <a:endParaRPr lang="en-GB" sz="2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10056438" y="214222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b="1" dirty="0" smtClean="0"/>
              <a:t>Voidable  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82586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smtClean="0"/>
              <a:t>Introduction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0" y="620688"/>
            <a:ext cx="11521280" cy="525658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nl-BE" b="1" dirty="0" smtClean="0"/>
              <a:t>Research limitations</a:t>
            </a:r>
          </a:p>
          <a:p>
            <a:pPr>
              <a:lnSpc>
                <a:spcPct val="150000"/>
              </a:lnSpc>
            </a:pPr>
            <a:r>
              <a:rPr lang="nl-BE" b="1" dirty="0" smtClean="0"/>
              <a:t>General observations:</a:t>
            </a:r>
          </a:p>
          <a:p>
            <a:pPr lvl="1">
              <a:lnSpc>
                <a:spcPct val="150000"/>
              </a:lnSpc>
            </a:pPr>
            <a:r>
              <a:rPr lang="nl-BE" b="1" dirty="0" smtClean="0"/>
              <a:t>Factual capacity and legal capacity </a:t>
            </a:r>
          </a:p>
          <a:p>
            <a:pPr lvl="1">
              <a:lnSpc>
                <a:spcPct val="150000"/>
              </a:lnSpc>
            </a:pPr>
            <a:r>
              <a:rPr lang="nl-BE" b="1" dirty="0" smtClean="0"/>
              <a:t>Monistic or dualistic approach?</a:t>
            </a:r>
          </a:p>
          <a:p>
            <a:pPr lvl="1">
              <a:lnSpc>
                <a:spcPct val="150000"/>
              </a:lnSpc>
            </a:pPr>
            <a:r>
              <a:rPr lang="nl-BE" b="1" dirty="0" smtClean="0"/>
              <a:t>Principle of subsidiarity </a:t>
            </a:r>
          </a:p>
          <a:p>
            <a:pPr lvl="1">
              <a:lnSpc>
                <a:spcPct val="150000"/>
              </a:lnSpc>
            </a:pPr>
            <a:r>
              <a:rPr lang="nl-BE" b="1" dirty="0" smtClean="0"/>
              <a:t>Tailor-made approach?</a:t>
            </a:r>
          </a:p>
          <a:p>
            <a:pPr>
              <a:lnSpc>
                <a:spcPct val="150000"/>
              </a:lnSpc>
            </a:pPr>
            <a:r>
              <a:rPr lang="nl-BE" b="1" dirty="0" smtClean="0"/>
              <a:t>Safeguards </a:t>
            </a:r>
          </a:p>
          <a:p>
            <a:pPr lvl="1">
              <a:lnSpc>
                <a:spcPct val="150000"/>
              </a:lnSpc>
            </a:pPr>
            <a:endParaRPr lang="nl-BE" dirty="0"/>
          </a:p>
          <a:p>
            <a:pPr marL="914400" lvl="2" indent="0">
              <a:lnSpc>
                <a:spcPct val="150000"/>
              </a:lnSpc>
              <a:buNone/>
            </a:pPr>
            <a:endParaRPr lang="nl-BE" sz="1600" dirty="0"/>
          </a:p>
          <a:p>
            <a:pPr marL="457200" lvl="1" indent="0">
              <a:buNone/>
            </a:pPr>
            <a:endParaRPr lang="en-GB" b="1" dirty="0">
              <a:solidFill>
                <a:schemeClr val="accent1"/>
              </a:solidFill>
            </a:endParaRPr>
          </a:p>
        </p:txBody>
      </p:sp>
      <p:pic>
        <p:nvPicPr>
          <p:cNvPr id="4" name="Picture 3" descr="C:\Users\lucp10105\AppData\Local\Microsoft\Windows\INetCache\Content.MSO\1866C975.tmp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88" y="5877272"/>
            <a:ext cx="1494036" cy="9780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9965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smtClean="0"/>
              <a:t>Safeguards 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0" y="738484"/>
            <a:ext cx="11521280" cy="5138788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nl-BE" b="1" dirty="0" smtClean="0"/>
          </a:p>
          <a:p>
            <a:pPr lvl="1">
              <a:lnSpc>
                <a:spcPct val="150000"/>
              </a:lnSpc>
            </a:pPr>
            <a:endParaRPr lang="nl-BE" dirty="0"/>
          </a:p>
          <a:p>
            <a:pPr marL="914400" lvl="2" indent="0">
              <a:lnSpc>
                <a:spcPct val="150000"/>
              </a:lnSpc>
              <a:buNone/>
            </a:pPr>
            <a:endParaRPr lang="nl-BE" sz="1600" dirty="0"/>
          </a:p>
          <a:p>
            <a:pPr marL="457200" lvl="1" indent="0">
              <a:buNone/>
            </a:pPr>
            <a:endParaRPr lang="en-GB" b="1" dirty="0">
              <a:solidFill>
                <a:schemeClr val="accent1"/>
              </a:solidFill>
            </a:endParaRPr>
          </a:p>
        </p:txBody>
      </p:sp>
      <p:pic>
        <p:nvPicPr>
          <p:cNvPr id="4" name="Picture 3" descr="C:\Users\lucp10105\AppData\Local\Microsoft\Windows\INetCache\Content.MSO\1866C975.tmp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88" y="5877272"/>
            <a:ext cx="1494036" cy="97802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" name="Group 5"/>
          <p:cNvGrpSpPr/>
          <p:nvPr/>
        </p:nvGrpSpPr>
        <p:grpSpPr>
          <a:xfrm>
            <a:off x="223099" y="1412776"/>
            <a:ext cx="2848565" cy="3240360"/>
            <a:chOff x="361958" y="31045"/>
            <a:chExt cx="2357070" cy="1649872"/>
          </a:xfrm>
        </p:grpSpPr>
        <p:sp>
          <p:nvSpPr>
            <p:cNvPr id="7" name="Rounded Rectangle 6"/>
            <p:cNvSpPr/>
            <p:nvPr/>
          </p:nvSpPr>
          <p:spPr>
            <a:xfrm>
              <a:off x="361958" y="31045"/>
              <a:ext cx="2357070" cy="1649872"/>
            </a:xfrm>
            <a:prstGeom prst="roundRect">
              <a:avLst>
                <a:gd name="adj" fmla="val 166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4"/>
            <p:cNvSpPr txBox="1"/>
            <p:nvPr/>
          </p:nvSpPr>
          <p:spPr>
            <a:xfrm>
              <a:off x="442513" y="111600"/>
              <a:ext cx="2195960" cy="14887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kern="1200" dirty="0" smtClean="0"/>
                <a:t>Legally incapable (declared) or </a:t>
              </a:r>
            </a:p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kern="1200" dirty="0" smtClean="0"/>
                <a:t>Factual incapable at the time of concluding (proof)</a:t>
              </a:r>
              <a:endParaRPr lang="en-US" sz="2400" b="1" kern="12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719736" y="1570987"/>
            <a:ext cx="3498925" cy="1029546"/>
            <a:chOff x="2816598" y="264160"/>
            <a:chExt cx="4222992" cy="1029546"/>
          </a:xfrm>
        </p:grpSpPr>
        <p:sp>
          <p:nvSpPr>
            <p:cNvPr id="10" name="Rectangle 9"/>
            <p:cNvSpPr/>
            <p:nvPr/>
          </p:nvSpPr>
          <p:spPr>
            <a:xfrm>
              <a:off x="2816598" y="264160"/>
              <a:ext cx="4199731" cy="1029546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TextBox 10"/>
            <p:cNvSpPr txBox="1"/>
            <p:nvPr/>
          </p:nvSpPr>
          <p:spPr>
            <a:xfrm>
              <a:off x="2839859" y="264160"/>
              <a:ext cx="4199731" cy="1029546"/>
            </a:xfrm>
            <a:prstGeom prst="rect">
              <a:avLst/>
            </a:prstGeom>
            <a:solidFill>
              <a:srgbClr val="7030A0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875" tIns="15875" rIns="15875" bIns="15875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500" kern="1200" dirty="0" smtClean="0"/>
                <a:t>Void (mostly unilateral acts)</a:t>
              </a:r>
              <a:endParaRPr lang="en-US" sz="2500" kern="12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719736" y="3078255"/>
            <a:ext cx="3479652" cy="1029546"/>
            <a:chOff x="2816598" y="264160"/>
            <a:chExt cx="4199731" cy="1029546"/>
          </a:xfrm>
          <a:solidFill>
            <a:srgbClr val="7030A0"/>
          </a:solidFill>
        </p:grpSpPr>
        <p:sp>
          <p:nvSpPr>
            <p:cNvPr id="13" name="Rectangle 12"/>
            <p:cNvSpPr/>
            <p:nvPr/>
          </p:nvSpPr>
          <p:spPr>
            <a:xfrm>
              <a:off x="2816598" y="264160"/>
              <a:ext cx="4199731" cy="1029546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TextBox 13"/>
            <p:cNvSpPr txBox="1"/>
            <p:nvPr/>
          </p:nvSpPr>
          <p:spPr>
            <a:xfrm>
              <a:off x="2816598" y="264160"/>
              <a:ext cx="4199731" cy="1029546"/>
            </a:xfrm>
            <a:prstGeom prst="rect">
              <a:avLst/>
            </a:prstGeom>
            <a:solidFill>
              <a:srgbClr val="92D050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875" tIns="15875" rIns="15875" bIns="15875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500" kern="1200" dirty="0" smtClean="0"/>
                <a:t>Voidable</a:t>
              </a:r>
              <a:endParaRPr lang="en-US" sz="2500" kern="12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742201" y="5157192"/>
            <a:ext cx="3479652" cy="1029546"/>
            <a:chOff x="2816598" y="264160"/>
            <a:chExt cx="4199731" cy="1029546"/>
          </a:xfrm>
        </p:grpSpPr>
        <p:sp>
          <p:nvSpPr>
            <p:cNvPr id="16" name="Rectangle 15"/>
            <p:cNvSpPr/>
            <p:nvPr/>
          </p:nvSpPr>
          <p:spPr>
            <a:xfrm>
              <a:off x="2816598" y="264160"/>
              <a:ext cx="4199731" cy="1029546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TextBox 16"/>
            <p:cNvSpPr txBox="1"/>
            <p:nvPr/>
          </p:nvSpPr>
          <p:spPr>
            <a:xfrm>
              <a:off x="2816598" y="264160"/>
              <a:ext cx="4199731" cy="1029546"/>
            </a:xfrm>
            <a:prstGeom prst="rect">
              <a:avLst/>
            </a:prstGeom>
            <a:solidFill>
              <a:schemeClr val="tx2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875" tIns="15875" rIns="15875" bIns="15875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500" dirty="0" smtClean="0"/>
                <a:t>Only in case of legally incapable: transactions without authorization</a:t>
              </a:r>
              <a:endParaRPr lang="en-US" sz="2500" kern="12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040216" y="260762"/>
            <a:ext cx="3691285" cy="719966"/>
            <a:chOff x="2839865" y="261061"/>
            <a:chExt cx="4199731" cy="1029546"/>
          </a:xfrm>
          <a:solidFill>
            <a:srgbClr val="92D050"/>
          </a:solidFill>
        </p:grpSpPr>
        <p:sp>
          <p:nvSpPr>
            <p:cNvPr id="22" name="Rectangle 21"/>
            <p:cNvSpPr/>
            <p:nvPr/>
          </p:nvSpPr>
          <p:spPr>
            <a:xfrm>
              <a:off x="2839865" y="261061"/>
              <a:ext cx="4199731" cy="1029546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TextBox 22"/>
            <p:cNvSpPr txBox="1"/>
            <p:nvPr/>
          </p:nvSpPr>
          <p:spPr>
            <a:xfrm>
              <a:off x="2839865" y="261061"/>
              <a:ext cx="4199731" cy="102954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875" tIns="15875" rIns="15875" bIns="15875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500" dirty="0" smtClean="0"/>
                <a:t>Automatically </a:t>
              </a:r>
              <a:endParaRPr lang="en-US" sz="2500" kern="1200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8040216" y="1060113"/>
            <a:ext cx="3671614" cy="720080"/>
            <a:chOff x="2839865" y="261061"/>
            <a:chExt cx="4199731" cy="1029546"/>
          </a:xfrm>
          <a:solidFill>
            <a:srgbClr val="92D050"/>
          </a:solidFill>
        </p:grpSpPr>
        <p:sp>
          <p:nvSpPr>
            <p:cNvPr id="26" name="Rectangle 25"/>
            <p:cNvSpPr/>
            <p:nvPr/>
          </p:nvSpPr>
          <p:spPr>
            <a:xfrm>
              <a:off x="2839865" y="261061"/>
              <a:ext cx="4199731" cy="1029546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TextBox 26"/>
            <p:cNvSpPr txBox="1"/>
            <p:nvPr/>
          </p:nvSpPr>
          <p:spPr>
            <a:xfrm>
              <a:off x="2839865" y="261061"/>
              <a:ext cx="4199731" cy="90314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875" tIns="15875" rIns="15875" bIns="15875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500" dirty="0" smtClean="0"/>
                <a:t>In case of detriment </a:t>
              </a:r>
              <a:endParaRPr lang="en-US" sz="2500" kern="1200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8040216" y="1859578"/>
            <a:ext cx="3694276" cy="1029546"/>
            <a:chOff x="3228008" y="907626"/>
            <a:chExt cx="3394623" cy="1029546"/>
          </a:xfrm>
        </p:grpSpPr>
        <p:sp>
          <p:nvSpPr>
            <p:cNvPr id="29" name="Rectangle 28"/>
            <p:cNvSpPr/>
            <p:nvPr/>
          </p:nvSpPr>
          <p:spPr>
            <a:xfrm>
              <a:off x="3228008" y="907626"/>
              <a:ext cx="3376913" cy="1029546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TextBox 29"/>
            <p:cNvSpPr txBox="1"/>
            <p:nvPr/>
          </p:nvSpPr>
          <p:spPr>
            <a:xfrm>
              <a:off x="3245718" y="907626"/>
              <a:ext cx="3376913" cy="1029545"/>
            </a:xfrm>
            <a:prstGeom prst="rect">
              <a:avLst/>
            </a:prstGeom>
            <a:solidFill>
              <a:srgbClr val="92D050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605" tIns="14605" rIns="14605" bIns="14605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dirty="0" smtClean="0"/>
                <a:t>Balancing with rights of third parties of good faith (ex. awareness of measure)</a:t>
              </a:r>
              <a:endParaRPr lang="en-US" sz="2300" kern="12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8040216" y="3002853"/>
            <a:ext cx="3671614" cy="1007364"/>
            <a:chOff x="2839865" y="261061"/>
            <a:chExt cx="4199731" cy="1029546"/>
          </a:xfrm>
          <a:solidFill>
            <a:srgbClr val="FFC000"/>
          </a:solidFill>
        </p:grpSpPr>
        <p:sp>
          <p:nvSpPr>
            <p:cNvPr id="32" name="Rectangle 31"/>
            <p:cNvSpPr/>
            <p:nvPr/>
          </p:nvSpPr>
          <p:spPr>
            <a:xfrm>
              <a:off x="2839865" y="261061"/>
              <a:ext cx="4199731" cy="1029546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TextBox 32"/>
            <p:cNvSpPr txBox="1"/>
            <p:nvPr/>
          </p:nvSpPr>
          <p:spPr>
            <a:xfrm>
              <a:off x="2839865" y="261061"/>
              <a:ext cx="4199731" cy="1029546"/>
            </a:xfrm>
            <a:prstGeom prst="rect">
              <a:avLst/>
            </a:prstGeom>
            <a:solidFill>
              <a:srgbClr val="92D050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875" tIns="15875" rIns="15875" bIns="15875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500" dirty="0" smtClean="0"/>
                <a:t>Alternative sanction (ex. reduction of commitments) </a:t>
              </a:r>
              <a:endParaRPr lang="en-US" sz="2500" kern="1200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8040216" y="4121895"/>
            <a:ext cx="3691285" cy="719966"/>
            <a:chOff x="2839865" y="261061"/>
            <a:chExt cx="4199731" cy="1029546"/>
          </a:xfrm>
          <a:solidFill>
            <a:srgbClr val="92D050"/>
          </a:solidFill>
        </p:grpSpPr>
        <p:sp>
          <p:nvSpPr>
            <p:cNvPr id="35" name="Rectangle 34"/>
            <p:cNvSpPr/>
            <p:nvPr/>
          </p:nvSpPr>
          <p:spPr>
            <a:xfrm>
              <a:off x="2839865" y="261061"/>
              <a:ext cx="4199731" cy="1029546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TextBox 35"/>
            <p:cNvSpPr txBox="1"/>
            <p:nvPr/>
          </p:nvSpPr>
          <p:spPr>
            <a:xfrm>
              <a:off x="2839865" y="261061"/>
              <a:ext cx="4199731" cy="102954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875" tIns="15875" rIns="15875" bIns="15875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500" dirty="0" smtClean="0"/>
                <a:t>Confirmation </a:t>
              </a:r>
              <a:endParaRPr lang="en-US" sz="2500" kern="12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8065532" y="5297370"/>
            <a:ext cx="3691285" cy="735550"/>
            <a:chOff x="2839865" y="238776"/>
            <a:chExt cx="4199731" cy="1051831"/>
          </a:xfrm>
          <a:solidFill>
            <a:schemeClr val="tx2"/>
          </a:solidFill>
        </p:grpSpPr>
        <p:sp>
          <p:nvSpPr>
            <p:cNvPr id="39" name="Rectangle 38"/>
            <p:cNvSpPr/>
            <p:nvPr/>
          </p:nvSpPr>
          <p:spPr>
            <a:xfrm>
              <a:off x="2839865" y="261061"/>
              <a:ext cx="4199731" cy="1029546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TextBox 39"/>
            <p:cNvSpPr txBox="1"/>
            <p:nvPr/>
          </p:nvSpPr>
          <p:spPr>
            <a:xfrm>
              <a:off x="2839865" y="238776"/>
              <a:ext cx="4199731" cy="102954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875" tIns="15875" rIns="15875" bIns="15875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500" dirty="0" smtClean="0"/>
                <a:t>Without effect </a:t>
              </a:r>
              <a:endParaRPr lang="en-US" sz="2500" kern="1200" dirty="0"/>
            </a:p>
          </p:txBody>
        </p:sp>
      </p:grpSp>
      <p:cxnSp>
        <p:nvCxnSpPr>
          <p:cNvPr id="42" name="Straight Arrow Connector 41"/>
          <p:cNvCxnSpPr>
            <a:stCxn id="17" idx="3"/>
            <a:endCxn id="39" idx="1"/>
          </p:cNvCxnSpPr>
          <p:nvPr/>
        </p:nvCxnSpPr>
        <p:spPr>
          <a:xfrm>
            <a:off x="7221853" y="5671965"/>
            <a:ext cx="843679" cy="97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10" idx="1"/>
          </p:cNvCxnSpPr>
          <p:nvPr/>
        </p:nvCxnSpPr>
        <p:spPr>
          <a:xfrm flipV="1">
            <a:off x="3071663" y="2085760"/>
            <a:ext cx="648073" cy="80336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endCxn id="14" idx="1"/>
          </p:cNvCxnSpPr>
          <p:nvPr/>
        </p:nvCxnSpPr>
        <p:spPr>
          <a:xfrm>
            <a:off x="3071663" y="2849476"/>
            <a:ext cx="648073" cy="74355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13" idx="3"/>
          </p:cNvCxnSpPr>
          <p:nvPr/>
        </p:nvCxnSpPr>
        <p:spPr>
          <a:xfrm>
            <a:off x="7199388" y="3593028"/>
            <a:ext cx="444304" cy="0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7658601" y="620745"/>
            <a:ext cx="14537" cy="3874181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7658601" y="620745"/>
            <a:ext cx="38161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7692809" y="1420153"/>
            <a:ext cx="347407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7712082" y="2374350"/>
            <a:ext cx="347407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7692809" y="3506535"/>
            <a:ext cx="347407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endCxn id="36" idx="1"/>
          </p:cNvCxnSpPr>
          <p:nvPr/>
        </p:nvCxnSpPr>
        <p:spPr>
          <a:xfrm flipV="1">
            <a:off x="7643692" y="4481878"/>
            <a:ext cx="396524" cy="1304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035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1048368" y="836712"/>
            <a:ext cx="9313035" cy="936104"/>
          </a:xfrm>
        </p:spPr>
        <p:txBody>
          <a:bodyPr>
            <a:normAutofit/>
          </a:bodyPr>
          <a:lstStyle/>
          <a:p>
            <a:r>
              <a:rPr lang="nl-NL" dirty="0" smtClean="0"/>
              <a:t>Thanks for your attention!</a:t>
            </a:r>
            <a:endParaRPr lang="nl-NL" dirty="0"/>
          </a:p>
        </p:txBody>
      </p:sp>
      <p:sp>
        <p:nvSpPr>
          <p:cNvPr id="5" name="Subtitel 4"/>
          <p:cNvSpPr>
            <a:spLocks noGrp="1"/>
          </p:cNvSpPr>
          <p:nvPr>
            <p:ph type="subTitle" idx="1"/>
          </p:nvPr>
        </p:nvSpPr>
        <p:spPr>
          <a:xfrm>
            <a:off x="1048367" y="1988840"/>
            <a:ext cx="9313035" cy="720080"/>
          </a:xfrm>
        </p:spPr>
        <p:txBody>
          <a:bodyPr>
            <a:normAutofit/>
          </a:bodyPr>
          <a:lstStyle/>
          <a:p>
            <a:r>
              <a:rPr lang="nl-NL" dirty="0" smtClean="0">
                <a:hlinkClick r:id="rId2"/>
              </a:rPr>
              <a:t>Tim.Wuyts@uhasselt.be</a:t>
            </a:r>
            <a:r>
              <a:rPr lang="nl-NL" dirty="0" smtClean="0"/>
              <a:t>  </a:t>
            </a:r>
            <a:endParaRPr lang="nl-NL" dirty="0"/>
          </a:p>
        </p:txBody>
      </p:sp>
      <p:pic>
        <p:nvPicPr>
          <p:cNvPr id="6" name="Picture 5" descr="C:\Users\lucp10105\AppData\Local\Microsoft\Windows\INetCache\Content.MSO\1866C975.t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352" y="4941168"/>
            <a:ext cx="2574156" cy="16260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867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smtClean="0"/>
              <a:t>Research limitations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0" y="738484"/>
            <a:ext cx="11521280" cy="513878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nl-BE" b="1" dirty="0" smtClean="0"/>
              <a:t>Research limitations</a:t>
            </a:r>
          </a:p>
          <a:p>
            <a:pPr lvl="1">
              <a:lnSpc>
                <a:spcPct val="150000"/>
              </a:lnSpc>
            </a:pPr>
            <a:r>
              <a:rPr lang="nl-BE" sz="2000" b="1" dirty="0" smtClean="0"/>
              <a:t>Available country reports </a:t>
            </a:r>
            <a:r>
              <a:rPr lang="nl-BE" sz="2000" dirty="0" smtClean="0"/>
              <a:t>(available on FL-EUR and Family &amp; Law) (27/29)</a:t>
            </a:r>
          </a:p>
          <a:p>
            <a:pPr lvl="1">
              <a:lnSpc>
                <a:spcPct val="150000"/>
              </a:lnSpc>
            </a:pPr>
            <a:r>
              <a:rPr lang="nl-BE" sz="2000" dirty="0" smtClean="0"/>
              <a:t>Extensiveness of the </a:t>
            </a:r>
            <a:r>
              <a:rPr lang="nl-BE" sz="2000" b="1" dirty="0" smtClean="0"/>
              <a:t>answers, interpretation, links between the answers</a:t>
            </a:r>
          </a:p>
          <a:p>
            <a:pPr lvl="1">
              <a:lnSpc>
                <a:spcPct val="150000"/>
              </a:lnSpc>
            </a:pPr>
            <a:r>
              <a:rPr lang="nl-BE" sz="2000" b="1" dirty="0" smtClean="0"/>
              <a:t>Complexity </a:t>
            </a:r>
            <a:r>
              <a:rPr lang="nl-BE" sz="2000" dirty="0" smtClean="0"/>
              <a:t>  </a:t>
            </a:r>
          </a:p>
          <a:p>
            <a:pPr lvl="1">
              <a:lnSpc>
                <a:spcPct val="150000"/>
              </a:lnSpc>
            </a:pPr>
            <a:r>
              <a:rPr lang="nl-BE" sz="2000" dirty="0" smtClean="0"/>
              <a:t>Law in the </a:t>
            </a:r>
            <a:r>
              <a:rPr lang="nl-BE" sz="2000" b="1" dirty="0" smtClean="0"/>
              <a:t>books</a:t>
            </a:r>
            <a:r>
              <a:rPr lang="nl-BE" sz="2000" dirty="0" smtClean="0"/>
              <a:t> </a:t>
            </a:r>
            <a:r>
              <a:rPr lang="nl-BE" sz="2000" dirty="0" smtClean="0">
                <a:sym typeface="Wingdings" panose="05000000000000000000" pitchFamily="2" charset="2"/>
              </a:rPr>
              <a:t> the law </a:t>
            </a:r>
            <a:r>
              <a:rPr lang="nl-BE" sz="2000" b="1" dirty="0" smtClean="0">
                <a:sym typeface="Wingdings" panose="05000000000000000000" pitchFamily="2" charset="2"/>
              </a:rPr>
              <a:t>in action</a:t>
            </a:r>
          </a:p>
          <a:p>
            <a:pPr lvl="1">
              <a:lnSpc>
                <a:spcPct val="150000"/>
              </a:lnSpc>
            </a:pPr>
            <a:r>
              <a:rPr lang="nl-BE" sz="2000" b="1" dirty="0" smtClean="0">
                <a:sym typeface="Wingdings" panose="05000000000000000000" pitchFamily="2" charset="2"/>
              </a:rPr>
              <a:t>Q8-9, </a:t>
            </a:r>
            <a:r>
              <a:rPr lang="nl-BE" sz="2000" b="1" dirty="0" smtClean="0">
                <a:sym typeface="Wingdings" panose="05000000000000000000" pitchFamily="2" charset="2"/>
              </a:rPr>
              <a:t>16 and 24 </a:t>
            </a:r>
            <a:r>
              <a:rPr lang="nl-BE" sz="2000" dirty="0" smtClean="0">
                <a:sym typeface="Wingdings" panose="05000000000000000000" pitchFamily="2" charset="2"/>
              </a:rPr>
              <a:t>partially submitted for feedback by Fiore Schuthof  </a:t>
            </a:r>
            <a:r>
              <a:rPr lang="nl-BE" sz="2000" dirty="0" smtClean="0"/>
              <a:t> </a:t>
            </a:r>
          </a:p>
          <a:p>
            <a:pPr lvl="1">
              <a:lnSpc>
                <a:spcPct val="150000"/>
              </a:lnSpc>
            </a:pPr>
            <a:r>
              <a:rPr lang="nl-BE" sz="2000" b="1" dirty="0" smtClean="0"/>
              <a:t>Q23, 25-28</a:t>
            </a:r>
            <a:r>
              <a:rPr lang="nl-BE" sz="2000" dirty="0" smtClean="0"/>
              <a:t> submitted this year =&gt; </a:t>
            </a:r>
            <a:r>
              <a:rPr lang="nl-BE" sz="2000" dirty="0" smtClean="0"/>
              <a:t>still receiving feedback</a:t>
            </a:r>
            <a:endParaRPr lang="nl-BE" sz="2000" dirty="0" smtClean="0"/>
          </a:p>
          <a:p>
            <a:pPr lvl="1">
              <a:lnSpc>
                <a:spcPct val="150000"/>
              </a:lnSpc>
            </a:pPr>
            <a:r>
              <a:rPr lang="nl-BE" sz="2000" b="1" dirty="0" smtClean="0"/>
              <a:t>Focus</a:t>
            </a:r>
            <a:r>
              <a:rPr lang="nl-BE" sz="2000" dirty="0" smtClean="0"/>
              <a:t>: typology based on common characteristics </a:t>
            </a:r>
          </a:p>
          <a:p>
            <a:pPr lvl="1">
              <a:lnSpc>
                <a:spcPct val="150000"/>
              </a:lnSpc>
            </a:pPr>
            <a:endParaRPr lang="nl-BE" dirty="0"/>
          </a:p>
          <a:p>
            <a:pPr marL="914400" lvl="2" indent="0">
              <a:lnSpc>
                <a:spcPct val="150000"/>
              </a:lnSpc>
              <a:buNone/>
            </a:pPr>
            <a:endParaRPr lang="nl-BE" sz="1600" dirty="0"/>
          </a:p>
          <a:p>
            <a:pPr marL="457200" lvl="1" indent="0">
              <a:buNone/>
            </a:pPr>
            <a:endParaRPr lang="en-GB" b="1" dirty="0">
              <a:solidFill>
                <a:schemeClr val="accent1"/>
              </a:solidFill>
            </a:endParaRPr>
          </a:p>
        </p:txBody>
      </p:sp>
      <p:pic>
        <p:nvPicPr>
          <p:cNvPr id="4" name="Picture 3" descr="C:\Users\lucp10105\AppData\Local\Microsoft\Windows\INetCache\Content.MSO\1866C975.tmp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88" y="5877272"/>
            <a:ext cx="1494036" cy="9780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778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smtClean="0"/>
              <a:t>Factual incapacity and legal consequences  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endParaRPr lang="nl-BE" dirty="0"/>
          </a:p>
          <a:p>
            <a:pPr marL="914400" lvl="2" indent="0">
              <a:lnSpc>
                <a:spcPct val="150000"/>
              </a:lnSpc>
              <a:buNone/>
            </a:pPr>
            <a:endParaRPr lang="nl-BE" sz="1600" dirty="0"/>
          </a:p>
          <a:p>
            <a:pPr marL="457200" lvl="1" indent="0">
              <a:buNone/>
            </a:pPr>
            <a:endParaRPr lang="en-GB" b="1" dirty="0">
              <a:solidFill>
                <a:schemeClr val="accent1"/>
              </a:solidFill>
            </a:endParaRPr>
          </a:p>
        </p:txBody>
      </p:sp>
      <p:pic>
        <p:nvPicPr>
          <p:cNvPr id="4" name="Picture 3" descr="C:\Users\lucp10105\AppData\Local\Microsoft\Windows\INetCache\Content.MSO\1866C975.tmp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88" y="5877272"/>
            <a:ext cx="1494036" cy="97802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505159098"/>
              </p:ext>
            </p:extLst>
          </p:nvPr>
        </p:nvGraphicFramePr>
        <p:xfrm>
          <a:off x="551384" y="836712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079478" y="438402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Judged in advance (ex. Court order, by support person)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8081882" y="1653371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Judged after decision   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8417584" y="5022361"/>
            <a:ext cx="1984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Time- and decision specific 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0821391" y="1761713"/>
            <a:ext cx="1095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Void or voidable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0682943" y="3334133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Void or voidable </a:t>
            </a:r>
            <a:endParaRPr lang="en-GB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7036703" y="920088"/>
            <a:ext cx="936104" cy="85796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7036703" y="1876282"/>
            <a:ext cx="990564" cy="14019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7036703" y="3645024"/>
            <a:ext cx="122413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9769981" y="1934495"/>
            <a:ext cx="656250" cy="803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10" idx="1"/>
          </p:cNvCxnSpPr>
          <p:nvPr/>
        </p:nvCxnSpPr>
        <p:spPr>
          <a:xfrm>
            <a:off x="10236329" y="3657298"/>
            <a:ext cx="446614" cy="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10190530" y="991804"/>
            <a:ext cx="656250" cy="803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0914397" y="684226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Prohibit action/..</a:t>
            </a:r>
            <a:endParaRPr lang="en-GB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7036703" y="5445224"/>
            <a:ext cx="122413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463678" y="3343646"/>
            <a:ext cx="19846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Always assessed in advance (stamp)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35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smtClean="0"/>
              <a:t>Factual incapacity? 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0" y="738484"/>
            <a:ext cx="11521280" cy="5138788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nl-BE" b="1" dirty="0" smtClean="0"/>
              <a:t> </a:t>
            </a:r>
          </a:p>
          <a:p>
            <a:pPr lvl="1">
              <a:lnSpc>
                <a:spcPct val="150000"/>
              </a:lnSpc>
            </a:pPr>
            <a:endParaRPr lang="nl-BE" dirty="0"/>
          </a:p>
          <a:p>
            <a:pPr marL="914400" lvl="2" indent="0">
              <a:lnSpc>
                <a:spcPct val="150000"/>
              </a:lnSpc>
              <a:buNone/>
            </a:pPr>
            <a:endParaRPr lang="nl-BE" sz="1600" dirty="0"/>
          </a:p>
          <a:p>
            <a:pPr marL="457200" lvl="1" indent="0">
              <a:buNone/>
            </a:pPr>
            <a:endParaRPr lang="en-GB" b="1" dirty="0">
              <a:solidFill>
                <a:schemeClr val="accent1"/>
              </a:solidFill>
            </a:endParaRPr>
          </a:p>
        </p:txBody>
      </p:sp>
      <p:pic>
        <p:nvPicPr>
          <p:cNvPr id="4" name="Picture 3" descr="C:\Users\lucp10105\AppData\Local\Microsoft\Windows\INetCache\Content.MSO\1866C975.tmp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88" y="5877272"/>
            <a:ext cx="1494036" cy="97802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oup 4"/>
          <p:cNvGrpSpPr/>
          <p:nvPr/>
        </p:nvGrpSpPr>
        <p:grpSpPr>
          <a:xfrm>
            <a:off x="51315" y="1146506"/>
            <a:ext cx="1526541" cy="1453089"/>
            <a:chOff x="361958" y="31045"/>
            <a:chExt cx="2357070" cy="1649872"/>
          </a:xfrm>
        </p:grpSpPr>
        <p:sp>
          <p:nvSpPr>
            <p:cNvPr id="6" name="Rounded Rectangle 5"/>
            <p:cNvSpPr/>
            <p:nvPr/>
          </p:nvSpPr>
          <p:spPr>
            <a:xfrm>
              <a:off x="361958" y="31045"/>
              <a:ext cx="2357070" cy="1649872"/>
            </a:xfrm>
            <a:prstGeom prst="roundRect">
              <a:avLst>
                <a:gd name="adj" fmla="val 166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ounded Rectangle 4"/>
            <p:cNvSpPr txBox="1"/>
            <p:nvPr/>
          </p:nvSpPr>
          <p:spPr>
            <a:xfrm>
              <a:off x="442513" y="111600"/>
              <a:ext cx="2195960" cy="14887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dirty="0" smtClean="0"/>
                <a:t>Cause</a:t>
              </a:r>
              <a:endParaRPr lang="en-US" sz="2400" kern="12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767908" y="4348727"/>
            <a:ext cx="2195960" cy="1609100"/>
            <a:chOff x="361958" y="31045"/>
            <a:chExt cx="2357070" cy="1649872"/>
          </a:xfrm>
        </p:grpSpPr>
        <p:sp>
          <p:nvSpPr>
            <p:cNvPr id="10" name="Rounded Rectangle 9"/>
            <p:cNvSpPr/>
            <p:nvPr/>
          </p:nvSpPr>
          <p:spPr>
            <a:xfrm>
              <a:off x="361958" y="31045"/>
              <a:ext cx="2357070" cy="1649872"/>
            </a:xfrm>
            <a:prstGeom prst="roundRect">
              <a:avLst>
                <a:gd name="adj" fmla="val 166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ounded Rectangle 4"/>
            <p:cNvSpPr txBox="1"/>
            <p:nvPr/>
          </p:nvSpPr>
          <p:spPr>
            <a:xfrm>
              <a:off x="442513" y="111600"/>
              <a:ext cx="2195960" cy="14887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dirty="0" smtClean="0"/>
                <a:t>Consequence</a:t>
              </a:r>
              <a:endParaRPr lang="en-US" sz="2400" kern="1200" dirty="0"/>
            </a:p>
          </p:txBody>
        </p:sp>
      </p:grpSp>
      <p:sp>
        <p:nvSpPr>
          <p:cNvPr id="12" name="Down Arrow 11"/>
          <p:cNvSpPr/>
          <p:nvPr/>
        </p:nvSpPr>
        <p:spPr>
          <a:xfrm>
            <a:off x="874258" y="3132907"/>
            <a:ext cx="576064" cy="924816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3" name="Group 12"/>
          <p:cNvGrpSpPr/>
          <p:nvPr/>
        </p:nvGrpSpPr>
        <p:grpSpPr>
          <a:xfrm>
            <a:off x="3819546" y="703876"/>
            <a:ext cx="3494287" cy="716990"/>
            <a:chOff x="361958" y="31045"/>
            <a:chExt cx="2357070" cy="1649872"/>
          </a:xfrm>
          <a:solidFill>
            <a:srgbClr val="7030A0"/>
          </a:solidFill>
        </p:grpSpPr>
        <p:sp>
          <p:nvSpPr>
            <p:cNvPr id="14" name="Rounded Rectangle 13"/>
            <p:cNvSpPr/>
            <p:nvPr/>
          </p:nvSpPr>
          <p:spPr>
            <a:xfrm>
              <a:off x="361958" y="31045"/>
              <a:ext cx="2357070" cy="1649872"/>
            </a:xfrm>
            <a:prstGeom prst="roundRect">
              <a:avLst>
                <a:gd name="adj" fmla="val 1667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ounded Rectangle 4"/>
            <p:cNvSpPr txBox="1"/>
            <p:nvPr/>
          </p:nvSpPr>
          <p:spPr>
            <a:xfrm>
              <a:off x="442513" y="111601"/>
              <a:ext cx="2195960" cy="104736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dirty="0" smtClean="0"/>
                <a:t>Health condition</a:t>
              </a:r>
              <a:endParaRPr lang="en-US" sz="2400" kern="12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819546" y="1490611"/>
            <a:ext cx="3528393" cy="764880"/>
            <a:chOff x="361958" y="31045"/>
            <a:chExt cx="2357070" cy="1649872"/>
          </a:xfrm>
        </p:grpSpPr>
        <p:sp>
          <p:nvSpPr>
            <p:cNvPr id="18" name="Rounded Rectangle 17"/>
            <p:cNvSpPr/>
            <p:nvPr/>
          </p:nvSpPr>
          <p:spPr>
            <a:xfrm>
              <a:off x="361958" y="31045"/>
              <a:ext cx="2357070" cy="1649872"/>
            </a:xfrm>
            <a:prstGeom prst="roundRect">
              <a:avLst>
                <a:gd name="adj" fmla="val 166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Rounded Rectangle 4"/>
            <p:cNvSpPr txBox="1"/>
            <p:nvPr/>
          </p:nvSpPr>
          <p:spPr>
            <a:xfrm>
              <a:off x="510972" y="88804"/>
              <a:ext cx="2208056" cy="1525836"/>
            </a:xfrm>
            <a:prstGeom prst="rect">
              <a:avLst/>
            </a:prstGeom>
            <a:solidFill>
              <a:srgbClr val="7030A0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dirty="0" smtClean="0"/>
                <a:t>Behavior/addiction</a:t>
              </a:r>
            </a:p>
          </p:txBody>
        </p:sp>
      </p:grpSp>
      <p:sp>
        <p:nvSpPr>
          <p:cNvPr id="21" name="Rounded Rectangle 20"/>
          <p:cNvSpPr/>
          <p:nvPr/>
        </p:nvSpPr>
        <p:spPr>
          <a:xfrm>
            <a:off x="3819546" y="2360265"/>
            <a:ext cx="3528393" cy="791991"/>
          </a:xfrm>
          <a:prstGeom prst="roundRect">
            <a:avLst>
              <a:gd name="adj" fmla="val 16670"/>
            </a:avLst>
          </a:prstGeom>
          <a:solidFill>
            <a:srgbClr val="7030A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nl-BE" sz="2400" dirty="0" smtClean="0"/>
              <a:t>Vulnerability (danger for harm)</a:t>
            </a:r>
            <a:endParaRPr lang="en-GB" sz="2400" dirty="0"/>
          </a:p>
        </p:txBody>
      </p:sp>
      <p:grpSp>
        <p:nvGrpSpPr>
          <p:cNvPr id="25" name="Group 24"/>
          <p:cNvGrpSpPr/>
          <p:nvPr/>
        </p:nvGrpSpPr>
        <p:grpSpPr>
          <a:xfrm>
            <a:off x="8061669" y="365821"/>
            <a:ext cx="3532949" cy="614907"/>
            <a:chOff x="361958" y="31045"/>
            <a:chExt cx="2357070" cy="1649872"/>
          </a:xfrm>
          <a:solidFill>
            <a:srgbClr val="FFC000"/>
          </a:solidFill>
        </p:grpSpPr>
        <p:sp>
          <p:nvSpPr>
            <p:cNvPr id="26" name="Rounded Rectangle 25"/>
            <p:cNvSpPr/>
            <p:nvPr/>
          </p:nvSpPr>
          <p:spPr>
            <a:xfrm>
              <a:off x="361958" y="31045"/>
              <a:ext cx="2357070" cy="1649872"/>
            </a:xfrm>
            <a:prstGeom prst="roundRect">
              <a:avLst>
                <a:gd name="adj" fmla="val 1667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Rounded Rectangle 4"/>
            <p:cNvSpPr txBox="1"/>
            <p:nvPr/>
          </p:nvSpPr>
          <p:spPr>
            <a:xfrm>
              <a:off x="442513" y="111600"/>
              <a:ext cx="2195960" cy="148876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dirty="0" smtClean="0"/>
                <a:t>Mental</a:t>
              </a:r>
              <a:endParaRPr lang="en-US" sz="2400" kern="1200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8061669" y="1124282"/>
            <a:ext cx="3528392" cy="612784"/>
            <a:chOff x="361958" y="31045"/>
            <a:chExt cx="2357070" cy="1649872"/>
          </a:xfrm>
          <a:solidFill>
            <a:srgbClr val="FFC000"/>
          </a:solidFill>
        </p:grpSpPr>
        <p:sp>
          <p:nvSpPr>
            <p:cNvPr id="29" name="Rounded Rectangle 28"/>
            <p:cNvSpPr/>
            <p:nvPr/>
          </p:nvSpPr>
          <p:spPr>
            <a:xfrm>
              <a:off x="361958" y="31045"/>
              <a:ext cx="2357070" cy="1649872"/>
            </a:xfrm>
            <a:prstGeom prst="roundRect">
              <a:avLst>
                <a:gd name="adj" fmla="val 1667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Rounded Rectangle 4"/>
            <p:cNvSpPr txBox="1"/>
            <p:nvPr/>
          </p:nvSpPr>
          <p:spPr>
            <a:xfrm>
              <a:off x="442513" y="111600"/>
              <a:ext cx="2195960" cy="148876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dirty="0" smtClean="0"/>
                <a:t>Mental or physical </a:t>
              </a:r>
              <a:endParaRPr lang="en-US" sz="2400" kern="12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872738" y="3286219"/>
            <a:ext cx="3528392" cy="758923"/>
            <a:chOff x="361958" y="31045"/>
            <a:chExt cx="2357070" cy="1649872"/>
          </a:xfrm>
          <a:solidFill>
            <a:srgbClr val="92D050"/>
          </a:solidFill>
        </p:grpSpPr>
        <p:sp>
          <p:nvSpPr>
            <p:cNvPr id="33" name="Rounded Rectangle 32"/>
            <p:cNvSpPr/>
            <p:nvPr/>
          </p:nvSpPr>
          <p:spPr>
            <a:xfrm>
              <a:off x="361958" y="31045"/>
              <a:ext cx="2357070" cy="1649872"/>
            </a:xfrm>
            <a:prstGeom prst="roundRect">
              <a:avLst>
                <a:gd name="adj" fmla="val 1667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Rounded Rectangle 4"/>
            <p:cNvSpPr txBox="1"/>
            <p:nvPr/>
          </p:nvSpPr>
          <p:spPr>
            <a:xfrm>
              <a:off x="442513" y="111600"/>
              <a:ext cx="2195960" cy="148876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dirty="0" smtClean="0"/>
                <a:t>Inability to manage one’s own affairs</a:t>
              </a:r>
              <a:endParaRPr lang="en-US" sz="2400" kern="12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802493" y="4156166"/>
            <a:ext cx="3528392" cy="758923"/>
            <a:chOff x="361958" y="31045"/>
            <a:chExt cx="2357070" cy="1649872"/>
          </a:xfrm>
        </p:grpSpPr>
        <p:sp>
          <p:nvSpPr>
            <p:cNvPr id="36" name="Rounded Rectangle 35"/>
            <p:cNvSpPr/>
            <p:nvPr/>
          </p:nvSpPr>
          <p:spPr>
            <a:xfrm>
              <a:off x="361958" y="31045"/>
              <a:ext cx="2357070" cy="1649872"/>
            </a:xfrm>
            <a:prstGeom prst="roundRect">
              <a:avLst>
                <a:gd name="adj" fmla="val 166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Rounded Rectangle 4"/>
            <p:cNvSpPr txBox="1"/>
            <p:nvPr/>
          </p:nvSpPr>
          <p:spPr>
            <a:xfrm>
              <a:off x="442513" y="111600"/>
              <a:ext cx="2195960" cy="1488762"/>
            </a:xfrm>
            <a:prstGeom prst="rect">
              <a:avLst/>
            </a:prstGeom>
            <a:solidFill>
              <a:srgbClr val="92D050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dirty="0" smtClean="0"/>
                <a:t>Causing financial hardship</a:t>
              </a:r>
              <a:endParaRPr lang="en-US" sz="2400" kern="1200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3785441" y="4986112"/>
            <a:ext cx="3528392" cy="758923"/>
            <a:chOff x="361958" y="31045"/>
            <a:chExt cx="2357070" cy="1649872"/>
          </a:xfrm>
        </p:grpSpPr>
        <p:sp>
          <p:nvSpPr>
            <p:cNvPr id="40" name="Rounded Rectangle 39"/>
            <p:cNvSpPr/>
            <p:nvPr/>
          </p:nvSpPr>
          <p:spPr>
            <a:xfrm>
              <a:off x="361958" y="31045"/>
              <a:ext cx="2357070" cy="1649872"/>
            </a:xfrm>
            <a:prstGeom prst="roundRect">
              <a:avLst>
                <a:gd name="adj" fmla="val 166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Rounded Rectangle 4"/>
            <p:cNvSpPr txBox="1"/>
            <p:nvPr/>
          </p:nvSpPr>
          <p:spPr>
            <a:xfrm>
              <a:off x="442513" y="111600"/>
              <a:ext cx="2195960" cy="1488762"/>
            </a:xfrm>
            <a:prstGeom prst="rect">
              <a:avLst/>
            </a:prstGeom>
            <a:solidFill>
              <a:srgbClr val="92D050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dirty="0" smtClean="0"/>
                <a:t>Lacking (free) decision-making capacity</a:t>
              </a:r>
              <a:endParaRPr lang="en-US" sz="2400" kern="1200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3785441" y="5833419"/>
            <a:ext cx="3528392" cy="1024581"/>
            <a:chOff x="361958" y="31045"/>
            <a:chExt cx="2357070" cy="1649872"/>
          </a:xfrm>
        </p:grpSpPr>
        <p:sp>
          <p:nvSpPr>
            <p:cNvPr id="43" name="Rounded Rectangle 42"/>
            <p:cNvSpPr/>
            <p:nvPr/>
          </p:nvSpPr>
          <p:spPr>
            <a:xfrm>
              <a:off x="361958" y="31045"/>
              <a:ext cx="2357070" cy="1649872"/>
            </a:xfrm>
            <a:prstGeom prst="roundRect">
              <a:avLst>
                <a:gd name="adj" fmla="val 166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4" name="Rounded Rectangle 4"/>
            <p:cNvSpPr txBox="1"/>
            <p:nvPr/>
          </p:nvSpPr>
          <p:spPr>
            <a:xfrm>
              <a:off x="442513" y="111600"/>
              <a:ext cx="2195960" cy="1488762"/>
            </a:xfrm>
            <a:prstGeom prst="rect">
              <a:avLst/>
            </a:prstGeom>
            <a:solidFill>
              <a:srgbClr val="92D050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dirty="0" smtClean="0"/>
                <a:t>Need for support/help to safeguard rights and manage interests</a:t>
              </a:r>
              <a:endParaRPr lang="en-US" sz="2400" kern="1200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8057112" y="2372521"/>
            <a:ext cx="3532949" cy="1142734"/>
            <a:chOff x="361958" y="-21938"/>
            <a:chExt cx="2357070" cy="1702855"/>
          </a:xfrm>
          <a:solidFill>
            <a:srgbClr val="002060"/>
          </a:solidFill>
        </p:grpSpPr>
        <p:sp>
          <p:nvSpPr>
            <p:cNvPr id="46" name="Rounded Rectangle 45"/>
            <p:cNvSpPr/>
            <p:nvPr/>
          </p:nvSpPr>
          <p:spPr>
            <a:xfrm>
              <a:off x="361958" y="31045"/>
              <a:ext cx="2357070" cy="1649872"/>
            </a:xfrm>
            <a:prstGeom prst="roundRect">
              <a:avLst>
                <a:gd name="adj" fmla="val 1667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7" name="Rounded Rectangle 4"/>
            <p:cNvSpPr txBox="1"/>
            <p:nvPr/>
          </p:nvSpPr>
          <p:spPr>
            <a:xfrm>
              <a:off x="442513" y="-21938"/>
              <a:ext cx="2219112" cy="162230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dirty="0" smtClean="0"/>
                <a:t>+ (significant) risk of detriment to oneself or others</a:t>
              </a:r>
              <a:endParaRPr lang="en-US" sz="2400" kern="1200" dirty="0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8057112" y="3653024"/>
            <a:ext cx="3568879" cy="1006283"/>
            <a:chOff x="361958" y="31045"/>
            <a:chExt cx="2357070" cy="1649872"/>
          </a:xfrm>
        </p:grpSpPr>
        <p:sp>
          <p:nvSpPr>
            <p:cNvPr id="49" name="Rounded Rectangle 48"/>
            <p:cNvSpPr/>
            <p:nvPr/>
          </p:nvSpPr>
          <p:spPr>
            <a:xfrm>
              <a:off x="361958" y="31045"/>
              <a:ext cx="2357070" cy="1649872"/>
            </a:xfrm>
            <a:prstGeom prst="roundRect">
              <a:avLst>
                <a:gd name="adj" fmla="val 166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0" name="Rounded Rectangle 4"/>
            <p:cNvSpPr txBox="1"/>
            <p:nvPr/>
          </p:nvSpPr>
          <p:spPr>
            <a:xfrm>
              <a:off x="442513" y="111600"/>
              <a:ext cx="2195960" cy="1488762"/>
            </a:xfrm>
            <a:prstGeom prst="rect">
              <a:avLst/>
            </a:prstGeom>
            <a:solidFill>
              <a:srgbClr val="002060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/>
                <a:t>+ preventing </a:t>
              </a:r>
              <a:r>
                <a:rPr lang="en-US" sz="2400" dirty="0" smtClean="0"/>
                <a:t>considerable </a:t>
              </a:r>
              <a:r>
                <a:rPr lang="en-US" sz="2400" kern="1200" dirty="0" smtClean="0"/>
                <a:t>danger (right to voluntary harm)</a:t>
              </a:r>
              <a:endParaRPr lang="en-US" sz="2400" kern="1200" dirty="0"/>
            </a:p>
          </p:txBody>
        </p:sp>
      </p:grpSp>
      <p:cxnSp>
        <p:nvCxnSpPr>
          <p:cNvPr id="65" name="Straight Arrow Connector 64"/>
          <p:cNvCxnSpPr>
            <a:stCxn id="14" idx="3"/>
            <a:endCxn id="26" idx="1"/>
          </p:cNvCxnSpPr>
          <p:nvPr/>
        </p:nvCxnSpPr>
        <p:spPr>
          <a:xfrm flipV="1">
            <a:off x="7313833" y="673275"/>
            <a:ext cx="747836" cy="38909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14" idx="3"/>
            <a:endCxn id="29" idx="1"/>
          </p:cNvCxnSpPr>
          <p:nvPr/>
        </p:nvCxnSpPr>
        <p:spPr>
          <a:xfrm>
            <a:off x="7313833" y="1062371"/>
            <a:ext cx="747836" cy="36830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10" idx="3"/>
            <a:endCxn id="33" idx="1"/>
          </p:cNvCxnSpPr>
          <p:nvPr/>
        </p:nvCxnSpPr>
        <p:spPr>
          <a:xfrm flipV="1">
            <a:off x="2963868" y="3665681"/>
            <a:ext cx="908870" cy="148759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10" idx="3"/>
            <a:endCxn id="36" idx="1"/>
          </p:cNvCxnSpPr>
          <p:nvPr/>
        </p:nvCxnSpPr>
        <p:spPr>
          <a:xfrm flipV="1">
            <a:off x="2963868" y="4535628"/>
            <a:ext cx="838625" cy="61764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10" idx="3"/>
            <a:endCxn id="40" idx="1"/>
          </p:cNvCxnSpPr>
          <p:nvPr/>
        </p:nvCxnSpPr>
        <p:spPr>
          <a:xfrm>
            <a:off x="2963868" y="5153277"/>
            <a:ext cx="821573" cy="21229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10" idx="3"/>
            <a:endCxn id="43" idx="1"/>
          </p:cNvCxnSpPr>
          <p:nvPr/>
        </p:nvCxnSpPr>
        <p:spPr>
          <a:xfrm>
            <a:off x="2963868" y="5153277"/>
            <a:ext cx="821573" cy="119243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33" idx="3"/>
            <a:endCxn id="46" idx="1"/>
          </p:cNvCxnSpPr>
          <p:nvPr/>
        </p:nvCxnSpPr>
        <p:spPr>
          <a:xfrm flipV="1">
            <a:off x="7401130" y="2961666"/>
            <a:ext cx="655982" cy="70401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33" idx="3"/>
            <a:endCxn id="49" idx="1"/>
          </p:cNvCxnSpPr>
          <p:nvPr/>
        </p:nvCxnSpPr>
        <p:spPr>
          <a:xfrm>
            <a:off x="7401130" y="3665681"/>
            <a:ext cx="655982" cy="49048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54" name="Group 53"/>
          <p:cNvGrpSpPr/>
          <p:nvPr/>
        </p:nvGrpSpPr>
        <p:grpSpPr>
          <a:xfrm>
            <a:off x="8085463" y="4774914"/>
            <a:ext cx="3568879" cy="1358581"/>
            <a:chOff x="361958" y="31045"/>
            <a:chExt cx="2357070" cy="1649872"/>
          </a:xfrm>
        </p:grpSpPr>
        <p:sp>
          <p:nvSpPr>
            <p:cNvPr id="55" name="Rounded Rectangle 54"/>
            <p:cNvSpPr/>
            <p:nvPr/>
          </p:nvSpPr>
          <p:spPr>
            <a:xfrm>
              <a:off x="361958" y="31045"/>
              <a:ext cx="2357070" cy="1649872"/>
            </a:xfrm>
            <a:prstGeom prst="roundRect">
              <a:avLst>
                <a:gd name="adj" fmla="val 166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6" name="Rounded Rectangle 4"/>
            <p:cNvSpPr txBox="1"/>
            <p:nvPr/>
          </p:nvSpPr>
          <p:spPr>
            <a:xfrm>
              <a:off x="442513" y="111600"/>
              <a:ext cx="2195960" cy="1488762"/>
            </a:xfrm>
            <a:prstGeom prst="rect">
              <a:avLst/>
            </a:prstGeom>
            <a:solidFill>
              <a:srgbClr val="002060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/>
                <a:t>+ </a:t>
              </a:r>
              <a:r>
                <a:rPr lang="en-US" sz="2400" dirty="0" smtClean="0"/>
                <a:t>inability to understand the meaning and significance of one’s own actions</a:t>
              </a:r>
              <a:endParaRPr lang="en-US" sz="2400" kern="1200" dirty="0"/>
            </a:p>
          </p:txBody>
        </p:sp>
      </p:grpSp>
      <p:cxnSp>
        <p:nvCxnSpPr>
          <p:cNvPr id="57" name="Straight Arrow Connector 56"/>
          <p:cNvCxnSpPr>
            <a:stCxn id="33" idx="3"/>
            <a:endCxn id="55" idx="1"/>
          </p:cNvCxnSpPr>
          <p:nvPr/>
        </p:nvCxnSpPr>
        <p:spPr>
          <a:xfrm>
            <a:off x="7401130" y="3665681"/>
            <a:ext cx="684333" cy="178852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58" name="Group 57"/>
          <p:cNvGrpSpPr/>
          <p:nvPr/>
        </p:nvGrpSpPr>
        <p:grpSpPr>
          <a:xfrm>
            <a:off x="1786460" y="2215846"/>
            <a:ext cx="1613488" cy="981346"/>
            <a:chOff x="361958" y="31045"/>
            <a:chExt cx="2357070" cy="1649872"/>
          </a:xfrm>
        </p:grpSpPr>
        <p:sp>
          <p:nvSpPr>
            <p:cNvPr id="59" name="Rounded Rectangle 58"/>
            <p:cNvSpPr/>
            <p:nvPr/>
          </p:nvSpPr>
          <p:spPr>
            <a:xfrm>
              <a:off x="361958" y="31045"/>
              <a:ext cx="2357070" cy="1649872"/>
            </a:xfrm>
            <a:prstGeom prst="roundRect">
              <a:avLst>
                <a:gd name="adj" fmla="val 166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1" name="Rounded Rectangle 4"/>
            <p:cNvSpPr txBox="1"/>
            <p:nvPr/>
          </p:nvSpPr>
          <p:spPr>
            <a:xfrm>
              <a:off x="442513" y="111600"/>
              <a:ext cx="2195960" cy="14887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dirty="0" smtClean="0"/>
                <a:t>External</a:t>
              </a:r>
              <a:endParaRPr lang="en-US" sz="2400" kern="1200" dirty="0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1856639" y="678075"/>
            <a:ext cx="1526541" cy="1310765"/>
            <a:chOff x="361958" y="31045"/>
            <a:chExt cx="2357070" cy="1649872"/>
          </a:xfrm>
        </p:grpSpPr>
        <p:sp>
          <p:nvSpPr>
            <p:cNvPr id="63" name="Rounded Rectangle 62"/>
            <p:cNvSpPr/>
            <p:nvPr/>
          </p:nvSpPr>
          <p:spPr>
            <a:xfrm>
              <a:off x="361958" y="31045"/>
              <a:ext cx="2357070" cy="1649872"/>
            </a:xfrm>
            <a:prstGeom prst="roundRect">
              <a:avLst>
                <a:gd name="adj" fmla="val 166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4" name="Rounded Rectangle 4"/>
            <p:cNvSpPr txBox="1"/>
            <p:nvPr/>
          </p:nvSpPr>
          <p:spPr>
            <a:xfrm>
              <a:off x="442513" y="111600"/>
              <a:ext cx="2195960" cy="14887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dirty="0" smtClean="0"/>
                <a:t>Internal</a:t>
              </a:r>
              <a:endParaRPr lang="en-US" sz="2400" kern="1200" dirty="0"/>
            </a:p>
          </p:txBody>
        </p:sp>
      </p:grpSp>
      <p:cxnSp>
        <p:nvCxnSpPr>
          <p:cNvPr id="66" name="Straight Arrow Connector 65"/>
          <p:cNvCxnSpPr>
            <a:endCxn id="63" idx="1"/>
          </p:cNvCxnSpPr>
          <p:nvPr/>
        </p:nvCxnSpPr>
        <p:spPr>
          <a:xfrm flipV="1">
            <a:off x="1532824" y="1333458"/>
            <a:ext cx="323815" cy="65474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7" idx="3"/>
            <a:endCxn id="61" idx="1"/>
          </p:cNvCxnSpPr>
          <p:nvPr/>
        </p:nvCxnSpPr>
        <p:spPr>
          <a:xfrm>
            <a:off x="1525685" y="1873051"/>
            <a:ext cx="315917" cy="83346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endCxn id="14" idx="1"/>
          </p:cNvCxnSpPr>
          <p:nvPr/>
        </p:nvCxnSpPr>
        <p:spPr>
          <a:xfrm flipV="1">
            <a:off x="3328916" y="1062371"/>
            <a:ext cx="490630" cy="34773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endCxn id="21" idx="1"/>
          </p:cNvCxnSpPr>
          <p:nvPr/>
        </p:nvCxnSpPr>
        <p:spPr>
          <a:xfrm flipV="1">
            <a:off x="3465547" y="2756261"/>
            <a:ext cx="353999" cy="1265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63" idx="3"/>
            <a:endCxn id="18" idx="1"/>
          </p:cNvCxnSpPr>
          <p:nvPr/>
        </p:nvCxnSpPr>
        <p:spPr>
          <a:xfrm>
            <a:off x="3383180" y="1333458"/>
            <a:ext cx="436366" cy="53959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862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smtClean="0"/>
              <a:t>Legal capacity?  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0" y="738484"/>
            <a:ext cx="11521280" cy="513878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nl-BE" b="1" dirty="0" smtClean="0"/>
              <a:t>What is legal capacity? FL-EUR definition: </a:t>
            </a:r>
          </a:p>
          <a:p>
            <a:pPr lvl="1">
              <a:lnSpc>
                <a:spcPct val="150000"/>
              </a:lnSpc>
            </a:pPr>
            <a:r>
              <a:rPr lang="nl-BE" b="1" dirty="0" smtClean="0"/>
              <a:t>Passive legal capacity </a:t>
            </a:r>
            <a:r>
              <a:rPr lang="nl-BE" dirty="0" smtClean="0"/>
              <a:t>(‘legal standing): “the ability to hold rights and duties” </a:t>
            </a:r>
          </a:p>
          <a:p>
            <a:pPr lvl="1">
              <a:lnSpc>
                <a:spcPct val="150000"/>
              </a:lnSpc>
            </a:pPr>
            <a:r>
              <a:rPr lang="nl-BE" b="1" dirty="0" smtClean="0"/>
              <a:t>Active legal capacity </a:t>
            </a:r>
            <a:r>
              <a:rPr lang="nl-BE" dirty="0" smtClean="0"/>
              <a:t>(‘legal agency’): “to exercise those rights and duties”</a:t>
            </a:r>
          </a:p>
          <a:p>
            <a:pPr lvl="1">
              <a:lnSpc>
                <a:spcPct val="150000"/>
              </a:lnSpc>
            </a:pPr>
            <a:endParaRPr lang="nl-BE" dirty="0"/>
          </a:p>
          <a:p>
            <a:pPr marL="914400" lvl="2" indent="0">
              <a:lnSpc>
                <a:spcPct val="150000"/>
              </a:lnSpc>
              <a:buNone/>
            </a:pPr>
            <a:endParaRPr lang="nl-BE" sz="1600" dirty="0"/>
          </a:p>
          <a:p>
            <a:pPr marL="457200" lvl="1" indent="0">
              <a:buNone/>
            </a:pPr>
            <a:endParaRPr lang="en-GB" b="1" dirty="0">
              <a:solidFill>
                <a:schemeClr val="accent1"/>
              </a:solidFill>
            </a:endParaRPr>
          </a:p>
        </p:txBody>
      </p:sp>
      <p:pic>
        <p:nvPicPr>
          <p:cNvPr id="4" name="Picture 3" descr="C:\Users\lucp10105\AppData\Local\Microsoft\Windows\INetCache\Content.MSO\1866C975.tmp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88" y="5877272"/>
            <a:ext cx="1494036" cy="9780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048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smtClean="0"/>
              <a:t>Legal capacity? 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0" y="738484"/>
            <a:ext cx="11521280" cy="513878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nl-BE" b="1" dirty="0" smtClean="0"/>
              <a:t>What is legal capacity? England &amp; Wales</a:t>
            </a:r>
          </a:p>
          <a:p>
            <a:pPr lvl="1">
              <a:lnSpc>
                <a:spcPct val="150000"/>
              </a:lnSpc>
            </a:pPr>
            <a:r>
              <a:rPr lang="nl-BE" dirty="0" smtClean="0"/>
              <a:t>No way to remove an individual’s legal capacity prospectively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nl-BE" dirty="0" smtClean="0">
                <a:sym typeface="Wingdings" panose="05000000000000000000" pitchFamily="2" charset="2"/>
              </a:rPr>
              <a:t> </a:t>
            </a:r>
            <a:endParaRPr lang="nl-BE" dirty="0"/>
          </a:p>
          <a:p>
            <a:pPr lvl="1">
              <a:lnSpc>
                <a:spcPct val="150000"/>
              </a:lnSpc>
            </a:pPr>
            <a:r>
              <a:rPr lang="nl-BE" dirty="0" smtClean="0"/>
              <a:t>Preventing a person lacking ‘relevant capacity’ from entering a marriage</a:t>
            </a:r>
          </a:p>
          <a:p>
            <a:pPr lvl="1">
              <a:lnSpc>
                <a:spcPct val="150000"/>
              </a:lnSpc>
            </a:pPr>
            <a:r>
              <a:rPr lang="nl-BE" dirty="0" smtClean="0"/>
              <a:t>High Court protection order directed to vulnerable adults imposing an outcome or decision on them to ensure their protection   </a:t>
            </a:r>
          </a:p>
          <a:p>
            <a:pPr lvl="1">
              <a:lnSpc>
                <a:spcPct val="150000"/>
              </a:lnSpc>
            </a:pPr>
            <a:endParaRPr lang="nl-BE" sz="1600" dirty="0"/>
          </a:p>
          <a:p>
            <a:pPr marL="457200" lvl="1" indent="0">
              <a:buNone/>
            </a:pPr>
            <a:endParaRPr lang="en-GB" b="1" dirty="0">
              <a:solidFill>
                <a:schemeClr val="accent1"/>
              </a:solidFill>
            </a:endParaRPr>
          </a:p>
        </p:txBody>
      </p:sp>
      <p:pic>
        <p:nvPicPr>
          <p:cNvPr id="4" name="Picture 3" descr="C:\Users\lucp10105\AppData\Local\Microsoft\Windows\INetCache\Content.MSO\1866C975.tmp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88" y="5877272"/>
            <a:ext cx="1494036" cy="9780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1422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smtClean="0"/>
              <a:t>Legal capacity? 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0" y="738484"/>
            <a:ext cx="11521280" cy="513878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nl-BE" b="1" dirty="0" smtClean="0"/>
              <a:t>What is legal capacity? Slovenia</a:t>
            </a:r>
          </a:p>
          <a:p>
            <a:pPr lvl="1">
              <a:lnSpc>
                <a:spcPct val="150000"/>
              </a:lnSpc>
            </a:pPr>
            <a:r>
              <a:rPr lang="nl-BE" dirty="0" smtClean="0"/>
              <a:t>Limitation of legal capacity is not applicable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nl-BE" dirty="0" smtClean="0">
                <a:sym typeface="Wingdings" panose="05000000000000000000" pitchFamily="2" charset="2"/>
              </a:rPr>
              <a:t></a:t>
            </a:r>
            <a:endParaRPr lang="nl-BE" dirty="0"/>
          </a:p>
          <a:p>
            <a:pPr lvl="1">
              <a:lnSpc>
                <a:spcPct val="150000"/>
              </a:lnSpc>
            </a:pPr>
            <a:r>
              <a:rPr lang="nl-BE" dirty="0" smtClean="0"/>
              <a:t>Legal transactions entered into by a person without the necessary consent of the guardian are contestable</a:t>
            </a:r>
          </a:p>
          <a:p>
            <a:pPr lvl="1">
              <a:lnSpc>
                <a:spcPct val="150000"/>
              </a:lnSpc>
            </a:pPr>
            <a:r>
              <a:rPr lang="nl-BE" dirty="0" smtClean="0"/>
              <a:t>Legal transactions made by a ward for which the guardian is the sole representative are null and void</a:t>
            </a:r>
          </a:p>
          <a:p>
            <a:pPr lvl="1">
              <a:lnSpc>
                <a:spcPct val="150000"/>
              </a:lnSpc>
            </a:pPr>
            <a:endParaRPr lang="nl-BE" sz="1600" dirty="0"/>
          </a:p>
          <a:p>
            <a:pPr marL="457200" lvl="1" indent="0">
              <a:buNone/>
            </a:pPr>
            <a:endParaRPr lang="en-GB" b="1" dirty="0">
              <a:solidFill>
                <a:schemeClr val="accent1"/>
              </a:solidFill>
            </a:endParaRPr>
          </a:p>
        </p:txBody>
      </p:sp>
      <p:pic>
        <p:nvPicPr>
          <p:cNvPr id="4" name="Picture 3" descr="C:\Users\lucp10105\AppData\Local\Microsoft\Windows\INetCache\Content.MSO\1866C975.tmp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88" y="5877272"/>
            <a:ext cx="1494036" cy="9780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647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smtClean="0"/>
              <a:t>Legal capacity? 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0" y="738484"/>
            <a:ext cx="11521280" cy="513878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nl-BE" b="1" dirty="0" smtClean="0"/>
              <a:t>What is legal capacity? Spain</a:t>
            </a:r>
          </a:p>
          <a:p>
            <a:pPr lvl="1">
              <a:lnSpc>
                <a:spcPct val="150000"/>
              </a:lnSpc>
            </a:pPr>
            <a:r>
              <a:rPr lang="nl-BE" dirty="0" smtClean="0"/>
              <a:t>Limitation of legal capacity is not legally possible in Spain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nl-BE" dirty="0" smtClean="0">
                <a:sym typeface="Wingdings" panose="05000000000000000000" pitchFamily="2" charset="2"/>
              </a:rPr>
              <a:t></a:t>
            </a:r>
            <a:endParaRPr lang="nl-BE" dirty="0"/>
          </a:p>
          <a:p>
            <a:pPr lvl="1">
              <a:lnSpc>
                <a:spcPct val="150000"/>
              </a:lnSpc>
            </a:pPr>
            <a:r>
              <a:rPr lang="nl-BE" dirty="0" smtClean="0"/>
              <a:t>Art. 1302.3 CC: a contract can be annulled if a person with a disability concludes it without using support measures</a:t>
            </a:r>
          </a:p>
          <a:p>
            <a:pPr lvl="1">
              <a:lnSpc>
                <a:spcPct val="150000"/>
              </a:lnSpc>
            </a:pPr>
            <a:r>
              <a:rPr lang="nl-BE" dirty="0" smtClean="0"/>
              <a:t>Different interpretations: void in all cases </a:t>
            </a:r>
            <a:r>
              <a:rPr lang="nl-BE" dirty="0" smtClean="0">
                <a:sym typeface="Wingdings" panose="05000000000000000000" pitchFamily="2" charset="2"/>
              </a:rPr>
              <a:t> void only in case support was required in the case at issue (depending on mental capacity)</a:t>
            </a:r>
            <a:endParaRPr lang="nl-BE" dirty="0" smtClean="0"/>
          </a:p>
          <a:p>
            <a:pPr lvl="1">
              <a:lnSpc>
                <a:spcPct val="150000"/>
              </a:lnSpc>
            </a:pPr>
            <a:endParaRPr lang="nl-BE" sz="1600" dirty="0"/>
          </a:p>
          <a:p>
            <a:pPr marL="457200" lvl="1" indent="0">
              <a:buNone/>
            </a:pPr>
            <a:endParaRPr lang="en-GB" b="1" dirty="0">
              <a:solidFill>
                <a:schemeClr val="accent1"/>
              </a:solidFill>
            </a:endParaRPr>
          </a:p>
        </p:txBody>
      </p:sp>
      <p:pic>
        <p:nvPicPr>
          <p:cNvPr id="4" name="Picture 3" descr="C:\Users\lucp10105\AppData\Local\Microsoft\Windows\INetCache\Content.MSO\1866C975.tmp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88" y="5877272"/>
            <a:ext cx="1494036" cy="9780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957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16282</TotalTime>
  <Words>973</Words>
  <Application>Microsoft Office PowerPoint</Application>
  <PresentationFormat>Widescreen</PresentationFormat>
  <Paragraphs>184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ＭＳ Ｐゴシック</vt:lpstr>
      <vt:lpstr>Arial</vt:lpstr>
      <vt:lpstr>Calibri</vt:lpstr>
      <vt:lpstr>Verdana</vt:lpstr>
      <vt:lpstr>Wingdings</vt:lpstr>
      <vt:lpstr>Office Theme</vt:lpstr>
      <vt:lpstr>Comparative overview of statutory measures </vt:lpstr>
      <vt:lpstr>Introduction </vt:lpstr>
      <vt:lpstr>Research limitations </vt:lpstr>
      <vt:lpstr>Factual incapacity and legal consequences   </vt:lpstr>
      <vt:lpstr>Factual incapacity?  </vt:lpstr>
      <vt:lpstr>Legal capacity?   </vt:lpstr>
      <vt:lpstr>Legal capacity?  </vt:lpstr>
      <vt:lpstr>Legal capacity?  </vt:lpstr>
      <vt:lpstr>Legal capacity?  </vt:lpstr>
      <vt:lpstr>Legal capacity?   </vt:lpstr>
      <vt:lpstr>Monistic or dualistic approach?   </vt:lpstr>
      <vt:lpstr>Status approach: starting point = protection   </vt:lpstr>
      <vt:lpstr>Status approach: starting point = support    </vt:lpstr>
      <vt:lpstr>Mixed approach: starting point = protection   </vt:lpstr>
      <vt:lpstr>Mixed approach: starting point = support   </vt:lpstr>
      <vt:lpstr>Evolution?   </vt:lpstr>
      <vt:lpstr>Hierarchy between state-ordered measures?   </vt:lpstr>
      <vt:lpstr>Tailor-made approach   </vt:lpstr>
      <vt:lpstr>Safeguards   </vt:lpstr>
      <vt:lpstr>Safeguards  </vt:lpstr>
      <vt:lpstr>Thanks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lambr</dc:creator>
  <cp:lastModifiedBy>WUYTS Tim</cp:lastModifiedBy>
  <cp:revision>997</cp:revision>
  <cp:lastPrinted>2016-12-19T08:56:06Z</cp:lastPrinted>
  <dcterms:created xsi:type="dcterms:W3CDTF">2009-12-01T15:52:26Z</dcterms:created>
  <dcterms:modified xsi:type="dcterms:W3CDTF">2025-05-01T12:13:08Z</dcterms:modified>
</cp:coreProperties>
</file>