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292E88F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 id="2147483723" r:id="rId6"/>
    <p:sldMasterId id="2147483735" r:id="rId7"/>
  </p:sldMasterIdLst>
  <p:notesMasterIdLst>
    <p:notesMasterId r:id="rId23"/>
  </p:notesMasterIdLst>
  <p:handoutMasterIdLst>
    <p:handoutMasterId r:id="rId24"/>
  </p:handoutMasterIdLst>
  <p:sldIdLst>
    <p:sldId id="256" r:id="rId8"/>
    <p:sldId id="258" r:id="rId9"/>
    <p:sldId id="261" r:id="rId10"/>
    <p:sldId id="259" r:id="rId11"/>
    <p:sldId id="262" r:id="rId12"/>
    <p:sldId id="260" r:id="rId13"/>
    <p:sldId id="257"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614B4-A112-3CE1-B00F-F9E4E61E0D06}" name="Katrine Kjærheim Fredwall" initials="KF" userId="S::katrinfr@uio.no::63f3fa0e-919d-4d21-b4d5-202bf368c4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0000"/>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4BD5A-B1E2-4CCC-9C57-C7D7A6622D8E}" v="131" dt="2025-04-29T14:04:40.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vind Fladsrud" userId="55ff9b81-7941-427e-b94b-2f0a77919163" providerId="ADAL" clId="{A0A4BD5A-B1E2-4CCC-9C57-C7D7A6622D8E}"/>
    <pc:docChg chg="modSld">
      <pc:chgData name="Øyvind Fladsrud" userId="55ff9b81-7941-427e-b94b-2f0a77919163" providerId="ADAL" clId="{A0A4BD5A-B1E2-4CCC-9C57-C7D7A6622D8E}" dt="2025-04-29T14:04:40.253" v="149" actId="20577"/>
      <pc:docMkLst>
        <pc:docMk/>
      </pc:docMkLst>
      <pc:sldChg chg="modSp mod">
        <pc:chgData name="Øyvind Fladsrud" userId="55ff9b81-7941-427e-b94b-2f0a77919163" providerId="ADAL" clId="{A0A4BD5A-B1E2-4CCC-9C57-C7D7A6622D8E}" dt="2025-04-29T13:54:18.926" v="49" actId="20577"/>
        <pc:sldMkLst>
          <pc:docMk/>
          <pc:sldMk cId="769520137" sldId="263"/>
        </pc:sldMkLst>
        <pc:spChg chg="mod">
          <ac:chgData name="Øyvind Fladsrud" userId="55ff9b81-7941-427e-b94b-2f0a77919163" providerId="ADAL" clId="{A0A4BD5A-B1E2-4CCC-9C57-C7D7A6622D8E}" dt="2025-04-29T13:54:18.926" v="49" actId="20577"/>
          <ac:spMkLst>
            <pc:docMk/>
            <pc:sldMk cId="769520137" sldId="263"/>
            <ac:spMk id="2" creationId="{6A57F976-A14C-B15C-00E8-944F6B3AE264}"/>
          </ac:spMkLst>
        </pc:spChg>
      </pc:sldChg>
      <pc:sldChg chg="modSp mod">
        <pc:chgData name="Øyvind Fladsrud" userId="55ff9b81-7941-427e-b94b-2f0a77919163" providerId="ADAL" clId="{A0A4BD5A-B1E2-4CCC-9C57-C7D7A6622D8E}" dt="2025-04-29T13:54:56.171" v="59" actId="1076"/>
        <pc:sldMkLst>
          <pc:docMk/>
          <pc:sldMk cId="3581237657" sldId="264"/>
        </pc:sldMkLst>
        <pc:spChg chg="mod">
          <ac:chgData name="Øyvind Fladsrud" userId="55ff9b81-7941-427e-b94b-2f0a77919163" providerId="ADAL" clId="{A0A4BD5A-B1E2-4CCC-9C57-C7D7A6622D8E}" dt="2025-04-29T13:54:56.171" v="59" actId="1076"/>
          <ac:spMkLst>
            <pc:docMk/>
            <pc:sldMk cId="3581237657" sldId="264"/>
            <ac:spMk id="22" creationId="{4B9F88FD-537D-5A04-4EF5-A87C61792A68}"/>
          </ac:spMkLst>
        </pc:spChg>
      </pc:sldChg>
      <pc:sldChg chg="modSp mod">
        <pc:chgData name="Øyvind Fladsrud" userId="55ff9b81-7941-427e-b94b-2f0a77919163" providerId="ADAL" clId="{A0A4BD5A-B1E2-4CCC-9C57-C7D7A6622D8E}" dt="2025-04-29T13:55:28.539" v="66" actId="20577"/>
        <pc:sldMkLst>
          <pc:docMk/>
          <pc:sldMk cId="1502283324" sldId="265"/>
        </pc:sldMkLst>
        <pc:spChg chg="mod">
          <ac:chgData name="Øyvind Fladsrud" userId="55ff9b81-7941-427e-b94b-2f0a77919163" providerId="ADAL" clId="{A0A4BD5A-B1E2-4CCC-9C57-C7D7A6622D8E}" dt="2025-04-29T13:55:28.539" v="66" actId="20577"/>
          <ac:spMkLst>
            <pc:docMk/>
            <pc:sldMk cId="1502283324" sldId="265"/>
            <ac:spMk id="2" creationId="{9B8AAEC7-9B33-2168-73D9-CA336F9F1442}"/>
          </ac:spMkLst>
        </pc:spChg>
      </pc:sldChg>
      <pc:sldChg chg="modSp">
        <pc:chgData name="Øyvind Fladsrud" userId="55ff9b81-7941-427e-b94b-2f0a77919163" providerId="ADAL" clId="{A0A4BD5A-B1E2-4CCC-9C57-C7D7A6622D8E}" dt="2025-04-29T13:57:26.561" v="109" actId="20577"/>
        <pc:sldMkLst>
          <pc:docMk/>
          <pc:sldMk cId="1373365071" sldId="266"/>
        </pc:sldMkLst>
        <pc:spChg chg="mod">
          <ac:chgData name="Øyvind Fladsrud" userId="55ff9b81-7941-427e-b94b-2f0a77919163" providerId="ADAL" clId="{A0A4BD5A-B1E2-4CCC-9C57-C7D7A6622D8E}" dt="2025-04-29T13:57:26.561" v="109" actId="20577"/>
          <ac:spMkLst>
            <pc:docMk/>
            <pc:sldMk cId="1373365071" sldId="266"/>
            <ac:spMk id="3" creationId="{98A51BB0-6721-AB77-5810-FB20DAC2E8FE}"/>
          </ac:spMkLst>
        </pc:spChg>
      </pc:sldChg>
      <pc:sldChg chg="modSp mod">
        <pc:chgData name="Øyvind Fladsrud" userId="55ff9b81-7941-427e-b94b-2f0a77919163" providerId="ADAL" clId="{A0A4BD5A-B1E2-4CCC-9C57-C7D7A6622D8E}" dt="2025-04-29T13:56:41.627" v="93" actId="20577"/>
        <pc:sldMkLst>
          <pc:docMk/>
          <pc:sldMk cId="3008109742" sldId="267"/>
        </pc:sldMkLst>
        <pc:spChg chg="mod">
          <ac:chgData name="Øyvind Fladsrud" userId="55ff9b81-7941-427e-b94b-2f0a77919163" providerId="ADAL" clId="{A0A4BD5A-B1E2-4CCC-9C57-C7D7A6622D8E}" dt="2025-04-29T13:56:41.627" v="93" actId="20577"/>
          <ac:spMkLst>
            <pc:docMk/>
            <pc:sldMk cId="3008109742" sldId="267"/>
            <ac:spMk id="2" creationId="{82A5C9BF-1BAA-BCEB-8A02-3EC78CC9224E}"/>
          </ac:spMkLst>
        </pc:spChg>
      </pc:sldChg>
      <pc:sldChg chg="modSp mod">
        <pc:chgData name="Øyvind Fladsrud" userId="55ff9b81-7941-427e-b94b-2f0a77919163" providerId="ADAL" clId="{A0A4BD5A-B1E2-4CCC-9C57-C7D7A6622D8E}" dt="2025-04-29T14:04:40.253" v="149" actId="20577"/>
        <pc:sldMkLst>
          <pc:docMk/>
          <pc:sldMk cId="3225647882" sldId="269"/>
        </pc:sldMkLst>
        <pc:spChg chg="mod">
          <ac:chgData name="Øyvind Fladsrud" userId="55ff9b81-7941-427e-b94b-2f0a77919163" providerId="ADAL" clId="{A0A4BD5A-B1E2-4CCC-9C57-C7D7A6622D8E}" dt="2025-04-29T14:04:40.253" v="149" actId="20577"/>
          <ac:spMkLst>
            <pc:docMk/>
            <pc:sldMk cId="3225647882" sldId="269"/>
            <ac:spMk id="1031" creationId="{39051BF9-71EC-9C61-E5D1-E7F5730B49C8}"/>
          </ac:spMkLst>
        </pc:spChg>
      </pc:sldChg>
    </pc:docChg>
  </pc:docChgLst>
</pc:chgInfo>
</file>

<file path=ppt/comments/modernComment_105_292E88FD.xml><?xml version="1.0" encoding="utf-8"?>
<p188:cmLst xmlns:a="http://schemas.openxmlformats.org/drawingml/2006/main" xmlns:r="http://schemas.openxmlformats.org/officeDocument/2006/relationships" xmlns:p188="http://schemas.microsoft.com/office/powerpoint/2018/8/main">
  <p188:cm id="{FBDD0D74-56F5-4501-B091-94DD3A012743}" authorId="{A85614B4-A112-3CE1-B00F-F9E4E61E0D06}" created="2025-04-22T18:19:50.001">
    <ac:deMkLst xmlns:ac="http://schemas.microsoft.com/office/drawing/2013/main/command">
      <pc:docMk xmlns:pc="http://schemas.microsoft.com/office/powerpoint/2013/main/command"/>
      <pc:sldMk xmlns:pc="http://schemas.microsoft.com/office/powerpoint/2013/main/command" cId="690915581" sldId="261"/>
      <ac:graphicFrameMk id="7" creationId="{38BDEA91-E30A-5B01-B69C-ECE93258BCC1}"/>
    </ac:deMkLst>
    <p188:txBody>
      <a:bodyPr/>
      <a:lstStyle/>
      <a:p>
        <a:r>
          <a:rPr lang="nb-NO"/>
          <a:t>Antall stadfestede fremtidsfullmakter, nye tall?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399674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0" i="0">
                <a:solidFill>
                  <a:srgbClr val="424242"/>
                </a:solidFill>
                <a:effectLst/>
                <a:latin typeface="Segoe Sans"/>
              </a:rPr>
              <a:t>The number of voluntary guardianships in Norway has remained relatively stable over the past ten years.</a:t>
            </a:r>
          </a:p>
          <a:p>
            <a:endParaRPr lang="en-US" b="0" i="0">
              <a:solidFill>
                <a:srgbClr val="424242"/>
              </a:solidFill>
              <a:effectLst/>
              <a:latin typeface="Segoe Sans"/>
            </a:endParaRPr>
          </a:p>
          <a:p>
            <a:pPr algn="l">
              <a:spcBef>
                <a:spcPts val="450"/>
              </a:spcBef>
              <a:spcAft>
                <a:spcPts val="750"/>
              </a:spcAft>
              <a:buNone/>
            </a:pPr>
            <a:r>
              <a:rPr lang="en-US" b="0" i="0">
                <a:solidFill>
                  <a:srgbClr val="424242"/>
                </a:solidFill>
                <a:effectLst/>
                <a:latin typeface="Segoe Sans"/>
              </a:rPr>
              <a:t>The number of voluntary guardianships has remained stable over the past ten years. This is despite the fact that the proportion of people over 70 years old, who make up about 40% of those for whom new guardianships are established, has increased significantly. We believe there are various reasons for this. Among other things, the number of lasting powers of attorney that come into effect has skyrocketed.</a:t>
            </a:r>
          </a:p>
          <a:p>
            <a:pPr algn="l">
              <a:spcBef>
                <a:spcPts val="450"/>
              </a:spcBef>
              <a:spcAft>
                <a:spcPts val="750"/>
              </a:spcAft>
              <a:buNone/>
            </a:pPr>
            <a:endParaRPr lang="en-US" b="0" i="0">
              <a:solidFill>
                <a:srgbClr val="424242"/>
              </a:solidFill>
              <a:effectLst/>
              <a:latin typeface="Segoe Sans"/>
            </a:endParaRPr>
          </a:p>
          <a:p>
            <a:pPr algn="l">
              <a:spcBef>
                <a:spcPts val="450"/>
              </a:spcBef>
              <a:spcAft>
                <a:spcPts val="750"/>
              </a:spcAft>
              <a:buNone/>
            </a:pPr>
            <a:r>
              <a:rPr lang="en-US" b="0" i="0">
                <a:solidFill>
                  <a:srgbClr val="424242"/>
                </a:solidFill>
                <a:effectLst/>
                <a:latin typeface="Segoe Sans"/>
              </a:rPr>
              <a:t>At the same time, I believe that the guardianship administration increasingly treats guardianship as a welfare benefit where the applicant must meet a certain set of criteria. I am not saying that everyone who has a guardianship views it this way. What I am saying is that the administration has become more aware that not everyone meets the conditions for a guardianship. Either because they can manage fairly well with other, more informal forms of assistance, or because it is not clear that they want help. In a way I think this might work as a counterweight to the desire to help or protect. </a:t>
            </a:r>
          </a:p>
          <a:p>
            <a:pPr algn="l">
              <a:spcBef>
                <a:spcPts val="450"/>
              </a:spcBef>
              <a:spcAft>
                <a:spcPts val="750"/>
              </a:spcAft>
              <a:buNone/>
            </a:pPr>
            <a:endParaRPr lang="en-US" b="0" i="0">
              <a:solidFill>
                <a:srgbClr val="424242"/>
              </a:solidFill>
              <a:effectLst/>
              <a:latin typeface="Segoe Sans"/>
            </a:endParaRPr>
          </a:p>
          <a:p>
            <a:pPr algn="l">
              <a:spcBef>
                <a:spcPts val="450"/>
              </a:spcBef>
              <a:spcAft>
                <a:spcPts val="750"/>
              </a:spcAft>
            </a:pPr>
            <a:r>
              <a:rPr lang="en-US" b="0" i="0">
                <a:solidFill>
                  <a:srgbClr val="424242"/>
                </a:solidFill>
                <a:effectLst/>
                <a:latin typeface="Segoe Sans"/>
              </a:rPr>
              <a:t>To support this claim, I would like to point out that the number of applications for guardianship has increased during the same period. What has happened is that the guardianship authorities are rejecting significantly more applications than before. They also do a lot more to determine whether the guardianship is voluntary or not. As an appeals body, we can see that we no longer receive complaints about guardianships being established against the person's will. </a:t>
            </a:r>
          </a:p>
          <a:p>
            <a:pPr algn="l">
              <a:spcBef>
                <a:spcPts val="450"/>
              </a:spcBef>
              <a:spcAft>
                <a:spcPts val="750"/>
              </a:spcAft>
            </a:pPr>
            <a:endParaRPr lang="en-US" b="0" i="0">
              <a:solidFill>
                <a:srgbClr val="424242"/>
              </a:solidFill>
              <a:effectLst/>
              <a:latin typeface="Segoe Sans"/>
            </a:endParaRPr>
          </a:p>
          <a:p>
            <a:pPr marL="0" marR="0" lvl="0" indent="0" algn="l" defTabSz="914400" rtl="0" eaLnBrk="1" fontAlgn="auto" latinLnBrk="0" hangingPunct="1">
              <a:lnSpc>
                <a:spcPct val="100000"/>
              </a:lnSpc>
              <a:spcBef>
                <a:spcPts val="450"/>
              </a:spcBef>
              <a:spcAft>
                <a:spcPts val="750"/>
              </a:spcAft>
              <a:buClrTx/>
              <a:buSzTx/>
              <a:buFontTx/>
              <a:buNone/>
              <a:tabLst/>
              <a:defRPr/>
            </a:pPr>
            <a:r>
              <a:rPr lang="en-US" b="0" i="0">
                <a:solidFill>
                  <a:srgbClr val="424242"/>
                </a:solidFill>
                <a:effectLst/>
                <a:latin typeface="Segoe Sans"/>
              </a:rPr>
              <a:t>At the same time, we see that when we make guardianship a completely voluntary support mechanism that does not contain any restrictions on legal capacity, it becomes significantly less suitable as a protective measure against exploitation and self-destructive behavior.</a:t>
            </a:r>
          </a:p>
          <a:p>
            <a:pPr marL="0" marR="0" lvl="0" indent="0" algn="l" defTabSz="914400" rtl="0" eaLnBrk="1" fontAlgn="auto" latinLnBrk="0" hangingPunct="1">
              <a:lnSpc>
                <a:spcPct val="100000"/>
              </a:lnSpc>
              <a:spcBef>
                <a:spcPts val="450"/>
              </a:spcBef>
              <a:spcAft>
                <a:spcPts val="750"/>
              </a:spcAft>
              <a:buClrTx/>
              <a:buSzTx/>
              <a:buFontTx/>
              <a:buNone/>
              <a:tabLst/>
              <a:defRPr/>
            </a:pPr>
            <a:endParaRPr lang="en-US" b="0" i="0">
              <a:solidFill>
                <a:srgbClr val="424242"/>
              </a:solidFill>
              <a:effectLst/>
              <a:latin typeface="Segoe Sans"/>
            </a:endParaRPr>
          </a:p>
          <a:p>
            <a:pPr marL="0" marR="0" lvl="0" indent="0" algn="l" defTabSz="914400" rtl="0" eaLnBrk="1" fontAlgn="auto" latinLnBrk="0" hangingPunct="1">
              <a:lnSpc>
                <a:spcPct val="100000"/>
              </a:lnSpc>
              <a:spcBef>
                <a:spcPts val="450"/>
              </a:spcBef>
              <a:spcAft>
                <a:spcPts val="750"/>
              </a:spcAft>
              <a:buClrTx/>
              <a:buSzTx/>
              <a:buFontTx/>
              <a:buNone/>
              <a:tabLst/>
              <a:defRPr/>
            </a:pPr>
            <a:r>
              <a:rPr lang="en-US" b="0" i="0">
                <a:solidFill>
                  <a:srgbClr val="424242"/>
                </a:solidFill>
                <a:effectLst/>
                <a:latin typeface="Segoe Sans"/>
              </a:rPr>
              <a:t>So why do we not see a surge in cases of </a:t>
            </a:r>
            <a:r>
              <a:rPr lang="en-US" b="0" i="0" err="1">
                <a:solidFill>
                  <a:srgbClr val="424242"/>
                </a:solidFill>
                <a:effectLst/>
                <a:latin typeface="Segoe Sans"/>
              </a:rPr>
              <a:t>ristrictions</a:t>
            </a:r>
            <a:r>
              <a:rPr lang="en-US" b="0" i="0">
                <a:solidFill>
                  <a:srgbClr val="424242"/>
                </a:solidFill>
                <a:effectLst/>
                <a:latin typeface="Segoe Sans"/>
              </a:rPr>
              <a:t> of legal capacity?</a:t>
            </a:r>
          </a:p>
          <a:p>
            <a:pPr marL="0" marR="0" lvl="0" indent="0" algn="l" defTabSz="914400" rtl="0" eaLnBrk="1" fontAlgn="auto" latinLnBrk="0" hangingPunct="1">
              <a:lnSpc>
                <a:spcPct val="100000"/>
              </a:lnSpc>
              <a:spcBef>
                <a:spcPts val="450"/>
              </a:spcBef>
              <a:spcAft>
                <a:spcPts val="750"/>
              </a:spcAft>
              <a:buClrTx/>
              <a:buSzTx/>
              <a:buFontTx/>
              <a:buNone/>
              <a:tabLst/>
              <a:defRPr/>
            </a:pPr>
            <a:endParaRPr lang="en-US" b="0" i="0">
              <a:solidFill>
                <a:srgbClr val="424242"/>
              </a:solidFill>
              <a:effectLst/>
              <a:latin typeface="Segoe Sans"/>
            </a:endParaRPr>
          </a:p>
          <a:p>
            <a:pPr marL="0" marR="0" lvl="0" indent="0" algn="l" defTabSz="914400" rtl="0" eaLnBrk="1" fontAlgn="auto" latinLnBrk="0" hangingPunct="1">
              <a:lnSpc>
                <a:spcPct val="100000"/>
              </a:lnSpc>
              <a:spcBef>
                <a:spcPts val="450"/>
              </a:spcBef>
              <a:spcAft>
                <a:spcPts val="750"/>
              </a:spcAft>
              <a:buClrTx/>
              <a:buSzTx/>
              <a:buFontTx/>
              <a:buNone/>
              <a:tabLst/>
              <a:defRPr/>
            </a:pPr>
            <a:r>
              <a:rPr lang="en-US" b="0" i="0">
                <a:solidFill>
                  <a:srgbClr val="424242"/>
                </a:solidFill>
                <a:effectLst/>
                <a:latin typeface="Segoe Sans"/>
              </a:rPr>
              <a:t>Firstly, there are strict conditions for limitations on legal capacity that require the potential harm from the person's actions to be high. This involves a consideration where practice tends towards limitations on legal capacity being relevant only when other fundamental human rights are at risk.</a:t>
            </a:r>
          </a:p>
          <a:p>
            <a:pPr marL="0" marR="0" lvl="0" indent="0" algn="l" defTabSz="914400" rtl="0" eaLnBrk="1" fontAlgn="auto" latinLnBrk="0" hangingPunct="1">
              <a:lnSpc>
                <a:spcPct val="100000"/>
              </a:lnSpc>
              <a:spcBef>
                <a:spcPts val="450"/>
              </a:spcBef>
              <a:spcAft>
                <a:spcPts val="750"/>
              </a:spcAft>
              <a:buClrTx/>
              <a:buSzTx/>
              <a:buFontTx/>
              <a:buNone/>
              <a:tabLst/>
              <a:defRPr/>
            </a:pPr>
            <a:endParaRPr lang="en-US" b="0" i="0">
              <a:solidFill>
                <a:srgbClr val="424242"/>
              </a:solidFill>
              <a:effectLst/>
              <a:latin typeface="Segoe Sans"/>
            </a:endParaRPr>
          </a:p>
          <a:p>
            <a:pPr marL="0" marR="0" lvl="0" indent="0" algn="l" defTabSz="914400" rtl="0" eaLnBrk="1" fontAlgn="auto" latinLnBrk="0" hangingPunct="1">
              <a:lnSpc>
                <a:spcPct val="100000"/>
              </a:lnSpc>
              <a:spcBef>
                <a:spcPts val="450"/>
              </a:spcBef>
              <a:spcAft>
                <a:spcPts val="750"/>
              </a:spcAft>
              <a:buClrTx/>
              <a:buSzTx/>
              <a:buFontTx/>
              <a:buNone/>
              <a:tabLst/>
              <a:defRPr/>
            </a:pPr>
            <a:r>
              <a:rPr lang="en-US" b="0" i="0">
                <a:solidFill>
                  <a:srgbClr val="424242"/>
                </a:solidFill>
                <a:effectLst/>
                <a:latin typeface="Segoe Sans"/>
              </a:rPr>
              <a:t>Secondly, it can be a contributing factor that cases involving limitations on legal capacity takes a lot of </a:t>
            </a:r>
            <a:r>
              <a:rPr lang="en-US" b="0" i="0" err="1">
                <a:solidFill>
                  <a:srgbClr val="424242"/>
                </a:solidFill>
                <a:effectLst/>
                <a:latin typeface="Segoe Sans"/>
              </a:rPr>
              <a:t>recources</a:t>
            </a:r>
            <a:r>
              <a:rPr lang="en-US" b="0" i="0">
                <a:solidFill>
                  <a:srgbClr val="424242"/>
                </a:solidFill>
                <a:effectLst/>
                <a:latin typeface="Segoe Sans"/>
              </a:rPr>
              <a:t> for both the County Governor and the courts. This may make the County Governor reluctant to initiate a case unless they are certain they will get the courts approval.</a:t>
            </a:r>
          </a:p>
          <a:p>
            <a:pPr marL="0" marR="0" lvl="0" indent="0" algn="l" defTabSz="914400" rtl="0" eaLnBrk="1" fontAlgn="auto" latinLnBrk="0" hangingPunct="1">
              <a:lnSpc>
                <a:spcPct val="100000"/>
              </a:lnSpc>
              <a:spcBef>
                <a:spcPts val="450"/>
              </a:spcBef>
              <a:spcAft>
                <a:spcPts val="750"/>
              </a:spcAft>
              <a:buClrTx/>
              <a:buSzTx/>
              <a:buFontTx/>
              <a:buNone/>
              <a:tabLst/>
              <a:defRPr/>
            </a:pPr>
            <a:endParaRPr lang="en-US" b="0" i="0">
              <a:solidFill>
                <a:srgbClr val="424242"/>
              </a:solidFill>
              <a:effectLst/>
              <a:latin typeface="Segoe Sans"/>
            </a:endParaRPr>
          </a:p>
          <a:p>
            <a:pPr marL="0" marR="0" lvl="0" indent="0" algn="l" defTabSz="914400" rtl="0" eaLnBrk="1" fontAlgn="auto" latinLnBrk="0" hangingPunct="1">
              <a:lnSpc>
                <a:spcPct val="100000"/>
              </a:lnSpc>
              <a:spcBef>
                <a:spcPts val="450"/>
              </a:spcBef>
              <a:spcAft>
                <a:spcPts val="750"/>
              </a:spcAft>
              <a:buClrTx/>
              <a:buSzTx/>
              <a:buFontTx/>
              <a:buNone/>
              <a:tabLst/>
              <a:defRPr/>
            </a:pPr>
            <a:r>
              <a:rPr lang="en-US" b="0" i="0">
                <a:solidFill>
                  <a:srgbClr val="424242"/>
                </a:solidFill>
                <a:effectLst/>
                <a:latin typeface="Segoe Sans"/>
              </a:rPr>
              <a:t>Thirdly, we see a certain acceptance that there can be a gap between the voluntary support measures and compulsory interventions. The Norwegian welfare system has universal welfare services intended to provide a minimum for all who need it. Guardianship is only one part of this welfare service.</a:t>
            </a:r>
          </a:p>
          <a:p>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771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Lastly, I would like to mention a digitalization initiative that both Katrine and I have worked extensively on from our respective sides. A primary goal was to break down, structure and digitize the guardians' mandates so that they could be stored, shared, and used digitally, machine-to-machine. Equally important was that the initiative facilitated the ability for the state administrator to choose exactly the structured mandate that suits the individual person. In my view, it is an example of how digitalization and quality improvement can go hand in hand.</a:t>
            </a:r>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165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507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Law in books (Katrine)     - Law in action (Øyvind)</a:t>
            </a:r>
          </a:p>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2</a:t>
            </a:fld>
            <a:endParaRPr lang="en-US"/>
          </a:p>
        </p:txBody>
      </p:sp>
    </p:spTree>
    <p:extLst>
      <p:ext uri="{BB962C8B-B14F-4D97-AF65-F5344CB8AC3E}">
        <p14:creationId xmlns:p14="http://schemas.microsoft.com/office/powerpoint/2010/main" val="276017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effectLst/>
                <a:highlight>
                  <a:srgbClr val="FFFF00"/>
                </a:highlight>
                <a:latin typeface="Times New Roman" panose="02020603050405020304" pitchFamily="18" charset="0"/>
                <a:ea typeface="Calibri" panose="020F0502020204030204" pitchFamily="34" charset="0"/>
              </a:rPr>
              <a:t>2021:42 500 vergemål  for voksne (42 561</a:t>
            </a:r>
            <a:r>
              <a:rPr lang="nb-NO" sz="1800">
                <a:effectLst/>
                <a:latin typeface="Times New Roman" panose="02020603050405020304" pitchFamily="18" charset="0"/>
                <a:ea typeface="Calibri" panose="020F0502020204030204" pitchFamily="34" charset="0"/>
              </a:rPr>
              <a:t>), men der bare </a:t>
            </a:r>
            <a:r>
              <a:rPr lang="nb-NO" sz="1800">
                <a:effectLst/>
                <a:highlight>
                  <a:srgbClr val="FFFF00"/>
                </a:highlight>
                <a:latin typeface="Times New Roman" panose="02020603050405020304" pitchFamily="18" charset="0"/>
                <a:ea typeface="Calibri" panose="020F0502020204030204" pitchFamily="34" charset="0"/>
              </a:rPr>
              <a:t>306</a:t>
            </a:r>
            <a:r>
              <a:rPr lang="nb-NO" sz="1800">
                <a:effectLst/>
                <a:latin typeface="Times New Roman" panose="02020603050405020304" pitchFamily="18" charset="0"/>
                <a:ea typeface="Calibri" panose="020F0502020204030204" pitchFamily="34" charset="0"/>
              </a:rPr>
              <a:t> av disse innebærer det vi på norsk kaller fratakelse. I 2021 ble 1626 (nye fremtidsfullmakter stadfestet.</a:t>
            </a:r>
          </a:p>
          <a:p>
            <a:endParaRPr lang="nb-NO">
              <a:effectLst/>
            </a:endParaRPr>
          </a:p>
          <a:p>
            <a:endParaRPr lang="nb-NO"/>
          </a:p>
          <a:p>
            <a:r>
              <a:rPr lang="nb-NO" err="1"/>
              <a:t>CPAs</a:t>
            </a:r>
            <a:r>
              <a:rPr lang="nb-NO"/>
              <a:t> – </a:t>
            </a:r>
            <a:r>
              <a:rPr lang="nb-NO" err="1"/>
              <a:t>enourmous</a:t>
            </a:r>
            <a:r>
              <a:rPr lang="nb-NO"/>
              <a:t> </a:t>
            </a:r>
            <a:r>
              <a:rPr lang="nb-NO" err="1"/>
              <a:t>development</a:t>
            </a:r>
            <a:r>
              <a:rPr lang="nb-NO"/>
              <a:t>; from 377 to 3616 in five </a:t>
            </a:r>
            <a:r>
              <a:rPr lang="nb-NO" err="1"/>
              <a:t>years</a:t>
            </a:r>
            <a:r>
              <a:rPr lang="nb-NO"/>
              <a:t> – </a:t>
            </a:r>
            <a:r>
              <a:rPr lang="nb-NO" err="1"/>
              <a:t>doubled</a:t>
            </a:r>
            <a:r>
              <a:rPr lang="nb-NO"/>
              <a:t> </a:t>
            </a:r>
            <a:r>
              <a:rPr lang="nb-NO" err="1"/>
              <a:t>with</a:t>
            </a:r>
            <a:r>
              <a:rPr lang="nb-NO"/>
              <a:t> </a:t>
            </a:r>
            <a:r>
              <a:rPr lang="nb-NO" err="1"/>
              <a:t>ten</a:t>
            </a:r>
            <a:r>
              <a:rPr lang="nb-NO"/>
              <a:t>! </a:t>
            </a:r>
          </a:p>
          <a:p>
            <a:r>
              <a:rPr lang="nb-NO" err="1"/>
              <a:t>Establishing</a:t>
            </a:r>
            <a:r>
              <a:rPr lang="nb-NO"/>
              <a:t> </a:t>
            </a:r>
            <a:r>
              <a:rPr lang="nb-NO" err="1"/>
              <a:t>new</a:t>
            </a:r>
            <a:r>
              <a:rPr lang="nb-NO"/>
              <a:t> </a:t>
            </a:r>
            <a:r>
              <a:rPr lang="nb-NO" err="1"/>
              <a:t>guardianships</a:t>
            </a:r>
            <a:r>
              <a:rPr lang="nb-NO"/>
              <a:t> at </a:t>
            </a:r>
            <a:r>
              <a:rPr lang="nb-NO" err="1"/>
              <a:t>peak</a:t>
            </a:r>
            <a:r>
              <a:rPr lang="nb-NO"/>
              <a:t> leven in 2020 </a:t>
            </a:r>
            <a:r>
              <a:rPr lang="nb-NO" err="1"/>
              <a:t>with</a:t>
            </a:r>
            <a:r>
              <a:rPr lang="nb-NO"/>
              <a:t> 7 667 – </a:t>
            </a:r>
            <a:r>
              <a:rPr lang="nb-NO" err="1"/>
              <a:t>declining</a:t>
            </a:r>
            <a:r>
              <a:rPr lang="nb-NO"/>
              <a:t> </a:t>
            </a:r>
            <a:r>
              <a:rPr lang="nb-NO" err="1"/>
              <a:t>since</a:t>
            </a:r>
            <a:r>
              <a:rPr lang="nb-NO"/>
              <a:t> </a:t>
            </a:r>
            <a:r>
              <a:rPr lang="nb-NO" err="1"/>
              <a:t>then</a:t>
            </a:r>
            <a:r>
              <a:rPr lang="nb-NO"/>
              <a:t>,  </a:t>
            </a:r>
            <a:r>
              <a:rPr lang="nb-NO" err="1"/>
              <a:t>today</a:t>
            </a:r>
            <a:r>
              <a:rPr lang="nb-NO"/>
              <a:t> </a:t>
            </a:r>
            <a:r>
              <a:rPr lang="nb-NO" err="1"/>
              <a:t>new</a:t>
            </a:r>
            <a:r>
              <a:rPr lang="nb-NO"/>
              <a:t> </a:t>
            </a:r>
            <a:r>
              <a:rPr lang="nb-NO" err="1"/>
              <a:t>CPAs</a:t>
            </a:r>
            <a:r>
              <a:rPr lang="nb-NO"/>
              <a:t> </a:t>
            </a:r>
            <a:r>
              <a:rPr lang="nb-NO" err="1"/>
              <a:t>registered</a:t>
            </a:r>
            <a:r>
              <a:rPr lang="nb-NO"/>
              <a:t> and in force:  3616 ( </a:t>
            </a:r>
            <a:r>
              <a:rPr lang="nb-NO" err="1"/>
              <a:t>since</a:t>
            </a:r>
            <a:r>
              <a:rPr lang="nb-NO"/>
              <a:t> </a:t>
            </a:r>
            <a:r>
              <a:rPr lang="nb-NO" err="1"/>
              <a:t>registration</a:t>
            </a:r>
            <a:r>
              <a:rPr lang="nb-NO"/>
              <a:t> is </a:t>
            </a:r>
            <a:r>
              <a:rPr lang="nb-NO" err="1"/>
              <a:t>voluntary</a:t>
            </a:r>
            <a:r>
              <a:rPr lang="nb-NO"/>
              <a:t>, </a:t>
            </a:r>
            <a:r>
              <a:rPr lang="nb-NO" err="1"/>
              <a:t>we</a:t>
            </a:r>
            <a:r>
              <a:rPr lang="nb-NO"/>
              <a:t> must </a:t>
            </a:r>
            <a:r>
              <a:rPr lang="nb-NO" err="1"/>
              <a:t>expect</a:t>
            </a:r>
            <a:r>
              <a:rPr lang="nb-NO"/>
              <a:t> </a:t>
            </a:r>
            <a:r>
              <a:rPr lang="nb-NO" err="1"/>
              <a:t>that</a:t>
            </a:r>
            <a:r>
              <a:rPr lang="nb-NO"/>
              <a:t> </a:t>
            </a:r>
            <a:r>
              <a:rPr lang="nb-NO" err="1"/>
              <a:t>several</a:t>
            </a:r>
            <a:r>
              <a:rPr lang="nb-NO"/>
              <a:t> </a:t>
            </a:r>
            <a:r>
              <a:rPr lang="nb-NO" err="1"/>
              <a:t>are</a:t>
            </a:r>
            <a:r>
              <a:rPr lang="nb-NO"/>
              <a:t> in force)</a:t>
            </a:r>
          </a:p>
          <a:p>
            <a:r>
              <a:rPr lang="nb-NO"/>
              <a:t>2022: Ved årsskiftet var det 42 301 vergemål for voksne og det ble stadfestet 2489 fremtidsfullmakter. Vi har ikke et nøyaktig antall med fratatt rettslig handleevne ved årsskiftet, men i et uttrekk fra november var det 305 personer som var registrert med begrensninger i den rettslige handleevnen, så veldig stabilt. Jeg har klippet inn nedenfor en sammenstilling av diverse statistikk vi gjorde ved årsskiftet. Du vil se at tallene der for 2021 avviker litt fra tall du fikk tidligere og som er i tabellen i mailen din uten at jeg helt skjønner hvorfor, men det er veldig små forskjeller så det er ikke noe å bry seg om håper jeg.</a:t>
            </a:r>
          </a:p>
          <a:p>
            <a:r>
              <a:rPr lang="nb-NO"/>
              <a:t>2022: CPA: 2489</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75320D-93A2-0547-A985-B0FF946E35D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24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err="1"/>
              <a:t>Reasonable</a:t>
            </a:r>
            <a:r>
              <a:rPr lang="nb-NO"/>
              <a:t> </a:t>
            </a:r>
            <a:r>
              <a:rPr lang="nb-NO" err="1"/>
              <a:t>accommodation</a:t>
            </a:r>
            <a:r>
              <a:rPr lang="nb-NO"/>
              <a:t> </a:t>
            </a:r>
            <a:r>
              <a:rPr lang="nb-NO" err="1"/>
              <a:t>important</a:t>
            </a:r>
            <a:r>
              <a:rPr lang="nb-NO"/>
              <a:t> to </a:t>
            </a:r>
            <a:r>
              <a:rPr lang="nb-NO" err="1"/>
              <a:t>keep</a:t>
            </a:r>
            <a:r>
              <a:rPr lang="nb-NO"/>
              <a:t> as </a:t>
            </a:r>
            <a:r>
              <a:rPr lang="nb-NO" err="1"/>
              <a:t>many</a:t>
            </a:r>
            <a:r>
              <a:rPr lang="nb-NO"/>
              <a:t> adults in «green» and «</a:t>
            </a:r>
            <a:r>
              <a:rPr lang="nb-NO" err="1"/>
              <a:t>yellow</a:t>
            </a:r>
            <a:r>
              <a:rPr lang="nb-NO"/>
              <a:t>»</a:t>
            </a:r>
          </a:p>
          <a:p>
            <a:r>
              <a:rPr lang="nb-NO"/>
              <a:t>Focus: </a:t>
            </a:r>
            <a:r>
              <a:rPr lang="nb-NO" err="1"/>
              <a:t>secure</a:t>
            </a:r>
            <a:r>
              <a:rPr lang="nb-NO"/>
              <a:t> </a:t>
            </a:r>
            <a:r>
              <a:rPr lang="nb-NO" err="1"/>
              <a:t>that</a:t>
            </a:r>
            <a:r>
              <a:rPr lang="nb-NO"/>
              <a:t> </a:t>
            </a:r>
            <a:r>
              <a:rPr lang="nb-NO" err="1"/>
              <a:t>the</a:t>
            </a:r>
            <a:r>
              <a:rPr lang="nb-NO"/>
              <a:t> </a:t>
            </a:r>
            <a:r>
              <a:rPr lang="nb-NO" err="1"/>
              <a:t>adult’s</a:t>
            </a:r>
            <a:r>
              <a:rPr lang="nb-NO"/>
              <a:t> rest-</a:t>
            </a:r>
            <a:r>
              <a:rPr lang="nb-NO" err="1"/>
              <a:t>autonomy</a:t>
            </a:r>
            <a:r>
              <a:rPr lang="nb-NO"/>
              <a:t> </a:t>
            </a:r>
            <a:r>
              <a:rPr lang="nb-NO" err="1"/>
              <a:t>can</a:t>
            </a:r>
            <a:r>
              <a:rPr lang="nb-NO"/>
              <a:t> be </a:t>
            </a:r>
          </a:p>
        </p:txBody>
      </p:sp>
      <p:sp>
        <p:nvSpPr>
          <p:cNvPr id="4" name="Slide Number Placeholder 3"/>
          <p:cNvSpPr>
            <a:spLocks noGrp="1"/>
          </p:cNvSpPr>
          <p:nvPr>
            <p:ph type="sldNum" sz="quarter" idx="5"/>
          </p:nvPr>
        </p:nvSpPr>
        <p:spPr/>
        <p:txBody>
          <a:bodyPr/>
          <a:lstStyle/>
          <a:p>
            <a:fld id="{EA72985F-36CD-4D87-8C89-674A558E8057}" type="slidenum">
              <a:rPr lang="en-US" smtClean="0"/>
              <a:t>5</a:t>
            </a:fld>
            <a:endParaRPr lang="en-US"/>
          </a:p>
        </p:txBody>
      </p:sp>
    </p:spTree>
    <p:extLst>
      <p:ext uri="{BB962C8B-B14F-4D97-AF65-F5344CB8AC3E}">
        <p14:creationId xmlns:p14="http://schemas.microsoft.com/office/powerpoint/2010/main" val="404787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0" i="0">
                <a:solidFill>
                  <a:srgbClr val="424242"/>
                </a:solidFill>
                <a:effectLst/>
                <a:latin typeface="Segoe Sans"/>
              </a:rPr>
              <a:t>Facilitating self-determination in practice is important and challenging. To be able to make decisions in their own lives, individuals with a guardian must be listened to and taken seriously. Over the last eight to ten years, the Norwegian guardianship system has developed to better </a:t>
            </a:r>
            <a:r>
              <a:rPr lang="en-US" b="0" i="0" err="1">
                <a:solidFill>
                  <a:srgbClr val="424242"/>
                </a:solidFill>
                <a:effectLst/>
                <a:latin typeface="Segoe Sans"/>
              </a:rPr>
              <a:t>achive</a:t>
            </a:r>
            <a:r>
              <a:rPr lang="en-US" b="0" i="0">
                <a:solidFill>
                  <a:srgbClr val="424242"/>
                </a:solidFill>
                <a:effectLst/>
                <a:latin typeface="Segoe Sans"/>
              </a:rPr>
              <a:t> this. I will try to paint a simplified picture of how, but first I will give you a short system overview.</a:t>
            </a:r>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310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spcBef>
                <a:spcPts val="450"/>
              </a:spcBef>
              <a:spcAft>
                <a:spcPts val="750"/>
              </a:spcAft>
              <a:buNone/>
            </a:pPr>
            <a:r>
              <a:rPr lang="en-US" b="0" i="0">
                <a:solidFill>
                  <a:srgbClr val="424242"/>
                </a:solidFill>
                <a:effectLst/>
                <a:latin typeface="Segoe Sans"/>
              </a:rPr>
              <a:t>Norwegian Guardianship System Overview The guardianship system in Norway consists of two main pillars:</a:t>
            </a:r>
          </a:p>
          <a:p>
            <a:pPr algn="l">
              <a:spcAft>
                <a:spcPts val="600"/>
              </a:spcAft>
              <a:buFont typeface="+mj-lt"/>
              <a:buAutoNum type="arabicPeriod"/>
            </a:pPr>
            <a:r>
              <a:rPr lang="en-US" b="0" i="0">
                <a:solidFill>
                  <a:srgbClr val="424242"/>
                </a:solidFill>
                <a:effectLst/>
                <a:latin typeface="Segoe Sans"/>
              </a:rPr>
              <a:t>Administrative Pillar: Responsible for voluntary guardianships. These correspond to the "green and yellow lights" Katrine referred to.</a:t>
            </a:r>
          </a:p>
          <a:p>
            <a:pPr marL="742950" lvl="1" indent="-285750" algn="l">
              <a:spcAft>
                <a:spcPts val="600"/>
              </a:spcAft>
              <a:buFont typeface="+mj-lt"/>
              <a:buAutoNum type="arabicPeriod"/>
            </a:pPr>
            <a:r>
              <a:rPr lang="en-US" b="0" i="0">
                <a:solidFill>
                  <a:srgbClr val="424242"/>
                </a:solidFill>
                <a:effectLst/>
                <a:latin typeface="Segoe Sans"/>
              </a:rPr>
              <a:t>Ten County Governors are responsible for establishing guardianship. They appoint and train guardians, and supervise and audit their activities.</a:t>
            </a:r>
          </a:p>
          <a:p>
            <a:pPr marL="742950" lvl="1" indent="-285750" algn="l">
              <a:spcAft>
                <a:spcPts val="600"/>
              </a:spcAft>
              <a:buFont typeface="+mj-lt"/>
              <a:buAutoNum type="arabicPeriod"/>
            </a:pPr>
            <a:r>
              <a:rPr lang="en-US" b="0" i="0">
                <a:solidFill>
                  <a:srgbClr val="424242"/>
                </a:solidFill>
                <a:effectLst/>
                <a:latin typeface="Segoe Sans"/>
              </a:rPr>
              <a:t>Handles appeals on decisions and practices of the local guardianship authority, supervises, and ensures compliance.</a:t>
            </a:r>
          </a:p>
          <a:p>
            <a:pPr marL="742950" lvl="1" indent="-285750" algn="l">
              <a:spcAft>
                <a:spcPts val="600"/>
              </a:spcAft>
              <a:buFont typeface="+mj-lt"/>
              <a:buAutoNum type="arabicPeriod"/>
            </a:pPr>
            <a:r>
              <a:rPr lang="en-US" b="0" i="0">
                <a:solidFill>
                  <a:srgbClr val="424242"/>
                </a:solidFill>
                <a:effectLst/>
                <a:latin typeface="Segoe Sans"/>
              </a:rPr>
              <a:t>Responsible for the guardianship act and directives.</a:t>
            </a:r>
          </a:p>
          <a:p>
            <a:pPr algn="l">
              <a:spcAft>
                <a:spcPts val="600"/>
              </a:spcAft>
              <a:buFont typeface="+mj-lt"/>
              <a:buAutoNum type="arabicPeriod"/>
            </a:pPr>
            <a:r>
              <a:rPr lang="en-US" b="0" i="0">
                <a:solidFill>
                  <a:srgbClr val="424242"/>
                </a:solidFill>
                <a:effectLst/>
                <a:latin typeface="Segoe Sans"/>
              </a:rPr>
              <a:t>Judicial Pillar: Managed by ordinary courts, handling cases involving the "red light," which involves the restriction of legal capacity.</a:t>
            </a:r>
          </a:p>
          <a:p>
            <a:endParaRPr lang="nb-NO"/>
          </a:p>
          <a:p>
            <a:r>
              <a:rPr lang="en-US" b="0" i="0">
                <a:solidFill>
                  <a:srgbClr val="424242"/>
                </a:solidFill>
                <a:effectLst/>
                <a:latin typeface="Segoe Sans"/>
              </a:rPr>
              <a:t>Nevertheless, there is a clear link between the administrative and the judicial pillars, as more than nine out of ten cases involving restrictions on legal capacity are brought before the court by the County Governor.</a:t>
            </a:r>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765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24242"/>
                </a:solidFill>
                <a:effectLst/>
                <a:latin typeface="Segoe Sans"/>
              </a:rPr>
              <a:t>There are no formal qualification requirements for becoming a guardian; however, candidates must provide a police certificate of conduct, and in some cases, a credit assessment is conducted. Key considerations include good communication skills and a general understanding of society.</a:t>
            </a:r>
          </a:p>
          <a:p>
            <a:endParaRPr lang="nb-NO"/>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a:effectLst/>
                <a:latin typeface="Arial" panose="020B0604020202020204" pitchFamily="34" charset="0"/>
                <a:ea typeface="Aptos" panose="020B0004020202020204" pitchFamily="34" charset="0"/>
                <a:cs typeface="Times New Roman" panose="02020603050405020304" pitchFamily="18" charset="0"/>
              </a:rPr>
              <a:t>Most guardians are close relatives of the individual requiring guardianship. The County Governor strives to identify someone within the person's network for the role. The theory being that someone who knows the person will be able to give more effective support, and that people would prefer being helped by someone they know and trust.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a:effectLst/>
                <a:latin typeface="Arial" panose="020B0604020202020204" pitchFamily="34" charset="0"/>
                <a:ea typeface="Aptos" panose="020B0004020202020204" pitchFamily="34" charset="0"/>
                <a:cs typeface="Times New Roman" panose="02020603050405020304" pitchFamily="18" charset="0"/>
              </a:rPr>
              <a:t>In cases where no suitable individuals are available, guardians outside the person’s network may be appointed. This is Knut. He is one such guardian. Knut is pretty much a regular guy, but he ha an ability to interact with people in a way that makes them feel safe and at ease. Knut tells us that his most important task is to </a:t>
            </a:r>
            <a:r>
              <a:rPr lang="en-US" sz="2800" b="0" i="0">
                <a:solidFill>
                  <a:srgbClr val="424242"/>
                </a:solidFill>
                <a:effectLst/>
                <a:latin typeface="Segoe Sans"/>
              </a:rPr>
              <a:t>establish good communications with the people he represents. 	</a:t>
            </a: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nb-NO" sz="1800" kern="100">
              <a:effectLst/>
              <a:latin typeface="Arial" panose="020B0604020202020204" pitchFamily="34" charset="0"/>
              <a:ea typeface="Aptos" panose="020B000402020202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847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spcAft>
                <a:spcPts val="600"/>
              </a:spcAft>
              <a:buFont typeface="+mj-lt"/>
              <a:buAutoNum type="arabicPeriod"/>
            </a:pPr>
            <a:r>
              <a:rPr lang="en-US" b="0" i="0">
                <a:solidFill>
                  <a:srgbClr val="424242"/>
                </a:solidFill>
                <a:effectLst/>
                <a:latin typeface="Segoe Sans"/>
              </a:rPr>
              <a:t> Desire to Help and Protect </a:t>
            </a:r>
          </a:p>
          <a:p>
            <a:pPr algn="l">
              <a:spcAft>
                <a:spcPts val="600"/>
              </a:spcAft>
              <a:buFont typeface="+mj-lt"/>
              <a:buNone/>
            </a:pPr>
            <a:r>
              <a:rPr lang="en-US" b="0" i="0">
                <a:solidFill>
                  <a:srgbClr val="424242"/>
                </a:solidFill>
                <a:effectLst/>
                <a:latin typeface="Segoe Sans"/>
              </a:rPr>
              <a:t>It can be challenging for both the administration, guardians, and other close relatives to accept that individuals who may need support do not wish to receive it, or that they make choices that, from an objective standpoint, seem risky or unwise. I myself have a brother with cognitive challenges that creates additional difficulties for him that could have been avoided if I or my parents had taken control of his affairs. At the same time it is clear for every one around him that he accepts this fact, and still want to manage on his own.</a:t>
            </a:r>
          </a:p>
          <a:p>
            <a:pPr algn="l">
              <a:spcAft>
                <a:spcPts val="600"/>
              </a:spcAft>
              <a:buFont typeface="+mj-lt"/>
              <a:buNone/>
            </a:pPr>
            <a:endParaRPr lang="en-US" b="0" i="0">
              <a:solidFill>
                <a:srgbClr val="424242"/>
              </a:solidFill>
              <a:effectLst/>
              <a:latin typeface="Segoe Sans"/>
            </a:endParaRPr>
          </a:p>
          <a:p>
            <a:pPr algn="l">
              <a:spcAft>
                <a:spcPts val="600"/>
              </a:spcAft>
              <a:buFont typeface="+mj-lt"/>
              <a:buNone/>
            </a:pPr>
            <a:r>
              <a:rPr lang="en-US" b="0" i="0">
                <a:solidFill>
                  <a:srgbClr val="424242"/>
                </a:solidFill>
                <a:effectLst/>
                <a:latin typeface="Segoe Sans"/>
              </a:rPr>
              <a:t>2. Third parties’ self-Interest </a:t>
            </a:r>
          </a:p>
          <a:p>
            <a:pPr algn="l">
              <a:spcAft>
                <a:spcPts val="600"/>
              </a:spcAft>
              <a:buFont typeface="+mj-lt"/>
              <a:buNone/>
            </a:pPr>
            <a:r>
              <a:rPr lang="en-US" b="0" i="0">
                <a:solidFill>
                  <a:srgbClr val="424242"/>
                </a:solidFill>
                <a:effectLst/>
                <a:latin typeface="Segoe Sans"/>
              </a:rPr>
              <a:t>This can manifest in various forms of control, exploitation, or undue influence. The motivation of those exercising control can vary. In some cases, they may act based on the needs mentioned in point 1. In other cases, it is financial self-interest or other control needs that come to the forefront. Regardless of the motivation, third parties' self-interest taking precedence often leads to the person's own wishes and needs being neglected.</a:t>
            </a:r>
          </a:p>
          <a:p>
            <a:pPr algn="l">
              <a:spcAft>
                <a:spcPts val="600"/>
              </a:spcAft>
              <a:buFont typeface="+mj-lt"/>
              <a:buNone/>
            </a:pPr>
            <a:endParaRPr lang="en-US" b="0" i="0">
              <a:solidFill>
                <a:srgbClr val="424242"/>
              </a:solidFill>
              <a:effectLst/>
              <a:latin typeface="Segoe Sans"/>
            </a:endParaRPr>
          </a:p>
          <a:p>
            <a:pPr algn="l">
              <a:spcAft>
                <a:spcPts val="600"/>
              </a:spcAft>
              <a:buFont typeface="+mj-lt"/>
              <a:buNone/>
            </a:pPr>
            <a:r>
              <a:rPr lang="en-US" b="0" i="0">
                <a:solidFill>
                  <a:srgbClr val="424242"/>
                </a:solidFill>
                <a:effectLst/>
                <a:latin typeface="Segoe Sans"/>
              </a:rPr>
              <a:t>3. Difficulties in investigating the person’s wishes </a:t>
            </a:r>
          </a:p>
          <a:p>
            <a:pPr algn="l">
              <a:spcAft>
                <a:spcPts val="600"/>
              </a:spcAft>
              <a:buFont typeface="+mj-lt"/>
              <a:buNone/>
            </a:pPr>
            <a:endParaRPr lang="en-US" b="0" i="0">
              <a:solidFill>
                <a:srgbClr val="424242"/>
              </a:solidFill>
              <a:effectLst/>
              <a:latin typeface="Segoe Sans"/>
            </a:endParaRPr>
          </a:p>
          <a:p>
            <a:pPr algn="l">
              <a:spcAft>
                <a:spcPts val="600"/>
              </a:spcAft>
              <a:buFont typeface="+mj-lt"/>
              <a:buNone/>
            </a:pPr>
            <a:r>
              <a:rPr lang="en-US" b="0" i="0">
                <a:solidFill>
                  <a:srgbClr val="424242"/>
                </a:solidFill>
                <a:effectLst/>
                <a:latin typeface="Segoe Sans"/>
              </a:rPr>
              <a:t>This may be due to lack of decision making experience, communication challenges between the person and the one offering support, or the person needing assistance to figure out what is important to them. Some people are very direct in articulating their views and others need more time, facilitation or encouragement.  </a:t>
            </a:r>
          </a:p>
          <a:p>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32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800">
                <a:effectLst/>
                <a:latin typeface="Arial" panose="020B0604020202020204" pitchFamily="34" charset="0"/>
                <a:ea typeface="Aptos" panose="020B0004020202020204" pitchFamily="34" charset="0"/>
                <a:cs typeface="Times New Roman" panose="02020603050405020304" pitchFamily="18" charset="0"/>
              </a:rPr>
              <a:t>Th civil affairs </a:t>
            </a:r>
            <a:r>
              <a:rPr lang="en-GB" sz="1800" err="1">
                <a:effectLst/>
                <a:latin typeface="Arial" panose="020B0604020202020204" pitchFamily="34" charset="0"/>
                <a:ea typeface="Aptos" panose="020B0004020202020204" pitchFamily="34" charset="0"/>
                <a:cs typeface="Times New Roman" panose="02020603050405020304" pitchFamily="18" charset="0"/>
              </a:rPr>
              <a:t>autority</a:t>
            </a:r>
            <a:r>
              <a:rPr lang="en-GB" sz="1800">
                <a:effectLst/>
                <a:latin typeface="Arial" panose="020B0604020202020204" pitchFamily="34" charset="0"/>
                <a:ea typeface="Aptos" panose="020B0004020202020204" pitchFamily="34" charset="0"/>
                <a:cs typeface="Times New Roman" panose="02020603050405020304" pitchFamily="18" charset="0"/>
              </a:rPr>
              <a:t> has developed a communication methodology called </a:t>
            </a:r>
            <a:r>
              <a:rPr lang="en-GB" sz="1800" i="1">
                <a:effectLst/>
                <a:latin typeface="Arial" panose="020B0604020202020204" pitchFamily="34" charset="0"/>
                <a:ea typeface="Aptos" panose="020B0004020202020204" pitchFamily="34" charset="0"/>
                <a:cs typeface="Times New Roman" panose="02020603050405020304" pitchFamily="18" charset="0"/>
              </a:rPr>
              <a:t>“Seeing the other"</a:t>
            </a:r>
            <a:r>
              <a:rPr lang="en-GB" sz="1800">
                <a:effectLst/>
                <a:latin typeface="Arial" panose="020B0604020202020204" pitchFamily="34" charset="0"/>
                <a:ea typeface="Aptos" panose="020B0004020202020204" pitchFamily="34" charset="0"/>
                <a:cs typeface="Times New Roman" panose="02020603050405020304" pitchFamily="18" charset="0"/>
              </a:rPr>
              <a:t> to help both County Governors and guardians better understand the individual's will and support their decision-making. </a:t>
            </a:r>
          </a:p>
          <a:p>
            <a:endParaRPr lang="en-GB" sz="1800" b="0" i="0">
              <a:solidFill>
                <a:srgbClr val="424242"/>
              </a:solidFill>
              <a:effectLst/>
              <a:latin typeface="Arial" panose="020B0604020202020204" pitchFamily="34" charset="0"/>
              <a:cs typeface="Times New Roman" panose="02020603050405020304" pitchFamily="18" charset="0"/>
            </a:endParaRPr>
          </a:p>
          <a:p>
            <a:r>
              <a:rPr lang="en-US" sz="2800" b="0" i="0">
                <a:solidFill>
                  <a:srgbClr val="424242"/>
                </a:solidFill>
                <a:effectLst/>
                <a:latin typeface="Segoe Sans"/>
              </a:rPr>
              <a:t>The methodology is based upon fundamental knowledge on human communication and human decision-making. It includes a method for preparing and structuring conversations in a way that aims to let the conversation partner speak as openly as possible and feel safe to share what is important to him or her. At the same time, it includes tools for sorting and prioritizing needs and desires. We offer training in the methodology to both guardians and employees in the guardianship administration.</a:t>
            </a:r>
            <a:endParaRPr lang="en-GB" sz="1800">
              <a:effectLst/>
              <a:latin typeface="Arial" panose="020B0604020202020204" pitchFamily="34" charset="0"/>
              <a:ea typeface="Aptos" panose="020B0004020202020204" pitchFamily="34" charset="0"/>
              <a:cs typeface="Times New Roman" panose="02020603050405020304" pitchFamily="18" charset="0"/>
            </a:endParaRPr>
          </a:p>
          <a:p>
            <a:endParaRPr lang="en-GB" sz="1800">
              <a:effectLst/>
              <a:latin typeface="Arial" panose="020B060402020202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pPr marL="0" marR="0" lvl="0" indent="0" algn="r" defTabSz="1523848" rtl="0" eaLnBrk="1" fontAlgn="auto" latinLnBrk="0" hangingPunct="1">
              <a:lnSpc>
                <a:spcPct val="100000"/>
              </a:lnSpc>
              <a:spcBef>
                <a:spcPts val="0"/>
              </a:spcBef>
              <a:spcAft>
                <a:spcPts val="0"/>
              </a:spcAft>
              <a:buClrTx/>
              <a:buSzTx/>
              <a:buFontTx/>
              <a:buNone/>
              <a:tabLst/>
              <a:defRPr/>
            </a:pPr>
            <a:fld id="{F5B1590B-F539-4F6B-9A73-953C5C4153F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523848"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70620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half UiO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7" name="Text Placeholder 10" descr="Logo university of oslo">
            <a:extLst>
              <a:ext uri="{FF2B5EF4-FFF2-40B4-BE49-F238E27FC236}">
                <a16:creationId xmlns:a16="http://schemas.microsoft.com/office/drawing/2014/main" id="{D507B65A-1446-438E-8EA0-9FE60E124E9F}"/>
              </a:ext>
            </a:extLst>
          </p:cNvPr>
          <p:cNvSpPr>
            <a:spLocks noGrp="1"/>
          </p:cNvSpPr>
          <p:nvPr>
            <p:ph type="body" sz="quarter" idx="21" hasCustomPrompt="1"/>
          </p:nvPr>
        </p:nvSpPr>
        <p:spPr>
          <a:xfrm>
            <a:off x="0" y="0"/>
            <a:ext cx="4831492" cy="1742304"/>
          </a:xfrm>
          <a:blipFill>
            <a:blip r:embed="rId3">
              <a:extLst>
                <a:ext uri="{96DAC541-7B7A-43D3-8B79-37D633B846F1}">
                  <asvg:svgBlip xmlns:asvg="http://schemas.microsoft.com/office/drawing/2016/SVG/main" r:embed="rId4"/>
                </a:ext>
              </a:extLst>
            </a:blip>
            <a:stretch>
              <a:fillRect l="-35120" t="-97139" r="-37750" b="-104461"/>
            </a:stretch>
          </a:blipFill>
        </p:spPr>
        <p:txBody>
          <a:bodyPr/>
          <a:lstStyle>
            <a:lvl1pPr marL="0" indent="0">
              <a:buNone/>
              <a:defRPr/>
            </a:lvl1pPr>
          </a:lstStyle>
          <a:p>
            <a:pPr lvl="0"/>
            <a:r>
              <a:rPr lang="nb-NO"/>
              <a:t> </a:t>
            </a:r>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35" name="addin_colorlist" hidden="1">
            <a:extLst>
              <a:ext uri="{FF2B5EF4-FFF2-40B4-BE49-F238E27FC236}">
                <a16:creationId xmlns:a16="http://schemas.microsoft.com/office/drawing/2014/main" id="{3621EE98-3D9F-48D9-A72D-25CA5E335EFE}"/>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5" name="Title 1">
            <a:extLst>
              <a:ext uri="{FF2B5EF4-FFF2-40B4-BE49-F238E27FC236}">
                <a16:creationId xmlns:a16="http://schemas.microsoft.com/office/drawing/2014/main" id="{888B6312-D749-4A49-87B5-7BB5E4DE4E7B}"/>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p>
        </p:txBody>
      </p:sp>
      <p:sp>
        <p:nvSpPr>
          <p:cNvPr id="28" name="Text Placeholder 3">
            <a:extLst>
              <a:ext uri="{FF2B5EF4-FFF2-40B4-BE49-F238E27FC236}">
                <a16:creationId xmlns:a16="http://schemas.microsoft.com/office/drawing/2014/main" id="{B1A70A77-97DE-4AAA-9196-3611C85DFB75}"/>
              </a:ext>
            </a:extLst>
          </p:cNvPr>
          <p:cNvSpPr>
            <a:spLocks noGrp="1"/>
          </p:cNvSpPr>
          <p:nvPr>
            <p:ph type="body" sz="quarter" idx="18" hasCustomPrompt="1"/>
          </p:nvPr>
        </p:nvSpPr>
        <p:spPr>
          <a:xfrm>
            <a:off x="379038" y="4237730"/>
            <a:ext cx="5716962" cy="757238"/>
          </a:xfrm>
        </p:spPr>
        <p:txBody>
          <a:bodyPr/>
          <a:lstStyle>
            <a:lvl1pPr marL="0" indent="0">
              <a:spcBef>
                <a:spcPts val="0"/>
              </a:spcBef>
              <a:buNone/>
              <a:defRPr/>
            </a:lvl1pPr>
          </a:lstStyle>
          <a:p>
            <a:pPr lvl="0"/>
            <a:r>
              <a:rPr lang="en-US"/>
              <a:t>Subtitle</a:t>
            </a:r>
          </a:p>
        </p:txBody>
      </p:sp>
      <p:sp>
        <p:nvSpPr>
          <p:cNvPr id="10" name="Subtitle 2">
            <a:extLst>
              <a:ext uri="{FF2B5EF4-FFF2-40B4-BE49-F238E27FC236}">
                <a16:creationId xmlns:a16="http://schemas.microsoft.com/office/drawing/2014/main" id="{E288C350-F124-4154-A973-DDEFBC6E46B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err="1"/>
              <a:t>Name</a:t>
            </a:r>
            <a:r>
              <a:rPr lang="nb-NO" noProof="0"/>
              <a:t> </a:t>
            </a:r>
            <a:r>
              <a:rPr lang="nb-NO" noProof="0" err="1"/>
              <a:t>Surname</a:t>
            </a:r>
            <a:endParaRPr lang="nb-NO" noProof="0"/>
          </a:p>
        </p:txBody>
      </p:sp>
      <p:sp>
        <p:nvSpPr>
          <p:cNvPr id="8" name="Text Placeholder 8">
            <a:extLst>
              <a:ext uri="{FF2B5EF4-FFF2-40B4-BE49-F238E27FC236}">
                <a16:creationId xmlns:a16="http://schemas.microsoft.com/office/drawing/2014/main" id="{B149F7A2-35A5-48A0-ADD9-71827D046022}"/>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err="1"/>
              <a:t>Title</a:t>
            </a:r>
            <a:endParaRPr lang="en-US"/>
          </a:p>
        </p:txBody>
      </p:sp>
      <p:sp>
        <p:nvSpPr>
          <p:cNvPr id="9" name="Text Placeholder 8">
            <a:extLst>
              <a:ext uri="{FF2B5EF4-FFF2-40B4-BE49-F238E27FC236}">
                <a16:creationId xmlns:a16="http://schemas.microsoft.com/office/drawing/2014/main" id="{6F7A7B3C-D68C-4449-B852-7B677FBDD45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344659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2" name="addin_colorlist" hidden="1">
            <a:extLst>
              <a:ext uri="{FF2B5EF4-FFF2-40B4-BE49-F238E27FC236}">
                <a16:creationId xmlns:a16="http://schemas.microsoft.com/office/drawing/2014/main" id="{342FF409-8859-47BD-AEF8-65723D4F034A}"/>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a:t>Choose faculty from the drop-down menu</a:t>
            </a:r>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err="1">
                <a:solidFill>
                  <a:schemeClr val="tx1"/>
                </a:solidFill>
                <a:latin typeface="+mj-lt"/>
                <a:ea typeface="+mj-ea"/>
                <a:cs typeface="+mj-cs"/>
              </a:rPr>
              <a:t>Name</a:t>
            </a:r>
            <a:r>
              <a:rPr lang="nb-NO" sz="4501" kern="1200">
                <a:solidFill>
                  <a:schemeClr val="tx1"/>
                </a:solidFill>
                <a:latin typeface="+mj-lt"/>
                <a:ea typeface="+mj-ea"/>
                <a:cs typeface="+mj-cs"/>
              </a:rPr>
              <a:t> </a:t>
            </a:r>
            <a:r>
              <a:rPr lang="nb-NO" sz="4501" kern="1200" err="1">
                <a:solidFill>
                  <a:schemeClr val="tx1"/>
                </a:solidFill>
                <a:latin typeface="+mj-lt"/>
                <a:ea typeface="+mj-ea"/>
                <a:cs typeface="+mj-cs"/>
              </a:rPr>
              <a:t>of</a:t>
            </a:r>
            <a:r>
              <a:rPr lang="nb-NO" sz="4501" kern="1200">
                <a:solidFill>
                  <a:schemeClr val="tx1"/>
                </a:solidFill>
                <a:latin typeface="+mj-lt"/>
                <a:ea typeface="+mj-ea"/>
                <a:cs typeface="+mj-cs"/>
              </a:rPr>
              <a:t> </a:t>
            </a:r>
            <a:r>
              <a:rPr lang="nb-NO" sz="4501" kern="1200" err="1">
                <a:solidFill>
                  <a:schemeClr val="tx1"/>
                </a:solidFill>
                <a:latin typeface="+mj-lt"/>
                <a:ea typeface="+mj-ea"/>
                <a:cs typeface="+mj-cs"/>
              </a:rPr>
              <a:t>department</a:t>
            </a:r>
            <a:endParaRPr lang="en-US"/>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err="1"/>
              <a:t>Name</a:t>
            </a:r>
            <a:r>
              <a:rPr lang="nb-NO"/>
              <a:t> </a:t>
            </a:r>
            <a:r>
              <a:rPr lang="nb-NO" err="1"/>
              <a:t>Surname</a:t>
            </a:r>
            <a:endParaRPr lang="en-US"/>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err="1"/>
              <a:t>Title</a:t>
            </a:r>
            <a:endParaRPr lang="en-US"/>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80294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picture and titl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4" name="addin_colorlist" hidden="1">
            <a:extLst>
              <a:ext uri="{FF2B5EF4-FFF2-40B4-BE49-F238E27FC236}">
                <a16:creationId xmlns:a16="http://schemas.microsoft.com/office/drawing/2014/main" id="{A71FA25B-B97C-4FCD-B086-2318080EAA0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a:t>Choose faculty from the drop-down menu</a:t>
            </a:r>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err="1"/>
              <a:t>Name</a:t>
            </a:r>
            <a:r>
              <a:rPr lang="nb-NO"/>
              <a:t> </a:t>
            </a:r>
            <a:r>
              <a:rPr lang="nb-NO" err="1"/>
              <a:t>of</a:t>
            </a:r>
            <a:r>
              <a:rPr lang="nb-NO"/>
              <a:t> </a:t>
            </a:r>
            <a:r>
              <a:rPr lang="nb-NO" err="1"/>
              <a:t>department</a:t>
            </a:r>
            <a:endParaRPr lang="en-US"/>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err="1"/>
              <a:t>Name</a:t>
            </a:r>
            <a:r>
              <a:rPr lang="nb-NO"/>
              <a:t> </a:t>
            </a:r>
            <a:r>
              <a:rPr lang="nb-NO" err="1"/>
              <a:t>Surname</a:t>
            </a:r>
            <a:endParaRPr lang="en-US"/>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err="1"/>
              <a:t>Title</a:t>
            </a:r>
            <a:endParaRPr lang="en-US"/>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296317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01">
    <p:bg>
      <p:bgPr>
        <a:solidFill>
          <a:schemeClr val="accent4"/>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A1E855-477D-41E9-B0F8-7881ED26F55E}"/>
              </a:ext>
            </a:extLst>
          </p:cNvPr>
          <p:cNvSpPr>
            <a:spLocks noGrp="1"/>
          </p:cNvSpPr>
          <p:nvPr>
            <p:ph type="sldNum" sz="quarter" idx="16"/>
          </p:nvPr>
        </p:nvSpPr>
        <p:spPr/>
        <p:txBody>
          <a:bodyPr/>
          <a:lstStyle/>
          <a:p>
            <a:r>
              <a:rPr lang="en-US"/>
              <a:t>Page </a:t>
            </a:r>
            <a:fld id="{5251F420-7306-4E7C-A79E-F31A38F7D392}" type="slidenum">
              <a:rPr lang="en-US" smtClean="0"/>
              <a:pPr/>
              <a:t>‹#›</a:t>
            </a:fld>
            <a:endParaRPr lang="en-US"/>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06400"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a:t>Point A</a:t>
            </a:r>
          </a:p>
          <a:p>
            <a:pPr lvl="0"/>
            <a:r>
              <a:rPr lang="nb-NO"/>
              <a:t>Point B</a:t>
            </a:r>
          </a:p>
          <a:p>
            <a:pPr lvl="0"/>
            <a:r>
              <a:rPr lang="nb-NO"/>
              <a:t>Point C</a:t>
            </a:r>
          </a:p>
          <a:p>
            <a:pPr lvl="0"/>
            <a:r>
              <a:rPr lang="nb-NO"/>
              <a:t>Point D</a:t>
            </a:r>
            <a:endParaRPr lang="en-US"/>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Point A</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7"/>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Point B</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6"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Point C</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695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Point D</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5" y="4173200"/>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Point E</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3" y="416805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Point F</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8" name="Slide Number Placeholder 7">
            <a:extLst>
              <a:ext uri="{FF2B5EF4-FFF2-40B4-BE49-F238E27FC236}">
                <a16:creationId xmlns:a16="http://schemas.microsoft.com/office/drawing/2014/main" id="{4FE7C183-1D0F-4BA0-AFD5-92D8F4D092D5}"/>
              </a:ext>
            </a:extLst>
          </p:cNvPr>
          <p:cNvSpPr>
            <a:spLocks noGrp="1"/>
          </p:cNvSpPr>
          <p:nvPr>
            <p:ph type="sldNum" sz="quarter" idx="31"/>
          </p:nvPr>
        </p:nvSpPr>
        <p:spPr/>
        <p:txBody>
          <a:bodyPr/>
          <a:lstStyle/>
          <a:p>
            <a:r>
              <a:rPr lang="en-US"/>
              <a:t>Page </a:t>
            </a:r>
            <a:fld id="{5251F420-7306-4E7C-A79E-F31A38F7D392}" type="slidenum">
              <a:rPr lang="en-US" smtClean="0"/>
              <a:pPr/>
              <a:t>‹#›</a:t>
            </a:fld>
            <a:endParaRPr lang="en-US"/>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pag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err="1"/>
              <a:t>Click</a:t>
            </a:r>
            <a:r>
              <a:rPr lang="nb-NO"/>
              <a:t> </a:t>
            </a:r>
            <a:r>
              <a:rPr lang="nb-NO" err="1"/>
              <a:t>insert</a:t>
            </a:r>
            <a:r>
              <a:rPr lang="nb-NO"/>
              <a:t> – Picture – </a:t>
            </a:r>
            <a:r>
              <a:rPr lang="nb-NO" err="1"/>
              <a:t>this</a:t>
            </a:r>
            <a:r>
              <a:rPr lang="nb-NO"/>
              <a:t> </a:t>
            </a:r>
            <a:r>
              <a:rPr lang="nb-NO" err="1"/>
              <a:t>device</a:t>
            </a:r>
            <a:r>
              <a:rPr lang="nb-NO"/>
              <a:t>– to </a:t>
            </a:r>
            <a:r>
              <a:rPr lang="nb-NO" err="1"/>
              <a:t>add</a:t>
            </a:r>
            <a:r>
              <a:rPr lang="nb-NO"/>
              <a:t> or </a:t>
            </a:r>
            <a:r>
              <a:rPr lang="nb-NO" err="1"/>
              <a:t>change</a:t>
            </a:r>
            <a:r>
              <a:rPr lang="nb-NO"/>
              <a:t> </a:t>
            </a:r>
            <a:r>
              <a:rPr lang="nb-NO" err="1"/>
              <a:t>the</a:t>
            </a:r>
            <a:r>
              <a:rPr lang="nb-NO"/>
              <a:t> </a:t>
            </a:r>
            <a:r>
              <a:rPr lang="nb-NO" err="1"/>
              <a:t>picture</a:t>
            </a:r>
            <a:endParaRPr lang="en-US"/>
          </a:p>
        </p:txBody>
      </p:sp>
      <p:sp>
        <p:nvSpPr>
          <p:cNvPr id="3" name="Text Placeholder 2" descr="Logo university of oslo">
            <a:extLst>
              <a:ext uri="{FF2B5EF4-FFF2-40B4-BE49-F238E27FC236}">
                <a16:creationId xmlns:a16="http://schemas.microsoft.com/office/drawing/2014/main" id="{AB937A8A-0440-4FE6-AE50-0E37CD6CCD2D}"/>
              </a:ext>
            </a:extLst>
          </p:cNvPr>
          <p:cNvSpPr>
            <a:spLocks noGrp="1"/>
          </p:cNvSpPr>
          <p:nvPr>
            <p:ph type="body" sz="quarter" idx="16"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a:t> </a:t>
            </a:r>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8" name="Footer Placeholder 7">
            <a:extLst>
              <a:ext uri="{FF2B5EF4-FFF2-40B4-BE49-F238E27FC236}">
                <a16:creationId xmlns:a16="http://schemas.microsoft.com/office/drawing/2014/main" id="{D1538D53-9E40-4496-B5C8-0E242B7FF25D}"/>
              </a:ext>
            </a:extLst>
          </p:cNvPr>
          <p:cNvSpPr>
            <a:spLocks noGrp="1"/>
          </p:cNvSpPr>
          <p:nvPr>
            <p:ph type="ftr" sz="quarter" idx="18"/>
          </p:nvPr>
        </p:nvSpPr>
        <p:spPr/>
        <p:txBody>
          <a:bodyPr/>
          <a:lstStyle/>
          <a:p>
            <a:endParaRPr lang="nb-NO"/>
          </a:p>
        </p:txBody>
      </p:sp>
      <p:sp>
        <p:nvSpPr>
          <p:cNvPr id="13" name="Slide Number Placeholder 12">
            <a:extLst>
              <a:ext uri="{FF2B5EF4-FFF2-40B4-BE49-F238E27FC236}">
                <a16:creationId xmlns:a16="http://schemas.microsoft.com/office/drawing/2014/main" id="{36EC9E07-E46C-4C5E-8165-4D6A78601124}"/>
              </a:ext>
            </a:extLst>
          </p:cNvPr>
          <p:cNvSpPr>
            <a:spLocks noGrp="1"/>
          </p:cNvSpPr>
          <p:nvPr>
            <p:ph type="sldNum" sz="quarter" idx="19"/>
          </p:nvPr>
        </p:nvSpPr>
        <p:spPr/>
        <p:txBody>
          <a:bodyPr/>
          <a:lstStyle/>
          <a:p>
            <a:r>
              <a:rPr lang="en-US"/>
              <a:t>Page </a:t>
            </a:r>
            <a:fld id="{5251F420-7306-4E7C-A79E-F31A38F7D392}" type="slidenum">
              <a:rPr lang="en-US" smtClean="0"/>
              <a:pPr/>
              <a:t>‹#›</a:t>
            </a:fld>
            <a:endParaRPr lang="en-US"/>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err="1"/>
              <a:t>Click</a:t>
            </a:r>
            <a:r>
              <a:rPr lang="nb-NO"/>
              <a:t> </a:t>
            </a:r>
            <a:r>
              <a:rPr lang="nb-NO" err="1"/>
              <a:t>insert</a:t>
            </a:r>
            <a:r>
              <a:rPr lang="nb-NO"/>
              <a:t> – Picture – </a:t>
            </a:r>
            <a:r>
              <a:rPr lang="nb-NO" err="1"/>
              <a:t>this</a:t>
            </a:r>
            <a:r>
              <a:rPr lang="nb-NO"/>
              <a:t> </a:t>
            </a:r>
            <a:r>
              <a:rPr lang="nb-NO" err="1"/>
              <a:t>device</a:t>
            </a:r>
            <a:r>
              <a:rPr lang="nb-NO"/>
              <a:t>– to </a:t>
            </a:r>
            <a:r>
              <a:rPr lang="nb-NO" err="1"/>
              <a:t>add</a:t>
            </a:r>
            <a:r>
              <a:rPr lang="nb-NO"/>
              <a:t> or </a:t>
            </a:r>
            <a:r>
              <a:rPr lang="nb-NO" err="1"/>
              <a:t>change</a:t>
            </a:r>
            <a:r>
              <a:rPr lang="nb-NO"/>
              <a:t> </a:t>
            </a:r>
            <a:r>
              <a:rPr lang="nb-NO" err="1"/>
              <a:t>the</a:t>
            </a:r>
            <a:r>
              <a:rPr lang="nb-NO"/>
              <a:t> </a:t>
            </a:r>
            <a:r>
              <a:rPr lang="nb-NO" err="1"/>
              <a:t>picture</a:t>
            </a:r>
            <a:endParaRPr lang="en-US"/>
          </a:p>
          <a:p>
            <a:endParaRPr lang="en-US"/>
          </a:p>
        </p:txBody>
      </p:sp>
      <p:sp>
        <p:nvSpPr>
          <p:cNvPr id="20" name="Text Placeholder 2" descr="Logo university of oslo">
            <a:extLst>
              <a:ext uri="{FF2B5EF4-FFF2-40B4-BE49-F238E27FC236}">
                <a16:creationId xmlns:a16="http://schemas.microsoft.com/office/drawing/2014/main" id="{8BA44D8A-54F0-40B1-96F3-44DF956CC7EA}"/>
              </a:ext>
            </a:extLst>
          </p:cNvPr>
          <p:cNvSpPr>
            <a:spLocks noGrp="1"/>
          </p:cNvSpPr>
          <p:nvPr>
            <p:ph type="body" sz="quarter" idx="16"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err="1"/>
              <a:t>Quote</a:t>
            </a:r>
            <a:endParaRPr lang="nb-NO" noProof="0"/>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textbox with subheadin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47832A-C200-4F7E-AF3E-D40604841FC4}"/>
              </a:ext>
            </a:extLst>
          </p:cNvPr>
          <p:cNvSpPr>
            <a:spLocks noGrp="1"/>
          </p:cNvSpPr>
          <p:nvPr>
            <p:ph type="ftr" sz="quarter" idx="32"/>
          </p:nvPr>
        </p:nvSpPr>
        <p:spPr/>
        <p:txBody>
          <a:bodyPr/>
          <a:lstStyle/>
          <a:p>
            <a:endParaRPr lang="nb-NO"/>
          </a:p>
        </p:txBody>
      </p:sp>
      <p:sp>
        <p:nvSpPr>
          <p:cNvPr id="5" name="Slide Number Placeholder 4">
            <a:extLst>
              <a:ext uri="{FF2B5EF4-FFF2-40B4-BE49-F238E27FC236}">
                <a16:creationId xmlns:a16="http://schemas.microsoft.com/office/drawing/2014/main" id="{8B58FA56-4D7C-4979-BB98-B74CBD5F52E4}"/>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B7FE76BD-1D32-4FE8-AC91-B195070748A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0" name="addin_colorbox" hidden="1">
            <a:extLst>
              <a:ext uri="{FF2B5EF4-FFF2-40B4-BE49-F238E27FC236}">
                <a16:creationId xmlns:a16="http://schemas.microsoft.com/office/drawing/2014/main" id="{577BCF49-E370-4191-A9D3-5E55520BEC0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64D7346C-42A8-4BF6-BD31-3EF03D696B3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1664CE25-C511-4C72-86B2-CD04C60CDC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3" name="addin_image" hidden="1">
            <a:extLst>
              <a:ext uri="{FF2B5EF4-FFF2-40B4-BE49-F238E27FC236}">
                <a16:creationId xmlns:a16="http://schemas.microsoft.com/office/drawing/2014/main" id="{1FDD2AD4-3CBB-4718-8708-A4ABD22FEE4F}"/>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4" name="addin_grouplist" hidden="1">
            <a:extLst>
              <a:ext uri="{FF2B5EF4-FFF2-40B4-BE49-F238E27FC236}">
                <a16:creationId xmlns:a16="http://schemas.microsoft.com/office/drawing/2014/main" id="{89CA383D-0F6C-4656-8C17-CCCA7960CDC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5" name="addin_logo" hidden="1">
            <a:extLst>
              <a:ext uri="{FF2B5EF4-FFF2-40B4-BE49-F238E27FC236}">
                <a16:creationId xmlns:a16="http://schemas.microsoft.com/office/drawing/2014/main" id="{574B200B-554A-44F6-A5CF-7E5E17C8547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6" name="addin_fillplaceholders" hidden="1">
            <a:extLst>
              <a:ext uri="{FF2B5EF4-FFF2-40B4-BE49-F238E27FC236}">
                <a16:creationId xmlns:a16="http://schemas.microsoft.com/office/drawing/2014/main" id="{E9F05AAF-95F2-4DEB-9E39-9C52A1AA2ECD}"/>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7" name="addin_background" hidden="1">
            <a:extLst>
              <a:ext uri="{FF2B5EF4-FFF2-40B4-BE49-F238E27FC236}">
                <a16:creationId xmlns:a16="http://schemas.microsoft.com/office/drawing/2014/main" id="{A0564F8C-C50F-400D-BD2B-ED1C4763FC27}"/>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7" name="Title 1">
            <a:extLst>
              <a:ext uri="{FF2B5EF4-FFF2-40B4-BE49-F238E27FC236}">
                <a16:creationId xmlns:a16="http://schemas.microsoft.com/office/drawing/2014/main" id="{CCEC6402-B72B-43A7-AB55-858B3D9C7C2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8" name="Subtitle 2">
            <a:extLst>
              <a:ext uri="{FF2B5EF4-FFF2-40B4-BE49-F238E27FC236}">
                <a16:creationId xmlns:a16="http://schemas.microsoft.com/office/drawing/2014/main" id="{E3D099F6-7C77-4DBE-8B36-12B42A9CBF9B}"/>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 name="Content Placeholder 1">
            <a:extLst>
              <a:ext uri="{FF2B5EF4-FFF2-40B4-BE49-F238E27FC236}">
                <a16:creationId xmlns:a16="http://schemas.microsoft.com/office/drawing/2014/main" id="{E1884A91-9223-4B5D-BCF2-07CADE2A90D8}"/>
              </a:ext>
            </a:extLst>
          </p:cNvPr>
          <p:cNvSpPr>
            <a:spLocks noGrp="1"/>
          </p:cNvSpPr>
          <p:nvPr>
            <p:ph sz="quarter" idx="34"/>
          </p:nvPr>
        </p:nvSpPr>
        <p:spPr>
          <a:xfrm>
            <a:off x="360044" y="1757499"/>
            <a:ext cx="11471910"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134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extboxes with subhea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AB79B2-2B36-4C4F-8B4A-5CE97327C93B}"/>
              </a:ext>
            </a:extLst>
          </p:cNvPr>
          <p:cNvSpPr>
            <a:spLocks noGrp="1"/>
          </p:cNvSpPr>
          <p:nvPr>
            <p:ph type="ftr" sz="quarter" idx="34"/>
          </p:nvPr>
        </p:nvSpPr>
        <p:spPr/>
        <p:txBody>
          <a:bodyPr/>
          <a:lstStyle/>
          <a:p>
            <a:endParaRPr lang="nb-NO"/>
          </a:p>
        </p:txBody>
      </p:sp>
      <p:sp>
        <p:nvSpPr>
          <p:cNvPr id="6" name="Slide Number Placeholder 5">
            <a:extLst>
              <a:ext uri="{FF2B5EF4-FFF2-40B4-BE49-F238E27FC236}">
                <a16:creationId xmlns:a16="http://schemas.microsoft.com/office/drawing/2014/main" id="{BF91AEDF-947D-4C51-A230-4B0365289C62}"/>
              </a:ext>
            </a:extLst>
          </p:cNvPr>
          <p:cNvSpPr>
            <a:spLocks noGrp="1"/>
          </p:cNvSpPr>
          <p:nvPr>
            <p:ph type="sldNum" sz="quarter" idx="35"/>
          </p:nvPr>
        </p:nvSpPr>
        <p:spPr/>
        <p:txBody>
          <a:bodyPr/>
          <a:lstStyle/>
          <a:p>
            <a:r>
              <a:rPr lang="en-US"/>
              <a:t>Page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C2CE6A29-6246-4580-A5FA-2D5885A1539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0" name="addin_colorbox" hidden="1">
            <a:extLst>
              <a:ext uri="{FF2B5EF4-FFF2-40B4-BE49-F238E27FC236}">
                <a16:creationId xmlns:a16="http://schemas.microsoft.com/office/drawing/2014/main" id="{98F27F19-D47F-495E-828B-1AF61ADC44C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2FF72899-ED59-44CD-BF9F-5023DE954F8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4" name="addin_text" hidden="1">
            <a:extLst>
              <a:ext uri="{FF2B5EF4-FFF2-40B4-BE49-F238E27FC236}">
                <a16:creationId xmlns:a16="http://schemas.microsoft.com/office/drawing/2014/main" id="{E5BE92ED-31F4-4F13-B1C7-BF448E3ACBCE}"/>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2113ADE0-F1CB-4DEC-B131-1685CCD7866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E4454965-3397-41CA-B1F5-35396BC493E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logo" hidden="1">
            <a:extLst>
              <a:ext uri="{FF2B5EF4-FFF2-40B4-BE49-F238E27FC236}">
                <a16:creationId xmlns:a16="http://schemas.microsoft.com/office/drawing/2014/main" id="{2CC695BA-6216-43EE-B964-1DB73F921FF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9" name="addin_fillplaceholders" hidden="1">
            <a:extLst>
              <a:ext uri="{FF2B5EF4-FFF2-40B4-BE49-F238E27FC236}">
                <a16:creationId xmlns:a16="http://schemas.microsoft.com/office/drawing/2014/main" id="{AAA7F7F0-C755-4553-AE18-0D94AC09AC78}"/>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0" name="addin_background" hidden="1">
            <a:extLst>
              <a:ext uri="{FF2B5EF4-FFF2-40B4-BE49-F238E27FC236}">
                <a16:creationId xmlns:a16="http://schemas.microsoft.com/office/drawing/2014/main" id="{B1D62193-3764-4D2E-AFE6-E6BA9714CD8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13" name="Title 1">
            <a:extLst>
              <a:ext uri="{FF2B5EF4-FFF2-40B4-BE49-F238E27FC236}">
                <a16:creationId xmlns:a16="http://schemas.microsoft.com/office/drawing/2014/main" id="{54403BB9-C6B8-4F3F-A5A4-C1B950E42922}"/>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5" name="Subtitle 2">
            <a:extLst>
              <a:ext uri="{FF2B5EF4-FFF2-40B4-BE49-F238E27FC236}">
                <a16:creationId xmlns:a16="http://schemas.microsoft.com/office/drawing/2014/main" id="{20C920D9-4935-4D73-B57C-ECC0E555683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 name="Content Placeholder 1">
            <a:extLst>
              <a:ext uri="{FF2B5EF4-FFF2-40B4-BE49-F238E27FC236}">
                <a16:creationId xmlns:a16="http://schemas.microsoft.com/office/drawing/2014/main" id="{872C0B99-C76A-4C57-8420-CE2C32240E21}"/>
              </a:ext>
            </a:extLst>
          </p:cNvPr>
          <p:cNvSpPr>
            <a:spLocks noGrp="1"/>
          </p:cNvSpPr>
          <p:nvPr>
            <p:ph sz="quarter" idx="36"/>
          </p:nvPr>
        </p:nvSpPr>
        <p:spPr>
          <a:xfrm>
            <a:off x="360046" y="1757499"/>
            <a:ext cx="5489213"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a:extLst>
              <a:ext uri="{FF2B5EF4-FFF2-40B4-BE49-F238E27FC236}">
                <a16:creationId xmlns:a16="http://schemas.microsoft.com/office/drawing/2014/main" id="{3E3C3D9C-6063-4223-8367-D7A6F0AE0ED7}"/>
              </a:ext>
            </a:extLst>
          </p:cNvPr>
          <p:cNvSpPr>
            <a:spLocks noGrp="1"/>
          </p:cNvSpPr>
          <p:nvPr>
            <p:ph type="body" sz="quarter" idx="32"/>
          </p:nvPr>
        </p:nvSpPr>
        <p:spPr>
          <a:xfrm>
            <a:off x="6342741" y="1082726"/>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8FB663A1-2629-4617-879F-3B81440FAA2E}"/>
              </a:ext>
            </a:extLst>
          </p:cNvPr>
          <p:cNvSpPr>
            <a:spLocks noGrp="1"/>
          </p:cNvSpPr>
          <p:nvPr>
            <p:ph sz="quarter" idx="37"/>
          </p:nvPr>
        </p:nvSpPr>
        <p:spPr>
          <a:xfrm>
            <a:off x="6342742" y="1757499"/>
            <a:ext cx="5489213" cy="4301395"/>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450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8FC538-4B47-4FE9-9556-278912EBB00C}"/>
              </a:ext>
            </a:extLst>
          </p:cNvPr>
          <p:cNvSpPr>
            <a:spLocks noGrp="1"/>
          </p:cNvSpPr>
          <p:nvPr>
            <p:ph type="ftr" sz="quarter" idx="31"/>
          </p:nvPr>
        </p:nvSpPr>
        <p:spPr/>
        <p:txBody>
          <a:bodyPr/>
          <a:lstStyle/>
          <a:p>
            <a:endParaRPr lang="nb-NO"/>
          </a:p>
        </p:txBody>
      </p:sp>
      <p:sp>
        <p:nvSpPr>
          <p:cNvPr id="5" name="Slide Number Placeholder 4">
            <a:extLst>
              <a:ext uri="{FF2B5EF4-FFF2-40B4-BE49-F238E27FC236}">
                <a16:creationId xmlns:a16="http://schemas.microsoft.com/office/drawing/2014/main" id="{EB44E285-6038-4E35-AA24-93DE34576334}"/>
              </a:ext>
            </a:extLst>
          </p:cNvPr>
          <p:cNvSpPr>
            <a:spLocks noGrp="1"/>
          </p:cNvSpPr>
          <p:nvPr>
            <p:ph type="sldNum" sz="quarter" idx="32"/>
          </p:nvPr>
        </p:nvSpPr>
        <p:spPr/>
        <p:txBody>
          <a:bodyPr/>
          <a:lstStyle/>
          <a:p>
            <a:r>
              <a:rPr lang="en-US"/>
              <a:t>Page </a:t>
            </a:r>
            <a:fld id="{5251F420-7306-4E7C-A79E-F31A38F7D392}" type="slidenum">
              <a:rPr lang="en-US" smtClean="0"/>
              <a:pPr/>
              <a:t>‹#›</a:t>
            </a:fld>
            <a:endParaRPr lang="en-US"/>
          </a:p>
        </p:txBody>
      </p:sp>
      <p:sp>
        <p:nvSpPr>
          <p:cNvPr id="12" name="Text Placeholder 12">
            <a:extLst>
              <a:ext uri="{FF2B5EF4-FFF2-40B4-BE49-F238E27FC236}">
                <a16:creationId xmlns:a16="http://schemas.microsoft.com/office/drawing/2014/main" id="{CBAD15DC-962D-4644-943D-84A382CEF8F0}"/>
              </a:ext>
            </a:extLst>
          </p:cNvPr>
          <p:cNvSpPr>
            <a:spLocks noGrp="1"/>
          </p:cNvSpPr>
          <p:nvPr>
            <p:ph type="body" sz="quarter" idx="33" hasCustomPrompt="1"/>
          </p:nvPr>
        </p:nvSpPr>
        <p:spPr>
          <a:xfrm>
            <a:off x="7679218" y="5870278"/>
            <a:ext cx="4152735"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Photo </a:t>
            </a:r>
            <a:r>
              <a:rPr lang="nb-NO" err="1"/>
              <a:t>credit</a:t>
            </a:r>
            <a:r>
              <a:rPr lang="nb-NO"/>
              <a:t> / </a:t>
            </a:r>
            <a:r>
              <a:rPr lang="nb-NO" err="1"/>
              <a:t>Caption</a:t>
            </a:r>
            <a:endParaRPr lang="en-US"/>
          </a:p>
        </p:txBody>
      </p:sp>
      <p:sp>
        <p:nvSpPr>
          <p:cNvPr id="9" name="addin_colorlist" hidden="1">
            <a:extLst>
              <a:ext uri="{FF2B5EF4-FFF2-40B4-BE49-F238E27FC236}">
                <a16:creationId xmlns:a16="http://schemas.microsoft.com/office/drawing/2014/main" id="{0DE9C538-DDC1-48C5-8D5A-8807D5402793}"/>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0" name="addin_colorbox" hidden="1">
            <a:extLst>
              <a:ext uri="{FF2B5EF4-FFF2-40B4-BE49-F238E27FC236}">
                <a16:creationId xmlns:a16="http://schemas.microsoft.com/office/drawing/2014/main" id="{3244FB41-C9AC-4D26-AFCB-CFC71E7BE09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3" name="addin_title" hidden="1">
            <a:extLst>
              <a:ext uri="{FF2B5EF4-FFF2-40B4-BE49-F238E27FC236}">
                <a16:creationId xmlns:a16="http://schemas.microsoft.com/office/drawing/2014/main" id="{E08E81ED-21CE-44CF-A8EF-06A08B47A5C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4EE36E4C-1C72-4D3E-857D-C50FA456E80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879B8875-9C46-447E-AE47-D33CF53627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8" name="addin_grouplist" hidden="1">
            <a:extLst>
              <a:ext uri="{FF2B5EF4-FFF2-40B4-BE49-F238E27FC236}">
                <a16:creationId xmlns:a16="http://schemas.microsoft.com/office/drawing/2014/main" id="{DE421A5B-242F-4987-A4E4-97D981647AE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985F4FD-420C-4F49-AA8A-F408AEF26A1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0" name="addin_fillplaceholders" hidden="1">
            <a:extLst>
              <a:ext uri="{FF2B5EF4-FFF2-40B4-BE49-F238E27FC236}">
                <a16:creationId xmlns:a16="http://schemas.microsoft.com/office/drawing/2014/main" id="{5F7C7520-95E1-4F4E-B418-2FE19FCD5408}"/>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1" name="addin_background" hidden="1">
            <a:extLst>
              <a:ext uri="{FF2B5EF4-FFF2-40B4-BE49-F238E27FC236}">
                <a16:creationId xmlns:a16="http://schemas.microsoft.com/office/drawing/2014/main" id="{241653B0-2067-4F33-844C-6C207770FD39}"/>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14" name="Title 1">
            <a:extLst>
              <a:ext uri="{FF2B5EF4-FFF2-40B4-BE49-F238E27FC236}">
                <a16:creationId xmlns:a16="http://schemas.microsoft.com/office/drawing/2014/main" id="{C1FDF87C-567D-4D61-B80A-2B0FAB9C5EEA}"/>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a:p>
        </p:txBody>
      </p:sp>
      <p:sp>
        <p:nvSpPr>
          <p:cNvPr id="15" name="Subtitle 2">
            <a:extLst>
              <a:ext uri="{FF2B5EF4-FFF2-40B4-BE49-F238E27FC236}">
                <a16:creationId xmlns:a16="http://schemas.microsoft.com/office/drawing/2014/main" id="{784C3231-33DF-4ABD-AA6A-B1871500D64D}"/>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 name="Content Placeholder 1">
            <a:extLst>
              <a:ext uri="{FF2B5EF4-FFF2-40B4-BE49-F238E27FC236}">
                <a16:creationId xmlns:a16="http://schemas.microsoft.com/office/drawing/2014/main" id="{BE25A26B-A462-46A4-B17F-67CABD1A5747}"/>
              </a:ext>
            </a:extLst>
          </p:cNvPr>
          <p:cNvSpPr>
            <a:spLocks noGrp="1"/>
          </p:cNvSpPr>
          <p:nvPr>
            <p:ph sz="quarter" idx="34"/>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4">
            <a:extLst>
              <a:ext uri="{FF2B5EF4-FFF2-40B4-BE49-F238E27FC236}">
                <a16:creationId xmlns:a16="http://schemas.microsoft.com/office/drawing/2014/main" id="{AFA7F80C-D0EF-4064-8ACA-92B713F9085B}"/>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F5C8A5-7299-4154-B01A-CDF5B7332751}"/>
              </a:ext>
            </a:extLst>
          </p:cNvPr>
          <p:cNvSpPr>
            <a:spLocks noGrp="1"/>
          </p:cNvSpPr>
          <p:nvPr>
            <p:ph type="ftr" sz="quarter" idx="29"/>
          </p:nvPr>
        </p:nvSpPr>
        <p:spPr/>
        <p:txBody>
          <a:bodyPr/>
          <a:lstStyle/>
          <a:p>
            <a:endParaRPr lang="nb-NO"/>
          </a:p>
        </p:txBody>
      </p:sp>
      <p:sp>
        <p:nvSpPr>
          <p:cNvPr id="5" name="Slide Number Placeholder 4">
            <a:extLst>
              <a:ext uri="{FF2B5EF4-FFF2-40B4-BE49-F238E27FC236}">
                <a16:creationId xmlns:a16="http://schemas.microsoft.com/office/drawing/2014/main" id="{CEE2439D-D17B-475A-8193-F8109FACE968}"/>
              </a:ext>
            </a:extLst>
          </p:cNvPr>
          <p:cNvSpPr>
            <a:spLocks noGrp="1"/>
          </p:cNvSpPr>
          <p:nvPr>
            <p:ph type="sldNum" sz="quarter" idx="30"/>
          </p:nvPr>
        </p:nvSpPr>
        <p:spPr/>
        <p:txBody>
          <a:bodyPr/>
          <a:lstStyle/>
          <a:p>
            <a:r>
              <a:rPr lang="en-US"/>
              <a:t>Page </a:t>
            </a:r>
            <a:fld id="{5251F420-7306-4E7C-A79E-F31A38F7D392}" type="slidenum">
              <a:rPr lang="en-US" smtClean="0"/>
              <a:pPr/>
              <a:t>‹#›</a:t>
            </a:fld>
            <a:endParaRPr lang="en-US"/>
          </a:p>
        </p:txBody>
      </p:sp>
      <p:sp>
        <p:nvSpPr>
          <p:cNvPr id="6" name="addin_colorlist" hidden="1">
            <a:extLst>
              <a:ext uri="{FF2B5EF4-FFF2-40B4-BE49-F238E27FC236}">
                <a16:creationId xmlns:a16="http://schemas.microsoft.com/office/drawing/2014/main" id="{56D50BD7-4B2C-45A9-A4A8-CD09667C2241}"/>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9" name="addin_colorbox" hidden="1">
            <a:extLst>
              <a:ext uri="{FF2B5EF4-FFF2-40B4-BE49-F238E27FC236}">
                <a16:creationId xmlns:a16="http://schemas.microsoft.com/office/drawing/2014/main" id="{ED7AC86C-E0C4-40C1-9970-E4FFA790590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0" name="addin_title" hidden="1">
            <a:extLst>
              <a:ext uri="{FF2B5EF4-FFF2-40B4-BE49-F238E27FC236}">
                <a16:creationId xmlns:a16="http://schemas.microsoft.com/office/drawing/2014/main" id="{D98AC88F-A26E-4CB1-B344-4D5083606FF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1" name="addin_text" hidden="1">
            <a:extLst>
              <a:ext uri="{FF2B5EF4-FFF2-40B4-BE49-F238E27FC236}">
                <a16:creationId xmlns:a16="http://schemas.microsoft.com/office/drawing/2014/main" id="{B30E7760-9EB2-4824-8490-521CB6A5DC6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image" hidden="1">
            <a:extLst>
              <a:ext uri="{FF2B5EF4-FFF2-40B4-BE49-F238E27FC236}">
                <a16:creationId xmlns:a16="http://schemas.microsoft.com/office/drawing/2014/main" id="{19778B3C-AE55-4C1F-96D4-89E77FFEFB4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3" name="addin_grouplist" hidden="1">
            <a:extLst>
              <a:ext uri="{FF2B5EF4-FFF2-40B4-BE49-F238E27FC236}">
                <a16:creationId xmlns:a16="http://schemas.microsoft.com/office/drawing/2014/main" id="{7689DE6A-399F-4F9E-BE8F-AB75D8AE61D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4" name="addin_logo" hidden="1">
            <a:extLst>
              <a:ext uri="{FF2B5EF4-FFF2-40B4-BE49-F238E27FC236}">
                <a16:creationId xmlns:a16="http://schemas.microsoft.com/office/drawing/2014/main" id="{2D7A441A-9434-488E-8E7A-06B2DAD3BCB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5" name="addin_fillplaceholders" hidden="1">
            <a:extLst>
              <a:ext uri="{FF2B5EF4-FFF2-40B4-BE49-F238E27FC236}">
                <a16:creationId xmlns:a16="http://schemas.microsoft.com/office/drawing/2014/main" id="{48FD3B42-1D9C-4FB6-9DC4-7E69FC9CF387}"/>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6" name="addin_background" hidden="1">
            <a:extLst>
              <a:ext uri="{FF2B5EF4-FFF2-40B4-BE49-F238E27FC236}">
                <a16:creationId xmlns:a16="http://schemas.microsoft.com/office/drawing/2014/main" id="{E254A42F-FF0C-4C4B-97C3-6E091C71ACB8}"/>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8" name="Title 1">
            <a:extLst>
              <a:ext uri="{FF2B5EF4-FFF2-40B4-BE49-F238E27FC236}">
                <a16:creationId xmlns:a16="http://schemas.microsoft.com/office/drawing/2014/main" id="{15032E34-F0A1-4B98-A1D4-074D7E12634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7" name="Content Placeholder 1">
            <a:extLst>
              <a:ext uri="{FF2B5EF4-FFF2-40B4-BE49-F238E27FC236}">
                <a16:creationId xmlns:a16="http://schemas.microsoft.com/office/drawing/2014/main" id="{28D3CC65-E828-4E6B-8A5D-06923E4A058E}"/>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en-US"/>
              <a:t>Click to edit Master text styles</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page half UiO Content">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1" name="Text Placeholder 10" descr="Logo university of oslo">
            <a:extLst>
              <a:ext uri="{FF2B5EF4-FFF2-40B4-BE49-F238E27FC236}">
                <a16:creationId xmlns:a16="http://schemas.microsoft.com/office/drawing/2014/main" id="{96999028-C41F-4383-938C-0AEE48CAEA40}"/>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a:t> </a:t>
            </a:r>
            <a:endParaRPr lang="en-US"/>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40" name="addin_colorlist" hidden="1">
            <a:extLst>
              <a:ext uri="{FF2B5EF4-FFF2-40B4-BE49-F238E27FC236}">
                <a16:creationId xmlns:a16="http://schemas.microsoft.com/office/drawing/2014/main" id="{0CB79622-130F-4A1A-8EC5-70CBAAC9E9D8}"/>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0" name="Title 1">
            <a:extLst>
              <a:ext uri="{FF2B5EF4-FFF2-40B4-BE49-F238E27FC236}">
                <a16:creationId xmlns:a16="http://schemas.microsoft.com/office/drawing/2014/main" id="{C451D2CD-35CD-4A7B-BC9F-BFE7A1DB7EF0}"/>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p>
        </p:txBody>
      </p:sp>
      <p:sp>
        <p:nvSpPr>
          <p:cNvPr id="21" name="Text Placeholder 3">
            <a:extLst>
              <a:ext uri="{FF2B5EF4-FFF2-40B4-BE49-F238E27FC236}">
                <a16:creationId xmlns:a16="http://schemas.microsoft.com/office/drawing/2014/main" id="{CD5E4F3D-E45B-4F29-8FB6-9397C493EE0F}"/>
              </a:ext>
            </a:extLst>
          </p:cNvPr>
          <p:cNvSpPr>
            <a:spLocks noGrp="1"/>
          </p:cNvSpPr>
          <p:nvPr>
            <p:ph type="body" sz="quarter" idx="22" hasCustomPrompt="1"/>
          </p:nvPr>
        </p:nvSpPr>
        <p:spPr>
          <a:xfrm>
            <a:off x="379038" y="4237773"/>
            <a:ext cx="5716962" cy="757238"/>
          </a:xfrm>
        </p:spPr>
        <p:txBody>
          <a:bodyPr/>
          <a:lstStyle>
            <a:lvl1pPr marL="0" indent="0">
              <a:spcBef>
                <a:spcPts val="0"/>
              </a:spcBef>
              <a:buNone/>
              <a:defRPr/>
            </a:lvl1pPr>
          </a:lstStyle>
          <a:p>
            <a:pPr lvl="0"/>
            <a:r>
              <a:rPr lang="en-US"/>
              <a:t>Subtitle</a:t>
            </a:r>
          </a:p>
        </p:txBody>
      </p:sp>
      <p:sp>
        <p:nvSpPr>
          <p:cNvPr id="12" name="Subtitle 2">
            <a:extLst>
              <a:ext uri="{FF2B5EF4-FFF2-40B4-BE49-F238E27FC236}">
                <a16:creationId xmlns:a16="http://schemas.microsoft.com/office/drawing/2014/main" id="{505C047C-D021-4993-8BCA-6B52BE3A402B}"/>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err="1"/>
              <a:t>Name</a:t>
            </a:r>
            <a:r>
              <a:rPr lang="nb-NO" noProof="0"/>
              <a:t> </a:t>
            </a:r>
            <a:r>
              <a:rPr lang="nb-NO" noProof="0" err="1"/>
              <a:t>Surname</a:t>
            </a:r>
            <a:endParaRPr lang="nb-NO" noProof="0"/>
          </a:p>
        </p:txBody>
      </p:sp>
      <p:sp>
        <p:nvSpPr>
          <p:cNvPr id="9" name="Text Placeholder 8">
            <a:extLst>
              <a:ext uri="{FF2B5EF4-FFF2-40B4-BE49-F238E27FC236}">
                <a16:creationId xmlns:a16="http://schemas.microsoft.com/office/drawing/2014/main" id="{966D1AE6-D2B5-49B9-8C2A-EE3784123E04}"/>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err="1"/>
              <a:t>Title</a:t>
            </a:r>
            <a:endParaRPr lang="en-US"/>
          </a:p>
        </p:txBody>
      </p:sp>
      <p:sp>
        <p:nvSpPr>
          <p:cNvPr id="10" name="Text Placeholder 8">
            <a:extLst>
              <a:ext uri="{FF2B5EF4-FFF2-40B4-BE49-F238E27FC236}">
                <a16:creationId xmlns:a16="http://schemas.microsoft.com/office/drawing/2014/main" id="{D4C45229-2034-4A47-89E1-3DAB700E9655}"/>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2868963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textboxes with ingres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59CDE-097F-4AD1-8202-1C8557143B77}"/>
              </a:ext>
            </a:extLst>
          </p:cNvPr>
          <p:cNvSpPr>
            <a:spLocks noGrp="1"/>
          </p:cNvSpPr>
          <p:nvPr>
            <p:ph type="ftr" sz="quarter" idx="39"/>
          </p:nvPr>
        </p:nvSpPr>
        <p:spPr/>
        <p:txBody>
          <a:bodyPr/>
          <a:lstStyle/>
          <a:p>
            <a:endParaRPr lang="nb-NO"/>
          </a:p>
        </p:txBody>
      </p:sp>
      <p:sp>
        <p:nvSpPr>
          <p:cNvPr id="5" name="Slide Number Placeholder 4">
            <a:extLst>
              <a:ext uri="{FF2B5EF4-FFF2-40B4-BE49-F238E27FC236}">
                <a16:creationId xmlns:a16="http://schemas.microsoft.com/office/drawing/2014/main" id="{79DB0D35-1F56-48D2-95A5-1514CE438CB5}"/>
              </a:ext>
            </a:extLst>
          </p:cNvPr>
          <p:cNvSpPr>
            <a:spLocks noGrp="1"/>
          </p:cNvSpPr>
          <p:nvPr>
            <p:ph type="sldNum" sz="quarter" idx="40"/>
          </p:nvPr>
        </p:nvSpPr>
        <p:spPr/>
        <p:txBody>
          <a:bodyPr/>
          <a:lstStyle/>
          <a:p>
            <a:r>
              <a:rPr lang="en-US"/>
              <a:t>Page </a:t>
            </a:r>
            <a:fld id="{5251F420-7306-4E7C-A79E-F31A38F7D392}" type="slidenum">
              <a:rPr lang="en-US" smtClean="0"/>
              <a:pPr/>
              <a:t>‹#›</a:t>
            </a:fld>
            <a:endParaRPr lang="en-US"/>
          </a:p>
        </p:txBody>
      </p:sp>
      <p:sp>
        <p:nvSpPr>
          <p:cNvPr id="14" name="addin_colorlist" hidden="1">
            <a:extLst>
              <a:ext uri="{FF2B5EF4-FFF2-40B4-BE49-F238E27FC236}">
                <a16:creationId xmlns:a16="http://schemas.microsoft.com/office/drawing/2014/main" id="{5FD3C014-9E5F-4D52-AFEA-9C349607CFC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5" name="addin_colorbox" hidden="1">
            <a:extLst>
              <a:ext uri="{FF2B5EF4-FFF2-40B4-BE49-F238E27FC236}">
                <a16:creationId xmlns:a16="http://schemas.microsoft.com/office/drawing/2014/main" id="{7027F98E-B41D-4718-9D7F-C82CACC5578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AC47F86E-2E0D-4B6F-B94E-693E0865AE0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EBBD227F-7704-4B8B-992A-E396C5C9BEE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FD65ED66-9D76-463A-9247-452FDF8FE9B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EDA4071-7A3D-45EF-8A0E-0C8B7CBF10E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609DAA4A-7252-4239-8860-0B50473F962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59168833-2E68-428A-8A6E-DA49825F139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background" hidden="1">
            <a:extLst>
              <a:ext uri="{FF2B5EF4-FFF2-40B4-BE49-F238E27FC236}">
                <a16:creationId xmlns:a16="http://schemas.microsoft.com/office/drawing/2014/main" id="{D43D6145-200D-4A10-8317-8D44D52A2148}"/>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40" name="Title 1">
            <a:extLst>
              <a:ext uri="{FF2B5EF4-FFF2-40B4-BE49-F238E27FC236}">
                <a16:creationId xmlns:a16="http://schemas.microsoft.com/office/drawing/2014/main" id="{A459DA60-25AC-4B9F-9907-8F39820B66C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34" name="Text Placeholder 21">
            <a:extLst>
              <a:ext uri="{FF2B5EF4-FFF2-40B4-BE49-F238E27FC236}">
                <a16:creationId xmlns:a16="http://schemas.microsoft.com/office/drawing/2014/main" id="{3DD13DAB-6AD9-4B6F-A8DC-1ACB28B9995B}"/>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5" name="Text Placeholder 7">
            <a:extLst>
              <a:ext uri="{FF2B5EF4-FFF2-40B4-BE49-F238E27FC236}">
                <a16:creationId xmlns:a16="http://schemas.microsoft.com/office/drawing/2014/main" id="{611BF262-7351-49AE-A83E-641151EDDA2F}"/>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Content Placeholder 1">
            <a:extLst>
              <a:ext uri="{FF2B5EF4-FFF2-40B4-BE49-F238E27FC236}">
                <a16:creationId xmlns:a16="http://schemas.microsoft.com/office/drawing/2014/main" id="{09E50BAE-F00A-4BCB-85AA-3D786FF0CCC3}"/>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21">
            <a:extLst>
              <a:ext uri="{FF2B5EF4-FFF2-40B4-BE49-F238E27FC236}">
                <a16:creationId xmlns:a16="http://schemas.microsoft.com/office/drawing/2014/main" id="{5AEA75ED-F545-4088-BCA2-805D7040EE37}"/>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7" name="Text Placeholder 10">
            <a:extLst>
              <a:ext uri="{FF2B5EF4-FFF2-40B4-BE49-F238E27FC236}">
                <a16:creationId xmlns:a16="http://schemas.microsoft.com/office/drawing/2014/main" id="{858F7701-C11C-4D9A-9E67-24E9EED80D1F}"/>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2">
            <a:extLst>
              <a:ext uri="{FF2B5EF4-FFF2-40B4-BE49-F238E27FC236}">
                <a16:creationId xmlns:a16="http://schemas.microsoft.com/office/drawing/2014/main" id="{BBBE916C-1538-4BB4-BBB6-32721527176C}"/>
              </a:ext>
            </a:extLst>
          </p:cNvPr>
          <p:cNvSpPr>
            <a:spLocks noGrp="1"/>
          </p:cNvSpPr>
          <p:nvPr>
            <p:ph sz="quarter" idx="41"/>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21">
            <a:extLst>
              <a:ext uri="{FF2B5EF4-FFF2-40B4-BE49-F238E27FC236}">
                <a16:creationId xmlns:a16="http://schemas.microsoft.com/office/drawing/2014/main" id="{4B4FECD9-5E4C-41DF-BF95-E9AEA8165DA5}"/>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9" name="Text Placeholder 11">
            <a:extLst>
              <a:ext uri="{FF2B5EF4-FFF2-40B4-BE49-F238E27FC236}">
                <a16:creationId xmlns:a16="http://schemas.microsoft.com/office/drawing/2014/main" id="{FC23A3F8-5F5B-4FEE-9D3E-DD23605A7601}"/>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Content Placeholder 3">
            <a:extLst>
              <a:ext uri="{FF2B5EF4-FFF2-40B4-BE49-F238E27FC236}">
                <a16:creationId xmlns:a16="http://schemas.microsoft.com/office/drawing/2014/main" id="{48DE5AEB-CFBE-4C32-B1AF-59BE54C49A22}"/>
              </a:ext>
            </a:extLst>
          </p:cNvPr>
          <p:cNvSpPr>
            <a:spLocks noGrp="1"/>
          </p:cNvSpPr>
          <p:nvPr>
            <p:ph sz="quarter" idx="42"/>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top">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13F8EC-435C-4B71-B75E-816E331B7403}"/>
              </a:ext>
            </a:extLst>
          </p:cNvPr>
          <p:cNvSpPr>
            <a:spLocks noGrp="1"/>
          </p:cNvSpPr>
          <p:nvPr>
            <p:ph type="ftr" sz="quarter" idx="32"/>
          </p:nvPr>
        </p:nvSpPr>
        <p:spPr/>
        <p:txBody>
          <a:bodyPr/>
          <a:lstStyle/>
          <a:p>
            <a:endParaRPr lang="nb-NO"/>
          </a:p>
        </p:txBody>
      </p:sp>
      <p:sp>
        <p:nvSpPr>
          <p:cNvPr id="5" name="Slide Number Placeholder 4">
            <a:extLst>
              <a:ext uri="{FF2B5EF4-FFF2-40B4-BE49-F238E27FC236}">
                <a16:creationId xmlns:a16="http://schemas.microsoft.com/office/drawing/2014/main" id="{73CC78E7-5B5A-4EE3-B029-42635C54C96B}"/>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a:p>
        </p:txBody>
      </p:sp>
      <p:sp>
        <p:nvSpPr>
          <p:cNvPr id="14" name="addin_colorlist" hidden="1">
            <a:extLst>
              <a:ext uri="{FF2B5EF4-FFF2-40B4-BE49-F238E27FC236}">
                <a16:creationId xmlns:a16="http://schemas.microsoft.com/office/drawing/2014/main" id="{43064328-310D-4B60-A376-3CC76BEA476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5" name="addin_colorbox" hidden="1">
            <a:extLst>
              <a:ext uri="{FF2B5EF4-FFF2-40B4-BE49-F238E27FC236}">
                <a16:creationId xmlns:a16="http://schemas.microsoft.com/office/drawing/2014/main" id="{BBE53A34-85F8-4E64-8AED-55FF99769A14}"/>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C39B4D58-EABC-4B56-92BC-EE42B94D2B3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DE6A2B87-5071-42B4-A792-74A28AE96A4D}"/>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DAB1A706-6027-4218-BA99-DB2D6263AC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D24B1BBC-09BF-4EDD-819E-BABBAEB46F4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2ACA01BE-C7CC-48BF-ABB4-0C92C5144BC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60A92121-FB1E-456F-B9C5-BACA09F076F7}"/>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background" hidden="1">
            <a:extLst>
              <a:ext uri="{FF2B5EF4-FFF2-40B4-BE49-F238E27FC236}">
                <a16:creationId xmlns:a16="http://schemas.microsoft.com/office/drawing/2014/main" id="{18C4AD3C-8DAE-4C36-A451-B0DC0DDE638A}"/>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43" name="Title 1">
            <a:extLst>
              <a:ext uri="{FF2B5EF4-FFF2-40B4-BE49-F238E27FC236}">
                <a16:creationId xmlns:a16="http://schemas.microsoft.com/office/drawing/2014/main" id="{DE51AD55-8E29-4CA8-9662-66FF628F594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8" name="Picture Placeholder 4">
            <a:extLst>
              <a:ext uri="{FF2B5EF4-FFF2-40B4-BE49-F238E27FC236}">
                <a16:creationId xmlns:a16="http://schemas.microsoft.com/office/drawing/2014/main" id="{2F3BBBE9-00FB-4EB4-BA4B-4AEAFADE296A}"/>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p>
        </p:txBody>
      </p:sp>
      <p:sp>
        <p:nvSpPr>
          <p:cNvPr id="29" name="Text Placeholder 21">
            <a:extLst>
              <a:ext uri="{FF2B5EF4-FFF2-40B4-BE49-F238E27FC236}">
                <a16:creationId xmlns:a16="http://schemas.microsoft.com/office/drawing/2014/main" id="{F0147C48-CE7C-4ADC-B303-FF71AF51F417}"/>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2" name="Content Placeholder 1">
            <a:extLst>
              <a:ext uri="{FF2B5EF4-FFF2-40B4-BE49-F238E27FC236}">
                <a16:creationId xmlns:a16="http://schemas.microsoft.com/office/drawing/2014/main" id="{164CA119-676E-4CC0-B327-FD645BCE7FB5}"/>
              </a:ext>
            </a:extLst>
          </p:cNvPr>
          <p:cNvSpPr>
            <a:spLocks noGrp="1"/>
          </p:cNvSpPr>
          <p:nvPr>
            <p:ph sz="quarter" idx="34"/>
          </p:nvPr>
        </p:nvSpPr>
        <p:spPr>
          <a:xfrm>
            <a:off x="360045" y="3466046"/>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Picture Placeholder 4">
            <a:extLst>
              <a:ext uri="{FF2B5EF4-FFF2-40B4-BE49-F238E27FC236}">
                <a16:creationId xmlns:a16="http://schemas.microsoft.com/office/drawing/2014/main" id="{8BF1C4B3-671D-4B0B-9DC8-D7DF19163D42}"/>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p>
        </p:txBody>
      </p:sp>
      <p:sp>
        <p:nvSpPr>
          <p:cNvPr id="38" name="Text Placeholder 21">
            <a:extLst>
              <a:ext uri="{FF2B5EF4-FFF2-40B4-BE49-F238E27FC236}">
                <a16:creationId xmlns:a16="http://schemas.microsoft.com/office/drawing/2014/main" id="{4DC95209-B9BF-4995-AB5C-F9DD50E9C57D}"/>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CC832CA4-30E1-4D48-8F75-1F661A371381}"/>
              </a:ext>
            </a:extLst>
          </p:cNvPr>
          <p:cNvSpPr>
            <a:spLocks noGrp="1"/>
          </p:cNvSpPr>
          <p:nvPr>
            <p:ph sz="quarter" idx="35"/>
          </p:nvPr>
        </p:nvSpPr>
        <p:spPr>
          <a:xfrm>
            <a:off x="4319319" y="3466047"/>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Picture Placeholder 4">
            <a:extLst>
              <a:ext uri="{FF2B5EF4-FFF2-40B4-BE49-F238E27FC236}">
                <a16:creationId xmlns:a16="http://schemas.microsoft.com/office/drawing/2014/main" id="{85CD4D0C-600A-44FB-B5E2-D61C2E19C7F0}"/>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p>
        </p:txBody>
      </p:sp>
      <p:sp>
        <p:nvSpPr>
          <p:cNvPr id="41" name="Text Placeholder 21">
            <a:extLst>
              <a:ext uri="{FF2B5EF4-FFF2-40B4-BE49-F238E27FC236}">
                <a16:creationId xmlns:a16="http://schemas.microsoft.com/office/drawing/2014/main" id="{F7AD52F7-DF98-4872-9B20-339BCFCA63BF}"/>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40F57475-031F-4C3C-8037-D9E91900C86D}"/>
              </a:ext>
            </a:extLst>
          </p:cNvPr>
          <p:cNvSpPr>
            <a:spLocks noGrp="1"/>
          </p:cNvSpPr>
          <p:nvPr>
            <p:ph sz="quarter" idx="36"/>
          </p:nvPr>
        </p:nvSpPr>
        <p:spPr>
          <a:xfrm>
            <a:off x="8255660" y="3466047"/>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extbox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42304F-BB43-4D12-B83D-02C5FD8197FE}"/>
              </a:ext>
            </a:extLst>
          </p:cNvPr>
          <p:cNvSpPr>
            <a:spLocks noGrp="1"/>
          </p:cNvSpPr>
          <p:nvPr>
            <p:ph type="ftr" sz="quarter" idx="32"/>
          </p:nvPr>
        </p:nvSpPr>
        <p:spPr/>
        <p:txBody>
          <a:bodyPr/>
          <a:lstStyle/>
          <a:p>
            <a:endParaRPr lang="nb-NO"/>
          </a:p>
        </p:txBody>
      </p:sp>
      <p:sp>
        <p:nvSpPr>
          <p:cNvPr id="5" name="Slide Number Placeholder 4">
            <a:extLst>
              <a:ext uri="{FF2B5EF4-FFF2-40B4-BE49-F238E27FC236}">
                <a16:creationId xmlns:a16="http://schemas.microsoft.com/office/drawing/2014/main" id="{67E62047-812A-4356-A8E0-D0CA23D39A48}"/>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a:p>
        </p:txBody>
      </p:sp>
      <p:sp>
        <p:nvSpPr>
          <p:cNvPr id="14" name="addin_colorlist" hidden="1">
            <a:extLst>
              <a:ext uri="{FF2B5EF4-FFF2-40B4-BE49-F238E27FC236}">
                <a16:creationId xmlns:a16="http://schemas.microsoft.com/office/drawing/2014/main" id="{4E9A2930-F5F3-416C-9EC0-FD52769E1D1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7" name="addin_colorbox" hidden="1">
            <a:extLst>
              <a:ext uri="{FF2B5EF4-FFF2-40B4-BE49-F238E27FC236}">
                <a16:creationId xmlns:a16="http://schemas.microsoft.com/office/drawing/2014/main" id="{A1E8602A-8D5C-48AA-AA18-68AFE330C38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5" name="addin_title" hidden="1">
            <a:extLst>
              <a:ext uri="{FF2B5EF4-FFF2-40B4-BE49-F238E27FC236}">
                <a16:creationId xmlns:a16="http://schemas.microsoft.com/office/drawing/2014/main" id="{E226E046-A302-48B4-B28C-9CD7E32BBC0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7" name="addin_text" hidden="1">
            <a:extLst>
              <a:ext uri="{FF2B5EF4-FFF2-40B4-BE49-F238E27FC236}">
                <a16:creationId xmlns:a16="http://schemas.microsoft.com/office/drawing/2014/main" id="{B54B55EC-2D73-44B1-A1DB-E2EBBC5BAF4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8" name="addin_image" hidden="1">
            <a:extLst>
              <a:ext uri="{FF2B5EF4-FFF2-40B4-BE49-F238E27FC236}">
                <a16:creationId xmlns:a16="http://schemas.microsoft.com/office/drawing/2014/main" id="{6A3A5B56-7A3C-4AFA-AAF9-E1AC8EF3092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9" name="addin_grouplist" hidden="1">
            <a:extLst>
              <a:ext uri="{FF2B5EF4-FFF2-40B4-BE49-F238E27FC236}">
                <a16:creationId xmlns:a16="http://schemas.microsoft.com/office/drawing/2014/main" id="{EE57E959-417E-44F7-AFC1-2F2F190A0E3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0" name="addin_logo" hidden="1">
            <a:extLst>
              <a:ext uri="{FF2B5EF4-FFF2-40B4-BE49-F238E27FC236}">
                <a16:creationId xmlns:a16="http://schemas.microsoft.com/office/drawing/2014/main" id="{C76EE1D2-EA46-47F9-B6F4-D148F8E8C5F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1" name="addin_fillplaceholders" hidden="1">
            <a:extLst>
              <a:ext uri="{FF2B5EF4-FFF2-40B4-BE49-F238E27FC236}">
                <a16:creationId xmlns:a16="http://schemas.microsoft.com/office/drawing/2014/main" id="{806A214F-E939-4F0F-B574-1E61FA6B218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32" name="addin_background" hidden="1">
            <a:extLst>
              <a:ext uri="{FF2B5EF4-FFF2-40B4-BE49-F238E27FC236}">
                <a16:creationId xmlns:a16="http://schemas.microsoft.com/office/drawing/2014/main" id="{7732CAD8-F361-4B4D-8E20-B548127CBB2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24" name="Title 1">
            <a:extLst>
              <a:ext uri="{FF2B5EF4-FFF2-40B4-BE49-F238E27FC236}">
                <a16:creationId xmlns:a16="http://schemas.microsoft.com/office/drawing/2014/main" id="{3CCF55CC-547D-4387-8DEA-0224CA9558C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6" name="Subtitle 2">
            <a:extLst>
              <a:ext uri="{FF2B5EF4-FFF2-40B4-BE49-F238E27FC236}">
                <a16:creationId xmlns:a16="http://schemas.microsoft.com/office/drawing/2014/main" id="{D80A3C0F-1FF6-4AA9-9D13-8BC50F7AEB0C}"/>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5" name="Text Placeholder 21">
            <a:extLst>
              <a:ext uri="{FF2B5EF4-FFF2-40B4-BE49-F238E27FC236}">
                <a16:creationId xmlns:a16="http://schemas.microsoft.com/office/drawing/2014/main" id="{80EA39FA-C4EF-4D9F-9F5D-6ED462DC6CBB}"/>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6" name="Content Placeholder 3">
            <a:extLst>
              <a:ext uri="{FF2B5EF4-FFF2-40B4-BE49-F238E27FC236}">
                <a16:creationId xmlns:a16="http://schemas.microsoft.com/office/drawing/2014/main" id="{F7DD4DF5-C61D-4B1A-A800-6A909C0139E3}"/>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8" name="Text Placeholder 21">
            <a:extLst>
              <a:ext uri="{FF2B5EF4-FFF2-40B4-BE49-F238E27FC236}">
                <a16:creationId xmlns:a16="http://schemas.microsoft.com/office/drawing/2014/main" id="{F80DA054-9B3F-47C7-B4F8-B9556EED120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9" name="Content Placeholder 3">
            <a:extLst>
              <a:ext uri="{FF2B5EF4-FFF2-40B4-BE49-F238E27FC236}">
                <a16:creationId xmlns:a16="http://schemas.microsoft.com/office/drawing/2014/main" id="{8C22F697-45AB-4216-91D4-AA7398A489B6}"/>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0" name="Text Placeholder 21">
            <a:extLst>
              <a:ext uri="{FF2B5EF4-FFF2-40B4-BE49-F238E27FC236}">
                <a16:creationId xmlns:a16="http://schemas.microsoft.com/office/drawing/2014/main" id="{E268EC8F-07B4-46BD-919B-7D31E2120CD6}"/>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1" name="Content Placeholder 3">
            <a:extLst>
              <a:ext uri="{FF2B5EF4-FFF2-40B4-BE49-F238E27FC236}">
                <a16:creationId xmlns:a16="http://schemas.microsoft.com/office/drawing/2014/main" id="{95091368-E7A0-4333-8802-809A3D440785}"/>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2" name="Text Placeholder 21">
            <a:extLst>
              <a:ext uri="{FF2B5EF4-FFF2-40B4-BE49-F238E27FC236}">
                <a16:creationId xmlns:a16="http://schemas.microsoft.com/office/drawing/2014/main" id="{4A0263E7-08FD-4560-BD3B-C5D1C739A944}"/>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3" name="Content Placeholder 3">
            <a:extLst>
              <a:ext uri="{FF2B5EF4-FFF2-40B4-BE49-F238E27FC236}">
                <a16:creationId xmlns:a16="http://schemas.microsoft.com/office/drawing/2014/main" id="{A2AB67B8-76C6-48BA-9D05-277FF29D0BEB}"/>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s top">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080474-3338-40C3-87FC-F73889A04CD0}"/>
              </a:ext>
            </a:extLst>
          </p:cNvPr>
          <p:cNvSpPr>
            <a:spLocks noGrp="1"/>
          </p:cNvSpPr>
          <p:nvPr>
            <p:ph type="ftr" sz="quarter" idx="32"/>
          </p:nvPr>
        </p:nvSpPr>
        <p:spPr/>
        <p:txBody>
          <a:bodyPr/>
          <a:lstStyle/>
          <a:p>
            <a:endParaRPr lang="nb-NO"/>
          </a:p>
        </p:txBody>
      </p:sp>
      <p:sp>
        <p:nvSpPr>
          <p:cNvPr id="6" name="Slide Number Placeholder 5">
            <a:extLst>
              <a:ext uri="{FF2B5EF4-FFF2-40B4-BE49-F238E27FC236}">
                <a16:creationId xmlns:a16="http://schemas.microsoft.com/office/drawing/2014/main" id="{42511102-D50C-4D40-87C3-107C3022CF1E}"/>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a:p>
        </p:txBody>
      </p:sp>
      <p:sp>
        <p:nvSpPr>
          <p:cNvPr id="17" name="addin_colorlist" hidden="1">
            <a:extLst>
              <a:ext uri="{FF2B5EF4-FFF2-40B4-BE49-F238E27FC236}">
                <a16:creationId xmlns:a16="http://schemas.microsoft.com/office/drawing/2014/main" id="{A4C5798D-61DD-49BE-B726-2DBA0927DC28}"/>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8" name="addin_colorbox" hidden="1">
            <a:extLst>
              <a:ext uri="{FF2B5EF4-FFF2-40B4-BE49-F238E27FC236}">
                <a16:creationId xmlns:a16="http://schemas.microsoft.com/office/drawing/2014/main" id="{9E076A75-E078-4AEB-B115-BB2D26D7443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0" name="addin_title" hidden="1">
            <a:extLst>
              <a:ext uri="{FF2B5EF4-FFF2-40B4-BE49-F238E27FC236}">
                <a16:creationId xmlns:a16="http://schemas.microsoft.com/office/drawing/2014/main" id="{55AD33A6-E3EC-428F-959C-EF0BF557FC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1" name="addin_text" hidden="1">
            <a:extLst>
              <a:ext uri="{FF2B5EF4-FFF2-40B4-BE49-F238E27FC236}">
                <a16:creationId xmlns:a16="http://schemas.microsoft.com/office/drawing/2014/main" id="{A1A3D91E-F2F2-4F6A-A44B-01BBB12A5BB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2" name="addin_image" hidden="1">
            <a:extLst>
              <a:ext uri="{FF2B5EF4-FFF2-40B4-BE49-F238E27FC236}">
                <a16:creationId xmlns:a16="http://schemas.microsoft.com/office/drawing/2014/main" id="{8BCF0FF1-759F-4CAE-BF12-A505B67B4C3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045DAFFC-A617-42D3-803F-9873671E7FCB}"/>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4F1C7AB2-FEE3-4AF0-A47C-C7FCC3023B9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F3DB4D7B-A021-45CF-8785-009D2691C359}"/>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background" hidden="1">
            <a:extLst>
              <a:ext uri="{FF2B5EF4-FFF2-40B4-BE49-F238E27FC236}">
                <a16:creationId xmlns:a16="http://schemas.microsoft.com/office/drawing/2014/main" id="{EB8E98F1-16E5-40E7-86DF-2FC4C5A6770A}"/>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40" name="Title 1">
            <a:extLst>
              <a:ext uri="{FF2B5EF4-FFF2-40B4-BE49-F238E27FC236}">
                <a16:creationId xmlns:a16="http://schemas.microsoft.com/office/drawing/2014/main" id="{1D3436F9-D3EE-48BA-8DF3-69C2FF9C4DC1}"/>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9" name="Picture Placeholder 4">
            <a:extLst>
              <a:ext uri="{FF2B5EF4-FFF2-40B4-BE49-F238E27FC236}">
                <a16:creationId xmlns:a16="http://schemas.microsoft.com/office/drawing/2014/main" id="{0FD8CF49-0AA3-4291-B6C2-1870C9FD9BB5}"/>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p>
        </p:txBody>
      </p:sp>
      <p:sp>
        <p:nvSpPr>
          <p:cNvPr id="23" name="Subtitle 2">
            <a:extLst>
              <a:ext uri="{FF2B5EF4-FFF2-40B4-BE49-F238E27FC236}">
                <a16:creationId xmlns:a16="http://schemas.microsoft.com/office/drawing/2014/main" id="{CC02D407-5621-40EF-92C8-0B18E559BA3C}"/>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4" name="Content Placeholder 3">
            <a:extLst>
              <a:ext uri="{FF2B5EF4-FFF2-40B4-BE49-F238E27FC236}">
                <a16:creationId xmlns:a16="http://schemas.microsoft.com/office/drawing/2014/main" id="{4C3E651D-DB87-4F87-BD30-F61551131089}"/>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1" name="Picture Placeholder 4">
            <a:extLst>
              <a:ext uri="{FF2B5EF4-FFF2-40B4-BE49-F238E27FC236}">
                <a16:creationId xmlns:a16="http://schemas.microsoft.com/office/drawing/2014/main" id="{69951CE8-6BE0-46B7-A197-CE746DC078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p>
        </p:txBody>
      </p:sp>
      <p:sp>
        <p:nvSpPr>
          <p:cNvPr id="32" name="Text Placeholder 21">
            <a:extLst>
              <a:ext uri="{FF2B5EF4-FFF2-40B4-BE49-F238E27FC236}">
                <a16:creationId xmlns:a16="http://schemas.microsoft.com/office/drawing/2014/main" id="{924DDBEE-7F9A-4AB6-B190-AE8C11BC5706}"/>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D3071F5-7810-4E1A-8C97-32551E36FE1C}"/>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4" name="Picture Placeholder 4">
            <a:extLst>
              <a:ext uri="{FF2B5EF4-FFF2-40B4-BE49-F238E27FC236}">
                <a16:creationId xmlns:a16="http://schemas.microsoft.com/office/drawing/2014/main" id="{033332F7-AA1A-4861-973F-29492AA959A9}"/>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p>
        </p:txBody>
      </p:sp>
      <p:sp>
        <p:nvSpPr>
          <p:cNvPr id="35" name="Text Placeholder 21">
            <a:extLst>
              <a:ext uri="{FF2B5EF4-FFF2-40B4-BE49-F238E27FC236}">
                <a16:creationId xmlns:a16="http://schemas.microsoft.com/office/drawing/2014/main" id="{7850785E-9E17-43E3-BEAC-4E4A79F7DEAF}"/>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131B474A-19AA-4CC8-8BE0-C96DFB2CF19D}"/>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7" name="Picture Placeholder 4">
            <a:extLst>
              <a:ext uri="{FF2B5EF4-FFF2-40B4-BE49-F238E27FC236}">
                <a16:creationId xmlns:a16="http://schemas.microsoft.com/office/drawing/2014/main" id="{A7C980ED-5FB3-4496-A760-8F04D14B7B32}"/>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p>
        </p:txBody>
      </p:sp>
      <p:sp>
        <p:nvSpPr>
          <p:cNvPr id="38" name="Text Placeholder 21">
            <a:extLst>
              <a:ext uri="{FF2B5EF4-FFF2-40B4-BE49-F238E27FC236}">
                <a16:creationId xmlns:a16="http://schemas.microsoft.com/office/drawing/2014/main" id="{92485FC4-776F-4842-9B1B-54EF34BD59FD}"/>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39" name="Content Placeholder 3">
            <a:extLst>
              <a:ext uri="{FF2B5EF4-FFF2-40B4-BE49-F238E27FC236}">
                <a16:creationId xmlns:a16="http://schemas.microsoft.com/office/drawing/2014/main" id="{BF9C007C-1EF8-4322-ACF8-6B3FFD3566B0}"/>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72DED8-733B-4015-A7CA-A05638F7AA32}"/>
              </a:ext>
            </a:extLst>
          </p:cNvPr>
          <p:cNvSpPr>
            <a:spLocks noGrp="1"/>
          </p:cNvSpPr>
          <p:nvPr>
            <p:ph type="ftr" sz="quarter" idx="23"/>
          </p:nvPr>
        </p:nvSpPr>
        <p:spPr/>
        <p:txBody>
          <a:bodyPr/>
          <a:lstStyle/>
          <a:p>
            <a:endParaRPr lang="nb-NO"/>
          </a:p>
        </p:txBody>
      </p:sp>
      <p:sp>
        <p:nvSpPr>
          <p:cNvPr id="7" name="Slide Number Placeholder 6">
            <a:extLst>
              <a:ext uri="{FF2B5EF4-FFF2-40B4-BE49-F238E27FC236}">
                <a16:creationId xmlns:a16="http://schemas.microsoft.com/office/drawing/2014/main" id="{A5B8E388-3742-4614-842F-C221FF66F72A}"/>
              </a:ext>
            </a:extLst>
          </p:cNvPr>
          <p:cNvSpPr>
            <a:spLocks noGrp="1"/>
          </p:cNvSpPr>
          <p:nvPr>
            <p:ph type="sldNum" sz="quarter" idx="24"/>
          </p:nvPr>
        </p:nvSpPr>
        <p:spPr/>
        <p:txBody>
          <a:bodyPr/>
          <a:lstStyle/>
          <a:p>
            <a:r>
              <a:rPr lang="en-US"/>
              <a:t>Page </a:t>
            </a:r>
            <a:fld id="{5251F420-7306-4E7C-A79E-F31A38F7D392}" type="slidenum">
              <a:rPr lang="en-US" smtClean="0"/>
              <a:pPr/>
              <a:t>‹#›</a:t>
            </a:fld>
            <a:endParaRPr lang="en-US"/>
          </a:p>
        </p:txBody>
      </p:sp>
      <p:sp>
        <p:nvSpPr>
          <p:cNvPr id="16" name="Title 1">
            <a:extLst>
              <a:ext uri="{FF2B5EF4-FFF2-40B4-BE49-F238E27FC236}">
                <a16:creationId xmlns:a16="http://schemas.microsoft.com/office/drawing/2014/main" id="{7ADB0A71-ABBE-4212-8203-0B0EA60374B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7" name="Subtitle 2">
            <a:extLst>
              <a:ext uri="{FF2B5EF4-FFF2-40B4-BE49-F238E27FC236}">
                <a16:creationId xmlns:a16="http://schemas.microsoft.com/office/drawing/2014/main" id="{74737768-15D0-4A86-BF76-1E9CC0CBDC31}"/>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0" name="Picture Placeholder 1">
            <a:extLst>
              <a:ext uri="{FF2B5EF4-FFF2-40B4-BE49-F238E27FC236}">
                <a16:creationId xmlns:a16="http://schemas.microsoft.com/office/drawing/2014/main" id="{E4A8320A-E0D5-4F63-AC6D-204A0CC807FD}"/>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p>
        </p:txBody>
      </p:sp>
      <p:sp>
        <p:nvSpPr>
          <p:cNvPr id="11" name="Text Placeholder 12">
            <a:extLst>
              <a:ext uri="{FF2B5EF4-FFF2-40B4-BE49-F238E27FC236}">
                <a16:creationId xmlns:a16="http://schemas.microsoft.com/office/drawing/2014/main" id="{A9D9C903-9404-41AF-92C3-86557E0BE922}"/>
              </a:ext>
            </a:extLst>
          </p:cNvPr>
          <p:cNvSpPr>
            <a:spLocks noGrp="1"/>
          </p:cNvSpPr>
          <p:nvPr>
            <p:ph type="body" sz="quarter" idx="25" hasCustomPrompt="1"/>
          </p:nvPr>
        </p:nvSpPr>
        <p:spPr>
          <a:xfrm>
            <a:off x="360045" y="5875993"/>
            <a:ext cx="5611759"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Photo </a:t>
            </a:r>
            <a:r>
              <a:rPr lang="nb-NO" err="1"/>
              <a:t>credit</a:t>
            </a:r>
            <a:r>
              <a:rPr lang="nb-NO"/>
              <a:t> / </a:t>
            </a:r>
            <a:r>
              <a:rPr lang="nb-NO" err="1"/>
              <a:t>Caption</a:t>
            </a:r>
            <a:endParaRPr lang="en-US"/>
          </a:p>
        </p:txBody>
      </p:sp>
      <p:sp>
        <p:nvSpPr>
          <p:cNvPr id="12" name="Picture Placeholder 2">
            <a:extLst>
              <a:ext uri="{FF2B5EF4-FFF2-40B4-BE49-F238E27FC236}">
                <a16:creationId xmlns:a16="http://schemas.microsoft.com/office/drawing/2014/main" id="{A2A4B3A1-7BE8-4922-989D-1E1D844535FA}"/>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p>
        </p:txBody>
      </p:sp>
      <p:sp>
        <p:nvSpPr>
          <p:cNvPr id="15" name="Text Placeholder 12">
            <a:extLst>
              <a:ext uri="{FF2B5EF4-FFF2-40B4-BE49-F238E27FC236}">
                <a16:creationId xmlns:a16="http://schemas.microsoft.com/office/drawing/2014/main" id="{154D52BE-21A6-4970-B805-9214FE851910}"/>
              </a:ext>
            </a:extLst>
          </p:cNvPr>
          <p:cNvSpPr>
            <a:spLocks noGrp="1"/>
          </p:cNvSpPr>
          <p:nvPr>
            <p:ph type="body" sz="quarter" idx="26" hasCustomPrompt="1"/>
          </p:nvPr>
        </p:nvSpPr>
        <p:spPr>
          <a:xfrm>
            <a:off x="6220199" y="5875993"/>
            <a:ext cx="5611759"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Photo </a:t>
            </a:r>
            <a:r>
              <a:rPr lang="nb-NO" err="1"/>
              <a:t>credit</a:t>
            </a:r>
            <a:r>
              <a:rPr lang="nb-NO"/>
              <a:t> / </a:t>
            </a:r>
            <a:r>
              <a:rPr lang="nb-NO" err="1"/>
              <a:t>Caption</a:t>
            </a:r>
            <a:endParaRPr lang="en-US"/>
          </a:p>
        </p:txBody>
      </p:sp>
      <p:sp>
        <p:nvSpPr>
          <p:cNvPr id="13" name="addin_colorlist" hidden="1">
            <a:extLst>
              <a:ext uri="{FF2B5EF4-FFF2-40B4-BE49-F238E27FC236}">
                <a16:creationId xmlns:a16="http://schemas.microsoft.com/office/drawing/2014/main" id="{047E2F4C-17D1-4893-96FE-B54EA6D17734}"/>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4" name="addin_background" hidden="1">
            <a:extLst>
              <a:ext uri="{FF2B5EF4-FFF2-40B4-BE49-F238E27FC236}">
                <a16:creationId xmlns:a16="http://schemas.microsoft.com/office/drawing/2014/main" id="{7B8E7794-EE6A-4458-9940-E2D4F2803F41}"/>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A5FD81-8099-440B-91E9-2813AE814045}"/>
              </a:ext>
            </a:extLst>
          </p:cNvPr>
          <p:cNvSpPr>
            <a:spLocks noGrp="1"/>
          </p:cNvSpPr>
          <p:nvPr>
            <p:ph type="ftr" sz="quarter" idx="30"/>
          </p:nvPr>
        </p:nvSpPr>
        <p:spPr/>
        <p:txBody>
          <a:bodyPr/>
          <a:lstStyle/>
          <a:p>
            <a:endParaRPr lang="nb-NO"/>
          </a:p>
        </p:txBody>
      </p:sp>
      <p:sp>
        <p:nvSpPr>
          <p:cNvPr id="5" name="Slide Number Placeholder 4">
            <a:extLst>
              <a:ext uri="{FF2B5EF4-FFF2-40B4-BE49-F238E27FC236}">
                <a16:creationId xmlns:a16="http://schemas.microsoft.com/office/drawing/2014/main" id="{89632972-1288-4890-888F-5A648DC46ABE}"/>
              </a:ext>
            </a:extLst>
          </p:cNvPr>
          <p:cNvSpPr>
            <a:spLocks noGrp="1"/>
          </p:cNvSpPr>
          <p:nvPr>
            <p:ph type="sldNum" sz="quarter" idx="31"/>
          </p:nvPr>
        </p:nvSpPr>
        <p:spPr/>
        <p:txBody>
          <a:bodyPr/>
          <a:lstStyle/>
          <a:p>
            <a:r>
              <a:rPr lang="en-US"/>
              <a:t>Page </a:t>
            </a:r>
            <a:fld id="{5251F420-7306-4E7C-A79E-F31A38F7D392}" type="slidenum">
              <a:rPr lang="en-US" smtClean="0"/>
              <a:pPr/>
              <a:t>‹#›</a:t>
            </a:fld>
            <a:endParaRPr lang="en-US"/>
          </a:p>
        </p:txBody>
      </p:sp>
      <p:sp>
        <p:nvSpPr>
          <p:cNvPr id="18" name="addin_colorlist" hidden="1">
            <a:extLst>
              <a:ext uri="{FF2B5EF4-FFF2-40B4-BE49-F238E27FC236}">
                <a16:creationId xmlns:a16="http://schemas.microsoft.com/office/drawing/2014/main" id="{44053FB2-BAC4-4472-A1A8-426A1DAADF3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9" name="addin_background" hidden="1">
            <a:extLst>
              <a:ext uri="{FF2B5EF4-FFF2-40B4-BE49-F238E27FC236}">
                <a16:creationId xmlns:a16="http://schemas.microsoft.com/office/drawing/2014/main" id="{BC2A0472-EAC0-4C16-BD58-9BDF1BD9D27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17" name="Title 1">
            <a:extLst>
              <a:ext uri="{FF2B5EF4-FFF2-40B4-BE49-F238E27FC236}">
                <a16:creationId xmlns:a16="http://schemas.microsoft.com/office/drawing/2014/main" id="{D3A44EB5-FE74-45E2-ADDB-62AC6A3982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4" name="Text Placeholder 21">
            <a:extLst>
              <a:ext uri="{FF2B5EF4-FFF2-40B4-BE49-F238E27FC236}">
                <a16:creationId xmlns:a16="http://schemas.microsoft.com/office/drawing/2014/main" id="{39FF8439-61D0-476B-B464-B7C77500F34E}"/>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Picture Placeholder 7">
            <a:extLst>
              <a:ext uri="{FF2B5EF4-FFF2-40B4-BE49-F238E27FC236}">
                <a16:creationId xmlns:a16="http://schemas.microsoft.com/office/drawing/2014/main" id="{A611D51E-61D6-4739-81A1-ABD06097336B}"/>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p>
        </p:txBody>
      </p:sp>
      <p:sp>
        <p:nvSpPr>
          <p:cNvPr id="15" name="Text Placeholder 21">
            <a:extLst>
              <a:ext uri="{FF2B5EF4-FFF2-40B4-BE49-F238E27FC236}">
                <a16:creationId xmlns:a16="http://schemas.microsoft.com/office/drawing/2014/main" id="{159A782C-C3AD-46DF-8016-2F6CABBEE626}"/>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4CEFF368-F3D3-4208-93C5-E76ED06BFE63}"/>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p>
        </p:txBody>
      </p:sp>
      <p:sp>
        <p:nvSpPr>
          <p:cNvPr id="16" name="Text Placeholder 21">
            <a:extLst>
              <a:ext uri="{FF2B5EF4-FFF2-40B4-BE49-F238E27FC236}">
                <a16:creationId xmlns:a16="http://schemas.microsoft.com/office/drawing/2014/main" id="{F85C0E5A-BD14-477B-BD8D-DC0021607051}"/>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3" name="Picture Placeholder 9">
            <a:extLst>
              <a:ext uri="{FF2B5EF4-FFF2-40B4-BE49-F238E27FC236}">
                <a16:creationId xmlns:a16="http://schemas.microsoft.com/office/drawing/2014/main" id="{576D9D91-30ED-442E-AA61-3F5065C0A6B1}"/>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rge picture ">
    <p:spTree>
      <p:nvGrpSpPr>
        <p:cNvPr id="1" name=""/>
        <p:cNvGrpSpPr/>
        <p:nvPr/>
      </p:nvGrpSpPr>
      <p:grpSpPr>
        <a:xfrm>
          <a:off x="0" y="0"/>
          <a:ext cx="0" cy="0"/>
          <a:chOff x="0" y="0"/>
          <a:chExt cx="0" cy="0"/>
        </a:xfrm>
      </p:grpSpPr>
      <p:sp>
        <p:nvSpPr>
          <p:cNvPr id="6" name="addin_colorlist" hidden="1">
            <a:extLst>
              <a:ext uri="{FF2B5EF4-FFF2-40B4-BE49-F238E27FC236}">
                <a16:creationId xmlns:a16="http://schemas.microsoft.com/office/drawing/2014/main" id="{4C54C5EF-FA46-4C08-B3D9-B43A5483B345}"/>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8" name="addin_background" hidden="1">
            <a:extLst>
              <a:ext uri="{FF2B5EF4-FFF2-40B4-BE49-F238E27FC236}">
                <a16:creationId xmlns:a16="http://schemas.microsoft.com/office/drawing/2014/main" id="{3E1D8884-C1B5-4005-BC18-B67DAD11909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5" name="Picture Placeholder 4">
            <a:extLst>
              <a:ext uri="{FF2B5EF4-FFF2-40B4-BE49-F238E27FC236}">
                <a16:creationId xmlns:a16="http://schemas.microsoft.com/office/drawing/2014/main" id="{E11890ED-EDFF-4F97-A73E-852CAB10C6FA}"/>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p>
        </p:txBody>
      </p:sp>
      <p:sp>
        <p:nvSpPr>
          <p:cNvPr id="3" name="Text Placeholder 2" descr="Logo university of oslo">
            <a:extLst>
              <a:ext uri="{FF2B5EF4-FFF2-40B4-BE49-F238E27FC236}">
                <a16:creationId xmlns:a16="http://schemas.microsoft.com/office/drawing/2014/main" id="{0F362B01-572E-40F1-A00C-F460165626C5}"/>
              </a:ext>
            </a:extLst>
          </p:cNvPr>
          <p:cNvSpPr>
            <a:spLocks noGrp="1"/>
          </p:cNvSpPr>
          <p:nvPr>
            <p:ph type="body" sz="quarter" idx="28"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a:t> </a:t>
            </a:r>
            <a:endParaRPr lang="en-US"/>
          </a:p>
        </p:txBody>
      </p:sp>
      <p:sp>
        <p:nvSpPr>
          <p:cNvPr id="7" name="Title 1">
            <a:extLst>
              <a:ext uri="{FF2B5EF4-FFF2-40B4-BE49-F238E27FC236}">
                <a16:creationId xmlns:a16="http://schemas.microsoft.com/office/drawing/2014/main" id="{313CD586-6E66-4AC8-B5DE-964E9FAFFF1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D3EEEF-D5D4-41E6-81E7-1D9E527B7796}"/>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C6F4316-7482-4098-A234-A83B220FD64E}"/>
              </a:ext>
            </a:extLst>
          </p:cNvPr>
          <p:cNvSpPr>
            <a:spLocks noGrp="1"/>
          </p:cNvSpPr>
          <p:nvPr>
            <p:ph type="sldNum" sz="quarter" idx="12"/>
          </p:nvPr>
        </p:nvSpPr>
        <p:spPr/>
        <p:txBody>
          <a:bodyPr/>
          <a:lstStyle/>
          <a:p>
            <a:r>
              <a:rPr lang="en-US"/>
              <a:t>Page </a:t>
            </a:r>
            <a:fld id="{5251F420-7306-4E7C-A79E-F31A38F7D392}" type="slidenum">
              <a:rPr lang="en-US" smtClean="0"/>
              <a:pPr/>
              <a:t>‹#›</a:t>
            </a:fld>
            <a:endParaRPr lang="en-US"/>
          </a:p>
        </p:txBody>
      </p:sp>
      <p:sp>
        <p:nvSpPr>
          <p:cNvPr id="6" name="addin_colorlist" hidden="1">
            <a:extLst>
              <a:ext uri="{FF2B5EF4-FFF2-40B4-BE49-F238E27FC236}">
                <a16:creationId xmlns:a16="http://schemas.microsoft.com/office/drawing/2014/main" id="{576E5AEC-489F-4AAC-9D27-09C4600603C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7" name="addin_background" hidden="1">
            <a:extLst>
              <a:ext uri="{FF2B5EF4-FFF2-40B4-BE49-F238E27FC236}">
                <a16:creationId xmlns:a16="http://schemas.microsoft.com/office/drawing/2014/main" id="{52F5D15A-B48F-4597-B76A-3B8EB8C1A5A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375112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4/29/2025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908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4/29/2025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681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full width UiO Pictur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bg1"/>
          </a:solidFill>
        </p:spPr>
        <p:txBody>
          <a:bodyPr/>
          <a:lstStyle>
            <a:lvl1pPr marL="0" indent="0">
              <a:buNone/>
              <a:defRPr sz="200">
                <a:solidFill>
                  <a:srgbClr val="010000"/>
                </a:solidFill>
              </a:defRPr>
            </a:lvl1pPr>
          </a:lstStyle>
          <a:p>
            <a:pPr lvl="0"/>
            <a:r>
              <a:rPr lang="en-US"/>
              <a:t> </a:t>
            </a:r>
          </a:p>
        </p:txBody>
      </p:sp>
      <p:sp>
        <p:nvSpPr>
          <p:cNvPr id="35" name="Picture Placeholder 2">
            <a:extLst>
              <a:ext uri="{FF2B5EF4-FFF2-40B4-BE49-F238E27FC236}">
                <a16:creationId xmlns:a16="http://schemas.microsoft.com/office/drawing/2014/main" id="{2CD0FF08-2E00-7EEE-60E0-42DE3FDFD0F9}"/>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3" name="Text Placeholder 10" descr="Logo university of oslo">
            <a:extLst>
              <a:ext uri="{FF2B5EF4-FFF2-40B4-BE49-F238E27FC236}">
                <a16:creationId xmlns:a16="http://schemas.microsoft.com/office/drawing/2014/main" id="{855DB83D-7815-446A-9472-E7D6F3376D43}"/>
              </a:ext>
            </a:extLst>
          </p:cNvPr>
          <p:cNvSpPr>
            <a:spLocks noGrp="1"/>
          </p:cNvSpPr>
          <p:nvPr>
            <p:ph type="body" sz="quarter" idx="21" hasCustomPrompt="1"/>
          </p:nvPr>
        </p:nvSpPr>
        <p:spPr>
          <a:xfrm>
            <a:off x="0" y="0"/>
            <a:ext cx="4831492" cy="1742304"/>
          </a:xfrm>
          <a:blipFill>
            <a:blip r:embed="rId3">
              <a:extLst>
                <a:ext uri="{96DAC541-7B7A-43D3-8B79-37D633B846F1}">
                  <asvg:svgBlip xmlns:asvg="http://schemas.microsoft.com/office/drawing/2016/SVG/main" r:embed="rId4"/>
                </a:ext>
              </a:extLst>
            </a:blip>
            <a:stretch>
              <a:fillRect l="-35120" t="-97139" r="-37750" b="-104461"/>
            </a:stretch>
          </a:blipFill>
        </p:spPr>
        <p:txBody>
          <a:bodyPr/>
          <a:lstStyle>
            <a:lvl1pPr marL="0" indent="0">
              <a:buNone/>
              <a:defRPr/>
            </a:lvl1pPr>
          </a:lstStyle>
          <a:p>
            <a:pPr lvl="0"/>
            <a:r>
              <a:rPr lang="nb-NO"/>
              <a:t> </a:t>
            </a:r>
            <a:endParaRPr lang="en-US"/>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47" name="addin_colorlist" hidden="1">
            <a:extLst>
              <a:ext uri="{FF2B5EF4-FFF2-40B4-BE49-F238E27FC236}">
                <a16:creationId xmlns:a16="http://schemas.microsoft.com/office/drawing/2014/main" id="{1FCA16A7-EA16-45D3-8A2E-0D6324945E7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87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42" name="Text Placeholder 3">
            <a:extLst>
              <a:ext uri="{FF2B5EF4-FFF2-40B4-BE49-F238E27FC236}">
                <a16:creationId xmlns:a16="http://schemas.microsoft.com/office/drawing/2014/main" id="{EF14B380-76DE-4173-B7D3-31E7A3665461}"/>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a:t>Subtitle</a:t>
            </a:r>
          </a:p>
        </p:txBody>
      </p:sp>
      <p:sp>
        <p:nvSpPr>
          <p:cNvPr id="22" name="Subtitle 2">
            <a:extLst>
              <a:ext uri="{FF2B5EF4-FFF2-40B4-BE49-F238E27FC236}">
                <a16:creationId xmlns:a16="http://schemas.microsoft.com/office/drawing/2014/main" id="{0DB6EDC5-0DC0-49D7-8862-D897F60A38E8}"/>
              </a:ext>
            </a:extLst>
          </p:cNvPr>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err="1"/>
              <a:t>Name</a:t>
            </a:r>
            <a:r>
              <a:rPr lang="nb-NO" noProof="0"/>
              <a:t> </a:t>
            </a:r>
            <a:r>
              <a:rPr lang="nb-NO" noProof="0" err="1"/>
              <a:t>Surname</a:t>
            </a:r>
            <a:endParaRPr lang="nb-NO" noProof="0"/>
          </a:p>
        </p:txBody>
      </p:sp>
      <p:sp>
        <p:nvSpPr>
          <p:cNvPr id="24" name="Text Placeholder 8">
            <a:extLst>
              <a:ext uri="{FF2B5EF4-FFF2-40B4-BE49-F238E27FC236}">
                <a16:creationId xmlns:a16="http://schemas.microsoft.com/office/drawing/2014/main" id="{6E568436-D422-4A9F-A35E-6ECC932FCF72}"/>
              </a:ext>
            </a:extLst>
          </p:cNvPr>
          <p:cNvSpPr>
            <a:spLocks noGrp="1"/>
          </p:cNvSpPr>
          <p:nvPr>
            <p:ph type="body" sz="quarter" idx="16"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err="1"/>
              <a:t>Title</a:t>
            </a:r>
            <a:endParaRPr lang="en-US"/>
          </a:p>
        </p:txBody>
      </p:sp>
      <p:sp>
        <p:nvSpPr>
          <p:cNvPr id="25" name="Text Placeholder 8">
            <a:extLst>
              <a:ext uri="{FF2B5EF4-FFF2-40B4-BE49-F238E27FC236}">
                <a16:creationId xmlns:a16="http://schemas.microsoft.com/office/drawing/2014/main" id="{8079B71B-2B27-4E24-9281-48B2C896ACEB}"/>
              </a:ext>
            </a:extLst>
          </p:cNvPr>
          <p:cNvSpPr>
            <a:spLocks noGrp="1"/>
          </p:cNvSpPr>
          <p:nvPr>
            <p:ph type="body" sz="quarter" idx="17"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err="1"/>
              <a:t>University</a:t>
            </a:r>
            <a:endParaRPr lang="en-US"/>
          </a:p>
        </p:txBody>
      </p:sp>
      <p:sp>
        <p:nvSpPr>
          <p:cNvPr id="23" name="Date Placeholder 3">
            <a:extLst>
              <a:ext uri="{FF2B5EF4-FFF2-40B4-BE49-F238E27FC236}">
                <a16:creationId xmlns:a16="http://schemas.microsoft.com/office/drawing/2014/main" id="{50DED61E-0C4F-472B-A28B-E496A1EE1419}"/>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Tree>
    <p:extLst>
      <p:ext uri="{BB962C8B-B14F-4D97-AF65-F5344CB8AC3E}">
        <p14:creationId xmlns:p14="http://schemas.microsoft.com/office/powerpoint/2010/main" val="2222053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4/29/2025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81526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4/29/2025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90315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4/29/2025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47986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4/29/2025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087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4/29/2025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3439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4/29/2025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19893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4/29/2025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4654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4/29/2025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8613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4/29/2025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72868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rgbClr val="2D21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1335474" y="1122363"/>
            <a:ext cx="9332527" cy="2573193"/>
          </a:xfrm>
        </p:spPr>
        <p:txBody>
          <a:bodyPr lIns="0" tIns="0" rIns="0" bIns="0" anchor="b">
            <a:normAutofit/>
          </a:bodyPr>
          <a:lstStyle>
            <a:lvl1pPr algn="l">
              <a:defRPr sz="4320" b="1">
                <a:solidFill>
                  <a:srgbClr val="9A92D1"/>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hasCustomPrompt="1"/>
          </p:nvPr>
        </p:nvSpPr>
        <p:spPr>
          <a:xfrm>
            <a:off x="1335474" y="4069715"/>
            <a:ext cx="9332527" cy="365125"/>
          </a:xfrm>
        </p:spPr>
        <p:txBody>
          <a:bodyPr lIns="0" tIns="0" rIns="0" bIns="0">
            <a:normAutofit/>
          </a:bodyPr>
          <a:lstStyle>
            <a:lvl1pPr marL="0" indent="0" algn="l">
              <a:buNone/>
              <a:defRPr sz="1920">
                <a:solidFill>
                  <a:schemeClr val="l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Underittel</a:t>
            </a:r>
          </a:p>
        </p:txBody>
      </p:sp>
      <p:pic>
        <p:nvPicPr>
          <p:cNvPr id="14" name="Graphic 13">
            <a:extLst>
              <a:ext uri="{FF2B5EF4-FFF2-40B4-BE49-F238E27FC236}">
                <a16:creationId xmlns:a16="http://schemas.microsoft.com/office/drawing/2014/main" id="{C2FDE050-C1C6-F5AC-7D67-82D8CB9826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2387" y="371475"/>
            <a:ext cx="1451806" cy="301149"/>
          </a:xfrm>
          <a:prstGeom prst="rect">
            <a:avLst/>
          </a:prstGeom>
        </p:spPr>
      </p:pic>
      <p:sp>
        <p:nvSpPr>
          <p:cNvPr id="16" name="Text Placeholder 15">
            <a:extLst>
              <a:ext uri="{FF2B5EF4-FFF2-40B4-BE49-F238E27FC236}">
                <a16:creationId xmlns:a16="http://schemas.microsoft.com/office/drawing/2014/main" id="{017DBA71-BE61-3191-415E-38DEA6E7B1AE}"/>
              </a:ext>
            </a:extLst>
          </p:cNvPr>
          <p:cNvSpPr>
            <a:spLocks noGrp="1"/>
          </p:cNvSpPr>
          <p:nvPr>
            <p:ph type="body" sz="quarter" idx="10"/>
          </p:nvPr>
        </p:nvSpPr>
        <p:spPr>
          <a:xfrm>
            <a:off x="352387" y="6396399"/>
            <a:ext cx="5890175" cy="301149"/>
          </a:xfrm>
        </p:spPr>
        <p:txBody>
          <a:bodyPr>
            <a:normAutofit/>
          </a:bodyPr>
          <a:lstStyle>
            <a:lvl1pPr marL="0" indent="0">
              <a:buNone/>
              <a:defRPr sz="96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6980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page full width UiO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solidFill>
            <a:schemeClr val="accent4"/>
          </a:solidFill>
        </p:spPr>
        <p:txBody>
          <a:bodyPr lIns="0" tIns="0" rIns="0" bIns="0"/>
          <a:lstStyle>
            <a:lvl1pPr>
              <a:buNone/>
              <a:defRPr/>
            </a:lvl1pPr>
          </a:lstStyle>
          <a:p>
            <a:pPr lvl="0"/>
            <a:r>
              <a:rPr lang="nb-NO"/>
              <a:t> </a:t>
            </a:r>
            <a:endParaRPr lang="en-US"/>
          </a:p>
        </p:txBody>
      </p:sp>
      <p:sp>
        <p:nvSpPr>
          <p:cNvPr id="22" name="Text Placeholder 10" descr="Logo university of oslo">
            <a:extLst>
              <a:ext uri="{FF2B5EF4-FFF2-40B4-BE49-F238E27FC236}">
                <a16:creationId xmlns:a16="http://schemas.microsoft.com/office/drawing/2014/main" id="{50D46AD3-A771-4DEF-954F-E12BC453A367}"/>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a:t> </a:t>
            </a:r>
            <a:endParaRPr lang="en-US"/>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34" name="addin_colorlist">
            <a:extLst>
              <a:ext uri="{FF2B5EF4-FFF2-40B4-BE49-F238E27FC236}">
                <a16:creationId xmlns:a16="http://schemas.microsoft.com/office/drawing/2014/main" id="{A7312E44-C769-41B2-A3A8-5E77200697A0}"/>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5" name="Title 6">
            <a:extLst>
              <a:ext uri="{FF2B5EF4-FFF2-40B4-BE49-F238E27FC236}">
                <a16:creationId xmlns:a16="http://schemas.microsoft.com/office/drawing/2014/main" id="{B3248F22-2D24-4D1E-906D-0D067B5C6FEB}"/>
              </a:ext>
            </a:extLst>
          </p:cNvPr>
          <p:cNvSpPr>
            <a:spLocks noGrp="1"/>
          </p:cNvSpPr>
          <p:nvPr>
            <p:ph type="title"/>
          </p:nvPr>
        </p:nvSpPr>
        <p:spPr>
          <a:xfrm>
            <a:off x="2463594" y="2235550"/>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26" name="Text Placeholder 3">
            <a:extLst>
              <a:ext uri="{FF2B5EF4-FFF2-40B4-BE49-F238E27FC236}">
                <a16:creationId xmlns:a16="http://schemas.microsoft.com/office/drawing/2014/main" id="{97C10CE2-F6FF-429E-9CE2-00C1AEA84498}"/>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a:t>Subtitle</a:t>
            </a:r>
          </a:p>
        </p:txBody>
      </p:sp>
      <p:sp>
        <p:nvSpPr>
          <p:cNvPr id="3" name="Subtitle 2"/>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err="1"/>
              <a:t>Name</a:t>
            </a:r>
            <a:r>
              <a:rPr lang="nb-NO" noProof="0"/>
              <a:t> </a:t>
            </a:r>
            <a:r>
              <a:rPr lang="nb-NO" noProof="0" err="1"/>
              <a:t>Surname</a:t>
            </a:r>
            <a:endParaRPr lang="nb-NO" noProof="0"/>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err="1"/>
              <a:t>Title</a:t>
            </a:r>
            <a:endParaRPr lang="en-US"/>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err="1"/>
              <a:t>University</a:t>
            </a:r>
            <a:endParaRPr lang="en-US"/>
          </a:p>
        </p:txBody>
      </p:sp>
      <p:sp>
        <p:nvSpPr>
          <p:cNvPr id="4" name="Date Placeholder 3"/>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Tree>
    <p:extLst>
      <p:ext uri="{BB962C8B-B14F-4D97-AF65-F5344CB8AC3E}">
        <p14:creationId xmlns:p14="http://schemas.microsoft.com/office/powerpoint/2010/main" val="1925459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936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1335474" y="1122363"/>
            <a:ext cx="9332527" cy="2573193"/>
          </a:xfrm>
        </p:spPr>
        <p:txBody>
          <a:bodyPr lIns="0" tIns="0" rIns="0" bIns="0" anchor="b">
            <a:normAutofit/>
          </a:bodyPr>
          <a:lstStyle>
            <a:lvl1pPr algn="l">
              <a:defRPr sz="4320" b="1">
                <a:solidFill>
                  <a:srgbClr val="A6DFB8"/>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hasCustomPrompt="1"/>
          </p:nvPr>
        </p:nvSpPr>
        <p:spPr>
          <a:xfrm>
            <a:off x="1335474" y="4069715"/>
            <a:ext cx="9332527" cy="365125"/>
          </a:xfrm>
        </p:spPr>
        <p:txBody>
          <a:bodyPr lIns="0" tIns="0" rIns="0" bIns="0">
            <a:normAutofit/>
          </a:bodyPr>
          <a:lstStyle>
            <a:lvl1pPr marL="0" indent="0" algn="l">
              <a:buNone/>
              <a:defRPr sz="1920">
                <a:solidFill>
                  <a:schemeClr val="l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Underittel</a:t>
            </a:r>
          </a:p>
        </p:txBody>
      </p:sp>
      <p:pic>
        <p:nvPicPr>
          <p:cNvPr id="14" name="Graphic 13">
            <a:extLst>
              <a:ext uri="{FF2B5EF4-FFF2-40B4-BE49-F238E27FC236}">
                <a16:creationId xmlns:a16="http://schemas.microsoft.com/office/drawing/2014/main" id="{C2FDE050-C1C6-F5AC-7D67-82D8CB9826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2387" y="371475"/>
            <a:ext cx="1451806" cy="301149"/>
          </a:xfrm>
          <a:prstGeom prst="rect">
            <a:avLst/>
          </a:prstGeom>
        </p:spPr>
      </p:pic>
      <p:sp>
        <p:nvSpPr>
          <p:cNvPr id="16" name="Text Placeholder 15">
            <a:extLst>
              <a:ext uri="{FF2B5EF4-FFF2-40B4-BE49-F238E27FC236}">
                <a16:creationId xmlns:a16="http://schemas.microsoft.com/office/drawing/2014/main" id="{017DBA71-BE61-3191-415E-38DEA6E7B1AE}"/>
              </a:ext>
            </a:extLst>
          </p:cNvPr>
          <p:cNvSpPr>
            <a:spLocks noGrp="1"/>
          </p:cNvSpPr>
          <p:nvPr>
            <p:ph type="body" sz="quarter" idx="10"/>
          </p:nvPr>
        </p:nvSpPr>
        <p:spPr>
          <a:xfrm>
            <a:off x="352387" y="6396399"/>
            <a:ext cx="5890175" cy="301149"/>
          </a:xfrm>
        </p:spPr>
        <p:txBody>
          <a:bodyPr>
            <a:normAutofit/>
          </a:bodyPr>
          <a:lstStyle>
            <a:lvl1pPr marL="0" indent="0">
              <a:buNone/>
              <a:defRPr sz="96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522715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22457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1335474" y="1122363"/>
            <a:ext cx="9332527" cy="2573193"/>
          </a:xfrm>
        </p:spPr>
        <p:txBody>
          <a:bodyPr lIns="0" tIns="0" rIns="0" bIns="0" anchor="b">
            <a:normAutofit/>
          </a:bodyPr>
          <a:lstStyle>
            <a:lvl1pPr algn="l">
              <a:defRPr sz="4320" b="1">
                <a:solidFill>
                  <a:srgbClr val="B0E6F9"/>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hasCustomPrompt="1"/>
          </p:nvPr>
        </p:nvSpPr>
        <p:spPr>
          <a:xfrm>
            <a:off x="1335474" y="4069715"/>
            <a:ext cx="9332527" cy="365125"/>
          </a:xfrm>
        </p:spPr>
        <p:txBody>
          <a:bodyPr lIns="0" tIns="0" rIns="0" bIns="0">
            <a:normAutofit/>
          </a:bodyPr>
          <a:lstStyle>
            <a:lvl1pPr marL="0" indent="0" algn="l">
              <a:buNone/>
              <a:defRPr sz="1920">
                <a:solidFill>
                  <a:schemeClr val="l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Underittel</a:t>
            </a:r>
          </a:p>
        </p:txBody>
      </p:sp>
      <p:pic>
        <p:nvPicPr>
          <p:cNvPr id="14" name="Graphic 13">
            <a:extLst>
              <a:ext uri="{FF2B5EF4-FFF2-40B4-BE49-F238E27FC236}">
                <a16:creationId xmlns:a16="http://schemas.microsoft.com/office/drawing/2014/main" id="{C2FDE050-C1C6-F5AC-7D67-82D8CB9826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2387" y="371475"/>
            <a:ext cx="1451806" cy="301149"/>
          </a:xfrm>
          <a:prstGeom prst="rect">
            <a:avLst/>
          </a:prstGeom>
        </p:spPr>
      </p:pic>
      <p:sp>
        <p:nvSpPr>
          <p:cNvPr id="16" name="Text Placeholder 15">
            <a:extLst>
              <a:ext uri="{FF2B5EF4-FFF2-40B4-BE49-F238E27FC236}">
                <a16:creationId xmlns:a16="http://schemas.microsoft.com/office/drawing/2014/main" id="{017DBA71-BE61-3191-415E-38DEA6E7B1AE}"/>
              </a:ext>
            </a:extLst>
          </p:cNvPr>
          <p:cNvSpPr>
            <a:spLocks noGrp="1"/>
          </p:cNvSpPr>
          <p:nvPr>
            <p:ph type="body" sz="quarter" idx="10"/>
          </p:nvPr>
        </p:nvSpPr>
        <p:spPr>
          <a:xfrm>
            <a:off x="352387" y="6396399"/>
            <a:ext cx="5890175" cy="301149"/>
          </a:xfrm>
        </p:spPr>
        <p:txBody>
          <a:bodyPr>
            <a:normAutofit/>
          </a:bodyPr>
          <a:lstStyle>
            <a:lvl1pPr marL="0" indent="0">
              <a:buNone/>
              <a:defRPr sz="96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939999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70B0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1335474" y="1122363"/>
            <a:ext cx="9332527" cy="2573193"/>
          </a:xfrm>
        </p:spPr>
        <p:txBody>
          <a:bodyPr lIns="0" tIns="0" rIns="0" bIns="0" anchor="b">
            <a:normAutofit/>
          </a:bodyPr>
          <a:lstStyle>
            <a:lvl1pPr algn="l">
              <a:defRPr sz="4320" b="1">
                <a:solidFill>
                  <a:schemeClr val="accent5"/>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hasCustomPrompt="1"/>
          </p:nvPr>
        </p:nvSpPr>
        <p:spPr>
          <a:xfrm>
            <a:off x="1335474" y="4069715"/>
            <a:ext cx="9332527" cy="365125"/>
          </a:xfrm>
        </p:spPr>
        <p:txBody>
          <a:bodyPr lIns="0" tIns="0" rIns="0" bIns="0">
            <a:normAutofit/>
          </a:bodyPr>
          <a:lstStyle>
            <a:lvl1pPr marL="0" indent="0" algn="l">
              <a:buNone/>
              <a:defRPr sz="1920">
                <a:solidFill>
                  <a:schemeClr val="l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Underittel</a:t>
            </a:r>
          </a:p>
        </p:txBody>
      </p:sp>
      <p:pic>
        <p:nvPicPr>
          <p:cNvPr id="14" name="Graphic 13">
            <a:extLst>
              <a:ext uri="{FF2B5EF4-FFF2-40B4-BE49-F238E27FC236}">
                <a16:creationId xmlns:a16="http://schemas.microsoft.com/office/drawing/2014/main" id="{C2FDE050-C1C6-F5AC-7D67-82D8CB9826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2387" y="371475"/>
            <a:ext cx="1451806" cy="301149"/>
          </a:xfrm>
          <a:prstGeom prst="rect">
            <a:avLst/>
          </a:prstGeom>
        </p:spPr>
      </p:pic>
      <p:sp>
        <p:nvSpPr>
          <p:cNvPr id="16" name="Text Placeholder 15">
            <a:extLst>
              <a:ext uri="{FF2B5EF4-FFF2-40B4-BE49-F238E27FC236}">
                <a16:creationId xmlns:a16="http://schemas.microsoft.com/office/drawing/2014/main" id="{017DBA71-BE61-3191-415E-38DEA6E7B1AE}"/>
              </a:ext>
            </a:extLst>
          </p:cNvPr>
          <p:cNvSpPr>
            <a:spLocks noGrp="1"/>
          </p:cNvSpPr>
          <p:nvPr>
            <p:ph type="body" sz="quarter" idx="10"/>
          </p:nvPr>
        </p:nvSpPr>
        <p:spPr>
          <a:xfrm>
            <a:off x="352387" y="6396399"/>
            <a:ext cx="5890175" cy="301149"/>
          </a:xfrm>
        </p:spPr>
        <p:txBody>
          <a:bodyPr>
            <a:normAutofit/>
          </a:bodyPr>
          <a:lstStyle>
            <a:lvl1pPr marL="0" indent="0">
              <a:buNone/>
              <a:defRPr sz="96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569400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096673-20F4-56EC-1798-F475356319B3}"/>
              </a:ext>
            </a:extLst>
          </p:cNvPr>
          <p:cNvSpPr>
            <a:spLocks noGrp="1"/>
          </p:cNvSpPr>
          <p:nvPr>
            <p:ph type="pic" sz="quarter" idx="12" hasCustomPrompt="1"/>
          </p:nvPr>
        </p:nvSpPr>
        <p:spPr>
          <a:xfrm>
            <a:off x="0" y="0"/>
            <a:ext cx="12192000" cy="6858000"/>
          </a:xfrm>
        </p:spPr>
        <p:txBody>
          <a:bodyPr/>
          <a:lstStyle>
            <a:lvl1pPr>
              <a:defRPr/>
            </a:lvl1pPr>
          </a:lstStyle>
          <a:p>
            <a:r>
              <a:rPr lang="nb-NO"/>
              <a:t>«insert» -&gt; «picture»</a:t>
            </a:r>
          </a:p>
        </p:txBody>
      </p:sp>
      <p:sp>
        <p:nvSpPr>
          <p:cNvPr id="9" name="Text Placeholder 8">
            <a:extLst>
              <a:ext uri="{FF2B5EF4-FFF2-40B4-BE49-F238E27FC236}">
                <a16:creationId xmlns:a16="http://schemas.microsoft.com/office/drawing/2014/main" id="{1635A8D2-C3F1-BC83-733A-6329D09DC831}"/>
              </a:ext>
            </a:extLst>
          </p:cNvPr>
          <p:cNvSpPr>
            <a:spLocks noGrp="1"/>
          </p:cNvSpPr>
          <p:nvPr>
            <p:ph type="body" sz="quarter" idx="13" hasCustomPrompt="1"/>
          </p:nvPr>
        </p:nvSpPr>
        <p:spPr>
          <a:xfrm>
            <a:off x="0" y="0"/>
            <a:ext cx="12191999" cy="6858000"/>
          </a:xfrm>
          <a:solidFill>
            <a:srgbClr val="000000">
              <a:alpha val="25098"/>
            </a:srgbClr>
          </a:solidFill>
        </p:spPr>
        <p:txBody>
          <a:bodyPr>
            <a:normAutofit/>
          </a:bodyPr>
          <a:lstStyle>
            <a:lvl1pPr marL="0" indent="0">
              <a:buNone/>
              <a:defRPr sz="120"/>
            </a:lvl1pPr>
          </a:lstStyle>
          <a:p>
            <a:pPr lvl="0"/>
            <a:r>
              <a:rPr lang="nb-NO"/>
              <a:t>   </a:t>
            </a:r>
          </a:p>
        </p:txBody>
      </p:sp>
      <p:sp>
        <p:nvSpPr>
          <p:cNvPr id="2" name="Title 1">
            <a:extLst>
              <a:ext uri="{FF2B5EF4-FFF2-40B4-BE49-F238E27FC236}">
                <a16:creationId xmlns:a16="http://schemas.microsoft.com/office/drawing/2014/main" id="{0EED9E33-CC30-4444-BBC7-EDCE39C58B27}"/>
              </a:ext>
            </a:extLst>
          </p:cNvPr>
          <p:cNvSpPr>
            <a:spLocks noGrp="1"/>
          </p:cNvSpPr>
          <p:nvPr>
            <p:ph type="ctrTitle"/>
          </p:nvPr>
        </p:nvSpPr>
        <p:spPr>
          <a:xfrm>
            <a:off x="1335474" y="1122363"/>
            <a:ext cx="9332527" cy="2573193"/>
          </a:xfrm>
        </p:spPr>
        <p:txBody>
          <a:bodyPr lIns="0" tIns="0" rIns="0" bIns="0" anchor="b">
            <a:normAutofit/>
          </a:bodyPr>
          <a:lstStyle>
            <a:lvl1pPr algn="l">
              <a:defRPr sz="4320" b="1">
                <a:solidFill>
                  <a:schemeClr val="lt1"/>
                </a:solidFill>
              </a:defRPr>
            </a:lvl1pPr>
          </a:lstStyle>
          <a:p>
            <a:r>
              <a:rPr lang="nb-NO"/>
              <a:t>Klikk for å redigere tittelstil</a:t>
            </a:r>
          </a:p>
        </p:txBody>
      </p:sp>
      <p:sp>
        <p:nvSpPr>
          <p:cNvPr id="3" name="Subtitle 2">
            <a:extLst>
              <a:ext uri="{FF2B5EF4-FFF2-40B4-BE49-F238E27FC236}">
                <a16:creationId xmlns:a16="http://schemas.microsoft.com/office/drawing/2014/main" id="{478B98F8-00A1-41A4-BFA1-65DC0980151B}"/>
              </a:ext>
            </a:extLst>
          </p:cNvPr>
          <p:cNvSpPr>
            <a:spLocks noGrp="1"/>
          </p:cNvSpPr>
          <p:nvPr>
            <p:ph type="subTitle" idx="1" hasCustomPrompt="1"/>
          </p:nvPr>
        </p:nvSpPr>
        <p:spPr>
          <a:xfrm>
            <a:off x="1335474" y="4069715"/>
            <a:ext cx="9332527" cy="365125"/>
          </a:xfrm>
        </p:spPr>
        <p:txBody>
          <a:bodyPr lIns="0" tIns="0" rIns="0" bIns="0">
            <a:normAutofit/>
          </a:bodyPr>
          <a:lstStyle>
            <a:lvl1pPr marL="0" indent="0" algn="l">
              <a:buNone/>
              <a:defRPr sz="1920">
                <a:solidFill>
                  <a:schemeClr val="l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Underittel</a:t>
            </a:r>
          </a:p>
        </p:txBody>
      </p:sp>
      <p:sp>
        <p:nvSpPr>
          <p:cNvPr id="16" name="Text Placeholder 15">
            <a:extLst>
              <a:ext uri="{FF2B5EF4-FFF2-40B4-BE49-F238E27FC236}">
                <a16:creationId xmlns:a16="http://schemas.microsoft.com/office/drawing/2014/main" id="{017DBA71-BE61-3191-415E-38DEA6E7B1AE}"/>
              </a:ext>
            </a:extLst>
          </p:cNvPr>
          <p:cNvSpPr>
            <a:spLocks noGrp="1"/>
          </p:cNvSpPr>
          <p:nvPr>
            <p:ph type="body" sz="quarter" idx="10"/>
          </p:nvPr>
        </p:nvSpPr>
        <p:spPr>
          <a:xfrm>
            <a:off x="352387" y="6396399"/>
            <a:ext cx="5890175" cy="301149"/>
          </a:xfrm>
        </p:spPr>
        <p:txBody>
          <a:bodyPr>
            <a:normAutofit/>
          </a:bodyPr>
          <a:lstStyle>
            <a:lvl1pPr marL="0" indent="0">
              <a:buNone/>
              <a:defRPr sz="960">
                <a:solidFill>
                  <a:schemeClr val="lt1"/>
                </a:solidFill>
              </a:defRPr>
            </a:lvl1pPr>
          </a:lstStyle>
          <a:p>
            <a:pPr lvl="0"/>
            <a:r>
              <a:rPr lang="nb-NO"/>
              <a:t>Klikk for å redigere tekststiler i malen</a:t>
            </a:r>
          </a:p>
        </p:txBody>
      </p:sp>
      <p:sp>
        <p:nvSpPr>
          <p:cNvPr id="5" name="Text Placeholder 15">
            <a:extLst>
              <a:ext uri="{FF2B5EF4-FFF2-40B4-BE49-F238E27FC236}">
                <a16:creationId xmlns:a16="http://schemas.microsoft.com/office/drawing/2014/main" id="{9549EBDE-FA4F-FC9F-07EF-955B7CE251D8}"/>
              </a:ext>
            </a:extLst>
          </p:cNvPr>
          <p:cNvSpPr>
            <a:spLocks noGrp="1"/>
          </p:cNvSpPr>
          <p:nvPr>
            <p:ph type="body" sz="quarter" idx="11" hasCustomPrompt="1"/>
          </p:nvPr>
        </p:nvSpPr>
        <p:spPr>
          <a:xfrm>
            <a:off x="352387" y="371475"/>
            <a:ext cx="1451806" cy="301149"/>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20">
                <a:solidFill>
                  <a:schemeClr val="lt1"/>
                </a:solidFill>
              </a:defRPr>
            </a:lvl1pPr>
          </a:lstStyle>
          <a:p>
            <a:pPr lvl="0"/>
            <a:r>
              <a:rPr lang="nb-NO"/>
              <a:t>    </a:t>
            </a:r>
          </a:p>
        </p:txBody>
      </p:sp>
    </p:spTree>
    <p:extLst>
      <p:ext uri="{BB962C8B-B14F-4D97-AF65-F5344CB8AC3E}">
        <p14:creationId xmlns:p14="http://schemas.microsoft.com/office/powerpoint/2010/main" val="2769303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9237" y="365125"/>
            <a:ext cx="9994563" cy="1995689"/>
          </a:xfrm>
        </p:spPr>
        <p:txBody>
          <a:bodyPr lIns="0" tIns="0" rIns="0" bIns="0" anchor="b">
            <a:normAutofit/>
          </a:bodyPr>
          <a:lstStyle>
            <a:lvl1pPr>
              <a:lnSpc>
                <a:spcPts val="3360"/>
              </a:lnSpc>
              <a:defRPr sz="2880" b="1"/>
            </a:lvl1pPr>
          </a:lstStyle>
          <a:p>
            <a:r>
              <a:rPr lang="nb-NO"/>
              <a:t>Klikk for å redigere tittelstil</a:t>
            </a:r>
          </a:p>
        </p:txBody>
      </p:sp>
      <p:sp>
        <p:nvSpPr>
          <p:cNvPr id="3" name="Content Placeholder 2">
            <a:extLst>
              <a:ext uri="{FF2B5EF4-FFF2-40B4-BE49-F238E27FC236}">
                <a16:creationId xmlns:a16="http://schemas.microsoft.com/office/drawing/2014/main" id="{CD033846-BF6D-4522-968A-4BFCAFBC76E7}"/>
              </a:ext>
            </a:extLst>
          </p:cNvPr>
          <p:cNvSpPr>
            <a:spLocks noGrp="1"/>
          </p:cNvSpPr>
          <p:nvPr>
            <p:ph idx="1"/>
          </p:nvPr>
        </p:nvSpPr>
        <p:spPr>
          <a:xfrm>
            <a:off x="1359237" y="2630978"/>
            <a:ext cx="9994563" cy="2946862"/>
          </a:xfrm>
        </p:spPr>
        <p:txBody>
          <a:bodyPr lIns="0" tIns="0" rIns="0" bIns="0"/>
          <a:lstStyle>
            <a:lvl1pPr>
              <a:lnSpc>
                <a:spcPts val="2280"/>
              </a:lnSpc>
              <a:defRPr sz="2160"/>
            </a:lvl1pPr>
            <a:lvl2pPr>
              <a:lnSpc>
                <a:spcPts val="1920"/>
              </a:lnSpc>
              <a:defRPr sz="1440"/>
            </a:lvl2pPr>
            <a:lvl3pPr>
              <a:lnSpc>
                <a:spcPts val="1440"/>
              </a:lnSpc>
              <a:defRPr sz="1080"/>
            </a:lvl3pPr>
          </a:lstStyle>
          <a:p>
            <a:pPr lvl="0"/>
            <a:r>
              <a:rPr lang="nb-NO"/>
              <a:t>Klikk for å redigere tekststiler i malen</a:t>
            </a:r>
          </a:p>
          <a:p>
            <a:pPr lvl="1"/>
            <a:r>
              <a:rPr lang="nb-NO"/>
              <a:t>Andre nivå</a:t>
            </a:r>
          </a:p>
          <a:p>
            <a:pPr lvl="2"/>
            <a:r>
              <a:rPr lang="nb-NO"/>
              <a:t>Tredje nivå</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2452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9237" y="365125"/>
            <a:ext cx="9994563" cy="1995689"/>
          </a:xfrm>
        </p:spPr>
        <p:txBody>
          <a:bodyPr lIns="0" tIns="0" rIns="0" bIns="0" anchor="b">
            <a:normAutofit/>
          </a:bodyPr>
          <a:lstStyle>
            <a:lvl1pPr>
              <a:lnSpc>
                <a:spcPts val="3360"/>
              </a:lnSpc>
              <a:defRPr sz="2880" b="1"/>
            </a:lvl1pPr>
          </a:lstStyle>
          <a:p>
            <a:r>
              <a:rPr lang="nb-NO"/>
              <a:t>Klikk for å redigere tittelstil</a:t>
            </a:r>
          </a:p>
        </p:txBody>
      </p:sp>
      <p:sp>
        <p:nvSpPr>
          <p:cNvPr id="3" name="Content Placeholder 2">
            <a:extLst>
              <a:ext uri="{FF2B5EF4-FFF2-40B4-BE49-F238E27FC236}">
                <a16:creationId xmlns:a16="http://schemas.microsoft.com/office/drawing/2014/main" id="{CD033846-BF6D-4522-968A-4BFCAFBC76E7}"/>
              </a:ext>
            </a:extLst>
          </p:cNvPr>
          <p:cNvSpPr>
            <a:spLocks noGrp="1"/>
          </p:cNvSpPr>
          <p:nvPr>
            <p:ph idx="1"/>
          </p:nvPr>
        </p:nvSpPr>
        <p:spPr>
          <a:xfrm>
            <a:off x="1359237" y="2630978"/>
            <a:ext cx="4736763" cy="2946862"/>
          </a:xfrm>
        </p:spPr>
        <p:txBody>
          <a:bodyPr lIns="0" tIns="0" rIns="0" bIns="0"/>
          <a:lstStyle>
            <a:lvl1pPr>
              <a:lnSpc>
                <a:spcPts val="2280"/>
              </a:lnSpc>
              <a:defRPr sz="2160"/>
            </a:lvl1pPr>
            <a:lvl2pPr>
              <a:lnSpc>
                <a:spcPts val="1920"/>
              </a:lnSpc>
              <a:defRPr sz="1440"/>
            </a:lvl2pPr>
            <a:lvl3pPr>
              <a:lnSpc>
                <a:spcPts val="1440"/>
              </a:lnSpc>
              <a:defRPr sz="1080"/>
            </a:lvl3pPr>
          </a:lstStyle>
          <a:p>
            <a:pPr lvl="0"/>
            <a:r>
              <a:rPr lang="nb-NO"/>
              <a:t>Klikk for å redigere tekststiler i malen</a:t>
            </a:r>
          </a:p>
          <a:p>
            <a:pPr lvl="1"/>
            <a:r>
              <a:rPr lang="nb-NO"/>
              <a:t>Andre nivå</a:t>
            </a:r>
          </a:p>
          <a:p>
            <a:pPr lvl="2"/>
            <a:r>
              <a:rPr lang="nb-NO"/>
              <a:t>Tredje nivå</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1B2ACDDB-3250-7B85-DD44-02711031B605}"/>
              </a:ext>
            </a:extLst>
          </p:cNvPr>
          <p:cNvSpPr>
            <a:spLocks noGrp="1"/>
          </p:cNvSpPr>
          <p:nvPr>
            <p:ph idx="13"/>
          </p:nvPr>
        </p:nvSpPr>
        <p:spPr>
          <a:xfrm>
            <a:off x="6204107" y="2630978"/>
            <a:ext cx="5149693" cy="2946862"/>
          </a:xfrm>
        </p:spPr>
        <p:txBody>
          <a:bodyPr lIns="0" tIns="0" rIns="0" bIns="0"/>
          <a:lstStyle>
            <a:lvl1pPr>
              <a:lnSpc>
                <a:spcPts val="2280"/>
              </a:lnSpc>
              <a:defRPr sz="2160"/>
            </a:lvl1pPr>
            <a:lvl2pPr>
              <a:lnSpc>
                <a:spcPts val="1920"/>
              </a:lnSpc>
              <a:defRPr sz="1440"/>
            </a:lvl2pPr>
            <a:lvl3pPr>
              <a:lnSpc>
                <a:spcPts val="1440"/>
              </a:lnSpc>
              <a:defRPr sz="1080"/>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918711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385767" y="365125"/>
            <a:ext cx="5136461" cy="1995689"/>
          </a:xfrm>
        </p:spPr>
        <p:txBody>
          <a:bodyPr lIns="0" tIns="0" rIns="0" bIns="0" anchor="b">
            <a:normAutofit/>
          </a:bodyPr>
          <a:lstStyle>
            <a:lvl1pPr>
              <a:lnSpc>
                <a:spcPts val="3360"/>
              </a:lnSpc>
              <a:defRPr sz="2880" b="1"/>
            </a:lvl1pPr>
          </a:lstStyle>
          <a:p>
            <a:r>
              <a:rPr lang="nb-NO"/>
              <a:t>Klikk for å redigere tittelstil</a:t>
            </a:r>
          </a:p>
        </p:txBody>
      </p:sp>
      <p:sp>
        <p:nvSpPr>
          <p:cNvPr id="3" name="Content Placeholder 2">
            <a:extLst>
              <a:ext uri="{FF2B5EF4-FFF2-40B4-BE49-F238E27FC236}">
                <a16:creationId xmlns:a16="http://schemas.microsoft.com/office/drawing/2014/main" id="{CD033846-BF6D-4522-968A-4BFCAFBC76E7}"/>
              </a:ext>
            </a:extLst>
          </p:cNvPr>
          <p:cNvSpPr>
            <a:spLocks noGrp="1"/>
          </p:cNvSpPr>
          <p:nvPr>
            <p:ph idx="1"/>
          </p:nvPr>
        </p:nvSpPr>
        <p:spPr>
          <a:xfrm>
            <a:off x="385767" y="2630978"/>
            <a:ext cx="5136461" cy="2946862"/>
          </a:xfrm>
        </p:spPr>
        <p:txBody>
          <a:bodyPr lIns="0" tIns="0" rIns="0" bIns="0"/>
          <a:lstStyle>
            <a:lvl1pPr>
              <a:lnSpc>
                <a:spcPts val="2280"/>
              </a:lnSpc>
              <a:defRPr sz="2160"/>
            </a:lvl1pPr>
            <a:lvl2pPr>
              <a:lnSpc>
                <a:spcPts val="1920"/>
              </a:lnSpc>
              <a:defRPr sz="1440"/>
            </a:lvl2pPr>
            <a:lvl3pPr>
              <a:lnSpc>
                <a:spcPts val="1440"/>
              </a:lnSpc>
              <a:defRPr sz="1080"/>
            </a:lvl3pPr>
          </a:lstStyle>
          <a:p>
            <a:pPr lvl="0"/>
            <a:r>
              <a:rPr lang="nb-NO"/>
              <a:t>Klikk for å redigere tekststiler i malen</a:t>
            </a:r>
          </a:p>
          <a:p>
            <a:pPr lvl="1"/>
            <a:r>
              <a:rPr lang="nb-NO"/>
              <a:t>Andre nivå</a:t>
            </a:r>
          </a:p>
          <a:p>
            <a:pPr lvl="2"/>
            <a:r>
              <a:rPr lang="nb-NO"/>
              <a:t>Tredje nivå</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
        <p:nvSpPr>
          <p:cNvPr id="9" name="Picture Placeholder 8">
            <a:extLst>
              <a:ext uri="{FF2B5EF4-FFF2-40B4-BE49-F238E27FC236}">
                <a16:creationId xmlns:a16="http://schemas.microsoft.com/office/drawing/2014/main" id="{D95130B5-D9A2-8F90-921C-30E857D8D094}"/>
              </a:ext>
            </a:extLst>
          </p:cNvPr>
          <p:cNvSpPr>
            <a:spLocks noGrp="1"/>
          </p:cNvSpPr>
          <p:nvPr>
            <p:ph type="pic" sz="quarter" idx="13"/>
          </p:nvPr>
        </p:nvSpPr>
        <p:spPr>
          <a:xfrm>
            <a:off x="7239074" y="365125"/>
            <a:ext cx="4591962" cy="5212712"/>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185497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D1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3546" y="2347309"/>
            <a:ext cx="8357760" cy="1995689"/>
          </a:xfrm>
        </p:spPr>
        <p:txBody>
          <a:bodyPr lIns="0" tIns="0" rIns="0" bIns="0" anchor="ctr">
            <a:normAutofit/>
          </a:bodyPr>
          <a:lstStyle>
            <a:lvl1pPr>
              <a:lnSpc>
                <a:spcPts val="5160"/>
              </a:lnSpc>
              <a:defRPr sz="4320" b="1"/>
            </a:lvl1pPr>
          </a:lstStyle>
          <a:p>
            <a:r>
              <a:rPr lang="nb-NO"/>
              <a:t>Klikk for å redigere tittelstil</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4500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D2F1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3546" y="2347309"/>
            <a:ext cx="8357760" cy="1995689"/>
          </a:xfrm>
        </p:spPr>
        <p:txBody>
          <a:bodyPr lIns="0" tIns="0" rIns="0" bIns="0" anchor="ctr">
            <a:normAutofit/>
          </a:bodyPr>
          <a:lstStyle>
            <a:lvl1pPr>
              <a:lnSpc>
                <a:spcPts val="5160"/>
              </a:lnSpc>
              <a:defRPr sz="4320" b="1">
                <a:solidFill>
                  <a:srgbClr val="1D4174"/>
                </a:solidFill>
              </a:defRPr>
            </a:lvl1pPr>
          </a:lstStyle>
          <a:p>
            <a:r>
              <a:rPr lang="nb-NO"/>
              <a:t>Klikk for å redigere tittelstil</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5936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EC2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3546" y="2347309"/>
            <a:ext cx="8357760" cy="1995689"/>
          </a:xfrm>
        </p:spPr>
        <p:txBody>
          <a:bodyPr lIns="0" tIns="0" rIns="0" bIns="0" anchor="ctr">
            <a:normAutofit/>
          </a:bodyPr>
          <a:lstStyle>
            <a:lvl1pPr>
              <a:lnSpc>
                <a:spcPts val="5160"/>
              </a:lnSpc>
              <a:defRPr sz="4320" b="1">
                <a:solidFill>
                  <a:schemeClr val="accent2"/>
                </a:solidFill>
              </a:defRPr>
            </a:lvl1pPr>
          </a:lstStyle>
          <a:p>
            <a:r>
              <a:rPr lang="nb-NO"/>
              <a:t>Klikk for å redigere tittelstil</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38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ont page full width UiO Content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858000"/>
          </a:xfrm>
          <a:solidFill>
            <a:schemeClr val="bg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1999" cy="6858000"/>
          </a:xfrm>
          <a:prstGeom prst="rect">
            <a:avLst/>
          </a:prstGeom>
          <a:noFill/>
        </p:spPr>
        <p:txBody>
          <a:bodyPr lIns="0" tIns="0" rIns="0" bIns="0"/>
          <a:lstStyle>
            <a:lvl1pPr>
              <a:buNone/>
              <a:defRPr/>
            </a:lvl1pPr>
          </a:lstStyle>
          <a:p>
            <a:pPr lvl="0"/>
            <a:r>
              <a:rPr lang="nb-NO"/>
              <a:t> </a:t>
            </a:r>
            <a:endParaRPr lang="en-US"/>
          </a:p>
        </p:txBody>
      </p:sp>
      <p:sp>
        <p:nvSpPr>
          <p:cNvPr id="22" name="Text Placeholder 10" descr="Logo university of oslo">
            <a:extLst>
              <a:ext uri="{FF2B5EF4-FFF2-40B4-BE49-F238E27FC236}">
                <a16:creationId xmlns:a16="http://schemas.microsoft.com/office/drawing/2014/main" id="{50D46AD3-A771-4DEF-954F-E12BC453A367}"/>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a:t> </a:t>
            </a:r>
            <a:endParaRPr lang="en-US"/>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34" name="addin_colorlist">
            <a:extLst>
              <a:ext uri="{FF2B5EF4-FFF2-40B4-BE49-F238E27FC236}">
                <a16:creationId xmlns:a16="http://schemas.microsoft.com/office/drawing/2014/main" id="{A7312E44-C769-41B2-A3A8-5E77200697A0}"/>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5" name="Title 6">
            <a:extLst>
              <a:ext uri="{FF2B5EF4-FFF2-40B4-BE49-F238E27FC236}">
                <a16:creationId xmlns:a16="http://schemas.microsoft.com/office/drawing/2014/main" id="{B3248F22-2D24-4D1E-906D-0D067B5C6FEB}"/>
              </a:ext>
            </a:extLst>
          </p:cNvPr>
          <p:cNvSpPr>
            <a:spLocks noGrp="1"/>
          </p:cNvSpPr>
          <p:nvPr>
            <p:ph type="title"/>
          </p:nvPr>
        </p:nvSpPr>
        <p:spPr>
          <a:xfrm>
            <a:off x="2463594" y="2235550"/>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26" name="Text Placeholder 3">
            <a:extLst>
              <a:ext uri="{FF2B5EF4-FFF2-40B4-BE49-F238E27FC236}">
                <a16:creationId xmlns:a16="http://schemas.microsoft.com/office/drawing/2014/main" id="{97C10CE2-F6FF-429E-9CE2-00C1AEA84498}"/>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a:t>Subtitle</a:t>
            </a:r>
          </a:p>
        </p:txBody>
      </p:sp>
      <p:sp>
        <p:nvSpPr>
          <p:cNvPr id="3" name="Subtitle 2"/>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err="1"/>
              <a:t>Name</a:t>
            </a:r>
            <a:r>
              <a:rPr lang="nb-NO" noProof="0"/>
              <a:t> </a:t>
            </a:r>
            <a:r>
              <a:rPr lang="nb-NO" noProof="0" err="1"/>
              <a:t>Surname</a:t>
            </a:r>
            <a:endParaRPr lang="nb-NO" noProof="0"/>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err="1"/>
              <a:t>Title</a:t>
            </a:r>
            <a:endParaRPr lang="en-US"/>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err="1"/>
              <a:t>University</a:t>
            </a:r>
            <a:endParaRPr lang="en-US"/>
          </a:p>
        </p:txBody>
      </p:sp>
      <p:sp>
        <p:nvSpPr>
          <p:cNvPr id="4" name="Date Placeholder 3"/>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Tree>
    <p:extLst>
      <p:ext uri="{BB962C8B-B14F-4D97-AF65-F5344CB8AC3E}">
        <p14:creationId xmlns:p14="http://schemas.microsoft.com/office/powerpoint/2010/main" val="963373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E0D8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3546" y="2347309"/>
            <a:ext cx="8357760" cy="1995689"/>
          </a:xfrm>
        </p:spPr>
        <p:txBody>
          <a:bodyPr lIns="0" tIns="0" rIns="0" bIns="0" anchor="ctr">
            <a:normAutofit/>
          </a:bodyPr>
          <a:lstStyle>
            <a:lvl1pPr>
              <a:lnSpc>
                <a:spcPts val="5160"/>
              </a:lnSpc>
              <a:defRPr sz="4320" b="1">
                <a:solidFill>
                  <a:srgbClr val="2D2152"/>
                </a:solidFill>
              </a:defRPr>
            </a:lvl1pPr>
          </a:lstStyle>
          <a:p>
            <a:r>
              <a:rPr lang="nb-NO"/>
              <a:t>Klikk for å redigere tittelstil</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0766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935F4ED8-AC27-B728-9752-F6B86016848C}"/>
              </a:ext>
            </a:extLst>
          </p:cNvPr>
          <p:cNvSpPr>
            <a:spLocks noGrp="1"/>
          </p:cNvSpPr>
          <p:nvPr>
            <p:ph type="pic" sz="quarter" idx="14" hasCustomPrompt="1"/>
          </p:nvPr>
        </p:nvSpPr>
        <p:spPr>
          <a:xfrm>
            <a:off x="0" y="0"/>
            <a:ext cx="12192000" cy="6858000"/>
          </a:xfrm>
        </p:spPr>
        <p:txBody>
          <a:bodyPr/>
          <a:lstStyle>
            <a:lvl1pPr>
              <a:defRPr/>
            </a:lvl1pPr>
          </a:lstStyle>
          <a:p>
            <a:r>
              <a:rPr lang="nb-NO"/>
              <a:t>«insert» -&gt; «picture»</a:t>
            </a:r>
          </a:p>
        </p:txBody>
      </p:sp>
      <p:sp>
        <p:nvSpPr>
          <p:cNvPr id="3" name="Text Placeholder 8">
            <a:extLst>
              <a:ext uri="{FF2B5EF4-FFF2-40B4-BE49-F238E27FC236}">
                <a16:creationId xmlns:a16="http://schemas.microsoft.com/office/drawing/2014/main" id="{AA07A686-E1F6-FC69-5675-62A9B565473C}"/>
              </a:ext>
            </a:extLst>
          </p:cNvPr>
          <p:cNvSpPr>
            <a:spLocks noGrp="1"/>
          </p:cNvSpPr>
          <p:nvPr>
            <p:ph type="body" sz="quarter" idx="13" hasCustomPrompt="1"/>
          </p:nvPr>
        </p:nvSpPr>
        <p:spPr>
          <a:xfrm>
            <a:off x="0" y="0"/>
            <a:ext cx="12191999" cy="6858000"/>
          </a:xfrm>
          <a:solidFill>
            <a:srgbClr val="000000">
              <a:alpha val="25098"/>
            </a:srgbClr>
          </a:solidFill>
        </p:spPr>
        <p:txBody>
          <a:bodyPr>
            <a:normAutofit/>
          </a:bodyPr>
          <a:lstStyle>
            <a:lvl1pPr marL="0" indent="0">
              <a:buNone/>
              <a:defRPr sz="120"/>
            </a:lvl1pPr>
          </a:lstStyle>
          <a:p>
            <a:pPr lvl="0"/>
            <a:r>
              <a:rPr lang="nb-NO"/>
              <a:t>   </a:t>
            </a:r>
          </a:p>
        </p:txBody>
      </p:sp>
      <p:sp>
        <p:nvSpPr>
          <p:cNvPr id="2" name="Title 1">
            <a:extLst>
              <a:ext uri="{FF2B5EF4-FFF2-40B4-BE49-F238E27FC236}">
                <a16:creationId xmlns:a16="http://schemas.microsoft.com/office/drawing/2014/main" id="{BCEBCEE0-EF46-4BA0-9D09-A0C4479E1BD9}"/>
              </a:ext>
            </a:extLst>
          </p:cNvPr>
          <p:cNvSpPr>
            <a:spLocks noGrp="1"/>
          </p:cNvSpPr>
          <p:nvPr>
            <p:ph type="title"/>
          </p:nvPr>
        </p:nvSpPr>
        <p:spPr>
          <a:xfrm>
            <a:off x="1353546" y="2347309"/>
            <a:ext cx="8357760" cy="1995689"/>
          </a:xfrm>
        </p:spPr>
        <p:txBody>
          <a:bodyPr lIns="0" tIns="0" rIns="0" bIns="0" anchor="ctr">
            <a:normAutofit/>
          </a:bodyPr>
          <a:lstStyle>
            <a:lvl1pPr>
              <a:lnSpc>
                <a:spcPts val="5160"/>
              </a:lnSpc>
              <a:defRPr sz="4320" b="1">
                <a:solidFill>
                  <a:schemeClr val="lt1"/>
                </a:solidFill>
              </a:defRPr>
            </a:lvl1pPr>
          </a:lstStyle>
          <a:p>
            <a:r>
              <a:rPr lang="nb-NO"/>
              <a:t>Klikk for å redigere tittelstil</a:t>
            </a:r>
          </a:p>
        </p:txBody>
      </p:sp>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lt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a:ln>
            <a:solidFill>
              <a:schemeClr val="l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0878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
        <p:nvSpPr>
          <p:cNvPr id="9" name="Picture Placeholder 8">
            <a:extLst>
              <a:ext uri="{FF2B5EF4-FFF2-40B4-BE49-F238E27FC236}">
                <a16:creationId xmlns:a16="http://schemas.microsoft.com/office/drawing/2014/main" id="{D95130B5-D9A2-8F90-921C-30E857D8D094}"/>
              </a:ext>
            </a:extLst>
          </p:cNvPr>
          <p:cNvSpPr>
            <a:spLocks noGrp="1"/>
          </p:cNvSpPr>
          <p:nvPr>
            <p:ph type="pic" sz="quarter" idx="13"/>
          </p:nvPr>
        </p:nvSpPr>
        <p:spPr>
          <a:xfrm>
            <a:off x="2300928" y="884904"/>
            <a:ext cx="7593063" cy="4692933"/>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31846071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3A8CB5-549C-4EFA-BF72-937B0130D65E}"/>
              </a:ext>
            </a:extLst>
          </p:cNvPr>
          <p:cNvSpPr>
            <a:spLocks noGrp="1"/>
          </p:cNvSpPr>
          <p:nvPr>
            <p:ph type="sldNum" sz="quarter" idx="12"/>
          </p:nvPr>
        </p:nvSpPr>
        <p:spPr>
          <a:xfrm>
            <a:off x="9087836" y="6224905"/>
            <a:ext cx="2743200" cy="365125"/>
          </a:xfrm>
        </p:spPr>
        <p:txBody>
          <a:bodyPr lIns="0" tIns="0" rIns="0" bIns="0"/>
          <a:lstStyle>
            <a:lvl1pPr>
              <a:defRPr sz="960">
                <a:solidFill>
                  <a:schemeClr val="dk1"/>
                </a:solidFill>
              </a:defRPr>
            </a:lvl1pPr>
          </a:lstStyle>
          <a:p>
            <a:r>
              <a:rPr lang="nb-NO"/>
              <a:t>Side </a:t>
            </a:r>
            <a:fld id="{D28ED420-0704-40A9-8067-CDC67DE4E58C}" type="slidenum">
              <a:rPr lang="nb-NO" smtClean="0"/>
              <a:pPr/>
              <a:t>‹#›</a:t>
            </a:fld>
            <a:endParaRPr lang="nb-NO"/>
          </a:p>
        </p:txBody>
      </p:sp>
      <p:pic>
        <p:nvPicPr>
          <p:cNvPr id="10" name="Graphic 9">
            <a:extLst>
              <a:ext uri="{FF2B5EF4-FFF2-40B4-BE49-F238E27FC236}">
                <a16:creationId xmlns:a16="http://schemas.microsoft.com/office/drawing/2014/main" id="{BD6F8819-A123-7505-978B-08832E854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4" y="6255833"/>
            <a:ext cx="1116479" cy="237042"/>
          </a:xfrm>
          <a:prstGeom prst="rect">
            <a:avLst/>
          </a:prstGeom>
        </p:spPr>
      </p:pic>
      <p:cxnSp>
        <p:nvCxnSpPr>
          <p:cNvPr id="12" name="Straight Connector 11">
            <a:extLst>
              <a:ext uri="{FF2B5EF4-FFF2-40B4-BE49-F238E27FC236}">
                <a16:creationId xmlns:a16="http://schemas.microsoft.com/office/drawing/2014/main" id="{0DCC0785-1E14-B946-AA3C-DE8F03196462}"/>
              </a:ext>
            </a:extLst>
          </p:cNvPr>
          <p:cNvCxnSpPr/>
          <p:nvPr userDrawn="1"/>
        </p:nvCxnSpPr>
        <p:spPr>
          <a:xfrm>
            <a:off x="360964" y="6072447"/>
            <a:ext cx="11470072" cy="0"/>
          </a:xfrm>
          <a:prstGeom prst="line">
            <a:avLst/>
          </a:prstGeom>
        </p:spPr>
        <p:style>
          <a:lnRef idx="1">
            <a:schemeClr val="dk1"/>
          </a:lnRef>
          <a:fillRef idx="0">
            <a:schemeClr val="dk1"/>
          </a:fillRef>
          <a:effectRef idx="0">
            <a:schemeClr val="dk1"/>
          </a:effectRef>
          <a:fontRef idx="minor">
            <a:schemeClr val="tx1"/>
          </a:fontRef>
        </p:style>
      </p:cxnSp>
      <p:sp>
        <p:nvSpPr>
          <p:cNvPr id="9" name="Picture Placeholder 8">
            <a:extLst>
              <a:ext uri="{FF2B5EF4-FFF2-40B4-BE49-F238E27FC236}">
                <a16:creationId xmlns:a16="http://schemas.microsoft.com/office/drawing/2014/main" id="{D95130B5-D9A2-8F90-921C-30E857D8D094}"/>
              </a:ext>
            </a:extLst>
          </p:cNvPr>
          <p:cNvSpPr>
            <a:spLocks noGrp="1"/>
          </p:cNvSpPr>
          <p:nvPr>
            <p:ph type="pic" sz="quarter" idx="13"/>
          </p:nvPr>
        </p:nvSpPr>
        <p:spPr>
          <a:xfrm>
            <a:off x="6194807" y="1291958"/>
            <a:ext cx="5636229" cy="3858178"/>
          </a:xfrm>
          <a:solidFill>
            <a:schemeClr val="lt2"/>
          </a:solidFill>
        </p:spPr>
        <p:txBody>
          <a:bodyPr/>
          <a:lstStyle/>
          <a:p>
            <a:r>
              <a:rPr lang="nb-NO"/>
              <a:t>Klikk på ikonet for å legge til et bilde</a:t>
            </a:r>
          </a:p>
        </p:txBody>
      </p:sp>
      <p:sp>
        <p:nvSpPr>
          <p:cNvPr id="4" name="Picture Placeholder 8">
            <a:extLst>
              <a:ext uri="{FF2B5EF4-FFF2-40B4-BE49-F238E27FC236}">
                <a16:creationId xmlns:a16="http://schemas.microsoft.com/office/drawing/2014/main" id="{317E7FA4-2B35-7BF5-6BDF-6FAABD5F9FB8}"/>
              </a:ext>
            </a:extLst>
          </p:cNvPr>
          <p:cNvSpPr>
            <a:spLocks noGrp="1"/>
          </p:cNvSpPr>
          <p:nvPr>
            <p:ph type="pic" sz="quarter" idx="14"/>
          </p:nvPr>
        </p:nvSpPr>
        <p:spPr>
          <a:xfrm>
            <a:off x="360964" y="1291958"/>
            <a:ext cx="5636229" cy="3858178"/>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189079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page faculty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l="-21892" r="-49642"/>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2" name="Graphic 21" descr="UiO segl">
            <a:extLst>
              <a:ext uri="{FF2B5EF4-FFF2-40B4-BE49-F238E27FC236}">
                <a16:creationId xmlns:a16="http://schemas.microsoft.com/office/drawing/2014/main" id="{EC01DC75-D0B0-4B26-A9E0-4DA4332550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0" name="addin_colorlist" hidden="1">
            <a:extLst>
              <a:ext uri="{FF2B5EF4-FFF2-40B4-BE49-F238E27FC236}">
                <a16:creationId xmlns:a16="http://schemas.microsoft.com/office/drawing/2014/main" id="{7F0B4600-01AF-4489-BB06-80DDCB1334FF}"/>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a:t>Choose faculty from the drop-down menu</a:t>
            </a:r>
          </a:p>
        </p:txBody>
      </p:sp>
      <p:sp>
        <p:nvSpPr>
          <p:cNvPr id="14" name="Text Placeholder 8">
            <a:extLst>
              <a:ext uri="{FF2B5EF4-FFF2-40B4-BE49-F238E27FC236}">
                <a16:creationId xmlns:a16="http://schemas.microsoft.com/office/drawing/2014/main" id="{E2797541-CC8A-4BF9-AD61-F95B5D424E7E}"/>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err="1"/>
              <a:t>Name</a:t>
            </a:r>
            <a:r>
              <a:rPr lang="nb-NO"/>
              <a:t> </a:t>
            </a:r>
            <a:r>
              <a:rPr lang="nb-NO" err="1"/>
              <a:t>Surname</a:t>
            </a:r>
            <a:endParaRPr lang="en-US"/>
          </a:p>
        </p:txBody>
      </p:sp>
      <p:sp>
        <p:nvSpPr>
          <p:cNvPr id="11" name="Text Placeholder 8">
            <a:extLst>
              <a:ext uri="{FF2B5EF4-FFF2-40B4-BE49-F238E27FC236}">
                <a16:creationId xmlns:a16="http://schemas.microsoft.com/office/drawing/2014/main" id="{57F9F285-7481-495A-B1F0-6CB04E7E3B91}"/>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err="1"/>
              <a:t>Title</a:t>
            </a:r>
            <a:endParaRPr lang="en-US"/>
          </a:p>
        </p:txBody>
      </p:sp>
      <p:sp>
        <p:nvSpPr>
          <p:cNvPr id="12" name="Text Placeholder 8">
            <a:extLst>
              <a:ext uri="{FF2B5EF4-FFF2-40B4-BE49-F238E27FC236}">
                <a16:creationId xmlns:a16="http://schemas.microsoft.com/office/drawing/2014/main" id="{95D7F869-7DD8-42A9-BFA1-5DF06F572DD1}"/>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280419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ront page faculty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1" name="addin_colorlist" hidden="1">
            <a:extLst>
              <a:ext uri="{FF2B5EF4-FFF2-40B4-BE49-F238E27FC236}">
                <a16:creationId xmlns:a16="http://schemas.microsoft.com/office/drawing/2014/main" id="{3B6997BB-B94A-40D6-A78C-AD58CB198E0A}"/>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a:t>Choose faculty from the drop-down menu</a:t>
            </a:r>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err="1"/>
              <a:t>Name</a:t>
            </a:r>
            <a:r>
              <a:rPr lang="nb-NO"/>
              <a:t> </a:t>
            </a:r>
            <a:r>
              <a:rPr lang="nb-NO" err="1"/>
              <a:t>Surname</a:t>
            </a:r>
            <a:endParaRPr lang="en-US"/>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err="1"/>
              <a:t>Title</a:t>
            </a:r>
            <a:endParaRPr lang="en-US"/>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180199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ont page faculty picture and titl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p>
        </p:txBody>
      </p:sp>
      <p:pic>
        <p:nvPicPr>
          <p:cNvPr id="24" name="Graphic 23" descr="UiO segl">
            <a:extLst>
              <a:ext uri="{FF2B5EF4-FFF2-40B4-BE49-F238E27FC236}">
                <a16:creationId xmlns:a16="http://schemas.microsoft.com/office/drawing/2014/main" id="{7A13BE6F-3781-43DF-AA89-B8DEEDEF92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2" name="addin_colorlist" hidden="1">
            <a:extLst>
              <a:ext uri="{FF2B5EF4-FFF2-40B4-BE49-F238E27FC236}">
                <a16:creationId xmlns:a16="http://schemas.microsoft.com/office/drawing/2014/main" id="{F16A078A-965E-4FF3-B0E0-E928670830B3}"/>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9" name="Text Placeholder 8">
            <a:extLst>
              <a:ext uri="{FF2B5EF4-FFF2-40B4-BE49-F238E27FC236}">
                <a16:creationId xmlns:a16="http://schemas.microsoft.com/office/drawing/2014/main" id="{5A7D8FAB-5135-4ED0-ACB7-2739C6B82F8B}"/>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a:t>Choose faculty from the drop-down menu</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a:p>
        </p:txBody>
      </p:sp>
      <p:sp>
        <p:nvSpPr>
          <p:cNvPr id="18" name="Text Placeholder 8">
            <a:extLst>
              <a:ext uri="{FF2B5EF4-FFF2-40B4-BE49-F238E27FC236}">
                <a16:creationId xmlns:a16="http://schemas.microsoft.com/office/drawing/2014/main" id="{0C5E1721-C410-49BE-9F3F-24805109740D}"/>
              </a:ext>
            </a:extLst>
          </p:cNvPr>
          <p:cNvSpPr>
            <a:spLocks noGrp="1"/>
          </p:cNvSpPr>
          <p:nvPr>
            <p:ph type="body" sz="quarter" idx="18" hasCustomPrompt="1"/>
          </p:nvPr>
        </p:nvSpPr>
        <p:spPr>
          <a:xfrm>
            <a:off x="379038" y="4112581"/>
            <a:ext cx="5080128" cy="226283"/>
          </a:xfrm>
        </p:spPr>
        <p:txBody>
          <a:bodyPr/>
          <a:lstStyle>
            <a:lvl1pPr marL="0" indent="0">
              <a:buNone/>
              <a:defRPr sz="1750"/>
            </a:lvl1pPr>
          </a:lstStyle>
          <a:p>
            <a:pPr lvl="0"/>
            <a:r>
              <a:rPr lang="nb-NO" err="1"/>
              <a:t>Name</a:t>
            </a:r>
            <a:r>
              <a:rPr lang="nb-NO"/>
              <a:t> </a:t>
            </a:r>
            <a:r>
              <a:rPr lang="nb-NO" err="1"/>
              <a:t>Surname</a:t>
            </a:r>
            <a:endParaRPr lang="en-US"/>
          </a:p>
        </p:txBody>
      </p:sp>
      <p:sp>
        <p:nvSpPr>
          <p:cNvPr id="16" name="Text Placeholder 8">
            <a:extLst>
              <a:ext uri="{FF2B5EF4-FFF2-40B4-BE49-F238E27FC236}">
                <a16:creationId xmlns:a16="http://schemas.microsoft.com/office/drawing/2014/main" id="{DAF0B331-B584-46FA-B290-ADD1C599DDB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err="1"/>
              <a:t>Title</a:t>
            </a:r>
            <a:endParaRPr lang="en-US"/>
          </a:p>
        </p:txBody>
      </p:sp>
      <p:sp>
        <p:nvSpPr>
          <p:cNvPr id="17" name="Text Placeholder 8">
            <a:extLst>
              <a:ext uri="{FF2B5EF4-FFF2-40B4-BE49-F238E27FC236}">
                <a16:creationId xmlns:a16="http://schemas.microsoft.com/office/drawing/2014/main" id="{9D579993-FE03-45A3-B1FB-C50D4B5D628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248072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pictur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3" name="addin_colorlist" hidden="1">
            <a:extLst>
              <a:ext uri="{FF2B5EF4-FFF2-40B4-BE49-F238E27FC236}">
                <a16:creationId xmlns:a16="http://schemas.microsoft.com/office/drawing/2014/main" id="{42E83DC4-A084-4DCE-BDE0-EDA5F5F7AB66}"/>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a:t>Choose faculty from the drop-down menu</a:t>
            </a:r>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err="1">
                <a:solidFill>
                  <a:schemeClr val="tx1"/>
                </a:solidFill>
                <a:latin typeface="+mj-lt"/>
                <a:ea typeface="+mj-ea"/>
                <a:cs typeface="+mj-cs"/>
              </a:rPr>
              <a:t>Name</a:t>
            </a:r>
            <a:r>
              <a:rPr lang="nb-NO" sz="4501" kern="1200">
                <a:solidFill>
                  <a:schemeClr val="tx1"/>
                </a:solidFill>
                <a:latin typeface="+mj-lt"/>
                <a:ea typeface="+mj-ea"/>
                <a:cs typeface="+mj-cs"/>
              </a:rPr>
              <a:t> </a:t>
            </a:r>
            <a:r>
              <a:rPr lang="nb-NO" sz="4501" kern="1200" err="1">
                <a:solidFill>
                  <a:schemeClr val="tx1"/>
                </a:solidFill>
                <a:latin typeface="+mj-lt"/>
                <a:ea typeface="+mj-ea"/>
                <a:cs typeface="+mj-cs"/>
              </a:rPr>
              <a:t>of</a:t>
            </a:r>
            <a:r>
              <a:rPr lang="nb-NO" sz="4501" kern="1200">
                <a:solidFill>
                  <a:schemeClr val="tx1"/>
                </a:solidFill>
                <a:latin typeface="+mj-lt"/>
                <a:ea typeface="+mj-ea"/>
                <a:cs typeface="+mj-cs"/>
              </a:rPr>
              <a:t> </a:t>
            </a:r>
            <a:r>
              <a:rPr lang="nb-NO" sz="4501" kern="1200" err="1">
                <a:solidFill>
                  <a:schemeClr val="tx1"/>
                </a:solidFill>
                <a:latin typeface="+mj-lt"/>
                <a:ea typeface="+mj-ea"/>
                <a:cs typeface="+mj-cs"/>
              </a:rPr>
              <a:t>department</a:t>
            </a:r>
            <a:endParaRPr lang="en-US"/>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err="1"/>
              <a:t>Name</a:t>
            </a:r>
            <a:r>
              <a:rPr lang="nb-NO"/>
              <a:t> </a:t>
            </a:r>
            <a:r>
              <a:rPr lang="nb-NO" err="1"/>
              <a:t>Surname</a:t>
            </a:r>
            <a:endParaRPr lang="en-US"/>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err="1"/>
              <a:t>Title</a:t>
            </a:r>
            <a:endParaRPr lang="en-US"/>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err="1"/>
              <a:t>University</a:t>
            </a:r>
            <a:endParaRPr lang="en-US"/>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22562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a:t>Page </a:t>
            </a:r>
            <a:fld id="{5251F420-7306-4E7C-A79E-F31A38F7D392}" type="slidenum">
              <a:rPr lang="en-US" smtClean="0"/>
              <a:pPr/>
              <a:t>‹#›</a:t>
            </a:fld>
            <a:endParaRPr lang="en-US"/>
          </a:p>
        </p:txBody>
      </p:sp>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pic>
        <p:nvPicPr>
          <p:cNvPr id="5" name="Graphic 4" descr="Logo university of oslo">
            <a:extLst>
              <a:ext uri="{FF2B5EF4-FFF2-40B4-BE49-F238E27FC236}">
                <a16:creationId xmlns:a16="http://schemas.microsoft.com/office/drawing/2014/main" id="{FC22999A-40AC-4186-8730-BF6B9FCCF0E0}"/>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381001" y="6280142"/>
            <a:ext cx="767518" cy="202980"/>
          </a:xfrm>
          <a:prstGeom prst="rect">
            <a:avLst/>
          </a:prstGeom>
        </p:spPr>
      </p:pic>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722" r:id="rId5"/>
    <p:sldLayoutId id="2147483699" r:id="rId6"/>
    <p:sldLayoutId id="2147483698" r:id="rId7"/>
    <p:sldLayoutId id="2147483700" r:id="rId8"/>
    <p:sldLayoutId id="2147483720" r:id="rId9"/>
    <p:sldLayoutId id="2147483719" r:id="rId10"/>
    <p:sldLayoutId id="2147483721"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4/29/2025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6924868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F2E39-8D5D-4DA4-B746-251A3095C7C3}"/>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nb-NO"/>
              <a:t>Klikk for å redigere tittelstil</a:t>
            </a:r>
          </a:p>
        </p:txBody>
      </p:sp>
      <p:sp>
        <p:nvSpPr>
          <p:cNvPr id="3" name="Text Placeholder 2">
            <a:extLst>
              <a:ext uri="{FF2B5EF4-FFF2-40B4-BE49-F238E27FC236}">
                <a16:creationId xmlns:a16="http://schemas.microsoft.com/office/drawing/2014/main" id="{C4F99D8D-ACB6-4A85-8E2A-0FB32570425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E28707D5-F8CE-4EA3-881E-74703DCF05D0}"/>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37D29F53-845D-48E5-8898-AB13D367578C}" type="datetimeFigureOut">
              <a:rPr lang="nb-NO" smtClean="0"/>
              <a:t>29.04.2025</a:t>
            </a:fld>
            <a:endParaRPr lang="nb-NO"/>
          </a:p>
        </p:txBody>
      </p:sp>
      <p:sp>
        <p:nvSpPr>
          <p:cNvPr id="5" name="Footer Placeholder 4">
            <a:extLst>
              <a:ext uri="{FF2B5EF4-FFF2-40B4-BE49-F238E27FC236}">
                <a16:creationId xmlns:a16="http://schemas.microsoft.com/office/drawing/2014/main" id="{DF476819-56A1-400C-99AB-AF25472F8EA0}"/>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7FAE8A1C-1255-4D96-A91B-1A250E8A920E}"/>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D28ED420-0704-40A9-8067-CDC67DE4E58C}" type="slidenum">
              <a:rPr lang="nb-NO" smtClean="0"/>
              <a:t>‹#›</a:t>
            </a:fld>
            <a:endParaRPr lang="nb-NO"/>
          </a:p>
        </p:txBody>
      </p:sp>
    </p:spTree>
    <p:extLst>
      <p:ext uri="{BB962C8B-B14F-4D97-AF65-F5344CB8AC3E}">
        <p14:creationId xmlns:p14="http://schemas.microsoft.com/office/powerpoint/2010/main" val="31727585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2"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5_292E88FD.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long shot of a building&#10;&#10;AI-generated content may be incorrect.">
            <a:extLst>
              <a:ext uri="{FF2B5EF4-FFF2-40B4-BE49-F238E27FC236}">
                <a16:creationId xmlns:a16="http://schemas.microsoft.com/office/drawing/2014/main" id="{D31287C6-48FC-0E28-125B-56E7C760B4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04" r="26104"/>
          <a:stretch>
            <a:fillRect/>
          </a:stretch>
        </p:blipFill>
        <p:spPr/>
      </p:pic>
      <p:sp>
        <p:nvSpPr>
          <p:cNvPr id="11" name="Text Placeholder 10">
            <a:extLst>
              <a:ext uri="{FF2B5EF4-FFF2-40B4-BE49-F238E27FC236}">
                <a16:creationId xmlns:a16="http://schemas.microsoft.com/office/drawing/2014/main" id="{4AD3CC8B-8B10-806A-B50A-A864B732A3A4}"/>
              </a:ext>
            </a:extLst>
          </p:cNvPr>
          <p:cNvSpPr>
            <a:spLocks noGrp="1"/>
          </p:cNvSpPr>
          <p:nvPr>
            <p:ph type="body" sz="quarter" idx="21"/>
          </p:nvPr>
        </p:nvSpPr>
        <p:spPr>
          <a:xfrm>
            <a:off x="0" y="0"/>
            <a:ext cx="3771900" cy="1102659"/>
          </a:xfrm>
        </p:spPr>
        <p:txBody>
          <a:bodyPr/>
          <a:lstStyle/>
          <a:p>
            <a:endParaRPr lang="en-US"/>
          </a:p>
        </p:txBody>
      </p:sp>
      <p:sp>
        <p:nvSpPr>
          <p:cNvPr id="6" name="Text Placeholder 5">
            <a:extLst>
              <a:ext uri="{FF2B5EF4-FFF2-40B4-BE49-F238E27FC236}">
                <a16:creationId xmlns:a16="http://schemas.microsoft.com/office/drawing/2014/main" id="{4B82604E-C8F2-FD95-F93B-F3759568060D}"/>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B9C060A9-7E48-54FC-14DD-0D764374C438}"/>
              </a:ext>
            </a:extLst>
          </p:cNvPr>
          <p:cNvSpPr>
            <a:spLocks noGrp="1"/>
          </p:cNvSpPr>
          <p:nvPr>
            <p:ph type="title"/>
          </p:nvPr>
        </p:nvSpPr>
        <p:spPr/>
        <p:txBody>
          <a:bodyPr/>
          <a:lstStyle/>
          <a:p>
            <a:r>
              <a:rPr lang="en-US"/>
              <a:t>Best practices in European countries:</a:t>
            </a:r>
            <a:br>
              <a:rPr lang="en-US"/>
            </a:br>
            <a:endParaRPr lang="en-US"/>
          </a:p>
        </p:txBody>
      </p:sp>
      <p:sp>
        <p:nvSpPr>
          <p:cNvPr id="10" name="Text Placeholder 9">
            <a:extLst>
              <a:ext uri="{FF2B5EF4-FFF2-40B4-BE49-F238E27FC236}">
                <a16:creationId xmlns:a16="http://schemas.microsoft.com/office/drawing/2014/main" id="{FAEDD7A0-F637-FCDF-F51F-C5F4B83285A7}"/>
              </a:ext>
            </a:extLst>
          </p:cNvPr>
          <p:cNvSpPr>
            <a:spLocks noGrp="1"/>
          </p:cNvSpPr>
          <p:nvPr>
            <p:ph type="body" sz="quarter" idx="18"/>
          </p:nvPr>
        </p:nvSpPr>
        <p:spPr/>
        <p:txBody>
          <a:bodyPr/>
          <a:lstStyle/>
          <a:p>
            <a:r>
              <a:rPr lang="en-US" sz="4000" b="1"/>
              <a:t>NORWAY</a:t>
            </a:r>
          </a:p>
        </p:txBody>
      </p:sp>
      <p:sp>
        <p:nvSpPr>
          <p:cNvPr id="4" name="Subtitle 3">
            <a:extLst>
              <a:ext uri="{FF2B5EF4-FFF2-40B4-BE49-F238E27FC236}">
                <a16:creationId xmlns:a16="http://schemas.microsoft.com/office/drawing/2014/main" id="{364D5008-042D-81A1-2FBD-20014D42207D}"/>
              </a:ext>
            </a:extLst>
          </p:cNvPr>
          <p:cNvSpPr>
            <a:spLocks noGrp="1"/>
          </p:cNvSpPr>
          <p:nvPr>
            <p:ph type="subTitle" idx="1"/>
          </p:nvPr>
        </p:nvSpPr>
        <p:spPr/>
        <p:txBody>
          <a:bodyPr/>
          <a:lstStyle/>
          <a:p>
            <a:r>
              <a:rPr lang="en-US"/>
              <a:t> Katrine Kjærheim Fredwall (professor, University of Oslo, Norway) &amp; Øyvind Fladsrud (Senior legal advisor, Norwegian Civil affairs authority)</a:t>
            </a:r>
          </a:p>
          <a:p>
            <a:endParaRPr lang="en-US"/>
          </a:p>
        </p:txBody>
      </p:sp>
      <p:sp>
        <p:nvSpPr>
          <p:cNvPr id="7" name="Date Placeholder 6">
            <a:extLst>
              <a:ext uri="{FF2B5EF4-FFF2-40B4-BE49-F238E27FC236}">
                <a16:creationId xmlns:a16="http://schemas.microsoft.com/office/drawing/2014/main" id="{CEF85AFF-46F8-5CF1-080B-21AD9FAF9069}"/>
              </a:ext>
            </a:extLst>
          </p:cNvPr>
          <p:cNvSpPr>
            <a:spLocks noGrp="1"/>
          </p:cNvSpPr>
          <p:nvPr>
            <p:ph type="dt" sz="half" idx="10"/>
          </p:nvPr>
        </p:nvSpPr>
        <p:spPr/>
        <p:txBody>
          <a:bodyPr/>
          <a:lstStyle/>
          <a:p>
            <a:r>
              <a:rPr lang="en-US"/>
              <a:t>Amsterdam, May 2</a:t>
            </a:r>
            <a:r>
              <a:rPr lang="en-US" baseline="30000"/>
              <a:t>nd</a:t>
            </a:r>
            <a:r>
              <a:rPr lang="en-US"/>
              <a:t> 2025</a:t>
            </a:r>
          </a:p>
        </p:txBody>
      </p:sp>
    </p:spTree>
    <p:extLst>
      <p:ext uri="{BB962C8B-B14F-4D97-AF65-F5344CB8AC3E}">
        <p14:creationId xmlns:p14="http://schemas.microsoft.com/office/powerpoint/2010/main" val="419933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8AAEC7-9B33-2168-73D9-CA336F9F1442}"/>
              </a:ext>
            </a:extLst>
          </p:cNvPr>
          <p:cNvSpPr>
            <a:spLocks noGrp="1"/>
          </p:cNvSpPr>
          <p:nvPr>
            <p:ph type="title"/>
          </p:nvPr>
        </p:nvSpPr>
        <p:spPr/>
        <p:txBody>
          <a:bodyPr/>
          <a:lstStyle/>
          <a:p>
            <a:r>
              <a:rPr lang="nb-NO"/>
              <a:t>Who </a:t>
            </a:r>
            <a:r>
              <a:rPr lang="nb-NO" err="1"/>
              <a:t>are</a:t>
            </a:r>
            <a:r>
              <a:rPr lang="nb-NO"/>
              <a:t> support persons in Norwegian?</a:t>
            </a:r>
          </a:p>
        </p:txBody>
      </p:sp>
      <p:sp>
        <p:nvSpPr>
          <p:cNvPr id="3" name="Plassholder for innhold 2">
            <a:extLst>
              <a:ext uri="{FF2B5EF4-FFF2-40B4-BE49-F238E27FC236}">
                <a16:creationId xmlns:a16="http://schemas.microsoft.com/office/drawing/2014/main" id="{3A231255-363B-3921-4675-13679E52BF11}"/>
              </a:ext>
            </a:extLst>
          </p:cNvPr>
          <p:cNvSpPr>
            <a:spLocks noGrp="1"/>
          </p:cNvSpPr>
          <p:nvPr>
            <p:ph idx="1"/>
          </p:nvPr>
        </p:nvSpPr>
        <p:spPr/>
        <p:txBody>
          <a:bodyPr/>
          <a:lstStyle/>
          <a:p>
            <a:endParaRPr lang="nb-NO"/>
          </a:p>
        </p:txBody>
      </p:sp>
      <p:pic>
        <p:nvPicPr>
          <p:cNvPr id="5" name="Plassholder for bilde 4">
            <a:extLst>
              <a:ext uri="{FF2B5EF4-FFF2-40B4-BE49-F238E27FC236}">
                <a16:creationId xmlns:a16="http://schemas.microsoft.com/office/drawing/2014/main" id="{F868E623-1C77-82F2-C88F-F872985D364B}"/>
              </a:ext>
            </a:extLst>
          </p:cNvPr>
          <p:cNvPicPr>
            <a:picLocks noGrp="1" noChangeAspect="1"/>
          </p:cNvPicPr>
          <p:nvPr>
            <p:ph type="pic" sz="quarter" idx="13"/>
          </p:nvPr>
        </p:nvPicPr>
        <p:blipFill>
          <a:blip r:embed="rId3"/>
          <a:srcRect t="7434" b="7434"/>
          <a:stretch>
            <a:fillRect/>
          </a:stretch>
        </p:blipFill>
        <p:spPr>
          <a:prstGeom prst="rect">
            <a:avLst/>
          </a:prstGeom>
        </p:spPr>
      </p:pic>
    </p:spTree>
    <p:extLst>
      <p:ext uri="{BB962C8B-B14F-4D97-AF65-F5344CB8AC3E}">
        <p14:creationId xmlns:p14="http://schemas.microsoft.com/office/powerpoint/2010/main" val="150228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FED758-7C8C-827F-C655-73B5C9C8BD4F}"/>
              </a:ext>
            </a:extLst>
          </p:cNvPr>
          <p:cNvSpPr>
            <a:spLocks noGrp="1"/>
          </p:cNvSpPr>
          <p:nvPr>
            <p:ph type="title"/>
          </p:nvPr>
        </p:nvSpPr>
        <p:spPr/>
        <p:txBody>
          <a:bodyPr/>
          <a:lstStyle/>
          <a:p>
            <a:r>
              <a:rPr lang="nb-NO" err="1"/>
              <a:t>Self-determination</a:t>
            </a:r>
            <a:r>
              <a:rPr lang="nb-NO"/>
              <a:t> - </a:t>
            </a:r>
            <a:r>
              <a:rPr lang="nb-NO" err="1"/>
              <a:t>Obstacles</a:t>
            </a:r>
            <a:r>
              <a:rPr lang="nb-NO"/>
              <a:t> and Challenges</a:t>
            </a:r>
          </a:p>
        </p:txBody>
      </p:sp>
      <p:sp>
        <p:nvSpPr>
          <p:cNvPr id="3" name="Plassholder for innhold 2">
            <a:extLst>
              <a:ext uri="{FF2B5EF4-FFF2-40B4-BE49-F238E27FC236}">
                <a16:creationId xmlns:a16="http://schemas.microsoft.com/office/drawing/2014/main" id="{98A51BB0-6721-AB77-5810-FB20DAC2E8FE}"/>
              </a:ext>
            </a:extLst>
          </p:cNvPr>
          <p:cNvSpPr>
            <a:spLocks noGrp="1"/>
          </p:cNvSpPr>
          <p:nvPr>
            <p:ph idx="1"/>
          </p:nvPr>
        </p:nvSpPr>
        <p:spPr/>
        <p:txBody>
          <a:bodyPr/>
          <a:lstStyle/>
          <a:p>
            <a:r>
              <a:rPr lang="nb-NO"/>
              <a:t>People have a </a:t>
            </a:r>
            <a:r>
              <a:rPr lang="nb-NO" err="1"/>
              <a:t>desire</a:t>
            </a:r>
            <a:r>
              <a:rPr lang="nb-NO"/>
              <a:t> to </a:t>
            </a:r>
            <a:r>
              <a:rPr lang="nb-NO" err="1"/>
              <a:t>help</a:t>
            </a:r>
            <a:r>
              <a:rPr lang="nb-NO"/>
              <a:t> and </a:t>
            </a:r>
            <a:r>
              <a:rPr lang="nb-NO" err="1"/>
              <a:t>protect</a:t>
            </a:r>
            <a:endParaRPr lang="nb-NO"/>
          </a:p>
          <a:p>
            <a:r>
              <a:rPr lang="nb-NO"/>
              <a:t>Third </a:t>
            </a:r>
            <a:r>
              <a:rPr lang="nb-NO" err="1"/>
              <a:t>parties</a:t>
            </a:r>
            <a:r>
              <a:rPr lang="nb-NO"/>
              <a:t> </a:t>
            </a:r>
            <a:r>
              <a:rPr lang="nb-NO" err="1"/>
              <a:t>can</a:t>
            </a:r>
            <a:r>
              <a:rPr lang="nb-NO"/>
              <a:t> have </a:t>
            </a:r>
            <a:r>
              <a:rPr lang="nb-NO" err="1"/>
              <a:t>self-interests</a:t>
            </a:r>
            <a:r>
              <a:rPr lang="nb-NO"/>
              <a:t> </a:t>
            </a:r>
            <a:r>
              <a:rPr lang="nb-NO" err="1"/>
              <a:t>connected</a:t>
            </a:r>
            <a:r>
              <a:rPr lang="nb-NO"/>
              <a:t> to </a:t>
            </a:r>
            <a:r>
              <a:rPr lang="nb-NO" err="1"/>
              <a:t>the</a:t>
            </a:r>
            <a:r>
              <a:rPr lang="nb-NO"/>
              <a:t> persons </a:t>
            </a:r>
            <a:r>
              <a:rPr lang="nb-NO" err="1"/>
              <a:t>affairs</a:t>
            </a:r>
            <a:r>
              <a:rPr lang="nb-NO"/>
              <a:t> </a:t>
            </a:r>
          </a:p>
          <a:p>
            <a:r>
              <a:rPr lang="en-US"/>
              <a:t>It can be difficult to interpret and understand the person’s wishes</a:t>
            </a:r>
            <a:endParaRPr lang="nb-NO"/>
          </a:p>
        </p:txBody>
      </p:sp>
    </p:spTree>
    <p:extLst>
      <p:ext uri="{BB962C8B-B14F-4D97-AF65-F5344CB8AC3E}">
        <p14:creationId xmlns:p14="http://schemas.microsoft.com/office/powerpoint/2010/main" val="13733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A5C9BF-1BAA-BCEB-8A02-3EC78CC9224E}"/>
              </a:ext>
            </a:extLst>
          </p:cNvPr>
          <p:cNvSpPr>
            <a:spLocks noGrp="1"/>
          </p:cNvSpPr>
          <p:nvPr>
            <p:ph type="title"/>
          </p:nvPr>
        </p:nvSpPr>
        <p:spPr>
          <a:xfrm>
            <a:off x="386213" y="365125"/>
            <a:ext cx="5136060" cy="1995689"/>
          </a:xfrm>
        </p:spPr>
        <p:txBody>
          <a:bodyPr anchor="b">
            <a:normAutofit/>
          </a:bodyPr>
          <a:lstStyle/>
          <a:p>
            <a:r>
              <a:rPr lang="nb-NO"/>
              <a:t>The art </a:t>
            </a:r>
            <a:r>
              <a:rPr lang="nb-NO" err="1"/>
              <a:t>of</a:t>
            </a:r>
            <a:r>
              <a:rPr lang="nb-NO"/>
              <a:t> </a:t>
            </a:r>
            <a:r>
              <a:rPr lang="nb-NO" err="1"/>
              <a:t>communication</a:t>
            </a:r>
            <a:endParaRPr lang="nb-NO"/>
          </a:p>
        </p:txBody>
      </p:sp>
      <p:sp>
        <p:nvSpPr>
          <p:cNvPr id="10" name="Content Placeholder 2">
            <a:extLst>
              <a:ext uri="{FF2B5EF4-FFF2-40B4-BE49-F238E27FC236}">
                <a16:creationId xmlns:a16="http://schemas.microsoft.com/office/drawing/2014/main" id="{081DF69B-C0EE-ACF6-4A87-5F1F9455D012}"/>
              </a:ext>
            </a:extLst>
          </p:cNvPr>
          <p:cNvSpPr>
            <a:spLocks noGrp="1"/>
          </p:cNvSpPr>
          <p:nvPr>
            <p:ph idx="1"/>
          </p:nvPr>
        </p:nvSpPr>
        <p:spPr>
          <a:xfrm>
            <a:off x="386213" y="2630978"/>
            <a:ext cx="5136060" cy="2946862"/>
          </a:xfrm>
        </p:spPr>
        <p:txBody>
          <a:bodyPr/>
          <a:lstStyle/>
          <a:p>
            <a:endParaRPr lang="en-US"/>
          </a:p>
        </p:txBody>
      </p:sp>
      <p:pic>
        <p:nvPicPr>
          <p:cNvPr id="5" name="Plassholder for innhold 4">
            <a:extLst>
              <a:ext uri="{FF2B5EF4-FFF2-40B4-BE49-F238E27FC236}">
                <a16:creationId xmlns:a16="http://schemas.microsoft.com/office/drawing/2014/main" id="{285F8F06-EB59-CD63-12E5-59DA07DF4B17}"/>
              </a:ext>
            </a:extLst>
          </p:cNvPr>
          <p:cNvPicPr>
            <a:picLocks noGrp="1" noChangeAspect="1"/>
          </p:cNvPicPr>
          <p:nvPr>
            <p:ph type="pic" sz="quarter" idx="13"/>
          </p:nvPr>
        </p:nvPicPr>
        <p:blipFill>
          <a:blip r:embed="rId3"/>
          <a:stretch/>
        </p:blipFill>
        <p:spPr>
          <a:xfrm>
            <a:off x="5910837" y="448888"/>
            <a:ext cx="5919752" cy="5416573"/>
          </a:xfrm>
          <a:noFill/>
        </p:spPr>
      </p:pic>
    </p:spTree>
    <p:extLst>
      <p:ext uri="{BB962C8B-B14F-4D97-AF65-F5344CB8AC3E}">
        <p14:creationId xmlns:p14="http://schemas.microsoft.com/office/powerpoint/2010/main" val="300810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5484C9-2FD2-CAB0-632A-66CABA180295}"/>
              </a:ext>
            </a:extLst>
          </p:cNvPr>
          <p:cNvSpPr>
            <a:spLocks noGrp="1"/>
          </p:cNvSpPr>
          <p:nvPr>
            <p:ph type="title"/>
          </p:nvPr>
        </p:nvSpPr>
        <p:spPr/>
        <p:txBody>
          <a:bodyPr/>
          <a:lstStyle/>
          <a:p>
            <a:r>
              <a:rPr lang="nb-NO"/>
              <a:t>The </a:t>
            </a:r>
            <a:r>
              <a:rPr lang="nb-NO" err="1"/>
              <a:t>numbers</a:t>
            </a:r>
            <a:endParaRPr lang="nb-NO"/>
          </a:p>
        </p:txBody>
      </p:sp>
      <p:graphicFrame>
        <p:nvGraphicFramePr>
          <p:cNvPr id="3" name="Plassholder for innhold 2">
            <a:extLst>
              <a:ext uri="{FF2B5EF4-FFF2-40B4-BE49-F238E27FC236}">
                <a16:creationId xmlns:a16="http://schemas.microsoft.com/office/drawing/2014/main" id="{825742DF-1A2C-0193-64DB-2D79660D54F6}"/>
              </a:ext>
            </a:extLst>
          </p:cNvPr>
          <p:cNvGraphicFramePr>
            <a:graphicFrameLocks noGrp="1"/>
          </p:cNvGraphicFramePr>
          <p:nvPr>
            <p:ph idx="1"/>
          </p:nvPr>
        </p:nvGraphicFramePr>
        <p:xfrm>
          <a:off x="1359607" y="2687407"/>
          <a:ext cx="8973520" cy="2836191"/>
        </p:xfrm>
        <a:graphic>
          <a:graphicData uri="http://schemas.openxmlformats.org/drawingml/2006/table">
            <a:tbl>
              <a:tblPr>
                <a:tableStyleId>{5C22544A-7EE6-4342-B048-85BDC9FD1C3A}</a:tableStyleId>
              </a:tblPr>
              <a:tblGrid>
                <a:gridCol w="2520650">
                  <a:extLst>
                    <a:ext uri="{9D8B030D-6E8A-4147-A177-3AD203B41FA5}">
                      <a16:colId xmlns:a16="http://schemas.microsoft.com/office/drawing/2014/main" val="3385252635"/>
                    </a:ext>
                  </a:extLst>
                </a:gridCol>
                <a:gridCol w="1290574">
                  <a:extLst>
                    <a:ext uri="{9D8B030D-6E8A-4147-A177-3AD203B41FA5}">
                      <a16:colId xmlns:a16="http://schemas.microsoft.com/office/drawing/2014/main" val="2222912077"/>
                    </a:ext>
                  </a:extLst>
                </a:gridCol>
                <a:gridCol w="1290574">
                  <a:extLst>
                    <a:ext uri="{9D8B030D-6E8A-4147-A177-3AD203B41FA5}">
                      <a16:colId xmlns:a16="http://schemas.microsoft.com/office/drawing/2014/main" val="3133868595"/>
                    </a:ext>
                  </a:extLst>
                </a:gridCol>
                <a:gridCol w="1290574">
                  <a:extLst>
                    <a:ext uri="{9D8B030D-6E8A-4147-A177-3AD203B41FA5}">
                      <a16:colId xmlns:a16="http://schemas.microsoft.com/office/drawing/2014/main" val="383931722"/>
                    </a:ext>
                  </a:extLst>
                </a:gridCol>
                <a:gridCol w="1290574">
                  <a:extLst>
                    <a:ext uri="{9D8B030D-6E8A-4147-A177-3AD203B41FA5}">
                      <a16:colId xmlns:a16="http://schemas.microsoft.com/office/drawing/2014/main" val="489913539"/>
                    </a:ext>
                  </a:extLst>
                </a:gridCol>
                <a:gridCol w="1290574">
                  <a:extLst>
                    <a:ext uri="{9D8B030D-6E8A-4147-A177-3AD203B41FA5}">
                      <a16:colId xmlns:a16="http://schemas.microsoft.com/office/drawing/2014/main" val="2061238325"/>
                    </a:ext>
                  </a:extLst>
                </a:gridCol>
              </a:tblGrid>
              <a:tr h="945397">
                <a:tc>
                  <a:txBody>
                    <a:bodyPr/>
                    <a:lstStyle/>
                    <a:p>
                      <a:pPr algn="l" fontAlgn="b"/>
                      <a:endParaRPr lang="nb-NO" sz="2400" b="0" i="0" u="none" strike="noStrike">
                        <a:solidFill>
                          <a:srgbClr val="000000"/>
                        </a:solidFill>
                        <a:effectLst/>
                        <a:latin typeface="Arial" panose="020B0604020202020204" pitchFamily="34" charset="0"/>
                      </a:endParaRPr>
                    </a:p>
                  </a:txBody>
                  <a:tcPr marL="5715" marR="5715" marT="5715" marB="0" anchor="b">
                    <a:solidFill>
                      <a:schemeClr val="accent4">
                        <a:lumMod val="20000"/>
                        <a:lumOff val="80000"/>
                      </a:schemeClr>
                    </a:solidFill>
                  </a:tcPr>
                </a:tc>
                <a:tc>
                  <a:txBody>
                    <a:bodyPr/>
                    <a:lstStyle/>
                    <a:p>
                      <a:pPr algn="r" fontAlgn="b"/>
                      <a:r>
                        <a:rPr lang="nb-NO" sz="2400" b="1" i="0" u="none" strike="noStrike" kern="1200">
                          <a:solidFill>
                            <a:srgbClr val="000000"/>
                          </a:solidFill>
                          <a:effectLst/>
                          <a:latin typeface="Arial" panose="020B0604020202020204" pitchFamily="34" charset="0"/>
                          <a:ea typeface="+mn-ea"/>
                          <a:cs typeface="+mn-cs"/>
                        </a:rPr>
                        <a:t>2024</a:t>
                      </a:r>
                    </a:p>
                  </a:txBody>
                  <a:tcPr marL="5715" marR="5715" marT="5715" marB="0" anchor="b">
                    <a:solidFill>
                      <a:schemeClr val="accent4">
                        <a:lumMod val="20000"/>
                        <a:lumOff val="80000"/>
                      </a:schemeClr>
                    </a:solidFill>
                  </a:tcPr>
                </a:tc>
                <a:tc>
                  <a:txBody>
                    <a:bodyPr/>
                    <a:lstStyle/>
                    <a:p>
                      <a:pPr algn="r" fontAlgn="b"/>
                      <a:r>
                        <a:rPr lang="nb-NO" sz="2400" b="1" i="0" u="none" strike="noStrike" kern="1200">
                          <a:solidFill>
                            <a:srgbClr val="000000"/>
                          </a:solidFill>
                          <a:effectLst/>
                          <a:latin typeface="Arial" panose="020B0604020202020204" pitchFamily="34" charset="0"/>
                          <a:ea typeface="+mn-ea"/>
                          <a:cs typeface="+mn-cs"/>
                        </a:rPr>
                        <a:t>2023</a:t>
                      </a:r>
                    </a:p>
                  </a:txBody>
                  <a:tcPr marL="5715" marR="5715" marT="5715" marB="0" anchor="b">
                    <a:solidFill>
                      <a:schemeClr val="accent4">
                        <a:lumMod val="20000"/>
                        <a:lumOff val="80000"/>
                      </a:schemeClr>
                    </a:solidFill>
                  </a:tcPr>
                </a:tc>
                <a:tc>
                  <a:txBody>
                    <a:bodyPr/>
                    <a:lstStyle/>
                    <a:p>
                      <a:pPr algn="r" fontAlgn="b"/>
                      <a:r>
                        <a:rPr lang="nb-NO" sz="2400" b="1" i="0" u="none" strike="noStrike" kern="1200">
                          <a:solidFill>
                            <a:srgbClr val="000000"/>
                          </a:solidFill>
                          <a:effectLst/>
                          <a:latin typeface="Arial" panose="020B0604020202020204" pitchFamily="34" charset="0"/>
                          <a:ea typeface="+mn-ea"/>
                          <a:cs typeface="+mn-cs"/>
                        </a:rPr>
                        <a:t>2022</a:t>
                      </a:r>
                    </a:p>
                  </a:txBody>
                  <a:tcPr marL="5715" marR="5715" marT="5715" marB="0" anchor="b">
                    <a:solidFill>
                      <a:schemeClr val="accent4">
                        <a:lumMod val="20000"/>
                        <a:lumOff val="80000"/>
                      </a:schemeClr>
                    </a:solidFill>
                  </a:tcPr>
                </a:tc>
                <a:tc>
                  <a:txBody>
                    <a:bodyPr/>
                    <a:lstStyle/>
                    <a:p>
                      <a:pPr algn="r" fontAlgn="b"/>
                      <a:r>
                        <a:rPr lang="nb-NO" sz="2400" b="1" i="0" u="none" strike="noStrike" kern="1200">
                          <a:solidFill>
                            <a:srgbClr val="000000"/>
                          </a:solidFill>
                          <a:effectLst/>
                          <a:latin typeface="Arial" panose="020B0604020202020204" pitchFamily="34" charset="0"/>
                          <a:ea typeface="+mn-ea"/>
                          <a:cs typeface="+mn-cs"/>
                        </a:rPr>
                        <a:t>2021</a:t>
                      </a:r>
                    </a:p>
                  </a:txBody>
                  <a:tcPr marL="5715" marR="5715" marT="5715" marB="0" anchor="b">
                    <a:solidFill>
                      <a:schemeClr val="accent4">
                        <a:lumMod val="20000"/>
                        <a:lumOff val="80000"/>
                      </a:schemeClr>
                    </a:solidFill>
                  </a:tcPr>
                </a:tc>
                <a:tc>
                  <a:txBody>
                    <a:bodyPr/>
                    <a:lstStyle/>
                    <a:p>
                      <a:pPr algn="r" fontAlgn="b"/>
                      <a:r>
                        <a:rPr lang="nb-NO" sz="2400" b="1" i="0" u="none" strike="noStrike" kern="1200">
                          <a:solidFill>
                            <a:srgbClr val="000000"/>
                          </a:solidFill>
                          <a:effectLst/>
                          <a:latin typeface="Arial" panose="020B0604020202020204" pitchFamily="34" charset="0"/>
                          <a:ea typeface="+mn-ea"/>
                          <a:cs typeface="+mn-cs"/>
                        </a:rPr>
                        <a:t>2020</a:t>
                      </a:r>
                    </a:p>
                  </a:txBody>
                  <a:tcPr marL="5715" marR="5715" marT="5715" marB="0" anchor="b">
                    <a:solidFill>
                      <a:schemeClr val="accent4">
                        <a:lumMod val="20000"/>
                        <a:lumOff val="80000"/>
                      </a:schemeClr>
                    </a:solidFill>
                  </a:tcPr>
                </a:tc>
                <a:extLst>
                  <a:ext uri="{0D108BD9-81ED-4DB2-BD59-A6C34878D82A}">
                    <a16:rowId xmlns:a16="http://schemas.microsoft.com/office/drawing/2014/main" val="1383464809"/>
                  </a:ext>
                </a:extLst>
              </a:tr>
              <a:tr h="945397">
                <a:tc>
                  <a:txBody>
                    <a:bodyPr/>
                    <a:lstStyle/>
                    <a:p>
                      <a:pPr algn="l" fontAlgn="b"/>
                      <a:r>
                        <a:rPr lang="nb-NO" sz="2400" b="1" u="none" strike="noStrike" err="1">
                          <a:effectLst/>
                        </a:rPr>
                        <a:t>Voluntary</a:t>
                      </a:r>
                      <a:r>
                        <a:rPr lang="nb-NO" sz="2400" b="1" u="none" strike="noStrike">
                          <a:effectLst/>
                        </a:rPr>
                        <a:t> </a:t>
                      </a:r>
                      <a:r>
                        <a:rPr lang="nb-NO" sz="2400" b="1" u="none" strike="noStrike" err="1">
                          <a:effectLst/>
                        </a:rPr>
                        <a:t>guardianships</a:t>
                      </a:r>
                      <a:endParaRPr lang="nb-NO" sz="2400" b="1" i="0" u="none" strike="noStrike">
                        <a:solidFill>
                          <a:srgbClr val="000000"/>
                        </a:solidFill>
                        <a:effectLst/>
                        <a:latin typeface="Arial" panose="020B0604020202020204" pitchFamily="34" charset="0"/>
                      </a:endParaRP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43 304</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42 769</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42 301</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42 561</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42 281</a:t>
                      </a:r>
                    </a:p>
                  </a:txBody>
                  <a:tcPr marL="5715" marR="5715" marT="5715" marB="0" anchor="b">
                    <a:solidFill>
                      <a:schemeClr val="accent4">
                        <a:lumMod val="20000"/>
                        <a:lumOff val="80000"/>
                      </a:schemeClr>
                    </a:solidFill>
                  </a:tcPr>
                </a:tc>
                <a:extLst>
                  <a:ext uri="{0D108BD9-81ED-4DB2-BD59-A6C34878D82A}">
                    <a16:rowId xmlns:a16="http://schemas.microsoft.com/office/drawing/2014/main" val="978440277"/>
                  </a:ext>
                </a:extLst>
              </a:tr>
              <a:tr h="945397">
                <a:tc>
                  <a:txBody>
                    <a:bodyPr/>
                    <a:lstStyle/>
                    <a:p>
                      <a:pPr algn="l" fontAlgn="b"/>
                      <a:r>
                        <a:rPr lang="nb-NO" sz="2400" b="1" u="none" strike="noStrike" err="1">
                          <a:effectLst/>
                        </a:rPr>
                        <a:t>Restricted</a:t>
                      </a:r>
                      <a:r>
                        <a:rPr lang="nb-NO" sz="2400" b="1" u="none" strike="noStrike">
                          <a:effectLst/>
                        </a:rPr>
                        <a:t> legal </a:t>
                      </a:r>
                      <a:r>
                        <a:rPr lang="nb-NO" sz="2400" b="1" u="none" strike="noStrike" err="1">
                          <a:effectLst/>
                        </a:rPr>
                        <a:t>capacity</a:t>
                      </a:r>
                      <a:endParaRPr lang="nb-NO" sz="2400" b="1" i="0" u="none" strike="noStrike">
                        <a:solidFill>
                          <a:srgbClr val="000000"/>
                        </a:solidFill>
                        <a:effectLst/>
                        <a:latin typeface="Arial" panose="020B0604020202020204" pitchFamily="34" charset="0"/>
                      </a:endParaRP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355</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337</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307</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296</a:t>
                      </a:r>
                    </a:p>
                  </a:txBody>
                  <a:tcPr marL="5715" marR="5715" marT="5715" marB="0" anchor="b">
                    <a:solidFill>
                      <a:schemeClr val="accent4">
                        <a:lumMod val="20000"/>
                        <a:lumOff val="80000"/>
                      </a:schemeClr>
                    </a:solidFill>
                  </a:tcPr>
                </a:tc>
                <a:tc>
                  <a:txBody>
                    <a:bodyPr/>
                    <a:lstStyle/>
                    <a:p>
                      <a:pPr algn="r" fontAlgn="b"/>
                      <a:r>
                        <a:rPr lang="nb-NO" sz="2400" b="0" i="0" u="none" strike="noStrike" kern="1200">
                          <a:solidFill>
                            <a:srgbClr val="000000"/>
                          </a:solidFill>
                          <a:effectLst/>
                          <a:latin typeface="Arial" panose="020B0604020202020204" pitchFamily="34" charset="0"/>
                          <a:ea typeface="+mn-ea"/>
                          <a:cs typeface="+mn-cs"/>
                        </a:rPr>
                        <a:t>280</a:t>
                      </a:r>
                    </a:p>
                  </a:txBody>
                  <a:tcPr marL="5715" marR="5715" marT="5715" marB="0" anchor="b">
                    <a:solidFill>
                      <a:schemeClr val="accent4">
                        <a:lumMod val="20000"/>
                        <a:lumOff val="80000"/>
                      </a:schemeClr>
                    </a:solidFill>
                  </a:tcPr>
                </a:tc>
                <a:extLst>
                  <a:ext uri="{0D108BD9-81ED-4DB2-BD59-A6C34878D82A}">
                    <a16:rowId xmlns:a16="http://schemas.microsoft.com/office/drawing/2014/main" val="2474464180"/>
                  </a:ext>
                </a:extLst>
              </a:tr>
            </a:tbl>
          </a:graphicData>
        </a:graphic>
      </p:graphicFrame>
    </p:spTree>
    <p:extLst>
      <p:ext uri="{BB962C8B-B14F-4D97-AF65-F5344CB8AC3E}">
        <p14:creationId xmlns:p14="http://schemas.microsoft.com/office/powerpoint/2010/main" val="23008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39051BF9-71EC-9C61-E5D1-E7F5730B49C8}"/>
              </a:ext>
            </a:extLst>
          </p:cNvPr>
          <p:cNvSpPr>
            <a:spLocks noGrp="1"/>
          </p:cNvSpPr>
          <p:nvPr>
            <p:ph type="title"/>
          </p:nvPr>
        </p:nvSpPr>
        <p:spPr>
          <a:xfrm>
            <a:off x="386213" y="365125"/>
            <a:ext cx="5136060" cy="1995689"/>
          </a:xfrm>
        </p:spPr>
        <p:txBody>
          <a:bodyPr anchor="b">
            <a:normAutofit/>
          </a:bodyPr>
          <a:lstStyle/>
          <a:p>
            <a:r>
              <a:rPr lang="en-US"/>
              <a:t>Tailoring mandates by standardization and, digitizing</a:t>
            </a:r>
          </a:p>
        </p:txBody>
      </p:sp>
      <p:sp>
        <p:nvSpPr>
          <p:cNvPr id="1038" name="Content Placeholder 2">
            <a:extLst>
              <a:ext uri="{FF2B5EF4-FFF2-40B4-BE49-F238E27FC236}">
                <a16:creationId xmlns:a16="http://schemas.microsoft.com/office/drawing/2014/main" id="{04B1C62B-398D-2823-09BB-C29BCFA24237}"/>
              </a:ext>
            </a:extLst>
          </p:cNvPr>
          <p:cNvSpPr>
            <a:spLocks noGrp="1"/>
          </p:cNvSpPr>
          <p:nvPr>
            <p:ph idx="1"/>
          </p:nvPr>
        </p:nvSpPr>
        <p:spPr>
          <a:xfrm>
            <a:off x="386213" y="2630978"/>
            <a:ext cx="5136060" cy="2946862"/>
          </a:xfrm>
        </p:spPr>
        <p:txBody>
          <a:bodyPr/>
          <a:lstStyle/>
          <a:p>
            <a:endParaRPr lang="en-US"/>
          </a:p>
        </p:txBody>
      </p:sp>
      <p:pic>
        <p:nvPicPr>
          <p:cNvPr id="1030" name="Picture 6">
            <a:extLst>
              <a:ext uri="{FF2B5EF4-FFF2-40B4-BE49-F238E27FC236}">
                <a16:creationId xmlns:a16="http://schemas.microsoft.com/office/drawing/2014/main" id="{C086BC88-2F95-8DB3-44C4-CA1E858682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8985" y="675679"/>
            <a:ext cx="4591603" cy="4591603"/>
          </a:xfrm>
          <a:prstGeom prst="rect">
            <a:avLst/>
          </a:prstGeom>
          <a:solidFill>
            <a:srgbClr val="FFFFFF"/>
          </a:solidFill>
        </p:spPr>
      </p:pic>
    </p:spTree>
    <p:extLst>
      <p:ext uri="{BB962C8B-B14F-4D97-AF65-F5344CB8AC3E}">
        <p14:creationId xmlns:p14="http://schemas.microsoft.com/office/powerpoint/2010/main" val="322564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43F89-E364-2268-3FE9-71C076CD79A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5FD076F-E3AC-4DAF-F0EA-CC8AA84D64C1}"/>
              </a:ext>
            </a:extLst>
          </p:cNvPr>
          <p:cNvSpPr>
            <a:spLocks noGrp="1"/>
          </p:cNvSpPr>
          <p:nvPr>
            <p:ph type="ctrTitle"/>
          </p:nvPr>
        </p:nvSpPr>
        <p:spPr/>
        <p:txBody>
          <a:bodyPr/>
          <a:lstStyle/>
          <a:p>
            <a:r>
              <a:rPr lang="nb-NO" err="1">
                <a:cs typeface="Arial"/>
              </a:rPr>
              <a:t>Thank</a:t>
            </a:r>
            <a:r>
              <a:rPr lang="nb-NO">
                <a:cs typeface="Arial"/>
              </a:rPr>
              <a:t> </a:t>
            </a:r>
            <a:r>
              <a:rPr lang="nb-NO" err="1">
                <a:cs typeface="Arial"/>
              </a:rPr>
              <a:t>you</a:t>
            </a:r>
            <a:r>
              <a:rPr lang="nb-NO">
                <a:cs typeface="Arial"/>
              </a:rPr>
              <a:t> for </a:t>
            </a:r>
            <a:r>
              <a:rPr lang="nb-NO" err="1">
                <a:cs typeface="Arial"/>
              </a:rPr>
              <a:t>listening</a:t>
            </a:r>
            <a:r>
              <a:rPr lang="nb-NO">
                <a:cs typeface="Arial"/>
              </a:rPr>
              <a:t>!</a:t>
            </a:r>
          </a:p>
        </p:txBody>
      </p:sp>
      <p:sp>
        <p:nvSpPr>
          <p:cNvPr id="3" name="Undertittel 2">
            <a:extLst>
              <a:ext uri="{FF2B5EF4-FFF2-40B4-BE49-F238E27FC236}">
                <a16:creationId xmlns:a16="http://schemas.microsoft.com/office/drawing/2014/main" id="{5FA6EF7B-6AC4-E258-8109-A81E6468563E}"/>
              </a:ext>
            </a:extLst>
          </p:cNvPr>
          <p:cNvSpPr>
            <a:spLocks noGrp="1"/>
          </p:cNvSpPr>
          <p:nvPr>
            <p:ph type="subTitle" idx="1"/>
          </p:nvPr>
        </p:nvSpPr>
        <p:spPr/>
        <p:txBody>
          <a:bodyPr/>
          <a:lstStyle/>
          <a:p>
            <a:endParaRPr lang="nb-NO"/>
          </a:p>
        </p:txBody>
      </p:sp>
      <p:sp>
        <p:nvSpPr>
          <p:cNvPr id="4" name="Plassholder for tekst 3">
            <a:extLst>
              <a:ext uri="{FF2B5EF4-FFF2-40B4-BE49-F238E27FC236}">
                <a16:creationId xmlns:a16="http://schemas.microsoft.com/office/drawing/2014/main" id="{D6480578-0B79-26BF-1EBE-2AC0E3A8EB87}"/>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123589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8592C5-FDD3-9F12-CB45-4E26747FEF43}"/>
              </a:ext>
            </a:extLst>
          </p:cNvPr>
          <p:cNvSpPr>
            <a:spLocks noGrp="1"/>
          </p:cNvSpPr>
          <p:nvPr>
            <p:ph type="ftr" sz="quarter" idx="29"/>
          </p:nvPr>
        </p:nvSpPr>
        <p:spPr/>
        <p:txBody>
          <a:bodyPr/>
          <a:lstStyle/>
          <a:p>
            <a:endParaRPr lang="nb-NO"/>
          </a:p>
        </p:txBody>
      </p:sp>
      <p:sp>
        <p:nvSpPr>
          <p:cNvPr id="3" name="Slide Number Placeholder 2">
            <a:extLst>
              <a:ext uri="{FF2B5EF4-FFF2-40B4-BE49-F238E27FC236}">
                <a16:creationId xmlns:a16="http://schemas.microsoft.com/office/drawing/2014/main" id="{BCB4DC85-F23C-36F8-E212-BD85B08CD175}"/>
              </a:ext>
            </a:extLst>
          </p:cNvPr>
          <p:cNvSpPr>
            <a:spLocks noGrp="1"/>
          </p:cNvSpPr>
          <p:nvPr>
            <p:ph type="sldNum" sz="quarter" idx="30"/>
          </p:nvPr>
        </p:nvSpPr>
        <p:spPr/>
        <p:txBody>
          <a:bodyPr/>
          <a:lstStyle/>
          <a:p>
            <a:r>
              <a:rPr lang="en-US"/>
              <a:t>Page </a:t>
            </a:r>
            <a:fld id="{5251F420-7306-4E7C-A79E-F31A38F7D392}" type="slidenum">
              <a:rPr lang="en-US" smtClean="0"/>
              <a:pPr/>
              <a:t>2</a:t>
            </a:fld>
            <a:endParaRPr lang="en-US"/>
          </a:p>
        </p:txBody>
      </p:sp>
      <p:sp>
        <p:nvSpPr>
          <p:cNvPr id="4" name="Title 3">
            <a:extLst>
              <a:ext uri="{FF2B5EF4-FFF2-40B4-BE49-F238E27FC236}">
                <a16:creationId xmlns:a16="http://schemas.microsoft.com/office/drawing/2014/main" id="{79BC28F1-8D1D-8E17-4FB7-EDD66D3065A9}"/>
              </a:ext>
            </a:extLst>
          </p:cNvPr>
          <p:cNvSpPr>
            <a:spLocks noGrp="1"/>
          </p:cNvSpPr>
          <p:nvPr>
            <p:ph type="title"/>
          </p:nvPr>
        </p:nvSpPr>
        <p:spPr/>
        <p:txBody>
          <a:bodyPr/>
          <a:lstStyle/>
          <a:p>
            <a:r>
              <a:rPr lang="nb-NO" sz="4000" b="1"/>
              <a:t>Best </a:t>
            </a:r>
            <a:r>
              <a:rPr lang="nb-NO" sz="4000" b="1" err="1"/>
              <a:t>practice</a:t>
            </a:r>
            <a:r>
              <a:rPr lang="nb-NO" sz="4000" b="1"/>
              <a:t>? </a:t>
            </a:r>
          </a:p>
        </p:txBody>
      </p:sp>
      <p:sp>
        <p:nvSpPr>
          <p:cNvPr id="5" name="Content Placeholder 4">
            <a:extLst>
              <a:ext uri="{FF2B5EF4-FFF2-40B4-BE49-F238E27FC236}">
                <a16:creationId xmlns:a16="http://schemas.microsoft.com/office/drawing/2014/main" id="{9B12F140-FED4-21FD-E71A-B92DD8E70986}"/>
              </a:ext>
            </a:extLst>
          </p:cNvPr>
          <p:cNvSpPr>
            <a:spLocks noGrp="1"/>
          </p:cNvSpPr>
          <p:nvPr>
            <p:ph sz="quarter" idx="28"/>
          </p:nvPr>
        </p:nvSpPr>
        <p:spPr/>
        <p:txBody>
          <a:bodyPr/>
          <a:lstStyle/>
          <a:p>
            <a:pPr marL="457200" indent="-457200">
              <a:buAutoNum type="arabicPeriod"/>
            </a:pPr>
            <a:r>
              <a:rPr lang="en-US" sz="2800"/>
              <a:t>Is a best practice even possible? </a:t>
            </a:r>
          </a:p>
          <a:p>
            <a:pPr marL="1017596" lvl="1" indent="-457200">
              <a:buAutoNum type="arabicPeriod"/>
            </a:pPr>
            <a:r>
              <a:rPr lang="en-US"/>
              <a:t>Law in action in particular important in this field </a:t>
            </a:r>
          </a:p>
          <a:p>
            <a:pPr marL="457200" indent="-457200">
              <a:buAutoNum type="arabicPeriod"/>
            </a:pPr>
            <a:r>
              <a:rPr lang="en-US" sz="2800"/>
              <a:t>The need to find efficient solutions within the national legal system: </a:t>
            </a:r>
          </a:p>
          <a:p>
            <a:pPr marL="1017596" lvl="1" indent="-457200">
              <a:buAutoNum type="arabicPeriod"/>
            </a:pPr>
            <a:r>
              <a:rPr lang="en-US"/>
              <a:t>Legal “family” (common law/civil law/Nordic law etc.) </a:t>
            </a:r>
          </a:p>
          <a:p>
            <a:pPr marL="1017596" lvl="1" indent="-457200">
              <a:buAutoNum type="arabicPeriod"/>
            </a:pPr>
            <a:r>
              <a:rPr lang="en-US"/>
              <a:t>Clear cut rules or more discretionary?</a:t>
            </a:r>
          </a:p>
          <a:p>
            <a:pPr marL="1017596" lvl="1" indent="-457200">
              <a:buAutoNum type="arabicPeriod"/>
            </a:pPr>
            <a:r>
              <a:rPr lang="en-US"/>
              <a:t>Decisions from courts or administrative bodies? </a:t>
            </a:r>
          </a:p>
          <a:p>
            <a:pPr marL="1017596" lvl="1" indent="-457200">
              <a:buAutoNum type="arabicPeriod"/>
            </a:pPr>
            <a:r>
              <a:rPr lang="en-US"/>
              <a:t>However, a solution in one country may inspire change in another country </a:t>
            </a:r>
          </a:p>
          <a:p>
            <a:pPr marL="0" indent="0"/>
            <a:endParaRPr lang="en-US">
              <a:sym typeface="Wingdings" panose="05000000000000000000" pitchFamily="2" charset="2"/>
            </a:endParaRPr>
          </a:p>
          <a:p>
            <a:pPr marL="457200" indent="-457200">
              <a:buAutoNum type="arabicPeriod"/>
            </a:pPr>
            <a:endParaRPr lang="en-US"/>
          </a:p>
          <a:p>
            <a:pPr marL="1017596" lvl="1" indent="-457200">
              <a:buAutoNum type="arabicPeriod"/>
            </a:pPr>
            <a:endParaRPr lang="en-US"/>
          </a:p>
        </p:txBody>
      </p:sp>
    </p:spTree>
    <p:extLst>
      <p:ext uri="{BB962C8B-B14F-4D97-AF65-F5344CB8AC3E}">
        <p14:creationId xmlns:p14="http://schemas.microsoft.com/office/powerpoint/2010/main" val="111702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0E6B77-4DF7-E7C2-ECA7-BEBEA9432CC4}"/>
              </a:ext>
            </a:extLst>
          </p:cNvPr>
          <p:cNvSpPr>
            <a:spLocks noGrp="1"/>
          </p:cNvSpPr>
          <p:nvPr>
            <p:ph type="title"/>
          </p:nvPr>
        </p:nvSpPr>
        <p:spPr/>
        <p:txBody>
          <a:bodyPr>
            <a:normAutofit/>
          </a:bodyPr>
          <a:lstStyle/>
          <a:p>
            <a:r>
              <a:rPr lang="en-US"/>
              <a:t>Statutory measures in the Nordic countries </a:t>
            </a:r>
            <a:endParaRPr lang="nb-NO"/>
          </a:p>
        </p:txBody>
      </p:sp>
      <p:graphicFrame>
        <p:nvGraphicFramePr>
          <p:cNvPr id="7" name="Tabell 7">
            <a:extLst>
              <a:ext uri="{FF2B5EF4-FFF2-40B4-BE49-F238E27FC236}">
                <a16:creationId xmlns:a16="http://schemas.microsoft.com/office/drawing/2014/main" id="{38BDEA91-E30A-5B01-B69C-ECE93258BCC1}"/>
              </a:ext>
            </a:extLst>
          </p:cNvPr>
          <p:cNvGraphicFramePr>
            <a:graphicFrameLocks noGrp="1"/>
          </p:cNvGraphicFramePr>
          <p:nvPr>
            <p:ph idx="1"/>
            <p:extLst>
              <p:ext uri="{D42A27DB-BD31-4B8C-83A1-F6EECF244321}">
                <p14:modId xmlns:p14="http://schemas.microsoft.com/office/powerpoint/2010/main" val="546982481"/>
              </p:ext>
            </p:extLst>
          </p:nvPr>
        </p:nvGraphicFramePr>
        <p:xfrm>
          <a:off x="872361" y="2060029"/>
          <a:ext cx="10891086" cy="4249330"/>
        </p:xfrm>
        <a:graphic>
          <a:graphicData uri="http://schemas.openxmlformats.org/drawingml/2006/table">
            <a:tbl>
              <a:tblPr firstRow="1" bandRow="1">
                <a:tableStyleId>{5C22544A-7EE6-4342-B048-85BDC9FD1C3A}</a:tableStyleId>
              </a:tblPr>
              <a:tblGrid>
                <a:gridCol w="2510578">
                  <a:extLst>
                    <a:ext uri="{9D8B030D-6E8A-4147-A177-3AD203B41FA5}">
                      <a16:colId xmlns:a16="http://schemas.microsoft.com/office/drawing/2014/main" val="1808138338"/>
                    </a:ext>
                  </a:extLst>
                </a:gridCol>
                <a:gridCol w="1939012">
                  <a:extLst>
                    <a:ext uri="{9D8B030D-6E8A-4147-A177-3AD203B41FA5}">
                      <a16:colId xmlns:a16="http://schemas.microsoft.com/office/drawing/2014/main" val="994319205"/>
                    </a:ext>
                  </a:extLst>
                </a:gridCol>
                <a:gridCol w="1939012">
                  <a:extLst>
                    <a:ext uri="{9D8B030D-6E8A-4147-A177-3AD203B41FA5}">
                      <a16:colId xmlns:a16="http://schemas.microsoft.com/office/drawing/2014/main" val="2009675818"/>
                    </a:ext>
                  </a:extLst>
                </a:gridCol>
                <a:gridCol w="4502484">
                  <a:extLst>
                    <a:ext uri="{9D8B030D-6E8A-4147-A177-3AD203B41FA5}">
                      <a16:colId xmlns:a16="http://schemas.microsoft.com/office/drawing/2014/main" val="3324537120"/>
                    </a:ext>
                  </a:extLst>
                </a:gridCol>
              </a:tblGrid>
              <a:tr h="1702483">
                <a:tc>
                  <a:txBody>
                    <a:bodyPr/>
                    <a:lstStyle/>
                    <a:p>
                      <a:endParaRPr lang="nb-NO"/>
                    </a:p>
                  </a:txBody>
                  <a:tcPr/>
                </a:tc>
                <a:tc>
                  <a:txBody>
                    <a:bodyPr/>
                    <a:lstStyle/>
                    <a:p>
                      <a:r>
                        <a:rPr lang="nb-NO" err="1"/>
                        <a:t>Voluntary</a:t>
                      </a:r>
                      <a:r>
                        <a:rPr lang="nb-NO"/>
                        <a:t> </a:t>
                      </a:r>
                      <a:r>
                        <a:rPr lang="nb-NO" err="1"/>
                        <a:t>state</a:t>
                      </a:r>
                      <a:r>
                        <a:rPr lang="nb-NO"/>
                        <a:t> </a:t>
                      </a:r>
                      <a:r>
                        <a:rPr lang="nb-NO" err="1"/>
                        <a:t>ordered</a:t>
                      </a:r>
                      <a:r>
                        <a:rPr lang="nb-NO"/>
                        <a:t> </a:t>
                      </a:r>
                      <a:r>
                        <a:rPr lang="nb-NO" err="1"/>
                        <a:t>measures</a:t>
                      </a:r>
                      <a:endParaRPr lang="nb-NO"/>
                    </a:p>
                  </a:txBody>
                  <a:tcPr/>
                </a:tc>
                <a:tc>
                  <a:txBody>
                    <a:bodyPr/>
                    <a:lstStyle/>
                    <a:p>
                      <a:r>
                        <a:rPr lang="nb-NO"/>
                        <a:t>…</a:t>
                      </a:r>
                      <a:r>
                        <a:rPr lang="nb-NO" err="1"/>
                        <a:t>involuntary</a:t>
                      </a:r>
                      <a:r>
                        <a:rPr lang="nb-NO"/>
                        <a:t> </a:t>
                      </a:r>
                      <a:r>
                        <a:rPr lang="nb-NO" err="1"/>
                        <a:t>guardianships</a:t>
                      </a:r>
                      <a:endParaRPr lang="nb-NO"/>
                    </a:p>
                  </a:txBody>
                  <a:tcPr/>
                </a:tc>
                <a:tc>
                  <a:txBody>
                    <a:bodyPr/>
                    <a:lstStyle/>
                    <a:p>
                      <a:r>
                        <a:rPr lang="nb-NO" err="1"/>
                        <a:t>Registered</a:t>
                      </a:r>
                      <a:r>
                        <a:rPr lang="nb-NO"/>
                        <a:t> and </a:t>
                      </a:r>
                      <a:r>
                        <a:rPr lang="nb-NO" err="1"/>
                        <a:t>confirmed</a:t>
                      </a:r>
                      <a:r>
                        <a:rPr lang="nb-NO"/>
                        <a:t> </a:t>
                      </a:r>
                      <a:r>
                        <a:rPr lang="nb-NO" err="1"/>
                        <a:t>CPAs</a:t>
                      </a:r>
                      <a:endParaRPr lang="nb-NO"/>
                    </a:p>
                  </a:txBody>
                  <a:tcPr/>
                </a:tc>
                <a:extLst>
                  <a:ext uri="{0D108BD9-81ED-4DB2-BD59-A6C34878D82A}">
                    <a16:rowId xmlns:a16="http://schemas.microsoft.com/office/drawing/2014/main" val="4211144903"/>
                  </a:ext>
                </a:extLst>
              </a:tr>
              <a:tr h="690452">
                <a:tc>
                  <a:txBody>
                    <a:bodyPr/>
                    <a:lstStyle/>
                    <a:p>
                      <a:r>
                        <a:rPr lang="nb-NO" err="1"/>
                        <a:t>Denmark</a:t>
                      </a:r>
                      <a:r>
                        <a:rPr lang="nb-NO"/>
                        <a:t> (2022)</a:t>
                      </a:r>
                    </a:p>
                  </a:txBody>
                  <a:tcPr/>
                </a:tc>
                <a:tc>
                  <a:txBody>
                    <a:bodyPr/>
                    <a:lstStyle/>
                    <a:p>
                      <a:r>
                        <a:rPr lang="nb-NO" err="1"/>
                        <a:t>no</a:t>
                      </a:r>
                      <a:r>
                        <a:rPr lang="nb-NO"/>
                        <a:t> </a:t>
                      </a:r>
                      <a:r>
                        <a:rPr lang="nb-NO" err="1"/>
                        <a:t>statistics</a:t>
                      </a:r>
                      <a:endParaRPr lang="nb-NO"/>
                    </a:p>
                  </a:txBody>
                  <a:tcPr/>
                </a:tc>
                <a:tc>
                  <a:txBody>
                    <a:bodyPr/>
                    <a:lstStyle/>
                    <a:p>
                      <a:r>
                        <a:rPr lang="nb-NO"/>
                        <a:t>2 334* - 7x</a:t>
                      </a:r>
                    </a:p>
                  </a:txBody>
                  <a:tcPr/>
                </a:tc>
                <a:tc>
                  <a:txBody>
                    <a:bodyPr/>
                    <a:lstStyle/>
                    <a:p>
                      <a:r>
                        <a:rPr lang="nb-NO"/>
                        <a:t>1.685 / </a:t>
                      </a:r>
                      <a:r>
                        <a:rPr lang="nb-NO" err="1"/>
                        <a:t>new</a:t>
                      </a:r>
                      <a:r>
                        <a:rPr lang="nb-NO"/>
                        <a:t> </a:t>
                      </a:r>
                      <a:r>
                        <a:rPr lang="nb-NO" err="1"/>
                        <a:t>CPAs</a:t>
                      </a:r>
                      <a:r>
                        <a:rPr lang="nb-NO"/>
                        <a:t> in force </a:t>
                      </a:r>
                      <a:endParaRPr lang="nb-NO">
                        <a:highlight>
                          <a:srgbClr val="FFFF00"/>
                        </a:highlight>
                      </a:endParaRPr>
                    </a:p>
                  </a:txBody>
                  <a:tcPr/>
                </a:tc>
                <a:extLst>
                  <a:ext uri="{0D108BD9-81ED-4DB2-BD59-A6C34878D82A}">
                    <a16:rowId xmlns:a16="http://schemas.microsoft.com/office/drawing/2014/main" val="2393107374"/>
                  </a:ext>
                </a:extLst>
              </a:tr>
              <a:tr h="690452">
                <a:tc>
                  <a:txBody>
                    <a:bodyPr/>
                    <a:lstStyle/>
                    <a:p>
                      <a:r>
                        <a:rPr lang="nb-NO" err="1"/>
                        <a:t>Sweden</a:t>
                      </a:r>
                      <a:r>
                        <a:rPr lang="nb-NO"/>
                        <a:t> (2022)</a:t>
                      </a:r>
                    </a:p>
                  </a:txBody>
                  <a:tcPr/>
                </a:tc>
                <a:tc>
                  <a:txBody>
                    <a:bodyPr/>
                    <a:lstStyle/>
                    <a:p>
                      <a:r>
                        <a:rPr lang="nb-NO"/>
                        <a:t>64 877</a:t>
                      </a:r>
                    </a:p>
                  </a:txBody>
                  <a:tcPr/>
                </a:tc>
                <a:tc>
                  <a:txBody>
                    <a:bodyPr/>
                    <a:lstStyle/>
                    <a:p>
                      <a:r>
                        <a:rPr lang="nb-NO"/>
                        <a:t>12 068 – 20x</a:t>
                      </a:r>
                    </a:p>
                  </a:txBody>
                  <a:tcPr/>
                </a:tc>
                <a:tc>
                  <a:txBody>
                    <a:bodyPr/>
                    <a:lstStyle/>
                    <a:p>
                      <a:r>
                        <a:rPr lang="nb-NO"/>
                        <a:t> </a:t>
                      </a:r>
                      <a:r>
                        <a:rPr lang="nb-NO" err="1"/>
                        <a:t>no</a:t>
                      </a:r>
                      <a:r>
                        <a:rPr lang="nb-NO"/>
                        <a:t> </a:t>
                      </a:r>
                      <a:r>
                        <a:rPr lang="nb-NO" err="1"/>
                        <a:t>statistics</a:t>
                      </a:r>
                      <a:endParaRPr lang="nb-NO"/>
                    </a:p>
                    <a:p>
                      <a:endParaRPr lang="nb-NO">
                        <a:highlight>
                          <a:srgbClr val="FFFF00"/>
                        </a:highlight>
                      </a:endParaRPr>
                    </a:p>
                  </a:txBody>
                  <a:tcPr/>
                </a:tc>
                <a:extLst>
                  <a:ext uri="{0D108BD9-81ED-4DB2-BD59-A6C34878D82A}">
                    <a16:rowId xmlns:a16="http://schemas.microsoft.com/office/drawing/2014/main" val="2911098979"/>
                  </a:ext>
                </a:extLst>
              </a:tr>
              <a:tr h="1165943">
                <a:tc>
                  <a:txBody>
                    <a:bodyPr/>
                    <a:lstStyle/>
                    <a:p>
                      <a:r>
                        <a:rPr lang="nb-NO"/>
                        <a:t>Norway (2024)</a:t>
                      </a:r>
                    </a:p>
                  </a:txBody>
                  <a:tcPr/>
                </a:tc>
                <a:tc>
                  <a:txBody>
                    <a:bodyPr/>
                    <a:lstStyle/>
                    <a:p>
                      <a:r>
                        <a:rPr lang="nb-NO"/>
                        <a:t>43  304</a:t>
                      </a:r>
                    </a:p>
                    <a:p>
                      <a:r>
                        <a:rPr lang="nb-NO">
                          <a:solidFill>
                            <a:srgbClr val="00B050"/>
                          </a:solidFill>
                          <a:highlight>
                            <a:srgbClr val="FFFF00"/>
                          </a:highlight>
                        </a:rPr>
                        <a:t>green and </a:t>
                      </a:r>
                      <a:r>
                        <a:rPr lang="nb-NO" err="1">
                          <a:solidFill>
                            <a:srgbClr val="00B050"/>
                          </a:solidFill>
                          <a:highlight>
                            <a:srgbClr val="FFFF00"/>
                          </a:highlight>
                        </a:rPr>
                        <a:t>yellow</a:t>
                      </a:r>
                      <a:endParaRPr lang="nb-NO">
                        <a:solidFill>
                          <a:srgbClr val="00B050"/>
                        </a:solidFill>
                        <a:highlight>
                          <a:srgbClr val="FFFF00"/>
                        </a:highlight>
                      </a:endParaRPr>
                    </a:p>
                  </a:txBody>
                  <a:tcPr/>
                </a:tc>
                <a:tc>
                  <a:txBody>
                    <a:bodyPr/>
                    <a:lstStyle/>
                    <a:p>
                      <a:r>
                        <a:rPr lang="nb-NO"/>
                        <a:t>      355* </a:t>
                      </a:r>
                      <a:r>
                        <a:rPr lang="nb-NO" b="1">
                          <a:solidFill>
                            <a:srgbClr val="FF0000"/>
                          </a:solidFill>
                        </a:rPr>
                        <a:t>red</a:t>
                      </a:r>
                    </a:p>
                  </a:txBody>
                  <a:tcPr/>
                </a:tc>
                <a:tc>
                  <a:txBody>
                    <a:bodyPr/>
                    <a:lstStyle/>
                    <a:p>
                      <a:r>
                        <a:rPr lang="nb-NO">
                          <a:highlight>
                            <a:srgbClr val="FFFFFF"/>
                          </a:highlight>
                        </a:rPr>
                        <a:t>3616 (2023) </a:t>
                      </a:r>
                      <a:r>
                        <a:rPr lang="nb-NO" err="1">
                          <a:highlight>
                            <a:srgbClr val="FFFFFF"/>
                          </a:highlight>
                        </a:rPr>
                        <a:t>new</a:t>
                      </a:r>
                      <a:r>
                        <a:rPr lang="nb-NO">
                          <a:highlight>
                            <a:srgbClr val="FFFFFF"/>
                          </a:highlight>
                        </a:rPr>
                        <a:t> </a:t>
                      </a:r>
                      <a:r>
                        <a:rPr lang="nb-NO" err="1">
                          <a:highlight>
                            <a:srgbClr val="FFFFFF"/>
                          </a:highlight>
                        </a:rPr>
                        <a:t>CPAs</a:t>
                      </a:r>
                      <a:r>
                        <a:rPr lang="nb-NO">
                          <a:highlight>
                            <a:srgbClr val="FFFFFF"/>
                          </a:highlight>
                        </a:rPr>
                        <a:t> in force and </a:t>
                      </a:r>
                      <a:r>
                        <a:rPr lang="nb-NO" err="1">
                          <a:highlight>
                            <a:srgbClr val="FFFFFF"/>
                          </a:highlight>
                        </a:rPr>
                        <a:t>registered</a:t>
                      </a:r>
                      <a:endParaRPr lang="nb-NO">
                        <a:highlight>
                          <a:srgbClr val="FFFFFF"/>
                        </a:highlight>
                      </a:endParaRPr>
                    </a:p>
                  </a:txBody>
                  <a:tcPr/>
                </a:tc>
                <a:extLst>
                  <a:ext uri="{0D108BD9-81ED-4DB2-BD59-A6C34878D82A}">
                    <a16:rowId xmlns:a16="http://schemas.microsoft.com/office/drawing/2014/main" val="4237562687"/>
                  </a:ext>
                </a:extLst>
              </a:tr>
            </a:tbl>
          </a:graphicData>
        </a:graphic>
      </p:graphicFrame>
      <p:sp>
        <p:nvSpPr>
          <p:cNvPr id="4" name="Oval 3">
            <a:extLst>
              <a:ext uri="{FF2B5EF4-FFF2-40B4-BE49-F238E27FC236}">
                <a16:creationId xmlns:a16="http://schemas.microsoft.com/office/drawing/2014/main" id="{C20FF959-DC3D-F819-789E-8C926E8FFFCA}"/>
              </a:ext>
            </a:extLst>
          </p:cNvPr>
          <p:cNvSpPr/>
          <p:nvPr/>
        </p:nvSpPr>
        <p:spPr>
          <a:xfrm>
            <a:off x="2976956" y="4798881"/>
            <a:ext cx="4166364" cy="1801299"/>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9091558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B133A6-B20F-4DB4-0780-D6FC0DD0A0E2}"/>
              </a:ext>
            </a:extLst>
          </p:cNvPr>
          <p:cNvSpPr>
            <a:spLocks noGrp="1"/>
          </p:cNvSpPr>
          <p:nvPr>
            <p:ph type="ftr" sz="quarter" idx="39"/>
          </p:nvPr>
        </p:nvSpPr>
        <p:spPr/>
        <p:txBody>
          <a:bodyPr/>
          <a:lstStyle/>
          <a:p>
            <a:endParaRPr lang="nb-NO"/>
          </a:p>
        </p:txBody>
      </p:sp>
      <p:sp>
        <p:nvSpPr>
          <p:cNvPr id="3" name="Slide Number Placeholder 2">
            <a:extLst>
              <a:ext uri="{FF2B5EF4-FFF2-40B4-BE49-F238E27FC236}">
                <a16:creationId xmlns:a16="http://schemas.microsoft.com/office/drawing/2014/main" id="{F2A39E45-CCF5-CD24-B696-81D3B52FF0F1}"/>
              </a:ext>
            </a:extLst>
          </p:cNvPr>
          <p:cNvSpPr>
            <a:spLocks noGrp="1"/>
          </p:cNvSpPr>
          <p:nvPr>
            <p:ph type="sldNum" sz="quarter" idx="40"/>
          </p:nvPr>
        </p:nvSpPr>
        <p:spPr/>
        <p:txBody>
          <a:bodyPr/>
          <a:lstStyle/>
          <a:p>
            <a:r>
              <a:rPr lang="en-US"/>
              <a:t>Page </a:t>
            </a:r>
            <a:fld id="{5251F420-7306-4E7C-A79E-F31A38F7D392}" type="slidenum">
              <a:rPr lang="en-US" smtClean="0"/>
              <a:pPr/>
              <a:t>4</a:t>
            </a:fld>
            <a:endParaRPr lang="en-US"/>
          </a:p>
        </p:txBody>
      </p:sp>
      <p:sp>
        <p:nvSpPr>
          <p:cNvPr id="4" name="Title 3">
            <a:extLst>
              <a:ext uri="{FF2B5EF4-FFF2-40B4-BE49-F238E27FC236}">
                <a16:creationId xmlns:a16="http://schemas.microsoft.com/office/drawing/2014/main" id="{B7192830-2CEA-C690-A838-693B7196CDD4}"/>
              </a:ext>
            </a:extLst>
          </p:cNvPr>
          <p:cNvSpPr>
            <a:spLocks noGrp="1"/>
          </p:cNvSpPr>
          <p:nvPr>
            <p:ph type="title"/>
          </p:nvPr>
        </p:nvSpPr>
        <p:spPr>
          <a:xfrm>
            <a:off x="360044" y="144379"/>
            <a:ext cx="11471910" cy="542658"/>
          </a:xfrm>
        </p:spPr>
        <p:txBody>
          <a:bodyPr/>
          <a:lstStyle/>
          <a:p>
            <a:r>
              <a:rPr lang="nb-NO" err="1"/>
              <a:t>Statutory</a:t>
            </a:r>
            <a:r>
              <a:rPr lang="nb-NO"/>
              <a:t> </a:t>
            </a:r>
            <a:r>
              <a:rPr lang="nb-NO" err="1"/>
              <a:t>measures</a:t>
            </a:r>
            <a:r>
              <a:rPr lang="nb-NO"/>
              <a:t> in Norway at a </a:t>
            </a:r>
            <a:r>
              <a:rPr lang="nb-NO" err="1"/>
              <a:t>glance</a:t>
            </a:r>
            <a:endParaRPr lang="nb-NO"/>
          </a:p>
        </p:txBody>
      </p:sp>
      <p:sp>
        <p:nvSpPr>
          <p:cNvPr id="8" name="Text Placeholder 7">
            <a:extLst>
              <a:ext uri="{FF2B5EF4-FFF2-40B4-BE49-F238E27FC236}">
                <a16:creationId xmlns:a16="http://schemas.microsoft.com/office/drawing/2014/main" id="{06FBE8EA-A61F-FFD9-4BB4-06B80C267DB4}"/>
              </a:ext>
            </a:extLst>
          </p:cNvPr>
          <p:cNvSpPr>
            <a:spLocks noGrp="1"/>
          </p:cNvSpPr>
          <p:nvPr>
            <p:ph type="body" sz="quarter" idx="28"/>
          </p:nvPr>
        </p:nvSpPr>
        <p:spPr>
          <a:xfrm>
            <a:off x="288759" y="902703"/>
            <a:ext cx="3313974" cy="542659"/>
          </a:xfrm>
          <a:solidFill>
            <a:srgbClr val="92D050"/>
          </a:solidFill>
          <a:ln>
            <a:solidFill>
              <a:srgbClr val="00B050"/>
            </a:solidFill>
          </a:ln>
        </p:spPr>
        <p:txBody>
          <a:bodyPr/>
          <a:lstStyle/>
          <a:p>
            <a:r>
              <a:rPr lang="nb-NO" err="1"/>
              <a:t>Measures</a:t>
            </a:r>
            <a:r>
              <a:rPr lang="nb-NO"/>
              <a:t> </a:t>
            </a:r>
            <a:r>
              <a:rPr lang="nb-NO" err="1"/>
              <a:t>based</a:t>
            </a:r>
            <a:r>
              <a:rPr lang="nb-NO"/>
              <a:t> </a:t>
            </a:r>
            <a:r>
              <a:rPr lang="nb-NO" err="1"/>
              <a:t>on</a:t>
            </a:r>
            <a:r>
              <a:rPr lang="nb-NO"/>
              <a:t> </a:t>
            </a:r>
            <a:r>
              <a:rPr lang="nb-NO" err="1"/>
              <a:t>the</a:t>
            </a:r>
            <a:r>
              <a:rPr lang="nb-NO"/>
              <a:t> </a:t>
            </a:r>
            <a:r>
              <a:rPr lang="nb-NO" err="1"/>
              <a:t>person’s</a:t>
            </a:r>
            <a:r>
              <a:rPr lang="nb-NO"/>
              <a:t> </a:t>
            </a:r>
            <a:r>
              <a:rPr lang="nb-NO" err="1"/>
              <a:t>consent</a:t>
            </a:r>
            <a:endParaRPr lang="nb-NO"/>
          </a:p>
        </p:txBody>
      </p:sp>
      <p:sp>
        <p:nvSpPr>
          <p:cNvPr id="9" name="Text Placeholder 8">
            <a:extLst>
              <a:ext uri="{FF2B5EF4-FFF2-40B4-BE49-F238E27FC236}">
                <a16:creationId xmlns:a16="http://schemas.microsoft.com/office/drawing/2014/main" id="{194A46D5-A097-8407-F4A9-D4AB4D1421CC}"/>
              </a:ext>
            </a:extLst>
          </p:cNvPr>
          <p:cNvSpPr>
            <a:spLocks noGrp="1"/>
          </p:cNvSpPr>
          <p:nvPr>
            <p:ph type="body" sz="quarter" idx="29"/>
          </p:nvPr>
        </p:nvSpPr>
        <p:spPr>
          <a:xfrm>
            <a:off x="288760" y="1576212"/>
            <a:ext cx="3313974" cy="610241"/>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txBody>
          <a:bodyPr/>
          <a:lstStyle/>
          <a:p>
            <a:r>
              <a:rPr lang="en-US"/>
              <a:t>The person has the ability to make a consent *Act sec 20</a:t>
            </a:r>
            <a:endParaRPr lang="nb-NO"/>
          </a:p>
        </p:txBody>
      </p:sp>
      <p:sp>
        <p:nvSpPr>
          <p:cNvPr id="12" name="Content Placeholder 11">
            <a:extLst>
              <a:ext uri="{FF2B5EF4-FFF2-40B4-BE49-F238E27FC236}">
                <a16:creationId xmlns:a16="http://schemas.microsoft.com/office/drawing/2014/main" id="{9621547A-04E0-9129-B92D-51F0E2E9120D}"/>
              </a:ext>
            </a:extLst>
          </p:cNvPr>
          <p:cNvSpPr>
            <a:spLocks noGrp="1"/>
          </p:cNvSpPr>
          <p:nvPr>
            <p:ph sz="quarter" idx="38"/>
          </p:nvPr>
        </p:nvSpPr>
        <p:spPr>
          <a:xfrm>
            <a:off x="288760" y="2237874"/>
            <a:ext cx="3313974" cy="3591425"/>
          </a:xfrm>
          <a:ln>
            <a:solidFill>
              <a:srgbClr val="00B050"/>
            </a:solidFill>
          </a:ln>
        </p:spPr>
        <p:txBody>
          <a:bodyPr/>
          <a:lstStyle/>
          <a:p>
            <a:pPr marL="0" indent="0">
              <a:buNone/>
            </a:pPr>
            <a:r>
              <a:rPr lang="en-US" sz="1800"/>
              <a:t>Guardianship </a:t>
            </a:r>
            <a:r>
              <a:rPr lang="en-US" sz="1800" b="1">
                <a:solidFill>
                  <a:srgbClr val="FF0000"/>
                </a:solidFill>
              </a:rPr>
              <a:t>is a voluntary support measure. </a:t>
            </a:r>
            <a:r>
              <a:rPr lang="en-US" sz="1800"/>
              <a:t>The person who wishes to receive support must consent in writing to:</a:t>
            </a:r>
          </a:p>
          <a:p>
            <a:pPr marL="342900" indent="-342900">
              <a:buAutoNum type="arabicPeriod"/>
            </a:pPr>
            <a:r>
              <a:rPr lang="en-US" sz="1800"/>
              <a:t>the establishment of the measure, </a:t>
            </a:r>
          </a:p>
          <a:p>
            <a:pPr marL="342900" indent="-342900">
              <a:buAutoNum type="arabicPeriod"/>
            </a:pPr>
            <a:r>
              <a:rPr lang="en-US" sz="1800"/>
              <a:t>the scope of the measure</a:t>
            </a:r>
          </a:p>
          <a:p>
            <a:pPr marL="342900" indent="-342900">
              <a:buAutoNum type="arabicPeriod"/>
            </a:pPr>
            <a:r>
              <a:rPr lang="en-US" sz="1800"/>
              <a:t> and who he/she want as guardian/support person.</a:t>
            </a:r>
            <a:endParaRPr lang="nb-NO" sz="1800"/>
          </a:p>
        </p:txBody>
      </p:sp>
      <p:sp>
        <p:nvSpPr>
          <p:cNvPr id="7" name="Text Placeholder 6">
            <a:extLst>
              <a:ext uri="{FF2B5EF4-FFF2-40B4-BE49-F238E27FC236}">
                <a16:creationId xmlns:a16="http://schemas.microsoft.com/office/drawing/2014/main" id="{4159AEB5-3DC7-80A9-8B7C-510C81C28E6E}"/>
              </a:ext>
            </a:extLst>
          </p:cNvPr>
          <p:cNvSpPr>
            <a:spLocks noGrp="1"/>
          </p:cNvSpPr>
          <p:nvPr>
            <p:ph type="body" sz="quarter" idx="20"/>
          </p:nvPr>
        </p:nvSpPr>
        <p:spPr>
          <a:xfrm>
            <a:off x="3972642" y="902704"/>
            <a:ext cx="4380343" cy="542658"/>
          </a:xfrm>
          <a:solidFill>
            <a:schemeClr val="accent2">
              <a:lumMod val="75000"/>
            </a:schemeClr>
          </a:solidFill>
          <a:ln>
            <a:solidFill>
              <a:srgbClr val="FFC000"/>
            </a:solidFill>
          </a:ln>
        </p:spPr>
        <p:txBody>
          <a:bodyPr/>
          <a:lstStyle/>
          <a:p>
            <a:r>
              <a:rPr lang="en-US"/>
              <a:t>Measures based on interpretation of will and preferences…</a:t>
            </a:r>
            <a:endParaRPr lang="nb-NO"/>
          </a:p>
        </p:txBody>
      </p:sp>
      <p:sp>
        <p:nvSpPr>
          <p:cNvPr id="10" name="Text Placeholder 9">
            <a:extLst>
              <a:ext uri="{FF2B5EF4-FFF2-40B4-BE49-F238E27FC236}">
                <a16:creationId xmlns:a16="http://schemas.microsoft.com/office/drawing/2014/main" id="{27C18682-0786-88C2-B1F1-38E8477301BB}"/>
              </a:ext>
            </a:extLst>
          </p:cNvPr>
          <p:cNvSpPr>
            <a:spLocks noGrp="1"/>
          </p:cNvSpPr>
          <p:nvPr>
            <p:ph type="body" sz="quarter" idx="32"/>
          </p:nvPr>
        </p:nvSpPr>
        <p:spPr>
          <a:xfrm>
            <a:off x="3972642" y="1524791"/>
            <a:ext cx="4380343" cy="661662"/>
          </a:xfrm>
          <a:solidFill>
            <a:schemeClr val="accent2"/>
          </a:solidFill>
        </p:spPr>
        <p:txBody>
          <a:bodyPr/>
          <a:lstStyle/>
          <a:p>
            <a:r>
              <a:rPr lang="en-US"/>
              <a:t>The person has not the ability to consent *Act sec 20</a:t>
            </a:r>
            <a:endParaRPr lang="nb-NO"/>
          </a:p>
        </p:txBody>
      </p:sp>
      <p:sp>
        <p:nvSpPr>
          <p:cNvPr id="13" name="Content Placeholder 12">
            <a:extLst>
              <a:ext uri="{FF2B5EF4-FFF2-40B4-BE49-F238E27FC236}">
                <a16:creationId xmlns:a16="http://schemas.microsoft.com/office/drawing/2014/main" id="{B5C2AC59-40C8-B38B-15BF-7AD0C2AE3ED9}"/>
              </a:ext>
            </a:extLst>
          </p:cNvPr>
          <p:cNvSpPr>
            <a:spLocks noGrp="1"/>
          </p:cNvSpPr>
          <p:nvPr>
            <p:ph sz="quarter" idx="41"/>
          </p:nvPr>
        </p:nvSpPr>
        <p:spPr>
          <a:xfrm>
            <a:off x="3972642" y="2237874"/>
            <a:ext cx="4380344" cy="4475747"/>
          </a:xfrm>
          <a:ln>
            <a:solidFill>
              <a:schemeClr val="accent5">
                <a:lumMod val="60000"/>
                <a:lumOff val="40000"/>
              </a:schemeClr>
            </a:solidFill>
          </a:ln>
        </p:spPr>
        <p:txBody>
          <a:bodyPr/>
          <a:lstStyle/>
          <a:p>
            <a:pPr marL="0" indent="0">
              <a:buNone/>
            </a:pPr>
            <a:r>
              <a:rPr lang="en-US" sz="1600"/>
              <a:t>If the person is unable to form, maintain or communicate his or her wishes, the best interpretation of the person's will and preferences shall form the basis for the assessment of whether he or she wants support, and for the assessment of the scope of the measure and who is to be the support person/guardian. In the interpretation, emphasis shall be placed on what the person expresses, the person's values, beliefs, previous wishes and preferences, the person's understanding and how someone who has had permanent and ongoing contact with the person interprets the person's will and preferences. Guardianship cannot be established if, after an overall assessment, it is assumed that this would be contrary to the person's wishes. The person has the right to reasonable accommodation.</a:t>
            </a:r>
            <a:endParaRPr lang="nb-NO" sz="1600"/>
          </a:p>
        </p:txBody>
      </p:sp>
      <p:sp>
        <p:nvSpPr>
          <p:cNvPr id="6" name="Text Placeholder 5">
            <a:extLst>
              <a:ext uri="{FF2B5EF4-FFF2-40B4-BE49-F238E27FC236}">
                <a16:creationId xmlns:a16="http://schemas.microsoft.com/office/drawing/2014/main" id="{0793E1A0-F305-17E7-4441-6DB758EE0959}"/>
              </a:ext>
            </a:extLst>
          </p:cNvPr>
          <p:cNvSpPr>
            <a:spLocks noGrp="1"/>
          </p:cNvSpPr>
          <p:nvPr>
            <p:ph type="body" sz="quarter" idx="18"/>
          </p:nvPr>
        </p:nvSpPr>
        <p:spPr>
          <a:xfrm>
            <a:off x="8722894" y="902704"/>
            <a:ext cx="3105931" cy="542658"/>
          </a:xfrm>
          <a:solidFill>
            <a:schemeClr val="accent1">
              <a:lumMod val="60000"/>
              <a:lumOff val="40000"/>
            </a:schemeClr>
          </a:solidFill>
          <a:ln>
            <a:solidFill>
              <a:schemeClr val="accent1">
                <a:lumMod val="75000"/>
              </a:schemeClr>
            </a:solidFill>
          </a:ln>
        </p:spPr>
        <p:txBody>
          <a:bodyPr/>
          <a:lstStyle/>
          <a:p>
            <a:r>
              <a:rPr lang="en-US"/>
              <a:t>Measures based on </a:t>
            </a:r>
            <a:r>
              <a:rPr lang="nb-NO"/>
              <a:t>«best </a:t>
            </a:r>
            <a:r>
              <a:rPr lang="nb-NO" err="1"/>
              <a:t>interest</a:t>
            </a:r>
            <a:r>
              <a:rPr lang="nb-NO"/>
              <a:t>» (</a:t>
            </a:r>
            <a:r>
              <a:rPr lang="nb-NO" err="1"/>
              <a:t>coercion</a:t>
            </a:r>
            <a:r>
              <a:rPr lang="nb-NO"/>
              <a:t>)</a:t>
            </a:r>
          </a:p>
        </p:txBody>
      </p:sp>
      <p:sp>
        <p:nvSpPr>
          <p:cNvPr id="11" name="Text Placeholder 10">
            <a:extLst>
              <a:ext uri="{FF2B5EF4-FFF2-40B4-BE49-F238E27FC236}">
                <a16:creationId xmlns:a16="http://schemas.microsoft.com/office/drawing/2014/main" id="{8CBCC3EA-1DE5-2D00-5342-1DD26CA88A27}"/>
              </a:ext>
            </a:extLst>
          </p:cNvPr>
          <p:cNvSpPr>
            <a:spLocks noGrp="1"/>
          </p:cNvSpPr>
          <p:nvPr>
            <p:ph type="body" sz="quarter" idx="33"/>
          </p:nvPr>
        </p:nvSpPr>
        <p:spPr>
          <a:xfrm>
            <a:off x="8722894" y="1445362"/>
            <a:ext cx="3105932" cy="792511"/>
          </a:xfrm>
          <a:solidFill>
            <a:schemeClr val="accent1">
              <a:lumMod val="20000"/>
              <a:lumOff val="80000"/>
            </a:schemeClr>
          </a:solidFill>
        </p:spPr>
        <p:txBody>
          <a:bodyPr/>
          <a:lstStyle/>
          <a:p>
            <a:r>
              <a:rPr lang="nb-NO"/>
              <a:t>The </a:t>
            </a:r>
            <a:r>
              <a:rPr lang="nb-NO" err="1"/>
              <a:t>court</a:t>
            </a:r>
            <a:r>
              <a:rPr lang="nb-NO"/>
              <a:t> </a:t>
            </a:r>
            <a:r>
              <a:rPr lang="nb-NO" err="1"/>
              <a:t>can</a:t>
            </a:r>
            <a:r>
              <a:rPr lang="nb-NO"/>
              <a:t> limit </a:t>
            </a:r>
            <a:r>
              <a:rPr lang="nb-NO" err="1"/>
              <a:t>the</a:t>
            </a:r>
            <a:r>
              <a:rPr lang="nb-NO"/>
              <a:t> legal </a:t>
            </a:r>
            <a:r>
              <a:rPr lang="nb-NO" err="1"/>
              <a:t>capasity</a:t>
            </a:r>
            <a:r>
              <a:rPr lang="nb-NO"/>
              <a:t> in </a:t>
            </a:r>
            <a:r>
              <a:rPr lang="nb-NO" err="1"/>
              <a:t>specific</a:t>
            </a:r>
            <a:r>
              <a:rPr lang="nb-NO"/>
              <a:t> areas, *</a:t>
            </a:r>
            <a:r>
              <a:rPr lang="nb-NO" err="1"/>
              <a:t>Act</a:t>
            </a:r>
            <a:r>
              <a:rPr lang="nb-NO"/>
              <a:t> </a:t>
            </a:r>
            <a:r>
              <a:rPr lang="nb-NO" err="1"/>
              <a:t>new</a:t>
            </a:r>
            <a:r>
              <a:rPr lang="nb-NO"/>
              <a:t> sec 22</a:t>
            </a:r>
          </a:p>
        </p:txBody>
      </p:sp>
      <p:sp>
        <p:nvSpPr>
          <p:cNvPr id="14" name="Content Placeholder 13">
            <a:extLst>
              <a:ext uri="{FF2B5EF4-FFF2-40B4-BE49-F238E27FC236}">
                <a16:creationId xmlns:a16="http://schemas.microsoft.com/office/drawing/2014/main" id="{00E6C7A9-E8F3-7703-72A5-E83DA2ED9E47}"/>
              </a:ext>
            </a:extLst>
          </p:cNvPr>
          <p:cNvSpPr>
            <a:spLocks noGrp="1"/>
          </p:cNvSpPr>
          <p:nvPr>
            <p:ph sz="quarter" idx="42"/>
          </p:nvPr>
        </p:nvSpPr>
        <p:spPr>
          <a:xfrm>
            <a:off x="8719765" y="2346159"/>
            <a:ext cx="3105932" cy="4367462"/>
          </a:xfrm>
          <a:ln>
            <a:solidFill>
              <a:schemeClr val="accent1">
                <a:lumMod val="75000"/>
              </a:schemeClr>
            </a:solidFill>
          </a:ln>
        </p:spPr>
        <p:txBody>
          <a:bodyPr/>
          <a:lstStyle/>
          <a:p>
            <a:pPr marL="0" indent="0">
              <a:buNone/>
            </a:pPr>
            <a:r>
              <a:rPr lang="en-US" sz="1800"/>
              <a:t>If the person:</a:t>
            </a:r>
          </a:p>
          <a:p>
            <a:pPr marL="342900" indent="-342900">
              <a:buAutoNum type="arabicPeriod"/>
            </a:pPr>
            <a:r>
              <a:rPr lang="en-US" sz="1800"/>
              <a:t>is financially exploited </a:t>
            </a:r>
          </a:p>
          <a:p>
            <a:pPr marL="342900" indent="-342900">
              <a:buAutoNum type="arabicPeriod"/>
            </a:pPr>
            <a:r>
              <a:rPr lang="en-US" sz="1800"/>
              <a:t>disposes of his/her assets or other financial interests in a way that give a significant risk that the person will not be able to support herself/himself/ his/her family </a:t>
            </a:r>
          </a:p>
          <a:p>
            <a:pPr marL="342900" indent="-342900">
              <a:buAutoNum type="arabicPeriod"/>
            </a:pPr>
            <a:r>
              <a:rPr lang="en-US" sz="1800"/>
              <a:t>significantly reduces his/her assets to an extent that must be assumed not in accordance with the person's own wishes</a:t>
            </a:r>
            <a:endParaRPr lang="nb-NO" sz="1800"/>
          </a:p>
        </p:txBody>
      </p:sp>
    </p:spTree>
    <p:extLst>
      <p:ext uri="{BB962C8B-B14F-4D97-AF65-F5344CB8AC3E}">
        <p14:creationId xmlns:p14="http://schemas.microsoft.com/office/powerpoint/2010/main" val="17580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B2CB54-7E2C-0DD4-41FE-9B6F9CE4F1A0}"/>
              </a:ext>
            </a:extLst>
          </p:cNvPr>
          <p:cNvSpPr>
            <a:spLocks noGrp="1"/>
          </p:cNvSpPr>
          <p:nvPr>
            <p:ph type="ftr" sz="quarter" idx="32"/>
          </p:nvPr>
        </p:nvSpPr>
        <p:spPr/>
        <p:txBody>
          <a:bodyPr/>
          <a:lstStyle/>
          <a:p>
            <a:endParaRPr lang="nb-NO"/>
          </a:p>
        </p:txBody>
      </p:sp>
      <p:sp>
        <p:nvSpPr>
          <p:cNvPr id="3" name="Slide Number Placeholder 2">
            <a:extLst>
              <a:ext uri="{FF2B5EF4-FFF2-40B4-BE49-F238E27FC236}">
                <a16:creationId xmlns:a16="http://schemas.microsoft.com/office/drawing/2014/main" id="{42933C87-2A32-53FC-A116-2FF1103A91CC}"/>
              </a:ext>
            </a:extLst>
          </p:cNvPr>
          <p:cNvSpPr>
            <a:spLocks noGrp="1"/>
          </p:cNvSpPr>
          <p:nvPr>
            <p:ph type="sldNum" sz="quarter" idx="33"/>
          </p:nvPr>
        </p:nvSpPr>
        <p:spPr/>
        <p:txBody>
          <a:bodyPr/>
          <a:lstStyle/>
          <a:p>
            <a:r>
              <a:rPr lang="en-US"/>
              <a:t>Page </a:t>
            </a:r>
            <a:fld id="{5251F420-7306-4E7C-A79E-F31A38F7D392}" type="slidenum">
              <a:rPr lang="en-US" smtClean="0"/>
              <a:pPr/>
              <a:t>5</a:t>
            </a:fld>
            <a:endParaRPr lang="en-US"/>
          </a:p>
        </p:txBody>
      </p:sp>
      <p:sp>
        <p:nvSpPr>
          <p:cNvPr id="4" name="Title 3">
            <a:extLst>
              <a:ext uri="{FF2B5EF4-FFF2-40B4-BE49-F238E27FC236}">
                <a16:creationId xmlns:a16="http://schemas.microsoft.com/office/drawing/2014/main" id="{92285324-B56F-570B-66E9-56453FF9F445}"/>
              </a:ext>
            </a:extLst>
          </p:cNvPr>
          <p:cNvSpPr>
            <a:spLocks noGrp="1"/>
          </p:cNvSpPr>
          <p:nvPr>
            <p:ph type="title"/>
          </p:nvPr>
        </p:nvSpPr>
        <p:spPr/>
        <p:txBody>
          <a:bodyPr/>
          <a:lstStyle/>
          <a:p>
            <a:r>
              <a:rPr lang="nb-NO" b="1"/>
              <a:t>Legal </a:t>
            </a:r>
            <a:r>
              <a:rPr lang="nb-NO" b="1" err="1"/>
              <a:t>tools</a:t>
            </a:r>
            <a:r>
              <a:rPr lang="nb-NO" b="1"/>
              <a:t> to </a:t>
            </a:r>
            <a:r>
              <a:rPr lang="nb-NO" b="1" err="1"/>
              <a:t>secure</a:t>
            </a:r>
            <a:r>
              <a:rPr lang="nb-NO" b="1"/>
              <a:t> </a:t>
            </a:r>
            <a:r>
              <a:rPr lang="nb-NO" b="1" err="1"/>
              <a:t>supported</a:t>
            </a:r>
            <a:r>
              <a:rPr lang="nb-NO" b="1"/>
              <a:t> </a:t>
            </a:r>
            <a:r>
              <a:rPr lang="nb-NO" b="1" err="1"/>
              <a:t>desision-making</a:t>
            </a:r>
            <a:r>
              <a:rPr lang="nb-NO" b="1"/>
              <a:t> </a:t>
            </a:r>
          </a:p>
        </p:txBody>
      </p:sp>
      <p:sp>
        <p:nvSpPr>
          <p:cNvPr id="6" name="Content Placeholder 5">
            <a:extLst>
              <a:ext uri="{FF2B5EF4-FFF2-40B4-BE49-F238E27FC236}">
                <a16:creationId xmlns:a16="http://schemas.microsoft.com/office/drawing/2014/main" id="{B033391B-2293-92D5-9738-F48F235ADCE9}"/>
              </a:ext>
            </a:extLst>
          </p:cNvPr>
          <p:cNvSpPr>
            <a:spLocks noGrp="1"/>
          </p:cNvSpPr>
          <p:nvPr>
            <p:ph sz="quarter" idx="34"/>
          </p:nvPr>
        </p:nvSpPr>
        <p:spPr>
          <a:xfrm>
            <a:off x="360044" y="974558"/>
            <a:ext cx="11471910" cy="5288969"/>
          </a:xfrm>
        </p:spPr>
        <p:txBody>
          <a:bodyPr/>
          <a:lstStyle/>
          <a:p>
            <a:pPr marL="0" indent="0">
              <a:buNone/>
            </a:pPr>
            <a:r>
              <a:rPr lang="en-US" sz="2800"/>
              <a:t>The right to reasonable accommodation and the right to conversation in person (Act § 20 and § 59 (1) letter e):</a:t>
            </a:r>
          </a:p>
          <a:p>
            <a:pPr marL="0" indent="0">
              <a:buNone/>
            </a:pPr>
            <a:r>
              <a:rPr lang="en-US" sz="2800"/>
              <a:t> Preparatory works, underline</a:t>
            </a:r>
            <a:r>
              <a:rPr lang="en-US"/>
              <a:t>: </a:t>
            </a:r>
          </a:p>
          <a:p>
            <a:pPr marL="855034" lvl="1" indent="-457200">
              <a:buAutoNum type="arabicPeriod"/>
            </a:pPr>
            <a:r>
              <a:rPr lang="en-US"/>
              <a:t>CRPD articles 2 and 5(3)</a:t>
            </a:r>
          </a:p>
          <a:p>
            <a:pPr marL="855034" lvl="1" indent="-457200">
              <a:buAutoNum type="arabicPeriod"/>
            </a:pPr>
            <a:r>
              <a:rPr lang="en-US"/>
              <a:t>Forms of communication tailored to the adult’s needs </a:t>
            </a:r>
          </a:p>
          <a:p>
            <a:pPr marL="1312257" lvl="2" indent="-457200">
              <a:buAutoNum type="arabicPeriod"/>
            </a:pPr>
            <a:r>
              <a:rPr lang="en-US"/>
              <a:t>“language” may include Braille, tactile communication, accessible multimedia, audio, alternative forms, means and formats of communication etc.</a:t>
            </a:r>
          </a:p>
          <a:p>
            <a:pPr marL="1312257" lvl="2" indent="-457200">
              <a:buAutoNum type="arabicPeriod"/>
            </a:pPr>
            <a:r>
              <a:rPr lang="en-US"/>
              <a:t>Facilitation can also take place through the use of an assistant who has experience in communicating with the person</a:t>
            </a:r>
          </a:p>
          <a:p>
            <a:pPr marL="1312257" lvl="2" indent="-457200">
              <a:buAutoNum type="arabicPeriod"/>
            </a:pPr>
            <a:r>
              <a:rPr lang="en-US"/>
              <a:t>Focus on the person: using sufficient time and ensuring that the person is rested etc.</a:t>
            </a:r>
          </a:p>
          <a:p>
            <a:pPr marL="855034" lvl="1" indent="-457200">
              <a:buAutoNum type="arabicPeriod"/>
            </a:pPr>
            <a:r>
              <a:rPr lang="en-US"/>
              <a:t>Forms of communication In CRPD/C/GC/1, paragraph 29(c), the CRPD Committee has pointed out that a “</a:t>
            </a:r>
            <a:r>
              <a:rPr lang="en-US" b="1"/>
              <a:t>person's mode of communication</a:t>
            </a:r>
            <a:r>
              <a:rPr lang="en-US"/>
              <a:t> must not be a barrier to obtaining support in decision-making, even where this communication is non-conventional, or understood by very few people”. </a:t>
            </a:r>
            <a:endParaRPr lang="nb-NO"/>
          </a:p>
        </p:txBody>
      </p:sp>
    </p:spTree>
    <p:extLst>
      <p:ext uri="{BB962C8B-B14F-4D97-AF65-F5344CB8AC3E}">
        <p14:creationId xmlns:p14="http://schemas.microsoft.com/office/powerpoint/2010/main" val="418048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E7A7A3-3849-9E57-1175-8FC2DFE03611}"/>
              </a:ext>
            </a:extLst>
          </p:cNvPr>
          <p:cNvSpPr>
            <a:spLocks noGrp="1"/>
          </p:cNvSpPr>
          <p:nvPr>
            <p:ph type="ftr" sz="quarter" idx="29"/>
          </p:nvPr>
        </p:nvSpPr>
        <p:spPr/>
        <p:txBody>
          <a:bodyPr/>
          <a:lstStyle/>
          <a:p>
            <a:endParaRPr lang="nb-NO"/>
          </a:p>
        </p:txBody>
      </p:sp>
      <p:sp>
        <p:nvSpPr>
          <p:cNvPr id="3" name="Slide Number Placeholder 2">
            <a:extLst>
              <a:ext uri="{FF2B5EF4-FFF2-40B4-BE49-F238E27FC236}">
                <a16:creationId xmlns:a16="http://schemas.microsoft.com/office/drawing/2014/main" id="{9D8ADC60-D002-1EED-E199-DBBAA318632B}"/>
              </a:ext>
            </a:extLst>
          </p:cNvPr>
          <p:cNvSpPr>
            <a:spLocks noGrp="1"/>
          </p:cNvSpPr>
          <p:nvPr>
            <p:ph type="sldNum" sz="quarter" idx="30"/>
          </p:nvPr>
        </p:nvSpPr>
        <p:spPr/>
        <p:txBody>
          <a:bodyPr/>
          <a:lstStyle/>
          <a:p>
            <a:r>
              <a:rPr lang="en-US"/>
              <a:t>Page </a:t>
            </a:r>
            <a:fld id="{5251F420-7306-4E7C-A79E-F31A38F7D392}" type="slidenum">
              <a:rPr lang="en-US" smtClean="0"/>
              <a:pPr/>
              <a:t>6</a:t>
            </a:fld>
            <a:endParaRPr lang="en-US"/>
          </a:p>
        </p:txBody>
      </p:sp>
      <p:sp>
        <p:nvSpPr>
          <p:cNvPr id="4" name="Title 3">
            <a:extLst>
              <a:ext uri="{FF2B5EF4-FFF2-40B4-BE49-F238E27FC236}">
                <a16:creationId xmlns:a16="http://schemas.microsoft.com/office/drawing/2014/main" id="{87E7C9CF-CA33-A4E8-72D3-D74BE3463A5C}"/>
              </a:ext>
            </a:extLst>
          </p:cNvPr>
          <p:cNvSpPr>
            <a:spLocks noGrp="1"/>
          </p:cNvSpPr>
          <p:nvPr>
            <p:ph type="title"/>
          </p:nvPr>
        </p:nvSpPr>
        <p:spPr/>
        <p:txBody>
          <a:bodyPr/>
          <a:lstStyle/>
          <a:p>
            <a:r>
              <a:rPr lang="en-US"/>
              <a:t>Content and scope of the statutory measure, Act sec. 21 </a:t>
            </a:r>
            <a:endParaRPr lang="nb-NO"/>
          </a:p>
        </p:txBody>
      </p:sp>
      <p:sp>
        <p:nvSpPr>
          <p:cNvPr id="5" name="Content Placeholder 4">
            <a:extLst>
              <a:ext uri="{FF2B5EF4-FFF2-40B4-BE49-F238E27FC236}">
                <a16:creationId xmlns:a16="http://schemas.microsoft.com/office/drawing/2014/main" id="{A1473D10-BB02-27C9-C24F-D034FCC56ADD}"/>
              </a:ext>
            </a:extLst>
          </p:cNvPr>
          <p:cNvSpPr>
            <a:spLocks noGrp="1"/>
          </p:cNvSpPr>
          <p:nvPr>
            <p:ph sz="quarter" idx="28"/>
          </p:nvPr>
        </p:nvSpPr>
        <p:spPr/>
        <p:txBody>
          <a:bodyPr/>
          <a:lstStyle/>
          <a:p>
            <a:r>
              <a:rPr lang="en-US"/>
              <a:t>As long as the legal capacity is  not restricted, cf. section 22 (</a:t>
            </a:r>
            <a:r>
              <a:rPr lang="en-US">
                <a:solidFill>
                  <a:srgbClr val="FF0000"/>
                </a:solidFill>
              </a:rPr>
              <a:t>RED</a:t>
            </a:r>
            <a:r>
              <a:rPr lang="en-US"/>
              <a:t>)</a:t>
            </a:r>
          </a:p>
          <a:p>
            <a:r>
              <a:rPr lang="en-US"/>
              <a:t>The person may </a:t>
            </a:r>
            <a:r>
              <a:rPr lang="en-US">
                <a:highlight>
                  <a:srgbClr val="FFFF00"/>
                </a:highlight>
              </a:rPr>
              <a:t>(</a:t>
            </a:r>
            <a:r>
              <a:rPr lang="en-US">
                <a:solidFill>
                  <a:srgbClr val="00B050"/>
                </a:solidFill>
                <a:highlight>
                  <a:srgbClr val="FFFF00"/>
                </a:highlight>
              </a:rPr>
              <a:t>yellow and green</a:t>
            </a:r>
            <a:r>
              <a:rPr lang="en-US">
                <a:highlight>
                  <a:srgbClr val="FFFF00"/>
                </a:highlight>
              </a:rPr>
              <a:t>):</a:t>
            </a:r>
          </a:p>
          <a:p>
            <a:pPr marL="457200" indent="-457200">
              <a:buAutoNum type="arabicPeriod"/>
            </a:pPr>
            <a:r>
              <a:rPr lang="en-US"/>
              <a:t>perform legal acts and dispose of his or her assets. </a:t>
            </a:r>
          </a:p>
          <a:p>
            <a:pPr marL="457200" indent="-457200">
              <a:buAutoNum type="arabicPeriod"/>
            </a:pPr>
            <a:r>
              <a:rPr lang="en-US"/>
              <a:t>revoke a disposition made by the support person/guardian, as long as no one has acquired a right under it.</a:t>
            </a:r>
          </a:p>
          <a:p>
            <a:pPr marL="0" indent="0"/>
            <a:r>
              <a:rPr lang="en-US"/>
              <a:t>A decision on a </a:t>
            </a:r>
            <a:r>
              <a:rPr lang="en-US" err="1"/>
              <a:t>statuory</a:t>
            </a:r>
            <a:r>
              <a:rPr lang="en-US"/>
              <a:t> must expressly state:</a:t>
            </a:r>
          </a:p>
          <a:p>
            <a:pPr marL="457200" indent="-457200">
              <a:buAutoNum type="arabicPeriod"/>
            </a:pPr>
            <a:r>
              <a:rPr lang="en-US"/>
              <a:t>the scope of the measure, including whether it should be limited in terms of content or duration. </a:t>
            </a:r>
          </a:p>
          <a:p>
            <a:pPr marL="457200" indent="-457200">
              <a:buAutoNum type="arabicPeriod"/>
            </a:pPr>
            <a:r>
              <a:rPr lang="en-US"/>
              <a:t>the measure shall not be made more extensive than necessary. </a:t>
            </a:r>
          </a:p>
        </p:txBody>
      </p:sp>
    </p:spTree>
    <p:extLst>
      <p:ext uri="{BB962C8B-B14F-4D97-AF65-F5344CB8AC3E}">
        <p14:creationId xmlns:p14="http://schemas.microsoft.com/office/powerpoint/2010/main" val="151075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29C4DA-2AC6-0776-508B-C077F0592D33}"/>
              </a:ext>
            </a:extLst>
          </p:cNvPr>
          <p:cNvSpPr>
            <a:spLocks noGrp="1"/>
          </p:cNvSpPr>
          <p:nvPr>
            <p:ph type="ftr" sz="quarter" idx="29"/>
          </p:nvPr>
        </p:nvSpPr>
        <p:spPr/>
        <p:txBody>
          <a:bodyPr/>
          <a:lstStyle/>
          <a:p>
            <a:endParaRPr lang="nb-NO"/>
          </a:p>
        </p:txBody>
      </p:sp>
      <p:sp>
        <p:nvSpPr>
          <p:cNvPr id="3" name="Slide Number Placeholder 2">
            <a:extLst>
              <a:ext uri="{FF2B5EF4-FFF2-40B4-BE49-F238E27FC236}">
                <a16:creationId xmlns:a16="http://schemas.microsoft.com/office/drawing/2014/main" id="{C4D9F457-CA3B-D0C2-CEB2-DCDC0032FBDA}"/>
              </a:ext>
            </a:extLst>
          </p:cNvPr>
          <p:cNvSpPr>
            <a:spLocks noGrp="1"/>
          </p:cNvSpPr>
          <p:nvPr>
            <p:ph type="sldNum" sz="quarter" idx="30"/>
          </p:nvPr>
        </p:nvSpPr>
        <p:spPr/>
        <p:txBody>
          <a:bodyPr/>
          <a:lstStyle/>
          <a:p>
            <a:r>
              <a:rPr lang="en-US"/>
              <a:t>Page </a:t>
            </a:r>
            <a:fld id="{5251F420-7306-4E7C-A79E-F31A38F7D392}" type="slidenum">
              <a:rPr lang="en-US" smtClean="0"/>
              <a:pPr/>
              <a:t>7</a:t>
            </a:fld>
            <a:endParaRPr lang="en-US"/>
          </a:p>
        </p:txBody>
      </p:sp>
      <p:sp>
        <p:nvSpPr>
          <p:cNvPr id="4" name="Title 3">
            <a:extLst>
              <a:ext uri="{FF2B5EF4-FFF2-40B4-BE49-F238E27FC236}">
                <a16:creationId xmlns:a16="http://schemas.microsoft.com/office/drawing/2014/main" id="{60BC389F-22EC-09C5-FB50-3EAD39C86230}"/>
              </a:ext>
            </a:extLst>
          </p:cNvPr>
          <p:cNvSpPr>
            <a:spLocks noGrp="1"/>
          </p:cNvSpPr>
          <p:nvPr>
            <p:ph type="title"/>
          </p:nvPr>
        </p:nvSpPr>
        <p:spPr/>
        <p:txBody>
          <a:bodyPr/>
          <a:lstStyle/>
          <a:p>
            <a:r>
              <a:rPr lang="en-US" err="1"/>
              <a:t>Huskelapp</a:t>
            </a:r>
            <a:r>
              <a:rPr lang="en-US"/>
              <a:t>: 10.00 - 12.00 Session I: Statutory measures</a:t>
            </a:r>
            <a:br>
              <a:rPr lang="en-US"/>
            </a:br>
            <a:endParaRPr lang="nb-NO"/>
          </a:p>
        </p:txBody>
      </p:sp>
      <p:sp>
        <p:nvSpPr>
          <p:cNvPr id="5" name="Content Placeholder 4">
            <a:extLst>
              <a:ext uri="{FF2B5EF4-FFF2-40B4-BE49-F238E27FC236}">
                <a16:creationId xmlns:a16="http://schemas.microsoft.com/office/drawing/2014/main" id="{86DDD1E7-6107-C44D-9AD5-6E3411620373}"/>
              </a:ext>
            </a:extLst>
          </p:cNvPr>
          <p:cNvSpPr>
            <a:spLocks noGrp="1"/>
          </p:cNvSpPr>
          <p:nvPr>
            <p:ph sz="quarter" idx="28"/>
          </p:nvPr>
        </p:nvSpPr>
        <p:spPr>
          <a:xfrm>
            <a:off x="360044" y="1100773"/>
            <a:ext cx="11471910" cy="4817312"/>
          </a:xfrm>
        </p:spPr>
        <p:txBody>
          <a:bodyPr/>
          <a:lstStyle/>
          <a:p>
            <a:r>
              <a:rPr lang="nb-NO" err="1"/>
              <a:t>Introduction</a:t>
            </a:r>
            <a:r>
              <a:rPr lang="nb-NO"/>
              <a:t>: </a:t>
            </a:r>
            <a:r>
              <a:rPr lang="nb-NO" err="1"/>
              <a:t>Comparative</a:t>
            </a:r>
            <a:r>
              <a:rPr lang="nb-NO"/>
              <a:t> </a:t>
            </a:r>
            <a:r>
              <a:rPr lang="nb-NO" err="1"/>
              <a:t>overview</a:t>
            </a:r>
            <a:r>
              <a:rPr lang="nb-NO"/>
              <a:t> of </a:t>
            </a:r>
            <a:r>
              <a:rPr lang="nb-NO" err="1"/>
              <a:t>statutory</a:t>
            </a:r>
            <a:r>
              <a:rPr lang="nb-NO"/>
              <a:t> </a:t>
            </a:r>
            <a:r>
              <a:rPr lang="nb-NO" err="1"/>
              <a:t>measures</a:t>
            </a:r>
            <a:r>
              <a:rPr lang="nb-NO"/>
              <a:t> </a:t>
            </a:r>
            <a:r>
              <a:rPr lang="nb-NO" err="1"/>
              <a:t>based</a:t>
            </a:r>
            <a:r>
              <a:rPr lang="nb-NO"/>
              <a:t> </a:t>
            </a:r>
            <a:r>
              <a:rPr lang="nb-NO" err="1"/>
              <a:t>on</a:t>
            </a:r>
            <a:r>
              <a:rPr lang="nb-NO"/>
              <a:t> </a:t>
            </a:r>
            <a:r>
              <a:rPr lang="nb-NO" err="1"/>
              <a:t>the</a:t>
            </a:r>
            <a:r>
              <a:rPr lang="nb-NO"/>
              <a:t> FL-EUR reports.</a:t>
            </a:r>
          </a:p>
          <a:p>
            <a:r>
              <a:rPr lang="nb-NO"/>
              <a:t>Prof. Tim </a:t>
            </a:r>
            <a:r>
              <a:rPr lang="nb-NO" err="1"/>
              <a:t>Wuyts</a:t>
            </a:r>
            <a:r>
              <a:rPr lang="nb-NO"/>
              <a:t>, (FL-EUR, </a:t>
            </a:r>
            <a:r>
              <a:rPr lang="nb-NO" err="1"/>
              <a:t>University</a:t>
            </a:r>
            <a:r>
              <a:rPr lang="nb-NO"/>
              <a:t> of </a:t>
            </a:r>
            <a:r>
              <a:rPr lang="nb-NO" err="1"/>
              <a:t>Hasselt</a:t>
            </a:r>
            <a:r>
              <a:rPr lang="nb-NO"/>
              <a:t>, </a:t>
            </a:r>
            <a:r>
              <a:rPr lang="nb-NO" err="1"/>
              <a:t>Belgium</a:t>
            </a:r>
            <a:r>
              <a:rPr lang="nb-NO"/>
              <a:t>)</a:t>
            </a:r>
          </a:p>
          <a:p>
            <a:r>
              <a:rPr lang="nb-NO"/>
              <a:t>Best </a:t>
            </a:r>
            <a:r>
              <a:rPr lang="nb-NO" err="1"/>
              <a:t>practices</a:t>
            </a:r>
            <a:r>
              <a:rPr lang="nb-NO"/>
              <a:t> in European </a:t>
            </a:r>
            <a:r>
              <a:rPr lang="nb-NO" err="1"/>
              <a:t>countries</a:t>
            </a:r>
            <a:r>
              <a:rPr lang="nb-NO"/>
              <a:t>: </a:t>
            </a:r>
            <a:r>
              <a:rPr lang="nb-NO" err="1"/>
              <a:t>law</a:t>
            </a:r>
            <a:r>
              <a:rPr lang="nb-NO"/>
              <a:t> in action and </a:t>
            </a:r>
            <a:r>
              <a:rPr lang="nb-NO" err="1"/>
              <a:t>law</a:t>
            </a:r>
            <a:r>
              <a:rPr lang="nb-NO"/>
              <a:t> in </a:t>
            </a:r>
            <a:r>
              <a:rPr lang="nb-NO" err="1"/>
              <a:t>the</a:t>
            </a:r>
            <a:r>
              <a:rPr lang="nb-NO"/>
              <a:t> </a:t>
            </a:r>
            <a:r>
              <a:rPr lang="nb-NO" err="1"/>
              <a:t>books</a:t>
            </a:r>
            <a:endParaRPr lang="nb-NO"/>
          </a:p>
          <a:p>
            <a:endParaRPr lang="nb-NO"/>
          </a:p>
          <a:p>
            <a:r>
              <a:rPr lang="nb-NO" err="1"/>
              <a:t>Ireland</a:t>
            </a:r>
            <a:endParaRPr lang="nb-NO"/>
          </a:p>
          <a:p>
            <a:r>
              <a:rPr lang="nb-NO"/>
              <a:t>Norway - Prof. Katrine Kjærheim Fredwall (FL-EUR, </a:t>
            </a:r>
            <a:r>
              <a:rPr lang="nb-NO" err="1"/>
              <a:t>University</a:t>
            </a:r>
            <a:r>
              <a:rPr lang="nb-NO"/>
              <a:t> of Oslo, Norway) &amp; Øyvind Fladsrud (Senior legal </a:t>
            </a:r>
            <a:r>
              <a:rPr lang="nb-NO" err="1"/>
              <a:t>advisor</a:t>
            </a:r>
            <a:r>
              <a:rPr lang="nb-NO"/>
              <a:t>, Norwegian </a:t>
            </a:r>
            <a:r>
              <a:rPr lang="nb-NO" err="1"/>
              <a:t>Civil</a:t>
            </a:r>
            <a:r>
              <a:rPr lang="nb-NO"/>
              <a:t> </a:t>
            </a:r>
            <a:r>
              <a:rPr lang="nb-NO" err="1"/>
              <a:t>affairs</a:t>
            </a:r>
            <a:r>
              <a:rPr lang="nb-NO"/>
              <a:t> </a:t>
            </a:r>
            <a:r>
              <a:rPr lang="nb-NO" err="1"/>
              <a:t>authority</a:t>
            </a:r>
            <a:r>
              <a:rPr lang="nb-NO"/>
              <a:t>)</a:t>
            </a:r>
          </a:p>
          <a:p>
            <a:r>
              <a:rPr lang="nb-NO"/>
              <a:t>Germany - Prof. Nina </a:t>
            </a:r>
            <a:r>
              <a:rPr lang="nb-NO" err="1"/>
              <a:t>Dethloff</a:t>
            </a:r>
            <a:r>
              <a:rPr lang="nb-NO"/>
              <a:t> (FL-EUR, </a:t>
            </a:r>
            <a:r>
              <a:rPr lang="nb-NO" err="1"/>
              <a:t>University</a:t>
            </a:r>
            <a:r>
              <a:rPr lang="nb-NO"/>
              <a:t> of Bonn, Germany) &amp; Felix Leven (FL-EUR, </a:t>
            </a:r>
            <a:r>
              <a:rPr lang="nb-NO" err="1"/>
              <a:t>University</a:t>
            </a:r>
            <a:r>
              <a:rPr lang="nb-NO"/>
              <a:t> of Bonn, Germany)</a:t>
            </a:r>
          </a:p>
        </p:txBody>
      </p:sp>
    </p:spTree>
    <p:extLst>
      <p:ext uri="{BB962C8B-B14F-4D97-AF65-F5344CB8AC3E}">
        <p14:creationId xmlns:p14="http://schemas.microsoft.com/office/powerpoint/2010/main" val="109987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7F976-A14C-B15C-00E8-944F6B3AE264}"/>
              </a:ext>
            </a:extLst>
          </p:cNvPr>
          <p:cNvSpPr>
            <a:spLocks noGrp="1"/>
          </p:cNvSpPr>
          <p:nvPr>
            <p:ph type="ctrTitle"/>
          </p:nvPr>
        </p:nvSpPr>
        <p:spPr/>
        <p:txBody>
          <a:bodyPr/>
          <a:lstStyle/>
          <a:p>
            <a:r>
              <a:rPr lang="nb-NO" err="1">
                <a:cs typeface="Arial"/>
              </a:rPr>
              <a:t>View</a:t>
            </a:r>
            <a:r>
              <a:rPr lang="nb-NO">
                <a:cs typeface="Arial"/>
              </a:rPr>
              <a:t> </a:t>
            </a:r>
            <a:r>
              <a:rPr lang="nb-NO" err="1">
                <a:cs typeface="Arial"/>
              </a:rPr>
              <a:t>points</a:t>
            </a:r>
            <a:r>
              <a:rPr lang="nb-NO">
                <a:cs typeface="Arial"/>
              </a:rPr>
              <a:t> from a </a:t>
            </a:r>
            <a:r>
              <a:rPr lang="nb-NO" err="1">
                <a:cs typeface="Arial"/>
              </a:rPr>
              <a:t>practitioner</a:t>
            </a:r>
            <a:endParaRPr lang="nb-NO">
              <a:cs typeface="Arial"/>
            </a:endParaRPr>
          </a:p>
        </p:txBody>
      </p:sp>
      <p:sp>
        <p:nvSpPr>
          <p:cNvPr id="3" name="Undertittel 2">
            <a:extLst>
              <a:ext uri="{FF2B5EF4-FFF2-40B4-BE49-F238E27FC236}">
                <a16:creationId xmlns:a16="http://schemas.microsoft.com/office/drawing/2014/main" id="{EA38C53D-F0C3-C9C7-C806-C42A45759387}"/>
              </a:ext>
            </a:extLst>
          </p:cNvPr>
          <p:cNvSpPr>
            <a:spLocks noGrp="1"/>
          </p:cNvSpPr>
          <p:nvPr>
            <p:ph type="subTitle" idx="1"/>
          </p:nvPr>
        </p:nvSpPr>
        <p:spPr/>
        <p:txBody>
          <a:bodyPr/>
          <a:lstStyle/>
          <a:p>
            <a:r>
              <a:rPr lang="nb-NO"/>
              <a:t>Senior legal adviser Øyvind Løbak Fladsrud</a:t>
            </a:r>
          </a:p>
        </p:txBody>
      </p:sp>
      <p:sp>
        <p:nvSpPr>
          <p:cNvPr id="4" name="Plassholder for tekst 3">
            <a:extLst>
              <a:ext uri="{FF2B5EF4-FFF2-40B4-BE49-F238E27FC236}">
                <a16:creationId xmlns:a16="http://schemas.microsoft.com/office/drawing/2014/main" id="{CD560E3C-00A9-3EB4-1C16-BF29998D81C4}"/>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76952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a:extLst>
              <a:ext uri="{FF2B5EF4-FFF2-40B4-BE49-F238E27FC236}">
                <a16:creationId xmlns:a16="http://schemas.microsoft.com/office/drawing/2014/main" id="{6538A0B9-6C60-4423-25C4-B8E9D59C0768}"/>
              </a:ext>
            </a:extLst>
          </p:cNvPr>
          <p:cNvPicPr>
            <a:picLocks noGrp="1" noChangeAspect="1"/>
          </p:cNvPicPr>
          <p:nvPr>
            <p:ph idx="1"/>
          </p:nvPr>
        </p:nvPicPr>
        <p:blipFill>
          <a:blip r:embed="rId3"/>
          <a:stretch>
            <a:fillRect/>
          </a:stretch>
        </p:blipFill>
        <p:spPr>
          <a:xfrm>
            <a:off x="2595634" y="1160790"/>
            <a:ext cx="735340" cy="674060"/>
          </a:xfrm>
        </p:spPr>
      </p:pic>
      <p:sp>
        <p:nvSpPr>
          <p:cNvPr id="5" name="TekstSylinder 4">
            <a:extLst>
              <a:ext uri="{FF2B5EF4-FFF2-40B4-BE49-F238E27FC236}">
                <a16:creationId xmlns:a16="http://schemas.microsoft.com/office/drawing/2014/main" id="{558BD47E-529E-9EC3-8145-1DF8FDB5E982}"/>
              </a:ext>
            </a:extLst>
          </p:cNvPr>
          <p:cNvSpPr txBox="1"/>
          <p:nvPr/>
        </p:nvSpPr>
        <p:spPr>
          <a:xfrm>
            <a:off x="1030948" y="2093438"/>
            <a:ext cx="3929281" cy="369332"/>
          </a:xfrm>
          <a:prstGeom prst="rect">
            <a:avLst/>
          </a:prstGeom>
          <a:noFill/>
        </p:spPr>
        <p:txBody>
          <a:bodyPr wrap="none" rtlCol="0">
            <a:spAutoFit/>
          </a:bodyPr>
          <a:lstStyle/>
          <a:p>
            <a:pPr defTabSz="914309"/>
            <a:r>
              <a:rPr lang="nb-NO" sz="1800">
                <a:solidFill>
                  <a:prstClr val="black"/>
                </a:solidFill>
                <a:latin typeface="Arial" panose="020B0604020202020204"/>
              </a:rPr>
              <a:t>Ministry </a:t>
            </a:r>
            <a:r>
              <a:rPr lang="nb-NO" sz="1800" err="1">
                <a:solidFill>
                  <a:prstClr val="black"/>
                </a:solidFill>
                <a:latin typeface="Arial" panose="020B0604020202020204"/>
              </a:rPr>
              <a:t>of</a:t>
            </a:r>
            <a:r>
              <a:rPr lang="nb-NO" sz="1800">
                <a:solidFill>
                  <a:prstClr val="black"/>
                </a:solidFill>
                <a:latin typeface="Arial" panose="020B0604020202020204"/>
              </a:rPr>
              <a:t> </a:t>
            </a:r>
            <a:r>
              <a:rPr lang="nb-NO" sz="1800" err="1">
                <a:solidFill>
                  <a:prstClr val="black"/>
                </a:solidFill>
                <a:latin typeface="Arial" panose="020B0604020202020204"/>
              </a:rPr>
              <a:t>justice</a:t>
            </a:r>
            <a:r>
              <a:rPr lang="nb-NO" sz="1800">
                <a:solidFill>
                  <a:prstClr val="black"/>
                </a:solidFill>
                <a:latin typeface="Arial" panose="020B0604020202020204"/>
              </a:rPr>
              <a:t> and </a:t>
            </a:r>
            <a:r>
              <a:rPr lang="nb-NO" sz="1800" err="1">
                <a:solidFill>
                  <a:prstClr val="black"/>
                </a:solidFill>
                <a:latin typeface="Arial" panose="020B0604020202020204"/>
              </a:rPr>
              <a:t>public</a:t>
            </a:r>
            <a:r>
              <a:rPr lang="nb-NO" sz="1800">
                <a:solidFill>
                  <a:prstClr val="black"/>
                </a:solidFill>
                <a:latin typeface="Arial" panose="020B0604020202020204"/>
              </a:rPr>
              <a:t> </a:t>
            </a:r>
            <a:r>
              <a:rPr lang="nb-NO" sz="1800" err="1">
                <a:solidFill>
                  <a:prstClr val="black"/>
                </a:solidFill>
                <a:latin typeface="Arial" panose="020B0604020202020204"/>
              </a:rPr>
              <a:t>security</a:t>
            </a:r>
            <a:endParaRPr lang="nb-NO" sz="1800">
              <a:solidFill>
                <a:prstClr val="black"/>
              </a:solidFill>
              <a:latin typeface="Arial" panose="020B0604020202020204"/>
            </a:endParaRPr>
          </a:p>
        </p:txBody>
      </p:sp>
      <p:pic>
        <p:nvPicPr>
          <p:cNvPr id="6" name="Bilde 5">
            <a:extLst>
              <a:ext uri="{FF2B5EF4-FFF2-40B4-BE49-F238E27FC236}">
                <a16:creationId xmlns:a16="http://schemas.microsoft.com/office/drawing/2014/main" id="{FC8FD94C-ED37-EEA8-0E83-39376A53AABE}"/>
              </a:ext>
            </a:extLst>
          </p:cNvPr>
          <p:cNvPicPr>
            <a:picLocks noChangeAspect="1"/>
          </p:cNvPicPr>
          <p:nvPr/>
        </p:nvPicPr>
        <p:blipFill>
          <a:blip r:embed="rId4"/>
          <a:stretch>
            <a:fillRect/>
          </a:stretch>
        </p:blipFill>
        <p:spPr>
          <a:xfrm>
            <a:off x="2305986" y="2841743"/>
            <a:ext cx="1314634" cy="342948"/>
          </a:xfrm>
          <a:prstGeom prst="rect">
            <a:avLst/>
          </a:prstGeom>
        </p:spPr>
      </p:pic>
      <p:sp>
        <p:nvSpPr>
          <p:cNvPr id="7" name="TekstSylinder 6">
            <a:extLst>
              <a:ext uri="{FF2B5EF4-FFF2-40B4-BE49-F238E27FC236}">
                <a16:creationId xmlns:a16="http://schemas.microsoft.com/office/drawing/2014/main" id="{48B79FD4-A1EF-ECF8-AFA3-85FFAA1CBC00}"/>
              </a:ext>
            </a:extLst>
          </p:cNvPr>
          <p:cNvSpPr txBox="1"/>
          <p:nvPr/>
        </p:nvSpPr>
        <p:spPr>
          <a:xfrm>
            <a:off x="1353786" y="3508069"/>
            <a:ext cx="3296736" cy="369332"/>
          </a:xfrm>
          <a:prstGeom prst="rect">
            <a:avLst/>
          </a:prstGeom>
          <a:noFill/>
        </p:spPr>
        <p:txBody>
          <a:bodyPr wrap="none" rtlCol="0">
            <a:spAutoFit/>
          </a:bodyPr>
          <a:lstStyle/>
          <a:p>
            <a:pPr defTabSz="914309"/>
            <a:r>
              <a:rPr lang="nb-NO" sz="1800" err="1">
                <a:solidFill>
                  <a:prstClr val="black"/>
                </a:solidFill>
                <a:latin typeface="Arial" panose="020B0604020202020204"/>
              </a:rPr>
              <a:t>Nowegian</a:t>
            </a:r>
            <a:r>
              <a:rPr lang="nb-NO" sz="1800">
                <a:solidFill>
                  <a:prstClr val="black"/>
                </a:solidFill>
                <a:latin typeface="Arial" panose="020B0604020202020204"/>
              </a:rPr>
              <a:t> </a:t>
            </a:r>
            <a:r>
              <a:rPr lang="nb-NO" sz="1800" err="1">
                <a:solidFill>
                  <a:prstClr val="black"/>
                </a:solidFill>
                <a:latin typeface="Arial" panose="020B0604020202020204"/>
              </a:rPr>
              <a:t>civil</a:t>
            </a:r>
            <a:r>
              <a:rPr lang="nb-NO" sz="1800">
                <a:solidFill>
                  <a:prstClr val="black"/>
                </a:solidFill>
                <a:latin typeface="Arial" panose="020B0604020202020204"/>
              </a:rPr>
              <a:t> </a:t>
            </a:r>
            <a:r>
              <a:rPr lang="nb-NO" sz="1800" err="1">
                <a:solidFill>
                  <a:prstClr val="black"/>
                </a:solidFill>
                <a:latin typeface="Arial" panose="020B0604020202020204"/>
              </a:rPr>
              <a:t>affairs</a:t>
            </a:r>
            <a:r>
              <a:rPr lang="nb-NO" sz="1800">
                <a:solidFill>
                  <a:prstClr val="black"/>
                </a:solidFill>
                <a:latin typeface="Arial" panose="020B0604020202020204"/>
              </a:rPr>
              <a:t> </a:t>
            </a:r>
            <a:r>
              <a:rPr lang="nb-NO" sz="1800" err="1">
                <a:solidFill>
                  <a:prstClr val="black"/>
                </a:solidFill>
                <a:latin typeface="Arial" panose="020B0604020202020204"/>
              </a:rPr>
              <a:t>authority</a:t>
            </a:r>
            <a:endParaRPr lang="nb-NO" sz="1800">
              <a:solidFill>
                <a:prstClr val="black"/>
              </a:solidFill>
              <a:latin typeface="Arial" panose="020B0604020202020204"/>
            </a:endParaRPr>
          </a:p>
        </p:txBody>
      </p:sp>
      <p:pic>
        <p:nvPicPr>
          <p:cNvPr id="8" name="Bilde 7">
            <a:extLst>
              <a:ext uri="{FF2B5EF4-FFF2-40B4-BE49-F238E27FC236}">
                <a16:creationId xmlns:a16="http://schemas.microsoft.com/office/drawing/2014/main" id="{6FBF3810-481D-4FA7-2386-BE0FA33D6963}"/>
              </a:ext>
            </a:extLst>
          </p:cNvPr>
          <p:cNvPicPr>
            <a:picLocks noChangeAspect="1"/>
          </p:cNvPicPr>
          <p:nvPr/>
        </p:nvPicPr>
        <p:blipFill>
          <a:blip r:embed="rId5"/>
          <a:stretch>
            <a:fillRect/>
          </a:stretch>
        </p:blipFill>
        <p:spPr>
          <a:xfrm>
            <a:off x="1845865" y="4283059"/>
            <a:ext cx="2234877" cy="480127"/>
          </a:xfrm>
          <a:prstGeom prst="rect">
            <a:avLst/>
          </a:prstGeom>
        </p:spPr>
      </p:pic>
      <p:sp>
        <p:nvSpPr>
          <p:cNvPr id="9" name="TekstSylinder 8">
            <a:extLst>
              <a:ext uri="{FF2B5EF4-FFF2-40B4-BE49-F238E27FC236}">
                <a16:creationId xmlns:a16="http://schemas.microsoft.com/office/drawing/2014/main" id="{81E1F415-5F0D-395F-FB6D-CED65A337869}"/>
              </a:ext>
            </a:extLst>
          </p:cNvPr>
          <p:cNvSpPr txBox="1"/>
          <p:nvPr/>
        </p:nvSpPr>
        <p:spPr>
          <a:xfrm>
            <a:off x="2056227" y="5117028"/>
            <a:ext cx="1941557" cy="369332"/>
          </a:xfrm>
          <a:prstGeom prst="rect">
            <a:avLst/>
          </a:prstGeom>
          <a:noFill/>
        </p:spPr>
        <p:txBody>
          <a:bodyPr wrap="none" rtlCol="0">
            <a:spAutoFit/>
          </a:bodyPr>
          <a:lstStyle/>
          <a:p>
            <a:pPr defTabSz="914309"/>
            <a:r>
              <a:rPr lang="nb-NO" sz="1800">
                <a:solidFill>
                  <a:prstClr val="black"/>
                </a:solidFill>
                <a:latin typeface="Arial" panose="020B0604020202020204"/>
              </a:rPr>
              <a:t>County Governor</a:t>
            </a:r>
          </a:p>
        </p:txBody>
      </p:sp>
      <p:cxnSp>
        <p:nvCxnSpPr>
          <p:cNvPr id="10" name="Rett pilkobling 9">
            <a:extLst>
              <a:ext uri="{FF2B5EF4-FFF2-40B4-BE49-F238E27FC236}">
                <a16:creationId xmlns:a16="http://schemas.microsoft.com/office/drawing/2014/main" id="{1FBF24F0-EAF8-66C2-3B72-127C0A49B1FD}"/>
              </a:ext>
            </a:extLst>
          </p:cNvPr>
          <p:cNvCxnSpPr>
            <a:cxnSpLocks/>
          </p:cNvCxnSpPr>
          <p:nvPr/>
        </p:nvCxnSpPr>
        <p:spPr>
          <a:xfrm>
            <a:off x="4572821" y="4825292"/>
            <a:ext cx="3375531" cy="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Bilde 10">
            <a:extLst>
              <a:ext uri="{FF2B5EF4-FFF2-40B4-BE49-F238E27FC236}">
                <a16:creationId xmlns:a16="http://schemas.microsoft.com/office/drawing/2014/main" id="{28684761-B3D7-FC73-FE19-164D38517823}"/>
              </a:ext>
            </a:extLst>
          </p:cNvPr>
          <p:cNvPicPr>
            <a:picLocks noChangeAspect="1"/>
          </p:cNvPicPr>
          <p:nvPr/>
        </p:nvPicPr>
        <p:blipFill>
          <a:blip r:embed="rId6"/>
          <a:stretch>
            <a:fillRect/>
          </a:stretch>
        </p:blipFill>
        <p:spPr>
          <a:xfrm>
            <a:off x="8787662" y="4236565"/>
            <a:ext cx="1314634" cy="588727"/>
          </a:xfrm>
          <a:prstGeom prst="rect">
            <a:avLst/>
          </a:prstGeom>
        </p:spPr>
      </p:pic>
      <p:sp>
        <p:nvSpPr>
          <p:cNvPr id="12" name="TekstSylinder 11">
            <a:extLst>
              <a:ext uri="{FF2B5EF4-FFF2-40B4-BE49-F238E27FC236}">
                <a16:creationId xmlns:a16="http://schemas.microsoft.com/office/drawing/2014/main" id="{3BD3A970-AB27-653B-8AF9-0488C066ED2B}"/>
              </a:ext>
            </a:extLst>
          </p:cNvPr>
          <p:cNvSpPr txBox="1"/>
          <p:nvPr/>
        </p:nvSpPr>
        <p:spPr>
          <a:xfrm>
            <a:off x="8690830" y="5070534"/>
            <a:ext cx="1582484" cy="369332"/>
          </a:xfrm>
          <a:prstGeom prst="rect">
            <a:avLst/>
          </a:prstGeom>
          <a:noFill/>
        </p:spPr>
        <p:txBody>
          <a:bodyPr wrap="none" rtlCol="0">
            <a:spAutoFit/>
          </a:bodyPr>
          <a:lstStyle/>
          <a:p>
            <a:pPr defTabSz="914309"/>
            <a:r>
              <a:rPr lang="nb-NO" sz="1800">
                <a:solidFill>
                  <a:prstClr val="black"/>
                </a:solidFill>
                <a:latin typeface="Arial" panose="020B0604020202020204"/>
              </a:rPr>
              <a:t>District </a:t>
            </a:r>
            <a:r>
              <a:rPr lang="nb-NO" sz="1800" err="1">
                <a:solidFill>
                  <a:prstClr val="black"/>
                </a:solidFill>
                <a:latin typeface="Arial" panose="020B0604020202020204"/>
              </a:rPr>
              <a:t>courts</a:t>
            </a:r>
            <a:endParaRPr lang="nb-NO" sz="1800">
              <a:solidFill>
                <a:prstClr val="black"/>
              </a:solidFill>
              <a:latin typeface="Arial" panose="020B0604020202020204"/>
            </a:endParaRPr>
          </a:p>
        </p:txBody>
      </p:sp>
      <p:sp>
        <p:nvSpPr>
          <p:cNvPr id="13" name="TekstSylinder 12">
            <a:extLst>
              <a:ext uri="{FF2B5EF4-FFF2-40B4-BE49-F238E27FC236}">
                <a16:creationId xmlns:a16="http://schemas.microsoft.com/office/drawing/2014/main" id="{E5D76BD3-61F2-D50B-1E32-D4EDEA14DDE1}"/>
              </a:ext>
            </a:extLst>
          </p:cNvPr>
          <p:cNvSpPr txBox="1"/>
          <p:nvPr/>
        </p:nvSpPr>
        <p:spPr>
          <a:xfrm>
            <a:off x="8544156" y="3461575"/>
            <a:ext cx="1877437" cy="369332"/>
          </a:xfrm>
          <a:prstGeom prst="rect">
            <a:avLst/>
          </a:prstGeom>
          <a:noFill/>
        </p:spPr>
        <p:txBody>
          <a:bodyPr wrap="none" rtlCol="0">
            <a:spAutoFit/>
          </a:bodyPr>
          <a:lstStyle/>
          <a:p>
            <a:pPr defTabSz="914309"/>
            <a:r>
              <a:rPr lang="nb-NO" sz="1800">
                <a:solidFill>
                  <a:prstClr val="black"/>
                </a:solidFill>
                <a:latin typeface="Arial" panose="020B0604020202020204"/>
              </a:rPr>
              <a:t>Courts </a:t>
            </a:r>
            <a:r>
              <a:rPr lang="nb-NO" sz="1800" err="1">
                <a:solidFill>
                  <a:prstClr val="black"/>
                </a:solidFill>
                <a:latin typeface="Arial" panose="020B0604020202020204"/>
              </a:rPr>
              <a:t>of</a:t>
            </a:r>
            <a:r>
              <a:rPr lang="nb-NO" sz="1800">
                <a:solidFill>
                  <a:prstClr val="black"/>
                </a:solidFill>
                <a:latin typeface="Arial" panose="020B0604020202020204"/>
              </a:rPr>
              <a:t> appeal</a:t>
            </a:r>
          </a:p>
        </p:txBody>
      </p:sp>
      <p:sp>
        <p:nvSpPr>
          <p:cNvPr id="15" name="TekstSylinder 14">
            <a:extLst>
              <a:ext uri="{FF2B5EF4-FFF2-40B4-BE49-F238E27FC236}">
                <a16:creationId xmlns:a16="http://schemas.microsoft.com/office/drawing/2014/main" id="{7425D031-D287-AEA2-894C-77DE173A060B}"/>
              </a:ext>
            </a:extLst>
          </p:cNvPr>
          <p:cNvSpPr txBox="1"/>
          <p:nvPr/>
        </p:nvSpPr>
        <p:spPr>
          <a:xfrm>
            <a:off x="8645794" y="1909023"/>
            <a:ext cx="1697901" cy="369332"/>
          </a:xfrm>
          <a:prstGeom prst="rect">
            <a:avLst/>
          </a:prstGeom>
          <a:noFill/>
        </p:spPr>
        <p:txBody>
          <a:bodyPr wrap="none" rtlCol="0">
            <a:spAutoFit/>
          </a:bodyPr>
          <a:lstStyle/>
          <a:p>
            <a:pPr defTabSz="914309"/>
            <a:r>
              <a:rPr lang="nb-NO" sz="1800" err="1">
                <a:solidFill>
                  <a:prstClr val="black"/>
                </a:solidFill>
                <a:latin typeface="Arial" panose="020B0604020202020204"/>
              </a:rPr>
              <a:t>Supreme</a:t>
            </a:r>
            <a:r>
              <a:rPr lang="nb-NO" sz="1800">
                <a:solidFill>
                  <a:prstClr val="black"/>
                </a:solidFill>
                <a:latin typeface="Arial" panose="020B0604020202020204"/>
              </a:rPr>
              <a:t> </a:t>
            </a:r>
            <a:r>
              <a:rPr lang="nb-NO" sz="1800" err="1">
                <a:solidFill>
                  <a:prstClr val="black"/>
                </a:solidFill>
                <a:latin typeface="Arial" panose="020B0604020202020204"/>
              </a:rPr>
              <a:t>court</a:t>
            </a:r>
            <a:endParaRPr lang="nb-NO" sz="1800">
              <a:solidFill>
                <a:prstClr val="black"/>
              </a:solidFill>
              <a:latin typeface="Arial" panose="020B0604020202020204"/>
            </a:endParaRPr>
          </a:p>
        </p:txBody>
      </p:sp>
      <p:pic>
        <p:nvPicPr>
          <p:cNvPr id="16" name="Bilde 15">
            <a:extLst>
              <a:ext uri="{FF2B5EF4-FFF2-40B4-BE49-F238E27FC236}">
                <a16:creationId xmlns:a16="http://schemas.microsoft.com/office/drawing/2014/main" id="{A316EEEB-E92D-7A40-4CD8-BFE00A9A01A7}"/>
              </a:ext>
            </a:extLst>
          </p:cNvPr>
          <p:cNvPicPr>
            <a:picLocks noChangeAspect="1"/>
          </p:cNvPicPr>
          <p:nvPr/>
        </p:nvPicPr>
        <p:blipFill>
          <a:blip r:embed="rId6"/>
          <a:stretch>
            <a:fillRect/>
          </a:stretch>
        </p:blipFill>
        <p:spPr>
          <a:xfrm>
            <a:off x="8787661" y="2651552"/>
            <a:ext cx="1314634" cy="588727"/>
          </a:xfrm>
          <a:prstGeom prst="rect">
            <a:avLst/>
          </a:prstGeom>
        </p:spPr>
      </p:pic>
      <p:sp>
        <p:nvSpPr>
          <p:cNvPr id="17" name="Ellipse 16">
            <a:extLst>
              <a:ext uri="{FF2B5EF4-FFF2-40B4-BE49-F238E27FC236}">
                <a16:creationId xmlns:a16="http://schemas.microsoft.com/office/drawing/2014/main" id="{C09193A3-7F04-B8B7-5673-A4807DB4854A}"/>
              </a:ext>
            </a:extLst>
          </p:cNvPr>
          <p:cNvSpPr/>
          <p:nvPr/>
        </p:nvSpPr>
        <p:spPr>
          <a:xfrm>
            <a:off x="1353786" y="3941064"/>
            <a:ext cx="9265096" cy="2131792"/>
          </a:xfrm>
          <a:prstGeom prst="ellipse">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pic>
        <p:nvPicPr>
          <p:cNvPr id="20" name="Bilde 19">
            <a:extLst>
              <a:ext uri="{FF2B5EF4-FFF2-40B4-BE49-F238E27FC236}">
                <a16:creationId xmlns:a16="http://schemas.microsoft.com/office/drawing/2014/main" id="{7C0CAE32-221E-E9B9-41AE-AA121D47BB3D}"/>
              </a:ext>
            </a:extLst>
          </p:cNvPr>
          <p:cNvPicPr>
            <a:picLocks noChangeAspect="1"/>
          </p:cNvPicPr>
          <p:nvPr/>
        </p:nvPicPr>
        <p:blipFill>
          <a:blip r:embed="rId7"/>
          <a:stretch>
            <a:fillRect/>
          </a:stretch>
        </p:blipFill>
        <p:spPr>
          <a:xfrm>
            <a:off x="8352214" y="1303956"/>
            <a:ext cx="2209913" cy="354348"/>
          </a:xfrm>
          <a:prstGeom prst="rect">
            <a:avLst/>
          </a:prstGeom>
        </p:spPr>
      </p:pic>
      <p:sp>
        <p:nvSpPr>
          <p:cNvPr id="2" name="Rektangel: avrundede hjørner 1">
            <a:extLst>
              <a:ext uri="{FF2B5EF4-FFF2-40B4-BE49-F238E27FC236}">
                <a16:creationId xmlns:a16="http://schemas.microsoft.com/office/drawing/2014/main" id="{27DBA7C6-CFDF-7904-253C-6EE8E24F24C5}"/>
              </a:ext>
            </a:extLst>
          </p:cNvPr>
          <p:cNvSpPr/>
          <p:nvPr/>
        </p:nvSpPr>
        <p:spPr>
          <a:xfrm>
            <a:off x="951773" y="1123269"/>
            <a:ext cx="4201427" cy="13673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sp>
        <p:nvSpPr>
          <p:cNvPr id="3" name="Rektangel: avrundede hjørner 2">
            <a:extLst>
              <a:ext uri="{FF2B5EF4-FFF2-40B4-BE49-F238E27FC236}">
                <a16:creationId xmlns:a16="http://schemas.microsoft.com/office/drawing/2014/main" id="{0B2F0738-FE9A-5654-2F53-087A0F784ECE}"/>
              </a:ext>
            </a:extLst>
          </p:cNvPr>
          <p:cNvSpPr/>
          <p:nvPr/>
        </p:nvSpPr>
        <p:spPr>
          <a:xfrm>
            <a:off x="1329279" y="2684424"/>
            <a:ext cx="3243542" cy="119188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sp>
        <p:nvSpPr>
          <p:cNvPr id="14" name="Rektangel: avrundede hjørner 13">
            <a:extLst>
              <a:ext uri="{FF2B5EF4-FFF2-40B4-BE49-F238E27FC236}">
                <a16:creationId xmlns:a16="http://schemas.microsoft.com/office/drawing/2014/main" id="{ACDC3786-B831-D6D0-6C92-20130C71E139}"/>
              </a:ext>
            </a:extLst>
          </p:cNvPr>
          <p:cNvSpPr/>
          <p:nvPr/>
        </p:nvSpPr>
        <p:spPr>
          <a:xfrm>
            <a:off x="1749033" y="4216533"/>
            <a:ext cx="2404035" cy="12328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sp>
        <p:nvSpPr>
          <p:cNvPr id="18" name="Rektangel: avrundede hjørner 17">
            <a:extLst>
              <a:ext uri="{FF2B5EF4-FFF2-40B4-BE49-F238E27FC236}">
                <a16:creationId xmlns:a16="http://schemas.microsoft.com/office/drawing/2014/main" id="{45B60D96-8A4A-7AC6-72F7-F3AAE4990321}"/>
              </a:ext>
            </a:extLst>
          </p:cNvPr>
          <p:cNvSpPr/>
          <p:nvPr/>
        </p:nvSpPr>
        <p:spPr>
          <a:xfrm>
            <a:off x="8205692" y="1123269"/>
            <a:ext cx="2523744" cy="12518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sp>
        <p:nvSpPr>
          <p:cNvPr id="19" name="Rektangel: avrundede hjørner 18">
            <a:extLst>
              <a:ext uri="{FF2B5EF4-FFF2-40B4-BE49-F238E27FC236}">
                <a16:creationId xmlns:a16="http://schemas.microsoft.com/office/drawing/2014/main" id="{B28B1F0B-C520-6D9D-E532-37BC168AF787}"/>
              </a:ext>
            </a:extLst>
          </p:cNvPr>
          <p:cNvSpPr/>
          <p:nvPr/>
        </p:nvSpPr>
        <p:spPr>
          <a:xfrm>
            <a:off x="8467958" y="2642726"/>
            <a:ext cx="2005781" cy="123358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sp>
        <p:nvSpPr>
          <p:cNvPr id="21" name="Rektangel: avrundede hjørner 20">
            <a:extLst>
              <a:ext uri="{FF2B5EF4-FFF2-40B4-BE49-F238E27FC236}">
                <a16:creationId xmlns:a16="http://schemas.microsoft.com/office/drawing/2014/main" id="{07308AC4-7416-CE29-2CBC-A80D2DF37118}"/>
              </a:ext>
            </a:extLst>
          </p:cNvPr>
          <p:cNvSpPr/>
          <p:nvPr/>
        </p:nvSpPr>
        <p:spPr>
          <a:xfrm>
            <a:off x="8595895" y="4170039"/>
            <a:ext cx="1749908" cy="1253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a:endParaRPr lang="nb-NO" sz="1800">
              <a:solidFill>
                <a:srgbClr val="FFFFFF"/>
              </a:solidFill>
              <a:latin typeface="Arial" panose="020B0604020202020204"/>
            </a:endParaRPr>
          </a:p>
        </p:txBody>
      </p:sp>
      <p:sp>
        <p:nvSpPr>
          <p:cNvPr id="22" name="TekstSylinder 21">
            <a:extLst>
              <a:ext uri="{FF2B5EF4-FFF2-40B4-BE49-F238E27FC236}">
                <a16:creationId xmlns:a16="http://schemas.microsoft.com/office/drawing/2014/main" id="{4B9F88FD-537D-5A04-4EF5-A87C61792A68}"/>
              </a:ext>
            </a:extLst>
          </p:cNvPr>
          <p:cNvSpPr txBox="1"/>
          <p:nvPr/>
        </p:nvSpPr>
        <p:spPr>
          <a:xfrm>
            <a:off x="1491802" y="532282"/>
            <a:ext cx="3121367" cy="369332"/>
          </a:xfrm>
          <a:prstGeom prst="rect">
            <a:avLst/>
          </a:prstGeom>
          <a:noFill/>
        </p:spPr>
        <p:txBody>
          <a:bodyPr wrap="none" rtlCol="0">
            <a:spAutoFit/>
          </a:bodyPr>
          <a:lstStyle/>
          <a:p>
            <a:pPr defTabSz="914309"/>
            <a:r>
              <a:rPr lang="nb-NO" sz="1800" b="1">
                <a:solidFill>
                  <a:prstClr val="black"/>
                </a:solidFill>
                <a:latin typeface="Arial" panose="020B0604020202020204"/>
              </a:rPr>
              <a:t>Public administrative </a:t>
            </a:r>
            <a:r>
              <a:rPr lang="nb-NO" sz="1800" b="1" err="1">
                <a:solidFill>
                  <a:prstClr val="black"/>
                </a:solidFill>
                <a:latin typeface="Arial" panose="020B0604020202020204"/>
              </a:rPr>
              <a:t>pillar</a:t>
            </a:r>
            <a:endParaRPr lang="nb-NO" sz="1800" b="1">
              <a:solidFill>
                <a:prstClr val="black"/>
              </a:solidFill>
              <a:latin typeface="Arial" panose="020B0604020202020204"/>
            </a:endParaRPr>
          </a:p>
        </p:txBody>
      </p:sp>
      <p:sp>
        <p:nvSpPr>
          <p:cNvPr id="23" name="TekstSylinder 22">
            <a:extLst>
              <a:ext uri="{FF2B5EF4-FFF2-40B4-BE49-F238E27FC236}">
                <a16:creationId xmlns:a16="http://schemas.microsoft.com/office/drawing/2014/main" id="{3D9427BF-F299-BB2C-DD10-36D85B2560D4}"/>
              </a:ext>
            </a:extLst>
          </p:cNvPr>
          <p:cNvSpPr txBox="1"/>
          <p:nvPr/>
        </p:nvSpPr>
        <p:spPr>
          <a:xfrm>
            <a:off x="8663587" y="532282"/>
            <a:ext cx="1659429" cy="369332"/>
          </a:xfrm>
          <a:prstGeom prst="rect">
            <a:avLst/>
          </a:prstGeom>
          <a:noFill/>
        </p:spPr>
        <p:txBody>
          <a:bodyPr wrap="none" rtlCol="0">
            <a:spAutoFit/>
          </a:bodyPr>
          <a:lstStyle/>
          <a:p>
            <a:pPr defTabSz="914309"/>
            <a:r>
              <a:rPr lang="nb-NO" sz="1800" b="1" err="1">
                <a:solidFill>
                  <a:prstClr val="black"/>
                </a:solidFill>
                <a:latin typeface="Arial" panose="020B0604020202020204"/>
              </a:rPr>
              <a:t>Judicial</a:t>
            </a:r>
            <a:r>
              <a:rPr lang="nb-NO" sz="1800" b="1">
                <a:solidFill>
                  <a:prstClr val="black"/>
                </a:solidFill>
                <a:latin typeface="Arial" panose="020B0604020202020204"/>
              </a:rPr>
              <a:t> </a:t>
            </a:r>
            <a:r>
              <a:rPr lang="nb-NO" sz="1800" b="1" err="1">
                <a:solidFill>
                  <a:prstClr val="black"/>
                </a:solidFill>
                <a:latin typeface="Arial" panose="020B0604020202020204"/>
              </a:rPr>
              <a:t>pillar</a:t>
            </a:r>
            <a:endParaRPr lang="nb-NO" sz="1800" b="1">
              <a:solidFill>
                <a:prstClr val="black"/>
              </a:solidFill>
              <a:latin typeface="Arial" panose="020B0604020202020204"/>
            </a:endParaRPr>
          </a:p>
        </p:txBody>
      </p:sp>
    </p:spTree>
    <p:extLst>
      <p:ext uri="{BB962C8B-B14F-4D97-AF65-F5344CB8AC3E}">
        <p14:creationId xmlns:p14="http://schemas.microsoft.com/office/powerpoint/2010/main" val="358123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animBg="1"/>
      <p:bldP spid="18" grpId="0" animBg="1"/>
      <p:bldP spid="19" grpId="0" animBg="1"/>
      <p:bldP spid="21" grpId="0" animBg="1"/>
      <p:bldP spid="2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ENG.potx" id="{FB09ADC4-3057-4E26-8533-BBC40523459B}" vid="{D0B67E93-B9A7-473B-984C-B9A6983A28DF}"/>
    </a:ext>
  </a:extLst>
</a:theme>
</file>

<file path=ppt/theme/theme2.xml><?xml version="1.0" encoding="utf-8"?>
<a:theme xmlns:a="http://schemas.openxmlformats.org/drawingml/2006/main" name="AccentBox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tema">
  <a:themeElements>
    <a:clrScheme name="Office">
      <a:dk1>
        <a:sysClr val="windowText" lastClr="000000"/>
      </a:dk1>
      <a:lt1>
        <a:srgbClr val="FFFFFF"/>
      </a:lt1>
      <a:dk2>
        <a:srgbClr val="44546A"/>
      </a:dk2>
      <a:lt2>
        <a:srgbClr val="E7E6E6"/>
      </a:lt2>
      <a:accent1>
        <a:srgbClr val="224577"/>
      </a:accent1>
      <a:accent2>
        <a:srgbClr val="670B0B"/>
      </a:accent2>
      <a:accent3>
        <a:srgbClr val="193629"/>
      </a:accent3>
      <a:accent4>
        <a:srgbClr val="2D2152"/>
      </a:accent4>
      <a:accent5>
        <a:srgbClr val="FF9422"/>
      </a:accent5>
      <a:accent6>
        <a:srgbClr val="A6DFB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evering-v3.potx" id="{5CD7440C-42F0-4204-BF85-570768A390A6}" vid="{043E5206-DA2F-4162-A75C-D908DC9F13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JAJEJYK5CVUX-448798232-28</_dlc_DocId>
    <_dlc_DocIdUrl xmlns="e5e35b8c-bb2a-40e7-acd7-beed1d1f14b8">
      <Url>https://uio.sharepoint.com/sites/GrafiskUttrykk/_layouts/15/DocIdRedir.aspx?ID=JAJEJYK5CVUX-448798232-28</Url>
      <Description>JAJEJYK5CVUX-448798232-28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3" ma:contentTypeDescription="Opprett et nytt dokument." ma:contentTypeScope="" ma:versionID="5455942cb6f0bea4a5be7aed3bead13f">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5fb6ac5289525f1f15273a3106bcccc3"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9CF10-6C6A-444C-B05E-E78C1785A52C}">
  <ds:schemaRefs>
    <ds:schemaRef ds:uri="3b00a67f-9791-437e-b702-303a706ea042"/>
    <ds:schemaRef ds:uri="7dc3d6ed-56f1-49b6-b310-0ff680cfe62a"/>
    <ds:schemaRef ds:uri="e5e35b8c-bb2a-40e7-acd7-beed1d1f14b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015C72-0F86-493A-8B08-4D693B2B2479}">
  <ds:schemaRefs>
    <ds:schemaRef ds:uri="http://schemas.microsoft.com/sharepoint/events"/>
  </ds:schemaRefs>
</ds:datastoreItem>
</file>

<file path=customXml/itemProps3.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4.xml><?xml version="1.0" encoding="utf-8"?>
<ds:datastoreItem xmlns:ds="http://schemas.openxmlformats.org/officeDocument/2006/customXml" ds:itemID="{E511DA80-5818-43A4-96C0-F465C0C2312D}">
  <ds:schemaRefs>
    <ds:schemaRef ds:uri="45a9c032-1c21-4297-bc4a-1b0e359a6c15"/>
    <ds:schemaRef ds:uri="e5e35b8c-bb2a-40e7-acd7-beed1d1f1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emplate>UiO English</Template>
  <Application>Microsoft Office PowerPoint</Application>
  <PresentationFormat>Widescreen</PresentationFormat>
  <Slides>15</Slides>
  <Notes>12</Notes>
  <HiddenSlides>1</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AccentBoxVTI</vt:lpstr>
      <vt:lpstr>Office-tema</vt:lpstr>
      <vt:lpstr>Best practices in European countries: </vt:lpstr>
      <vt:lpstr>Best practice? </vt:lpstr>
      <vt:lpstr>Statutory measures in the Nordic countries </vt:lpstr>
      <vt:lpstr>Statutory measures in Norway at a glance</vt:lpstr>
      <vt:lpstr>Legal tools to secure supported desision-making </vt:lpstr>
      <vt:lpstr>Content and scope of the statutory measure, Act sec. 21 </vt:lpstr>
      <vt:lpstr>Huskelapp: 10.00 - 12.00 Session I: Statutory measures </vt:lpstr>
      <vt:lpstr>View points from a practitioner</vt:lpstr>
      <vt:lpstr>PowerPoint Presentation</vt:lpstr>
      <vt:lpstr>Who are support persons in Norwegian?</vt:lpstr>
      <vt:lpstr>Self-determination - Obstacles and Challenges</vt:lpstr>
      <vt:lpstr>The art of communication</vt:lpstr>
      <vt:lpstr>The numbers</vt:lpstr>
      <vt:lpstr>Tailoring mandates by standardization and, digitizing</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Katrine Kjærheim Fredwall</dc:creator>
  <cp:revision>1</cp:revision>
  <dcterms:created xsi:type="dcterms:W3CDTF">2025-03-24T15:14:01Z</dcterms:created>
  <dcterms:modified xsi:type="dcterms:W3CDTF">2025-04-29T14:05:29Z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b393e4af-21e2-4a00-becb-93bf6477c2c6</vt:lpwstr>
  </property>
</Properties>
</file>