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5" r:id="rId4"/>
    <p:sldMasterId id="2147483664" r:id="rId5"/>
  </p:sldMasterIdLst>
  <p:notesMasterIdLst>
    <p:notesMasterId r:id="rId22"/>
  </p:notesMasterIdLst>
  <p:handoutMasterIdLst>
    <p:handoutMasterId r:id="rId23"/>
  </p:handoutMasterIdLst>
  <p:sldIdLst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384" r:id="rId21"/>
  </p:sldIdLst>
  <p:sldSz cx="12192000" cy="6858000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Bahnschrift" panose="020B0502040204020203" pitchFamily="34" charset="0"/>
      <p:regular r:id="rId25"/>
      <p:bold r:id="rId26"/>
    </p:embeddedFont>
    <p:embeddedFont>
      <p:font typeface="Bahnschrift SemiBold Condensed" panose="020B0502040204020203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20C73937-3581-4B5E-BA7C-6628EEEFA9DF}">
          <p14:sldIdLst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217"/>
    <a:srgbClr val="D11315"/>
    <a:srgbClr val="4D4B4C"/>
    <a:srgbClr val="91C73D"/>
    <a:srgbClr val="8E1818"/>
    <a:srgbClr val="781111"/>
    <a:srgbClr val="A80000"/>
    <a:srgbClr val="FFFF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053F2-A47C-CC5F-0067-F79B1E005952}" v="17" dt="2021-01-25T11:06:49.984"/>
    <p1510:client id="{59C2A09E-6A06-62D0-513F-E22AB7EAA3DA}" v="97" dt="2021-01-22T07:40:41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0" autoAdjust="0"/>
    <p:restoredTop sz="94923"/>
  </p:normalViewPr>
  <p:slideViewPr>
    <p:cSldViewPr snapToGrid="0" snapToObjects="1">
      <p:cViewPr varScale="1">
        <p:scale>
          <a:sx n="79" d="100"/>
          <a:sy n="79" d="100"/>
        </p:scale>
        <p:origin x="994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46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0B1900-AD91-7441-B97D-D1AC2D8C5E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86C60-2ADA-7249-9920-9942D92751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F0C27-F6CB-C841-89CF-6015C505158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5911A-12CC-F448-BECA-27093292B8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CB0F6-B932-B844-B140-557F81E6B3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3F02F-60C0-5648-ADF5-DD69D2607A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20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240C1-8073-8E4D-BE88-DC1FB359601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CC4BA-7BBD-FC4C-B016-8B7799F764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0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619B-1137-4F47-A33F-CD0EA4E3AB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chapter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CBB67-EC01-6A40-8B81-A3961FD65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i="0" cap="all" spc="-1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1DF74-AAF8-7640-AAD9-C0EE0F65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FAC3325-FD96-E94D-9ADB-058973BEFB1F}" type="datetime1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0D8FC-7D6A-5042-A927-14FF562F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9999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0" i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FE501-AC17-334F-92F8-21FEBD7C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B874-6F45-944C-ABDE-481EFBA38A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5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619B-1137-4F47-A33F-CD0EA4E3AB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999" y="973360"/>
            <a:ext cx="804001" cy="76881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0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“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1DF74-AAF8-7640-AAD9-C0EE0F65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63E4-43B4-6647-B436-3499DE68267C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0D8FC-7D6A-5042-A927-14FF562F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9999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0" i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FE501-AC17-334F-92F8-21FEBD7C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DC5B874-6F45-944C-ABDE-481EFBA38A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DB726C-DC56-7C4D-BA01-DF6D7D70F5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8032" y="384464"/>
            <a:ext cx="9035935" cy="60826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all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enter your quote here.</a:t>
            </a:r>
          </a:p>
        </p:txBody>
      </p:sp>
    </p:spTree>
    <p:extLst>
      <p:ext uri="{BB962C8B-B14F-4D97-AF65-F5344CB8AC3E}">
        <p14:creationId xmlns:p14="http://schemas.microsoft.com/office/powerpoint/2010/main" val="316623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619B-1137-4F47-A33F-CD0EA4E3AB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spc="-100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closing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1DF74-AAF8-7640-AAD9-C0EE0F65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18A5C26-26F8-F041-8C9F-527F6BDFF342}" type="datetime1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0D8FC-7D6A-5042-A927-14FF562F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9999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0" i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FE501-AC17-334F-92F8-21FEBD7C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DC5B874-6F45-944C-ABDE-481EFBA38AB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9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64898-24A1-3B47-AA86-EB1E251E3A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48001"/>
            <a:ext cx="6172200" cy="4091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AC276-B3D5-034B-863E-F4A71BAC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0DA2-406A-4C4F-AB8C-03852B848488}" type="datetime1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BA164-F7A7-E340-96C2-4B648C36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999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9272C-1BA3-1141-B1F5-A4F23785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B874-6F45-944C-ABDE-481EFBA38A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C08489-8AFE-D942-929D-5F969CDDA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504000"/>
            <a:ext cx="10515600" cy="9387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spc="-10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C5BAE3-5A8A-9446-ABF6-D10BB72653B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0000" y="2160000"/>
            <a:ext cx="4299040" cy="3479070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F7D7876F-EDAC-2E45-ABF0-6BE7C080760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000" y="1509198"/>
            <a:ext cx="4043363" cy="463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cap="all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68081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F38DB16-289C-4542-8320-0F853F8F48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6000" y="1440000"/>
            <a:ext cx="9144000" cy="85339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1" i="0" spc="-10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7D22C49-CD01-2446-8AEE-4FCC0F2F58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16000" y="2340000"/>
            <a:ext cx="9144000" cy="5753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cap="all" spc="-10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AND HERE YOUR SUBTITLE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7F2C7C-14DC-DE4C-9A92-491B4470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8000" y="648000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2C3B1C4-9777-AD4D-B60F-8BDEE62F5E01}" type="datetime1">
              <a:rPr lang="en-US" smtClean="0"/>
              <a:pPr/>
              <a:t>10/16/2023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8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option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F38DB16-289C-4542-8320-0F853F8F48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6000" y="1440000"/>
            <a:ext cx="9144000" cy="85339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1" i="0" spc="-10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7D22C49-CD01-2446-8AEE-4FCC0F2F58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16000" y="2340000"/>
            <a:ext cx="9144000" cy="5753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cap="all" spc="-10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AND HERE YOUR SUBTITLE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8CDCDA-2BFC-FE4B-B64D-4AE9924F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8000" y="648000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AF843C3-A733-F544-94C7-AD58F198C261}" type="datetime1">
              <a:rPr lang="en-US" smtClean="0"/>
              <a:pPr/>
              <a:t>10/16/2023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65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option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F38DB16-289C-4542-8320-0F853F8F48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6000" y="1440000"/>
            <a:ext cx="9144000" cy="85339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1" i="0" spc="-10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7D22C49-CD01-2446-8AEE-4FCC0F2F58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16000" y="2340000"/>
            <a:ext cx="9144000" cy="5753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cap="all" spc="-10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AND HERE YOUR SUBTITLE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8ECA7D2-83F0-6D4B-89D9-E6E57586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8000" y="648000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C01555A-E2F1-E547-B7E0-8A48B0D7D214}" type="datetime1">
              <a:rPr lang="en-US" smtClean="0"/>
              <a:pPr/>
              <a:t>10/16/2023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6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option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F38DB16-289C-4542-8320-0F853F8F48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6000" y="1440000"/>
            <a:ext cx="9144000" cy="85339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1" i="0" spc="-10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7D22C49-CD01-2446-8AEE-4FCC0F2F58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16000" y="2340000"/>
            <a:ext cx="9144000" cy="5753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cap="all" spc="-10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AND HERE YOUR SUBTITLE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8ECA7D2-83F0-6D4B-89D9-E6E57586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8000" y="648000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C01555A-E2F1-E547-B7E0-8A48B0D7D214}" type="datetime1">
              <a:rPr lang="en-US" smtClean="0"/>
              <a:pPr/>
              <a:t>10/16/2023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7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5B1F1-8F68-D445-9985-00278E141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6480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E327373-C073-3745-837A-64CC301F0B46}" type="datetime1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0CCE-E082-BE46-ABDF-507DD2DDA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4000" y="6480000"/>
            <a:ext cx="3651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DC5B874-6F45-944C-ABDE-481EFBA38A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8800516-1C9B-2B4F-B013-8876A063A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79999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0" i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3B796AF7-E7DF-224C-96B2-09465812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94001"/>
            <a:ext cx="10633800" cy="6085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Chapter, quote &amp; closing</a:t>
            </a:r>
          </a:p>
        </p:txBody>
      </p:sp>
    </p:spTree>
    <p:extLst>
      <p:ext uri="{BB962C8B-B14F-4D97-AF65-F5344CB8AC3E}">
        <p14:creationId xmlns:p14="http://schemas.microsoft.com/office/powerpoint/2010/main" val="397476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  <p:sldLayoutId id="2147483672" r:id="rId3"/>
    <p:sldLayoutId id="2147483674" r:id="rId4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 spc="-100" baseline="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09316717-F556-904C-BC8E-9AEF8259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6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395524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</p:sldLayoutIdLst>
  <p:hf hdr="0"/>
  <p:txStyles>
    <p:titleStyle>
      <a:lvl1pPr marL="0" marR="0" indent="0" algn="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5400" b="1" i="0" kern="1200" spc="-100" baseline="0" smtClean="0">
          <a:solidFill>
            <a:schemeClr val="tx1">
              <a:lumMod val="75000"/>
              <a:lumOff val="25000"/>
            </a:schemeClr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47461" y="6479999"/>
            <a:ext cx="6083166" cy="365125"/>
          </a:xfrm>
        </p:spPr>
        <p:txBody>
          <a:bodyPr/>
          <a:lstStyle/>
          <a:p>
            <a:r>
              <a:rPr lang="en-US" sz="1100" dirty="0" err="1">
                <a:latin typeface="Bahnschrift" panose="020B0502040204020203" pitchFamily="34" charset="0"/>
              </a:rPr>
              <a:t>Aktionspreise</a:t>
            </a:r>
            <a:r>
              <a:rPr lang="en-US" sz="1100" dirty="0">
                <a:latin typeface="Bahnschrift" panose="020B0502040204020203" pitchFamily="34" charset="0"/>
              </a:rPr>
              <a:t> in EUR </a:t>
            </a:r>
            <a:r>
              <a:rPr lang="en-US" sz="1100" dirty="0" err="1">
                <a:latin typeface="Bahnschrift" panose="020B0502040204020203" pitchFamily="34" charset="0"/>
              </a:rPr>
              <a:t>inkl</a:t>
            </a:r>
            <a:r>
              <a:rPr lang="en-US" sz="1100" dirty="0">
                <a:latin typeface="Bahnschrift" panose="020B0502040204020203" pitchFamily="34" charset="0"/>
              </a:rPr>
              <a:t>. </a:t>
            </a:r>
            <a:r>
              <a:rPr lang="en-US" sz="1100" dirty="0" err="1">
                <a:latin typeface="Bahnschrift" panose="020B0502040204020203" pitchFamily="34" charset="0"/>
              </a:rPr>
              <a:t>MwSt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</a:p>
          <a:p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B874-6F45-944C-ABDE-481EFBA38AB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94592" y="2319042"/>
            <a:ext cx="6110654" cy="3536635"/>
          </a:xfrm>
        </p:spPr>
        <p:txBody>
          <a:bodyPr anchor="t">
            <a:normAutofit/>
          </a:bodyPr>
          <a:lstStyle/>
          <a:p>
            <a:pPr algn="l"/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KRAMP </a:t>
            </a:r>
            <a:r>
              <a:rPr lang="de-DE" sz="3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 12v 74ah 680a</a:t>
            </a:r>
          </a:p>
          <a:p>
            <a:pPr algn="l"/>
            <a:r>
              <a:rPr lang="de-DE" sz="1100" b="1" dirty="0">
                <a:solidFill>
                  <a:schemeClr val="tx1"/>
                </a:solidFill>
                <a:latin typeface="Bahnschrift" panose="020B0502040204020203" pitchFamily="34" charset="0"/>
              </a:rPr>
              <a:t>574104068KR</a:t>
            </a:r>
          </a:p>
          <a:p>
            <a:pPr algn="l"/>
            <a:endParaRPr lang="de-DE" sz="7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 12v 74ah 680a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Länge: 278mm  breite: 175mm  höhe: 190mm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schaltung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: 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wartungsfrei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4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jahre</a:t>
            </a: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garantie</a:t>
            </a:r>
            <a:endParaRPr lang="de-DE" sz="2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Grafik 1" descr="Ein Bild, das Text, Metallwaren, Zahnrad enthält.&#10;&#10;Automatisch generierte Beschreibung">
            <a:extLst>
              <a:ext uri="{FF2B5EF4-FFF2-40B4-BE49-F238E27FC236}">
                <a16:creationId xmlns:a16="http://schemas.microsoft.com/office/drawing/2014/main" id="{078AD04E-63ED-68C5-0CCA-B2CC1460F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58" y="270815"/>
            <a:ext cx="1869844" cy="18698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C5D09D0-8DD6-086D-C04A-FCC3C7692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76" y="1989751"/>
            <a:ext cx="4476076" cy="3798884"/>
          </a:xfrm>
          <a:prstGeom prst="rect">
            <a:avLst/>
          </a:prstGeom>
        </p:spPr>
      </p:pic>
      <p:sp>
        <p:nvSpPr>
          <p:cNvPr id="13" name="Textplatzhalter 16"/>
          <p:cNvSpPr txBox="1">
            <a:spLocks/>
          </p:cNvSpPr>
          <p:nvPr/>
        </p:nvSpPr>
        <p:spPr>
          <a:xfrm>
            <a:off x="5483543" y="4918373"/>
            <a:ext cx="1881627" cy="1182423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0" i="0" kern="1200" baseline="0">
                <a:solidFill>
                  <a:schemeClr val="accent2"/>
                </a:solidFill>
                <a:latin typeface="DINPro-Bold" panose="02010804030101020104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89</a:t>
            </a:r>
            <a:r>
              <a:rPr kumimoji="0" lang="de-D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,</a:t>
            </a:r>
            <a:r>
              <a:rPr kumimoji="0" lang="de-DE" sz="8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90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2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47461" y="6479999"/>
            <a:ext cx="6083166" cy="365125"/>
          </a:xfrm>
        </p:spPr>
        <p:txBody>
          <a:bodyPr/>
          <a:lstStyle/>
          <a:p>
            <a:r>
              <a:rPr lang="en-US" sz="1100" dirty="0" err="1">
                <a:latin typeface="Bahnschrift" panose="020B0502040204020203" pitchFamily="34" charset="0"/>
              </a:rPr>
              <a:t>Aktionspreise</a:t>
            </a:r>
            <a:r>
              <a:rPr lang="en-US" sz="1100" dirty="0">
                <a:latin typeface="Bahnschrift" panose="020B0502040204020203" pitchFamily="34" charset="0"/>
              </a:rPr>
              <a:t> in EUR </a:t>
            </a:r>
            <a:r>
              <a:rPr lang="en-US" sz="1100" dirty="0" err="1">
                <a:latin typeface="Bahnschrift" panose="020B0502040204020203" pitchFamily="34" charset="0"/>
              </a:rPr>
              <a:t>inkl</a:t>
            </a:r>
            <a:r>
              <a:rPr lang="en-US" sz="1100" dirty="0">
                <a:latin typeface="Bahnschrift" panose="020B0502040204020203" pitchFamily="34" charset="0"/>
              </a:rPr>
              <a:t>. </a:t>
            </a:r>
            <a:r>
              <a:rPr lang="en-US" sz="1100" dirty="0" err="1">
                <a:latin typeface="Bahnschrift" panose="020B0502040204020203" pitchFamily="34" charset="0"/>
              </a:rPr>
              <a:t>MwSt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</a:p>
          <a:p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B874-6F45-944C-ABDE-481EFBA38AB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94592" y="2319042"/>
            <a:ext cx="6338496" cy="3921267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KRAMP </a:t>
            </a:r>
            <a:r>
              <a:rPr lang="de-DE" sz="3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 12v 140ah 760a</a:t>
            </a:r>
          </a:p>
          <a:p>
            <a:pPr algn="l"/>
            <a:r>
              <a:rPr lang="de-DE" sz="1100" b="1" dirty="0">
                <a:solidFill>
                  <a:schemeClr val="tx1"/>
                </a:solidFill>
                <a:latin typeface="Bahnschrift" panose="020B0502040204020203" pitchFamily="34" charset="0"/>
              </a:rPr>
              <a:t>640036076KR</a:t>
            </a:r>
          </a:p>
          <a:p>
            <a:pPr algn="l"/>
            <a:endParaRPr lang="de-DE" sz="7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 12v 140ah 760a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Länge: 513mm  breite: 189mm  höhe: 223mm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schaltung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: 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Wartungsfrei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Bodenleiste b3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4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jahre</a:t>
            </a: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garantie</a:t>
            </a:r>
            <a:endParaRPr lang="de-DE" sz="2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Grafik 1" descr="Ein Bild, das Text, Metallwaren, Zahnrad enthält.&#10;&#10;Automatisch generierte Beschreibung">
            <a:extLst>
              <a:ext uri="{FF2B5EF4-FFF2-40B4-BE49-F238E27FC236}">
                <a16:creationId xmlns:a16="http://schemas.microsoft.com/office/drawing/2014/main" id="{078AD04E-63ED-68C5-0CCA-B2CC1460F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58" y="270815"/>
            <a:ext cx="1869844" cy="18698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0F03F76-1B9B-E0BF-5F8F-E2EB3689D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84" y="2464976"/>
            <a:ext cx="5677418" cy="3436565"/>
          </a:xfrm>
          <a:prstGeom prst="rect">
            <a:avLst/>
          </a:prstGeom>
        </p:spPr>
      </p:pic>
      <p:sp>
        <p:nvSpPr>
          <p:cNvPr id="13" name="Textplatzhalter 16"/>
          <p:cNvSpPr txBox="1">
            <a:spLocks/>
          </p:cNvSpPr>
          <p:nvPr/>
        </p:nvSpPr>
        <p:spPr>
          <a:xfrm>
            <a:off x="4798067" y="5043435"/>
            <a:ext cx="2134512" cy="1182423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0" i="0" kern="1200" baseline="0">
                <a:solidFill>
                  <a:schemeClr val="accent2"/>
                </a:solidFill>
                <a:latin typeface="DINPro-Bold" panose="02010804030101020104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1</a:t>
            </a:r>
            <a:r>
              <a:rPr lang="de-DE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73</a:t>
            </a:r>
            <a:r>
              <a:rPr kumimoji="0" lang="de-D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,</a:t>
            </a:r>
            <a:r>
              <a:rPr kumimoji="0" lang="de-DE" sz="8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90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0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47461" y="6479999"/>
            <a:ext cx="6083166" cy="365125"/>
          </a:xfrm>
        </p:spPr>
        <p:txBody>
          <a:bodyPr/>
          <a:lstStyle/>
          <a:p>
            <a:r>
              <a:rPr lang="en-US" sz="1100" dirty="0" err="1">
                <a:latin typeface="Bahnschrift" panose="020B0502040204020203" pitchFamily="34" charset="0"/>
              </a:rPr>
              <a:t>Aktionspreise</a:t>
            </a:r>
            <a:r>
              <a:rPr lang="en-US" sz="1100" dirty="0">
                <a:latin typeface="Bahnschrift" panose="020B0502040204020203" pitchFamily="34" charset="0"/>
              </a:rPr>
              <a:t> in EUR </a:t>
            </a:r>
            <a:r>
              <a:rPr lang="en-US" sz="1100" dirty="0" err="1">
                <a:latin typeface="Bahnschrift" panose="020B0502040204020203" pitchFamily="34" charset="0"/>
              </a:rPr>
              <a:t>inkl</a:t>
            </a:r>
            <a:r>
              <a:rPr lang="en-US" sz="1100" dirty="0">
                <a:latin typeface="Bahnschrift" panose="020B0502040204020203" pitchFamily="34" charset="0"/>
              </a:rPr>
              <a:t>. </a:t>
            </a:r>
            <a:r>
              <a:rPr lang="en-US" sz="1100" dirty="0" err="1">
                <a:latin typeface="Bahnschrift" panose="020B0502040204020203" pitchFamily="34" charset="0"/>
              </a:rPr>
              <a:t>MwSt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</a:p>
          <a:p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B874-6F45-944C-ABDE-481EFBA38AB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94592" y="2319042"/>
            <a:ext cx="6110654" cy="3536635"/>
          </a:xfrm>
        </p:spPr>
        <p:txBody>
          <a:bodyPr anchor="t">
            <a:normAutofit/>
          </a:bodyPr>
          <a:lstStyle/>
          <a:p>
            <a:pPr algn="l"/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KRAMP </a:t>
            </a:r>
            <a:r>
              <a:rPr lang="de-DE" sz="3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 12v 143ah 900a</a:t>
            </a:r>
          </a:p>
          <a:p>
            <a:pPr algn="l"/>
            <a:r>
              <a:rPr lang="de-DE" sz="1100" b="1" dirty="0">
                <a:solidFill>
                  <a:schemeClr val="tx1"/>
                </a:solidFill>
                <a:latin typeface="Bahnschrift" panose="020B0502040204020203" pitchFamily="34" charset="0"/>
              </a:rPr>
              <a:t>643107090KR</a:t>
            </a:r>
          </a:p>
          <a:p>
            <a:pPr algn="l"/>
            <a:endParaRPr lang="de-DE" sz="7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 12v 143ah 900a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Länge: 508mm  breite: 174mm  höhe: 205mm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schaltung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: 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wartungsfrei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4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jahre</a:t>
            </a: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garantie</a:t>
            </a:r>
            <a:endParaRPr lang="de-DE" sz="2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Grafik 1" descr="Ein Bild, das Text, Metallwaren, Zahnrad enthält.&#10;&#10;Automatisch generierte Beschreibung">
            <a:extLst>
              <a:ext uri="{FF2B5EF4-FFF2-40B4-BE49-F238E27FC236}">
                <a16:creationId xmlns:a16="http://schemas.microsoft.com/office/drawing/2014/main" id="{078AD04E-63ED-68C5-0CCA-B2CC1460F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58" y="270815"/>
            <a:ext cx="1869844" cy="18698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0051573-8083-10E6-94E7-27425BE6D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925" y="2490281"/>
            <a:ext cx="5986096" cy="3162245"/>
          </a:xfrm>
          <a:prstGeom prst="rect">
            <a:avLst/>
          </a:prstGeom>
        </p:spPr>
      </p:pic>
      <p:sp>
        <p:nvSpPr>
          <p:cNvPr id="13" name="Textplatzhalter 16"/>
          <p:cNvSpPr txBox="1">
            <a:spLocks/>
          </p:cNvSpPr>
          <p:nvPr/>
        </p:nvSpPr>
        <p:spPr>
          <a:xfrm>
            <a:off x="5262208" y="5014100"/>
            <a:ext cx="2134512" cy="1182423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0" i="0" kern="1200" baseline="0">
                <a:solidFill>
                  <a:schemeClr val="accent2"/>
                </a:solidFill>
                <a:latin typeface="DINPro-Bold" panose="02010804030101020104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211</a:t>
            </a:r>
            <a:r>
              <a:rPr kumimoji="0" lang="de-D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,</a:t>
            </a:r>
            <a:r>
              <a:rPr kumimoji="0" lang="de-DE" sz="8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90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1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47461" y="6479999"/>
            <a:ext cx="6083166" cy="365125"/>
          </a:xfrm>
        </p:spPr>
        <p:txBody>
          <a:bodyPr/>
          <a:lstStyle/>
          <a:p>
            <a:r>
              <a:rPr lang="en-US" sz="1100" dirty="0" err="1">
                <a:latin typeface="Bahnschrift" panose="020B0502040204020203" pitchFamily="34" charset="0"/>
              </a:rPr>
              <a:t>Aktionspreise</a:t>
            </a:r>
            <a:r>
              <a:rPr lang="en-US" sz="1100" dirty="0">
                <a:latin typeface="Bahnschrift" panose="020B0502040204020203" pitchFamily="34" charset="0"/>
              </a:rPr>
              <a:t> in EUR </a:t>
            </a:r>
            <a:r>
              <a:rPr lang="en-US" sz="1100" dirty="0" err="1">
                <a:latin typeface="Bahnschrift" panose="020B0502040204020203" pitchFamily="34" charset="0"/>
              </a:rPr>
              <a:t>inkl</a:t>
            </a:r>
            <a:r>
              <a:rPr lang="en-US" sz="1100" dirty="0">
                <a:latin typeface="Bahnschrift" panose="020B0502040204020203" pitchFamily="34" charset="0"/>
              </a:rPr>
              <a:t>. </a:t>
            </a:r>
            <a:r>
              <a:rPr lang="en-US" sz="1100" dirty="0" err="1">
                <a:latin typeface="Bahnschrift" panose="020B0502040204020203" pitchFamily="34" charset="0"/>
              </a:rPr>
              <a:t>MwSt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</a:p>
          <a:p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B874-6F45-944C-ABDE-481EFBA38AB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94592" y="2319042"/>
            <a:ext cx="6338496" cy="3921267"/>
          </a:xfrm>
        </p:spPr>
        <p:txBody>
          <a:bodyPr anchor="t">
            <a:normAutofit/>
          </a:bodyPr>
          <a:lstStyle/>
          <a:p>
            <a:pPr algn="l"/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KRAMP </a:t>
            </a:r>
            <a:r>
              <a:rPr lang="de-DE" sz="3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 12v 154ah 1150a</a:t>
            </a:r>
          </a:p>
          <a:p>
            <a:pPr algn="l"/>
            <a:r>
              <a:rPr lang="de-DE" sz="1100" b="1" dirty="0">
                <a:solidFill>
                  <a:schemeClr val="tx1"/>
                </a:solidFill>
                <a:latin typeface="Bahnschrift" panose="020B0502040204020203" pitchFamily="34" charset="0"/>
              </a:rPr>
              <a:t>654011115KR</a:t>
            </a:r>
          </a:p>
          <a:p>
            <a:pPr algn="l"/>
            <a:endParaRPr lang="de-DE" sz="7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 12v 154ah 1150a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Länge: 513mm  breite: 189mm  höhe: 223mm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schaltung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: 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WartungsfreI</a:t>
            </a: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4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jahre</a:t>
            </a: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garantie</a:t>
            </a:r>
            <a:endParaRPr lang="de-DE" sz="2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Grafik 1" descr="Ein Bild, das Text, Metallwaren, Zahnrad enthält.&#10;&#10;Automatisch generierte Beschreibung">
            <a:extLst>
              <a:ext uri="{FF2B5EF4-FFF2-40B4-BE49-F238E27FC236}">
                <a16:creationId xmlns:a16="http://schemas.microsoft.com/office/drawing/2014/main" id="{078AD04E-63ED-68C5-0CCA-B2CC1460F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58" y="270815"/>
            <a:ext cx="1869844" cy="18698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0EFD6A8-2495-7825-5332-C03B62802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188" y="2380349"/>
            <a:ext cx="5762814" cy="3715255"/>
          </a:xfrm>
          <a:prstGeom prst="rect">
            <a:avLst/>
          </a:prstGeom>
        </p:spPr>
      </p:pic>
      <p:sp>
        <p:nvSpPr>
          <p:cNvPr id="13" name="Textplatzhalter 16"/>
          <p:cNvSpPr txBox="1">
            <a:spLocks/>
          </p:cNvSpPr>
          <p:nvPr/>
        </p:nvSpPr>
        <p:spPr>
          <a:xfrm>
            <a:off x="4721839" y="4985533"/>
            <a:ext cx="2311249" cy="1182423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0" i="0" kern="1200" baseline="0">
                <a:solidFill>
                  <a:schemeClr val="accent2"/>
                </a:solidFill>
                <a:latin typeface="DINPro-Bold" panose="02010804030101020104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204</a:t>
            </a:r>
            <a:r>
              <a:rPr kumimoji="0" lang="de-D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,</a:t>
            </a:r>
            <a:r>
              <a:rPr kumimoji="0" lang="de-DE" sz="8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90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0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47461" y="6479999"/>
            <a:ext cx="6083166" cy="365125"/>
          </a:xfrm>
        </p:spPr>
        <p:txBody>
          <a:bodyPr/>
          <a:lstStyle/>
          <a:p>
            <a:r>
              <a:rPr lang="en-US" sz="1100" dirty="0" err="1">
                <a:latin typeface="Bahnschrift" panose="020B0502040204020203" pitchFamily="34" charset="0"/>
              </a:rPr>
              <a:t>Aktionspreise</a:t>
            </a:r>
            <a:r>
              <a:rPr lang="en-US" sz="1100" dirty="0">
                <a:latin typeface="Bahnschrift" panose="020B0502040204020203" pitchFamily="34" charset="0"/>
              </a:rPr>
              <a:t> in EUR </a:t>
            </a:r>
            <a:r>
              <a:rPr lang="en-US" sz="1100" dirty="0" err="1">
                <a:latin typeface="Bahnschrift" panose="020B0502040204020203" pitchFamily="34" charset="0"/>
              </a:rPr>
              <a:t>inkl</a:t>
            </a:r>
            <a:r>
              <a:rPr lang="en-US" sz="1100" dirty="0">
                <a:latin typeface="Bahnschrift" panose="020B0502040204020203" pitchFamily="34" charset="0"/>
              </a:rPr>
              <a:t>. </a:t>
            </a:r>
            <a:r>
              <a:rPr lang="en-US" sz="1100" dirty="0" err="1">
                <a:latin typeface="Bahnschrift" panose="020B0502040204020203" pitchFamily="34" charset="0"/>
              </a:rPr>
              <a:t>MwSt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</a:p>
          <a:p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B874-6F45-944C-ABDE-481EFBA38AB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94592" y="2319042"/>
            <a:ext cx="6338496" cy="3921267"/>
          </a:xfrm>
        </p:spPr>
        <p:txBody>
          <a:bodyPr anchor="t">
            <a:normAutofit/>
          </a:bodyPr>
          <a:lstStyle/>
          <a:p>
            <a:pPr algn="l"/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KRAMP </a:t>
            </a:r>
            <a:r>
              <a:rPr lang="de-DE" sz="3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 12v 180ah 1400a</a:t>
            </a:r>
          </a:p>
          <a:p>
            <a:pPr algn="l"/>
            <a:r>
              <a:rPr lang="de-DE" sz="1100" b="1" dirty="0">
                <a:solidFill>
                  <a:schemeClr val="tx1"/>
                </a:solidFill>
                <a:latin typeface="Bahnschrift" panose="020B0502040204020203" pitchFamily="34" charset="0"/>
              </a:rPr>
              <a:t>680011140KR</a:t>
            </a:r>
          </a:p>
          <a:p>
            <a:pPr algn="l"/>
            <a:endParaRPr lang="de-DE" sz="7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 12v 180ah 1400a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Länge: 513mm  breite: 223mm  höhe: 223mm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schaltung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: 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WartungsfreI</a:t>
            </a: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4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jahre</a:t>
            </a: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garantie</a:t>
            </a:r>
            <a:endParaRPr lang="de-DE" sz="2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Grafik 1" descr="Ein Bild, das Text, Metallwaren, Zahnrad enthält.&#10;&#10;Automatisch generierte Beschreibung">
            <a:extLst>
              <a:ext uri="{FF2B5EF4-FFF2-40B4-BE49-F238E27FC236}">
                <a16:creationId xmlns:a16="http://schemas.microsoft.com/office/drawing/2014/main" id="{078AD04E-63ED-68C5-0CCA-B2CC1460F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58" y="270815"/>
            <a:ext cx="1869844" cy="18698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968CC3-F618-5560-8B80-BBC6BB33F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996" y="3031507"/>
            <a:ext cx="5729006" cy="2856388"/>
          </a:xfrm>
          <a:prstGeom prst="rect">
            <a:avLst/>
          </a:prstGeom>
        </p:spPr>
      </p:pic>
      <p:sp>
        <p:nvSpPr>
          <p:cNvPr id="13" name="Textplatzhalter 16"/>
          <p:cNvSpPr txBox="1">
            <a:spLocks/>
          </p:cNvSpPr>
          <p:nvPr/>
        </p:nvSpPr>
        <p:spPr>
          <a:xfrm>
            <a:off x="4421185" y="4966146"/>
            <a:ext cx="2311249" cy="1182423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0" i="0" kern="1200" baseline="0">
                <a:solidFill>
                  <a:schemeClr val="accent2"/>
                </a:solidFill>
                <a:latin typeface="DINPro-Bold" panose="02010804030101020104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235</a:t>
            </a:r>
            <a:r>
              <a:rPr kumimoji="0" lang="de-D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,</a:t>
            </a:r>
            <a:r>
              <a:rPr kumimoji="0" lang="de-DE" sz="8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90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3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47461" y="6479999"/>
            <a:ext cx="6083166" cy="365125"/>
          </a:xfrm>
        </p:spPr>
        <p:txBody>
          <a:bodyPr/>
          <a:lstStyle/>
          <a:p>
            <a:r>
              <a:rPr lang="en-US" sz="1100" dirty="0" err="1">
                <a:latin typeface="Bahnschrift" panose="020B0502040204020203" pitchFamily="34" charset="0"/>
              </a:rPr>
              <a:t>Aktionspreise</a:t>
            </a:r>
            <a:r>
              <a:rPr lang="en-US" sz="1100" dirty="0">
                <a:latin typeface="Bahnschrift" panose="020B0502040204020203" pitchFamily="34" charset="0"/>
              </a:rPr>
              <a:t> in EUR </a:t>
            </a:r>
            <a:r>
              <a:rPr lang="en-US" sz="1100" dirty="0" err="1">
                <a:latin typeface="Bahnschrift" panose="020B0502040204020203" pitchFamily="34" charset="0"/>
              </a:rPr>
              <a:t>inkl</a:t>
            </a:r>
            <a:r>
              <a:rPr lang="en-US" sz="1100" dirty="0">
                <a:latin typeface="Bahnschrift" panose="020B0502040204020203" pitchFamily="34" charset="0"/>
              </a:rPr>
              <a:t>. </a:t>
            </a:r>
            <a:r>
              <a:rPr lang="en-US" sz="1100" dirty="0" err="1">
                <a:latin typeface="Bahnschrift" panose="020B0502040204020203" pitchFamily="34" charset="0"/>
              </a:rPr>
              <a:t>MwSt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</a:p>
          <a:p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B874-6F45-944C-ABDE-481EFBA38AB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94592" y="2319042"/>
            <a:ext cx="6338496" cy="3921267"/>
          </a:xfrm>
        </p:spPr>
        <p:txBody>
          <a:bodyPr anchor="t">
            <a:normAutofit/>
          </a:bodyPr>
          <a:lstStyle/>
          <a:p>
            <a:pPr algn="l"/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KRAMP </a:t>
            </a:r>
            <a:r>
              <a:rPr lang="de-DE" sz="3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 12v 180ah 1000a</a:t>
            </a:r>
          </a:p>
          <a:p>
            <a:pPr algn="l"/>
            <a:r>
              <a:rPr lang="de-DE" sz="1100" b="1" dirty="0">
                <a:solidFill>
                  <a:schemeClr val="tx1"/>
                </a:solidFill>
                <a:latin typeface="Bahnschrift" panose="020B0502040204020203" pitchFamily="34" charset="0"/>
              </a:rPr>
              <a:t>680032100KR</a:t>
            </a:r>
          </a:p>
          <a:p>
            <a:pPr algn="l"/>
            <a:endParaRPr lang="de-DE" sz="7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 12v 180ah 1000a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Länge: 513mm  breite: 223mm  höhe: 223mm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schaltung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: 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WartungsfreI</a:t>
            </a: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4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jahre</a:t>
            </a: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garantie</a:t>
            </a:r>
            <a:endParaRPr lang="de-DE" sz="2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Grafik 1" descr="Ein Bild, das Text, Metallwaren, Zahnrad enthält.&#10;&#10;Automatisch generierte Beschreibung">
            <a:extLst>
              <a:ext uri="{FF2B5EF4-FFF2-40B4-BE49-F238E27FC236}">
                <a16:creationId xmlns:a16="http://schemas.microsoft.com/office/drawing/2014/main" id="{078AD04E-63ED-68C5-0CCA-B2CC1460F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58" y="270815"/>
            <a:ext cx="1869844" cy="18698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8327AB3-C96D-5D39-A3ED-81423AA72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577" y="2521693"/>
            <a:ext cx="5868622" cy="3532126"/>
          </a:xfrm>
          <a:prstGeom prst="rect">
            <a:avLst/>
          </a:prstGeom>
        </p:spPr>
      </p:pic>
      <p:sp>
        <p:nvSpPr>
          <p:cNvPr id="13" name="Textplatzhalter 16"/>
          <p:cNvSpPr txBox="1">
            <a:spLocks/>
          </p:cNvSpPr>
          <p:nvPr/>
        </p:nvSpPr>
        <p:spPr>
          <a:xfrm>
            <a:off x="4417757" y="4871396"/>
            <a:ext cx="2311249" cy="1182423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0" i="0" kern="1200" baseline="0">
                <a:solidFill>
                  <a:schemeClr val="accent2"/>
                </a:solidFill>
                <a:latin typeface="DINPro-Bold" panose="02010804030101020104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223</a:t>
            </a:r>
            <a:r>
              <a:rPr kumimoji="0" lang="de-D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,</a:t>
            </a:r>
            <a:r>
              <a:rPr kumimoji="0" lang="de-DE" sz="8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90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6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47461" y="6479999"/>
            <a:ext cx="6083166" cy="365125"/>
          </a:xfrm>
        </p:spPr>
        <p:txBody>
          <a:bodyPr/>
          <a:lstStyle/>
          <a:p>
            <a:r>
              <a:rPr lang="en-US" sz="1100" dirty="0" err="1">
                <a:latin typeface="Bahnschrift" panose="020B0502040204020203" pitchFamily="34" charset="0"/>
              </a:rPr>
              <a:t>Aktionspreise</a:t>
            </a:r>
            <a:r>
              <a:rPr lang="en-US" sz="1100" dirty="0">
                <a:latin typeface="Bahnschrift" panose="020B0502040204020203" pitchFamily="34" charset="0"/>
              </a:rPr>
              <a:t> in EUR </a:t>
            </a:r>
            <a:r>
              <a:rPr lang="en-US" sz="1100" dirty="0" err="1">
                <a:latin typeface="Bahnschrift" panose="020B0502040204020203" pitchFamily="34" charset="0"/>
              </a:rPr>
              <a:t>inkl</a:t>
            </a:r>
            <a:r>
              <a:rPr lang="en-US" sz="1100" dirty="0">
                <a:latin typeface="Bahnschrift" panose="020B0502040204020203" pitchFamily="34" charset="0"/>
              </a:rPr>
              <a:t>. </a:t>
            </a:r>
            <a:r>
              <a:rPr lang="en-US" sz="1100" dirty="0" err="1">
                <a:latin typeface="Bahnschrift" panose="020B0502040204020203" pitchFamily="34" charset="0"/>
              </a:rPr>
              <a:t>MwSt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</a:p>
          <a:p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B874-6F45-944C-ABDE-481EFBA38AB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94592" y="2319042"/>
            <a:ext cx="6338496" cy="3921267"/>
          </a:xfrm>
        </p:spPr>
        <p:txBody>
          <a:bodyPr anchor="t">
            <a:normAutofit/>
          </a:bodyPr>
          <a:lstStyle/>
          <a:p>
            <a:pPr algn="l"/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KRAMP </a:t>
            </a:r>
            <a:r>
              <a:rPr lang="de-DE" sz="3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 12v 180ah 1100a</a:t>
            </a:r>
          </a:p>
          <a:p>
            <a:pPr algn="l"/>
            <a:r>
              <a:rPr lang="de-DE" sz="1100" b="1" dirty="0">
                <a:solidFill>
                  <a:schemeClr val="tx1"/>
                </a:solidFill>
                <a:latin typeface="Bahnschrift" panose="020B0502040204020203" pitchFamily="34" charset="0"/>
              </a:rPr>
              <a:t>680033110KR</a:t>
            </a:r>
          </a:p>
          <a:p>
            <a:pPr algn="l"/>
            <a:endParaRPr lang="de-DE" sz="7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 12v 180ah 1100a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Länge: 513mm  breite: 223mm  höhe: 223mm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schaltung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: 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WartungsfreI</a:t>
            </a: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4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jahre</a:t>
            </a: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garantie</a:t>
            </a:r>
            <a:endParaRPr lang="de-DE" sz="2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Grafik 1" descr="Ein Bild, das Text, Metallwaren, Zahnrad enthält.&#10;&#10;Automatisch generierte Beschreibung">
            <a:extLst>
              <a:ext uri="{FF2B5EF4-FFF2-40B4-BE49-F238E27FC236}">
                <a16:creationId xmlns:a16="http://schemas.microsoft.com/office/drawing/2014/main" id="{078AD04E-63ED-68C5-0CCA-B2CC1460F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58" y="270815"/>
            <a:ext cx="1869844" cy="18698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412A52D-AF84-855E-D092-019BA0230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438" y="2624067"/>
            <a:ext cx="6280310" cy="3404552"/>
          </a:xfrm>
          <a:prstGeom prst="rect">
            <a:avLst/>
          </a:prstGeom>
        </p:spPr>
      </p:pic>
      <p:sp>
        <p:nvSpPr>
          <p:cNvPr id="13" name="Textplatzhalter 16"/>
          <p:cNvSpPr txBox="1">
            <a:spLocks/>
          </p:cNvSpPr>
          <p:nvPr/>
        </p:nvSpPr>
        <p:spPr>
          <a:xfrm>
            <a:off x="4721839" y="4944034"/>
            <a:ext cx="2311249" cy="1182423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0" i="0" kern="1200" baseline="0">
                <a:solidFill>
                  <a:schemeClr val="accent2"/>
                </a:solidFill>
                <a:latin typeface="DINPro-Bold" panose="02010804030101020104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244</a:t>
            </a:r>
            <a:r>
              <a:rPr kumimoji="0" lang="de-D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,</a:t>
            </a:r>
            <a:r>
              <a:rPr kumimoji="0" lang="de-DE" sz="8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90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0DA2-406A-4C4F-AB8C-03852B848488}" type="datetime1">
              <a:rPr lang="en-US" smtClean="0"/>
              <a:t>10/16/2023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B874-6F45-944C-ABDE-481EFBA38AB2}" type="slidenum">
              <a:rPr lang="en-US" smtClean="0"/>
              <a:t>16</a:t>
            </a:fld>
            <a:endParaRPr lang="en-US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85" y="253532"/>
            <a:ext cx="11769104" cy="62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47461" y="6479999"/>
            <a:ext cx="6083166" cy="365125"/>
          </a:xfrm>
        </p:spPr>
        <p:txBody>
          <a:bodyPr/>
          <a:lstStyle/>
          <a:p>
            <a:r>
              <a:rPr lang="en-US" sz="1100" dirty="0" err="1">
                <a:latin typeface="Bahnschrift" panose="020B0502040204020203" pitchFamily="34" charset="0"/>
              </a:rPr>
              <a:t>Aktionspreise</a:t>
            </a:r>
            <a:r>
              <a:rPr lang="en-US" sz="1100" dirty="0">
                <a:latin typeface="Bahnschrift" panose="020B0502040204020203" pitchFamily="34" charset="0"/>
              </a:rPr>
              <a:t> in EUR </a:t>
            </a:r>
            <a:r>
              <a:rPr lang="en-US" sz="1100" dirty="0" err="1">
                <a:latin typeface="Bahnschrift" panose="020B0502040204020203" pitchFamily="34" charset="0"/>
              </a:rPr>
              <a:t>inkl</a:t>
            </a:r>
            <a:r>
              <a:rPr lang="en-US" sz="1100" dirty="0">
                <a:latin typeface="Bahnschrift" panose="020B0502040204020203" pitchFamily="34" charset="0"/>
              </a:rPr>
              <a:t>. </a:t>
            </a:r>
            <a:r>
              <a:rPr lang="en-US" sz="1100" dirty="0" err="1">
                <a:latin typeface="Bahnschrift" panose="020B0502040204020203" pitchFamily="34" charset="0"/>
              </a:rPr>
              <a:t>MwSt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</a:p>
          <a:p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B874-6F45-944C-ABDE-481EFBA38AB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94592" y="2319042"/>
            <a:ext cx="6110654" cy="3536635"/>
          </a:xfrm>
        </p:spPr>
        <p:txBody>
          <a:bodyPr anchor="t">
            <a:normAutofit/>
          </a:bodyPr>
          <a:lstStyle/>
          <a:p>
            <a:pPr algn="l"/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KRAMP </a:t>
            </a:r>
            <a:r>
              <a:rPr lang="de-DE" sz="3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 12v 90ah 720a</a:t>
            </a:r>
          </a:p>
          <a:p>
            <a:pPr algn="l"/>
            <a:r>
              <a:rPr lang="de-DE" sz="1100" b="1" dirty="0">
                <a:solidFill>
                  <a:schemeClr val="tx1"/>
                </a:solidFill>
                <a:latin typeface="Bahnschrift" panose="020B0502040204020203" pitchFamily="34" charset="0"/>
              </a:rPr>
              <a:t>590122072KR</a:t>
            </a:r>
          </a:p>
          <a:p>
            <a:pPr algn="l"/>
            <a:endParaRPr lang="de-DE" sz="7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 12v 90ah 720a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Länge: 353mm  breite: 175mm  höhe: 190mm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schaltung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: 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wartungsfrei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4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jahre</a:t>
            </a: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garantie</a:t>
            </a:r>
            <a:endParaRPr lang="de-DE" sz="2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Grafik 1" descr="Ein Bild, das Text, Metallwaren, Zahnrad enthält.&#10;&#10;Automatisch generierte Beschreibung">
            <a:extLst>
              <a:ext uri="{FF2B5EF4-FFF2-40B4-BE49-F238E27FC236}">
                <a16:creationId xmlns:a16="http://schemas.microsoft.com/office/drawing/2014/main" id="{078AD04E-63ED-68C5-0CCA-B2CC1460F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58" y="270815"/>
            <a:ext cx="1869844" cy="18698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D902811-0AD5-B2F0-2EDF-ED89B1462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817" y="1002323"/>
            <a:ext cx="5549658" cy="4950547"/>
          </a:xfrm>
          <a:prstGeom prst="rect">
            <a:avLst/>
          </a:prstGeom>
        </p:spPr>
      </p:pic>
      <p:sp>
        <p:nvSpPr>
          <p:cNvPr id="13" name="Textplatzhalter 16"/>
          <p:cNvSpPr txBox="1">
            <a:spLocks/>
          </p:cNvSpPr>
          <p:nvPr/>
        </p:nvSpPr>
        <p:spPr>
          <a:xfrm>
            <a:off x="5535004" y="4981439"/>
            <a:ext cx="1881627" cy="1182423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0" i="0" kern="1200" baseline="0">
                <a:solidFill>
                  <a:schemeClr val="accent2"/>
                </a:solidFill>
                <a:latin typeface="DINPro-Bold" panose="02010804030101020104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99</a:t>
            </a:r>
            <a:r>
              <a:rPr kumimoji="0" lang="de-D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,</a:t>
            </a:r>
            <a:r>
              <a:rPr kumimoji="0" lang="de-DE" sz="8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90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3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47461" y="6479999"/>
            <a:ext cx="6083166" cy="365125"/>
          </a:xfrm>
        </p:spPr>
        <p:txBody>
          <a:bodyPr/>
          <a:lstStyle/>
          <a:p>
            <a:r>
              <a:rPr lang="en-US" sz="1100" dirty="0" err="1">
                <a:latin typeface="Bahnschrift" panose="020B0502040204020203" pitchFamily="34" charset="0"/>
              </a:rPr>
              <a:t>Aktionspreise</a:t>
            </a:r>
            <a:r>
              <a:rPr lang="en-US" sz="1100" dirty="0">
                <a:latin typeface="Bahnschrift" panose="020B0502040204020203" pitchFamily="34" charset="0"/>
              </a:rPr>
              <a:t> in EUR </a:t>
            </a:r>
            <a:r>
              <a:rPr lang="en-US" sz="1100" dirty="0" err="1">
                <a:latin typeface="Bahnschrift" panose="020B0502040204020203" pitchFamily="34" charset="0"/>
              </a:rPr>
              <a:t>inkl</a:t>
            </a:r>
            <a:r>
              <a:rPr lang="en-US" sz="1100" dirty="0">
                <a:latin typeface="Bahnschrift" panose="020B0502040204020203" pitchFamily="34" charset="0"/>
              </a:rPr>
              <a:t>. </a:t>
            </a:r>
            <a:r>
              <a:rPr lang="en-US" sz="1100" dirty="0" err="1">
                <a:latin typeface="Bahnschrift" panose="020B0502040204020203" pitchFamily="34" charset="0"/>
              </a:rPr>
              <a:t>MwSt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</a:p>
          <a:p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B874-6F45-944C-ABDE-481EFBA38AB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94592" y="2319042"/>
            <a:ext cx="6110654" cy="3536635"/>
          </a:xfrm>
        </p:spPr>
        <p:txBody>
          <a:bodyPr anchor="t">
            <a:normAutofit/>
          </a:bodyPr>
          <a:lstStyle/>
          <a:p>
            <a:pPr algn="l"/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KRAMP </a:t>
            </a:r>
            <a:r>
              <a:rPr lang="de-DE" sz="3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 12v 95ah 800a</a:t>
            </a:r>
          </a:p>
          <a:p>
            <a:pPr algn="l"/>
            <a:r>
              <a:rPr lang="de-DE" sz="1100" b="1" dirty="0">
                <a:solidFill>
                  <a:schemeClr val="tx1"/>
                </a:solidFill>
                <a:latin typeface="Bahnschrift" panose="020B0502040204020203" pitchFamily="34" charset="0"/>
              </a:rPr>
              <a:t>595402080KR</a:t>
            </a:r>
          </a:p>
          <a:p>
            <a:pPr algn="l"/>
            <a:endParaRPr lang="de-DE" sz="7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 12v 95ah 800a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Länge: 353mm  breite: 175mm  höhe: 190mm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schaltung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: 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wartungsfrei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4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jahre</a:t>
            </a: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garantie</a:t>
            </a:r>
            <a:endParaRPr lang="de-DE" sz="2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Grafik 1" descr="Ein Bild, das Text, Metallwaren, Zahnrad enthält.&#10;&#10;Automatisch generierte Beschreibung">
            <a:extLst>
              <a:ext uri="{FF2B5EF4-FFF2-40B4-BE49-F238E27FC236}">
                <a16:creationId xmlns:a16="http://schemas.microsoft.com/office/drawing/2014/main" id="{078AD04E-63ED-68C5-0CCA-B2CC1460F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58" y="270815"/>
            <a:ext cx="1869844" cy="18698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DACE97-6CB5-3B92-6733-FF3CD081C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3578">
            <a:off x="6215997" y="2467748"/>
            <a:ext cx="5086695" cy="3444203"/>
          </a:xfrm>
          <a:prstGeom prst="rect">
            <a:avLst/>
          </a:prstGeom>
        </p:spPr>
      </p:pic>
      <p:sp>
        <p:nvSpPr>
          <p:cNvPr id="13" name="Textplatzhalter 16"/>
          <p:cNvSpPr txBox="1">
            <a:spLocks/>
          </p:cNvSpPr>
          <p:nvPr/>
        </p:nvSpPr>
        <p:spPr>
          <a:xfrm>
            <a:off x="5365326" y="5090804"/>
            <a:ext cx="2134512" cy="1182423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0" i="0" kern="1200" baseline="0">
                <a:solidFill>
                  <a:schemeClr val="accent2"/>
                </a:solidFill>
                <a:latin typeface="DINPro-Bold" panose="02010804030101020104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107</a:t>
            </a:r>
            <a:r>
              <a:rPr kumimoji="0" lang="de-D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,</a:t>
            </a:r>
            <a:r>
              <a:rPr kumimoji="0" lang="de-DE" sz="8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90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4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47461" y="6479999"/>
            <a:ext cx="6083166" cy="365125"/>
          </a:xfrm>
        </p:spPr>
        <p:txBody>
          <a:bodyPr/>
          <a:lstStyle/>
          <a:p>
            <a:r>
              <a:rPr lang="en-US" sz="1100" dirty="0" err="1">
                <a:latin typeface="Bahnschrift" panose="020B0502040204020203" pitchFamily="34" charset="0"/>
              </a:rPr>
              <a:t>Aktionspreise</a:t>
            </a:r>
            <a:r>
              <a:rPr lang="en-US" sz="1100" dirty="0">
                <a:latin typeface="Bahnschrift" panose="020B0502040204020203" pitchFamily="34" charset="0"/>
              </a:rPr>
              <a:t> in EUR </a:t>
            </a:r>
            <a:r>
              <a:rPr lang="en-US" sz="1100" dirty="0" err="1">
                <a:latin typeface="Bahnschrift" panose="020B0502040204020203" pitchFamily="34" charset="0"/>
              </a:rPr>
              <a:t>inkl</a:t>
            </a:r>
            <a:r>
              <a:rPr lang="en-US" sz="1100" dirty="0">
                <a:latin typeface="Bahnschrift" panose="020B0502040204020203" pitchFamily="34" charset="0"/>
              </a:rPr>
              <a:t>. </a:t>
            </a:r>
            <a:r>
              <a:rPr lang="en-US" sz="1100" dirty="0" err="1">
                <a:latin typeface="Bahnschrift" panose="020B0502040204020203" pitchFamily="34" charset="0"/>
              </a:rPr>
              <a:t>MwSt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</a:p>
          <a:p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B874-6F45-944C-ABDE-481EFBA38AB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94592" y="2319042"/>
            <a:ext cx="6110654" cy="3536635"/>
          </a:xfrm>
        </p:spPr>
        <p:txBody>
          <a:bodyPr anchor="t">
            <a:normAutofit/>
          </a:bodyPr>
          <a:lstStyle/>
          <a:p>
            <a:pPr algn="l"/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KRAMP </a:t>
            </a:r>
            <a:r>
              <a:rPr lang="de-DE" sz="3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 12v 95ah 830a</a:t>
            </a:r>
          </a:p>
          <a:p>
            <a:pPr algn="l"/>
            <a:r>
              <a:rPr lang="de-DE" sz="1100" b="1" dirty="0">
                <a:solidFill>
                  <a:schemeClr val="tx1"/>
                </a:solidFill>
                <a:latin typeface="Bahnschrift" panose="020B0502040204020203" pitchFamily="34" charset="0"/>
              </a:rPr>
              <a:t>595404083KR</a:t>
            </a:r>
          </a:p>
          <a:p>
            <a:pPr algn="l"/>
            <a:endParaRPr lang="de-DE" sz="7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 12v 95ah 830a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Länge: 306mm  breite: 173mm  höhe: 225mm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schaltung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: 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wartungsfrei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4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jahre</a:t>
            </a: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garantie</a:t>
            </a:r>
            <a:endParaRPr lang="de-DE" sz="2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Grafik 1" descr="Ein Bild, das Text, Metallwaren, Zahnrad enthält.&#10;&#10;Automatisch generierte Beschreibung">
            <a:extLst>
              <a:ext uri="{FF2B5EF4-FFF2-40B4-BE49-F238E27FC236}">
                <a16:creationId xmlns:a16="http://schemas.microsoft.com/office/drawing/2014/main" id="{078AD04E-63ED-68C5-0CCA-B2CC1460F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58" y="270815"/>
            <a:ext cx="1869844" cy="18698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E7BEE5D-8F23-6B3A-E86D-CB1716E6F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723" y="2049284"/>
            <a:ext cx="4529657" cy="4065518"/>
          </a:xfrm>
          <a:prstGeom prst="rect">
            <a:avLst/>
          </a:prstGeom>
        </p:spPr>
      </p:pic>
      <p:sp>
        <p:nvSpPr>
          <p:cNvPr id="13" name="Textplatzhalter 16"/>
          <p:cNvSpPr txBox="1">
            <a:spLocks/>
          </p:cNvSpPr>
          <p:nvPr/>
        </p:nvSpPr>
        <p:spPr>
          <a:xfrm>
            <a:off x="5121788" y="4802816"/>
            <a:ext cx="2134512" cy="1182423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0" i="0" kern="1200" baseline="0">
                <a:solidFill>
                  <a:schemeClr val="accent2"/>
                </a:solidFill>
                <a:latin typeface="DINPro-Bold" panose="02010804030101020104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129</a:t>
            </a:r>
            <a:r>
              <a:rPr kumimoji="0" lang="de-D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,</a:t>
            </a:r>
            <a:r>
              <a:rPr kumimoji="0" lang="de-DE" sz="8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90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0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47461" y="6479999"/>
            <a:ext cx="6083166" cy="365125"/>
          </a:xfrm>
        </p:spPr>
        <p:txBody>
          <a:bodyPr/>
          <a:lstStyle/>
          <a:p>
            <a:r>
              <a:rPr lang="en-US" sz="1100" dirty="0" err="1">
                <a:latin typeface="Bahnschrift" panose="020B0502040204020203" pitchFamily="34" charset="0"/>
              </a:rPr>
              <a:t>Aktionspreise</a:t>
            </a:r>
            <a:r>
              <a:rPr lang="en-US" sz="1100" dirty="0">
                <a:latin typeface="Bahnschrift" panose="020B0502040204020203" pitchFamily="34" charset="0"/>
              </a:rPr>
              <a:t> in EUR </a:t>
            </a:r>
            <a:r>
              <a:rPr lang="en-US" sz="1100" dirty="0" err="1">
                <a:latin typeface="Bahnschrift" panose="020B0502040204020203" pitchFamily="34" charset="0"/>
              </a:rPr>
              <a:t>inkl</a:t>
            </a:r>
            <a:r>
              <a:rPr lang="en-US" sz="1100" dirty="0">
                <a:latin typeface="Bahnschrift" panose="020B0502040204020203" pitchFamily="34" charset="0"/>
              </a:rPr>
              <a:t>. </a:t>
            </a:r>
            <a:r>
              <a:rPr lang="en-US" sz="1100" dirty="0" err="1">
                <a:latin typeface="Bahnschrift" panose="020B0502040204020203" pitchFamily="34" charset="0"/>
              </a:rPr>
              <a:t>MwSt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</a:p>
          <a:p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B874-6F45-944C-ABDE-481EFBA38AB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94592" y="2319042"/>
            <a:ext cx="6110654" cy="3536635"/>
          </a:xfrm>
        </p:spPr>
        <p:txBody>
          <a:bodyPr anchor="t">
            <a:normAutofit/>
          </a:bodyPr>
          <a:lstStyle/>
          <a:p>
            <a:pPr algn="l"/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KRAMP </a:t>
            </a:r>
            <a:r>
              <a:rPr lang="de-DE" sz="3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 12v 100ah 830a</a:t>
            </a:r>
          </a:p>
          <a:p>
            <a:pPr algn="l"/>
            <a:r>
              <a:rPr lang="de-DE" sz="1100" b="1" dirty="0">
                <a:solidFill>
                  <a:schemeClr val="tx1"/>
                </a:solidFill>
                <a:latin typeface="Bahnschrift" panose="020B0502040204020203" pitchFamily="34" charset="0"/>
              </a:rPr>
              <a:t>600402083KR</a:t>
            </a:r>
          </a:p>
          <a:p>
            <a:pPr algn="l"/>
            <a:endParaRPr lang="de-DE" sz="7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 12v 100ah 830a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Länge: 353mm  breite: 175mm  höhe: 190mm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schaltung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: 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wartungsfrei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4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jahre</a:t>
            </a: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garantie</a:t>
            </a:r>
            <a:endParaRPr lang="de-DE" sz="2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Grafik 1" descr="Ein Bild, das Text, Metallwaren, Zahnrad enthält.&#10;&#10;Automatisch generierte Beschreibung">
            <a:extLst>
              <a:ext uri="{FF2B5EF4-FFF2-40B4-BE49-F238E27FC236}">
                <a16:creationId xmlns:a16="http://schemas.microsoft.com/office/drawing/2014/main" id="{078AD04E-63ED-68C5-0CCA-B2CC1460F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58" y="270815"/>
            <a:ext cx="1869844" cy="18698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36EA95D-2E0B-05FA-18C7-300829195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173" y="2218531"/>
            <a:ext cx="4507149" cy="3918529"/>
          </a:xfrm>
          <a:prstGeom prst="rect">
            <a:avLst/>
          </a:prstGeom>
        </p:spPr>
      </p:pic>
      <p:sp>
        <p:nvSpPr>
          <p:cNvPr id="13" name="Textplatzhalter 16"/>
          <p:cNvSpPr txBox="1">
            <a:spLocks/>
          </p:cNvSpPr>
          <p:nvPr/>
        </p:nvSpPr>
        <p:spPr>
          <a:xfrm>
            <a:off x="5028744" y="4954637"/>
            <a:ext cx="2134512" cy="1182423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0" i="0" kern="1200" baseline="0">
                <a:solidFill>
                  <a:schemeClr val="accent2"/>
                </a:solidFill>
                <a:latin typeface="DINPro-Bold" panose="02010804030101020104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121</a:t>
            </a:r>
            <a:r>
              <a:rPr kumimoji="0" lang="de-D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,</a:t>
            </a:r>
            <a:r>
              <a:rPr kumimoji="0" lang="de-DE" sz="8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90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7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47461" y="6479999"/>
            <a:ext cx="6083166" cy="365125"/>
          </a:xfrm>
        </p:spPr>
        <p:txBody>
          <a:bodyPr/>
          <a:lstStyle/>
          <a:p>
            <a:r>
              <a:rPr lang="en-US" sz="1100" dirty="0" err="1">
                <a:latin typeface="Bahnschrift" panose="020B0502040204020203" pitchFamily="34" charset="0"/>
              </a:rPr>
              <a:t>Aktionspreise</a:t>
            </a:r>
            <a:r>
              <a:rPr lang="en-US" sz="1100" dirty="0">
                <a:latin typeface="Bahnschrift" panose="020B0502040204020203" pitchFamily="34" charset="0"/>
              </a:rPr>
              <a:t> in EUR </a:t>
            </a:r>
            <a:r>
              <a:rPr lang="en-US" sz="1100" dirty="0" err="1">
                <a:latin typeface="Bahnschrift" panose="020B0502040204020203" pitchFamily="34" charset="0"/>
              </a:rPr>
              <a:t>inkl</a:t>
            </a:r>
            <a:r>
              <a:rPr lang="en-US" sz="1100" dirty="0">
                <a:latin typeface="Bahnschrift" panose="020B0502040204020203" pitchFamily="34" charset="0"/>
              </a:rPr>
              <a:t>. </a:t>
            </a:r>
            <a:r>
              <a:rPr lang="en-US" sz="1100" dirty="0" err="1">
                <a:latin typeface="Bahnschrift" panose="020B0502040204020203" pitchFamily="34" charset="0"/>
              </a:rPr>
              <a:t>MwSt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</a:p>
          <a:p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B874-6F45-944C-ABDE-481EFBA38AB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94592" y="2319042"/>
            <a:ext cx="6110654" cy="3536635"/>
          </a:xfrm>
        </p:spPr>
        <p:txBody>
          <a:bodyPr anchor="t">
            <a:normAutofit/>
          </a:bodyPr>
          <a:lstStyle/>
          <a:p>
            <a:pPr algn="l"/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KRAMP </a:t>
            </a:r>
            <a:r>
              <a:rPr lang="de-DE" sz="3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 12v 110ah 680a</a:t>
            </a:r>
          </a:p>
          <a:p>
            <a:pPr algn="l"/>
            <a:r>
              <a:rPr lang="de-DE" sz="1100" b="1" dirty="0">
                <a:solidFill>
                  <a:schemeClr val="tx1"/>
                </a:solidFill>
                <a:latin typeface="Bahnschrift" panose="020B0502040204020203" pitchFamily="34" charset="0"/>
              </a:rPr>
              <a:t>610047068KR</a:t>
            </a:r>
          </a:p>
          <a:p>
            <a:pPr algn="l"/>
            <a:endParaRPr lang="de-DE" sz="7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 12v 110ah 680a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Länge: 347mm  breite: 173mm  höhe: 234mm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schaltung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: 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wartungsfrei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4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jahre</a:t>
            </a: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garantie</a:t>
            </a:r>
            <a:endParaRPr lang="de-DE" sz="2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Grafik 1" descr="Ein Bild, das Text, Metallwaren, Zahnrad enthält.&#10;&#10;Automatisch generierte Beschreibung">
            <a:extLst>
              <a:ext uri="{FF2B5EF4-FFF2-40B4-BE49-F238E27FC236}">
                <a16:creationId xmlns:a16="http://schemas.microsoft.com/office/drawing/2014/main" id="{078AD04E-63ED-68C5-0CCA-B2CC1460F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58" y="270815"/>
            <a:ext cx="1869844" cy="18698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C062337-D41D-6881-9682-BEC6E2965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874" y="2054565"/>
            <a:ext cx="4947066" cy="4065588"/>
          </a:xfrm>
          <a:prstGeom prst="rect">
            <a:avLst/>
          </a:prstGeom>
        </p:spPr>
      </p:pic>
      <p:sp>
        <p:nvSpPr>
          <p:cNvPr id="13" name="Textplatzhalter 16"/>
          <p:cNvSpPr txBox="1">
            <a:spLocks/>
          </p:cNvSpPr>
          <p:nvPr/>
        </p:nvSpPr>
        <p:spPr>
          <a:xfrm>
            <a:off x="4946690" y="4847680"/>
            <a:ext cx="2134512" cy="1182423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0" i="0" kern="1200" baseline="0">
                <a:solidFill>
                  <a:schemeClr val="accent2"/>
                </a:solidFill>
                <a:latin typeface="DINPro-Bold" panose="02010804030101020104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136</a:t>
            </a:r>
            <a:r>
              <a:rPr kumimoji="0" lang="de-D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,</a:t>
            </a:r>
            <a:r>
              <a:rPr kumimoji="0" lang="de-DE" sz="8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90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3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47461" y="6479999"/>
            <a:ext cx="6083166" cy="365125"/>
          </a:xfrm>
        </p:spPr>
        <p:txBody>
          <a:bodyPr/>
          <a:lstStyle/>
          <a:p>
            <a:r>
              <a:rPr lang="en-US" sz="1100" dirty="0" err="1">
                <a:latin typeface="Bahnschrift" panose="020B0502040204020203" pitchFamily="34" charset="0"/>
              </a:rPr>
              <a:t>Aktionspreise</a:t>
            </a:r>
            <a:r>
              <a:rPr lang="en-US" sz="1100" dirty="0">
                <a:latin typeface="Bahnschrift" panose="020B0502040204020203" pitchFamily="34" charset="0"/>
              </a:rPr>
              <a:t> in EUR </a:t>
            </a:r>
            <a:r>
              <a:rPr lang="en-US" sz="1100" dirty="0" err="1">
                <a:latin typeface="Bahnschrift" panose="020B0502040204020203" pitchFamily="34" charset="0"/>
              </a:rPr>
              <a:t>inkl</a:t>
            </a:r>
            <a:r>
              <a:rPr lang="en-US" sz="1100" dirty="0">
                <a:latin typeface="Bahnschrift" panose="020B0502040204020203" pitchFamily="34" charset="0"/>
              </a:rPr>
              <a:t>. </a:t>
            </a:r>
            <a:r>
              <a:rPr lang="en-US" sz="1100" dirty="0" err="1">
                <a:latin typeface="Bahnschrift" panose="020B0502040204020203" pitchFamily="34" charset="0"/>
              </a:rPr>
              <a:t>MwSt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</a:p>
          <a:p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B874-6F45-944C-ABDE-481EFBA38AB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94592" y="2319042"/>
            <a:ext cx="6110654" cy="3536635"/>
          </a:xfrm>
        </p:spPr>
        <p:txBody>
          <a:bodyPr anchor="t">
            <a:normAutofit/>
          </a:bodyPr>
          <a:lstStyle/>
          <a:p>
            <a:pPr algn="l"/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KRAMP </a:t>
            </a:r>
            <a:r>
              <a:rPr lang="de-DE" sz="3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 12v 120ah 680a</a:t>
            </a:r>
          </a:p>
          <a:p>
            <a:pPr algn="l"/>
            <a:r>
              <a:rPr lang="de-DE" sz="1100" b="1" dirty="0">
                <a:solidFill>
                  <a:schemeClr val="tx1"/>
                </a:solidFill>
                <a:latin typeface="Bahnschrift" panose="020B0502040204020203" pitchFamily="34" charset="0"/>
              </a:rPr>
              <a:t>620045068KR</a:t>
            </a:r>
          </a:p>
          <a:p>
            <a:pPr algn="l"/>
            <a:endParaRPr lang="de-DE" sz="7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 12v 120ah 680a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Länge: 513mm  breite: 189mm  höhe: 223mm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schaltung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: 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wartungsfrei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4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jahre</a:t>
            </a: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garantie</a:t>
            </a:r>
            <a:endParaRPr lang="de-DE" sz="2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Grafik 1" descr="Ein Bild, das Text, Metallwaren, Zahnrad enthält.&#10;&#10;Automatisch generierte Beschreibung">
            <a:extLst>
              <a:ext uri="{FF2B5EF4-FFF2-40B4-BE49-F238E27FC236}">
                <a16:creationId xmlns:a16="http://schemas.microsoft.com/office/drawing/2014/main" id="{078AD04E-63ED-68C5-0CCA-B2CC1460F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58" y="270815"/>
            <a:ext cx="1869844" cy="18698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30ED2C1-AFD5-93E8-3F68-EDD4FF670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788" y="2712705"/>
            <a:ext cx="5675411" cy="3120336"/>
          </a:xfrm>
          <a:prstGeom prst="rect">
            <a:avLst/>
          </a:prstGeom>
        </p:spPr>
      </p:pic>
      <p:sp>
        <p:nvSpPr>
          <p:cNvPr id="13" name="Textplatzhalter 16"/>
          <p:cNvSpPr txBox="1">
            <a:spLocks/>
          </p:cNvSpPr>
          <p:nvPr/>
        </p:nvSpPr>
        <p:spPr>
          <a:xfrm>
            <a:off x="4771105" y="5084366"/>
            <a:ext cx="2134512" cy="1182423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0" i="0" kern="1200" baseline="0">
                <a:solidFill>
                  <a:schemeClr val="accent2"/>
                </a:solidFill>
                <a:latin typeface="DINPro-Bold" panose="02010804030101020104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161</a:t>
            </a:r>
            <a:r>
              <a:rPr kumimoji="0" lang="de-D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,</a:t>
            </a:r>
            <a:r>
              <a:rPr kumimoji="0" lang="de-DE" sz="8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90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4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47461" y="6479999"/>
            <a:ext cx="6083166" cy="365125"/>
          </a:xfrm>
        </p:spPr>
        <p:txBody>
          <a:bodyPr/>
          <a:lstStyle/>
          <a:p>
            <a:r>
              <a:rPr lang="en-US" sz="1100" dirty="0" err="1">
                <a:latin typeface="Bahnschrift" panose="020B0502040204020203" pitchFamily="34" charset="0"/>
              </a:rPr>
              <a:t>Aktionspreise</a:t>
            </a:r>
            <a:r>
              <a:rPr lang="en-US" sz="1100" dirty="0">
                <a:latin typeface="Bahnschrift" panose="020B0502040204020203" pitchFamily="34" charset="0"/>
              </a:rPr>
              <a:t> in EUR </a:t>
            </a:r>
            <a:r>
              <a:rPr lang="en-US" sz="1100" dirty="0" err="1">
                <a:latin typeface="Bahnschrift" panose="020B0502040204020203" pitchFamily="34" charset="0"/>
              </a:rPr>
              <a:t>inkl</a:t>
            </a:r>
            <a:r>
              <a:rPr lang="en-US" sz="1100" dirty="0">
                <a:latin typeface="Bahnschrift" panose="020B0502040204020203" pitchFamily="34" charset="0"/>
              </a:rPr>
              <a:t>. </a:t>
            </a:r>
            <a:r>
              <a:rPr lang="en-US" sz="1100" dirty="0" err="1">
                <a:latin typeface="Bahnschrift" panose="020B0502040204020203" pitchFamily="34" charset="0"/>
              </a:rPr>
              <a:t>MwSt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</a:p>
          <a:p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B874-6F45-944C-ABDE-481EFBA38AB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94592" y="2319042"/>
            <a:ext cx="6110654" cy="3536635"/>
          </a:xfrm>
        </p:spPr>
        <p:txBody>
          <a:bodyPr anchor="t">
            <a:normAutofit/>
          </a:bodyPr>
          <a:lstStyle/>
          <a:p>
            <a:pPr algn="l"/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KRAMP </a:t>
            </a:r>
            <a:r>
              <a:rPr lang="de-DE" sz="3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 12v 135ah 1000a</a:t>
            </a:r>
          </a:p>
          <a:p>
            <a:pPr algn="l"/>
            <a:r>
              <a:rPr lang="de-DE" sz="1100" b="1" dirty="0">
                <a:solidFill>
                  <a:schemeClr val="tx1"/>
                </a:solidFill>
                <a:latin typeface="Bahnschrift" panose="020B0502040204020203" pitchFamily="34" charset="0"/>
              </a:rPr>
              <a:t>635052100KR</a:t>
            </a:r>
          </a:p>
          <a:p>
            <a:pPr algn="l"/>
            <a:endParaRPr lang="de-DE" sz="7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 12v 135ah 1000a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Länge: 514mm  breite: 175mm  höhe: 210mm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schaltung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: 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wartungsfrei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4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jahre</a:t>
            </a: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garantie</a:t>
            </a:r>
            <a:endParaRPr lang="de-DE" sz="2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Grafik 1" descr="Ein Bild, das Text, Metallwaren, Zahnrad enthält.&#10;&#10;Automatisch generierte Beschreibung">
            <a:extLst>
              <a:ext uri="{FF2B5EF4-FFF2-40B4-BE49-F238E27FC236}">
                <a16:creationId xmlns:a16="http://schemas.microsoft.com/office/drawing/2014/main" id="{078AD04E-63ED-68C5-0CCA-B2CC1460F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58" y="270815"/>
            <a:ext cx="1869844" cy="18698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C35EF0-AD4A-603D-4D82-11A4EB61C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044" y="2325479"/>
            <a:ext cx="5658615" cy="3536635"/>
          </a:xfrm>
          <a:prstGeom prst="rect">
            <a:avLst/>
          </a:prstGeom>
        </p:spPr>
      </p:pic>
      <p:sp>
        <p:nvSpPr>
          <p:cNvPr id="13" name="Textplatzhalter 16"/>
          <p:cNvSpPr txBox="1">
            <a:spLocks/>
          </p:cNvSpPr>
          <p:nvPr/>
        </p:nvSpPr>
        <p:spPr>
          <a:xfrm>
            <a:off x="4889427" y="5071490"/>
            <a:ext cx="2134512" cy="1182423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0" i="0" kern="1200" baseline="0">
                <a:solidFill>
                  <a:schemeClr val="accent2"/>
                </a:solidFill>
                <a:latin typeface="DINPro-Bold" panose="02010804030101020104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173</a:t>
            </a:r>
            <a:r>
              <a:rPr kumimoji="0" lang="de-D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,</a:t>
            </a:r>
            <a:r>
              <a:rPr kumimoji="0" lang="de-DE" sz="8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90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4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47461" y="6479999"/>
            <a:ext cx="6083166" cy="365125"/>
          </a:xfrm>
        </p:spPr>
        <p:txBody>
          <a:bodyPr/>
          <a:lstStyle/>
          <a:p>
            <a:r>
              <a:rPr lang="en-US" sz="1100" dirty="0" err="1">
                <a:latin typeface="Bahnschrift" panose="020B0502040204020203" pitchFamily="34" charset="0"/>
              </a:rPr>
              <a:t>Aktionspreise</a:t>
            </a:r>
            <a:r>
              <a:rPr lang="en-US" sz="1100" dirty="0">
                <a:latin typeface="Bahnschrift" panose="020B0502040204020203" pitchFamily="34" charset="0"/>
              </a:rPr>
              <a:t> in EUR </a:t>
            </a:r>
            <a:r>
              <a:rPr lang="en-US" sz="1100" dirty="0" err="1">
                <a:latin typeface="Bahnschrift" panose="020B0502040204020203" pitchFamily="34" charset="0"/>
              </a:rPr>
              <a:t>inkl</a:t>
            </a:r>
            <a:r>
              <a:rPr lang="en-US" sz="1100" dirty="0">
                <a:latin typeface="Bahnschrift" panose="020B0502040204020203" pitchFamily="34" charset="0"/>
              </a:rPr>
              <a:t>. </a:t>
            </a:r>
            <a:r>
              <a:rPr lang="en-US" sz="1100" dirty="0" err="1">
                <a:latin typeface="Bahnschrift" panose="020B0502040204020203" pitchFamily="34" charset="0"/>
              </a:rPr>
              <a:t>MwSt</a:t>
            </a:r>
            <a:r>
              <a:rPr lang="en-US" sz="1100" dirty="0">
                <a:latin typeface="Bahnschrift" panose="020B0502040204020203" pitchFamily="34" charset="0"/>
              </a:rPr>
              <a:t>.</a:t>
            </a:r>
          </a:p>
          <a:p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B874-6F45-944C-ABDE-481EFBA38AB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94592" y="2319042"/>
            <a:ext cx="6110654" cy="3536635"/>
          </a:xfrm>
        </p:spPr>
        <p:txBody>
          <a:bodyPr anchor="t">
            <a:normAutofit/>
          </a:bodyPr>
          <a:lstStyle/>
          <a:p>
            <a:pPr algn="l"/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KRAMP </a:t>
            </a:r>
            <a:r>
              <a:rPr lang="de-DE" sz="3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3000" b="1" dirty="0">
                <a:solidFill>
                  <a:schemeClr val="tx1"/>
                </a:solidFill>
                <a:latin typeface="Bahnschrift" panose="020B0502040204020203" pitchFamily="34" charset="0"/>
              </a:rPr>
              <a:t> 12v 140ah 760a</a:t>
            </a:r>
          </a:p>
          <a:p>
            <a:pPr algn="l"/>
            <a:r>
              <a:rPr lang="de-DE" sz="1100" b="1" dirty="0">
                <a:solidFill>
                  <a:schemeClr val="tx1"/>
                </a:solidFill>
                <a:latin typeface="Bahnschrift" panose="020B0502040204020203" pitchFamily="34" charset="0"/>
              </a:rPr>
              <a:t>640035076KR</a:t>
            </a:r>
          </a:p>
          <a:p>
            <a:pPr algn="l"/>
            <a:endParaRPr lang="de-DE" sz="7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batterie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 12v 140ah 760a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Länge: 513mm  breite: 189mm  höhe: 223mm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schaltung</a:t>
            </a: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: 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Bahnschrift" panose="020B0502040204020203" pitchFamily="34" charset="0"/>
              </a:rPr>
              <a:t>wartungsfrei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4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jahre</a:t>
            </a:r>
            <a:r>
              <a:rPr lang="de-DE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garantie</a:t>
            </a:r>
            <a:endParaRPr lang="de-DE" sz="2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Grafik 1" descr="Ein Bild, das Text, Metallwaren, Zahnrad enthält.&#10;&#10;Automatisch generierte Beschreibung">
            <a:extLst>
              <a:ext uri="{FF2B5EF4-FFF2-40B4-BE49-F238E27FC236}">
                <a16:creationId xmlns:a16="http://schemas.microsoft.com/office/drawing/2014/main" id="{078AD04E-63ED-68C5-0CCA-B2CC1460F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58" y="270815"/>
            <a:ext cx="1869844" cy="18698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CC994AB-4239-DB1C-792F-5BFF57384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399" y="2637611"/>
            <a:ext cx="5503603" cy="3224503"/>
          </a:xfrm>
          <a:prstGeom prst="rect">
            <a:avLst/>
          </a:prstGeom>
        </p:spPr>
      </p:pic>
      <p:sp>
        <p:nvSpPr>
          <p:cNvPr id="13" name="Textplatzhalter 16"/>
          <p:cNvSpPr txBox="1">
            <a:spLocks/>
          </p:cNvSpPr>
          <p:nvPr/>
        </p:nvSpPr>
        <p:spPr>
          <a:xfrm>
            <a:off x="4898576" y="5057886"/>
            <a:ext cx="2134512" cy="1182423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0" i="0" kern="1200" baseline="0">
                <a:solidFill>
                  <a:schemeClr val="accent2"/>
                </a:solidFill>
                <a:latin typeface="DINPro-Bold" panose="02010804030101020104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1</a:t>
            </a:r>
            <a:r>
              <a:rPr lang="de-DE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73</a:t>
            </a:r>
            <a:r>
              <a:rPr kumimoji="0" lang="de-D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,</a:t>
            </a:r>
            <a:r>
              <a:rPr kumimoji="0" lang="de-DE" sz="8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90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5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Chapter, quote &amp; closing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rampTemplate2018" id="{F51D1D8E-3453-3247-86BD-0E2F7C8EDA7A}" vid="{8CCA3E50-7884-0D44-AC29-91AA8C500FCA}"/>
    </a:ext>
  </a:extLst>
</a:theme>
</file>

<file path=ppt/theme/theme2.xml><?xml version="1.0" encoding="utf-8"?>
<a:theme xmlns:a="http://schemas.openxmlformats.org/drawingml/2006/main" name="Open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122296134AA3408F95E9874F0C85BD" ma:contentTypeVersion="11" ma:contentTypeDescription="Create a new document." ma:contentTypeScope="" ma:versionID="d9dedca59749a76a28bec1d21ab401dd">
  <xsd:schema xmlns:xsd="http://www.w3.org/2001/XMLSchema" xmlns:xs="http://www.w3.org/2001/XMLSchema" xmlns:p="http://schemas.microsoft.com/office/2006/metadata/properties" xmlns:ns3="f7ae7d52-c998-473f-8463-8e63890db7c7" xmlns:ns4="abf16fc0-20bf-4e35-aa07-b0b93eccf1d2" targetNamespace="http://schemas.microsoft.com/office/2006/metadata/properties" ma:root="true" ma:fieldsID="6caa2ea96988408842b03bcb38ef16b7" ns3:_="" ns4:_="">
    <xsd:import namespace="f7ae7d52-c998-473f-8463-8e63890db7c7"/>
    <xsd:import namespace="abf16fc0-20bf-4e35-aa07-b0b93eccf1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ae7d52-c998-473f-8463-8e63890db7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16fc0-20bf-4e35-aa07-b0b93eccf1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9D8662-2FF7-4AA8-AEF2-988E94FFDC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3C8008-2F7F-40FB-A69A-220B3B06281F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f7ae7d52-c998-473f-8463-8e63890db7c7"/>
    <ds:schemaRef ds:uri="http://schemas.microsoft.com/office/infopath/2007/PartnerControls"/>
    <ds:schemaRef ds:uri="http://schemas.openxmlformats.org/package/2006/metadata/core-properties"/>
    <ds:schemaRef ds:uri="abf16fc0-20bf-4e35-aa07-b0b93eccf1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F11F1DF-26A8-46EC-AF24-460B6D8120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ae7d52-c998-473f-8463-8e63890db7c7"/>
    <ds:schemaRef ds:uri="abf16fc0-20bf-4e35-aa07-b0b93eccf1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529</Words>
  <Application>Microsoft Office PowerPoint</Application>
  <PresentationFormat>Breitbild</PresentationFormat>
  <Paragraphs>168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Bahnschrift</vt:lpstr>
      <vt:lpstr>Bahnschrift SemiBold Condensed</vt:lpstr>
      <vt:lpstr>Arial Black</vt:lpstr>
      <vt:lpstr>Arial</vt:lpstr>
      <vt:lpstr>Calibri</vt:lpstr>
      <vt:lpstr>Open Sans</vt:lpstr>
      <vt:lpstr>Chapter, quote &amp; closing</vt:lpstr>
      <vt:lpstr>Opening slides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Bastiaan Kelderman</Manager>
  <Company>Kramp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Kramp Powerpoint Template</dc:title>
  <dc:subject>Presentation</dc:subject>
  <dc:creator>Bastiaan Kelderman | Kramp</dc:creator>
  <cp:keywords>template; Powerpoint</cp:keywords>
  <dc:description/>
  <cp:lastModifiedBy>Manuel Auracher | Kramp</cp:lastModifiedBy>
  <cp:revision>885</cp:revision>
  <dcterms:created xsi:type="dcterms:W3CDTF">2018-01-29T15:20:40Z</dcterms:created>
  <dcterms:modified xsi:type="dcterms:W3CDTF">2023-10-16T14:50:22Z</dcterms:modified>
  <cp:category>Corporate templates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0x010100A8122296134AA3408F95E9874F0C85BD</vt:lpwstr>
  </property>
  <property fmtid="{D5CDD505-2E9C-101B-9397-08002B2CF9AE}" pid="3" name="TaxKeyword">
    <vt:lpwstr>356;#Powerpoint|bec5ab07-3171-460d-a767-76e244e9811f;#48;#template|88f44eec-d01f-4449-9244-a99db9a42b53</vt:lpwstr>
  </property>
</Properties>
</file>