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sap Condensed" charset="1" panose="020F0506030202060203"/>
      <p:regular r:id="rId10"/>
    </p:embeddedFont>
    <p:embeddedFont>
      <p:font typeface="Asap Condensed Bold" charset="1" panose="020F0806030202060203"/>
      <p:regular r:id="rId11"/>
    </p:embeddedFont>
    <p:embeddedFont>
      <p:font typeface="Asap Condensed Italics" charset="1" panose="020F05060302020D0203"/>
      <p:regular r:id="rId12"/>
    </p:embeddedFont>
    <p:embeddedFont>
      <p:font typeface="Asap Condensed Bold Italics" charset="1" panose="020F08060302020D0203"/>
      <p:regular r:id="rId13"/>
    </p:embeddedFont>
    <p:embeddedFont>
      <p:font typeface="Open Sans Bold" charset="1" panose="00000000000000000000"/>
      <p:regular r:id="rId14"/>
    </p:embeddedFont>
    <p:embeddedFont>
      <p:font typeface="Open Sans Bold Bold" charset="1" panose="00000000000000000000"/>
      <p:regular r:id="rId15"/>
    </p:embeddedFont>
    <p:embeddedFont>
      <p:font typeface="Open Sans Bold Italics" charset="1" panose="00000000000000000000"/>
      <p:regular r:id="rId16"/>
    </p:embeddedFont>
    <p:embeddedFont>
      <p:font typeface="Open Sans Bold Bold Italics" charset="1" panose="00000000000000000000"/>
      <p:regular r:id="rId17"/>
    </p:embeddedFont>
    <p:embeddedFont>
      <p:font typeface="Canva Sans" charset="1" panose="020B0503030501040103"/>
      <p:regular r:id="rId18"/>
    </p:embeddedFont>
    <p:embeddedFont>
      <p:font typeface="Canva Sans Bold" charset="1" panose="020B0803030501040103"/>
      <p:regular r:id="rId19"/>
    </p:embeddedFont>
    <p:embeddedFont>
      <p:font typeface="Canva Sans Italics" charset="1" panose="020B0503030501040103"/>
      <p:regular r:id="rId20"/>
    </p:embeddedFont>
    <p:embeddedFont>
      <p:font typeface="Canva Sans Bold Italics" charset="1" panose="020B0803030501040103"/>
      <p:regular r:id="rId21"/>
    </p:embeddedFont>
    <p:embeddedFont>
      <p:font typeface="Canva Sans Medium" charset="1" panose="020B0603030501040103"/>
      <p:regular r:id="rId22"/>
    </p:embeddedFont>
    <p:embeddedFont>
      <p:font typeface="Canva Sans Medium Italics" charset="1" panose="020B0603030501040103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36" Target="slides/slide1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135" y="0"/>
            <a:ext cx="3478336" cy="10287000"/>
          </a:xfrm>
          <a:custGeom>
            <a:avLst/>
            <a:gdLst/>
            <a:ahLst/>
            <a:cxnLst/>
            <a:rect r="r" b="b" t="t" l="l"/>
            <a:pathLst>
              <a:path h="10287000" w="3478336">
                <a:moveTo>
                  <a:pt x="0" y="0"/>
                </a:moveTo>
                <a:lnTo>
                  <a:pt x="3478335" y="0"/>
                </a:lnTo>
                <a:lnTo>
                  <a:pt x="34783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</a:blip>
            <a:stretch>
              <a:fillRect l="-154895" t="0" r="-18816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91539" y="675932"/>
            <a:ext cx="1312309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343434"/>
                </a:solidFill>
                <a:latin typeface="Open Sans Bold Bold"/>
              </a:rPr>
              <a:t>Kramp Kamerasystem </a:t>
            </a:r>
            <a:r>
              <a:rPr lang="en-US" sz="4500">
                <a:solidFill>
                  <a:srgbClr val="343434"/>
                </a:solidFill>
                <a:latin typeface="Open Sans Bold Bold"/>
              </a:rPr>
              <a:t>7" TFT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91539" y="2034650"/>
            <a:ext cx="13123090" cy="762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7“ TFT-Breitbildmonitor in Farbe und mit Ton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Kamera mit eingebautem Mikrofon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20 Meter Anschlusskabel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wasserdichte Kamera (IP68) 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Fernbedienung</a:t>
            </a: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3499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523115">
            <a:off x="1107999" y="1362547"/>
            <a:ext cx="1196068" cy="1196068"/>
          </a:xfrm>
          <a:custGeom>
            <a:avLst/>
            <a:gdLst/>
            <a:ahLst/>
            <a:cxnLst/>
            <a:rect r="r" b="b" t="t" l="l"/>
            <a:pathLst>
              <a:path h="1196068" w="1196068">
                <a:moveTo>
                  <a:pt x="0" y="0"/>
                </a:moveTo>
                <a:lnTo>
                  <a:pt x="1196068" y="0"/>
                </a:lnTo>
                <a:lnTo>
                  <a:pt x="1196068" y="1196068"/>
                </a:lnTo>
                <a:lnTo>
                  <a:pt x="0" y="119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531592">
            <a:off x="13174404" y="2968700"/>
            <a:ext cx="4386863" cy="1925024"/>
            <a:chOff x="0" y="0"/>
            <a:chExt cx="5849151" cy="25666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11905" y="0"/>
              <a:ext cx="4425341" cy="2566698"/>
            </a:xfrm>
            <a:custGeom>
              <a:avLst/>
              <a:gdLst/>
              <a:ahLst/>
              <a:cxnLst/>
              <a:rect r="r" b="b" t="t" l="l"/>
              <a:pathLst>
                <a:path h="2566698" w="4425341">
                  <a:moveTo>
                    <a:pt x="0" y="0"/>
                  </a:moveTo>
                  <a:lnTo>
                    <a:pt x="4425341" y="0"/>
                  </a:lnTo>
                  <a:lnTo>
                    <a:pt x="4425341" y="2566698"/>
                  </a:lnTo>
                  <a:lnTo>
                    <a:pt x="0" y="2566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387475"/>
              <a:ext cx="5849151" cy="1639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2"/>
                </a:lnSpc>
              </a:pPr>
              <a:r>
                <a:rPr lang="en-US" sz="7323">
                  <a:solidFill>
                    <a:srgbClr val="FFFFFF"/>
                  </a:solidFill>
                  <a:latin typeface="Asap Condensed Bold"/>
                </a:rPr>
                <a:t>349,⁹⁰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591539" y="1625070"/>
            <a:ext cx="175939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 Bold Italics"/>
              </a:rPr>
              <a:t>CAS667201KR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</a:rPr>
              <a:t>Aktion gültig bis 31.05.2024 - solange der Vorrat reicht, Preise in EUR inkl. MwSt.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7473492" y="5220067"/>
            <a:ext cx="9443091" cy="3950551"/>
          </a:xfrm>
          <a:custGeom>
            <a:avLst/>
            <a:gdLst/>
            <a:ahLst/>
            <a:cxnLst/>
            <a:rect r="r" b="b" t="t" l="l"/>
            <a:pathLst>
              <a:path h="3950551" w="9443091">
                <a:moveTo>
                  <a:pt x="0" y="0"/>
                </a:moveTo>
                <a:lnTo>
                  <a:pt x="9443090" y="0"/>
                </a:lnTo>
                <a:lnTo>
                  <a:pt x="9443090" y="3950551"/>
                </a:lnTo>
                <a:lnTo>
                  <a:pt x="0" y="3950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135" y="0"/>
            <a:ext cx="3478336" cy="10287000"/>
          </a:xfrm>
          <a:custGeom>
            <a:avLst/>
            <a:gdLst/>
            <a:ahLst/>
            <a:cxnLst/>
            <a:rect r="r" b="b" t="t" l="l"/>
            <a:pathLst>
              <a:path h="10287000" w="3478336">
                <a:moveTo>
                  <a:pt x="0" y="0"/>
                </a:moveTo>
                <a:lnTo>
                  <a:pt x="3478335" y="0"/>
                </a:lnTo>
                <a:lnTo>
                  <a:pt x="34783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</a:blip>
            <a:stretch>
              <a:fillRect l="-154895" t="0" r="-18816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3115">
            <a:off x="1107999" y="1362547"/>
            <a:ext cx="1196068" cy="1196068"/>
          </a:xfrm>
          <a:custGeom>
            <a:avLst/>
            <a:gdLst/>
            <a:ahLst/>
            <a:cxnLst/>
            <a:rect r="r" b="b" t="t" l="l"/>
            <a:pathLst>
              <a:path h="1196068" w="1196068">
                <a:moveTo>
                  <a:pt x="0" y="0"/>
                </a:moveTo>
                <a:lnTo>
                  <a:pt x="1196068" y="0"/>
                </a:lnTo>
                <a:lnTo>
                  <a:pt x="1196068" y="1196068"/>
                </a:lnTo>
                <a:lnTo>
                  <a:pt x="0" y="119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653025" y="787454"/>
            <a:ext cx="11304165" cy="7867340"/>
            <a:chOff x="0" y="0"/>
            <a:chExt cx="15072220" cy="1048978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0"/>
              <a:ext cx="15072220" cy="1320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400"/>
                </a:lnSpc>
              </a:pPr>
              <a:r>
                <a:rPr lang="en-US" sz="4500">
                  <a:solidFill>
                    <a:srgbClr val="343434"/>
                  </a:solidFill>
                  <a:latin typeface="Open Sans Bold Bold"/>
                </a:rPr>
                <a:t>Rasenmäherheber 400kg </a:t>
              </a:r>
            </a:p>
            <a:p>
              <a:pPr>
                <a:lnSpc>
                  <a:spcPts val="2400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27895"/>
              <a:ext cx="15072220" cy="83618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39749" indent="-269875" lvl="1">
                <a:lnSpc>
                  <a:spcPts val="4874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Aufsitzmäher-Hebebühne zum schnellen und einfachen Kippen eines Aufsitzmähers</a:t>
              </a:r>
            </a:p>
            <a:p>
              <a:pPr marL="539749" indent="-269875" lvl="1">
                <a:lnSpc>
                  <a:spcPts val="4874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Maschine ohne großen Kraftaufwand kippen</a:t>
              </a:r>
            </a:p>
            <a:p>
              <a:pPr marL="539749" indent="-269875" lvl="1">
                <a:lnSpc>
                  <a:spcPts val="4874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geeignet bis zu einem maximalen Gesamtgewicht von 400 kg</a:t>
              </a:r>
            </a:p>
            <a:p>
              <a:pPr>
                <a:lnSpc>
                  <a:spcPts val="4874"/>
                </a:lnSpc>
              </a:pPr>
            </a:p>
            <a:p>
              <a:pPr>
                <a:lnSpc>
                  <a:spcPts val="4874"/>
                </a:lnSpc>
              </a:pPr>
            </a:p>
            <a:p>
              <a:pPr>
                <a:lnSpc>
                  <a:spcPts val="4874"/>
                </a:lnSpc>
              </a:pPr>
            </a:p>
            <a:p>
              <a:pPr>
                <a:lnSpc>
                  <a:spcPts val="6249"/>
                </a:lnSpc>
              </a:pPr>
            </a:p>
            <a:p>
              <a:pPr>
                <a:lnSpc>
                  <a:spcPts val="6249"/>
                </a:lnSpc>
              </a:pPr>
            </a:p>
            <a:p>
              <a:pPr>
                <a:lnSpc>
                  <a:spcPts val="34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435980">
            <a:off x="11466202" y="5565210"/>
            <a:ext cx="4386863" cy="1925024"/>
            <a:chOff x="0" y="0"/>
            <a:chExt cx="5849151" cy="256669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11905" y="0"/>
              <a:ext cx="4425341" cy="2566698"/>
            </a:xfrm>
            <a:custGeom>
              <a:avLst/>
              <a:gdLst/>
              <a:ahLst/>
              <a:cxnLst/>
              <a:rect r="r" b="b" t="t" l="l"/>
              <a:pathLst>
                <a:path h="2566698" w="4425341">
                  <a:moveTo>
                    <a:pt x="0" y="0"/>
                  </a:moveTo>
                  <a:lnTo>
                    <a:pt x="4425341" y="0"/>
                  </a:lnTo>
                  <a:lnTo>
                    <a:pt x="4425341" y="2566698"/>
                  </a:lnTo>
                  <a:lnTo>
                    <a:pt x="0" y="2566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387475"/>
              <a:ext cx="5849151" cy="1639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2"/>
                </a:lnSpc>
              </a:pPr>
              <a:r>
                <a:rPr lang="en-US" sz="7323">
                  <a:solidFill>
                    <a:srgbClr val="FFFFFF"/>
                  </a:solidFill>
                  <a:latin typeface="Asap Condensed Bold"/>
                </a:rPr>
                <a:t>59,⁹⁰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672075" y="1741806"/>
            <a:ext cx="2070703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 Bold Italics"/>
              </a:rPr>
              <a:t>LMJ400KR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74181">
            <a:off x="6312785" y="4577964"/>
            <a:ext cx="5038724" cy="5109835"/>
          </a:xfrm>
          <a:custGeom>
            <a:avLst/>
            <a:gdLst/>
            <a:ahLst/>
            <a:cxnLst/>
            <a:rect r="r" b="b" t="t" l="l"/>
            <a:pathLst>
              <a:path h="5109835" w="5038724">
                <a:moveTo>
                  <a:pt x="0" y="0"/>
                </a:moveTo>
                <a:lnTo>
                  <a:pt x="5038724" y="0"/>
                </a:lnTo>
                <a:lnTo>
                  <a:pt x="5038724" y="5109835"/>
                </a:lnTo>
                <a:lnTo>
                  <a:pt x="0" y="51098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</a:rPr>
              <a:t>Aktion gültig bis 31.05.2024 - solange der Vorrat reicht, Preise in EUR inkl. MwSt.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135" y="0"/>
            <a:ext cx="3478336" cy="10287000"/>
          </a:xfrm>
          <a:custGeom>
            <a:avLst/>
            <a:gdLst/>
            <a:ahLst/>
            <a:cxnLst/>
            <a:rect r="r" b="b" t="t" l="l"/>
            <a:pathLst>
              <a:path h="10287000" w="3478336">
                <a:moveTo>
                  <a:pt x="0" y="0"/>
                </a:moveTo>
                <a:lnTo>
                  <a:pt x="3478335" y="0"/>
                </a:lnTo>
                <a:lnTo>
                  <a:pt x="34783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</a:blip>
            <a:stretch>
              <a:fillRect l="-154895" t="0" r="-18816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3115">
            <a:off x="1107999" y="1362547"/>
            <a:ext cx="1196068" cy="1196068"/>
          </a:xfrm>
          <a:custGeom>
            <a:avLst/>
            <a:gdLst/>
            <a:ahLst/>
            <a:cxnLst/>
            <a:rect r="r" b="b" t="t" l="l"/>
            <a:pathLst>
              <a:path h="1196068" w="1196068">
                <a:moveTo>
                  <a:pt x="0" y="0"/>
                </a:moveTo>
                <a:lnTo>
                  <a:pt x="1196068" y="0"/>
                </a:lnTo>
                <a:lnTo>
                  <a:pt x="1196068" y="1196068"/>
                </a:lnTo>
                <a:lnTo>
                  <a:pt x="0" y="119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520325">
            <a:off x="7426135" y="6484117"/>
            <a:ext cx="4386863" cy="1925024"/>
            <a:chOff x="0" y="0"/>
            <a:chExt cx="5849151" cy="25666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11905" y="0"/>
              <a:ext cx="4425341" cy="2566698"/>
            </a:xfrm>
            <a:custGeom>
              <a:avLst/>
              <a:gdLst/>
              <a:ahLst/>
              <a:cxnLst/>
              <a:rect r="r" b="b" t="t" l="l"/>
              <a:pathLst>
                <a:path h="2566698" w="4425341">
                  <a:moveTo>
                    <a:pt x="0" y="0"/>
                  </a:moveTo>
                  <a:lnTo>
                    <a:pt x="4425341" y="0"/>
                  </a:lnTo>
                  <a:lnTo>
                    <a:pt x="4425341" y="2566698"/>
                  </a:lnTo>
                  <a:lnTo>
                    <a:pt x="0" y="2566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87475"/>
              <a:ext cx="5849151" cy="1639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2"/>
                </a:lnSpc>
              </a:pPr>
              <a:r>
                <a:rPr lang="en-US" sz="7323">
                  <a:solidFill>
                    <a:srgbClr val="FFFFFF"/>
                  </a:solidFill>
                  <a:latin typeface="Asap Condensed Bold"/>
                </a:rPr>
                <a:t>9,⁹⁰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598090" y="771501"/>
            <a:ext cx="9513197" cy="6675128"/>
            <a:chOff x="0" y="0"/>
            <a:chExt cx="12684263" cy="8900171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12684263" cy="1320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400"/>
                </a:lnSpc>
              </a:pPr>
              <a:r>
                <a:rPr lang="en-US" sz="4500">
                  <a:solidFill>
                    <a:srgbClr val="343434"/>
                  </a:solidFill>
                  <a:latin typeface="Open Sans Bold Bold"/>
                </a:rPr>
                <a:t>Reparaturset für Signalkabel</a:t>
              </a:r>
            </a:p>
            <a:p>
              <a:pPr>
                <a:lnSpc>
                  <a:spcPts val="2400"/>
                </a:lnSpc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994545"/>
              <a:ext cx="12684263" cy="6905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5m Premium-Signalkabel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15 Kabelstifte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3 Kabelanschlüsse 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3 Anschlüsse für Ladestationen</a:t>
              </a:r>
            </a:p>
            <a:p>
              <a:pPr>
                <a:lnSpc>
                  <a:spcPts val="6249"/>
                </a:lnSpc>
              </a:pPr>
            </a:p>
            <a:p>
              <a:pPr>
                <a:lnSpc>
                  <a:spcPts val="6249"/>
                </a:lnSpc>
              </a:pPr>
            </a:p>
            <a:p>
              <a:pPr>
                <a:lnSpc>
                  <a:spcPts val="349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598090" y="1703706"/>
            <a:ext cx="1785980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 Bold Italics"/>
              </a:rPr>
              <a:t>FGP305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212557" y="2510457"/>
            <a:ext cx="3884677" cy="5874856"/>
          </a:xfrm>
          <a:custGeom>
            <a:avLst/>
            <a:gdLst/>
            <a:ahLst/>
            <a:cxnLst/>
            <a:rect r="r" b="b" t="t" l="l"/>
            <a:pathLst>
              <a:path h="5874856" w="3884677">
                <a:moveTo>
                  <a:pt x="0" y="0"/>
                </a:moveTo>
                <a:lnTo>
                  <a:pt x="3884676" y="0"/>
                </a:lnTo>
                <a:lnTo>
                  <a:pt x="3884676" y="5874855"/>
                </a:lnTo>
                <a:lnTo>
                  <a:pt x="0" y="5874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</a:rPr>
              <a:t>Aktion gültig bis 31.05.2024 - solange der Vorrat reicht, Preise in EUR inkl. MwSt.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135" y="0"/>
            <a:ext cx="3478336" cy="10287000"/>
          </a:xfrm>
          <a:custGeom>
            <a:avLst/>
            <a:gdLst/>
            <a:ahLst/>
            <a:cxnLst/>
            <a:rect r="r" b="b" t="t" l="l"/>
            <a:pathLst>
              <a:path h="10287000" w="3478336">
                <a:moveTo>
                  <a:pt x="0" y="0"/>
                </a:moveTo>
                <a:lnTo>
                  <a:pt x="3478335" y="0"/>
                </a:lnTo>
                <a:lnTo>
                  <a:pt x="34783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</a:blip>
            <a:stretch>
              <a:fillRect l="-154895" t="0" r="-18816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3115">
            <a:off x="1107999" y="1362547"/>
            <a:ext cx="1196068" cy="1196068"/>
          </a:xfrm>
          <a:custGeom>
            <a:avLst/>
            <a:gdLst/>
            <a:ahLst/>
            <a:cxnLst/>
            <a:rect r="r" b="b" t="t" l="l"/>
            <a:pathLst>
              <a:path h="1196068" w="1196068">
                <a:moveTo>
                  <a:pt x="0" y="0"/>
                </a:moveTo>
                <a:lnTo>
                  <a:pt x="1196068" y="0"/>
                </a:lnTo>
                <a:lnTo>
                  <a:pt x="1196068" y="1196068"/>
                </a:lnTo>
                <a:lnTo>
                  <a:pt x="0" y="119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640585" y="724623"/>
            <a:ext cx="9197331" cy="8256278"/>
            <a:chOff x="0" y="0"/>
            <a:chExt cx="12263108" cy="11008371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0"/>
              <a:ext cx="12263108" cy="1320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400"/>
                </a:lnSpc>
              </a:pPr>
              <a:r>
                <a:rPr lang="en-US" sz="4500">
                  <a:solidFill>
                    <a:srgbClr val="343434"/>
                  </a:solidFill>
                  <a:latin typeface="Open Sans Bold Bold"/>
                </a:rPr>
                <a:t>Hybridgras</a:t>
              </a:r>
            </a:p>
            <a:p>
              <a:pPr>
                <a:lnSpc>
                  <a:spcPts val="2400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994545"/>
              <a:ext cx="12263108" cy="901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mit diesem Produkt können Sie den Rasen verstärken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für Ladestation, an der häufig Spurrillen entstehen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Verstärkungsmatte 1 x 1 Meter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10 Montagestifte zur Befestigung der Verstärkungsmatte</a:t>
              </a:r>
            </a:p>
            <a:p>
              <a:pPr>
                <a:lnSpc>
                  <a:spcPts val="6249"/>
                </a:lnSpc>
              </a:pPr>
            </a:p>
            <a:p>
              <a:pPr>
                <a:lnSpc>
                  <a:spcPts val="6249"/>
                </a:lnSpc>
              </a:pPr>
            </a:p>
            <a:p>
              <a:pPr>
                <a:lnSpc>
                  <a:spcPts val="6249"/>
                </a:lnSpc>
              </a:pPr>
            </a:p>
            <a:p>
              <a:pPr>
                <a:lnSpc>
                  <a:spcPts val="34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403592">
            <a:off x="8727291" y="6488918"/>
            <a:ext cx="4386863" cy="1925024"/>
            <a:chOff x="0" y="0"/>
            <a:chExt cx="5849151" cy="256669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11905" y="0"/>
              <a:ext cx="4425341" cy="2566698"/>
            </a:xfrm>
            <a:custGeom>
              <a:avLst/>
              <a:gdLst/>
              <a:ahLst/>
              <a:cxnLst/>
              <a:rect r="r" b="b" t="t" l="l"/>
              <a:pathLst>
                <a:path h="2566698" w="4425341">
                  <a:moveTo>
                    <a:pt x="0" y="0"/>
                  </a:moveTo>
                  <a:lnTo>
                    <a:pt x="4425341" y="0"/>
                  </a:lnTo>
                  <a:lnTo>
                    <a:pt x="4425341" y="2566698"/>
                  </a:lnTo>
                  <a:lnTo>
                    <a:pt x="0" y="2566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387475"/>
              <a:ext cx="5849151" cy="1639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2"/>
                </a:lnSpc>
              </a:pPr>
              <a:r>
                <a:rPr lang="en-US" sz="7323">
                  <a:solidFill>
                    <a:srgbClr val="FFFFFF"/>
                  </a:solidFill>
                  <a:latin typeface="Asap Condensed Bold"/>
                </a:rPr>
                <a:t>34,⁹⁰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640585" y="1703706"/>
            <a:ext cx="1701341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 Bold Italics"/>
              </a:rPr>
              <a:t>FGP570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3995398" y="1967865"/>
            <a:ext cx="3032498" cy="6574886"/>
          </a:xfrm>
          <a:custGeom>
            <a:avLst/>
            <a:gdLst/>
            <a:ahLst/>
            <a:cxnLst/>
            <a:rect r="r" b="b" t="t" l="l"/>
            <a:pathLst>
              <a:path h="6574886" w="3032498">
                <a:moveTo>
                  <a:pt x="0" y="0"/>
                </a:moveTo>
                <a:lnTo>
                  <a:pt x="3032498" y="0"/>
                </a:lnTo>
                <a:lnTo>
                  <a:pt x="3032498" y="6574886"/>
                </a:lnTo>
                <a:lnTo>
                  <a:pt x="0" y="65748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</a:rPr>
              <a:t>Aktion gültig bis 31.05.2024 - solange der Vorrat reicht, Preise in EUR inkl. MwSt.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t="-213" r="-3339" b="-213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135" y="0"/>
            <a:ext cx="3478336" cy="10287000"/>
          </a:xfrm>
          <a:custGeom>
            <a:avLst/>
            <a:gdLst/>
            <a:ahLst/>
            <a:cxnLst/>
            <a:rect r="r" b="b" t="t" l="l"/>
            <a:pathLst>
              <a:path h="10287000" w="3478336">
                <a:moveTo>
                  <a:pt x="0" y="0"/>
                </a:moveTo>
                <a:lnTo>
                  <a:pt x="3478335" y="0"/>
                </a:lnTo>
                <a:lnTo>
                  <a:pt x="34783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</a:blip>
            <a:stretch>
              <a:fillRect l="-154895" t="0" r="-18816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3115">
            <a:off x="1107999" y="1362547"/>
            <a:ext cx="1196068" cy="1196068"/>
          </a:xfrm>
          <a:custGeom>
            <a:avLst/>
            <a:gdLst/>
            <a:ahLst/>
            <a:cxnLst/>
            <a:rect r="r" b="b" t="t" l="l"/>
            <a:pathLst>
              <a:path h="1196068" w="1196068">
                <a:moveTo>
                  <a:pt x="0" y="0"/>
                </a:moveTo>
                <a:lnTo>
                  <a:pt x="1196068" y="0"/>
                </a:lnTo>
                <a:lnTo>
                  <a:pt x="1196068" y="1196068"/>
                </a:lnTo>
                <a:lnTo>
                  <a:pt x="0" y="119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453755">
            <a:off x="12266736" y="3574459"/>
            <a:ext cx="4386863" cy="1925024"/>
            <a:chOff x="0" y="0"/>
            <a:chExt cx="5849151" cy="25666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11905" y="0"/>
              <a:ext cx="4425341" cy="2566698"/>
            </a:xfrm>
            <a:custGeom>
              <a:avLst/>
              <a:gdLst/>
              <a:ahLst/>
              <a:cxnLst/>
              <a:rect r="r" b="b" t="t" l="l"/>
              <a:pathLst>
                <a:path h="2566698" w="4425341">
                  <a:moveTo>
                    <a:pt x="0" y="0"/>
                  </a:moveTo>
                  <a:lnTo>
                    <a:pt x="4425341" y="0"/>
                  </a:lnTo>
                  <a:lnTo>
                    <a:pt x="4425341" y="2566698"/>
                  </a:lnTo>
                  <a:lnTo>
                    <a:pt x="0" y="2566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87475"/>
              <a:ext cx="5849151" cy="1639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2"/>
                </a:lnSpc>
              </a:pPr>
              <a:r>
                <a:rPr lang="en-US" sz="7323">
                  <a:solidFill>
                    <a:srgbClr val="FFFFFF"/>
                  </a:solidFill>
                  <a:latin typeface="Asap Condensed Bold"/>
                </a:rPr>
                <a:t>14,⁹⁰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510150" y="2221228"/>
            <a:ext cx="11491206" cy="604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passend für Husqvarna und Gardena Mähroboter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aus Edelstahl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Stärke 0,8 mm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Verpackungsinhalt 60 Stück</a:t>
            </a: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3499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423950" y="6103637"/>
            <a:ext cx="6445774" cy="2761230"/>
          </a:xfrm>
          <a:custGeom>
            <a:avLst/>
            <a:gdLst/>
            <a:ahLst/>
            <a:cxnLst/>
            <a:rect r="r" b="b" t="t" l="l"/>
            <a:pathLst>
              <a:path h="2761230" w="6445774">
                <a:moveTo>
                  <a:pt x="0" y="0"/>
                </a:moveTo>
                <a:lnTo>
                  <a:pt x="6445774" y="0"/>
                </a:lnTo>
                <a:lnTo>
                  <a:pt x="6445774" y="2761230"/>
                </a:lnTo>
                <a:lnTo>
                  <a:pt x="0" y="27612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510150" y="762439"/>
            <a:ext cx="11491206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00"/>
              </a:lnSpc>
              <a:spcBef>
                <a:spcPct val="0"/>
              </a:spcBef>
            </a:pPr>
            <a:r>
              <a:rPr lang="en-US" sz="4500" strike="noStrike" u="none">
                <a:solidFill>
                  <a:srgbClr val="343434"/>
                </a:solidFill>
                <a:latin typeface="Open Sans Bold Bold"/>
              </a:rPr>
              <a:t>Roboterklingen</a:t>
            </a:r>
          </a:p>
          <a:p>
            <a:pPr algn="l" marL="0" indent="0" lvl="0">
              <a:lnSpc>
                <a:spcPts val="540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4510150" y="1731982"/>
            <a:ext cx="1774433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 Bold Italics"/>
              </a:rPr>
              <a:t>FGP470700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</a:rPr>
              <a:t>Aktion gültig bis 31.05.2024 - solange der Vorrat reicht, Preise in EUR inkl. MwSt.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135" y="0"/>
            <a:ext cx="3478336" cy="10287000"/>
          </a:xfrm>
          <a:custGeom>
            <a:avLst/>
            <a:gdLst/>
            <a:ahLst/>
            <a:cxnLst/>
            <a:rect r="r" b="b" t="t" l="l"/>
            <a:pathLst>
              <a:path h="10287000" w="3478336">
                <a:moveTo>
                  <a:pt x="0" y="0"/>
                </a:moveTo>
                <a:lnTo>
                  <a:pt x="3478335" y="0"/>
                </a:lnTo>
                <a:lnTo>
                  <a:pt x="34783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</a:blip>
            <a:stretch>
              <a:fillRect l="-154895" t="0" r="-18816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3115">
            <a:off x="1107999" y="1362547"/>
            <a:ext cx="1196068" cy="1196068"/>
          </a:xfrm>
          <a:custGeom>
            <a:avLst/>
            <a:gdLst/>
            <a:ahLst/>
            <a:cxnLst/>
            <a:rect r="r" b="b" t="t" l="l"/>
            <a:pathLst>
              <a:path h="1196068" w="1196068">
                <a:moveTo>
                  <a:pt x="0" y="0"/>
                </a:moveTo>
                <a:lnTo>
                  <a:pt x="1196068" y="0"/>
                </a:lnTo>
                <a:lnTo>
                  <a:pt x="1196068" y="1196068"/>
                </a:lnTo>
                <a:lnTo>
                  <a:pt x="0" y="119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529200" y="2277603"/>
            <a:ext cx="10201809" cy="683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Anbaudreieck zum schnellen An- und Abkuppeln von Geräten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Kat. 2S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schwere Ausführung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DLG geprüft</a:t>
            </a: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349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240288">
            <a:off x="5452349" y="6656458"/>
            <a:ext cx="4386863" cy="1925024"/>
            <a:chOff x="0" y="0"/>
            <a:chExt cx="5849151" cy="256669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711905" y="0"/>
              <a:ext cx="4425341" cy="2566698"/>
            </a:xfrm>
            <a:custGeom>
              <a:avLst/>
              <a:gdLst/>
              <a:ahLst/>
              <a:cxnLst/>
              <a:rect r="r" b="b" t="t" l="l"/>
              <a:pathLst>
                <a:path h="2566698" w="4425341">
                  <a:moveTo>
                    <a:pt x="0" y="0"/>
                  </a:moveTo>
                  <a:lnTo>
                    <a:pt x="4425341" y="0"/>
                  </a:lnTo>
                  <a:lnTo>
                    <a:pt x="4425341" y="2566698"/>
                  </a:lnTo>
                  <a:lnTo>
                    <a:pt x="0" y="2566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387475"/>
              <a:ext cx="5849151" cy="1639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2"/>
                </a:lnSpc>
              </a:pPr>
              <a:r>
                <a:rPr lang="en-US" sz="7323">
                  <a:solidFill>
                    <a:srgbClr val="FFFFFF"/>
                  </a:solidFill>
                  <a:latin typeface="Asap Condensed Bold"/>
                </a:rPr>
                <a:t>164,⁹⁰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529200" y="488585"/>
            <a:ext cx="10201809" cy="149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00"/>
              </a:lnSpc>
            </a:pPr>
            <a:r>
              <a:rPr lang="en-US" sz="4500">
                <a:solidFill>
                  <a:srgbClr val="343434"/>
                </a:solidFill>
                <a:latin typeface="Open Sans Bold Bold"/>
              </a:rPr>
              <a:t>Kramp Anbaudreieck </a:t>
            </a:r>
            <a:r>
              <a:rPr lang="en-US" sz="4500">
                <a:solidFill>
                  <a:srgbClr val="343434"/>
                </a:solidFill>
                <a:latin typeface="Open Sans Bold Bold"/>
              </a:rPr>
              <a:t>Kat. 2</a:t>
            </a:r>
          </a:p>
          <a:p>
            <a:pPr>
              <a:lnSpc>
                <a:spcPts val="360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4576825" y="1741656"/>
            <a:ext cx="162731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 Bold Italics"/>
              </a:rPr>
              <a:t>TL150679KR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832957" y="3470849"/>
            <a:ext cx="5589472" cy="5645705"/>
          </a:xfrm>
          <a:custGeom>
            <a:avLst/>
            <a:gdLst/>
            <a:ahLst/>
            <a:cxnLst/>
            <a:rect r="r" b="b" t="t" l="l"/>
            <a:pathLst>
              <a:path h="5645705" w="5589472">
                <a:moveTo>
                  <a:pt x="0" y="0"/>
                </a:moveTo>
                <a:lnTo>
                  <a:pt x="5589473" y="0"/>
                </a:lnTo>
                <a:lnTo>
                  <a:pt x="5589473" y="5645704"/>
                </a:lnTo>
                <a:lnTo>
                  <a:pt x="0" y="56457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</a:rPr>
              <a:t>Aktion gültig bis 31.05.2024 - solange der Vorrat reicht, Preise in EUR inkl. MwSt.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135" y="0"/>
            <a:ext cx="3478336" cy="10287000"/>
          </a:xfrm>
          <a:custGeom>
            <a:avLst/>
            <a:gdLst/>
            <a:ahLst/>
            <a:cxnLst/>
            <a:rect r="r" b="b" t="t" l="l"/>
            <a:pathLst>
              <a:path h="10287000" w="3478336">
                <a:moveTo>
                  <a:pt x="0" y="0"/>
                </a:moveTo>
                <a:lnTo>
                  <a:pt x="3478335" y="0"/>
                </a:lnTo>
                <a:lnTo>
                  <a:pt x="34783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</a:blip>
            <a:stretch>
              <a:fillRect l="-154895" t="0" r="-18816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3115">
            <a:off x="1107999" y="1362547"/>
            <a:ext cx="1196068" cy="1196068"/>
          </a:xfrm>
          <a:custGeom>
            <a:avLst/>
            <a:gdLst/>
            <a:ahLst/>
            <a:cxnLst/>
            <a:rect r="r" b="b" t="t" l="l"/>
            <a:pathLst>
              <a:path h="1196068" w="1196068">
                <a:moveTo>
                  <a:pt x="0" y="0"/>
                </a:moveTo>
                <a:lnTo>
                  <a:pt x="1196068" y="0"/>
                </a:lnTo>
                <a:lnTo>
                  <a:pt x="1196068" y="1196068"/>
                </a:lnTo>
                <a:lnTo>
                  <a:pt x="0" y="119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571816" y="735391"/>
            <a:ext cx="13123090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343434"/>
                </a:solidFill>
                <a:latin typeface="Open Sans Bold Bold"/>
              </a:rPr>
              <a:t>Kramp Hydrauliköl </a:t>
            </a:r>
            <a:r>
              <a:rPr lang="en-US" sz="4500">
                <a:solidFill>
                  <a:srgbClr val="343434"/>
                </a:solidFill>
                <a:latin typeface="Open Sans Bold Bold"/>
              </a:rPr>
              <a:t>HLP46</a:t>
            </a:r>
          </a:p>
          <a:p>
            <a:pPr>
              <a:lnSpc>
                <a:spcPts val="2400"/>
              </a:lnSpc>
            </a:pPr>
            <a:r>
              <a:rPr lang="en-US" sz="2000">
                <a:solidFill>
                  <a:srgbClr val="343434"/>
                </a:solidFill>
                <a:latin typeface="Open Sans Bold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657541" y="2511924"/>
            <a:ext cx="9481392" cy="604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hervorragender Verschleißschutz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sehr gute Wärmestabilität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niedrige Fließgrenze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Inhalt 20 Liter</a:t>
            </a: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349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433000">
            <a:off x="7452660" y="6367358"/>
            <a:ext cx="4386863" cy="1925024"/>
            <a:chOff x="0" y="0"/>
            <a:chExt cx="5849151" cy="25666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11905" y="0"/>
              <a:ext cx="4425341" cy="2566698"/>
            </a:xfrm>
            <a:custGeom>
              <a:avLst/>
              <a:gdLst/>
              <a:ahLst/>
              <a:cxnLst/>
              <a:rect r="r" b="b" t="t" l="l"/>
              <a:pathLst>
                <a:path h="2566698" w="4425341">
                  <a:moveTo>
                    <a:pt x="0" y="0"/>
                  </a:moveTo>
                  <a:lnTo>
                    <a:pt x="4425341" y="0"/>
                  </a:lnTo>
                  <a:lnTo>
                    <a:pt x="4425341" y="2566698"/>
                  </a:lnTo>
                  <a:lnTo>
                    <a:pt x="0" y="2566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387475"/>
              <a:ext cx="5849151" cy="1639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2"/>
                </a:lnSpc>
              </a:pPr>
              <a:r>
                <a:rPr lang="en-US" sz="7323">
                  <a:solidFill>
                    <a:srgbClr val="FFFFFF"/>
                  </a:solidFill>
                  <a:latin typeface="Asap Condensed Bold"/>
                </a:rPr>
                <a:t>69,⁹⁰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581341" y="1751331"/>
            <a:ext cx="192217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 Bold Italics"/>
              </a:rPr>
              <a:t>30221020WEKR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493063" y="2826249"/>
            <a:ext cx="4086018" cy="6069232"/>
          </a:xfrm>
          <a:custGeom>
            <a:avLst/>
            <a:gdLst/>
            <a:ahLst/>
            <a:cxnLst/>
            <a:rect r="r" b="b" t="t" l="l"/>
            <a:pathLst>
              <a:path h="6069232" w="4086018">
                <a:moveTo>
                  <a:pt x="0" y="0"/>
                </a:moveTo>
                <a:lnTo>
                  <a:pt x="4086019" y="0"/>
                </a:lnTo>
                <a:lnTo>
                  <a:pt x="4086019" y="6069232"/>
                </a:lnTo>
                <a:lnTo>
                  <a:pt x="0" y="60692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</a:rPr>
              <a:t>Aktion gültig bis 31.05.2024 - solange der Vorrat reicht, Preise in EUR inkl. MwSt.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135" y="0"/>
            <a:ext cx="3478336" cy="10287000"/>
          </a:xfrm>
          <a:custGeom>
            <a:avLst/>
            <a:gdLst/>
            <a:ahLst/>
            <a:cxnLst/>
            <a:rect r="r" b="b" t="t" l="l"/>
            <a:pathLst>
              <a:path h="10287000" w="3478336">
                <a:moveTo>
                  <a:pt x="0" y="0"/>
                </a:moveTo>
                <a:lnTo>
                  <a:pt x="3478335" y="0"/>
                </a:lnTo>
                <a:lnTo>
                  <a:pt x="34783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</a:blip>
            <a:stretch>
              <a:fillRect l="-154895" t="0" r="-18816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95798" y="752615"/>
            <a:ext cx="1312309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343434"/>
                </a:solidFill>
                <a:latin typeface="Open Sans Bold Bold"/>
              </a:rPr>
              <a:t>Kramp LED </a:t>
            </a:r>
            <a:r>
              <a:rPr lang="en-US" sz="4500">
                <a:solidFill>
                  <a:srgbClr val="343434"/>
                </a:solidFill>
                <a:latin typeface="Open Sans Bold Bold"/>
              </a:rPr>
              <a:t>Akku-Rundumleuchte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95798" y="1865331"/>
            <a:ext cx="13123090" cy="8815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Funktion Doppelblitz, Blinker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2000 mAh Akku für 6 Stunden Betriebszeit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IP66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EMC (funkentstört)</a:t>
            </a:r>
          </a:p>
          <a:p>
            <a:pPr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</a:rPr>
              <a:t>USB Ladestecker</a:t>
            </a: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6249"/>
              </a:lnSpc>
            </a:pPr>
          </a:p>
          <a:p>
            <a:pPr>
              <a:lnSpc>
                <a:spcPts val="3499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523115">
            <a:off x="1107999" y="1362547"/>
            <a:ext cx="1196068" cy="1196068"/>
          </a:xfrm>
          <a:custGeom>
            <a:avLst/>
            <a:gdLst/>
            <a:ahLst/>
            <a:cxnLst/>
            <a:rect r="r" b="b" t="t" l="l"/>
            <a:pathLst>
              <a:path h="1196068" w="1196068">
                <a:moveTo>
                  <a:pt x="0" y="0"/>
                </a:moveTo>
                <a:lnTo>
                  <a:pt x="1196068" y="0"/>
                </a:lnTo>
                <a:lnTo>
                  <a:pt x="1196068" y="1196068"/>
                </a:lnTo>
                <a:lnTo>
                  <a:pt x="0" y="119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371157">
            <a:off x="13174404" y="2679293"/>
            <a:ext cx="4386863" cy="1925024"/>
            <a:chOff x="0" y="0"/>
            <a:chExt cx="5849151" cy="25666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11905" y="0"/>
              <a:ext cx="4425341" cy="2566698"/>
            </a:xfrm>
            <a:custGeom>
              <a:avLst/>
              <a:gdLst/>
              <a:ahLst/>
              <a:cxnLst/>
              <a:rect r="r" b="b" t="t" l="l"/>
              <a:pathLst>
                <a:path h="2566698" w="4425341">
                  <a:moveTo>
                    <a:pt x="0" y="0"/>
                  </a:moveTo>
                  <a:lnTo>
                    <a:pt x="4425341" y="0"/>
                  </a:lnTo>
                  <a:lnTo>
                    <a:pt x="4425341" y="2566698"/>
                  </a:lnTo>
                  <a:lnTo>
                    <a:pt x="0" y="2566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387475"/>
              <a:ext cx="5849151" cy="1639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2"/>
                </a:lnSpc>
              </a:pPr>
              <a:r>
                <a:rPr lang="en-US" sz="7323">
                  <a:solidFill>
                    <a:srgbClr val="FFFFFF"/>
                  </a:solidFill>
                  <a:latin typeface="Asap Condensed Bold"/>
                </a:rPr>
                <a:t>47,⁹⁰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624373" y="1673525"/>
            <a:ext cx="2740980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 Bold Italics"/>
              </a:rPr>
              <a:t>LA20029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156899" y="4835067"/>
            <a:ext cx="3744087" cy="4039878"/>
          </a:xfrm>
          <a:custGeom>
            <a:avLst/>
            <a:gdLst/>
            <a:ahLst/>
            <a:cxnLst/>
            <a:rect r="r" b="b" t="t" l="l"/>
            <a:pathLst>
              <a:path h="4039878" w="3744087">
                <a:moveTo>
                  <a:pt x="0" y="0"/>
                </a:moveTo>
                <a:lnTo>
                  <a:pt x="3744087" y="0"/>
                </a:lnTo>
                <a:lnTo>
                  <a:pt x="3744087" y="4039878"/>
                </a:lnTo>
                <a:lnTo>
                  <a:pt x="0" y="4039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</a:rPr>
              <a:t>Aktion gültig bis 31.05.2024 - solange der Vorrat reicht, Preise in EUR inkl. MwSt.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135" y="0"/>
            <a:ext cx="3478336" cy="10287000"/>
          </a:xfrm>
          <a:custGeom>
            <a:avLst/>
            <a:gdLst/>
            <a:ahLst/>
            <a:cxnLst/>
            <a:rect r="r" b="b" t="t" l="l"/>
            <a:pathLst>
              <a:path h="10287000" w="3478336">
                <a:moveTo>
                  <a:pt x="0" y="0"/>
                </a:moveTo>
                <a:lnTo>
                  <a:pt x="3478335" y="0"/>
                </a:lnTo>
                <a:lnTo>
                  <a:pt x="34783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</a:blip>
            <a:stretch>
              <a:fillRect l="-154895" t="0" r="-18816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3115">
            <a:off x="1107999" y="1362547"/>
            <a:ext cx="1196068" cy="1196068"/>
          </a:xfrm>
          <a:custGeom>
            <a:avLst/>
            <a:gdLst/>
            <a:ahLst/>
            <a:cxnLst/>
            <a:rect r="r" b="b" t="t" l="l"/>
            <a:pathLst>
              <a:path h="1196068" w="1196068">
                <a:moveTo>
                  <a:pt x="0" y="0"/>
                </a:moveTo>
                <a:lnTo>
                  <a:pt x="1196068" y="0"/>
                </a:lnTo>
                <a:lnTo>
                  <a:pt x="1196068" y="1196068"/>
                </a:lnTo>
                <a:lnTo>
                  <a:pt x="0" y="119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479985">
            <a:off x="6950568" y="7130487"/>
            <a:ext cx="4386863" cy="1925024"/>
            <a:chOff x="0" y="0"/>
            <a:chExt cx="5849151" cy="25666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11905" y="0"/>
              <a:ext cx="4425341" cy="2566698"/>
            </a:xfrm>
            <a:custGeom>
              <a:avLst/>
              <a:gdLst/>
              <a:ahLst/>
              <a:cxnLst/>
              <a:rect r="r" b="b" t="t" l="l"/>
              <a:pathLst>
                <a:path h="2566698" w="4425341">
                  <a:moveTo>
                    <a:pt x="0" y="0"/>
                  </a:moveTo>
                  <a:lnTo>
                    <a:pt x="4425341" y="0"/>
                  </a:lnTo>
                  <a:lnTo>
                    <a:pt x="4425341" y="2566698"/>
                  </a:lnTo>
                  <a:lnTo>
                    <a:pt x="0" y="2566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87475"/>
              <a:ext cx="5849151" cy="1639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2"/>
                </a:lnSpc>
              </a:pPr>
              <a:r>
                <a:rPr lang="en-US" sz="7323">
                  <a:solidFill>
                    <a:srgbClr val="FFFFFF"/>
                  </a:solidFill>
                  <a:latin typeface="Asap Condensed Bold"/>
                </a:rPr>
                <a:t>429,⁹⁰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605400" y="800818"/>
            <a:ext cx="13123090" cy="6062353"/>
            <a:chOff x="0" y="0"/>
            <a:chExt cx="17497453" cy="808313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17497453" cy="1320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400"/>
                </a:lnSpc>
              </a:pPr>
              <a:r>
                <a:rPr lang="en-US" sz="4500">
                  <a:solidFill>
                    <a:srgbClr val="343434"/>
                  </a:solidFill>
                  <a:latin typeface="Open Sans Bold Bold"/>
                </a:rPr>
                <a:t>Kramp </a:t>
              </a:r>
              <a:r>
                <a:rPr lang="en-US" sz="4500">
                  <a:solidFill>
                    <a:srgbClr val="343434"/>
                  </a:solidFill>
                  <a:latin typeface="Open Sans Bold Bold"/>
                </a:rPr>
                <a:t>Rundballengabel Kat. 2</a:t>
              </a:r>
            </a:p>
            <a:p>
              <a:pPr>
                <a:lnSpc>
                  <a:spcPts val="2400"/>
                </a:lnSpc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994545"/>
              <a:ext cx="17497453" cy="6088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niedrige Ausführung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Kat. 2 Dreipunkt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verstellbar in 5 Stufen von 900 - 1.300 mm 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Rot pulverbeschichtet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Gesamthöhe 770mm</a:t>
              </a:r>
            </a:p>
            <a:p>
              <a:pPr algn="l">
                <a:lnSpc>
                  <a:spcPts val="624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605400" y="1712372"/>
            <a:ext cx="1664309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 Bold Italics"/>
              </a:rPr>
              <a:t>TL150853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877640" y="2739869"/>
            <a:ext cx="7720459" cy="5481135"/>
          </a:xfrm>
          <a:custGeom>
            <a:avLst/>
            <a:gdLst/>
            <a:ahLst/>
            <a:cxnLst/>
            <a:rect r="r" b="b" t="t" l="l"/>
            <a:pathLst>
              <a:path h="5481135" w="7720459">
                <a:moveTo>
                  <a:pt x="0" y="0"/>
                </a:moveTo>
                <a:lnTo>
                  <a:pt x="7720459" y="0"/>
                </a:lnTo>
                <a:lnTo>
                  <a:pt x="7720459" y="5481135"/>
                </a:lnTo>
                <a:lnTo>
                  <a:pt x="0" y="5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</a:rPr>
              <a:t>Aktion gültig bis 31.05.2024 - solange der Vorrat reicht, Preise in EUR inkl. MwSt.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135" y="0"/>
            <a:ext cx="3478336" cy="10287000"/>
          </a:xfrm>
          <a:custGeom>
            <a:avLst/>
            <a:gdLst/>
            <a:ahLst/>
            <a:cxnLst/>
            <a:rect r="r" b="b" t="t" l="l"/>
            <a:pathLst>
              <a:path h="10287000" w="3478336">
                <a:moveTo>
                  <a:pt x="0" y="0"/>
                </a:moveTo>
                <a:lnTo>
                  <a:pt x="3478335" y="0"/>
                </a:lnTo>
                <a:lnTo>
                  <a:pt x="34783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</a:blip>
            <a:stretch>
              <a:fillRect l="-154895" t="0" r="-18816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3115">
            <a:off x="1107999" y="1362547"/>
            <a:ext cx="1196068" cy="1196068"/>
          </a:xfrm>
          <a:custGeom>
            <a:avLst/>
            <a:gdLst/>
            <a:ahLst/>
            <a:cxnLst/>
            <a:rect r="r" b="b" t="t" l="l"/>
            <a:pathLst>
              <a:path h="1196068" w="1196068">
                <a:moveTo>
                  <a:pt x="0" y="0"/>
                </a:moveTo>
                <a:lnTo>
                  <a:pt x="1196068" y="0"/>
                </a:lnTo>
                <a:lnTo>
                  <a:pt x="1196068" y="1196068"/>
                </a:lnTo>
                <a:lnTo>
                  <a:pt x="0" y="119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444037">
            <a:off x="6509833" y="6108860"/>
            <a:ext cx="4386863" cy="1925024"/>
            <a:chOff x="0" y="0"/>
            <a:chExt cx="5849151" cy="25666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11905" y="0"/>
              <a:ext cx="4425341" cy="2566698"/>
            </a:xfrm>
            <a:custGeom>
              <a:avLst/>
              <a:gdLst/>
              <a:ahLst/>
              <a:cxnLst/>
              <a:rect r="r" b="b" t="t" l="l"/>
              <a:pathLst>
                <a:path h="2566698" w="4425341">
                  <a:moveTo>
                    <a:pt x="0" y="0"/>
                  </a:moveTo>
                  <a:lnTo>
                    <a:pt x="4425341" y="0"/>
                  </a:lnTo>
                  <a:lnTo>
                    <a:pt x="4425341" y="2566698"/>
                  </a:lnTo>
                  <a:lnTo>
                    <a:pt x="0" y="2566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87475"/>
              <a:ext cx="5849151" cy="1639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2"/>
                </a:lnSpc>
              </a:pPr>
              <a:r>
                <a:rPr lang="en-US" sz="7323">
                  <a:solidFill>
                    <a:srgbClr val="FFFFFF"/>
                  </a:solidFill>
                  <a:latin typeface="Asap Condensed Bold"/>
                </a:rPr>
                <a:t>99,⁹⁰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576825" y="823868"/>
            <a:ext cx="13123090" cy="5884553"/>
            <a:chOff x="0" y="0"/>
            <a:chExt cx="17497453" cy="7846071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17497453" cy="1320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400"/>
                </a:lnSpc>
              </a:pPr>
              <a:r>
                <a:rPr lang="en-US" sz="4500">
                  <a:solidFill>
                    <a:srgbClr val="343434"/>
                  </a:solidFill>
                  <a:latin typeface="Open Sans Bold Bold"/>
                </a:rPr>
                <a:t>Fanghaken Kat. 2 </a:t>
              </a:r>
            </a:p>
            <a:p>
              <a:pPr>
                <a:lnSpc>
                  <a:spcPts val="2400"/>
                </a:lnSpc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994545"/>
              <a:ext cx="17497453" cy="5851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CBM Unterlenkerfanghaken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leichte Ausführung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für Hubarme auf der Vorder- oder Rückseite von Fahrzeugen</a:t>
              </a:r>
            </a:p>
            <a:p>
              <a:pPr>
                <a:lnSpc>
                  <a:spcPts val="6249"/>
                </a:lnSpc>
              </a:pPr>
            </a:p>
            <a:p>
              <a:pPr>
                <a:lnSpc>
                  <a:spcPts val="6249"/>
                </a:lnSpc>
              </a:pPr>
            </a:p>
            <a:p>
              <a:pPr>
                <a:lnSpc>
                  <a:spcPts val="349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595989" y="1788572"/>
            <a:ext cx="2030941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 Bold Italics"/>
              </a:rPr>
              <a:t>LA201000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639612" y="4791342"/>
            <a:ext cx="4569198" cy="4560060"/>
          </a:xfrm>
          <a:custGeom>
            <a:avLst/>
            <a:gdLst/>
            <a:ahLst/>
            <a:cxnLst/>
            <a:rect r="r" b="b" t="t" l="l"/>
            <a:pathLst>
              <a:path h="4560060" w="4569198">
                <a:moveTo>
                  <a:pt x="0" y="0"/>
                </a:moveTo>
                <a:lnTo>
                  <a:pt x="4569198" y="0"/>
                </a:lnTo>
                <a:lnTo>
                  <a:pt x="4569198" y="4560060"/>
                </a:lnTo>
                <a:lnTo>
                  <a:pt x="0" y="45600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</a:rPr>
              <a:t>Aktion gültig bis 31.05.2024 - solange der Vorrat reicht, Preise in EUR inkl. MwSt.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135" y="0"/>
            <a:ext cx="3478336" cy="10287000"/>
          </a:xfrm>
          <a:custGeom>
            <a:avLst/>
            <a:gdLst/>
            <a:ahLst/>
            <a:cxnLst/>
            <a:rect r="r" b="b" t="t" l="l"/>
            <a:pathLst>
              <a:path h="10287000" w="3478336">
                <a:moveTo>
                  <a:pt x="0" y="0"/>
                </a:moveTo>
                <a:lnTo>
                  <a:pt x="3478335" y="0"/>
                </a:lnTo>
                <a:lnTo>
                  <a:pt x="34783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</a:blip>
            <a:stretch>
              <a:fillRect l="-154895" t="0" r="-18816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586350" y="802188"/>
            <a:ext cx="10306411" cy="5884553"/>
            <a:chOff x="0" y="0"/>
            <a:chExt cx="13741881" cy="784607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13741881" cy="1320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400"/>
                </a:lnSpc>
                <a:spcBef>
                  <a:spcPct val="0"/>
                </a:spcBef>
              </a:pPr>
              <a:r>
                <a:rPr lang="en-US" sz="4500">
                  <a:solidFill>
                    <a:srgbClr val="343434"/>
                  </a:solidFill>
                  <a:latin typeface="Open Sans Bold Bold"/>
                </a:rPr>
                <a:t>Kramp Batterie</a:t>
              </a:r>
            </a:p>
            <a:p>
              <a:pPr algn="l" marL="0" indent="0" lvl="0">
                <a:lnSpc>
                  <a:spcPts val="2400"/>
                </a:lnSpc>
                <a:spcBef>
                  <a:spcPct val="0"/>
                </a:spcBef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994545"/>
              <a:ext cx="13741881" cy="5851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passend für Husqvarna Rider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Länge: 196 mm Breite: 130 mm Höhe: 181 mm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12V 28Ah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wartungsfrei</a:t>
              </a:r>
            </a:p>
            <a:p>
              <a:pPr>
                <a:lnSpc>
                  <a:spcPts val="6249"/>
                </a:lnSpc>
              </a:pPr>
            </a:p>
            <a:p>
              <a:pPr>
                <a:lnSpc>
                  <a:spcPts val="34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23115">
            <a:off x="1107999" y="1362547"/>
            <a:ext cx="1196068" cy="1196068"/>
          </a:xfrm>
          <a:custGeom>
            <a:avLst/>
            <a:gdLst/>
            <a:ahLst/>
            <a:cxnLst/>
            <a:rect r="r" b="b" t="t" l="l"/>
            <a:pathLst>
              <a:path h="1196068" w="1196068">
                <a:moveTo>
                  <a:pt x="0" y="0"/>
                </a:moveTo>
                <a:lnTo>
                  <a:pt x="1196068" y="0"/>
                </a:lnTo>
                <a:lnTo>
                  <a:pt x="1196068" y="1196068"/>
                </a:lnTo>
                <a:lnTo>
                  <a:pt x="0" y="119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399735">
            <a:off x="13174404" y="1843889"/>
            <a:ext cx="4386863" cy="1925024"/>
            <a:chOff x="0" y="0"/>
            <a:chExt cx="5849151" cy="256669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11905" y="0"/>
              <a:ext cx="4425341" cy="2566698"/>
            </a:xfrm>
            <a:custGeom>
              <a:avLst/>
              <a:gdLst/>
              <a:ahLst/>
              <a:cxnLst/>
              <a:rect r="r" b="b" t="t" l="l"/>
              <a:pathLst>
                <a:path h="2566698" w="4425341">
                  <a:moveTo>
                    <a:pt x="0" y="0"/>
                  </a:moveTo>
                  <a:lnTo>
                    <a:pt x="4425341" y="0"/>
                  </a:lnTo>
                  <a:lnTo>
                    <a:pt x="4425341" y="2566698"/>
                  </a:lnTo>
                  <a:lnTo>
                    <a:pt x="0" y="2566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387475"/>
              <a:ext cx="5849151" cy="1639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2"/>
                </a:lnSpc>
              </a:pPr>
              <a:r>
                <a:rPr lang="en-US" sz="7323">
                  <a:solidFill>
                    <a:srgbClr val="FFFFFF"/>
                  </a:solidFill>
                  <a:latin typeface="Asap Condensed Bold"/>
                </a:rPr>
                <a:t>47,⁹⁰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586350" y="1759997"/>
            <a:ext cx="188576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 Bold Italics"/>
              </a:rPr>
              <a:t>U1R2812KR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561092" y="4267693"/>
            <a:ext cx="5114334" cy="5083709"/>
          </a:xfrm>
          <a:custGeom>
            <a:avLst/>
            <a:gdLst/>
            <a:ahLst/>
            <a:cxnLst/>
            <a:rect r="r" b="b" t="t" l="l"/>
            <a:pathLst>
              <a:path h="5083709" w="5114334">
                <a:moveTo>
                  <a:pt x="0" y="0"/>
                </a:moveTo>
                <a:lnTo>
                  <a:pt x="5114334" y="0"/>
                </a:lnTo>
                <a:lnTo>
                  <a:pt x="5114334" y="5083709"/>
                </a:lnTo>
                <a:lnTo>
                  <a:pt x="0" y="50837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</a:rPr>
              <a:t>Aktion gültig bis 31.05.2024 - solange der Vorrat reicht, Preise in EUR inkl. MwSt.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135" y="0"/>
            <a:ext cx="3478336" cy="10287000"/>
          </a:xfrm>
          <a:custGeom>
            <a:avLst/>
            <a:gdLst/>
            <a:ahLst/>
            <a:cxnLst/>
            <a:rect r="r" b="b" t="t" l="l"/>
            <a:pathLst>
              <a:path h="10287000" w="3478336">
                <a:moveTo>
                  <a:pt x="0" y="0"/>
                </a:moveTo>
                <a:lnTo>
                  <a:pt x="3478335" y="0"/>
                </a:lnTo>
                <a:lnTo>
                  <a:pt x="34783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</a:blip>
            <a:stretch>
              <a:fillRect l="-154895" t="0" r="-18816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588262" y="794272"/>
            <a:ext cx="13575819" cy="6789428"/>
            <a:chOff x="0" y="0"/>
            <a:chExt cx="18101092" cy="905257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9525"/>
              <a:ext cx="18101092" cy="1463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399"/>
                </a:lnSpc>
              </a:pPr>
              <a:r>
                <a:rPr lang="en-US" sz="4499">
                  <a:solidFill>
                    <a:srgbClr val="343434"/>
                  </a:solidFill>
                  <a:latin typeface="Open Sans Bold Bold"/>
                </a:rPr>
                <a:t>Faster Multi-Set</a:t>
              </a:r>
            </a:p>
            <a:p>
              <a:pPr>
                <a:lnSpc>
                  <a:spcPts val="3359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146945"/>
              <a:ext cx="18101092" cy="6905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Faster Stecker und Muffe im Set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Stecker: DN10 - 4x15L - M22x1,5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Muffe: DN10 - 4x1/2"BSP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Fixteil Faster mit 1/2 Zoll Innengewinde </a:t>
              </a:r>
            </a:p>
            <a:p>
              <a:pPr marL="539749" indent="-269875" lvl="1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343434"/>
                  </a:solidFill>
                  <a:latin typeface="Canva Sans"/>
                </a:rPr>
                <a:t>max. Volumenstrom 40l/min.</a:t>
              </a:r>
            </a:p>
            <a:p>
              <a:pPr>
                <a:lnSpc>
                  <a:spcPts val="6249"/>
                </a:lnSpc>
              </a:pPr>
            </a:p>
            <a:p>
              <a:pPr>
                <a:lnSpc>
                  <a:spcPts val="34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23115">
            <a:off x="1107999" y="1362547"/>
            <a:ext cx="1196068" cy="1196068"/>
          </a:xfrm>
          <a:custGeom>
            <a:avLst/>
            <a:gdLst/>
            <a:ahLst/>
            <a:cxnLst/>
            <a:rect r="r" b="b" t="t" l="l"/>
            <a:pathLst>
              <a:path h="1196068" w="1196068">
                <a:moveTo>
                  <a:pt x="0" y="0"/>
                </a:moveTo>
                <a:lnTo>
                  <a:pt x="1196068" y="0"/>
                </a:lnTo>
                <a:lnTo>
                  <a:pt x="1196068" y="1196068"/>
                </a:lnTo>
                <a:lnTo>
                  <a:pt x="0" y="119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266847">
            <a:off x="8392942" y="7036695"/>
            <a:ext cx="4386863" cy="1925024"/>
            <a:chOff x="0" y="0"/>
            <a:chExt cx="5849151" cy="256669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11905" y="0"/>
              <a:ext cx="4425341" cy="2566698"/>
            </a:xfrm>
            <a:custGeom>
              <a:avLst/>
              <a:gdLst/>
              <a:ahLst/>
              <a:cxnLst/>
              <a:rect r="r" b="b" t="t" l="l"/>
              <a:pathLst>
                <a:path h="2566698" w="4425341">
                  <a:moveTo>
                    <a:pt x="0" y="0"/>
                  </a:moveTo>
                  <a:lnTo>
                    <a:pt x="4425341" y="0"/>
                  </a:lnTo>
                  <a:lnTo>
                    <a:pt x="4425341" y="2566698"/>
                  </a:lnTo>
                  <a:lnTo>
                    <a:pt x="0" y="2566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387475"/>
              <a:ext cx="5849151" cy="1639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2"/>
                </a:lnSpc>
              </a:pPr>
              <a:r>
                <a:rPr lang="en-US" sz="7323">
                  <a:solidFill>
                    <a:srgbClr val="FFFFFF"/>
                  </a:solidFill>
                  <a:latin typeface="Asap Condensed Bold"/>
                </a:rPr>
                <a:t>524,⁹⁰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588262" y="1703706"/>
            <a:ext cx="3494329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 Bold Italics"/>
              </a:rPr>
              <a:t>2P5064222MC + 2P506412GFC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3014802" y="5143500"/>
            <a:ext cx="2793503" cy="2855707"/>
          </a:xfrm>
          <a:custGeom>
            <a:avLst/>
            <a:gdLst/>
            <a:ahLst/>
            <a:cxnLst/>
            <a:rect r="r" b="b" t="t" l="l"/>
            <a:pathLst>
              <a:path h="2855707" w="2793503">
                <a:moveTo>
                  <a:pt x="0" y="0"/>
                </a:moveTo>
                <a:lnTo>
                  <a:pt x="2793503" y="0"/>
                </a:lnTo>
                <a:lnTo>
                  <a:pt x="2793503" y="2855707"/>
                </a:lnTo>
                <a:lnTo>
                  <a:pt x="0" y="28557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385762" y="1241822"/>
            <a:ext cx="5270785" cy="4447224"/>
          </a:xfrm>
          <a:custGeom>
            <a:avLst/>
            <a:gdLst/>
            <a:ahLst/>
            <a:cxnLst/>
            <a:rect r="r" b="b" t="t" l="l"/>
            <a:pathLst>
              <a:path h="4447224" w="5270785">
                <a:moveTo>
                  <a:pt x="0" y="0"/>
                </a:moveTo>
                <a:lnTo>
                  <a:pt x="5270784" y="0"/>
                </a:lnTo>
                <a:lnTo>
                  <a:pt x="5270784" y="4447224"/>
                </a:lnTo>
                <a:lnTo>
                  <a:pt x="0" y="44472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</a:rPr>
              <a:t>Aktion gültig bis 31.05.2024 - solange der Vorrat reicht, Preise in EUR inkl. MwSt.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DAFYx8uy6Bo</dc:identifier>
  <dcterms:modified xsi:type="dcterms:W3CDTF">2011-08-01T06:04:30Z</dcterms:modified>
  <cp:revision>1</cp:revision>
  <dc:title>Smart TV Promo Juni/Juli 2023 Agri</dc:title>
</cp:coreProperties>
</file>