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52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9" r:id="rId4"/>
    <p:sldId id="278" r:id="rId5"/>
    <p:sldId id="271" r:id="rId6"/>
    <p:sldId id="262" r:id="rId7"/>
    <p:sldId id="270" r:id="rId8"/>
    <p:sldId id="273" r:id="rId9"/>
    <p:sldId id="260" r:id="rId10"/>
    <p:sldId id="261" r:id="rId11"/>
    <p:sldId id="263" r:id="rId12"/>
    <p:sldId id="264" r:id="rId13"/>
    <p:sldId id="274" r:id="rId14"/>
    <p:sldId id="265" r:id="rId15"/>
    <p:sldId id="277" r:id="rId16"/>
    <p:sldId id="272" r:id="rId17"/>
    <p:sldId id="267" r:id="rId18"/>
    <p:sldId id="269" r:id="rId19"/>
    <p:sldId id="268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93" d="100"/>
          <a:sy n="93" d="100"/>
        </p:scale>
        <p:origin x="1188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Wong, MS" userId="824fdb51-9eb7-4009-8566-8e6b878348f9" providerId="ADAL" clId="{150A41F9-2808-488F-B386-1CDB569ED8D5}"/>
    <pc:docChg chg="modSld">
      <pc:chgData name="Meghan Wong, MS" userId="824fdb51-9eb7-4009-8566-8e6b878348f9" providerId="ADAL" clId="{150A41F9-2808-488F-B386-1CDB569ED8D5}" dt="2025-09-16T22:05:34.139" v="3" actId="1076"/>
      <pc:docMkLst>
        <pc:docMk/>
      </pc:docMkLst>
      <pc:sldChg chg="addSp modSp mod">
        <pc:chgData name="Meghan Wong, MS" userId="824fdb51-9eb7-4009-8566-8e6b878348f9" providerId="ADAL" clId="{150A41F9-2808-488F-B386-1CDB569ED8D5}" dt="2025-09-16T22:05:34.139" v="3" actId="1076"/>
        <pc:sldMkLst>
          <pc:docMk/>
          <pc:sldMk cId="912710265" sldId="270"/>
        </pc:sldMkLst>
        <pc:picChg chg="add mod">
          <ac:chgData name="Meghan Wong, MS" userId="824fdb51-9eb7-4009-8566-8e6b878348f9" providerId="ADAL" clId="{150A41F9-2808-488F-B386-1CDB569ED8D5}" dt="2025-09-16T22:05:34.139" v="3" actId="1076"/>
          <ac:picMkLst>
            <pc:docMk/>
            <pc:sldMk cId="912710265" sldId="270"/>
            <ac:picMk id="5" creationId="{0A7193EA-F892-C628-ABF0-FB0D481C9A74}"/>
          </ac:picMkLst>
        </pc:picChg>
      </pc:sldChg>
    </pc:docChg>
  </pc:docChgLst>
  <pc:docChgLst>
    <pc:chgData name="Meghan Wong, MS" userId="824fdb51-9eb7-4009-8566-8e6b878348f9" providerId="ADAL" clId="{C2333F6B-4F56-4DB4-8FAB-FA29D60E4EA2}"/>
    <pc:docChg chg="undo redo custSel addSld delSld modSld sldOrd modMainMaster">
      <pc:chgData name="Meghan Wong, MS" userId="824fdb51-9eb7-4009-8566-8e6b878348f9" providerId="ADAL" clId="{C2333F6B-4F56-4DB4-8FAB-FA29D60E4EA2}" dt="2025-08-28T20:46:31.599" v="12680" actId="1076"/>
      <pc:docMkLst>
        <pc:docMk/>
      </pc:docMkLst>
      <pc:sldChg chg="addSp delSp modSp del mod modClrScheme chgLayout">
        <pc:chgData name="Meghan Wong, MS" userId="824fdb51-9eb7-4009-8566-8e6b878348f9" providerId="ADAL" clId="{C2333F6B-4F56-4DB4-8FAB-FA29D60E4EA2}" dt="2025-08-21T16:10:25.430" v="5948" actId="47"/>
        <pc:sldMkLst>
          <pc:docMk/>
          <pc:sldMk cId="2229198932" sldId="257"/>
        </pc:sldMkLst>
      </pc:sldChg>
      <pc:sldChg chg="modSp add mod">
        <pc:chgData name="Meghan Wong, MS" userId="824fdb51-9eb7-4009-8566-8e6b878348f9" providerId="ADAL" clId="{C2333F6B-4F56-4DB4-8FAB-FA29D60E4EA2}" dt="2025-08-21T20:37:44.415" v="8274" actId="20577"/>
        <pc:sldMkLst>
          <pc:docMk/>
          <pc:sldMk cId="2300483497" sldId="258"/>
        </pc:sldMkLst>
        <pc:spChg chg="mod">
          <ac:chgData name="Meghan Wong, MS" userId="824fdb51-9eb7-4009-8566-8e6b878348f9" providerId="ADAL" clId="{C2333F6B-4F56-4DB4-8FAB-FA29D60E4EA2}" dt="2025-08-21T20:37:44.415" v="8274" actId="20577"/>
          <ac:spMkLst>
            <pc:docMk/>
            <pc:sldMk cId="2300483497" sldId="258"/>
            <ac:spMk id="5" creationId="{7D4EA32B-A761-78BF-A006-395A6FE303B9}"/>
          </ac:spMkLst>
        </pc:spChg>
      </pc:sldChg>
      <pc:sldChg chg="addSp delSp modSp new mod modClrScheme chgLayout">
        <pc:chgData name="Meghan Wong, MS" userId="824fdb51-9eb7-4009-8566-8e6b878348f9" providerId="ADAL" clId="{C2333F6B-4F56-4DB4-8FAB-FA29D60E4EA2}" dt="2025-08-26T21:19:22.922" v="10860" actId="20577"/>
        <pc:sldMkLst>
          <pc:docMk/>
          <pc:sldMk cId="3256873457" sldId="259"/>
        </pc:sldMkLst>
        <pc:spChg chg="add mod ord">
          <ac:chgData name="Meghan Wong, MS" userId="824fdb51-9eb7-4009-8566-8e6b878348f9" providerId="ADAL" clId="{C2333F6B-4F56-4DB4-8FAB-FA29D60E4EA2}" dt="2025-08-26T21:19:22.922" v="10860" actId="20577"/>
          <ac:spMkLst>
            <pc:docMk/>
            <pc:sldMk cId="3256873457" sldId="259"/>
            <ac:spMk id="6" creationId="{275734E6-4945-E7F2-64D9-2EBE09962CC5}"/>
          </ac:spMkLst>
        </pc:spChg>
      </pc:sldChg>
      <pc:sldChg chg="addSp delSp modSp new mod">
        <pc:chgData name="Meghan Wong, MS" userId="824fdb51-9eb7-4009-8566-8e6b878348f9" providerId="ADAL" clId="{C2333F6B-4F56-4DB4-8FAB-FA29D60E4EA2}" dt="2025-08-26T21:20:44.494" v="10899" actId="20577"/>
        <pc:sldMkLst>
          <pc:docMk/>
          <pc:sldMk cId="2322128265" sldId="260"/>
        </pc:sldMkLst>
        <pc:spChg chg="mod">
          <ac:chgData name="Meghan Wong, MS" userId="824fdb51-9eb7-4009-8566-8e6b878348f9" providerId="ADAL" clId="{C2333F6B-4F56-4DB4-8FAB-FA29D60E4EA2}" dt="2025-08-26T21:20:44.494" v="10899" actId="20577"/>
          <ac:spMkLst>
            <pc:docMk/>
            <pc:sldMk cId="2322128265" sldId="260"/>
            <ac:spMk id="2" creationId="{26FE5441-A04B-DD33-D66D-719891AE5D0B}"/>
          </ac:spMkLst>
        </pc:spChg>
        <pc:spChg chg="add mod">
          <ac:chgData name="Meghan Wong, MS" userId="824fdb51-9eb7-4009-8566-8e6b878348f9" providerId="ADAL" clId="{C2333F6B-4F56-4DB4-8FAB-FA29D60E4EA2}" dt="2025-08-26T18:23:02.638" v="10734" actId="20577"/>
          <ac:spMkLst>
            <pc:docMk/>
            <pc:sldMk cId="2322128265" sldId="260"/>
            <ac:spMk id="26" creationId="{7F82D737-8E69-0203-AB82-82159C838894}"/>
          </ac:spMkLst>
        </pc:spChg>
        <pc:picChg chg="add mod">
          <ac:chgData name="Meghan Wong, MS" userId="824fdb51-9eb7-4009-8566-8e6b878348f9" providerId="ADAL" clId="{C2333F6B-4F56-4DB4-8FAB-FA29D60E4EA2}" dt="2025-08-26T18:23:44.878" v="10759" actId="1036"/>
          <ac:picMkLst>
            <pc:docMk/>
            <pc:sldMk cId="2322128265" sldId="260"/>
            <ac:picMk id="17" creationId="{D3FBA1D2-54B1-3326-B0D0-D7E20C77D7D2}"/>
          </ac:picMkLst>
        </pc:picChg>
        <pc:picChg chg="add mod">
          <ac:chgData name="Meghan Wong, MS" userId="824fdb51-9eb7-4009-8566-8e6b878348f9" providerId="ADAL" clId="{C2333F6B-4F56-4DB4-8FAB-FA29D60E4EA2}" dt="2025-08-26T18:24:47.105" v="10807" actId="1076"/>
          <ac:picMkLst>
            <pc:docMk/>
            <pc:sldMk cId="2322128265" sldId="260"/>
            <ac:picMk id="19" creationId="{1C2BA65E-8F10-108A-86F8-C3545BD739AF}"/>
          </ac:picMkLst>
        </pc:picChg>
        <pc:picChg chg="add mod">
          <ac:chgData name="Meghan Wong, MS" userId="824fdb51-9eb7-4009-8566-8e6b878348f9" providerId="ADAL" clId="{C2333F6B-4F56-4DB4-8FAB-FA29D60E4EA2}" dt="2025-08-21T16:17:37.254" v="6031" actId="1076"/>
          <ac:picMkLst>
            <pc:docMk/>
            <pc:sldMk cId="2322128265" sldId="260"/>
            <ac:picMk id="28" creationId="{B714D79A-8490-155F-A08D-D99A7A2884C1}"/>
          </ac:picMkLst>
        </pc:picChg>
        <pc:picChg chg="add mod">
          <ac:chgData name="Meghan Wong, MS" userId="824fdb51-9eb7-4009-8566-8e6b878348f9" providerId="ADAL" clId="{C2333F6B-4F56-4DB4-8FAB-FA29D60E4EA2}" dt="2025-08-21T16:17:24.825" v="6029" actId="1076"/>
          <ac:picMkLst>
            <pc:docMk/>
            <pc:sldMk cId="2322128265" sldId="260"/>
            <ac:picMk id="30" creationId="{75E4C0B4-4D30-65B8-C21C-406158EDA156}"/>
          </ac:picMkLst>
        </pc:picChg>
      </pc:sldChg>
      <pc:sldChg chg="addSp delSp modSp new mod">
        <pc:chgData name="Meghan Wong, MS" userId="824fdb51-9eb7-4009-8566-8e6b878348f9" providerId="ADAL" clId="{C2333F6B-4F56-4DB4-8FAB-FA29D60E4EA2}" dt="2025-08-26T21:20:54.754" v="10908" actId="20577"/>
        <pc:sldMkLst>
          <pc:docMk/>
          <pc:sldMk cId="1848947840" sldId="261"/>
        </pc:sldMkLst>
        <pc:spChg chg="mod">
          <ac:chgData name="Meghan Wong, MS" userId="824fdb51-9eb7-4009-8566-8e6b878348f9" providerId="ADAL" clId="{C2333F6B-4F56-4DB4-8FAB-FA29D60E4EA2}" dt="2025-08-26T21:20:54.754" v="10908" actId="20577"/>
          <ac:spMkLst>
            <pc:docMk/>
            <pc:sldMk cId="1848947840" sldId="261"/>
            <ac:spMk id="2" creationId="{EC406214-3E0A-350A-6603-F2F3EC71D377}"/>
          </ac:spMkLst>
        </pc:spChg>
        <pc:spChg chg="add mod">
          <ac:chgData name="Meghan Wong, MS" userId="824fdb51-9eb7-4009-8566-8e6b878348f9" providerId="ADAL" clId="{C2333F6B-4F56-4DB4-8FAB-FA29D60E4EA2}" dt="2025-08-26T18:24:31.013" v="10805"/>
          <ac:spMkLst>
            <pc:docMk/>
            <pc:sldMk cId="1848947840" sldId="261"/>
            <ac:spMk id="9" creationId="{915CF353-05E6-F49F-153B-6E27F7BA021C}"/>
          </ac:spMkLst>
        </pc:spChg>
        <pc:picChg chg="add mod">
          <ac:chgData name="Meghan Wong, MS" userId="824fdb51-9eb7-4009-8566-8e6b878348f9" providerId="ADAL" clId="{C2333F6B-4F56-4DB4-8FAB-FA29D60E4EA2}" dt="2025-08-21T16:16:05.429" v="6017" actId="14100"/>
          <ac:picMkLst>
            <pc:docMk/>
            <pc:sldMk cId="1848947840" sldId="261"/>
            <ac:picMk id="4" creationId="{77701C3C-9CEB-7496-B7A4-4E103D2C6BB8}"/>
          </ac:picMkLst>
        </pc:picChg>
        <pc:picChg chg="add mod ord">
          <ac:chgData name="Meghan Wong, MS" userId="824fdb51-9eb7-4009-8566-8e6b878348f9" providerId="ADAL" clId="{C2333F6B-4F56-4DB4-8FAB-FA29D60E4EA2}" dt="2025-08-26T18:24:05.295" v="10783" actId="1036"/>
          <ac:picMkLst>
            <pc:docMk/>
            <pc:sldMk cId="1848947840" sldId="261"/>
            <ac:picMk id="7" creationId="{6AE064B8-8576-02F7-279E-FA5B835D2220}"/>
          </ac:picMkLst>
        </pc:picChg>
        <pc:picChg chg="add mod modCrop">
          <ac:chgData name="Meghan Wong, MS" userId="824fdb51-9eb7-4009-8566-8e6b878348f9" providerId="ADAL" clId="{C2333F6B-4F56-4DB4-8FAB-FA29D60E4EA2}" dt="2025-08-26T18:23:59.787" v="10760" actId="1076"/>
          <ac:picMkLst>
            <pc:docMk/>
            <pc:sldMk cId="1848947840" sldId="261"/>
            <ac:picMk id="17" creationId="{8325DFFF-9BB0-066E-1B5C-15EF51AB8227}"/>
          </ac:picMkLst>
        </pc:picChg>
        <pc:picChg chg="add mod">
          <ac:chgData name="Meghan Wong, MS" userId="824fdb51-9eb7-4009-8566-8e6b878348f9" providerId="ADAL" clId="{C2333F6B-4F56-4DB4-8FAB-FA29D60E4EA2}" dt="2025-08-18T22:17:41.343" v="4602" actId="1076"/>
          <ac:picMkLst>
            <pc:docMk/>
            <pc:sldMk cId="1848947840" sldId="261"/>
            <ac:picMk id="33" creationId="{1F80A36D-F31A-D3E0-43EE-63E2CB74C851}"/>
          </ac:picMkLst>
        </pc:picChg>
      </pc:sldChg>
      <pc:sldChg chg="addSp delSp modSp new mod">
        <pc:chgData name="Meghan Wong, MS" userId="824fdb51-9eb7-4009-8566-8e6b878348f9" providerId="ADAL" clId="{C2333F6B-4F56-4DB4-8FAB-FA29D60E4EA2}" dt="2025-08-28T20:45:22.950" v="12678" actId="20577"/>
        <pc:sldMkLst>
          <pc:docMk/>
          <pc:sldMk cId="321609476" sldId="262"/>
        </pc:sldMkLst>
        <pc:spChg chg="mod ord">
          <ac:chgData name="Meghan Wong, MS" userId="824fdb51-9eb7-4009-8566-8e6b878348f9" providerId="ADAL" clId="{C2333F6B-4F56-4DB4-8FAB-FA29D60E4EA2}" dt="2025-08-28T20:45:22.950" v="12678" actId="20577"/>
          <ac:spMkLst>
            <pc:docMk/>
            <pc:sldMk cId="321609476" sldId="262"/>
            <ac:spMk id="4" creationId="{361D89E0-6070-6EEF-4C67-F67EA0E731FF}"/>
          </ac:spMkLst>
        </pc:spChg>
        <pc:picChg chg="add mod">
          <ac:chgData name="Meghan Wong, MS" userId="824fdb51-9eb7-4009-8566-8e6b878348f9" providerId="ADAL" clId="{C2333F6B-4F56-4DB4-8FAB-FA29D60E4EA2}" dt="2025-08-21T19:38:53.790" v="7809" actId="1076"/>
          <ac:picMkLst>
            <pc:docMk/>
            <pc:sldMk cId="321609476" sldId="262"/>
            <ac:picMk id="5" creationId="{0EF1A7CF-2EB2-EA97-C035-1C3DBF65604E}"/>
          </ac:picMkLst>
        </pc:picChg>
      </pc:sldChg>
      <pc:sldChg chg="addSp delSp modSp new add del mod">
        <pc:chgData name="Meghan Wong, MS" userId="824fdb51-9eb7-4009-8566-8e6b878348f9" providerId="ADAL" clId="{C2333F6B-4F56-4DB4-8FAB-FA29D60E4EA2}" dt="2025-08-26T21:21:08.792" v="10917" actId="20577"/>
        <pc:sldMkLst>
          <pc:docMk/>
          <pc:sldMk cId="496573920" sldId="263"/>
        </pc:sldMkLst>
        <pc:spChg chg="mod">
          <ac:chgData name="Meghan Wong, MS" userId="824fdb51-9eb7-4009-8566-8e6b878348f9" providerId="ADAL" clId="{C2333F6B-4F56-4DB4-8FAB-FA29D60E4EA2}" dt="2025-08-26T21:21:08.792" v="10917" actId="20577"/>
          <ac:spMkLst>
            <pc:docMk/>
            <pc:sldMk cId="496573920" sldId="263"/>
            <ac:spMk id="2" creationId="{3DDBD8F4-DB26-F060-00DB-20483DE38040}"/>
          </ac:spMkLst>
        </pc:spChg>
        <pc:spChg chg="add mod">
          <ac:chgData name="Meghan Wong, MS" userId="824fdb51-9eb7-4009-8566-8e6b878348f9" providerId="ADAL" clId="{C2333F6B-4F56-4DB4-8FAB-FA29D60E4EA2}" dt="2025-08-26T18:24:35.954" v="10806"/>
          <ac:spMkLst>
            <pc:docMk/>
            <pc:sldMk cId="496573920" sldId="263"/>
            <ac:spMk id="18" creationId="{8730CBEE-1E47-8113-8B69-416925B51176}"/>
          </ac:spMkLst>
        </pc:spChg>
        <pc:picChg chg="add mod">
          <ac:chgData name="Meghan Wong, MS" userId="824fdb51-9eb7-4009-8566-8e6b878348f9" providerId="ADAL" clId="{C2333F6B-4F56-4DB4-8FAB-FA29D60E4EA2}" dt="2025-08-26T18:24:20.266" v="10804" actId="1036"/>
          <ac:picMkLst>
            <pc:docMk/>
            <pc:sldMk cId="496573920" sldId="263"/>
            <ac:picMk id="9" creationId="{DC6E7D38-E43B-E629-9A69-5FF5DF5EFBDE}"/>
          </ac:picMkLst>
        </pc:picChg>
        <pc:picChg chg="add mod">
          <ac:chgData name="Meghan Wong, MS" userId="824fdb51-9eb7-4009-8566-8e6b878348f9" providerId="ADAL" clId="{C2333F6B-4F56-4DB4-8FAB-FA29D60E4EA2}" dt="2025-08-21T16:16:30.450" v="6021" actId="1076"/>
          <ac:picMkLst>
            <pc:docMk/>
            <pc:sldMk cId="496573920" sldId="263"/>
            <ac:picMk id="12" creationId="{3F04BAED-8B60-F10C-9AB7-3F8D38FA085B}"/>
          </ac:picMkLst>
        </pc:picChg>
        <pc:picChg chg="add mod">
          <ac:chgData name="Meghan Wong, MS" userId="824fdb51-9eb7-4009-8566-8e6b878348f9" providerId="ADAL" clId="{C2333F6B-4F56-4DB4-8FAB-FA29D60E4EA2}" dt="2025-08-21T16:16:36.187" v="6022" actId="1076"/>
          <ac:picMkLst>
            <pc:docMk/>
            <pc:sldMk cId="496573920" sldId="263"/>
            <ac:picMk id="17" creationId="{81847CB8-3E13-046A-4A80-758FCF0FAF3E}"/>
          </ac:picMkLst>
        </pc:picChg>
        <pc:picChg chg="add mod modCrop">
          <ac:chgData name="Meghan Wong, MS" userId="824fdb51-9eb7-4009-8566-8e6b878348f9" providerId="ADAL" clId="{C2333F6B-4F56-4DB4-8FAB-FA29D60E4EA2}" dt="2025-08-26T18:24:15.912" v="10784" actId="1076"/>
          <ac:picMkLst>
            <pc:docMk/>
            <pc:sldMk cId="496573920" sldId="263"/>
            <ac:picMk id="20" creationId="{FE56F9BB-FC9A-9CE5-7119-8E254D9188C2}"/>
          </ac:picMkLst>
        </pc:picChg>
      </pc:sldChg>
      <pc:sldChg chg="addSp delSp modSp new mod chgLayout">
        <pc:chgData name="Meghan Wong, MS" userId="824fdb51-9eb7-4009-8566-8e6b878348f9" providerId="ADAL" clId="{C2333F6B-4F56-4DB4-8FAB-FA29D60E4EA2}" dt="2025-08-26T21:21:46.725" v="10951" actId="14100"/>
        <pc:sldMkLst>
          <pc:docMk/>
          <pc:sldMk cId="2949516489" sldId="264"/>
        </pc:sldMkLst>
        <pc:spChg chg="mod ord">
          <ac:chgData name="Meghan Wong, MS" userId="824fdb51-9eb7-4009-8566-8e6b878348f9" providerId="ADAL" clId="{C2333F6B-4F56-4DB4-8FAB-FA29D60E4EA2}" dt="2025-08-26T21:21:46.725" v="10951" actId="14100"/>
          <ac:spMkLst>
            <pc:docMk/>
            <pc:sldMk cId="2949516489" sldId="264"/>
            <ac:spMk id="2" creationId="{C7E40007-7B1C-C4EA-74B0-13024CED5105}"/>
          </ac:spMkLst>
        </pc:spChg>
        <pc:spChg chg="add mod ord">
          <ac:chgData name="Meghan Wong, MS" userId="824fdb51-9eb7-4009-8566-8e6b878348f9" providerId="ADAL" clId="{C2333F6B-4F56-4DB4-8FAB-FA29D60E4EA2}" dt="2025-08-26T18:26:34.894" v="10844" actId="1036"/>
          <ac:spMkLst>
            <pc:docMk/>
            <pc:sldMk cId="2949516489" sldId="264"/>
            <ac:spMk id="3" creationId="{3D338F7A-F99D-4932-DD5B-D92AC73965FB}"/>
          </ac:spMkLst>
        </pc:spChg>
        <pc:spChg chg="add mod ord">
          <ac:chgData name="Meghan Wong, MS" userId="824fdb51-9eb7-4009-8566-8e6b878348f9" providerId="ADAL" clId="{C2333F6B-4F56-4DB4-8FAB-FA29D60E4EA2}" dt="2025-08-26T18:26:40.984" v="10850" actId="1035"/>
          <ac:spMkLst>
            <pc:docMk/>
            <pc:sldMk cId="2949516489" sldId="264"/>
            <ac:spMk id="4" creationId="{4A87B3C8-2B76-050D-C7FB-266DDFC5BB34}"/>
          </ac:spMkLst>
        </pc:spChg>
      </pc:sldChg>
      <pc:sldChg chg="add del">
        <pc:chgData name="Meghan Wong, MS" userId="824fdb51-9eb7-4009-8566-8e6b878348f9" providerId="ADAL" clId="{C2333F6B-4F56-4DB4-8FAB-FA29D60E4EA2}" dt="2025-08-12T19:56:55.533" v="1529"/>
        <pc:sldMkLst>
          <pc:docMk/>
          <pc:sldMk cId="3391731988" sldId="264"/>
        </pc:sldMkLst>
      </pc:sldChg>
      <pc:sldChg chg="addSp delSp modSp new mod">
        <pc:chgData name="Meghan Wong, MS" userId="824fdb51-9eb7-4009-8566-8e6b878348f9" providerId="ADAL" clId="{C2333F6B-4F56-4DB4-8FAB-FA29D60E4EA2}" dt="2025-08-26T22:34:58.240" v="12660" actId="20577"/>
        <pc:sldMkLst>
          <pc:docMk/>
          <pc:sldMk cId="4025384415" sldId="265"/>
        </pc:sldMkLst>
        <pc:spChg chg="mod">
          <ac:chgData name="Meghan Wong, MS" userId="824fdb51-9eb7-4009-8566-8e6b878348f9" providerId="ADAL" clId="{C2333F6B-4F56-4DB4-8FAB-FA29D60E4EA2}" dt="2025-08-26T21:32:20.194" v="11674" actId="20577"/>
          <ac:spMkLst>
            <pc:docMk/>
            <pc:sldMk cId="4025384415" sldId="265"/>
            <ac:spMk id="2" creationId="{A4E0A433-4FED-4D99-3F3C-1F2DBDBE8AFC}"/>
          </ac:spMkLst>
        </pc:spChg>
        <pc:spChg chg="mod">
          <ac:chgData name="Meghan Wong, MS" userId="824fdb51-9eb7-4009-8566-8e6b878348f9" providerId="ADAL" clId="{C2333F6B-4F56-4DB4-8FAB-FA29D60E4EA2}" dt="2025-08-26T22:34:58.240" v="12660" actId="20577"/>
          <ac:spMkLst>
            <pc:docMk/>
            <pc:sldMk cId="4025384415" sldId="265"/>
            <ac:spMk id="4" creationId="{951E76BD-41B5-768E-382F-CDF239E48072}"/>
          </ac:spMkLst>
        </pc:spChg>
      </pc:sldChg>
      <pc:sldChg chg="new del">
        <pc:chgData name="Meghan Wong, MS" userId="824fdb51-9eb7-4009-8566-8e6b878348f9" providerId="ADAL" clId="{C2333F6B-4F56-4DB4-8FAB-FA29D60E4EA2}" dt="2025-08-12T23:59:04.039" v="1835" actId="47"/>
        <pc:sldMkLst>
          <pc:docMk/>
          <pc:sldMk cId="1947908555" sldId="266"/>
        </pc:sldMkLst>
      </pc:sldChg>
      <pc:sldChg chg="addSp delSp modSp add mod">
        <pc:chgData name="Meghan Wong, MS" userId="824fdb51-9eb7-4009-8566-8e6b878348f9" providerId="ADAL" clId="{C2333F6B-4F56-4DB4-8FAB-FA29D60E4EA2}" dt="2025-08-26T22:20:02.445" v="12075" actId="20577"/>
        <pc:sldMkLst>
          <pc:docMk/>
          <pc:sldMk cId="2695357290" sldId="267"/>
        </pc:sldMkLst>
        <pc:spChg chg="mod">
          <ac:chgData name="Meghan Wong, MS" userId="824fdb51-9eb7-4009-8566-8e6b878348f9" providerId="ADAL" clId="{C2333F6B-4F56-4DB4-8FAB-FA29D60E4EA2}" dt="2025-08-26T22:20:02.445" v="12075" actId="20577"/>
          <ac:spMkLst>
            <pc:docMk/>
            <pc:sldMk cId="2695357290" sldId="267"/>
            <ac:spMk id="4" creationId="{BA604246-87A0-377A-4BAB-0826C56346F1}"/>
          </ac:spMkLst>
        </pc:spChg>
        <pc:picChg chg="add mod">
          <ac:chgData name="Meghan Wong, MS" userId="824fdb51-9eb7-4009-8566-8e6b878348f9" providerId="ADAL" clId="{C2333F6B-4F56-4DB4-8FAB-FA29D60E4EA2}" dt="2025-08-21T16:08:37.161" v="5943" actId="1440"/>
          <ac:picMkLst>
            <pc:docMk/>
            <pc:sldMk cId="2695357290" sldId="267"/>
            <ac:picMk id="9" creationId="{FC30B18B-6FE8-A8F7-CF45-9CC5C2652F92}"/>
          </ac:picMkLst>
        </pc:picChg>
      </pc:sldChg>
      <pc:sldChg chg="addSp delSp modSp new mod ord">
        <pc:chgData name="Meghan Wong, MS" userId="824fdb51-9eb7-4009-8566-8e6b878348f9" providerId="ADAL" clId="{C2333F6B-4F56-4DB4-8FAB-FA29D60E4EA2}" dt="2025-08-21T22:04:47.925" v="10157" actId="20577"/>
        <pc:sldMkLst>
          <pc:docMk/>
          <pc:sldMk cId="3401797264" sldId="268"/>
        </pc:sldMkLst>
        <pc:spChg chg="mod">
          <ac:chgData name="Meghan Wong, MS" userId="824fdb51-9eb7-4009-8566-8e6b878348f9" providerId="ADAL" clId="{C2333F6B-4F56-4DB4-8FAB-FA29D60E4EA2}" dt="2025-08-21T22:04:47.925" v="10157" actId="20577"/>
          <ac:spMkLst>
            <pc:docMk/>
            <pc:sldMk cId="3401797264" sldId="268"/>
            <ac:spMk id="2" creationId="{28AD9B04-63DE-26B1-15CA-C92455FCA29B}"/>
          </ac:spMkLst>
        </pc:spChg>
        <pc:spChg chg="mod">
          <ac:chgData name="Meghan Wong, MS" userId="824fdb51-9eb7-4009-8566-8e6b878348f9" providerId="ADAL" clId="{C2333F6B-4F56-4DB4-8FAB-FA29D60E4EA2}" dt="2025-08-21T16:29:30.536" v="6079" actId="20577"/>
          <ac:spMkLst>
            <pc:docMk/>
            <pc:sldMk cId="3401797264" sldId="268"/>
            <ac:spMk id="4" creationId="{1EF299AE-9017-FCE4-2A42-9DDF2DFEF27F}"/>
          </ac:spMkLst>
        </pc:spChg>
        <pc:picChg chg="add mod">
          <ac:chgData name="Meghan Wong, MS" userId="824fdb51-9eb7-4009-8566-8e6b878348f9" providerId="ADAL" clId="{C2333F6B-4F56-4DB4-8FAB-FA29D60E4EA2}" dt="2025-08-21T16:09:16.785" v="5946" actId="208"/>
          <ac:picMkLst>
            <pc:docMk/>
            <pc:sldMk cId="3401797264" sldId="268"/>
            <ac:picMk id="6" creationId="{20B06524-1875-8818-B9AB-5625A335AF25}"/>
          </ac:picMkLst>
        </pc:picChg>
      </pc:sldChg>
      <pc:sldChg chg="addSp delSp modSp new mod">
        <pc:chgData name="Meghan Wong, MS" userId="824fdb51-9eb7-4009-8566-8e6b878348f9" providerId="ADAL" clId="{C2333F6B-4F56-4DB4-8FAB-FA29D60E4EA2}" dt="2025-08-21T19:48:15.504" v="8150" actId="6549"/>
        <pc:sldMkLst>
          <pc:docMk/>
          <pc:sldMk cId="762389446" sldId="269"/>
        </pc:sldMkLst>
        <pc:spChg chg="mod">
          <ac:chgData name="Meghan Wong, MS" userId="824fdb51-9eb7-4009-8566-8e6b878348f9" providerId="ADAL" clId="{C2333F6B-4F56-4DB4-8FAB-FA29D60E4EA2}" dt="2025-08-21T19:44:14.091" v="7981" actId="403"/>
          <ac:spMkLst>
            <pc:docMk/>
            <pc:sldMk cId="762389446" sldId="269"/>
            <ac:spMk id="3" creationId="{A3BEA29E-09F6-01D6-DDFB-FDB6C4019658}"/>
          </ac:spMkLst>
        </pc:spChg>
        <pc:spChg chg="mod">
          <ac:chgData name="Meghan Wong, MS" userId="824fdb51-9eb7-4009-8566-8e6b878348f9" providerId="ADAL" clId="{C2333F6B-4F56-4DB4-8FAB-FA29D60E4EA2}" dt="2025-08-21T19:48:15.504" v="8150" actId="6549"/>
          <ac:spMkLst>
            <pc:docMk/>
            <pc:sldMk cId="762389446" sldId="269"/>
            <ac:spMk id="4" creationId="{CBEC117E-D0B4-4A07-51B0-32EC28FBC96F}"/>
          </ac:spMkLst>
        </pc:spChg>
        <pc:spChg chg="add mod">
          <ac:chgData name="Meghan Wong, MS" userId="824fdb51-9eb7-4009-8566-8e6b878348f9" providerId="ADAL" clId="{C2333F6B-4F56-4DB4-8FAB-FA29D60E4EA2}" dt="2025-08-21T17:15:46.606" v="6080"/>
          <ac:spMkLst>
            <pc:docMk/>
            <pc:sldMk cId="762389446" sldId="269"/>
            <ac:spMk id="5" creationId="{CB72DD46-383A-5E39-C207-4A518D4F0D97}"/>
          </ac:spMkLst>
        </pc:spChg>
        <pc:spChg chg="add mod">
          <ac:chgData name="Meghan Wong, MS" userId="824fdb51-9eb7-4009-8566-8e6b878348f9" providerId="ADAL" clId="{C2333F6B-4F56-4DB4-8FAB-FA29D60E4EA2}" dt="2025-08-21T18:01:47.643" v="6333" actId="1076"/>
          <ac:spMkLst>
            <pc:docMk/>
            <pc:sldMk cId="762389446" sldId="269"/>
            <ac:spMk id="20" creationId="{BD27D59D-0606-9BE4-AB46-7B66A8654C84}"/>
          </ac:spMkLst>
        </pc:spChg>
        <pc:grpChg chg="add mod">
          <ac:chgData name="Meghan Wong, MS" userId="824fdb51-9eb7-4009-8566-8e6b878348f9" providerId="ADAL" clId="{C2333F6B-4F56-4DB4-8FAB-FA29D60E4EA2}" dt="2025-08-21T18:01:15.841" v="6330" actId="1076"/>
          <ac:grpSpMkLst>
            <pc:docMk/>
            <pc:sldMk cId="762389446" sldId="269"/>
            <ac:grpSpMk id="21" creationId="{CADD3676-9F10-3CBA-FA53-C8454DBB264D}"/>
          </ac:grpSpMkLst>
        </pc:grpChg>
        <pc:picChg chg="add mod modCrop">
          <ac:chgData name="Meghan Wong, MS" userId="824fdb51-9eb7-4009-8566-8e6b878348f9" providerId="ADAL" clId="{C2333F6B-4F56-4DB4-8FAB-FA29D60E4EA2}" dt="2025-08-21T18:01:59.214" v="6334" actId="1440"/>
          <ac:picMkLst>
            <pc:docMk/>
            <pc:sldMk cId="762389446" sldId="269"/>
            <ac:picMk id="19" creationId="{4328FCBA-9F0B-8D8E-2844-C050BF43A71D}"/>
          </ac:picMkLst>
        </pc:picChg>
      </pc:sldChg>
      <pc:sldChg chg="new del">
        <pc:chgData name="Meghan Wong, MS" userId="824fdb51-9eb7-4009-8566-8e6b878348f9" providerId="ADAL" clId="{C2333F6B-4F56-4DB4-8FAB-FA29D60E4EA2}" dt="2025-08-21T15:44:33.076" v="5524" actId="680"/>
        <pc:sldMkLst>
          <pc:docMk/>
          <pc:sldMk cId="1599528332" sldId="269"/>
        </pc:sldMkLst>
      </pc:sldChg>
      <pc:sldChg chg="delSp modSp add mod">
        <pc:chgData name="Meghan Wong, MS" userId="824fdb51-9eb7-4009-8566-8e6b878348f9" providerId="ADAL" clId="{C2333F6B-4F56-4DB4-8FAB-FA29D60E4EA2}" dt="2025-08-28T20:44:51.253" v="12669" actId="20577"/>
        <pc:sldMkLst>
          <pc:docMk/>
          <pc:sldMk cId="912710265" sldId="270"/>
        </pc:sldMkLst>
        <pc:spChg chg="mod">
          <ac:chgData name="Meghan Wong, MS" userId="824fdb51-9eb7-4009-8566-8e6b878348f9" providerId="ADAL" clId="{C2333F6B-4F56-4DB4-8FAB-FA29D60E4EA2}" dt="2025-08-28T20:44:51.253" v="12669" actId="20577"/>
          <ac:spMkLst>
            <pc:docMk/>
            <pc:sldMk cId="912710265" sldId="270"/>
            <ac:spMk id="4" creationId="{5BA41BA6-12FA-1E7C-02C8-BD7AC73339C0}"/>
          </ac:spMkLst>
        </pc:spChg>
      </pc:sldChg>
      <pc:sldChg chg="addSp delSp modSp new mod">
        <pc:chgData name="Meghan Wong, MS" userId="824fdb51-9eb7-4009-8566-8e6b878348f9" providerId="ADAL" clId="{C2333F6B-4F56-4DB4-8FAB-FA29D60E4EA2}" dt="2025-08-21T20:37:11.779" v="8264" actId="1076"/>
        <pc:sldMkLst>
          <pc:docMk/>
          <pc:sldMk cId="1399423603" sldId="271"/>
        </pc:sldMkLst>
        <pc:spChg chg="mod">
          <ac:chgData name="Meghan Wong, MS" userId="824fdb51-9eb7-4009-8566-8e6b878348f9" providerId="ADAL" clId="{C2333F6B-4F56-4DB4-8FAB-FA29D60E4EA2}" dt="2025-08-21T18:57:44.250" v="6690" actId="20577"/>
          <ac:spMkLst>
            <pc:docMk/>
            <pc:sldMk cId="1399423603" sldId="271"/>
            <ac:spMk id="2" creationId="{3DF7B2CC-6EE3-4917-4D46-B15CC6873E0E}"/>
          </ac:spMkLst>
        </pc:spChg>
        <pc:spChg chg="mod">
          <ac:chgData name="Meghan Wong, MS" userId="824fdb51-9eb7-4009-8566-8e6b878348f9" providerId="ADAL" clId="{C2333F6B-4F56-4DB4-8FAB-FA29D60E4EA2}" dt="2025-08-21T19:32:33.400" v="7688" actId="403"/>
          <ac:spMkLst>
            <pc:docMk/>
            <pc:sldMk cId="1399423603" sldId="271"/>
            <ac:spMk id="3" creationId="{0CF9A743-FE74-57B7-CD89-183BACFD6537}"/>
          </ac:spMkLst>
        </pc:spChg>
        <pc:spChg chg="add mod">
          <ac:chgData name="Meghan Wong, MS" userId="824fdb51-9eb7-4009-8566-8e6b878348f9" providerId="ADAL" clId="{C2333F6B-4F56-4DB4-8FAB-FA29D60E4EA2}" dt="2025-08-21T19:54:49.503" v="8197" actId="20577"/>
          <ac:spMkLst>
            <pc:docMk/>
            <pc:sldMk cId="1399423603" sldId="271"/>
            <ac:spMk id="6" creationId="{82169A93-0F62-DE59-2074-6B1B45DF7028}"/>
          </ac:spMkLst>
        </pc:spChg>
        <pc:picChg chg="add mod ord">
          <ac:chgData name="Meghan Wong, MS" userId="824fdb51-9eb7-4009-8566-8e6b878348f9" providerId="ADAL" clId="{C2333F6B-4F56-4DB4-8FAB-FA29D60E4EA2}" dt="2025-08-21T20:37:11.779" v="8264" actId="1076"/>
          <ac:picMkLst>
            <pc:docMk/>
            <pc:sldMk cId="1399423603" sldId="271"/>
            <ac:picMk id="10" creationId="{698EA21F-3518-138F-C0FA-7AE7EFC56F8C}"/>
          </ac:picMkLst>
        </pc:picChg>
      </pc:sldChg>
      <pc:sldChg chg="addSp delSp modSp add mod">
        <pc:chgData name="Meghan Wong, MS" userId="824fdb51-9eb7-4009-8566-8e6b878348f9" providerId="ADAL" clId="{C2333F6B-4F56-4DB4-8FAB-FA29D60E4EA2}" dt="2025-08-28T20:46:31.599" v="12680" actId="1076"/>
        <pc:sldMkLst>
          <pc:docMk/>
          <pc:sldMk cId="3327440379" sldId="272"/>
        </pc:sldMkLst>
        <pc:spChg chg="mod">
          <ac:chgData name="Meghan Wong, MS" userId="824fdb51-9eb7-4009-8566-8e6b878348f9" providerId="ADAL" clId="{C2333F6B-4F56-4DB4-8FAB-FA29D60E4EA2}" dt="2025-08-26T21:23:45.677" v="10993" actId="14100"/>
          <ac:spMkLst>
            <pc:docMk/>
            <pc:sldMk cId="3327440379" sldId="272"/>
            <ac:spMk id="2" creationId="{A159FB1D-920A-3705-CFA0-CE79044C134F}"/>
          </ac:spMkLst>
        </pc:spChg>
        <pc:spChg chg="mod">
          <ac:chgData name="Meghan Wong, MS" userId="824fdb51-9eb7-4009-8566-8e6b878348f9" providerId="ADAL" clId="{C2333F6B-4F56-4DB4-8FAB-FA29D60E4EA2}" dt="2025-08-21T21:57:22.022" v="10055" actId="6549"/>
          <ac:spMkLst>
            <pc:docMk/>
            <pc:sldMk cId="3327440379" sldId="272"/>
            <ac:spMk id="4" creationId="{9BB546D1-9023-6A67-1BB0-E6F33706C0F8}"/>
          </ac:spMkLst>
        </pc:spChg>
        <pc:picChg chg="add mod">
          <ac:chgData name="Meghan Wong, MS" userId="824fdb51-9eb7-4009-8566-8e6b878348f9" providerId="ADAL" clId="{C2333F6B-4F56-4DB4-8FAB-FA29D60E4EA2}" dt="2025-08-28T20:46:31.599" v="12680" actId="1076"/>
          <ac:picMkLst>
            <pc:docMk/>
            <pc:sldMk cId="3327440379" sldId="272"/>
            <ac:picMk id="5" creationId="{A83EE137-A35E-16C5-6361-6D19DE0C3248}"/>
          </ac:picMkLst>
        </pc:picChg>
      </pc:sldChg>
      <pc:sldChg chg="add del">
        <pc:chgData name="Meghan Wong, MS" userId="824fdb51-9eb7-4009-8566-8e6b878348f9" providerId="ADAL" clId="{C2333F6B-4F56-4DB4-8FAB-FA29D60E4EA2}" dt="2025-08-21T21:39:02.655" v="9396" actId="47"/>
        <pc:sldMkLst>
          <pc:docMk/>
          <pc:sldMk cId="638698129" sldId="273"/>
        </pc:sldMkLst>
      </pc:sldChg>
      <pc:sldChg chg="addSp delSp modSp add mod">
        <pc:chgData name="Meghan Wong, MS" userId="824fdb51-9eb7-4009-8566-8e6b878348f9" providerId="ADAL" clId="{C2333F6B-4F56-4DB4-8FAB-FA29D60E4EA2}" dt="2025-08-26T21:20:01.435" v="10888" actId="14100"/>
        <pc:sldMkLst>
          <pc:docMk/>
          <pc:sldMk cId="1719565714" sldId="273"/>
        </pc:sldMkLst>
        <pc:spChg chg="mod">
          <ac:chgData name="Meghan Wong, MS" userId="824fdb51-9eb7-4009-8566-8e6b878348f9" providerId="ADAL" clId="{C2333F6B-4F56-4DB4-8FAB-FA29D60E4EA2}" dt="2025-08-26T18:20:13.848" v="10675" actId="1076"/>
          <ac:spMkLst>
            <pc:docMk/>
            <pc:sldMk cId="1719565714" sldId="273"/>
            <ac:spMk id="2" creationId="{B9930F9B-2B4C-079F-7505-0DB036949475}"/>
          </ac:spMkLst>
        </pc:spChg>
        <pc:spChg chg="mod">
          <ac:chgData name="Meghan Wong, MS" userId="824fdb51-9eb7-4009-8566-8e6b878348f9" providerId="ADAL" clId="{C2333F6B-4F56-4DB4-8FAB-FA29D60E4EA2}" dt="2025-08-26T21:20:01.435" v="10888" actId="14100"/>
          <ac:spMkLst>
            <pc:docMk/>
            <pc:sldMk cId="1719565714" sldId="273"/>
            <ac:spMk id="4" creationId="{E2CB9683-E0C2-40D3-6ADC-9867DCDA12AF}"/>
          </ac:spMkLst>
        </pc:spChg>
        <pc:spChg chg="add mod">
          <ac:chgData name="Meghan Wong, MS" userId="824fdb51-9eb7-4009-8566-8e6b878348f9" providerId="ADAL" clId="{C2333F6B-4F56-4DB4-8FAB-FA29D60E4EA2}" dt="2025-08-26T18:20:50.734" v="10680" actId="571"/>
          <ac:spMkLst>
            <pc:docMk/>
            <pc:sldMk cId="1719565714" sldId="273"/>
            <ac:spMk id="6" creationId="{D94A296D-CB55-5FB7-2B06-E7ADEE125308}"/>
          </ac:spMkLst>
        </pc:spChg>
        <pc:spChg chg="add mod">
          <ac:chgData name="Meghan Wong, MS" userId="824fdb51-9eb7-4009-8566-8e6b878348f9" providerId="ADAL" clId="{C2333F6B-4F56-4DB4-8FAB-FA29D60E4EA2}" dt="2025-08-26T18:20:55.899" v="10681" actId="1076"/>
          <ac:spMkLst>
            <pc:docMk/>
            <pc:sldMk cId="1719565714" sldId="273"/>
            <ac:spMk id="9" creationId="{0BD5D4D0-E94B-3D27-1F0E-9B328CA82802}"/>
          </ac:spMkLst>
        </pc:spChg>
        <pc:grpChg chg="add mod">
          <ac:chgData name="Meghan Wong, MS" userId="824fdb51-9eb7-4009-8566-8e6b878348f9" providerId="ADAL" clId="{C2333F6B-4F56-4DB4-8FAB-FA29D60E4EA2}" dt="2025-08-26T18:20:50.734" v="10680" actId="571"/>
          <ac:grpSpMkLst>
            <pc:docMk/>
            <pc:sldMk cId="1719565714" sldId="273"/>
            <ac:grpSpMk id="7" creationId="{6F248F5E-6C78-3FBD-9A0F-8889708B9C63}"/>
          </ac:grpSpMkLst>
        </pc:grpChg>
        <pc:grpChg chg="add mod">
          <ac:chgData name="Meghan Wong, MS" userId="824fdb51-9eb7-4009-8566-8e6b878348f9" providerId="ADAL" clId="{C2333F6B-4F56-4DB4-8FAB-FA29D60E4EA2}" dt="2025-08-26T18:22:05.859" v="10690" actId="1076"/>
          <ac:grpSpMkLst>
            <pc:docMk/>
            <pc:sldMk cId="1719565714" sldId="273"/>
            <ac:grpSpMk id="8" creationId="{318B40B0-65D6-048C-4FD9-A0EC32F5C804}"/>
          </ac:grpSpMkLst>
        </pc:grpChg>
        <pc:picChg chg="add mod">
          <ac:chgData name="Meghan Wong, MS" userId="824fdb51-9eb7-4009-8566-8e6b878348f9" providerId="ADAL" clId="{C2333F6B-4F56-4DB4-8FAB-FA29D60E4EA2}" dt="2025-08-26T18:20:50.734" v="10680" actId="571"/>
          <ac:picMkLst>
            <pc:docMk/>
            <pc:sldMk cId="1719565714" sldId="273"/>
            <ac:picMk id="5" creationId="{0ADEE75B-C37E-7F8F-8F9D-E2BE346109C5}"/>
          </ac:picMkLst>
        </pc:picChg>
      </pc:sldChg>
      <pc:sldChg chg="addSp delSp modSp new mod ord">
        <pc:chgData name="Meghan Wong, MS" userId="824fdb51-9eb7-4009-8566-8e6b878348f9" providerId="ADAL" clId="{C2333F6B-4F56-4DB4-8FAB-FA29D60E4EA2}" dt="2025-08-26T21:24:15.039" v="10995"/>
        <pc:sldMkLst>
          <pc:docMk/>
          <pc:sldMk cId="3920376527" sldId="274"/>
        </pc:sldMkLst>
        <pc:spChg chg="mod">
          <ac:chgData name="Meghan Wong, MS" userId="824fdb51-9eb7-4009-8566-8e6b878348f9" providerId="ADAL" clId="{C2333F6B-4F56-4DB4-8FAB-FA29D60E4EA2}" dt="2025-08-21T21:59:05.329" v="10082" actId="20577"/>
          <ac:spMkLst>
            <pc:docMk/>
            <pc:sldMk cId="3920376527" sldId="274"/>
            <ac:spMk id="2" creationId="{00E1544D-2361-F67C-9BFE-4F0316FFA490}"/>
          </ac:spMkLst>
        </pc:spChg>
        <pc:spChg chg="mod">
          <ac:chgData name="Meghan Wong, MS" userId="824fdb51-9eb7-4009-8566-8e6b878348f9" providerId="ADAL" clId="{C2333F6B-4F56-4DB4-8FAB-FA29D60E4EA2}" dt="2025-08-21T21:59:22.848" v="10118" actId="20577"/>
          <ac:spMkLst>
            <pc:docMk/>
            <pc:sldMk cId="3920376527" sldId="274"/>
            <ac:spMk id="3" creationId="{3742B937-4A97-3B5A-7C6B-B1D11845BFFC}"/>
          </ac:spMkLst>
        </pc:spChg>
        <pc:picChg chg="add mod">
          <ac:chgData name="Meghan Wong, MS" userId="824fdb51-9eb7-4009-8566-8e6b878348f9" providerId="ADAL" clId="{C2333F6B-4F56-4DB4-8FAB-FA29D60E4EA2}" dt="2025-08-21T22:03:07.534" v="10130" actId="1076"/>
          <ac:picMkLst>
            <pc:docMk/>
            <pc:sldMk cId="3920376527" sldId="274"/>
            <ac:picMk id="6" creationId="{89530E34-FF13-9CF6-4D83-7C3D318AC521}"/>
          </ac:picMkLst>
        </pc:picChg>
        <pc:picChg chg="add mod modCrop">
          <ac:chgData name="Meghan Wong, MS" userId="824fdb51-9eb7-4009-8566-8e6b878348f9" providerId="ADAL" clId="{C2333F6B-4F56-4DB4-8FAB-FA29D60E4EA2}" dt="2025-08-21T22:04:14.320" v="10137" actId="1440"/>
          <ac:picMkLst>
            <pc:docMk/>
            <pc:sldMk cId="3920376527" sldId="274"/>
            <ac:picMk id="10" creationId="{DF8B7F3A-87F1-E23C-ED0C-B54CA777CC93}"/>
          </ac:picMkLst>
        </pc:picChg>
      </pc:sldChg>
      <pc:sldChg chg="addSp delSp modSp add mod chgLayout">
        <pc:chgData name="Meghan Wong, MS" userId="824fdb51-9eb7-4009-8566-8e6b878348f9" providerId="ADAL" clId="{C2333F6B-4F56-4DB4-8FAB-FA29D60E4EA2}" dt="2025-08-26T18:29:31.583" v="10851" actId="1076"/>
        <pc:sldMkLst>
          <pc:docMk/>
          <pc:sldMk cId="2453055359" sldId="275"/>
        </pc:sldMkLst>
        <pc:spChg chg="add mod ord">
          <ac:chgData name="Meghan Wong, MS" userId="824fdb51-9eb7-4009-8566-8e6b878348f9" providerId="ADAL" clId="{C2333F6B-4F56-4DB4-8FAB-FA29D60E4EA2}" dt="2025-08-21T22:09:16.465" v="10214" actId="255"/>
          <ac:spMkLst>
            <pc:docMk/>
            <pc:sldMk cId="2453055359" sldId="275"/>
            <ac:spMk id="3" creationId="{B76D1CD9-A421-C28D-4B2E-00C72E0BA3DE}"/>
          </ac:spMkLst>
        </pc:spChg>
        <pc:spChg chg="mod ord">
          <ac:chgData name="Meghan Wong, MS" userId="824fdb51-9eb7-4009-8566-8e6b878348f9" providerId="ADAL" clId="{C2333F6B-4F56-4DB4-8FAB-FA29D60E4EA2}" dt="2025-08-26T18:29:31.583" v="10851" actId="1076"/>
          <ac:spMkLst>
            <pc:docMk/>
            <pc:sldMk cId="2453055359" sldId="275"/>
            <ac:spMk id="4" creationId="{625EC25E-4939-C1BD-C33B-CAD2D77A4505}"/>
          </ac:spMkLst>
        </pc:spChg>
        <pc:spChg chg="add mod ord">
          <ac:chgData name="Meghan Wong, MS" userId="824fdb51-9eb7-4009-8566-8e6b878348f9" providerId="ADAL" clId="{C2333F6B-4F56-4DB4-8FAB-FA29D60E4EA2}" dt="2025-08-21T22:06:07.207" v="10172" actId="20577"/>
          <ac:spMkLst>
            <pc:docMk/>
            <pc:sldMk cId="2453055359" sldId="275"/>
            <ac:spMk id="5" creationId="{EB469F08-BCC5-48B0-F9D2-A851E5048F22}"/>
          </ac:spMkLst>
        </pc:spChg>
      </pc:sldChg>
      <pc:sldChg chg="addSp delSp modSp new mod modClrScheme chgLayout">
        <pc:chgData name="Meghan Wong, MS" userId="824fdb51-9eb7-4009-8566-8e6b878348f9" providerId="ADAL" clId="{C2333F6B-4F56-4DB4-8FAB-FA29D60E4EA2}" dt="2025-08-21T22:11:00.486" v="10322" actId="700"/>
        <pc:sldMkLst>
          <pc:docMk/>
          <pc:sldMk cId="2394388713" sldId="276"/>
        </pc:sldMkLst>
        <pc:spChg chg="add mod ord">
          <ac:chgData name="Meghan Wong, MS" userId="824fdb51-9eb7-4009-8566-8e6b878348f9" providerId="ADAL" clId="{C2333F6B-4F56-4DB4-8FAB-FA29D60E4EA2}" dt="2025-08-21T22:11:00.486" v="10322" actId="700"/>
          <ac:spMkLst>
            <pc:docMk/>
            <pc:sldMk cId="2394388713" sldId="276"/>
            <ac:spMk id="6" creationId="{1B68F5B4-FC07-D39F-8F0B-430324EFE293}"/>
          </ac:spMkLst>
        </pc:spChg>
      </pc:sldChg>
      <pc:sldChg chg="add">
        <pc:chgData name="Meghan Wong, MS" userId="824fdb51-9eb7-4009-8566-8e6b878348f9" providerId="ADAL" clId="{C2333F6B-4F56-4DB4-8FAB-FA29D60E4EA2}" dt="2025-08-26T21:24:24.345" v="10996" actId="2890"/>
        <pc:sldMkLst>
          <pc:docMk/>
          <pc:sldMk cId="3754785562" sldId="277"/>
        </pc:sldMkLst>
      </pc:sldChg>
      <pc:sldChg chg="addSp delSp modSp new mod modClrScheme chgLayout">
        <pc:chgData name="Meghan Wong, MS" userId="824fdb51-9eb7-4009-8566-8e6b878348f9" providerId="ADAL" clId="{C2333F6B-4F56-4DB4-8FAB-FA29D60E4EA2}" dt="2025-08-28T20:43:46.746" v="12661" actId="1076"/>
        <pc:sldMkLst>
          <pc:docMk/>
          <pc:sldMk cId="1156088881" sldId="278"/>
        </pc:sldMkLst>
        <pc:spChg chg="add mod">
          <ac:chgData name="Meghan Wong, MS" userId="824fdb51-9eb7-4009-8566-8e6b878348f9" providerId="ADAL" clId="{C2333F6B-4F56-4DB4-8FAB-FA29D60E4EA2}" dt="2025-08-26T22:28:49.252" v="12145" actId="20577"/>
          <ac:spMkLst>
            <pc:docMk/>
            <pc:sldMk cId="1156088881" sldId="278"/>
            <ac:spMk id="15" creationId="{CEEEA7D6-62CD-63C2-3C2A-C8A20F587054}"/>
          </ac:spMkLst>
        </pc:spChg>
        <pc:spChg chg="add mod">
          <ac:chgData name="Meghan Wong, MS" userId="824fdb51-9eb7-4009-8566-8e6b878348f9" providerId="ADAL" clId="{C2333F6B-4F56-4DB4-8FAB-FA29D60E4EA2}" dt="2025-08-26T22:33:17.232" v="12549" actId="20577"/>
          <ac:spMkLst>
            <pc:docMk/>
            <pc:sldMk cId="1156088881" sldId="278"/>
            <ac:spMk id="16" creationId="{3ED3D6BB-C82C-40A5-6F4E-947E0A8D04F6}"/>
          </ac:spMkLst>
        </pc:spChg>
        <pc:spChg chg="add mod">
          <ac:chgData name="Meghan Wong, MS" userId="824fdb51-9eb7-4009-8566-8e6b878348f9" providerId="ADAL" clId="{C2333F6B-4F56-4DB4-8FAB-FA29D60E4EA2}" dt="2025-08-26T22:29:37.101" v="12182" actId="108"/>
          <ac:spMkLst>
            <pc:docMk/>
            <pc:sldMk cId="1156088881" sldId="278"/>
            <ac:spMk id="17" creationId="{7D460601-9DCB-01E7-329F-F6CB0ADC3315}"/>
          </ac:spMkLst>
        </pc:spChg>
        <pc:picChg chg="add mod">
          <ac:chgData name="Meghan Wong, MS" userId="824fdb51-9eb7-4009-8566-8e6b878348f9" providerId="ADAL" clId="{C2333F6B-4F56-4DB4-8FAB-FA29D60E4EA2}" dt="2025-08-28T20:43:46.746" v="12661" actId="1076"/>
          <ac:picMkLst>
            <pc:docMk/>
            <pc:sldMk cId="1156088881" sldId="278"/>
            <ac:picMk id="10" creationId="{A2BD6983-26E9-7757-83B9-2FF0B3966923}"/>
          </ac:picMkLst>
        </pc:picChg>
      </pc:sldChg>
      <pc:sldMasterChg chg="modSldLayout">
        <pc:chgData name="Meghan Wong, MS" userId="824fdb51-9eb7-4009-8566-8e6b878348f9" providerId="ADAL" clId="{C2333F6B-4F56-4DB4-8FAB-FA29D60E4EA2}" dt="2025-08-07T18:29:43.323" v="114" actId="478"/>
        <pc:sldMasterMkLst>
          <pc:docMk/>
          <pc:sldMasterMk cId="1343333647" sldId="2147483672"/>
        </pc:sldMasterMkLst>
        <pc:sldLayoutChg chg="delSp mod">
          <pc:chgData name="Meghan Wong, MS" userId="824fdb51-9eb7-4009-8566-8e6b878348f9" providerId="ADAL" clId="{C2333F6B-4F56-4DB4-8FAB-FA29D60E4EA2}" dt="2025-08-07T18:29:43.323" v="114" actId="478"/>
          <pc:sldLayoutMkLst>
            <pc:docMk/>
            <pc:sldMasterMk cId="1343333647" sldId="2147483672"/>
            <pc:sldLayoutMk cId="3515614059" sldId="214748370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1F772-2F13-4D8F-ACEF-2C98C6D2DD3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DDD7-02CF-4A28-BEBE-9CF3A8CF9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9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DDD7-02CF-4A28-BEBE-9CF3A8CF9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9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E943-8DFD-8C81-0C22-EB4DDB922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D88F1-6633-19F8-3650-D02022763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FEFE8-C03F-A0FE-2B4A-09F3DE303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99673-744D-FC4C-6BA7-CC4DE876E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DDD7-02CF-4A28-BEBE-9CF3A8CF9A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DDD7-02CF-4A28-BEBE-9CF3A8CF9A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7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3B3BA-89F6-E1EB-8C75-40F4B405E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4DBC17-FF83-DE97-E9C9-1F4244676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FB64BA-8F93-2E36-77C7-A6D5D3882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9FF67-D8CD-1CEF-37F2-B618E9E3F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DDD7-02CF-4A28-BEBE-9CF3A8CF9A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40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9E6B8-1707-2E76-DD2E-099EC3C83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A55331-1BE6-D604-8690-11CB63080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60D65E-9016-B513-878B-F6D86C622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05BB5-6B5F-6EF7-CC7F-A41992430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DDD7-02CF-4A28-BEBE-9CF3A8CF9A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80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B02E5-8325-62FF-068A-08E03E84E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DF4BC-2577-217A-B64D-FA5B79988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0F6455-46E4-95E7-923F-6ED13656A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4EB06-C4B4-2C07-DFB7-1BF985FAD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DDD7-02CF-4A28-BEBE-9CF3A8CF9A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a.com/" TargetMode="External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a.com/" TargetMode="External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a.com/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a.com/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a.com/" TargetMode="External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a.com/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a.com/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a.com/" TargetMode="External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a.com/" TargetMode="External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a.com/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a.com/" TargetMode="External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a.com/" TargetMode="External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v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203436" cy="685799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26DDE8-182C-4059-A633-57C3019B5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966714"/>
            <a:ext cx="6502400" cy="56602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8BF91AF1-6AF5-4651-AFBC-F8EFB9A40049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8EC989-F014-125B-3AE2-3B2696D310CC}"/>
              </a:ext>
            </a:extLst>
          </p:cNvPr>
          <p:cNvSpPr/>
          <p:nvPr/>
        </p:nvSpPr>
        <p:spPr>
          <a:xfrm>
            <a:off x="556259" y="4807670"/>
            <a:ext cx="6555741" cy="1065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96DBA96-FEDE-9102-0E2F-88719017B2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41" y="4837069"/>
            <a:ext cx="6502400" cy="103583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OF THE SLIDES HERE</a:t>
            </a:r>
          </a:p>
        </p:txBody>
      </p:sp>
    </p:spTree>
    <p:extLst>
      <p:ext uri="{BB962C8B-B14F-4D97-AF65-F5344CB8AC3E}">
        <p14:creationId xmlns:p14="http://schemas.microsoft.com/office/powerpoint/2010/main" val="372874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ver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"/>
            <a:ext cx="12203424" cy="6857993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A6367B1-D493-41A0-B119-1934E9C5A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285C89D-EB95-49D5-B9BE-EF46AA98ACFF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73B19-E0D3-7FC9-122A-C02A94EEF5FF}"/>
              </a:ext>
            </a:extLst>
          </p:cNvPr>
          <p:cNvSpPr/>
          <p:nvPr/>
        </p:nvSpPr>
        <p:spPr>
          <a:xfrm>
            <a:off x="556259" y="4807670"/>
            <a:ext cx="6555741" cy="1065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358029E-72A0-B953-B742-71770A99C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41" y="4837069"/>
            <a:ext cx="6502400" cy="103583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OF THE SLIDES HERE</a:t>
            </a:r>
          </a:p>
        </p:txBody>
      </p:sp>
    </p:spTree>
    <p:extLst>
      <p:ext uri="{BB962C8B-B14F-4D97-AF65-F5344CB8AC3E}">
        <p14:creationId xmlns:p14="http://schemas.microsoft.com/office/powerpoint/2010/main" val="325820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Layout_Success and Lessons Lear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3E82C3-4BAB-FF38-CB41-6ACA92001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679"/>
            <a:ext cx="12203425" cy="685799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5D2A364-4924-4A65-83ED-0A92D58054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7840" y="5662290"/>
            <a:ext cx="2336800" cy="436067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65"/>
              </a:lnSpc>
              <a:defRPr sz="1332" b="1">
                <a:solidFill>
                  <a:srgbClr val="0E9649"/>
                </a:solidFill>
              </a:defRPr>
            </a:lvl1pPr>
          </a:lstStyle>
          <a:p>
            <a:pPr lvl="0"/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8B23F1A-12E7-41D2-A878-CCEC166B1F32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B2CD89E9-9AF1-4EE8-AFB4-4BE3FE3AAADA}"/>
              </a:ext>
            </a:extLst>
          </p:cNvPr>
          <p:cNvSpPr txBox="1">
            <a:spLocks/>
          </p:cNvSpPr>
          <p:nvPr/>
        </p:nvSpPr>
        <p:spPr>
          <a:xfrm>
            <a:off x="10576560" y="6168817"/>
            <a:ext cx="1196339" cy="16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mgma.com</a:t>
            </a:r>
            <a:r>
              <a:rPr kumimoji="0" lang="en-US" sz="1065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|</a:t>
            </a:r>
            <a:r>
              <a:rPr kumimoji="0" lang="en-US" sz="1065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fld id="{81D60167-4931-47E6-BA6A-407CBD079E47}" type="slidenum">
              <a:rPr kumimoji="0" sz="1065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pPr marL="16913" marR="0" lvl="0" indent="0" algn="r" defTabSz="1217706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202E81E2-2C79-4970-978F-725DEB1489DD}"/>
              </a:ext>
            </a:extLst>
          </p:cNvPr>
          <p:cNvSpPr/>
          <p:nvPr/>
        </p:nvSpPr>
        <p:spPr>
          <a:xfrm>
            <a:off x="10464801" y="6196485"/>
            <a:ext cx="914400" cy="16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7"/>
          </a:p>
        </p:txBody>
      </p:sp>
      <p:sp>
        <p:nvSpPr>
          <p:cNvPr id="3" name="Text Placeholder 40">
            <a:extLst>
              <a:ext uri="{FF2B5EF4-FFF2-40B4-BE49-F238E27FC236}">
                <a16:creationId xmlns:a16="http://schemas.microsoft.com/office/drawing/2014/main" id="{7C669E9A-7015-05B9-D941-56041E652B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11717"/>
            <a:ext cx="7457440" cy="4266707"/>
          </a:xfrm>
          <a:prstGeom prst="rect">
            <a:avLst/>
          </a:prstGeom>
        </p:spPr>
        <p:txBody>
          <a:bodyPr lIns="0" tIns="0" rIns="0" bIns="0"/>
          <a:lstStyle>
            <a:lvl1pPr marL="304427" indent="-304427">
              <a:lnSpc>
                <a:spcPts val="2930"/>
              </a:lnSpc>
              <a:buClr>
                <a:srgbClr val="0E9649"/>
              </a:buClr>
              <a:buFont typeface="+mj-lt"/>
              <a:buAutoNum type="arabicPeriod"/>
              <a:defRPr sz="2663"/>
            </a:lvl1pPr>
            <a:lvl2pPr marL="730624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2pPr>
            <a:lvl3pPr marL="730624" indent="0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None/>
              <a:defRPr sz="1465">
                <a:solidFill>
                  <a:schemeClr val="tx1"/>
                </a:solidFill>
              </a:defRPr>
            </a:lvl3pPr>
            <a:lvl4pPr marL="2207093" indent="-380533">
              <a:buFont typeface="Arial" panose="020B0604020202020204" pitchFamily="34" charset="0"/>
              <a:buChar char="•"/>
              <a:defRPr sz="1598"/>
            </a:lvl4pPr>
            <a:lvl5pPr marL="2815946" indent="-380533">
              <a:buFont typeface="Arial" panose="020B0604020202020204" pitchFamily="34" charset="0"/>
              <a:buChar char="•"/>
              <a:defRPr sz="1598"/>
            </a:lvl5pPr>
          </a:lstStyle>
          <a:p>
            <a:pPr lvl="0"/>
            <a:r>
              <a:rPr lang="en-US" dirty="0"/>
              <a:t> Agenda 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Agenda 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Agenda Title</a:t>
            </a:r>
          </a:p>
          <a:p>
            <a:pPr lvl="0"/>
            <a:endParaRPr lang="en-US" dirty="0"/>
          </a:p>
          <a:p>
            <a:pPr marL="304427" marR="0" lvl="0" indent="-304427" defTabSz="1217706" eaLnBrk="1" fontAlgn="auto" latinLnBrk="0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buClr>
                <a:srgbClr val="0E9649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  Agenda Title</a:t>
            </a:r>
          </a:p>
          <a:p>
            <a:pPr marL="304427" marR="0" lvl="0" indent="-304427" defTabSz="1217706" eaLnBrk="1" fontAlgn="auto" latinLnBrk="0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buClr>
                <a:srgbClr val="0E9649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  <a:p>
            <a:pPr marL="304427" marR="0" lvl="0" indent="-304427" defTabSz="1217706" eaLnBrk="1" fontAlgn="auto" latinLnBrk="0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buClr>
                <a:srgbClr val="0E9649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  Agenda Title</a:t>
            </a:r>
          </a:p>
          <a:p>
            <a:pPr marL="304427" marR="0" lvl="0" indent="-304427" defTabSz="1217706" eaLnBrk="1" fontAlgn="auto" latinLnBrk="0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buClr>
                <a:srgbClr val="0E9649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  <a:p>
            <a:pPr marL="304427" marR="0" lvl="0" indent="-304427" defTabSz="1217706" eaLnBrk="1" fontAlgn="auto" latinLnBrk="0" hangingPunct="1">
              <a:lnSpc>
                <a:spcPts val="2930"/>
              </a:lnSpc>
              <a:spcBef>
                <a:spcPts val="0"/>
              </a:spcBef>
              <a:spcAft>
                <a:spcPts val="0"/>
              </a:spcAft>
              <a:buClr>
                <a:srgbClr val="0E9649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  Agenda Title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76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Layout_Success and Lessons Lear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CE81F-D9DA-4BDD-9CC7-09897A35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"/>
            <a:ext cx="12203428" cy="685799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5D2A364-4924-4A65-83ED-0A92D58054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7840" y="5662290"/>
            <a:ext cx="2336800" cy="436067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65"/>
              </a:lnSpc>
              <a:defRPr sz="1332" b="1">
                <a:solidFill>
                  <a:srgbClr val="0E9649"/>
                </a:solidFill>
              </a:defRPr>
            </a:lvl1pPr>
          </a:lstStyle>
          <a:p>
            <a:pPr lvl="0"/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8B23F1A-12E7-41D2-A878-CCEC166B1F32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DA3F1EC-99BC-4E9F-8C47-B8749E132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008354"/>
            <a:ext cx="4876800" cy="2773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64"/>
              </a:lnSpc>
              <a:defRPr sz="1598" b="1">
                <a:solidFill>
                  <a:srgbClr val="0E9649"/>
                </a:solidFill>
              </a:defRPr>
            </a:lvl1pPr>
            <a:lvl2pPr marL="608853" marR="0" indent="0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Biggest success(es)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9E044BE-1920-4CFB-9175-7F96BA0D6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397341"/>
            <a:ext cx="4876800" cy="3264949"/>
          </a:xfrm>
          <a:prstGeom prst="rect">
            <a:avLst/>
          </a:prstGeom>
        </p:spPr>
        <p:txBody>
          <a:bodyPr lIns="0" tIns="0" rIns="0" bIns="0"/>
          <a:lstStyle>
            <a:lvl1pPr marL="243541" indent="-243541">
              <a:lnSpc>
                <a:spcPts val="1864"/>
              </a:lnSpc>
              <a:buClr>
                <a:srgbClr val="0E9649"/>
              </a:buClr>
              <a:buFont typeface="Arial" panose="020B0604020202020204" pitchFamily="34" charset="0"/>
              <a:buChar char="•"/>
              <a:defRPr sz="1598"/>
            </a:lvl1pPr>
            <a:lvl2pPr marL="730624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2pPr>
            <a:lvl3pPr marL="974165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3pPr>
            <a:lvl4pPr marL="2207093" indent="-380533">
              <a:buFont typeface="Arial" panose="020B0604020202020204" pitchFamily="34" charset="0"/>
              <a:buChar char="•"/>
              <a:defRPr sz="1598"/>
            </a:lvl4pPr>
            <a:lvl5pPr marL="2815946" indent="-380533">
              <a:buFont typeface="Arial" panose="020B0604020202020204" pitchFamily="34" charset="0"/>
              <a:buChar char="•"/>
              <a:defRPr sz="1598"/>
            </a:lvl5pPr>
          </a:lstStyle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D2F4B811-0D2C-49CA-B658-8CBF54A27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9905" y="2008353"/>
            <a:ext cx="5192185" cy="3185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64"/>
              </a:lnSpc>
              <a:defRPr sz="1598" b="1">
                <a:solidFill>
                  <a:srgbClr val="0E9649"/>
                </a:solidFill>
              </a:defRPr>
            </a:lvl1pPr>
            <a:lvl2pPr marL="608853" marR="0" indent="0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Biggest lesson(s) learned: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FF4163DA-7A3D-4111-9BCF-070CB2EE1F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905" y="2397340"/>
            <a:ext cx="5293785" cy="3166821"/>
          </a:xfrm>
          <a:prstGeom prst="rect">
            <a:avLst/>
          </a:prstGeom>
        </p:spPr>
        <p:txBody>
          <a:bodyPr lIns="0" tIns="0" rIns="0" bIns="0"/>
          <a:lstStyle>
            <a:lvl1pPr marL="243541" indent="-243541">
              <a:lnSpc>
                <a:spcPts val="1864"/>
              </a:lnSpc>
              <a:buClr>
                <a:srgbClr val="0E9649"/>
              </a:buClr>
              <a:buFont typeface="Arial" panose="020B0604020202020204" pitchFamily="34" charset="0"/>
              <a:buChar char="•"/>
              <a:defRPr sz="1598"/>
            </a:lvl1pPr>
            <a:lvl2pPr marL="730624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2pPr>
            <a:lvl3pPr marL="974165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3pPr>
            <a:lvl4pPr marL="2207093" indent="-380533">
              <a:buFont typeface="Arial" panose="020B0604020202020204" pitchFamily="34" charset="0"/>
              <a:buChar char="•"/>
              <a:defRPr sz="1598"/>
            </a:lvl4pPr>
            <a:lvl5pPr marL="2815946" indent="-380533">
              <a:buFont typeface="Arial" panose="020B0604020202020204" pitchFamily="34" charset="0"/>
              <a:buChar char="•"/>
              <a:defRPr sz="1598"/>
            </a:lvl5pPr>
          </a:lstStyle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B2CD89E9-9AF1-4EE8-AFB4-4BE3FE3AAADA}"/>
              </a:ext>
            </a:extLst>
          </p:cNvPr>
          <p:cNvSpPr txBox="1">
            <a:spLocks/>
          </p:cNvSpPr>
          <p:nvPr/>
        </p:nvSpPr>
        <p:spPr>
          <a:xfrm>
            <a:off x="10576560" y="6168817"/>
            <a:ext cx="1196339" cy="16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mgma.com</a:t>
            </a:r>
            <a:r>
              <a:rPr kumimoji="0" lang="en-US" sz="1065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|</a:t>
            </a:r>
            <a:r>
              <a:rPr kumimoji="0" lang="en-US" sz="1065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fld id="{81D60167-4931-47E6-BA6A-407CBD079E47}" type="slidenum">
              <a:rPr kumimoji="0" sz="1065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pPr marL="16913" marR="0" lvl="0" indent="0" algn="r" defTabSz="1217706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202E81E2-2C79-4970-978F-725DEB1489DD}"/>
              </a:ext>
            </a:extLst>
          </p:cNvPr>
          <p:cNvSpPr/>
          <p:nvPr/>
        </p:nvSpPr>
        <p:spPr>
          <a:xfrm>
            <a:off x="10464801" y="6196485"/>
            <a:ext cx="914400" cy="16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7"/>
          </a:p>
        </p:txBody>
      </p:sp>
    </p:spTree>
    <p:extLst>
      <p:ext uri="{BB962C8B-B14F-4D97-AF65-F5344CB8AC3E}">
        <p14:creationId xmlns:p14="http://schemas.microsoft.com/office/powerpoint/2010/main" val="3238700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Layout_Financial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CE81F-D9DA-4BDD-9CC7-09897A35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203425" cy="685799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5D2A364-4924-4A65-83ED-0A92D58054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7840" y="5662290"/>
            <a:ext cx="2336800" cy="436067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65"/>
              </a:lnSpc>
              <a:defRPr sz="1332" b="1">
                <a:solidFill>
                  <a:srgbClr val="0E9649"/>
                </a:solidFill>
              </a:defRPr>
            </a:lvl1pPr>
          </a:lstStyle>
          <a:p>
            <a:pPr lvl="0"/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8B23F1A-12E7-41D2-A878-CCEC166B1F32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9E044BE-1920-4CFB-9175-7F96BA0D6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948315"/>
            <a:ext cx="11115040" cy="3643514"/>
          </a:xfrm>
          <a:prstGeom prst="rect">
            <a:avLst/>
          </a:prstGeom>
        </p:spPr>
        <p:txBody>
          <a:bodyPr lIns="0" tIns="0" rIns="0" bIns="0"/>
          <a:lstStyle>
            <a:lvl1pPr marL="243541" indent="-243541">
              <a:lnSpc>
                <a:spcPts val="1864"/>
              </a:lnSpc>
              <a:buClr>
                <a:srgbClr val="0E9649"/>
              </a:buClr>
              <a:buFont typeface="Arial" panose="020B0604020202020204" pitchFamily="34" charset="0"/>
              <a:buChar char="•"/>
              <a:defRPr sz="1598"/>
            </a:lvl1pPr>
            <a:lvl2pPr marL="730624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2pPr>
            <a:lvl3pPr marL="974165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3pPr>
            <a:lvl4pPr marL="2207093" indent="-380533">
              <a:buFont typeface="Arial" panose="020B0604020202020204" pitchFamily="34" charset="0"/>
              <a:buChar char="•"/>
              <a:defRPr sz="1598"/>
            </a:lvl4pPr>
            <a:lvl5pPr marL="2815946" indent="-380533">
              <a:buFont typeface="Arial" panose="020B0604020202020204" pitchFamily="34" charset="0"/>
              <a:buChar char="•"/>
              <a:defRPr sz="1598"/>
            </a:lvl5pPr>
          </a:lstStyle>
          <a:p>
            <a:pPr lvl="0"/>
            <a:r>
              <a:rPr lang="en-US" dirty="0"/>
              <a:t>Brief update on YTD performance</a:t>
            </a:r>
          </a:p>
          <a:p>
            <a:pPr lvl="1"/>
            <a:r>
              <a:rPr lang="en-US" dirty="0"/>
              <a:t>Overall revenue and expense vs budget</a:t>
            </a:r>
          </a:p>
          <a:p>
            <a:pPr lvl="1"/>
            <a:r>
              <a:rPr lang="en-US" dirty="0"/>
              <a:t>Major qualitative drivers of performance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Insert bullets on major variances from last quarter,</a:t>
            </a:r>
            <a:br>
              <a:rPr lang="en-US" dirty="0"/>
            </a:br>
            <a:r>
              <a:rPr lang="en-US" dirty="0"/>
              <a:t>&gt;$20K or 20% only</a:t>
            </a:r>
          </a:p>
          <a:p>
            <a:pPr lvl="1"/>
            <a:r>
              <a:rPr lang="en-US" dirty="0"/>
              <a:t>Denote if variances were forecasted in last QDR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Include backup material / slides as needed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6D9629B3-F8DD-4285-964C-85F0101F913D}"/>
              </a:ext>
            </a:extLst>
          </p:cNvPr>
          <p:cNvSpPr txBox="1">
            <a:spLocks/>
          </p:cNvSpPr>
          <p:nvPr/>
        </p:nvSpPr>
        <p:spPr>
          <a:xfrm>
            <a:off x="10576560" y="6168817"/>
            <a:ext cx="1196339" cy="16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mgma.com</a:t>
            </a:r>
            <a:r>
              <a:rPr kumimoji="0" lang="en-US" sz="1065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|</a:t>
            </a:r>
            <a:r>
              <a:rPr kumimoji="0" lang="en-US" sz="1065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fld id="{81D60167-4931-47E6-BA6A-407CBD079E47}" type="slidenum">
              <a:rPr kumimoji="0" sz="1065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pPr marL="16913" marR="0" lvl="0" indent="0" algn="r" defTabSz="1217706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D7BD2412-CBDC-459F-B583-209E78716A4E}"/>
              </a:ext>
            </a:extLst>
          </p:cNvPr>
          <p:cNvSpPr/>
          <p:nvPr/>
        </p:nvSpPr>
        <p:spPr>
          <a:xfrm>
            <a:off x="10464801" y="6196485"/>
            <a:ext cx="914400" cy="16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7"/>
          </a:p>
        </p:txBody>
      </p:sp>
    </p:spTree>
    <p:extLst>
      <p:ext uri="{BB962C8B-B14F-4D97-AF65-F5344CB8AC3E}">
        <p14:creationId xmlns:p14="http://schemas.microsoft.com/office/powerpoint/2010/main" val="396974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Layout_Financial Forec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CE81F-D9DA-4BDD-9CC7-09897A35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"/>
            <a:ext cx="12203425" cy="6857993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5D2A364-4924-4A65-83ED-0A92D58054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7840" y="5662290"/>
            <a:ext cx="2336800" cy="436067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65"/>
              </a:lnSpc>
              <a:defRPr sz="1332" b="1">
                <a:solidFill>
                  <a:srgbClr val="0E9649"/>
                </a:solidFill>
              </a:defRPr>
            </a:lvl1pPr>
          </a:lstStyle>
          <a:p>
            <a:pPr lvl="0"/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8B23F1A-12E7-41D2-A878-CCEC166B1F32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9E044BE-1920-4CFB-9175-7F96BA0D6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948315"/>
            <a:ext cx="11115040" cy="3615847"/>
          </a:xfrm>
          <a:prstGeom prst="rect">
            <a:avLst/>
          </a:prstGeom>
        </p:spPr>
        <p:txBody>
          <a:bodyPr lIns="0" tIns="0" rIns="0" bIns="0"/>
          <a:lstStyle>
            <a:lvl1pPr marL="243541" indent="-243541">
              <a:lnSpc>
                <a:spcPts val="1864"/>
              </a:lnSpc>
              <a:buClr>
                <a:srgbClr val="0E9649"/>
              </a:buClr>
              <a:buFont typeface="Arial" panose="020B0604020202020204" pitchFamily="34" charset="0"/>
              <a:buChar char="•"/>
              <a:defRPr sz="1598"/>
            </a:lvl1pPr>
            <a:lvl2pPr marL="730624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2pPr>
            <a:lvl3pPr marL="974165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3pPr>
            <a:lvl4pPr marL="2207093" indent="-380533">
              <a:buFont typeface="Arial" panose="020B0604020202020204" pitchFamily="34" charset="0"/>
              <a:buChar char="•"/>
              <a:defRPr sz="1598"/>
            </a:lvl4pPr>
            <a:lvl5pPr marL="2815946" indent="-380533">
              <a:buFont typeface="Arial" panose="020B0604020202020204" pitchFamily="34" charset="0"/>
              <a:buChar char="•"/>
              <a:defRPr sz="1598"/>
            </a:lvl5pPr>
          </a:lstStyle>
          <a:p>
            <a:pPr lvl="0"/>
            <a:r>
              <a:rPr lang="en-US" dirty="0"/>
              <a:t>Include forecast total revenue / expense numbers as applicable</a:t>
            </a:r>
          </a:p>
          <a:p>
            <a:pPr lvl="1"/>
            <a:r>
              <a:rPr lang="en-US" dirty="0"/>
              <a:t>Bullet Level 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Insert bullets on specific budget variance over next quarter,</a:t>
            </a:r>
            <a:br>
              <a:rPr lang="en-US" dirty="0"/>
            </a:br>
            <a:r>
              <a:rPr lang="en-US" dirty="0"/>
              <a:t>&gt;$20K or 20% only</a:t>
            </a:r>
          </a:p>
          <a:p>
            <a:pPr lvl="1"/>
            <a:r>
              <a:rPr lang="en-US" dirty="0"/>
              <a:t>Bullet Level 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Include backup material / slides as needed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90BCE762-5DDF-4134-8FF8-5ABA9B51144E}"/>
              </a:ext>
            </a:extLst>
          </p:cNvPr>
          <p:cNvSpPr txBox="1">
            <a:spLocks/>
          </p:cNvSpPr>
          <p:nvPr/>
        </p:nvSpPr>
        <p:spPr>
          <a:xfrm>
            <a:off x="10576560" y="6168817"/>
            <a:ext cx="1196339" cy="16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mgma.com</a:t>
            </a:r>
            <a:r>
              <a:rPr kumimoji="0" lang="en-US" sz="1065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|</a:t>
            </a:r>
            <a:r>
              <a:rPr kumimoji="0" lang="en-US" sz="1065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fld id="{81D60167-4931-47E6-BA6A-407CBD079E47}" type="slidenum">
              <a:rPr kumimoji="0" sz="1065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pPr marL="16913" marR="0" lvl="0" indent="0" algn="r" defTabSz="1217706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6AFE37FC-78A9-41A2-BB7A-C7A450831FC3}"/>
              </a:ext>
            </a:extLst>
          </p:cNvPr>
          <p:cNvSpPr/>
          <p:nvPr/>
        </p:nvSpPr>
        <p:spPr>
          <a:xfrm>
            <a:off x="10464801" y="6196485"/>
            <a:ext cx="914400" cy="16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7"/>
          </a:p>
        </p:txBody>
      </p:sp>
    </p:spTree>
    <p:extLst>
      <p:ext uri="{BB962C8B-B14F-4D97-AF65-F5344CB8AC3E}">
        <p14:creationId xmlns:p14="http://schemas.microsoft.com/office/powerpoint/2010/main" val="209508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Layout_Operational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CE81F-D9DA-4BDD-9CC7-09897A35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"/>
            <a:ext cx="12203424" cy="6857993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5D2A364-4924-4A65-83ED-0A92D58054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7840" y="5662290"/>
            <a:ext cx="2336800" cy="436067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65"/>
              </a:lnSpc>
              <a:defRPr sz="1332" b="1">
                <a:solidFill>
                  <a:srgbClr val="0E9649"/>
                </a:solidFill>
              </a:defRPr>
            </a:lvl1pPr>
          </a:lstStyle>
          <a:p>
            <a:pPr lvl="0"/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8B23F1A-12E7-41D2-A878-CCEC166B1F32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9E044BE-1920-4CFB-9175-7F96BA0D6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5155" y="1948315"/>
            <a:ext cx="11119484" cy="3643514"/>
          </a:xfrm>
          <a:prstGeom prst="rect">
            <a:avLst/>
          </a:prstGeom>
        </p:spPr>
        <p:txBody>
          <a:bodyPr lIns="0" tIns="0" rIns="0" bIns="0"/>
          <a:lstStyle>
            <a:lvl1pPr marL="243541" indent="-243541">
              <a:lnSpc>
                <a:spcPts val="1864"/>
              </a:lnSpc>
              <a:buClr>
                <a:srgbClr val="0E9649"/>
              </a:buClr>
              <a:buFont typeface="Arial" panose="020B0604020202020204" pitchFamily="34" charset="0"/>
              <a:buChar char="•"/>
              <a:defRPr sz="1598"/>
            </a:lvl1pPr>
            <a:lvl2pPr marL="730624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2pPr>
            <a:lvl3pPr marL="730624" indent="0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None/>
              <a:defRPr sz="1465"/>
            </a:lvl3pPr>
            <a:lvl4pPr marL="2207093" indent="-380533">
              <a:buFont typeface="Arial" panose="020B0604020202020204" pitchFamily="34" charset="0"/>
              <a:buChar char="•"/>
              <a:defRPr sz="1598"/>
            </a:lvl4pPr>
            <a:lvl5pPr marL="2815946" indent="-380533">
              <a:buFont typeface="Arial" panose="020B0604020202020204" pitchFamily="34" charset="0"/>
              <a:buChar char="•"/>
              <a:defRPr sz="1598"/>
            </a:lvl5pPr>
          </a:lstStyle>
          <a:p>
            <a:pPr lvl="0"/>
            <a:r>
              <a:rPr lang="en-US" dirty="0"/>
              <a:t>Address challenges and what you are doing to run, change and grow your department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something are not going well, what are leading indicators (metrics) and what are we doing about it?</a:t>
            </a:r>
          </a:p>
          <a:p>
            <a:pPr lvl="1"/>
            <a:r>
              <a:rPr lang="en-US" dirty="0"/>
              <a:t>Hypothetical example: Ed Plus renewal rates low, suspect due to declining utilization (leading indicator). What are we doing to improve engagement and usage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Include forward looking commentary (forecast, expectation) about operations / initiatives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Include other backup material / slides as needed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9EDB081D-A0D5-460B-A32C-1A8175E3A352}"/>
              </a:ext>
            </a:extLst>
          </p:cNvPr>
          <p:cNvSpPr txBox="1">
            <a:spLocks/>
          </p:cNvSpPr>
          <p:nvPr/>
        </p:nvSpPr>
        <p:spPr>
          <a:xfrm>
            <a:off x="10576560" y="6168817"/>
            <a:ext cx="1196339" cy="16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mgma.com</a:t>
            </a:r>
            <a:r>
              <a:rPr kumimoji="0" lang="en-US" sz="1065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|</a:t>
            </a:r>
            <a:r>
              <a:rPr kumimoji="0" lang="en-US" sz="1065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fld id="{81D60167-4931-47E6-BA6A-407CBD079E47}" type="slidenum">
              <a:rPr kumimoji="0" sz="1065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pPr marL="16913" marR="0" lvl="0" indent="0" algn="r" defTabSz="1217706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8E0300E1-048D-4E45-B917-797503B0BCD5}"/>
              </a:ext>
            </a:extLst>
          </p:cNvPr>
          <p:cNvSpPr/>
          <p:nvPr/>
        </p:nvSpPr>
        <p:spPr>
          <a:xfrm>
            <a:off x="10464801" y="6196485"/>
            <a:ext cx="914400" cy="16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7"/>
          </a:p>
        </p:txBody>
      </p:sp>
    </p:spTree>
    <p:extLst>
      <p:ext uri="{BB962C8B-B14F-4D97-AF65-F5344CB8AC3E}">
        <p14:creationId xmlns:p14="http://schemas.microsoft.com/office/powerpoint/2010/main" val="238137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Layout_Marketing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CE81F-D9DA-4BDD-9CC7-09897A35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203425" cy="685799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5D2A364-4924-4A65-83ED-0A92D58054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7840" y="5662290"/>
            <a:ext cx="2336800" cy="436067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65"/>
              </a:lnSpc>
              <a:defRPr sz="1332" b="1">
                <a:solidFill>
                  <a:srgbClr val="0E9649"/>
                </a:solidFill>
              </a:defRPr>
            </a:lvl1pPr>
          </a:lstStyle>
          <a:p>
            <a:pPr lvl="0"/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8B23F1A-12E7-41D2-A878-CCEC166B1F32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DA3F1EC-99BC-4E9F-8C47-B8749E132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073" y="1822162"/>
            <a:ext cx="3251200" cy="2761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998"/>
              </a:lnSpc>
              <a:defRPr sz="1864" b="1" cap="all" baseline="0">
                <a:solidFill>
                  <a:srgbClr val="0E9649"/>
                </a:solidFill>
              </a:defRPr>
            </a:lvl1pPr>
            <a:lvl2pPr marL="608853" marR="0" indent="0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D2F4B811-0D2C-49CA-B658-8CBF54A27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2224642"/>
            <a:ext cx="3270673" cy="2761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64"/>
              </a:lnSpc>
              <a:defRPr sz="1598" b="1">
                <a:solidFill>
                  <a:srgbClr val="0E9649"/>
                </a:solidFill>
              </a:defRPr>
            </a:lvl1pPr>
            <a:lvl2pPr marL="608853" marR="0" indent="0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What we learned: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FF4163DA-7A3D-4111-9BCF-070CB2EE1F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2613628"/>
            <a:ext cx="3270673" cy="2743392"/>
          </a:xfrm>
          <a:prstGeom prst="rect">
            <a:avLst/>
          </a:prstGeom>
        </p:spPr>
        <p:txBody>
          <a:bodyPr lIns="0" tIns="0" rIns="0" bIns="0"/>
          <a:lstStyle>
            <a:lvl1pPr marL="243541" indent="-243541">
              <a:lnSpc>
                <a:spcPts val="1864"/>
              </a:lnSpc>
              <a:buClr>
                <a:srgbClr val="0E9649"/>
              </a:buClr>
              <a:buFont typeface="Arial" panose="020B0604020202020204" pitchFamily="34" charset="0"/>
              <a:buChar char="•"/>
              <a:defRPr sz="1598"/>
            </a:lvl1pPr>
            <a:lvl2pPr marL="730624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2pPr>
            <a:lvl3pPr marL="974165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3pPr>
            <a:lvl4pPr marL="2207093" indent="-380533">
              <a:buFont typeface="Arial" panose="020B0604020202020204" pitchFamily="34" charset="0"/>
              <a:buChar char="•"/>
              <a:defRPr sz="1598"/>
            </a:lvl4pPr>
            <a:lvl5pPr marL="2815946" indent="-380533">
              <a:buFont typeface="Arial" panose="020B0604020202020204" pitchFamily="34" charset="0"/>
              <a:buChar char="•"/>
              <a:defRPr sz="1598"/>
            </a:lvl5pPr>
          </a:lstStyle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3EF681BD-A9AF-4510-B6BD-262974A5F9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5601" y="2224642"/>
            <a:ext cx="3270673" cy="2761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64"/>
              </a:lnSpc>
              <a:defRPr sz="1598" b="1">
                <a:solidFill>
                  <a:srgbClr val="0E9649"/>
                </a:solidFill>
              </a:defRPr>
            </a:lvl1pPr>
            <a:lvl2pPr marL="608853" marR="0" indent="0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What we know:</a:t>
            </a:r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F97A0ECD-FB24-42F8-8AD8-1200A0B6D6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5601" y="2613628"/>
            <a:ext cx="3270673" cy="2743392"/>
          </a:xfrm>
          <a:prstGeom prst="rect">
            <a:avLst/>
          </a:prstGeom>
        </p:spPr>
        <p:txBody>
          <a:bodyPr lIns="0" tIns="0" rIns="0" bIns="0"/>
          <a:lstStyle>
            <a:lvl1pPr marL="243541" indent="-243541">
              <a:lnSpc>
                <a:spcPts val="1864"/>
              </a:lnSpc>
              <a:buClr>
                <a:srgbClr val="0E9649"/>
              </a:buClr>
              <a:buFont typeface="Arial" panose="020B0604020202020204" pitchFamily="34" charset="0"/>
              <a:buChar char="•"/>
              <a:defRPr sz="1598"/>
            </a:lvl1pPr>
            <a:lvl2pPr marL="730624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2pPr>
            <a:lvl3pPr marL="974165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3pPr>
            <a:lvl4pPr marL="2207093" indent="-380533">
              <a:buFont typeface="Arial" panose="020B0604020202020204" pitchFamily="34" charset="0"/>
              <a:buChar char="•"/>
              <a:defRPr sz="1598"/>
            </a:lvl4pPr>
            <a:lvl5pPr marL="2815946" indent="-380533">
              <a:buFont typeface="Arial" panose="020B0604020202020204" pitchFamily="34" charset="0"/>
              <a:buChar char="•"/>
              <a:defRPr sz="1598"/>
            </a:lvl5pPr>
          </a:lstStyle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3769EA62-9228-4085-892D-0A45C7910E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3440" y="1822162"/>
            <a:ext cx="3251200" cy="2761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998"/>
              </a:lnSpc>
              <a:defRPr sz="1864" b="1" cap="all" baseline="0">
                <a:solidFill>
                  <a:srgbClr val="0E9649"/>
                </a:solidFill>
              </a:defRPr>
            </a:lvl1pPr>
            <a:lvl2pPr marL="608853" marR="0" indent="0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4831A212-C4D9-48D5-BC23-F44EF0A49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3968" y="2224642"/>
            <a:ext cx="3270673" cy="2761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64"/>
              </a:lnSpc>
              <a:defRPr sz="1598" b="1">
                <a:solidFill>
                  <a:srgbClr val="0E9649"/>
                </a:solidFill>
              </a:defRPr>
            </a:lvl1pPr>
            <a:lvl2pPr marL="608853" marR="0" indent="0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Future Strategy: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AA2D1B93-BADE-4640-8949-BA0F2AAA47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3968" y="2613628"/>
            <a:ext cx="3270673" cy="2743392"/>
          </a:xfrm>
          <a:prstGeom prst="rect">
            <a:avLst/>
          </a:prstGeom>
        </p:spPr>
        <p:txBody>
          <a:bodyPr lIns="0" tIns="0" rIns="0" bIns="0"/>
          <a:lstStyle>
            <a:lvl1pPr marL="243541" indent="-243541">
              <a:lnSpc>
                <a:spcPts val="1864"/>
              </a:lnSpc>
              <a:buClr>
                <a:srgbClr val="0E9649"/>
              </a:buClr>
              <a:buFont typeface="Arial" panose="020B0604020202020204" pitchFamily="34" charset="0"/>
              <a:buChar char="•"/>
              <a:defRPr sz="1598"/>
            </a:lvl1pPr>
            <a:lvl2pPr marL="730624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2pPr>
            <a:lvl3pPr marL="974165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3pPr>
            <a:lvl4pPr marL="2207093" indent="-380533">
              <a:buFont typeface="Arial" panose="020B0604020202020204" pitchFamily="34" charset="0"/>
              <a:buChar char="•"/>
              <a:defRPr sz="1598"/>
            </a:lvl4pPr>
            <a:lvl5pPr marL="2815946" indent="-380533">
              <a:buFont typeface="Arial" panose="020B0604020202020204" pitchFamily="34" charset="0"/>
              <a:buChar char="•"/>
              <a:defRPr sz="1598"/>
            </a:lvl5pPr>
          </a:lstStyle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EA57D0EA-E50D-4CA6-802A-3DF787C84864}"/>
              </a:ext>
            </a:extLst>
          </p:cNvPr>
          <p:cNvSpPr txBox="1">
            <a:spLocks/>
          </p:cNvSpPr>
          <p:nvPr/>
        </p:nvSpPr>
        <p:spPr>
          <a:xfrm>
            <a:off x="10576560" y="6168817"/>
            <a:ext cx="1196339" cy="16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mgma.com</a:t>
            </a:r>
            <a:r>
              <a:rPr kumimoji="0" lang="en-US" sz="1065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|</a:t>
            </a:r>
            <a:r>
              <a:rPr kumimoji="0" lang="en-US" sz="1065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fld id="{81D60167-4931-47E6-BA6A-407CBD079E47}" type="slidenum">
              <a:rPr kumimoji="0" sz="1065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pPr marL="16913" marR="0" lvl="0" indent="0" algn="r" defTabSz="1217706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204AF66F-368B-43A4-A9E2-6CACA660BF87}"/>
              </a:ext>
            </a:extLst>
          </p:cNvPr>
          <p:cNvSpPr/>
          <p:nvPr/>
        </p:nvSpPr>
        <p:spPr>
          <a:xfrm>
            <a:off x="10464801" y="6196485"/>
            <a:ext cx="914400" cy="16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7"/>
          </a:p>
        </p:txBody>
      </p:sp>
    </p:spTree>
    <p:extLst>
      <p:ext uri="{BB962C8B-B14F-4D97-AF65-F5344CB8AC3E}">
        <p14:creationId xmlns:p14="http://schemas.microsoft.com/office/powerpoint/2010/main" val="3452260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Layout_Operational 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CE81F-D9DA-4BDD-9CC7-09897A35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203424" cy="6857992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5D2A364-4924-4A65-83ED-0A92D58054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7840" y="5662290"/>
            <a:ext cx="2336800" cy="436067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65"/>
              </a:lnSpc>
              <a:defRPr sz="1332" b="1">
                <a:solidFill>
                  <a:srgbClr val="0E9649"/>
                </a:solidFill>
              </a:defRPr>
            </a:lvl1pPr>
          </a:lstStyle>
          <a:p>
            <a:pPr lvl="0"/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8B23F1A-12E7-41D2-A878-CCEC166B1F32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9E044BE-1920-4CFB-9175-7F96BA0D6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5155" y="1948315"/>
            <a:ext cx="11167744" cy="3643514"/>
          </a:xfrm>
          <a:prstGeom prst="rect">
            <a:avLst/>
          </a:prstGeom>
        </p:spPr>
        <p:txBody>
          <a:bodyPr lIns="0" tIns="0" rIns="0" bIns="0"/>
          <a:lstStyle>
            <a:lvl1pPr marL="243541" indent="-243541">
              <a:lnSpc>
                <a:spcPts val="1864"/>
              </a:lnSpc>
              <a:buClr>
                <a:srgbClr val="0E9649"/>
              </a:buClr>
              <a:buFont typeface="Arial" panose="020B0604020202020204" pitchFamily="34" charset="0"/>
              <a:buChar char="•"/>
              <a:defRPr sz="1598"/>
            </a:lvl1pPr>
            <a:lvl2pPr marL="730624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 b="0"/>
            </a:lvl2pPr>
            <a:lvl3pPr marL="730624" indent="0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None/>
              <a:defRPr sz="1465"/>
            </a:lvl3pPr>
            <a:lvl4pPr marL="2207093" indent="-380533">
              <a:buFont typeface="Arial" panose="020B0604020202020204" pitchFamily="34" charset="0"/>
              <a:buChar char="•"/>
              <a:defRPr sz="1598"/>
            </a:lvl4pPr>
            <a:lvl5pPr marL="2815946" indent="-380533">
              <a:buFont typeface="Arial" panose="020B0604020202020204" pitchFamily="34" charset="0"/>
              <a:buChar char="•"/>
              <a:defRPr sz="1598"/>
            </a:lvl5pPr>
          </a:lstStyle>
          <a:p>
            <a:pPr lvl="0"/>
            <a:r>
              <a:rPr lang="en-US" dirty="0"/>
              <a:t>Insert summary commentary on most important KPI(s)?</a:t>
            </a:r>
          </a:p>
          <a:p>
            <a:pPr lvl="1"/>
            <a:r>
              <a:rPr lang="en-US" dirty="0"/>
              <a:t>KPI #1: performance and brief explanation</a:t>
            </a:r>
          </a:p>
          <a:p>
            <a:pPr lvl="1"/>
            <a:r>
              <a:rPr lang="en-US" dirty="0"/>
              <a:t>KPI #2: performance and brief explanation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something not going well, what are we doing about it?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Include forward looking commentary (forecast, expectation) about metrics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Include other backup material / slides as needed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EC2D64B4-64B4-4F2F-876E-F88580577041}"/>
              </a:ext>
            </a:extLst>
          </p:cNvPr>
          <p:cNvSpPr txBox="1">
            <a:spLocks/>
          </p:cNvSpPr>
          <p:nvPr/>
        </p:nvSpPr>
        <p:spPr>
          <a:xfrm>
            <a:off x="10576560" y="6168817"/>
            <a:ext cx="1196339" cy="16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mgma.com</a:t>
            </a:r>
            <a:r>
              <a:rPr kumimoji="0" lang="en-US" sz="1065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|</a:t>
            </a:r>
            <a:r>
              <a:rPr kumimoji="0" lang="en-US" sz="1065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fld id="{81D60167-4931-47E6-BA6A-407CBD079E47}" type="slidenum">
              <a:rPr kumimoji="0" sz="1065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pPr marL="16913" marR="0" lvl="0" indent="0" algn="r" defTabSz="1217706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03AB506D-37AD-4434-9448-7C982490AFE3}"/>
              </a:ext>
            </a:extLst>
          </p:cNvPr>
          <p:cNvSpPr/>
          <p:nvPr/>
        </p:nvSpPr>
        <p:spPr>
          <a:xfrm>
            <a:off x="10464801" y="6196485"/>
            <a:ext cx="914400" cy="16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7"/>
          </a:p>
        </p:txBody>
      </p:sp>
    </p:spTree>
    <p:extLst>
      <p:ext uri="{BB962C8B-B14F-4D97-AF65-F5344CB8AC3E}">
        <p14:creationId xmlns:p14="http://schemas.microsoft.com/office/powerpoint/2010/main" val="2205367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CE81F-D9DA-4BDD-9CC7-09897A35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4"/>
            <a:ext cx="12203425" cy="685799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5D2A364-4924-4A65-83ED-0A92D58054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7840" y="5662290"/>
            <a:ext cx="2336800" cy="436067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65"/>
              </a:lnSpc>
              <a:defRPr sz="1332" b="1">
                <a:solidFill>
                  <a:srgbClr val="0E9649"/>
                </a:solidFill>
              </a:defRPr>
            </a:lvl1pPr>
          </a:lstStyle>
          <a:p>
            <a:pPr lvl="0"/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8B23F1A-12E7-41D2-A878-CCEC166B1F32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DA3F1EC-99BC-4E9F-8C47-B8749E132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399506"/>
            <a:ext cx="6309784" cy="2773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64"/>
              </a:lnSpc>
              <a:defRPr sz="1598" b="1" cap="all" baseline="0">
                <a:solidFill>
                  <a:srgbClr val="0E9649"/>
                </a:solidFill>
              </a:defRPr>
            </a:lvl1pPr>
            <a:lvl2pPr marL="608853" marR="0" indent="0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9E044BE-1920-4CFB-9175-7F96BA0D6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788492"/>
            <a:ext cx="7457440" cy="2111231"/>
          </a:xfrm>
          <a:prstGeom prst="rect">
            <a:avLst/>
          </a:prstGeom>
        </p:spPr>
        <p:txBody>
          <a:bodyPr lIns="0" tIns="0" rIns="0" bIns="0"/>
          <a:lstStyle>
            <a:lvl1pPr marL="243541" indent="-243541">
              <a:lnSpc>
                <a:spcPts val="1864"/>
              </a:lnSpc>
              <a:buClr>
                <a:srgbClr val="0E9649"/>
              </a:buClr>
              <a:buFont typeface="Arial" panose="020B0604020202020204" pitchFamily="34" charset="0"/>
              <a:buChar char="•"/>
              <a:defRPr sz="1598"/>
            </a:lvl1pPr>
            <a:lvl2pPr marL="730624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2pPr>
            <a:lvl3pPr marL="974165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3pPr>
            <a:lvl4pPr marL="2207093" indent="-380533">
              <a:buFont typeface="Arial" panose="020B0604020202020204" pitchFamily="34" charset="0"/>
              <a:buChar char="•"/>
              <a:defRPr sz="1598"/>
            </a:lvl4pPr>
            <a:lvl5pPr marL="2815946" indent="-380533">
              <a:buFont typeface="Arial" panose="020B0604020202020204" pitchFamily="34" charset="0"/>
              <a:buChar char="•"/>
              <a:defRPr sz="1598"/>
            </a:lvl5pPr>
          </a:lstStyle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84C1F8E2-8DEA-4F08-8922-3BA8AF3BD130}"/>
              </a:ext>
            </a:extLst>
          </p:cNvPr>
          <p:cNvSpPr txBox="1">
            <a:spLocks/>
          </p:cNvSpPr>
          <p:nvPr/>
        </p:nvSpPr>
        <p:spPr>
          <a:xfrm>
            <a:off x="10576560" y="6168817"/>
            <a:ext cx="1196339" cy="16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mgma.com</a:t>
            </a:r>
            <a:r>
              <a:rPr kumimoji="0" lang="en-US" sz="1065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|</a:t>
            </a:r>
            <a:r>
              <a:rPr kumimoji="0" lang="en-US" sz="1065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fld id="{81D60167-4931-47E6-BA6A-407CBD079E47}" type="slidenum">
              <a:rPr kumimoji="0" sz="1065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pPr marL="16913" marR="0" lvl="0" indent="0" algn="r" defTabSz="1217706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10FF52DF-F882-4E7E-ABB7-31F92560D188}"/>
              </a:ext>
            </a:extLst>
          </p:cNvPr>
          <p:cNvSpPr/>
          <p:nvPr/>
        </p:nvSpPr>
        <p:spPr>
          <a:xfrm>
            <a:off x="10464801" y="6196485"/>
            <a:ext cx="914400" cy="16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7"/>
          </a:p>
        </p:txBody>
      </p:sp>
    </p:spTree>
    <p:extLst>
      <p:ext uri="{BB962C8B-B14F-4D97-AF65-F5344CB8AC3E}">
        <p14:creationId xmlns:p14="http://schemas.microsoft.com/office/powerpoint/2010/main" val="170576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 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CE81F-D9DA-4BDD-9CC7-09897A35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5"/>
            <a:ext cx="12203425" cy="6857993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5D2A364-4924-4A65-83ED-0A92D58054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7840" y="5662290"/>
            <a:ext cx="2336800" cy="436067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65"/>
              </a:lnSpc>
              <a:defRPr sz="1332" b="1">
                <a:solidFill>
                  <a:srgbClr val="0E9649"/>
                </a:solidFill>
              </a:defRPr>
            </a:lvl1pPr>
          </a:lstStyle>
          <a:p>
            <a:pPr lvl="0"/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8B23F1A-12E7-41D2-A878-CCEC166B1F32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DA3F1EC-99BC-4E9F-8C47-B8749E132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08848"/>
            <a:ext cx="6309784" cy="2773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64"/>
              </a:lnSpc>
              <a:defRPr sz="1598" b="1" cap="all" baseline="0">
                <a:solidFill>
                  <a:srgbClr val="0E9649"/>
                </a:solidFill>
              </a:defRPr>
            </a:lvl1pPr>
            <a:lvl2pPr marL="608853" marR="0" indent="0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USE FOR TABLE, CHARTS OR IMAGES (WITH LOGO)</a:t>
            </a: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F081FBE8-8AAE-494A-B1FC-BFBBFA1B3D4F}"/>
              </a:ext>
            </a:extLst>
          </p:cNvPr>
          <p:cNvSpPr txBox="1">
            <a:spLocks/>
          </p:cNvSpPr>
          <p:nvPr/>
        </p:nvSpPr>
        <p:spPr>
          <a:xfrm>
            <a:off x="10576560" y="6168817"/>
            <a:ext cx="1196339" cy="16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mgma.com</a:t>
            </a:r>
            <a:r>
              <a:rPr kumimoji="0" lang="en-US" sz="1065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|</a:t>
            </a:r>
            <a:r>
              <a:rPr kumimoji="0" lang="en-US" sz="1065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fld id="{81D60167-4931-47E6-BA6A-407CBD079E47}" type="slidenum">
              <a:rPr kumimoji="0" sz="1065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pPr marL="16913" marR="0" lvl="0" indent="0" algn="r" defTabSz="1217706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CCFF4354-B095-4878-A38B-63C18FA81E95}"/>
              </a:ext>
            </a:extLst>
          </p:cNvPr>
          <p:cNvSpPr/>
          <p:nvPr/>
        </p:nvSpPr>
        <p:spPr>
          <a:xfrm>
            <a:off x="10464801" y="6196485"/>
            <a:ext cx="914400" cy="16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7"/>
          </a:p>
        </p:txBody>
      </p:sp>
    </p:spTree>
    <p:extLst>
      <p:ext uri="{BB962C8B-B14F-4D97-AF65-F5344CB8AC3E}">
        <p14:creationId xmlns:p14="http://schemas.microsoft.com/office/powerpoint/2010/main" val="253301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v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03433" cy="6857997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4A55306-CB92-4383-9565-1D930D5EEA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A3BD5A00-0647-42B0-8145-9DA0E7015677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14589-7A23-F704-C4ED-A03940B33734}"/>
              </a:ext>
            </a:extLst>
          </p:cNvPr>
          <p:cNvSpPr/>
          <p:nvPr/>
        </p:nvSpPr>
        <p:spPr>
          <a:xfrm>
            <a:off x="556259" y="4807670"/>
            <a:ext cx="6555741" cy="1065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2BED12A-FA3C-DCD2-D44C-D7C4553CB2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41" y="4837069"/>
            <a:ext cx="6502400" cy="103583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OF THE SLIDES HERE</a:t>
            </a:r>
          </a:p>
        </p:txBody>
      </p:sp>
    </p:spTree>
    <p:extLst>
      <p:ext uri="{BB962C8B-B14F-4D97-AF65-F5344CB8AC3E}">
        <p14:creationId xmlns:p14="http://schemas.microsoft.com/office/powerpoint/2010/main" val="1040769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 Blank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CE81F-D9DA-4BDD-9CC7-09897A35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"/>
            <a:ext cx="12203424" cy="6857993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5D2A364-4924-4A65-83ED-0A92D58054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7840" y="5662290"/>
            <a:ext cx="2336800" cy="436067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65"/>
              </a:lnSpc>
              <a:defRPr sz="1332" b="1">
                <a:solidFill>
                  <a:srgbClr val="0E9649"/>
                </a:solidFill>
              </a:defRPr>
            </a:lvl1pPr>
          </a:lstStyle>
          <a:p>
            <a:pPr lvl="0"/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8B23F1A-12E7-41D2-A878-CCEC166B1F32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DA3F1EC-99BC-4E9F-8C47-B8749E132A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08848"/>
            <a:ext cx="6309784" cy="2773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64"/>
              </a:lnSpc>
              <a:defRPr sz="1598" b="1" cap="all" baseline="0">
                <a:solidFill>
                  <a:srgbClr val="0E9649"/>
                </a:solidFill>
              </a:defRPr>
            </a:lvl1pPr>
            <a:lvl2pPr marL="608853" marR="0" indent="0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USE FOR TABLE, CHARTS OR IMAGES (WITH LOGO)</a:t>
            </a: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B616A778-C100-4FC1-96CA-37E593CC33D5}"/>
              </a:ext>
            </a:extLst>
          </p:cNvPr>
          <p:cNvSpPr txBox="1">
            <a:spLocks/>
          </p:cNvSpPr>
          <p:nvPr/>
        </p:nvSpPr>
        <p:spPr>
          <a:xfrm>
            <a:off x="10576560" y="6168817"/>
            <a:ext cx="1196339" cy="16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mgma.com</a:t>
            </a:r>
            <a:r>
              <a:rPr kumimoji="0" lang="en-US" sz="1065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|</a:t>
            </a:r>
            <a:r>
              <a:rPr kumimoji="0" lang="en-US" sz="1065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fld id="{81D60167-4931-47E6-BA6A-407CBD079E47}" type="slidenum">
              <a:rPr kumimoji="0" sz="1065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pPr marL="16913" marR="0" lvl="0" indent="0" algn="r" defTabSz="1217706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7D8B28EE-2219-458A-9C01-7965AF124BF8}"/>
              </a:ext>
            </a:extLst>
          </p:cNvPr>
          <p:cNvSpPr/>
          <p:nvPr/>
        </p:nvSpPr>
        <p:spPr>
          <a:xfrm>
            <a:off x="10464801" y="6196485"/>
            <a:ext cx="914400" cy="16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7"/>
          </a:p>
        </p:txBody>
      </p:sp>
    </p:spTree>
    <p:extLst>
      <p:ext uri="{BB962C8B-B14F-4D97-AF65-F5344CB8AC3E}">
        <p14:creationId xmlns:p14="http://schemas.microsoft.com/office/powerpoint/2010/main" val="595359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 Generic Cover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203433" cy="6857999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768E843-1C2E-4275-9C27-20C544A6F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849647"/>
            <a:ext cx="6502400" cy="100802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68BDB21-99AB-423D-97FD-FA54A9384BB6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0D498C-21C1-4BDE-976E-FDD090DDCA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</p:spTree>
    <p:extLst>
      <p:ext uri="{BB962C8B-B14F-4D97-AF65-F5344CB8AC3E}">
        <p14:creationId xmlns:p14="http://schemas.microsoft.com/office/powerpoint/2010/main" val="182374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 Generic Cover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03433" cy="6857997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768E843-1C2E-4275-9C27-20C544A6F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849647"/>
            <a:ext cx="6502400" cy="100802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68BDB21-99AB-423D-97FD-FA54A9384BB6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0D498C-21C1-4BDE-976E-FDD090DDCA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</p:spTree>
    <p:extLst>
      <p:ext uri="{BB962C8B-B14F-4D97-AF65-F5344CB8AC3E}">
        <p14:creationId xmlns:p14="http://schemas.microsoft.com/office/powerpoint/2010/main" val="4185999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 Generic Cover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203431" cy="6857997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768E843-1C2E-4275-9C27-20C544A6F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849647"/>
            <a:ext cx="6502400" cy="100802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68BDB21-99AB-423D-97FD-FA54A9384BB6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0D498C-21C1-4BDE-976E-FDD090DDCA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</p:spTree>
    <p:extLst>
      <p:ext uri="{BB962C8B-B14F-4D97-AF65-F5344CB8AC3E}">
        <p14:creationId xmlns:p14="http://schemas.microsoft.com/office/powerpoint/2010/main" val="822545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 Generic Cover 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203431" cy="685799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768E843-1C2E-4275-9C27-20C544A6F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849647"/>
            <a:ext cx="6502400" cy="100802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68BDB21-99AB-423D-97FD-FA54A9384BB6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0D498C-21C1-4BDE-976E-FDD090DDCA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</p:spTree>
    <p:extLst>
      <p:ext uri="{BB962C8B-B14F-4D97-AF65-F5344CB8AC3E}">
        <p14:creationId xmlns:p14="http://schemas.microsoft.com/office/powerpoint/2010/main" val="3089911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 Generic Cover 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203431" cy="685799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768E843-1C2E-4275-9C27-20C544A6F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849647"/>
            <a:ext cx="6502400" cy="100802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68BDB21-99AB-423D-97FD-FA54A9384BB6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0D498C-21C1-4BDE-976E-FDD090DDCA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</p:spTree>
    <p:extLst>
      <p:ext uri="{BB962C8B-B14F-4D97-AF65-F5344CB8AC3E}">
        <p14:creationId xmlns:p14="http://schemas.microsoft.com/office/powerpoint/2010/main" val="4271065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 Generic Cover Layou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203431" cy="685799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768E843-1C2E-4275-9C27-20C544A6F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849647"/>
            <a:ext cx="6502400" cy="100802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68BDB21-99AB-423D-97FD-FA54A9384BB6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0D498C-21C1-4BDE-976E-FDD090DDCA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</p:spTree>
    <p:extLst>
      <p:ext uri="{BB962C8B-B14F-4D97-AF65-F5344CB8AC3E}">
        <p14:creationId xmlns:p14="http://schemas.microsoft.com/office/powerpoint/2010/main" val="3013702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 Generic Cover Layout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203431" cy="685799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768E843-1C2E-4275-9C27-20C544A6F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849647"/>
            <a:ext cx="6502400" cy="100802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68BDB21-99AB-423D-97FD-FA54A9384BB6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0D498C-21C1-4BDE-976E-FDD090DDCA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</p:spTree>
    <p:extLst>
      <p:ext uri="{BB962C8B-B14F-4D97-AF65-F5344CB8AC3E}">
        <p14:creationId xmlns:p14="http://schemas.microsoft.com/office/powerpoint/2010/main" val="1877287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Generic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CE81F-D9DA-4BDD-9CC7-09897A35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5"/>
            <a:ext cx="12203425" cy="6857993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18B23F1A-12E7-41D2-A878-CCEC166B1F32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4BDBF1-6F2E-4D45-AE7F-46F021DB5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62725"/>
            <a:ext cx="8128000" cy="38476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462"/>
              </a:lnSpc>
              <a:defRPr sz="3196" b="1" cap="all" baseline="0">
                <a:solidFill>
                  <a:srgbClr val="0E964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ENTER TITLE HERE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2970178D-AF05-4190-9DC2-17570CE62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399506"/>
            <a:ext cx="6309784" cy="2773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64"/>
              </a:lnSpc>
              <a:defRPr sz="1598" b="1" cap="all" baseline="0">
                <a:solidFill>
                  <a:srgbClr val="0E9649"/>
                </a:solidFill>
              </a:defRPr>
            </a:lvl1pPr>
            <a:lvl2pPr marL="608853" marR="0" indent="0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1EEAEA2B-B7E3-41DD-993F-6C9CB98A9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788492"/>
            <a:ext cx="7457440" cy="2111231"/>
          </a:xfrm>
          <a:prstGeom prst="rect">
            <a:avLst/>
          </a:prstGeom>
        </p:spPr>
        <p:txBody>
          <a:bodyPr lIns="0" tIns="0" rIns="0" bIns="0"/>
          <a:lstStyle>
            <a:lvl1pPr marL="243541" indent="-243541">
              <a:lnSpc>
                <a:spcPts val="1864"/>
              </a:lnSpc>
              <a:buClr>
                <a:srgbClr val="0E9649"/>
              </a:buClr>
              <a:buFont typeface="Arial" panose="020B0604020202020204" pitchFamily="34" charset="0"/>
              <a:buChar char="•"/>
              <a:defRPr sz="1598"/>
            </a:lvl1pPr>
            <a:lvl2pPr marL="730624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2pPr>
            <a:lvl3pPr marL="974165" indent="-243541">
              <a:lnSpc>
                <a:spcPts val="1731"/>
              </a:lnSpc>
              <a:buClr>
                <a:srgbClr val="0E9649"/>
              </a:buClr>
              <a:buFont typeface="Courier New" panose="02070309020205020404" pitchFamily="49" charset="0"/>
              <a:buChar char="o"/>
              <a:defRPr sz="1465"/>
            </a:lvl3pPr>
            <a:lvl4pPr marL="2207093" indent="-380533">
              <a:buFont typeface="Arial" panose="020B0604020202020204" pitchFamily="34" charset="0"/>
              <a:buChar char="•"/>
              <a:defRPr sz="1598"/>
            </a:lvl4pPr>
            <a:lvl5pPr marL="2815946" indent="-380533">
              <a:buFont typeface="Arial" panose="020B0604020202020204" pitchFamily="34" charset="0"/>
              <a:buChar char="•"/>
              <a:defRPr sz="1598"/>
            </a:lvl5pPr>
          </a:lstStyle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 Level 1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992697EE-8DD5-4134-BFC5-2ED1DBF21AFC}"/>
              </a:ext>
            </a:extLst>
          </p:cNvPr>
          <p:cNvSpPr txBox="1">
            <a:spLocks/>
          </p:cNvSpPr>
          <p:nvPr/>
        </p:nvSpPr>
        <p:spPr>
          <a:xfrm>
            <a:off x="10576560" y="6168817"/>
            <a:ext cx="1196339" cy="16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mgma.com</a:t>
            </a:r>
            <a:r>
              <a:rPr kumimoji="0" lang="en-US" sz="1065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|</a:t>
            </a:r>
            <a:r>
              <a:rPr kumimoji="0" lang="en-US" sz="1065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fld id="{81D60167-4931-47E6-BA6A-407CBD079E47}" type="slidenum">
              <a:rPr kumimoji="0" sz="1065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pPr marL="16913" marR="0" lvl="0" indent="0" algn="r" defTabSz="1217706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id="{88F2F4A6-250B-420A-BD43-DEAE04521EDA}"/>
              </a:ext>
            </a:extLst>
          </p:cNvPr>
          <p:cNvSpPr/>
          <p:nvPr/>
        </p:nvSpPr>
        <p:spPr>
          <a:xfrm>
            <a:off x="10464801" y="6196485"/>
            <a:ext cx="914400" cy="16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7"/>
          </a:p>
        </p:txBody>
      </p:sp>
    </p:spTree>
    <p:extLst>
      <p:ext uri="{BB962C8B-B14F-4D97-AF65-F5344CB8AC3E}">
        <p14:creationId xmlns:p14="http://schemas.microsoft.com/office/powerpoint/2010/main" val="351561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. Gene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CE81F-D9DA-4BDD-9CC7-09897A35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5"/>
            <a:ext cx="12203424" cy="6857993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18B23F1A-12E7-41D2-A878-CCEC166B1F32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4BDBF1-6F2E-4D45-AE7F-46F021DB5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62726"/>
            <a:ext cx="5689600" cy="48890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3462"/>
              </a:lnSpc>
              <a:defRPr sz="3196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ENTER TITLE HERE</a:t>
            </a: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7B52F1F4-58EE-4542-B1A9-D362FFF90FE3}"/>
              </a:ext>
            </a:extLst>
          </p:cNvPr>
          <p:cNvSpPr txBox="1">
            <a:spLocks/>
          </p:cNvSpPr>
          <p:nvPr/>
        </p:nvSpPr>
        <p:spPr>
          <a:xfrm>
            <a:off x="10363200" y="6168817"/>
            <a:ext cx="1409699" cy="16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</a:rPr>
              <a:t>mgma.com</a:t>
            </a:r>
            <a:r>
              <a:rPr kumimoji="0" lang="en-US" sz="1065" b="0" i="0" u="none" strike="noStrike" kern="1200" cap="none" spc="-4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10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</a:rPr>
              <a:t>|</a:t>
            </a:r>
            <a:r>
              <a:rPr kumimoji="0" lang="en-US" sz="1065" b="0" i="0" u="none" strike="noStrike" kern="1200" cap="none" spc="-6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fld id="{81D60167-4931-47E6-BA6A-407CBD079E47}" type="slidenum">
              <a:rPr kumimoji="0" sz="1065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</a:rPr>
              <a:pPr marL="16913" marR="0" lvl="0" indent="0" algn="r" defTabSz="1217706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65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9F21D372-DD64-463D-B98B-C84CCE2BC481}"/>
              </a:ext>
            </a:extLst>
          </p:cNvPr>
          <p:cNvSpPr/>
          <p:nvPr/>
        </p:nvSpPr>
        <p:spPr>
          <a:xfrm>
            <a:off x="10363201" y="6196485"/>
            <a:ext cx="1016001" cy="16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7" dirty="0"/>
          </a:p>
        </p:txBody>
      </p:sp>
    </p:spTree>
    <p:extLst>
      <p:ext uri="{BB962C8B-B14F-4D97-AF65-F5344CB8AC3E}">
        <p14:creationId xmlns:p14="http://schemas.microsoft.com/office/powerpoint/2010/main" val="377891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ve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203431" cy="685799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13AD3DB-3A7E-41C5-BB2A-89A657F384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19C5E01B-BABB-4688-BC79-586943273764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6084F0-D66C-A916-377F-FC3DA173C427}"/>
              </a:ext>
            </a:extLst>
          </p:cNvPr>
          <p:cNvSpPr/>
          <p:nvPr/>
        </p:nvSpPr>
        <p:spPr>
          <a:xfrm>
            <a:off x="556259" y="4807670"/>
            <a:ext cx="6555741" cy="1065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6F6153C-BCE9-9F0A-5C5C-78D174D6F2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41" y="4837069"/>
            <a:ext cx="6502400" cy="103583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OF THE SLIDES HERE</a:t>
            </a:r>
          </a:p>
        </p:txBody>
      </p:sp>
    </p:spTree>
    <p:extLst>
      <p:ext uri="{BB962C8B-B14F-4D97-AF65-F5344CB8AC3E}">
        <p14:creationId xmlns:p14="http://schemas.microsoft.com/office/powerpoint/2010/main" val="922068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.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203428" cy="6857995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F0EAFBB0-C078-4AEA-8BA4-49FBB80360AE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46D884B-3178-4EEC-92DC-599A9085DF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44520"/>
            <a:ext cx="7924800" cy="70851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1334618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. Thank Yo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203425" cy="6857995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6C68859D-0F44-4336-B26C-8299041C7DC5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461BEF4-6873-4251-AA0A-FBE541063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44520"/>
            <a:ext cx="7924800" cy="70851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83837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. Thank Yo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"/>
            <a:ext cx="12203425" cy="6857993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6C68859D-0F44-4336-B26C-8299041C7DC5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461BEF4-6873-4251-AA0A-FBE541063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44520"/>
            <a:ext cx="7924800" cy="70851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41126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. Thank You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"/>
            <a:ext cx="12203424" cy="6857993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6C68859D-0F44-4336-B26C-8299041C7DC5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461BEF4-6873-4251-AA0A-FBE541063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44520"/>
            <a:ext cx="7924800" cy="70851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06010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. Thank Yo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"/>
            <a:ext cx="12203424" cy="6857993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6C68859D-0F44-4336-B26C-8299041C7DC5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461BEF4-6873-4251-AA0A-FBE541063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44520"/>
            <a:ext cx="7924800" cy="70851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8918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. Thank You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"/>
            <a:ext cx="12203424" cy="6857993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6C68859D-0F44-4336-B26C-8299041C7DC5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461BEF4-6873-4251-AA0A-FBE541063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44520"/>
            <a:ext cx="7924800" cy="70851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46896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. Thank You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"/>
            <a:ext cx="12203424" cy="6857993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6C68859D-0F44-4336-B26C-8299041C7DC5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461BEF4-6873-4251-AA0A-FBE541063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344520"/>
            <a:ext cx="7924800" cy="70851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4261"/>
              </a:lnSpc>
              <a:defRPr sz="3995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8820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. 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203431" cy="6857996"/>
          </a:xfrm>
          <a:prstGeom prst="rect">
            <a:avLst/>
          </a:prstGeom>
        </p:spPr>
      </p:pic>
      <p:sp>
        <p:nvSpPr>
          <p:cNvPr id="13" name="object 8">
            <a:extLst>
              <a:ext uri="{FF2B5EF4-FFF2-40B4-BE49-F238E27FC236}">
                <a16:creationId xmlns:a16="http://schemas.microsoft.com/office/drawing/2014/main" id="{8BF91AF1-6AF5-4651-AFBC-F8EFB9A40049}"/>
              </a:ext>
            </a:extLst>
          </p:cNvPr>
          <p:cNvSpPr txBox="1">
            <a:spLocks/>
          </p:cNvSpPr>
          <p:nvPr/>
        </p:nvSpPr>
        <p:spPr>
          <a:xfrm>
            <a:off x="6096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1010277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8FE8-E274-1F38-22C5-25635A357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8AFA7-58DE-1A24-4507-224E52DA2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BC967-C79D-040C-D8A2-7A128587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B37D-A3DF-4E1C-A868-7C825573306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3DCE8-34BA-334C-7E15-04950697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28FE4-1453-EF3D-EA66-20EA798A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CFEF-3F42-41BF-B602-5075F05B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3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. Cover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"/>
            <a:ext cx="12203428" cy="685799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13AD3DB-3A7E-41C5-BB2A-89A657F384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19C5E01B-BABB-4688-BC79-586943273764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46B5D-CE73-54CA-71F3-D5932C02EA42}"/>
              </a:ext>
            </a:extLst>
          </p:cNvPr>
          <p:cNvSpPr/>
          <p:nvPr/>
        </p:nvSpPr>
        <p:spPr>
          <a:xfrm>
            <a:off x="556259" y="4807670"/>
            <a:ext cx="6555741" cy="1065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58C3FC9-FCCC-3BDC-AE4C-51524FA3D9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41" y="4837069"/>
            <a:ext cx="6502400" cy="103583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OF THE SLIDES HERE</a:t>
            </a:r>
          </a:p>
        </p:txBody>
      </p:sp>
    </p:spTree>
    <p:extLst>
      <p:ext uri="{BB962C8B-B14F-4D97-AF65-F5344CB8AC3E}">
        <p14:creationId xmlns:p14="http://schemas.microsoft.com/office/powerpoint/2010/main" val="55190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. Cover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203428" cy="6857995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13AD3DB-3A7E-41C5-BB2A-89A657F384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19C5E01B-BABB-4688-BC79-586943273764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D0BF38-B89C-B197-E509-B37FA1B657F8}"/>
              </a:ext>
            </a:extLst>
          </p:cNvPr>
          <p:cNvSpPr/>
          <p:nvPr/>
        </p:nvSpPr>
        <p:spPr>
          <a:xfrm>
            <a:off x="556259" y="4807670"/>
            <a:ext cx="6555741" cy="1065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2E3A0EA-1365-DFC9-8BD3-4967F5087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41" y="4837069"/>
            <a:ext cx="6502400" cy="103583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OF THE SLIDES HERE</a:t>
            </a:r>
          </a:p>
        </p:txBody>
      </p:sp>
    </p:spTree>
    <p:extLst>
      <p:ext uri="{BB962C8B-B14F-4D97-AF65-F5344CB8AC3E}">
        <p14:creationId xmlns:p14="http://schemas.microsoft.com/office/powerpoint/2010/main" val="246175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ver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"/>
            <a:ext cx="12203428" cy="685799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21B8BCA-C30E-478D-8993-AA6F9D0A98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FAC4E8E-64EF-4E1B-8FB3-E45F66B40D83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B37D01-C11E-1F82-AE1D-1002A1518B75}"/>
              </a:ext>
            </a:extLst>
          </p:cNvPr>
          <p:cNvSpPr/>
          <p:nvPr/>
        </p:nvSpPr>
        <p:spPr>
          <a:xfrm>
            <a:off x="556259" y="4807670"/>
            <a:ext cx="6555741" cy="1065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641869E-015F-B5F6-94B5-10A78D04B7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41" y="4837069"/>
            <a:ext cx="6502400" cy="103583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OF THE SLIDES HERE</a:t>
            </a:r>
          </a:p>
        </p:txBody>
      </p:sp>
    </p:spTree>
    <p:extLst>
      <p:ext uri="{BB962C8B-B14F-4D97-AF65-F5344CB8AC3E}">
        <p14:creationId xmlns:p14="http://schemas.microsoft.com/office/powerpoint/2010/main" val="334819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ver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203428" cy="6857995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D280BE7-96F9-4694-8066-20005A8C51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4162B64-92DA-4AD8-83AF-55B146FDCAC0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E8094F-6BAE-B14E-06D7-AECB430739F8}"/>
              </a:ext>
            </a:extLst>
          </p:cNvPr>
          <p:cNvSpPr/>
          <p:nvPr/>
        </p:nvSpPr>
        <p:spPr>
          <a:xfrm>
            <a:off x="556259" y="4807670"/>
            <a:ext cx="6555741" cy="1065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3971FF5-3E19-6FA3-0C2D-5B142FC07C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41" y="4837069"/>
            <a:ext cx="6502400" cy="103583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OF THE SLIDES HERE</a:t>
            </a:r>
          </a:p>
        </p:txBody>
      </p:sp>
    </p:spTree>
    <p:extLst>
      <p:ext uri="{BB962C8B-B14F-4D97-AF65-F5344CB8AC3E}">
        <p14:creationId xmlns:p14="http://schemas.microsoft.com/office/powerpoint/2010/main" val="166533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ver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203425" cy="6857995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582C570-5128-4A76-B358-677785152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D1C492FA-2B03-4485-A3A0-13C09632BFF2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B18F9D-9D31-2375-F6B1-FD4E5D01A8F1}"/>
              </a:ext>
            </a:extLst>
          </p:cNvPr>
          <p:cNvSpPr/>
          <p:nvPr/>
        </p:nvSpPr>
        <p:spPr>
          <a:xfrm>
            <a:off x="556259" y="4807670"/>
            <a:ext cx="6555741" cy="1065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DE6227D-E0A3-1387-76F0-BC88BF34C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41" y="4837069"/>
            <a:ext cx="6502400" cy="103583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OF THE SLIDES HERE</a:t>
            </a:r>
          </a:p>
        </p:txBody>
      </p:sp>
    </p:spTree>
    <p:extLst>
      <p:ext uri="{BB962C8B-B14F-4D97-AF65-F5344CB8AC3E}">
        <p14:creationId xmlns:p14="http://schemas.microsoft.com/office/powerpoint/2010/main" val="51772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ver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7F60B-3379-4863-AECF-6977D5EF9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"/>
            <a:ext cx="12203424" cy="6857993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84FD14-ED87-4B0A-99E0-21804BA98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966714"/>
            <a:ext cx="6502400" cy="53142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2131"/>
              </a:lnSpc>
              <a:defRPr sz="1864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Department name goes here | MONTH 2025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929DAAB1-6A30-4395-B267-7CCF8739FFB1}"/>
              </a:ext>
            </a:extLst>
          </p:cNvPr>
          <p:cNvSpPr txBox="1">
            <a:spLocks/>
          </p:cNvSpPr>
          <p:nvPr/>
        </p:nvSpPr>
        <p:spPr>
          <a:xfrm>
            <a:off x="9550401" y="6196485"/>
            <a:ext cx="2085340" cy="143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3" marR="0" lvl="0" indent="0" algn="r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©MGMA.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All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rights</a:t>
            </a:r>
            <a:r>
              <a:rPr kumimoji="0" lang="en-US" sz="932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lang="en-US" sz="932" b="0" i="0" u="none" strike="noStrike" kern="1200" cap="none" spc="-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</a:rPr>
              <a:t>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BA197C-80B6-F1B7-277A-317A4F5CA466}"/>
              </a:ext>
            </a:extLst>
          </p:cNvPr>
          <p:cNvSpPr/>
          <p:nvPr/>
        </p:nvSpPr>
        <p:spPr>
          <a:xfrm>
            <a:off x="556259" y="4807670"/>
            <a:ext cx="6555741" cy="1065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3142864-49AC-F5E6-083D-3F8FE8A356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741" y="4837069"/>
            <a:ext cx="6502400" cy="103583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 OF THE SLIDES HERE</a:t>
            </a:r>
          </a:p>
        </p:txBody>
      </p:sp>
    </p:spTree>
    <p:extLst>
      <p:ext uri="{BB962C8B-B14F-4D97-AF65-F5344CB8AC3E}">
        <p14:creationId xmlns:p14="http://schemas.microsoft.com/office/powerpoint/2010/main" val="34954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27EB3-3D59-4871-9F87-3CD974E30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0" y="6270292"/>
            <a:ext cx="2743200" cy="36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rgbClr val="1F2A44"/>
                </a:solidFill>
              </a:defRPr>
            </a:lvl1pPr>
          </a:lstStyle>
          <a:p>
            <a:fld id="{1B47CFEF-3F42-41BF-B602-5075F05B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3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608853" eaLnBrk="1" hangingPunct="1">
        <a:defRPr>
          <a:latin typeface="+mn-lt"/>
          <a:ea typeface="+mn-ea"/>
          <a:cs typeface="+mn-cs"/>
        </a:defRPr>
      </a:lvl2pPr>
      <a:lvl3pPr marL="1217706" eaLnBrk="1" hangingPunct="1">
        <a:defRPr>
          <a:latin typeface="+mn-lt"/>
          <a:ea typeface="+mn-ea"/>
          <a:cs typeface="+mn-cs"/>
        </a:defRPr>
      </a:lvl3pPr>
      <a:lvl4pPr marL="1826560" eaLnBrk="1" hangingPunct="1">
        <a:defRPr>
          <a:latin typeface="+mn-lt"/>
          <a:ea typeface="+mn-ea"/>
          <a:cs typeface="+mn-cs"/>
        </a:defRPr>
      </a:lvl4pPr>
      <a:lvl5pPr marL="2435413" eaLnBrk="1" hangingPunct="1">
        <a:defRPr>
          <a:latin typeface="+mn-lt"/>
          <a:ea typeface="+mn-ea"/>
          <a:cs typeface="+mn-cs"/>
        </a:defRPr>
      </a:lvl5pPr>
      <a:lvl6pPr marL="3044266" eaLnBrk="1" hangingPunct="1">
        <a:defRPr>
          <a:latin typeface="+mn-lt"/>
          <a:ea typeface="+mn-ea"/>
          <a:cs typeface="+mn-cs"/>
        </a:defRPr>
      </a:lvl6pPr>
      <a:lvl7pPr marL="3653119" eaLnBrk="1" hangingPunct="1">
        <a:defRPr>
          <a:latin typeface="+mn-lt"/>
          <a:ea typeface="+mn-ea"/>
          <a:cs typeface="+mn-cs"/>
        </a:defRPr>
      </a:lvl7pPr>
      <a:lvl8pPr marL="4261973" eaLnBrk="1" hangingPunct="1">
        <a:defRPr>
          <a:latin typeface="+mn-lt"/>
          <a:ea typeface="+mn-ea"/>
          <a:cs typeface="+mn-cs"/>
        </a:defRPr>
      </a:lvl8pPr>
      <a:lvl9pPr marL="487082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608853" eaLnBrk="1" hangingPunct="1">
        <a:defRPr>
          <a:latin typeface="+mn-lt"/>
          <a:ea typeface="+mn-ea"/>
          <a:cs typeface="+mn-cs"/>
        </a:defRPr>
      </a:lvl2pPr>
      <a:lvl3pPr marL="1217706" eaLnBrk="1" hangingPunct="1">
        <a:defRPr>
          <a:latin typeface="+mn-lt"/>
          <a:ea typeface="+mn-ea"/>
          <a:cs typeface="+mn-cs"/>
        </a:defRPr>
      </a:lvl3pPr>
      <a:lvl4pPr marL="1826560" eaLnBrk="1" hangingPunct="1">
        <a:defRPr>
          <a:latin typeface="+mn-lt"/>
          <a:ea typeface="+mn-ea"/>
          <a:cs typeface="+mn-cs"/>
        </a:defRPr>
      </a:lvl4pPr>
      <a:lvl5pPr marL="2435413" eaLnBrk="1" hangingPunct="1">
        <a:defRPr>
          <a:latin typeface="+mn-lt"/>
          <a:ea typeface="+mn-ea"/>
          <a:cs typeface="+mn-cs"/>
        </a:defRPr>
      </a:lvl5pPr>
      <a:lvl6pPr marL="3044266" eaLnBrk="1" hangingPunct="1">
        <a:defRPr>
          <a:latin typeface="+mn-lt"/>
          <a:ea typeface="+mn-ea"/>
          <a:cs typeface="+mn-cs"/>
        </a:defRPr>
      </a:lvl6pPr>
      <a:lvl7pPr marL="3653119" eaLnBrk="1" hangingPunct="1">
        <a:defRPr>
          <a:latin typeface="+mn-lt"/>
          <a:ea typeface="+mn-ea"/>
          <a:cs typeface="+mn-cs"/>
        </a:defRPr>
      </a:lvl7pPr>
      <a:lvl8pPr marL="4261973" eaLnBrk="1" hangingPunct="1">
        <a:defRPr>
          <a:latin typeface="+mn-lt"/>
          <a:ea typeface="+mn-ea"/>
          <a:cs typeface="+mn-cs"/>
        </a:defRPr>
      </a:lvl8pPr>
      <a:lvl9pPr marL="487082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D4AD0C-3F0B-18A0-9645-1874138DC3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6090004"/>
            <a:ext cx="6502400" cy="531429"/>
          </a:xfrm>
        </p:spPr>
        <p:txBody>
          <a:bodyPr/>
          <a:lstStyle/>
          <a:p>
            <a:r>
              <a:rPr lang="en-US" dirty="0"/>
              <a:t>September 2025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9EF88C-CC3F-9B22-1938-F7D8B36A7C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498022"/>
            <a:ext cx="9312821" cy="1035830"/>
          </a:xfrm>
        </p:spPr>
        <p:txBody>
          <a:bodyPr/>
          <a:lstStyle/>
          <a:p>
            <a:r>
              <a:rPr lang="en-US" dirty="0"/>
              <a:t>National and State MGMA Data Collaboration to Elevate Member Value</a:t>
            </a:r>
          </a:p>
        </p:txBody>
      </p:sp>
    </p:spTree>
    <p:extLst>
      <p:ext uri="{BB962C8B-B14F-4D97-AF65-F5344CB8AC3E}">
        <p14:creationId xmlns:p14="http://schemas.microsoft.com/office/powerpoint/2010/main" val="129750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E064B8-8576-02F7-279E-FA5B835D2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942" y="1970299"/>
            <a:ext cx="7668695" cy="410584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406214-3E0A-350A-6603-F2F3EC71D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462725"/>
            <a:ext cx="8877162" cy="384760"/>
          </a:xfrm>
        </p:spPr>
        <p:txBody>
          <a:bodyPr/>
          <a:lstStyle/>
          <a:p>
            <a:r>
              <a:rPr lang="en-US" sz="2800" dirty="0"/>
              <a:t>2025 Management and Staff DataDive </a:t>
            </a:r>
            <a:endParaRPr lang="en-US" sz="2800" b="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80A36D-F31A-D3E0-43EE-63E2CB74C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90740"/>
            <a:ext cx="2210108" cy="17147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701C3C-9CEB-7496-B7A4-4E103D2C6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87" y="3944471"/>
            <a:ext cx="3269153" cy="21642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5CF353-05E6-F49F-153B-6E27F7BA02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67908"/>
            <a:ext cx="9874065" cy="277364"/>
          </a:xfrm>
        </p:spPr>
        <p:txBody>
          <a:bodyPr/>
          <a:lstStyle/>
          <a:p>
            <a:r>
              <a:rPr lang="en-US" sz="1800" dirty="0"/>
              <a:t>Percentage of participating groups per state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25DFFF-9BB0-066E-1B5C-15EF51AB82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4277" t="-8396" r="1"/>
          <a:stretch>
            <a:fillRect/>
          </a:stretch>
        </p:blipFill>
        <p:spPr>
          <a:xfrm>
            <a:off x="9635987" y="1252875"/>
            <a:ext cx="1857613" cy="784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894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DBD8F4-DB26-F060-00DB-20483DE38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462725"/>
            <a:ext cx="9526495" cy="384760"/>
          </a:xfrm>
        </p:spPr>
        <p:txBody>
          <a:bodyPr/>
          <a:lstStyle/>
          <a:p>
            <a:r>
              <a:rPr lang="en-US" sz="2800" dirty="0"/>
              <a:t>2025 Financials &amp; Operations DataDive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6E7D38-E43B-E629-9A69-5FF5DF5EF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278" y="1997760"/>
            <a:ext cx="7592485" cy="4143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04BAED-8B60-F10C-9AB7-3F8D38FA0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913171"/>
            <a:ext cx="2219635" cy="16766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847CB8-3E13-046A-4A80-758FCF0FA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31" y="3857704"/>
            <a:ext cx="3343742" cy="22863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730CBEE-1E47-8113-8B69-416925B511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67908"/>
            <a:ext cx="9874065" cy="277364"/>
          </a:xfrm>
        </p:spPr>
        <p:txBody>
          <a:bodyPr/>
          <a:lstStyle/>
          <a:p>
            <a:r>
              <a:rPr lang="en-US" sz="1800" dirty="0"/>
              <a:t>Percentage of participating groups per state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56F9BB-FC9A-9CE5-7119-8E254D9188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709"/>
          <a:stretch>
            <a:fillRect/>
          </a:stretch>
        </p:blipFill>
        <p:spPr>
          <a:xfrm>
            <a:off x="9515416" y="1343973"/>
            <a:ext cx="1800347" cy="743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657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E40007-7B1C-C4EA-74B0-13024CED5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462725"/>
            <a:ext cx="8659906" cy="384760"/>
          </a:xfrm>
        </p:spPr>
        <p:txBody>
          <a:bodyPr/>
          <a:lstStyle/>
          <a:p>
            <a:r>
              <a:rPr lang="en-US" sz="2800" dirty="0"/>
              <a:t>Specialty participation percentage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38F7A-F99D-4932-DD5B-D92AC73965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59748"/>
            <a:ext cx="10160001" cy="321718"/>
          </a:xfrm>
        </p:spPr>
        <p:txBody>
          <a:bodyPr/>
          <a:lstStyle/>
          <a:p>
            <a:r>
              <a:rPr lang="en-US" sz="1800" dirty="0"/>
              <a:t>States with opportunity: 0-5% participation out of entire market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7B3C8-2B76-050D-C7FB-266DDFC5B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078871"/>
            <a:ext cx="9843247" cy="3010614"/>
          </a:xfrm>
        </p:spPr>
        <p:txBody>
          <a:bodyPr numCol="3"/>
          <a:lstStyle/>
          <a:p>
            <a:pPr marL="274320" indent="-274320" eaLnBrk="1" hangingPunct="1">
              <a:lnSpc>
                <a:spcPts val="1864"/>
              </a:lnSpc>
              <a:spcAft>
                <a:spcPts val="600"/>
              </a:spcAft>
              <a:buNone/>
            </a:pPr>
            <a:r>
              <a:rPr lang="en-US" sz="20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Anesthesiology</a:t>
            </a:r>
            <a:endParaRPr lang="en-US" sz="2000" u="sng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74320" indent="-274320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Rhode Island</a:t>
            </a:r>
          </a:p>
          <a:p>
            <a:pPr marL="274320" indent="-274320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Florida</a:t>
            </a:r>
          </a:p>
          <a:p>
            <a:pPr marL="274320" indent="-274320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Arizona</a:t>
            </a:r>
          </a:p>
          <a:p>
            <a:pPr marL="274320" indent="-274320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Michigan</a:t>
            </a:r>
          </a:p>
          <a:p>
            <a:pPr marL="274320" indent="-274320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New Jersey</a:t>
            </a:r>
          </a:p>
          <a:p>
            <a:pPr marL="274320" indent="-274320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Virginia</a:t>
            </a:r>
          </a:p>
          <a:p>
            <a:pPr marL="274320" indent="-274320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Tennessee</a:t>
            </a:r>
          </a:p>
          <a:p>
            <a:pPr marL="274320" indent="-274320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New York</a:t>
            </a:r>
          </a:p>
          <a:p>
            <a:pPr marL="274320" indent="-274320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Texas</a:t>
            </a:r>
          </a:p>
          <a:p>
            <a:pPr marL="274320" indent="-274320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Georgia</a:t>
            </a:r>
            <a:endParaRPr lang="en-US" sz="2000" dirty="0"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  <a:p>
            <a:pPr marL="274320" indent="-274320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0" indent="0" eaLnBrk="1" hangingPunct="1">
              <a:lnSpc>
                <a:spcPts val="1864"/>
              </a:lnSpc>
              <a:spcAft>
                <a:spcPts val="600"/>
              </a:spcAft>
              <a:buNone/>
            </a:pPr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</a:rPr>
              <a:t>Gastroenterology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Alaska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District of Columbia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Idaho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Wyoming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New Jersey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New York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Connecticut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Arizona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Maryland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Alabama</a:t>
            </a:r>
          </a:p>
          <a:p>
            <a:pPr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</a:rPr>
              <a:t>Radiology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Alabama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Alaska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Connecticut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Idaho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Maryland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Mississippi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Nevada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New Hampshire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New Mexico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</a:rPr>
              <a:t>Oklahoma</a:t>
            </a:r>
          </a:p>
        </p:txBody>
      </p:sp>
    </p:spTree>
    <p:extLst>
      <p:ext uri="{BB962C8B-B14F-4D97-AF65-F5344CB8AC3E}">
        <p14:creationId xmlns:p14="http://schemas.microsoft.com/office/powerpoint/2010/main" val="294951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E1544D-2361-F67C-9BFE-4F0316FFA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Participation Benefit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B937-4A97-3B5A-7C6B-B1D11845BF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Upgraded DataDive platform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30E34-FF13-9CF6-4D83-7C3D318A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53" y="1966146"/>
            <a:ext cx="5091953" cy="3431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8B7F3A-87F1-E23C-ED0C-B54CA777CC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022"/>
          <a:stretch>
            <a:fillRect/>
          </a:stretch>
        </p:blipFill>
        <p:spPr>
          <a:xfrm>
            <a:off x="5767265" y="1189309"/>
            <a:ext cx="5856997" cy="470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37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E0A433-4FED-4D99-3F3C-1F2DBDBE8A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462725"/>
            <a:ext cx="8934824" cy="384760"/>
          </a:xfrm>
        </p:spPr>
        <p:txBody>
          <a:bodyPr/>
          <a:lstStyle/>
          <a:p>
            <a:r>
              <a:rPr lang="en-US" sz="2800" dirty="0"/>
              <a:t>Why collaborate on participation?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E76BD-41B5-768E-382F-CDF239E480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788492"/>
            <a:ext cx="7457440" cy="4058126"/>
          </a:xfrm>
        </p:spPr>
        <p:txBody>
          <a:bodyPr/>
          <a:lstStyle/>
          <a:p>
            <a:pPr marL="246888" indent="-246888" eaLnBrk="1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</a:rPr>
              <a:t>MGMA Data is a powerful tool for your members.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246888" indent="-246888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Data collection can seem daunting, both to those who’ve participated long ago and those new to MGMA Data.</a:t>
            </a:r>
          </a:p>
          <a:p>
            <a:pPr marL="246888" indent="-246888">
              <a:lnSpc>
                <a:spcPct val="100000"/>
              </a:lnSpc>
              <a:spcAft>
                <a:spcPts val="600"/>
              </a:spcAft>
            </a:pPr>
            <a:r>
              <a:rPr lang="en-US" sz="1800" b="1" dirty="0"/>
              <a:t>Your members will look to State MGMAs to show how simple the process is.</a:t>
            </a:r>
          </a:p>
          <a:p>
            <a:pPr marL="246888" indent="-246888"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</a:rPr>
              <a:t>The more participation there is for your state, the better the reports are for your members. </a:t>
            </a:r>
          </a:p>
          <a:p>
            <a:pPr marL="246888" indent="-246888" eaLnBrk="1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When state participation goes up, State </a:t>
            </a:r>
            <a:r>
              <a:rPr lang="en-US" sz="1800" b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MGMAs will be </a:t>
            </a:r>
            <a:r>
              <a:rPr lang="en-US" sz="1800" b="1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the reason for the improved reporting.</a:t>
            </a:r>
          </a:p>
        </p:txBody>
      </p:sp>
    </p:spTree>
    <p:extLst>
      <p:ext uri="{BB962C8B-B14F-4D97-AF65-F5344CB8AC3E}">
        <p14:creationId xmlns:p14="http://schemas.microsoft.com/office/powerpoint/2010/main" val="402538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976C2-947F-57AE-0C03-375937822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6B38D0-3FCB-CEDF-E8B4-F45E499BD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462725"/>
            <a:ext cx="8934824" cy="384760"/>
          </a:xfrm>
        </p:spPr>
        <p:txBody>
          <a:bodyPr/>
          <a:lstStyle/>
          <a:p>
            <a:r>
              <a:rPr lang="en-US" sz="2800" dirty="0"/>
              <a:t>How does Data help your members?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488CC-7269-31D5-7948-A4578194C6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788492"/>
            <a:ext cx="7457440" cy="4058126"/>
          </a:xfrm>
        </p:spPr>
        <p:txBody>
          <a:bodyPr/>
          <a:lstStyle/>
          <a:p>
            <a:pPr marL="246888" indent="-246888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</a:rPr>
              <a:t>Review </a:t>
            </a:r>
            <a:r>
              <a:rPr lang="en-US" sz="1600" b="1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Staffing Ratios:</a:t>
            </a:r>
            <a:r>
              <a:rPr lang="en-US" sz="16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how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</a:rPr>
              <a:t>many support staff are needed</a:t>
            </a:r>
          </a:p>
          <a:p>
            <a:pPr marL="733971" lvl="1" indent="-246888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Verdana" panose="020B0604030504040204" pitchFamily="34" charset="0"/>
              </a:rPr>
              <a:t>Look at staff ratios per employed FTE </a:t>
            </a:r>
            <a:r>
              <a:rPr lang="en-US" sz="1467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physician, per 10,000 work RVUs produced, or 10,000 patients treated</a:t>
            </a:r>
          </a:p>
          <a:p>
            <a:pPr marL="246888" indent="-246888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Set Compensation </a:t>
            </a: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</a:rPr>
              <a:t>Plans: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</a:rPr>
              <a:t>physician and APP salary and wRVU levels for the market</a:t>
            </a:r>
          </a:p>
          <a:p>
            <a:pPr marL="733971" lvl="1" indent="-246888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Observe data for providers based on their geographic location, group ownership</a:t>
            </a:r>
            <a:r>
              <a:rPr lang="en-US" sz="1467" dirty="0">
                <a:solidFill>
                  <a:schemeClr val="tx1"/>
                </a:solidFill>
                <a:latin typeface="Verdana" panose="020B0604030504040204" pitchFamily="34" charset="0"/>
              </a:rPr>
              <a:t>, and metropolitan area</a:t>
            </a:r>
            <a:endParaRPr lang="en-US" sz="1467" dirty="0"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  <a:p>
            <a:pPr marL="246888" indent="-246888" eaLnBrk="1" hangingPunct="1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</a:rPr>
              <a:t>Compare Hourly Wages by State: 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</a:rPr>
              <a:t>review support staff rates to stay competitive</a:t>
            </a:r>
          </a:p>
          <a:p>
            <a:pPr marL="733971" lvl="1" indent="-246888">
              <a:lnSpc>
                <a:spcPts val="1864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Comprehensive data set with full-time, part time </a:t>
            </a:r>
            <a:r>
              <a:rPr lang="en-US" sz="1467" dirty="0">
                <a:solidFill>
                  <a:schemeClr val="tx1"/>
                </a:solidFill>
                <a:latin typeface="Verdana" panose="020B0604030504040204" pitchFamily="34" charset="0"/>
              </a:rPr>
              <a:t>and partial-year employed staff</a:t>
            </a:r>
            <a:endParaRPr lang="en-US" sz="1467" dirty="0"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" name="Picture 5" descr="A medical staff diagram with a stethoscope around the neck&#10;&#10;AI-generated content may be incorrect.">
            <a:extLst>
              <a:ext uri="{FF2B5EF4-FFF2-40B4-BE49-F238E27FC236}">
                <a16:creationId xmlns:a16="http://schemas.microsoft.com/office/drawing/2014/main" id="{56D2436E-9265-7429-EEAD-A10E5D71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758"/>
          <a:stretch>
            <a:fillRect/>
          </a:stretch>
        </p:blipFill>
        <p:spPr>
          <a:xfrm>
            <a:off x="8233804" y="1601898"/>
            <a:ext cx="3281330" cy="365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8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79E59-B7B4-312C-EF9A-D836C36A6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59FB1D-920A-3705-CFA0-CE79044C1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462725"/>
            <a:ext cx="8211671" cy="384760"/>
          </a:xfrm>
        </p:spPr>
        <p:txBody>
          <a:bodyPr/>
          <a:lstStyle/>
          <a:p>
            <a:r>
              <a:rPr lang="en-US" sz="2800" dirty="0"/>
              <a:t>How does Data help your members?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546D1-9023-6A67-1BB0-E6F33706C0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788492"/>
            <a:ext cx="7457440" cy="4058126"/>
          </a:xfrm>
        </p:spPr>
        <p:txBody>
          <a:bodyPr/>
          <a:lstStyle/>
          <a:p>
            <a:pPr marL="246888" indent="-246888" eaLnBrk="1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Recruiting Newly Practicing Physicians: </a:t>
            </a:r>
            <a:r>
              <a:rPr lang="en-US" sz="16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guaranteed compensation that doesn’t include tenured physicians</a:t>
            </a:r>
          </a:p>
          <a:p>
            <a:pPr marL="733971" lvl="1" indent="-2468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Verdana" panose="020B0604030504040204" pitchFamily="34" charset="0"/>
              </a:rPr>
              <a:t>Starting salary figures that are not inflated with productivity incentives</a:t>
            </a:r>
            <a:endParaRPr lang="en-US" sz="1467" dirty="0"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  <a:p>
            <a:pPr marL="246888" indent="-246888" eaLnBrk="1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Physician Stipends</a:t>
            </a: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</a:rPr>
              <a:t> compare rates</a:t>
            </a:r>
            <a:r>
              <a:rPr lang="en-US" sz="16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for medical directorships and on-call</a:t>
            </a:r>
          </a:p>
          <a:p>
            <a:pPr marL="733971" lvl="1" indent="-2468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tx1"/>
                </a:solidFill>
                <a:latin typeface="Verdana" panose="020B0604030504040204" pitchFamily="34" charset="0"/>
              </a:rPr>
              <a:t>Variety of rate types including Annual, Daily, Hourly, Weekend and Holiday pay</a:t>
            </a:r>
            <a:endParaRPr lang="en-US" sz="1467" dirty="0"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  <a:p>
            <a:pPr marL="246888" indent="-246888" eaLnBrk="1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Examine Leadership Benefits: </a:t>
            </a:r>
            <a:r>
              <a:rPr lang="en-US" sz="16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assess compensation, retirement and bonus offered for executives and administrators by state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EE137-A35E-16C5-6361-6D19DE0C3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572" y="2147091"/>
            <a:ext cx="2307435" cy="25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40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A0F4-C1EA-7F8E-D7C1-489F775C0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12012-02C2-7F74-B5B3-468488294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participation benefit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04246-87A0-377A-4BAB-0826C56346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" y="1397967"/>
            <a:ext cx="10225635" cy="211123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cap="all" dirty="0">
                <a:solidFill>
                  <a:srgbClr val="0E9649"/>
                </a:solidFill>
              </a:rPr>
              <a:t>Your members get back what they put in, for free</a:t>
            </a:r>
          </a:p>
          <a:p>
            <a:pPr>
              <a:spcAft>
                <a:spcPts val="600"/>
              </a:spcAft>
            </a:pPr>
            <a:r>
              <a:rPr lang="en-US" dirty="0"/>
              <a:t>Total Compensation</a:t>
            </a:r>
          </a:p>
          <a:p>
            <a:pPr>
              <a:spcAft>
                <a:spcPts val="600"/>
              </a:spcAft>
            </a:pPr>
            <a:r>
              <a:rPr lang="en-US" dirty="0"/>
              <a:t>Work RVUs</a:t>
            </a:r>
          </a:p>
          <a:p>
            <a:pPr>
              <a:spcAft>
                <a:spcPts val="600"/>
              </a:spcAft>
            </a:pPr>
            <a:r>
              <a:rPr lang="en-US" dirty="0"/>
              <a:t>Hourly Rate</a:t>
            </a:r>
          </a:p>
          <a:p>
            <a:pPr>
              <a:spcAft>
                <a:spcPts val="600"/>
              </a:spcAft>
            </a:pPr>
            <a:r>
              <a:rPr lang="en-US" dirty="0"/>
              <a:t>Staffing Ratios</a:t>
            </a:r>
          </a:p>
          <a:p>
            <a:pPr>
              <a:spcAft>
                <a:spcPts val="600"/>
              </a:spcAft>
            </a:pPr>
            <a:r>
              <a:rPr lang="en-US" dirty="0"/>
              <a:t>Expenses</a:t>
            </a:r>
          </a:p>
          <a:p>
            <a:pPr>
              <a:spcAft>
                <a:spcPts val="600"/>
              </a:spcAft>
            </a:pPr>
            <a:r>
              <a:rPr lang="en-US" dirty="0"/>
              <a:t>Days in A/R</a:t>
            </a:r>
          </a:p>
          <a:p>
            <a:pPr>
              <a:spcAft>
                <a:spcPts val="600"/>
              </a:spcAft>
            </a:pPr>
            <a:r>
              <a:rPr lang="en-US" dirty="0"/>
              <a:t>Payer Mix</a:t>
            </a:r>
          </a:p>
          <a:p>
            <a:pPr>
              <a:spcAft>
                <a:spcPts val="600"/>
              </a:spcAft>
            </a:pPr>
            <a:r>
              <a:rPr lang="en-US" dirty="0"/>
              <a:t>Revenue</a:t>
            </a:r>
          </a:p>
          <a:p>
            <a:pPr>
              <a:spcAft>
                <a:spcPts val="600"/>
              </a:spcAft>
            </a:pPr>
            <a:r>
              <a:rPr lang="en-US" dirty="0"/>
              <a:t>Coding Profile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30B18B-6FE8-A8F7-CF45-9CC5C265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506" y="1926367"/>
            <a:ext cx="8008028" cy="4027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5357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EA29E-09F6-01D6-DDFB-FDB6C40196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Narrow down to state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C117E-D0B4-4A07-51B0-32EC28FBC9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788492"/>
            <a:ext cx="4117788" cy="376962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Management and Staff salary data customized by State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Discount on upgrade for State customizations in all other data sets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i="1" dirty="0"/>
              <a:t>Advanced features include custom state groupings,</a:t>
            </a:r>
            <a:br>
              <a:rPr lang="en-US" sz="1800" i="1" dirty="0"/>
            </a:br>
            <a:r>
              <a:rPr lang="en-US" sz="1800" i="1" dirty="0"/>
              <a:t>provider ranking reports and data tools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B72DD46-383A-5E39-C207-4A518D4F0D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461963"/>
            <a:ext cx="8128000" cy="385762"/>
          </a:xfrm>
        </p:spPr>
        <p:txBody>
          <a:bodyPr/>
          <a:lstStyle/>
          <a:p>
            <a:r>
              <a:rPr lang="en-US" dirty="0"/>
              <a:t>Data participation benefit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DD3676-9F10-3CBA-FA53-C8454DBB264D}"/>
              </a:ext>
            </a:extLst>
          </p:cNvPr>
          <p:cNvGrpSpPr/>
          <p:nvPr/>
        </p:nvGrpSpPr>
        <p:grpSpPr>
          <a:xfrm>
            <a:off x="5081128" y="1233774"/>
            <a:ext cx="5487582" cy="5256673"/>
            <a:chOff x="5362023" y="755656"/>
            <a:chExt cx="5487582" cy="525667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28FCBA-9F0B-8D8E-2844-C050BF43A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7664"/>
            <a:stretch>
              <a:fillRect/>
            </a:stretch>
          </p:blipFill>
          <p:spPr>
            <a:xfrm>
              <a:off x="5362023" y="755656"/>
              <a:ext cx="5487582" cy="52566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D27D59D-0606-9BE4-AB46-7B66A8654C84}"/>
                </a:ext>
              </a:extLst>
            </p:cNvPr>
            <p:cNvSpPr/>
            <p:nvPr/>
          </p:nvSpPr>
          <p:spPr>
            <a:xfrm>
              <a:off x="5362023" y="2015598"/>
              <a:ext cx="2802965" cy="3948920"/>
            </a:xfrm>
            <a:prstGeom prst="roundRect">
              <a:avLst/>
            </a:prstGeom>
            <a:noFill/>
            <a:ln w="5715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238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AD9B04-63DE-26B1-15CA-C92455FCA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Getting the word 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299AE-9017-FCE4-2A42-9DDF2DFE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17769"/>
            <a:ext cx="7457440" cy="2111231"/>
          </a:xfrm>
        </p:spPr>
        <p:txBody>
          <a:bodyPr/>
          <a:lstStyle/>
          <a:p>
            <a:r>
              <a:rPr lang="en-US" dirty="0"/>
              <a:t>National can help! We have compiled website graphics, newsletter banners and full participation copy </a:t>
            </a:r>
          </a:p>
        </p:txBody>
      </p:sp>
      <p:pic>
        <p:nvPicPr>
          <p:cNvPr id="6" name="Picture 5" descr="A person sitting at a desk using a computer&#10;&#10;AI-generated content may be incorrect.">
            <a:extLst>
              <a:ext uri="{FF2B5EF4-FFF2-40B4-BE49-F238E27FC236}">
                <a16:creationId xmlns:a16="http://schemas.microsoft.com/office/drawing/2014/main" id="{20B06524-1875-8818-B9AB-5625A335A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39" y="2179544"/>
            <a:ext cx="7115084" cy="3723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179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86F8C-7C38-5EB2-1AC1-5EF75C945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EA32B-A761-78BF-A006-395A6FE303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11717"/>
            <a:ext cx="11380342" cy="426670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/>
              <a:t>MGMA Data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State Participation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Data Benefits to Members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300483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4F896-EEB0-F9CD-FB5F-9DBB0F70A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69F08-BCC5-48B0-F9D2-A851E5048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else?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D1CD9-A421-C28D-4B2E-00C72E0BA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Help us help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EC25E-4939-C1BD-C33B-CAD2D77A45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451101"/>
            <a:ext cx="8510494" cy="316600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800" i="1" dirty="0"/>
              <a:t>How else can MGMA support States to facilitate benchmarking and data collection in the upcoming year?</a:t>
            </a:r>
          </a:p>
        </p:txBody>
      </p:sp>
    </p:spTree>
    <p:extLst>
      <p:ext uri="{BB962C8B-B14F-4D97-AF65-F5344CB8AC3E}">
        <p14:creationId xmlns:p14="http://schemas.microsoft.com/office/powerpoint/2010/main" val="2453055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8F5B4-FC07-D39F-8F0B-430324EFE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F38529-BACD-5BEF-0222-F09FB8056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MGMA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5734E6-4945-E7F2-64D9-2EBE09962C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17769"/>
            <a:ext cx="7457440" cy="2111231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Since 1956, National MGMA has been collecting and reporting data on Cost and Compensation for medical practices.</a:t>
            </a:r>
          </a:p>
          <a:p>
            <a:endParaRPr lang="en-US" sz="18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</a:rPr>
              <a:t>2025 Participation Counts:</a:t>
            </a:r>
          </a:p>
          <a:p>
            <a:endParaRPr lang="en-US" sz="18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A735CC7-17CA-78A1-C000-E80816010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088667"/>
              </p:ext>
            </p:extLst>
          </p:nvPr>
        </p:nvGraphicFramePr>
        <p:xfrm>
          <a:off x="1229111" y="2503862"/>
          <a:ext cx="8127999" cy="2291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343116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78282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62288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Groups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Individuals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89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Physician and APP Compensation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8,040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220,141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293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Management and Staff Compensation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4,317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198,700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66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Financials and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4,361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~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48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87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BD6983-26E9-7757-83B9-2FF0B3966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299" y="309127"/>
            <a:ext cx="3543795" cy="6239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EEA7D6-62CD-63C2-3C2A-C8A20F587054}"/>
              </a:ext>
            </a:extLst>
          </p:cNvPr>
          <p:cNvSpPr txBox="1">
            <a:spLocks/>
          </p:cNvSpPr>
          <p:nvPr/>
        </p:nvSpPr>
        <p:spPr>
          <a:xfrm>
            <a:off x="609600" y="1399506"/>
            <a:ext cx="6309784" cy="277364"/>
          </a:xfrm>
          <a:prstGeom prst="rect">
            <a:avLst/>
          </a:prstGeom>
        </p:spPr>
        <p:txBody>
          <a:bodyPr lIns="0" tIns="0" rIns="0" bIns="0"/>
          <a:lstStyle>
            <a:lvl1pPr marL="0" eaLnBrk="1" hangingPunct="1">
              <a:lnSpc>
                <a:spcPts val="1864"/>
              </a:lnSpc>
              <a:defRPr sz="1598" b="1" cap="all" baseline="0">
                <a:solidFill>
                  <a:srgbClr val="0E9649"/>
                </a:solidFill>
                <a:latin typeface="+mn-lt"/>
                <a:ea typeface="+mn-ea"/>
                <a:cs typeface="+mn-cs"/>
              </a:defRPr>
            </a:lvl1pPr>
            <a:lvl2pPr marL="608853" marR="0" indent="0" defTabSz="12177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</a:defRPr>
            </a:lvl2pPr>
            <a:lvl3pPr marL="1217706" eaLnBrk="1" hangingPunct="1">
              <a:defRPr>
                <a:latin typeface="+mn-lt"/>
                <a:ea typeface="+mn-ea"/>
                <a:cs typeface="+mn-cs"/>
              </a:defRPr>
            </a:lvl3pPr>
            <a:lvl4pPr marL="1826560" eaLnBrk="1" hangingPunct="1">
              <a:defRPr>
                <a:latin typeface="+mn-lt"/>
                <a:ea typeface="+mn-ea"/>
                <a:cs typeface="+mn-cs"/>
              </a:defRPr>
            </a:lvl4pPr>
            <a:lvl5pPr marL="2435413" eaLnBrk="1" hangingPunct="1">
              <a:defRPr>
                <a:latin typeface="+mn-lt"/>
                <a:ea typeface="+mn-ea"/>
                <a:cs typeface="+mn-cs"/>
              </a:defRPr>
            </a:lvl5pPr>
            <a:lvl6pPr marL="3044266" eaLnBrk="1" hangingPunct="1">
              <a:defRPr>
                <a:latin typeface="+mn-lt"/>
                <a:ea typeface="+mn-ea"/>
                <a:cs typeface="+mn-cs"/>
              </a:defRPr>
            </a:lvl6pPr>
            <a:lvl7pPr marL="3653119" eaLnBrk="1" hangingPunct="1">
              <a:defRPr>
                <a:latin typeface="+mn-lt"/>
                <a:ea typeface="+mn-ea"/>
                <a:cs typeface="+mn-cs"/>
              </a:defRPr>
            </a:lvl7pPr>
            <a:lvl8pPr marL="4261973" eaLnBrk="1" hangingPunct="1">
              <a:defRPr>
                <a:latin typeface="+mn-lt"/>
                <a:ea typeface="+mn-ea"/>
                <a:cs typeface="+mn-cs"/>
              </a:defRPr>
            </a:lvl8pPr>
            <a:lvl9pPr marL="4870826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kern="0" dirty="0"/>
              <a:t>State-specific benchmarks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ED3D6BB-C82C-40A5-6F4E-947E0A8D04F6}"/>
              </a:ext>
            </a:extLst>
          </p:cNvPr>
          <p:cNvSpPr txBox="1">
            <a:spLocks/>
          </p:cNvSpPr>
          <p:nvPr/>
        </p:nvSpPr>
        <p:spPr>
          <a:xfrm>
            <a:off x="609601" y="1788492"/>
            <a:ext cx="4771604" cy="4353363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608853" eaLnBrk="1" hangingPunct="1">
              <a:defRPr>
                <a:latin typeface="+mn-lt"/>
                <a:ea typeface="+mn-ea"/>
                <a:cs typeface="+mn-cs"/>
              </a:defRPr>
            </a:lvl2pPr>
            <a:lvl3pPr marL="1217706" eaLnBrk="1" hangingPunct="1">
              <a:defRPr>
                <a:latin typeface="+mn-lt"/>
                <a:ea typeface="+mn-ea"/>
                <a:cs typeface="+mn-cs"/>
              </a:defRPr>
            </a:lvl3pPr>
            <a:lvl4pPr marL="1826560" eaLnBrk="1" hangingPunct="1">
              <a:defRPr>
                <a:latin typeface="+mn-lt"/>
                <a:ea typeface="+mn-ea"/>
                <a:cs typeface="+mn-cs"/>
              </a:defRPr>
            </a:lvl4pPr>
            <a:lvl5pPr marL="2435413" eaLnBrk="1" hangingPunct="1">
              <a:defRPr>
                <a:latin typeface="+mn-lt"/>
                <a:ea typeface="+mn-ea"/>
                <a:cs typeface="+mn-cs"/>
              </a:defRPr>
            </a:lvl5pPr>
            <a:lvl6pPr marL="3044266" eaLnBrk="1" hangingPunct="1">
              <a:defRPr>
                <a:latin typeface="+mn-lt"/>
                <a:ea typeface="+mn-ea"/>
                <a:cs typeface="+mn-cs"/>
              </a:defRPr>
            </a:lvl6pPr>
            <a:lvl7pPr marL="3653119" eaLnBrk="1" hangingPunct="1">
              <a:defRPr>
                <a:latin typeface="+mn-lt"/>
                <a:ea typeface="+mn-ea"/>
                <a:cs typeface="+mn-cs"/>
              </a:defRPr>
            </a:lvl7pPr>
            <a:lvl8pPr marL="4261973" eaLnBrk="1" hangingPunct="1">
              <a:defRPr>
                <a:latin typeface="+mn-lt"/>
                <a:ea typeface="+mn-ea"/>
                <a:cs typeface="+mn-cs"/>
              </a:defRPr>
            </a:lvl8pPr>
            <a:lvl9pPr marL="4870826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/>
                </a:solidFill>
              </a:rPr>
              <a:t>MGMA Data can filter down to the state level on all compensation data sets.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ysClr val="windowText" lastClr="000000"/>
                </a:solidFill>
              </a:rPr>
              <a:t>Participants in the Management and Staff data collection will receive both national and state-level salary and bonus data for free.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D460601-9DCB-01E7-329F-F6CB0ADC3315}"/>
              </a:ext>
            </a:extLst>
          </p:cNvPr>
          <p:cNvSpPr txBox="1">
            <a:spLocks/>
          </p:cNvSpPr>
          <p:nvPr/>
        </p:nvSpPr>
        <p:spPr>
          <a:xfrm>
            <a:off x="609600" y="462725"/>
            <a:ext cx="8128000" cy="38476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608853" eaLnBrk="1" hangingPunct="1">
              <a:defRPr>
                <a:latin typeface="+mn-lt"/>
                <a:ea typeface="+mn-ea"/>
                <a:cs typeface="+mn-cs"/>
              </a:defRPr>
            </a:lvl2pPr>
            <a:lvl3pPr marL="1217706" eaLnBrk="1" hangingPunct="1">
              <a:defRPr>
                <a:latin typeface="+mn-lt"/>
                <a:ea typeface="+mn-ea"/>
                <a:cs typeface="+mn-cs"/>
              </a:defRPr>
            </a:lvl3pPr>
            <a:lvl4pPr marL="1826560" eaLnBrk="1" hangingPunct="1">
              <a:defRPr>
                <a:latin typeface="+mn-lt"/>
                <a:ea typeface="+mn-ea"/>
                <a:cs typeface="+mn-cs"/>
              </a:defRPr>
            </a:lvl4pPr>
            <a:lvl5pPr marL="2435413" eaLnBrk="1" hangingPunct="1">
              <a:defRPr>
                <a:latin typeface="+mn-lt"/>
                <a:ea typeface="+mn-ea"/>
                <a:cs typeface="+mn-cs"/>
              </a:defRPr>
            </a:lvl5pPr>
            <a:lvl6pPr marL="3044266" eaLnBrk="1" hangingPunct="1">
              <a:defRPr>
                <a:latin typeface="+mn-lt"/>
                <a:ea typeface="+mn-ea"/>
                <a:cs typeface="+mn-cs"/>
              </a:defRPr>
            </a:lvl6pPr>
            <a:lvl7pPr marL="3653119" eaLnBrk="1" hangingPunct="1">
              <a:defRPr>
                <a:latin typeface="+mn-lt"/>
                <a:ea typeface="+mn-ea"/>
                <a:cs typeface="+mn-cs"/>
              </a:defRPr>
            </a:lvl7pPr>
            <a:lvl8pPr marL="4261973" eaLnBrk="1" hangingPunct="1">
              <a:defRPr>
                <a:latin typeface="+mn-lt"/>
                <a:ea typeface="+mn-ea"/>
                <a:cs typeface="+mn-cs"/>
              </a:defRPr>
            </a:lvl8pPr>
            <a:lvl9pPr marL="4870826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62"/>
              </a:lnSpc>
            </a:pPr>
            <a:r>
              <a:rPr lang="en-US" sz="3196" b="1" cap="all" dirty="0">
                <a:solidFill>
                  <a:srgbClr val="0E964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MGMA Data</a:t>
            </a:r>
          </a:p>
        </p:txBody>
      </p:sp>
    </p:spTree>
    <p:extLst>
      <p:ext uri="{BB962C8B-B14F-4D97-AF65-F5344CB8AC3E}">
        <p14:creationId xmlns:p14="http://schemas.microsoft.com/office/powerpoint/2010/main" val="115608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8EA21F-3518-138F-C0FA-7AE7EFC56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7" y="4011345"/>
            <a:ext cx="10148046" cy="20912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F7B2CC-6EE3-4917-4D46-B15CC6873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MGMA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A743-FE74-57B7-CD89-183BACFD6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Who’s Included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169A93-0F62-DE59-2074-6B1B45DF70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Physician-owned and hospital-owned groups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Separate academic medical center/teaching hospital cohort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Tenured physicians, providers new out of residency, and APPs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Medical Directors and On-Call physicians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Executives, administrators, managers, clinical and business support staff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942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D89E0-6070-6EEF-4C67-F67EA0E731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17769"/>
            <a:ext cx="7457440" cy="211123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cap="all" dirty="0">
                <a:solidFill>
                  <a:srgbClr val="0E9649"/>
                </a:solidFill>
              </a:rPr>
              <a:t>How and when users submit data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Data collection runs from January through February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Extensions granted into March for groups needing extra time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Streamlined upload of payroll, accounting and claims files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National MGMA maps to user files before first participation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Simple drag-and-drop files in future years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331B17-64DE-725B-4B13-E8B5A44B2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Participation</a:t>
            </a:r>
          </a:p>
        </p:txBody>
      </p:sp>
      <p:pic>
        <p:nvPicPr>
          <p:cNvPr id="5" name="Picture 4" descr="A black line drawing of a stack of papers&#10;&#10;AI-generated content may be incorrect.">
            <a:extLst>
              <a:ext uri="{FF2B5EF4-FFF2-40B4-BE49-F238E27FC236}">
                <a16:creationId xmlns:a16="http://schemas.microsoft.com/office/drawing/2014/main" id="{0EF1A7CF-2EB2-EA97-C035-1C3DBF65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05" y="1982459"/>
            <a:ext cx="3027618" cy="26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CAE6B-B2BC-C64B-CBE6-75BEB5F6C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41BA6-12FA-1E7C-02C8-BD7AC73339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17769"/>
            <a:ext cx="7457440" cy="211123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cap="all" dirty="0">
                <a:solidFill>
                  <a:srgbClr val="0E9649"/>
                </a:solidFill>
              </a:rPr>
              <a:t>Data analysis and survey assistance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Data Analysts work hand-in-hand with groups to clarify any data outliers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Information is analyzed, cleaned and de-identified before DataDive publication in the spring</a:t>
            </a:r>
            <a:endParaRPr lang="en-US" sz="1667" dirty="0"/>
          </a:p>
          <a:p>
            <a:pPr>
              <a:lnSpc>
                <a:spcPct val="150000"/>
              </a:lnSpc>
            </a:pPr>
            <a:r>
              <a:rPr lang="en-US" sz="1800" dirty="0"/>
              <a:t>National MGMA staff are available to answer questions and map files during collection and throughout the year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5A2071-5F6D-DB2D-3698-1C06A3AEC9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Participation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193EA-F892-C628-ABF0-FB0D481C9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223" y="2458984"/>
            <a:ext cx="3287177" cy="29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1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316C1-2F15-00DF-2BAE-5F24544A7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B9683-E0C2-40D3-6ADC-9867DCDA12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" y="1317769"/>
            <a:ext cx="9383059" cy="211123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cap="all" dirty="0">
                <a:solidFill>
                  <a:srgbClr val="0E9649"/>
                </a:solidFill>
              </a:rPr>
              <a:t>Why do we need more groups?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National MGMA publishes a representation of the healthcare market in the US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There must be at least 3 groups and 10 individuals participating: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1800" dirty="0"/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b="1" dirty="0"/>
              <a:t>The more states that participate fully, the more data that is available for State Members to use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930F9B-2B4C-079F-7505-0DB0369494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Participation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8B40B0-65D6-048C-4FD9-A0EC32F5C804}"/>
              </a:ext>
            </a:extLst>
          </p:cNvPr>
          <p:cNvGrpSpPr/>
          <p:nvPr/>
        </p:nvGrpSpPr>
        <p:grpSpPr>
          <a:xfrm>
            <a:off x="3235217" y="2662439"/>
            <a:ext cx="5721566" cy="3441732"/>
            <a:chOff x="3596872" y="2350659"/>
            <a:chExt cx="5721566" cy="34417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248F5E-6C78-3FBD-9A0F-8889708B9C63}"/>
                </a:ext>
              </a:extLst>
            </p:cNvPr>
            <p:cNvGrpSpPr/>
            <p:nvPr/>
          </p:nvGrpSpPr>
          <p:grpSpPr>
            <a:xfrm>
              <a:off x="3596872" y="2350659"/>
              <a:ext cx="5721566" cy="3441732"/>
              <a:chOff x="3596872" y="2350659"/>
              <a:chExt cx="5721566" cy="344173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ADEE75B-C37E-7F8F-8F9D-E2BE34610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6872" y="2350659"/>
                <a:ext cx="5721566" cy="18535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94A296D-CB55-5FB7-2B06-E7ADEE125308}"/>
                  </a:ext>
                </a:extLst>
              </p:cNvPr>
              <p:cNvSpPr/>
              <p:nvPr/>
            </p:nvSpPr>
            <p:spPr>
              <a:xfrm>
                <a:off x="7995047" y="5687616"/>
                <a:ext cx="113109" cy="1047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D5D4D0-E94B-3D27-1F0E-9B328CA82802}"/>
                </a:ext>
              </a:extLst>
            </p:cNvPr>
            <p:cNvSpPr txBox="1"/>
            <p:nvPr/>
          </p:nvSpPr>
          <p:spPr>
            <a:xfrm flipH="1" flipV="1">
              <a:off x="8596385" y="3737580"/>
              <a:ext cx="35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56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E5441-A04B-DD33-D66D-719891AE5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462725"/>
            <a:ext cx="9389035" cy="454826"/>
          </a:xfrm>
        </p:spPr>
        <p:txBody>
          <a:bodyPr/>
          <a:lstStyle/>
          <a:p>
            <a:r>
              <a:rPr lang="en-US" sz="2800" dirty="0"/>
              <a:t>2025 Provider Compensation DataDive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FBA1D2-54B1-3326-B0D0-D7E20C77D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955" y="1930943"/>
            <a:ext cx="7697151" cy="4180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2BA65E-8F10-108A-86F8-C3545BD7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613" y="1254692"/>
            <a:ext cx="1771897" cy="781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F82D737-8E69-0203-AB82-82159C838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67908"/>
            <a:ext cx="9874065" cy="277364"/>
          </a:xfrm>
        </p:spPr>
        <p:txBody>
          <a:bodyPr/>
          <a:lstStyle/>
          <a:p>
            <a:r>
              <a:rPr lang="en-US" sz="1800" dirty="0"/>
              <a:t>Percentage of participating groups per state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14D79A-8490-155F-A08D-D99A7A288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74" y="1948862"/>
            <a:ext cx="2220423" cy="16788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E4C0B4-4D30-65B8-C21C-406158EDA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74" y="3895345"/>
            <a:ext cx="2926121" cy="21974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2128265"/>
      </p:ext>
    </p:extLst>
  </p:cSld>
  <p:clrMapOvr>
    <a:masterClrMapping/>
  </p:clrMapOvr>
</p:sld>
</file>

<file path=ppt/theme/theme1.xml><?xml version="1.0" encoding="utf-8"?>
<a:theme xmlns:a="http://schemas.openxmlformats.org/drawingml/2006/main" name="2025 MGMA Brand">
  <a:themeElements>
    <a:clrScheme name="MGMA Colors">
      <a:dk1>
        <a:sysClr val="windowText" lastClr="000000"/>
      </a:dk1>
      <a:lt1>
        <a:sysClr val="window" lastClr="FFFFFF"/>
      </a:lt1>
      <a:dk2>
        <a:srgbClr val="0E9649"/>
      </a:dk2>
      <a:lt2>
        <a:srgbClr val="FFFFFF"/>
      </a:lt2>
      <a:accent1>
        <a:srgbClr val="0E9649"/>
      </a:accent1>
      <a:accent2>
        <a:srgbClr val="575757"/>
      </a:accent2>
      <a:accent3>
        <a:srgbClr val="A7A8A8"/>
      </a:accent3>
      <a:accent4>
        <a:srgbClr val="F9E900"/>
      </a:accent4>
      <a:accent5>
        <a:srgbClr val="F15025"/>
      </a:accent5>
      <a:accent6>
        <a:srgbClr val="0075F2"/>
      </a:accent6>
      <a:hlink>
        <a:srgbClr val="FFFFFF"/>
      </a:hlink>
      <a:folHlink>
        <a:srgbClr val="FFFFFF"/>
      </a:folHlink>
    </a:clrScheme>
    <a:fontScheme name="MG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 MGMA Brand" id="{33ABDEDE-52BD-411D-932A-0C144C46C309}" vid="{BBAA2707-D968-4ADD-8264-CA3557E8E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BA8D6F7427C49AE233CB21FFC325B" ma:contentTypeVersion="14" ma:contentTypeDescription="Create a new document." ma:contentTypeScope="" ma:versionID="d7cf355652633ab8e731701c04c27d4b">
  <xsd:schema xmlns:xsd="http://www.w3.org/2001/XMLSchema" xmlns:xs="http://www.w3.org/2001/XMLSchema" xmlns:p="http://schemas.microsoft.com/office/2006/metadata/properties" xmlns:ns1="http://schemas.microsoft.com/sharepoint/v3" xmlns:ns2="cf741bb2-6c87-404c-8285-eb8a7145e1cd" xmlns:ns3="184a8199-6112-40f2-9268-f8c6283168c8" targetNamespace="http://schemas.microsoft.com/office/2006/metadata/properties" ma:root="true" ma:fieldsID="abb4905de8aa1cca64844e87adfb47a0" ns1:_="" ns2:_="" ns3:_="">
    <xsd:import namespace="http://schemas.microsoft.com/sharepoint/v3"/>
    <xsd:import namespace="cf741bb2-6c87-404c-8285-eb8a7145e1cd"/>
    <xsd:import namespace="184a8199-6112-40f2-9268-f8c6283168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41bb2-6c87-404c-8285-eb8a7145e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cf03d7c-0229-461d-a1c4-55ba212803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a8199-6112-40f2-9268-f8c6283168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0b55ede-3f77-4a22-8a47-383a457f2d3a}" ma:internalName="TaxCatchAll" ma:showField="CatchAllData" ma:web="184a8199-6112-40f2-9268-f8c6283168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f741bb2-6c87-404c-8285-eb8a7145e1cd">
      <Terms xmlns="http://schemas.microsoft.com/office/infopath/2007/PartnerControls"/>
    </lcf76f155ced4ddcb4097134ff3c332f>
    <TaxCatchAll xmlns="184a8199-6112-40f2-9268-f8c6283168c8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A3AA13-68A5-4201-9DF5-4DC0E1DDB5C7}"/>
</file>

<file path=customXml/itemProps2.xml><?xml version="1.0" encoding="utf-8"?>
<ds:datastoreItem xmlns:ds="http://schemas.openxmlformats.org/officeDocument/2006/customXml" ds:itemID="{54652152-77DB-41EC-8EB9-E8660A0D4D3D}"/>
</file>

<file path=customXml/itemProps3.xml><?xml version="1.0" encoding="utf-8"?>
<ds:datastoreItem xmlns:ds="http://schemas.openxmlformats.org/officeDocument/2006/customXml" ds:itemID="{552EF925-6910-46A6-8B58-5ED7D74C336E}"/>
</file>

<file path=docProps/app.xml><?xml version="1.0" encoding="utf-8"?>
<Properties xmlns="http://schemas.openxmlformats.org/officeDocument/2006/extended-properties" xmlns:vt="http://schemas.openxmlformats.org/officeDocument/2006/docPropsVTypes">
  <Template>2025 MGMA Brand</Template>
  <TotalTime>7431</TotalTime>
  <Words>762</Words>
  <Application>Microsoft Office PowerPoint</Application>
  <PresentationFormat>Widescreen</PresentationFormat>
  <Paragraphs>146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Courier New</vt:lpstr>
      <vt:lpstr>Verdana</vt:lpstr>
      <vt:lpstr>2025 MGMA Brand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Meghan Wong, MS</dc:creator>
  <cp:lastModifiedBy>Meghan Wong, MS</cp:lastModifiedBy>
  <cp:revision>1</cp:revision>
  <dcterms:created xsi:type="dcterms:W3CDTF">2025-08-05T19:14:57Z</dcterms:created>
  <dcterms:modified xsi:type="dcterms:W3CDTF">2025-09-16T22:05:42Z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0x010100408BA8D6F7427C49AE233CB21FFC325B</vt:lpwstr>
  </property>
</Properties>
</file>