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123" r:id="rId4"/>
    <p:sldMasterId id="2147484137" r:id="rId5"/>
    <p:sldMasterId id="2147484149" r:id="rId6"/>
    <p:sldMasterId id="2147484169" r:id="rId7"/>
    <p:sldMasterId id="2147484151" r:id="rId8"/>
    <p:sldMasterId id="2147484171" r:id="rId9"/>
    <p:sldMasterId id="2147484159" r:id="rId10"/>
    <p:sldMasterId id="2147484153" r:id="rId11"/>
    <p:sldMasterId id="2147484143" r:id="rId12"/>
    <p:sldMasterId id="2147484165" r:id="rId13"/>
    <p:sldMasterId id="2147484163" r:id="rId14"/>
    <p:sldMasterId id="2147484167" r:id="rId15"/>
    <p:sldMasterId id="2147484173" r:id="rId16"/>
  </p:sldMasterIdLst>
  <p:notesMasterIdLst>
    <p:notesMasterId r:id="rId30"/>
  </p:notesMasterIdLst>
  <p:handoutMasterIdLst>
    <p:handoutMasterId r:id="rId31"/>
  </p:handoutMasterIdLst>
  <p:sldIdLst>
    <p:sldId id="388" r:id="rId17"/>
    <p:sldId id="397" r:id="rId18"/>
    <p:sldId id="367" r:id="rId19"/>
    <p:sldId id="406" r:id="rId20"/>
    <p:sldId id="394" r:id="rId21"/>
    <p:sldId id="401" r:id="rId22"/>
    <p:sldId id="369" r:id="rId23"/>
    <p:sldId id="403" r:id="rId24"/>
    <p:sldId id="400" r:id="rId25"/>
    <p:sldId id="404" r:id="rId26"/>
    <p:sldId id="396" r:id="rId27"/>
    <p:sldId id="395" r:id="rId28"/>
    <p:sldId id="398" r:id="rId29"/>
  </p:sldIdLst>
  <p:sldSz cx="9144000" cy="5143500" type="screen16x9"/>
  <p:notesSz cx="7023100" cy="93091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52" userDrawn="1">
          <p15:clr>
            <a:srgbClr val="A4A3A4"/>
          </p15:clr>
        </p15:guide>
        <p15:guide id="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B80B"/>
    <a:srgbClr val="075D23"/>
    <a:srgbClr val="91CA68"/>
    <a:srgbClr val="1C4586"/>
    <a:srgbClr val="11A0D3"/>
    <a:srgbClr val="639BD3"/>
    <a:srgbClr val="110F5B"/>
    <a:srgbClr val="A0DDF9"/>
    <a:srgbClr val="0088EF"/>
    <a:srgbClr val="05A7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1D985D-CB2B-41BF-8747-646164B684B6}" v="119" dt="2023-10-18T18:46:20.4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34" autoAdjust="0"/>
    <p:restoredTop sz="94558"/>
  </p:normalViewPr>
  <p:slideViewPr>
    <p:cSldViewPr snapToGrid="0" showGuides="1">
      <p:cViewPr varScale="1">
        <p:scale>
          <a:sx n="157" d="100"/>
          <a:sy n="157" d="100"/>
        </p:scale>
        <p:origin x="144" y="246"/>
      </p:cViewPr>
      <p:guideLst>
        <p:guide orient="horz" pos="2952"/>
        <p:guide/>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 Type="http://schemas.openxmlformats.org/officeDocument/2006/relationships/customXml" Target="../customXml/item3.xml"/><Relationship Id="rId21" Type="http://schemas.openxmlformats.org/officeDocument/2006/relationships/slide" Target="slides/slide5.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4.xml"/><Relationship Id="rId29"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Master" Target="slideMasters/slideMaster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476837572088857"/>
          <c:y val="0.18846687869465673"/>
          <c:w val="0.79389878608923881"/>
          <c:h val="0.69935703740157484"/>
        </c:manualLayout>
      </c:layout>
      <c:lineChart>
        <c:grouping val="standard"/>
        <c:varyColors val="0"/>
        <c:ser>
          <c:idx val="0"/>
          <c:order val="0"/>
          <c:tx>
            <c:strRef>
              <c:f>Sheet1!$B$1</c:f>
              <c:strCache>
                <c:ptCount val="1"/>
                <c:pt idx="0">
                  <c:v>Active Members</c:v>
                </c:pt>
              </c:strCache>
            </c:strRef>
          </c:tx>
          <c:spPr>
            <a:ln w="28575" cap="rnd">
              <a:solidFill>
                <a:schemeClr val="accent1"/>
              </a:solidFill>
              <a:round/>
            </a:ln>
            <a:effectLst/>
          </c:spPr>
          <c:marker>
            <c:symbol val="none"/>
          </c:marker>
          <c:cat>
            <c:numRef>
              <c:f>Sheet1!$A$2:$A$8</c:f>
              <c:numCache>
                <c:formatCode>General</c:formatCode>
                <c:ptCount val="7"/>
                <c:pt idx="0">
                  <c:v>2016</c:v>
                </c:pt>
                <c:pt idx="1">
                  <c:v>2017</c:v>
                </c:pt>
                <c:pt idx="2">
                  <c:v>2018</c:v>
                </c:pt>
                <c:pt idx="3">
                  <c:v>2019</c:v>
                </c:pt>
                <c:pt idx="4">
                  <c:v>2020</c:v>
                </c:pt>
                <c:pt idx="5">
                  <c:v>2021</c:v>
                </c:pt>
                <c:pt idx="6">
                  <c:v>2022</c:v>
                </c:pt>
              </c:numCache>
            </c:numRef>
          </c:cat>
          <c:val>
            <c:numRef>
              <c:f>Sheet1!$B$2:$B$8</c:f>
              <c:numCache>
                <c:formatCode>General</c:formatCode>
                <c:ptCount val="7"/>
                <c:pt idx="0">
                  <c:v>11664</c:v>
                </c:pt>
                <c:pt idx="1">
                  <c:v>11755</c:v>
                </c:pt>
                <c:pt idx="2">
                  <c:v>12023</c:v>
                </c:pt>
                <c:pt idx="3">
                  <c:v>10801</c:v>
                </c:pt>
                <c:pt idx="4">
                  <c:v>11323</c:v>
                </c:pt>
                <c:pt idx="5">
                  <c:v>8806</c:v>
                </c:pt>
                <c:pt idx="6">
                  <c:v>8182</c:v>
                </c:pt>
              </c:numCache>
            </c:numRef>
          </c:val>
          <c:smooth val="0"/>
          <c:extLst>
            <c:ext xmlns:c16="http://schemas.microsoft.com/office/drawing/2014/chart" uri="{C3380CC4-5D6E-409C-BE32-E72D297353CC}">
              <c16:uniqueId val="{00000000-3A28-41B2-B78F-3FB54CE389FB}"/>
            </c:ext>
          </c:extLst>
        </c:ser>
        <c:dLbls>
          <c:showLegendKey val="0"/>
          <c:showVal val="0"/>
          <c:showCatName val="0"/>
          <c:showSerName val="0"/>
          <c:showPercent val="0"/>
          <c:showBubbleSize val="0"/>
        </c:dLbls>
        <c:smooth val="0"/>
        <c:axId val="949389264"/>
        <c:axId val="949395384"/>
      </c:lineChart>
      <c:catAx>
        <c:axId val="949389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49395384"/>
        <c:crosses val="autoZero"/>
        <c:auto val="1"/>
        <c:lblAlgn val="ctr"/>
        <c:lblOffset val="100"/>
        <c:noMultiLvlLbl val="0"/>
      </c:catAx>
      <c:valAx>
        <c:axId val="949395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49389264"/>
        <c:crosses val="autoZero"/>
        <c:crossBetween val="between"/>
      </c:valAx>
      <c:spPr>
        <a:noFill/>
        <a:ln w="25400">
          <a:noFill/>
        </a:ln>
        <a:effectLst/>
      </c:spPr>
    </c:plotArea>
    <c:legend>
      <c:legendPos val="b"/>
      <c:layout>
        <c:manualLayout>
          <c:xMode val="edge"/>
          <c:yMode val="edge"/>
          <c:x val="0.39326680504917327"/>
          <c:y val="0.81711270707286643"/>
          <c:w val="0.27144812128214635"/>
          <c:h val="7.272265317417989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73865650947585"/>
          <c:y val="3.0946716988405263E-2"/>
          <c:w val="0.88683949802406048"/>
          <c:h val="0.77558903354817488"/>
        </c:manualLayout>
      </c:layout>
      <c:lineChart>
        <c:grouping val="standard"/>
        <c:varyColors val="0"/>
        <c:ser>
          <c:idx val="0"/>
          <c:order val="0"/>
          <c:tx>
            <c:strRef>
              <c:f>Sheet1!$B$1</c:f>
              <c:strCache>
                <c:ptCount val="1"/>
                <c:pt idx="0">
                  <c:v>CONFERENCE ATTENDEES</c:v>
                </c:pt>
              </c:strCache>
            </c:strRef>
          </c:tx>
          <c:spPr>
            <a:ln w="28575" cap="rnd">
              <a:solidFill>
                <a:schemeClr val="accent1"/>
              </a:solidFill>
              <a:round/>
            </a:ln>
            <a:effectLst/>
          </c:spPr>
          <c:marker>
            <c:symbol val="none"/>
          </c:marker>
          <c:cat>
            <c:numRef>
              <c:f>Sheet1!$A$2:$A$8</c:f>
              <c:numCache>
                <c:formatCode>General</c:formatCode>
                <c:ptCount val="7"/>
                <c:pt idx="0">
                  <c:v>2016</c:v>
                </c:pt>
                <c:pt idx="1">
                  <c:v>2017</c:v>
                </c:pt>
                <c:pt idx="2">
                  <c:v>2018</c:v>
                </c:pt>
                <c:pt idx="3">
                  <c:v>2019</c:v>
                </c:pt>
                <c:pt idx="4">
                  <c:v>2020</c:v>
                </c:pt>
                <c:pt idx="5">
                  <c:v>2021</c:v>
                </c:pt>
                <c:pt idx="6">
                  <c:v>2022</c:v>
                </c:pt>
              </c:numCache>
            </c:numRef>
          </c:cat>
          <c:val>
            <c:numRef>
              <c:f>Sheet1!$B$2:$B$8</c:f>
              <c:numCache>
                <c:formatCode>General</c:formatCode>
                <c:ptCount val="7"/>
                <c:pt idx="0">
                  <c:v>5874</c:v>
                </c:pt>
                <c:pt idx="1">
                  <c:v>5622</c:v>
                </c:pt>
                <c:pt idx="2">
                  <c:v>5169</c:v>
                </c:pt>
                <c:pt idx="3">
                  <c:v>4748</c:v>
                </c:pt>
                <c:pt idx="4">
                  <c:v>3687</c:v>
                </c:pt>
                <c:pt idx="5">
                  <c:v>2659</c:v>
                </c:pt>
                <c:pt idx="6">
                  <c:v>3145</c:v>
                </c:pt>
              </c:numCache>
            </c:numRef>
          </c:val>
          <c:smooth val="0"/>
          <c:extLst>
            <c:ext xmlns:c16="http://schemas.microsoft.com/office/drawing/2014/chart" uri="{C3380CC4-5D6E-409C-BE32-E72D297353CC}">
              <c16:uniqueId val="{00000000-3A30-41A5-B05E-0C193A265205}"/>
            </c:ext>
          </c:extLst>
        </c:ser>
        <c:dLbls>
          <c:showLegendKey val="0"/>
          <c:showVal val="0"/>
          <c:showCatName val="0"/>
          <c:showSerName val="0"/>
          <c:showPercent val="0"/>
          <c:showBubbleSize val="0"/>
        </c:dLbls>
        <c:smooth val="0"/>
        <c:axId val="1224283928"/>
        <c:axId val="1224285728"/>
      </c:lineChart>
      <c:catAx>
        <c:axId val="1224283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4285728"/>
        <c:crosses val="autoZero"/>
        <c:auto val="1"/>
        <c:lblAlgn val="ctr"/>
        <c:lblOffset val="100"/>
        <c:noMultiLvlLbl val="0"/>
      </c:catAx>
      <c:valAx>
        <c:axId val="1224285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4283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845764-46E1-45EA-BD16-113C334CC9AF}"/>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a:extLst>
              <a:ext uri="{FF2B5EF4-FFF2-40B4-BE49-F238E27FC236}">
                <a16:creationId xmlns:a16="http://schemas.microsoft.com/office/drawing/2014/main" id="{301993F7-0EA0-4B90-B8DF-ADED94482469}"/>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20FDB0D8-1D99-4EC9-BF83-C434D7DB2100}" type="datetimeFigureOut">
              <a:rPr lang="en-US" smtClean="0"/>
              <a:t>10/19/2023</a:t>
            </a:fld>
            <a:endParaRPr lang="en-US"/>
          </a:p>
        </p:txBody>
      </p:sp>
      <p:sp>
        <p:nvSpPr>
          <p:cNvPr id="4" name="Footer Placeholder 3">
            <a:extLst>
              <a:ext uri="{FF2B5EF4-FFF2-40B4-BE49-F238E27FC236}">
                <a16:creationId xmlns:a16="http://schemas.microsoft.com/office/drawing/2014/main" id="{9A277DBF-C8DE-489B-90F9-B4941176C2D8}"/>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76F3497-7C4C-46D0-900F-BAD1E054BD1A}"/>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8B854FAF-0085-44EA-A960-8F550FD35F0A}" type="slidenum">
              <a:rPr lang="en-US" smtClean="0"/>
              <a:t>‹#›</a:t>
            </a:fld>
            <a:endParaRPr lang="en-US"/>
          </a:p>
        </p:txBody>
      </p:sp>
    </p:spTree>
    <p:extLst>
      <p:ext uri="{BB962C8B-B14F-4D97-AF65-F5344CB8AC3E}">
        <p14:creationId xmlns:p14="http://schemas.microsoft.com/office/powerpoint/2010/main" val="32584792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7209E92F-3F59-4D48-8B62-6C474268E615}" type="datetimeFigureOut">
              <a:rPr lang="en-US" smtClean="0"/>
              <a:t>10/19/2023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E186119F-5EBC-5A4A-B7DE-568D433D8662}" type="slidenum">
              <a:rPr lang="en-US" smtClean="0"/>
              <a:t>‹#›</a:t>
            </a:fld>
            <a:endParaRPr lang="en-US"/>
          </a:p>
        </p:txBody>
      </p:sp>
    </p:spTree>
    <p:extLst>
      <p:ext uri="{BB962C8B-B14F-4D97-AF65-F5344CB8AC3E}">
        <p14:creationId xmlns:p14="http://schemas.microsoft.com/office/powerpoint/2010/main" val="4181474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www.mgma.com/" TargetMode="External"/><Relationship Id="rId2" Type="http://schemas.openxmlformats.org/officeDocument/2006/relationships/image" Target="../media/image24.jpg"/><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www.mgma.com/" TargetMode="External"/><Relationship Id="rId2" Type="http://schemas.openxmlformats.org/officeDocument/2006/relationships/image" Target="../media/image25.jpg"/><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www.mgma.com/" TargetMode="External"/><Relationship Id="rId2" Type="http://schemas.openxmlformats.org/officeDocument/2006/relationships/image" Target="../media/image26.jpg"/><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www.mgma.com/" TargetMode="External"/><Relationship Id="rId2" Type="http://schemas.openxmlformats.org/officeDocument/2006/relationships/image" Target="../media/image27.jpg"/><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www.mgma.com/" TargetMode="External"/><Relationship Id="rId2" Type="http://schemas.openxmlformats.org/officeDocument/2006/relationships/image" Target="../media/image28.jpg"/><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www.mgma.com/" TargetMode="External"/><Relationship Id="rId2" Type="http://schemas.openxmlformats.org/officeDocument/2006/relationships/image" Target="../media/image29.jpg"/><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www.mgma.com/" TargetMode="External"/><Relationship Id="rId2" Type="http://schemas.openxmlformats.org/officeDocument/2006/relationships/image" Target="../media/image30.jpg"/><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www.mgma.com/" TargetMode="External"/><Relationship Id="rId2" Type="http://schemas.openxmlformats.org/officeDocument/2006/relationships/image" Target="../media/image31.jpg"/><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www.mgma.com/" TargetMode="External"/><Relationship Id="rId2" Type="http://schemas.openxmlformats.org/officeDocument/2006/relationships/image" Target="../media/image32.jpg"/><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www.mgma.com/" TargetMode="External"/><Relationship Id="rId2" Type="http://schemas.openxmlformats.org/officeDocument/2006/relationships/image" Target="../media/image33.jpg"/><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www.mgma.com/" TargetMode="External"/><Relationship Id="rId2" Type="http://schemas.openxmlformats.org/officeDocument/2006/relationships/image" Target="../media/image32.jpg"/><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www.mgma.com/" TargetMode="External"/><Relationship Id="rId2" Type="http://schemas.openxmlformats.org/officeDocument/2006/relationships/image" Target="../media/image41.jpg"/><Relationship Id="rId1" Type="http://schemas.openxmlformats.org/officeDocument/2006/relationships/slideMaster" Target="../slideMasters/slideMaster1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99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set Slide - Use this firs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853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set Slide - Use this firs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5547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set Slide - Use this firs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540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Cover Layout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A7F60B-3379-4863-AECF-6977D5EF93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1"/>
            <a:ext cx="9152577" cy="5143499"/>
          </a:xfrm>
          <a:prstGeom prst="rect">
            <a:avLst/>
          </a:prstGeom>
        </p:spPr>
      </p:pic>
      <p:sp>
        <p:nvSpPr>
          <p:cNvPr id="9" name="Text Placeholder 8">
            <a:extLst>
              <a:ext uri="{FF2B5EF4-FFF2-40B4-BE49-F238E27FC236}">
                <a16:creationId xmlns:a16="http://schemas.microsoft.com/office/drawing/2014/main" id="{FB26DDE8-182C-4059-A633-57C3019B538B}"/>
              </a:ext>
            </a:extLst>
          </p:cNvPr>
          <p:cNvSpPr>
            <a:spLocks noGrp="1"/>
          </p:cNvSpPr>
          <p:nvPr>
            <p:ph type="body" sz="quarter" idx="11" hasCustomPrompt="1"/>
          </p:nvPr>
        </p:nvSpPr>
        <p:spPr>
          <a:xfrm>
            <a:off x="457200" y="4475035"/>
            <a:ext cx="4876800" cy="424518"/>
          </a:xfrm>
          <a:prstGeom prst="rect">
            <a:avLst/>
          </a:prstGeom>
        </p:spPr>
        <p:txBody>
          <a:bodyPr lIns="0" tIns="0" rIns="0" bIns="0" anchor="t" anchorCtr="0"/>
          <a:lstStyle>
            <a:lvl1pPr>
              <a:lnSpc>
                <a:spcPts val="1598"/>
              </a:lnSpc>
              <a:defRPr sz="1398" b="1" cap="all" baseline="0">
                <a:solidFill>
                  <a:schemeClr val="bg1"/>
                </a:solidFill>
                <a:latin typeface="Verdana" panose="020B0604030504040204" pitchFamily="34" charset="0"/>
                <a:ea typeface="Verdana" panose="020B0604030504040204" pitchFamily="34" charset="0"/>
              </a:defRPr>
            </a:lvl1pPr>
          </a:lstStyle>
          <a:p>
            <a:pPr lvl="0"/>
            <a:r>
              <a:rPr lang="en-US" dirty="0"/>
              <a:t>Department name goes here | MONTH 2022</a:t>
            </a:r>
          </a:p>
        </p:txBody>
      </p:sp>
      <p:sp>
        <p:nvSpPr>
          <p:cNvPr id="13" name="object 8">
            <a:extLst>
              <a:ext uri="{FF2B5EF4-FFF2-40B4-BE49-F238E27FC236}">
                <a16:creationId xmlns:a16="http://schemas.microsoft.com/office/drawing/2014/main" id="{8BF91AF1-6AF5-4651-AFBC-F8EFB9A40049}"/>
              </a:ext>
            </a:extLst>
          </p:cNvPr>
          <p:cNvSpPr txBox="1">
            <a:spLocks/>
          </p:cNvSpPr>
          <p:nvPr userDrawn="1"/>
        </p:nvSpPr>
        <p:spPr>
          <a:xfrm>
            <a:off x="7162801" y="4647364"/>
            <a:ext cx="1564005" cy="107589"/>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r" defTabSz="913303" rtl="0" eaLnBrk="1" fontAlgn="auto" latinLnBrk="0" hangingPunct="1">
              <a:lnSpc>
                <a:spcPct val="100000"/>
              </a:lnSpc>
              <a:spcBef>
                <a:spcPts val="100"/>
              </a:spcBef>
              <a:spcAft>
                <a:spcPts val="0"/>
              </a:spcAft>
              <a:buClrTx/>
              <a:buSzTx/>
              <a:buFontTx/>
              <a:buNone/>
              <a:tabLst/>
              <a:defRPr/>
            </a:pPr>
            <a:r>
              <a:rPr kumimoji="0" lang="en-US" sz="699" b="0" i="0" u="none" strike="noStrike" kern="1200" cap="none" spc="0" normalizeH="0" baseline="0" noProof="0" dirty="0">
                <a:ln>
                  <a:noFill/>
                </a:ln>
                <a:solidFill>
                  <a:prstClr val="white"/>
                </a:solidFill>
                <a:effectLst/>
                <a:uLnTx/>
                <a:uFillTx/>
                <a:latin typeface="Verdana"/>
                <a:ea typeface="+mn-ea"/>
              </a:rPr>
              <a:t>©2023</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MGMA.</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All</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rights</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5" normalizeH="0" baseline="0" noProof="0" dirty="0">
                <a:ln>
                  <a:noFill/>
                </a:ln>
                <a:solidFill>
                  <a:prstClr val="white"/>
                </a:solidFill>
                <a:effectLst/>
                <a:uLnTx/>
                <a:uFillTx/>
                <a:latin typeface="Verdana"/>
                <a:ea typeface="+mn-ea"/>
              </a:rPr>
              <a:t>reserved.</a:t>
            </a:r>
          </a:p>
        </p:txBody>
      </p:sp>
    </p:spTree>
    <p:extLst>
      <p:ext uri="{BB962C8B-B14F-4D97-AF65-F5344CB8AC3E}">
        <p14:creationId xmlns:p14="http://schemas.microsoft.com/office/powerpoint/2010/main" val="1371488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Cover Layou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A7F60B-3379-4863-AECF-6977D5EF93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0"/>
            <a:ext cx="9152575" cy="5143498"/>
          </a:xfrm>
          <a:prstGeom prst="rect">
            <a:avLst/>
          </a:prstGeom>
        </p:spPr>
      </p:pic>
      <p:sp>
        <p:nvSpPr>
          <p:cNvPr id="6" name="Text Placeholder 8">
            <a:extLst>
              <a:ext uri="{FF2B5EF4-FFF2-40B4-BE49-F238E27FC236}">
                <a16:creationId xmlns:a16="http://schemas.microsoft.com/office/drawing/2014/main" id="{24A55306-CB92-4383-9565-1D930D5EEA69}"/>
              </a:ext>
            </a:extLst>
          </p:cNvPr>
          <p:cNvSpPr>
            <a:spLocks noGrp="1"/>
          </p:cNvSpPr>
          <p:nvPr>
            <p:ph type="body" sz="quarter" idx="11" hasCustomPrompt="1"/>
          </p:nvPr>
        </p:nvSpPr>
        <p:spPr>
          <a:xfrm>
            <a:off x="457200" y="4475035"/>
            <a:ext cx="4876800" cy="398572"/>
          </a:xfrm>
          <a:prstGeom prst="rect">
            <a:avLst/>
          </a:prstGeom>
        </p:spPr>
        <p:txBody>
          <a:bodyPr lIns="0" tIns="0" rIns="0" bIns="0" anchor="t" anchorCtr="0"/>
          <a:lstStyle>
            <a:lvl1pPr>
              <a:lnSpc>
                <a:spcPts val="1598"/>
              </a:lnSpc>
              <a:defRPr sz="1398" b="1" cap="all" baseline="0">
                <a:solidFill>
                  <a:schemeClr val="bg1"/>
                </a:solidFill>
                <a:latin typeface="Verdana" panose="020B0604030504040204" pitchFamily="34" charset="0"/>
                <a:ea typeface="Verdana" panose="020B0604030504040204" pitchFamily="34" charset="0"/>
              </a:defRPr>
            </a:lvl1pPr>
          </a:lstStyle>
          <a:p>
            <a:pPr lvl="0"/>
            <a:r>
              <a:rPr lang="en-US" dirty="0"/>
              <a:t>Department name goes here | MONTH 2022</a:t>
            </a:r>
          </a:p>
        </p:txBody>
      </p:sp>
      <p:sp>
        <p:nvSpPr>
          <p:cNvPr id="7" name="object 8">
            <a:extLst>
              <a:ext uri="{FF2B5EF4-FFF2-40B4-BE49-F238E27FC236}">
                <a16:creationId xmlns:a16="http://schemas.microsoft.com/office/drawing/2014/main" id="{A3BD5A00-0647-42B0-8145-9DA0E7015677}"/>
              </a:ext>
            </a:extLst>
          </p:cNvPr>
          <p:cNvSpPr txBox="1">
            <a:spLocks/>
          </p:cNvSpPr>
          <p:nvPr userDrawn="1"/>
        </p:nvSpPr>
        <p:spPr>
          <a:xfrm>
            <a:off x="7162801" y="4647364"/>
            <a:ext cx="1564005" cy="107589"/>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r" defTabSz="913303" rtl="0" eaLnBrk="1" fontAlgn="auto" latinLnBrk="0" hangingPunct="1">
              <a:lnSpc>
                <a:spcPct val="100000"/>
              </a:lnSpc>
              <a:spcBef>
                <a:spcPts val="100"/>
              </a:spcBef>
              <a:spcAft>
                <a:spcPts val="0"/>
              </a:spcAft>
              <a:buClrTx/>
              <a:buSzTx/>
              <a:buFontTx/>
              <a:buNone/>
              <a:tabLst/>
              <a:defRPr/>
            </a:pPr>
            <a:r>
              <a:rPr kumimoji="0" lang="en-US" sz="699" b="0" i="0" u="none" strike="noStrike" kern="1200" cap="none" spc="0" normalizeH="0" baseline="0" noProof="0" dirty="0">
                <a:ln>
                  <a:noFill/>
                </a:ln>
                <a:solidFill>
                  <a:prstClr val="white"/>
                </a:solidFill>
                <a:effectLst/>
                <a:uLnTx/>
                <a:uFillTx/>
                <a:latin typeface="Verdana"/>
                <a:ea typeface="+mn-ea"/>
              </a:rPr>
              <a:t>©2022</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MGMA.</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All</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rights</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5" normalizeH="0" baseline="0" noProof="0" dirty="0">
                <a:ln>
                  <a:noFill/>
                </a:ln>
                <a:solidFill>
                  <a:prstClr val="white"/>
                </a:solidFill>
                <a:effectLst/>
                <a:uLnTx/>
                <a:uFillTx/>
                <a:latin typeface="Verdana"/>
                <a:ea typeface="+mn-ea"/>
              </a:rPr>
              <a:t>reserved.</a:t>
            </a:r>
          </a:p>
        </p:txBody>
      </p:sp>
    </p:spTree>
    <p:extLst>
      <p:ext uri="{BB962C8B-B14F-4D97-AF65-F5344CB8AC3E}">
        <p14:creationId xmlns:p14="http://schemas.microsoft.com/office/powerpoint/2010/main" val="1111486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Cover Layout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A7F60B-3379-4863-AECF-6977D5EF93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 y="1"/>
            <a:ext cx="9152573" cy="5143497"/>
          </a:xfrm>
          <a:prstGeom prst="rect">
            <a:avLst/>
          </a:prstGeom>
        </p:spPr>
      </p:pic>
      <p:sp>
        <p:nvSpPr>
          <p:cNvPr id="6" name="Text Placeholder 8">
            <a:extLst>
              <a:ext uri="{FF2B5EF4-FFF2-40B4-BE49-F238E27FC236}">
                <a16:creationId xmlns:a16="http://schemas.microsoft.com/office/drawing/2014/main" id="{913AD3DB-3A7E-41C5-BB2A-89A657F384BD}"/>
              </a:ext>
            </a:extLst>
          </p:cNvPr>
          <p:cNvSpPr>
            <a:spLocks noGrp="1"/>
          </p:cNvSpPr>
          <p:nvPr>
            <p:ph type="body" sz="quarter" idx="11" hasCustomPrompt="1"/>
          </p:nvPr>
        </p:nvSpPr>
        <p:spPr>
          <a:xfrm>
            <a:off x="457200" y="4475035"/>
            <a:ext cx="4876800" cy="398572"/>
          </a:xfrm>
          <a:prstGeom prst="rect">
            <a:avLst/>
          </a:prstGeom>
        </p:spPr>
        <p:txBody>
          <a:bodyPr lIns="0" tIns="0" rIns="0" bIns="0" anchor="t" anchorCtr="0"/>
          <a:lstStyle>
            <a:lvl1pPr>
              <a:lnSpc>
                <a:spcPts val="1598"/>
              </a:lnSpc>
              <a:defRPr sz="1398" b="1" cap="all" baseline="0">
                <a:solidFill>
                  <a:schemeClr val="bg1"/>
                </a:solidFill>
                <a:latin typeface="Verdana" panose="020B0604030504040204" pitchFamily="34" charset="0"/>
                <a:ea typeface="Verdana" panose="020B0604030504040204" pitchFamily="34" charset="0"/>
              </a:defRPr>
            </a:lvl1pPr>
          </a:lstStyle>
          <a:p>
            <a:pPr lvl="0"/>
            <a:r>
              <a:rPr lang="en-US" dirty="0"/>
              <a:t>Department name goes here | MONTH 2022</a:t>
            </a:r>
          </a:p>
        </p:txBody>
      </p:sp>
      <p:sp>
        <p:nvSpPr>
          <p:cNvPr id="7" name="object 8">
            <a:extLst>
              <a:ext uri="{FF2B5EF4-FFF2-40B4-BE49-F238E27FC236}">
                <a16:creationId xmlns:a16="http://schemas.microsoft.com/office/drawing/2014/main" id="{19C5E01B-BABB-4688-BC79-586943273764}"/>
              </a:ext>
            </a:extLst>
          </p:cNvPr>
          <p:cNvSpPr txBox="1">
            <a:spLocks/>
          </p:cNvSpPr>
          <p:nvPr userDrawn="1"/>
        </p:nvSpPr>
        <p:spPr>
          <a:xfrm>
            <a:off x="7162801" y="4647364"/>
            <a:ext cx="1564005" cy="107589"/>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r" defTabSz="913303" rtl="0" eaLnBrk="1" fontAlgn="auto" latinLnBrk="0" hangingPunct="1">
              <a:lnSpc>
                <a:spcPct val="100000"/>
              </a:lnSpc>
              <a:spcBef>
                <a:spcPts val="100"/>
              </a:spcBef>
              <a:spcAft>
                <a:spcPts val="0"/>
              </a:spcAft>
              <a:buClrTx/>
              <a:buSzTx/>
              <a:buFontTx/>
              <a:buNone/>
              <a:tabLst/>
              <a:defRPr/>
            </a:pPr>
            <a:r>
              <a:rPr kumimoji="0" lang="en-US" sz="699" b="0" i="0" u="none" strike="noStrike" kern="1200" cap="none" spc="0" normalizeH="0" baseline="0" noProof="0" dirty="0">
                <a:ln>
                  <a:noFill/>
                </a:ln>
                <a:solidFill>
                  <a:prstClr val="white"/>
                </a:solidFill>
                <a:effectLst/>
                <a:uLnTx/>
                <a:uFillTx/>
                <a:latin typeface="Verdana"/>
                <a:ea typeface="+mn-ea"/>
              </a:rPr>
              <a:t>©2022</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MGMA.</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All</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rights</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5" normalizeH="0" baseline="0" noProof="0" dirty="0">
                <a:ln>
                  <a:noFill/>
                </a:ln>
                <a:solidFill>
                  <a:prstClr val="white"/>
                </a:solidFill>
                <a:effectLst/>
                <a:uLnTx/>
                <a:uFillTx/>
                <a:latin typeface="Verdana"/>
                <a:ea typeface="+mn-ea"/>
              </a:rPr>
              <a:t>reserved.</a:t>
            </a:r>
          </a:p>
        </p:txBody>
      </p:sp>
    </p:spTree>
    <p:extLst>
      <p:ext uri="{BB962C8B-B14F-4D97-AF65-F5344CB8AC3E}">
        <p14:creationId xmlns:p14="http://schemas.microsoft.com/office/powerpoint/2010/main" val="1447866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1. Cover Layout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A7F60B-3379-4863-AECF-6977D5EF93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1"/>
            <a:ext cx="9152571" cy="5143497"/>
          </a:xfrm>
          <a:prstGeom prst="rect">
            <a:avLst/>
          </a:prstGeom>
        </p:spPr>
      </p:pic>
      <p:sp>
        <p:nvSpPr>
          <p:cNvPr id="6" name="Text Placeholder 8">
            <a:extLst>
              <a:ext uri="{FF2B5EF4-FFF2-40B4-BE49-F238E27FC236}">
                <a16:creationId xmlns:a16="http://schemas.microsoft.com/office/drawing/2014/main" id="{913AD3DB-3A7E-41C5-BB2A-89A657F384BD}"/>
              </a:ext>
            </a:extLst>
          </p:cNvPr>
          <p:cNvSpPr>
            <a:spLocks noGrp="1"/>
          </p:cNvSpPr>
          <p:nvPr>
            <p:ph type="body" sz="quarter" idx="11" hasCustomPrompt="1"/>
          </p:nvPr>
        </p:nvSpPr>
        <p:spPr>
          <a:xfrm>
            <a:off x="457200" y="4475035"/>
            <a:ext cx="4876800" cy="398572"/>
          </a:xfrm>
          <a:prstGeom prst="rect">
            <a:avLst/>
          </a:prstGeom>
        </p:spPr>
        <p:txBody>
          <a:bodyPr lIns="0" tIns="0" rIns="0" bIns="0" anchor="t" anchorCtr="0"/>
          <a:lstStyle>
            <a:lvl1pPr>
              <a:lnSpc>
                <a:spcPts val="1598"/>
              </a:lnSpc>
              <a:defRPr sz="1398" b="1" cap="all" baseline="0">
                <a:solidFill>
                  <a:schemeClr val="bg1"/>
                </a:solidFill>
                <a:latin typeface="Verdana" panose="020B0604030504040204" pitchFamily="34" charset="0"/>
                <a:ea typeface="Verdana" panose="020B0604030504040204" pitchFamily="34" charset="0"/>
              </a:defRPr>
            </a:lvl1pPr>
          </a:lstStyle>
          <a:p>
            <a:pPr lvl="0"/>
            <a:r>
              <a:rPr lang="en-US" dirty="0"/>
              <a:t>Department name goes here | MONTH 2022</a:t>
            </a:r>
          </a:p>
        </p:txBody>
      </p:sp>
      <p:sp>
        <p:nvSpPr>
          <p:cNvPr id="7" name="object 8">
            <a:extLst>
              <a:ext uri="{FF2B5EF4-FFF2-40B4-BE49-F238E27FC236}">
                <a16:creationId xmlns:a16="http://schemas.microsoft.com/office/drawing/2014/main" id="{19C5E01B-BABB-4688-BC79-586943273764}"/>
              </a:ext>
            </a:extLst>
          </p:cNvPr>
          <p:cNvSpPr txBox="1">
            <a:spLocks/>
          </p:cNvSpPr>
          <p:nvPr userDrawn="1"/>
        </p:nvSpPr>
        <p:spPr>
          <a:xfrm>
            <a:off x="7162801" y="4647364"/>
            <a:ext cx="1564005" cy="107589"/>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r" defTabSz="913303" rtl="0" eaLnBrk="1" fontAlgn="auto" latinLnBrk="0" hangingPunct="1">
              <a:lnSpc>
                <a:spcPct val="100000"/>
              </a:lnSpc>
              <a:spcBef>
                <a:spcPts val="100"/>
              </a:spcBef>
              <a:spcAft>
                <a:spcPts val="0"/>
              </a:spcAft>
              <a:buClrTx/>
              <a:buSzTx/>
              <a:buFontTx/>
              <a:buNone/>
              <a:tabLst/>
              <a:defRPr/>
            </a:pPr>
            <a:r>
              <a:rPr kumimoji="0" lang="en-US" sz="699" b="0" i="0" u="none" strike="noStrike" kern="1200" cap="none" spc="0" normalizeH="0" baseline="0" noProof="0" dirty="0">
                <a:ln>
                  <a:noFill/>
                </a:ln>
                <a:solidFill>
                  <a:prstClr val="white"/>
                </a:solidFill>
                <a:effectLst/>
                <a:uLnTx/>
                <a:uFillTx/>
                <a:latin typeface="Verdana"/>
                <a:ea typeface="+mn-ea"/>
              </a:rPr>
              <a:t>©2022</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MGMA.</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All</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rights</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5" normalizeH="0" baseline="0" noProof="0" dirty="0">
                <a:ln>
                  <a:noFill/>
                </a:ln>
                <a:solidFill>
                  <a:prstClr val="white"/>
                </a:solidFill>
                <a:effectLst/>
                <a:uLnTx/>
                <a:uFillTx/>
                <a:latin typeface="Verdana"/>
                <a:ea typeface="+mn-ea"/>
              </a:rPr>
              <a:t>reserved.</a:t>
            </a:r>
          </a:p>
        </p:txBody>
      </p:sp>
    </p:spTree>
    <p:extLst>
      <p:ext uri="{BB962C8B-B14F-4D97-AF65-F5344CB8AC3E}">
        <p14:creationId xmlns:p14="http://schemas.microsoft.com/office/powerpoint/2010/main" val="1986459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1. Cover Layout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A7F60B-3379-4863-AECF-6977D5EF93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0"/>
            <a:ext cx="9152571" cy="5143496"/>
          </a:xfrm>
          <a:prstGeom prst="rect">
            <a:avLst/>
          </a:prstGeom>
        </p:spPr>
      </p:pic>
      <p:sp>
        <p:nvSpPr>
          <p:cNvPr id="6" name="Text Placeholder 8">
            <a:extLst>
              <a:ext uri="{FF2B5EF4-FFF2-40B4-BE49-F238E27FC236}">
                <a16:creationId xmlns:a16="http://schemas.microsoft.com/office/drawing/2014/main" id="{913AD3DB-3A7E-41C5-BB2A-89A657F384BD}"/>
              </a:ext>
            </a:extLst>
          </p:cNvPr>
          <p:cNvSpPr>
            <a:spLocks noGrp="1"/>
          </p:cNvSpPr>
          <p:nvPr>
            <p:ph type="body" sz="quarter" idx="11" hasCustomPrompt="1"/>
          </p:nvPr>
        </p:nvSpPr>
        <p:spPr>
          <a:xfrm>
            <a:off x="457200" y="4475035"/>
            <a:ext cx="4876800" cy="398572"/>
          </a:xfrm>
          <a:prstGeom prst="rect">
            <a:avLst/>
          </a:prstGeom>
        </p:spPr>
        <p:txBody>
          <a:bodyPr lIns="0" tIns="0" rIns="0" bIns="0" anchor="t" anchorCtr="0"/>
          <a:lstStyle>
            <a:lvl1pPr>
              <a:lnSpc>
                <a:spcPts val="1598"/>
              </a:lnSpc>
              <a:defRPr sz="1398" b="1" cap="all" baseline="0">
                <a:solidFill>
                  <a:schemeClr val="bg1"/>
                </a:solidFill>
                <a:latin typeface="Verdana" panose="020B0604030504040204" pitchFamily="34" charset="0"/>
                <a:ea typeface="Verdana" panose="020B0604030504040204" pitchFamily="34" charset="0"/>
              </a:defRPr>
            </a:lvl1pPr>
          </a:lstStyle>
          <a:p>
            <a:pPr lvl="0"/>
            <a:r>
              <a:rPr lang="en-US" dirty="0"/>
              <a:t>Department name goes here | MONTH 2022</a:t>
            </a:r>
          </a:p>
        </p:txBody>
      </p:sp>
      <p:sp>
        <p:nvSpPr>
          <p:cNvPr id="7" name="object 8">
            <a:extLst>
              <a:ext uri="{FF2B5EF4-FFF2-40B4-BE49-F238E27FC236}">
                <a16:creationId xmlns:a16="http://schemas.microsoft.com/office/drawing/2014/main" id="{19C5E01B-BABB-4688-BC79-586943273764}"/>
              </a:ext>
            </a:extLst>
          </p:cNvPr>
          <p:cNvSpPr txBox="1">
            <a:spLocks/>
          </p:cNvSpPr>
          <p:nvPr userDrawn="1"/>
        </p:nvSpPr>
        <p:spPr>
          <a:xfrm>
            <a:off x="7162801" y="4647364"/>
            <a:ext cx="1564005" cy="107589"/>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r" defTabSz="913303" rtl="0" eaLnBrk="1" fontAlgn="auto" latinLnBrk="0" hangingPunct="1">
              <a:lnSpc>
                <a:spcPct val="100000"/>
              </a:lnSpc>
              <a:spcBef>
                <a:spcPts val="100"/>
              </a:spcBef>
              <a:spcAft>
                <a:spcPts val="0"/>
              </a:spcAft>
              <a:buClrTx/>
              <a:buSzTx/>
              <a:buFontTx/>
              <a:buNone/>
              <a:tabLst/>
              <a:defRPr/>
            </a:pPr>
            <a:r>
              <a:rPr kumimoji="0" lang="en-US" sz="699" b="0" i="0" u="none" strike="noStrike" kern="1200" cap="none" spc="0" normalizeH="0" baseline="0" noProof="0" dirty="0">
                <a:ln>
                  <a:noFill/>
                </a:ln>
                <a:solidFill>
                  <a:prstClr val="white"/>
                </a:solidFill>
                <a:effectLst/>
                <a:uLnTx/>
                <a:uFillTx/>
                <a:latin typeface="Verdana"/>
                <a:ea typeface="+mn-ea"/>
              </a:rPr>
              <a:t>©2022</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MGMA.</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All</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rights</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5" normalizeH="0" baseline="0" noProof="0" dirty="0">
                <a:ln>
                  <a:noFill/>
                </a:ln>
                <a:solidFill>
                  <a:prstClr val="white"/>
                </a:solidFill>
                <a:effectLst/>
                <a:uLnTx/>
                <a:uFillTx/>
                <a:latin typeface="Verdana"/>
                <a:ea typeface="+mn-ea"/>
              </a:rPr>
              <a:t>reserved.</a:t>
            </a:r>
          </a:p>
        </p:txBody>
      </p:sp>
    </p:spTree>
    <p:extLst>
      <p:ext uri="{BB962C8B-B14F-4D97-AF65-F5344CB8AC3E}">
        <p14:creationId xmlns:p14="http://schemas.microsoft.com/office/powerpoint/2010/main" val="3577478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Cover Layout 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A7F60B-3379-4863-AECF-6977D5EF93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1"/>
            <a:ext cx="9152571" cy="5143497"/>
          </a:xfrm>
          <a:prstGeom prst="rect">
            <a:avLst/>
          </a:prstGeom>
        </p:spPr>
      </p:pic>
      <p:sp>
        <p:nvSpPr>
          <p:cNvPr id="6" name="Text Placeholder 8">
            <a:extLst>
              <a:ext uri="{FF2B5EF4-FFF2-40B4-BE49-F238E27FC236}">
                <a16:creationId xmlns:a16="http://schemas.microsoft.com/office/drawing/2014/main" id="{B21B8BCA-C30E-478D-8993-AA6F9D0A98A7}"/>
              </a:ext>
            </a:extLst>
          </p:cNvPr>
          <p:cNvSpPr>
            <a:spLocks noGrp="1"/>
          </p:cNvSpPr>
          <p:nvPr>
            <p:ph type="body" sz="quarter" idx="11" hasCustomPrompt="1"/>
          </p:nvPr>
        </p:nvSpPr>
        <p:spPr>
          <a:xfrm>
            <a:off x="457200" y="4475035"/>
            <a:ext cx="4876800" cy="398572"/>
          </a:xfrm>
          <a:prstGeom prst="rect">
            <a:avLst/>
          </a:prstGeom>
        </p:spPr>
        <p:txBody>
          <a:bodyPr lIns="0" tIns="0" rIns="0" bIns="0" anchor="t" anchorCtr="0"/>
          <a:lstStyle>
            <a:lvl1pPr>
              <a:lnSpc>
                <a:spcPts val="1598"/>
              </a:lnSpc>
              <a:defRPr sz="1398" b="1" cap="all" baseline="0">
                <a:solidFill>
                  <a:schemeClr val="bg1"/>
                </a:solidFill>
                <a:latin typeface="Verdana" panose="020B0604030504040204" pitchFamily="34" charset="0"/>
                <a:ea typeface="Verdana" panose="020B0604030504040204" pitchFamily="34" charset="0"/>
              </a:defRPr>
            </a:lvl1pPr>
          </a:lstStyle>
          <a:p>
            <a:pPr lvl="0"/>
            <a:r>
              <a:rPr lang="en-US" dirty="0"/>
              <a:t>Department name goes here | MONTH 2022</a:t>
            </a:r>
          </a:p>
        </p:txBody>
      </p:sp>
      <p:sp>
        <p:nvSpPr>
          <p:cNvPr id="7" name="object 8">
            <a:extLst>
              <a:ext uri="{FF2B5EF4-FFF2-40B4-BE49-F238E27FC236}">
                <a16:creationId xmlns:a16="http://schemas.microsoft.com/office/drawing/2014/main" id="{0FAC4E8E-64EF-4E1B-8FB3-E45F66B40D83}"/>
              </a:ext>
            </a:extLst>
          </p:cNvPr>
          <p:cNvSpPr txBox="1">
            <a:spLocks/>
          </p:cNvSpPr>
          <p:nvPr userDrawn="1"/>
        </p:nvSpPr>
        <p:spPr>
          <a:xfrm>
            <a:off x="7162801" y="4647364"/>
            <a:ext cx="1564005" cy="107589"/>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r" defTabSz="913303" rtl="0" eaLnBrk="1" fontAlgn="auto" latinLnBrk="0" hangingPunct="1">
              <a:lnSpc>
                <a:spcPct val="100000"/>
              </a:lnSpc>
              <a:spcBef>
                <a:spcPts val="100"/>
              </a:spcBef>
              <a:spcAft>
                <a:spcPts val="0"/>
              </a:spcAft>
              <a:buClrTx/>
              <a:buSzTx/>
              <a:buFontTx/>
              <a:buNone/>
              <a:tabLst/>
              <a:defRPr/>
            </a:pPr>
            <a:r>
              <a:rPr kumimoji="0" lang="en-US" sz="699" b="0" i="0" u="none" strike="noStrike" kern="1200" cap="none" spc="0" normalizeH="0" baseline="0" noProof="0" dirty="0">
                <a:ln>
                  <a:noFill/>
                </a:ln>
                <a:solidFill>
                  <a:prstClr val="white"/>
                </a:solidFill>
                <a:effectLst/>
                <a:uLnTx/>
                <a:uFillTx/>
                <a:latin typeface="Verdana"/>
                <a:ea typeface="+mn-ea"/>
              </a:rPr>
              <a:t>©2022</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MGMA.</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All</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rights</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5" normalizeH="0" baseline="0" noProof="0" dirty="0">
                <a:ln>
                  <a:noFill/>
                </a:ln>
                <a:solidFill>
                  <a:prstClr val="white"/>
                </a:solidFill>
                <a:effectLst/>
                <a:uLnTx/>
                <a:uFillTx/>
                <a:latin typeface="Verdana"/>
                <a:ea typeface="+mn-ea"/>
              </a:rPr>
              <a:t>reserved.</a:t>
            </a:r>
          </a:p>
        </p:txBody>
      </p:sp>
    </p:spTree>
    <p:extLst>
      <p:ext uri="{BB962C8B-B14F-4D97-AF65-F5344CB8AC3E}">
        <p14:creationId xmlns:p14="http://schemas.microsoft.com/office/powerpoint/2010/main" val="1352190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Cover Layout 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A7F60B-3379-4863-AECF-6977D5EF93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0"/>
            <a:ext cx="9152571" cy="5143496"/>
          </a:xfrm>
          <a:prstGeom prst="rect">
            <a:avLst/>
          </a:prstGeom>
        </p:spPr>
      </p:pic>
      <p:sp>
        <p:nvSpPr>
          <p:cNvPr id="6" name="Text Placeholder 8">
            <a:extLst>
              <a:ext uri="{FF2B5EF4-FFF2-40B4-BE49-F238E27FC236}">
                <a16:creationId xmlns:a16="http://schemas.microsoft.com/office/drawing/2014/main" id="{DD280BE7-96F9-4694-8066-20005A8C5191}"/>
              </a:ext>
            </a:extLst>
          </p:cNvPr>
          <p:cNvSpPr>
            <a:spLocks noGrp="1"/>
          </p:cNvSpPr>
          <p:nvPr>
            <p:ph type="body" sz="quarter" idx="11" hasCustomPrompt="1"/>
          </p:nvPr>
        </p:nvSpPr>
        <p:spPr>
          <a:xfrm>
            <a:off x="457200" y="4475035"/>
            <a:ext cx="4876800" cy="398572"/>
          </a:xfrm>
          <a:prstGeom prst="rect">
            <a:avLst/>
          </a:prstGeom>
        </p:spPr>
        <p:txBody>
          <a:bodyPr lIns="0" tIns="0" rIns="0" bIns="0" anchor="t" anchorCtr="0"/>
          <a:lstStyle>
            <a:lvl1pPr>
              <a:lnSpc>
                <a:spcPts val="1598"/>
              </a:lnSpc>
              <a:defRPr sz="1398" b="1" cap="all" baseline="0">
                <a:solidFill>
                  <a:schemeClr val="bg1"/>
                </a:solidFill>
                <a:latin typeface="Verdana" panose="020B0604030504040204" pitchFamily="34" charset="0"/>
                <a:ea typeface="Verdana" panose="020B0604030504040204" pitchFamily="34" charset="0"/>
              </a:defRPr>
            </a:lvl1pPr>
          </a:lstStyle>
          <a:p>
            <a:pPr lvl="0"/>
            <a:r>
              <a:rPr lang="en-US" dirty="0"/>
              <a:t>Department name goes here | MONTH 2022</a:t>
            </a:r>
          </a:p>
        </p:txBody>
      </p:sp>
      <p:sp>
        <p:nvSpPr>
          <p:cNvPr id="7" name="object 8">
            <a:extLst>
              <a:ext uri="{FF2B5EF4-FFF2-40B4-BE49-F238E27FC236}">
                <a16:creationId xmlns:a16="http://schemas.microsoft.com/office/drawing/2014/main" id="{E4162B64-92DA-4AD8-83AF-55B146FDCAC0}"/>
              </a:ext>
            </a:extLst>
          </p:cNvPr>
          <p:cNvSpPr txBox="1">
            <a:spLocks/>
          </p:cNvSpPr>
          <p:nvPr userDrawn="1"/>
        </p:nvSpPr>
        <p:spPr>
          <a:xfrm>
            <a:off x="7162801" y="4647364"/>
            <a:ext cx="1564005" cy="107589"/>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r" defTabSz="913303" rtl="0" eaLnBrk="1" fontAlgn="auto" latinLnBrk="0" hangingPunct="1">
              <a:lnSpc>
                <a:spcPct val="100000"/>
              </a:lnSpc>
              <a:spcBef>
                <a:spcPts val="100"/>
              </a:spcBef>
              <a:spcAft>
                <a:spcPts val="0"/>
              </a:spcAft>
              <a:buClrTx/>
              <a:buSzTx/>
              <a:buFontTx/>
              <a:buNone/>
              <a:tabLst/>
              <a:defRPr/>
            </a:pPr>
            <a:r>
              <a:rPr kumimoji="0" lang="en-US" sz="699" b="0" i="0" u="none" strike="noStrike" kern="1200" cap="none" spc="0" normalizeH="0" baseline="0" noProof="0" dirty="0">
                <a:ln>
                  <a:noFill/>
                </a:ln>
                <a:solidFill>
                  <a:prstClr val="white"/>
                </a:solidFill>
                <a:effectLst/>
                <a:uLnTx/>
                <a:uFillTx/>
                <a:latin typeface="Verdana"/>
                <a:ea typeface="+mn-ea"/>
              </a:rPr>
              <a:t>©2022</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MGMA.</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All</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rights</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5" normalizeH="0" baseline="0" noProof="0" dirty="0">
                <a:ln>
                  <a:noFill/>
                </a:ln>
                <a:solidFill>
                  <a:prstClr val="white"/>
                </a:solidFill>
                <a:effectLst/>
                <a:uLnTx/>
                <a:uFillTx/>
                <a:latin typeface="Verdana"/>
                <a:ea typeface="+mn-ea"/>
              </a:rPr>
              <a:t>reserved.</a:t>
            </a:r>
          </a:p>
        </p:txBody>
      </p:sp>
    </p:spTree>
    <p:extLst>
      <p:ext uri="{BB962C8B-B14F-4D97-AF65-F5344CB8AC3E}">
        <p14:creationId xmlns:p14="http://schemas.microsoft.com/office/powerpoint/2010/main" val="1981789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set Slide - Use this first!">
    <p:spTree>
      <p:nvGrpSpPr>
        <p:cNvPr id="1" name=""/>
        <p:cNvGrpSpPr/>
        <p:nvPr/>
      </p:nvGrpSpPr>
      <p:grpSpPr>
        <a:xfrm>
          <a:off x="0" y="0"/>
          <a:ext cx="0" cy="0"/>
          <a:chOff x="0" y="0"/>
          <a:chExt cx="0" cy="0"/>
        </a:xfrm>
      </p:grpSpPr>
      <p:sp>
        <p:nvSpPr>
          <p:cNvPr id="2" name="Slide Number Placeholder 15">
            <a:extLst>
              <a:ext uri="{FF2B5EF4-FFF2-40B4-BE49-F238E27FC236}">
                <a16:creationId xmlns:a16="http://schemas.microsoft.com/office/drawing/2014/main" id="{0B80638D-769A-14FF-5541-BA874533DD72}"/>
              </a:ext>
            </a:extLst>
          </p:cNvPr>
          <p:cNvSpPr txBox="1">
            <a:spLocks/>
          </p:cNvSpPr>
          <p:nvPr userDrawn="1"/>
        </p:nvSpPr>
        <p:spPr>
          <a:xfrm>
            <a:off x="378940" y="4741908"/>
            <a:ext cx="552821" cy="273844"/>
          </a:xfrm>
          <a:prstGeom prst="rect">
            <a:avLst/>
          </a:prstGeom>
        </p:spPr>
        <p:txBody>
          <a:bodyPr vert="horz" lIns="91440" tIns="45720" rIns="91440" bIns="45720" rtlCol="0" anchor="ctr"/>
          <a:lstStyle>
            <a:defPPr>
              <a:defRPr lang="en-US"/>
            </a:defPPr>
            <a:lvl1pPr marL="0" algn="ctr" defTabSz="685800" rtl="0" eaLnBrk="1" latinLnBrk="0" hangingPunct="1">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7846A9F-D5C5-0F4A-B5A1-0DEEE6F9761B}" type="slidenum">
              <a:rPr lang="en-US" b="1" smtClean="0">
                <a:solidFill>
                  <a:schemeClr val="tx1">
                    <a:lumMod val="65000"/>
                    <a:lumOff val="35000"/>
                  </a:schemeClr>
                </a:solidFill>
              </a:rPr>
              <a:pPr algn="l"/>
              <a:t>‹#›</a:t>
            </a:fld>
            <a:endParaRPr lang="en-US" b="1" dirty="0">
              <a:solidFill>
                <a:schemeClr val="tx1">
                  <a:lumMod val="65000"/>
                  <a:lumOff val="35000"/>
                </a:schemeClr>
              </a:solidFill>
            </a:endParaRPr>
          </a:p>
        </p:txBody>
      </p:sp>
      <p:sp>
        <p:nvSpPr>
          <p:cNvPr id="3" name="Footer Placeholder 17">
            <a:extLst>
              <a:ext uri="{FF2B5EF4-FFF2-40B4-BE49-F238E27FC236}">
                <a16:creationId xmlns:a16="http://schemas.microsoft.com/office/drawing/2014/main" id="{11646294-A287-3632-A16D-32E7B1438493}"/>
              </a:ext>
            </a:extLst>
          </p:cNvPr>
          <p:cNvSpPr txBox="1">
            <a:spLocks/>
          </p:cNvSpPr>
          <p:nvPr userDrawn="1"/>
        </p:nvSpPr>
        <p:spPr>
          <a:xfrm>
            <a:off x="754204" y="4741908"/>
            <a:ext cx="2550234" cy="273844"/>
          </a:xfrm>
          <a:prstGeom prst="rect">
            <a:avLst/>
          </a:prstGeom>
        </p:spPr>
        <p:txBody>
          <a:bodyPr vert="horz" lIns="91440" tIns="45720" rIns="91440" bIns="45720" rtlCol="0" anchor="ctr"/>
          <a:lstStyle>
            <a:defPPr>
              <a:defRPr lang="en-US"/>
            </a:defPPr>
            <a:lvl1pPr marL="0" marR="0" indent="0" algn="l" defTabSz="685800" rtl="0" eaLnBrk="1" fontAlgn="auto" latinLnBrk="0" hangingPunct="1">
              <a:lnSpc>
                <a:spcPct val="100000"/>
              </a:lnSpc>
              <a:spcBef>
                <a:spcPts val="0"/>
              </a:spcBef>
              <a:spcAft>
                <a:spcPts val="0"/>
              </a:spcAft>
              <a:buClrTx/>
              <a:buSzTx/>
              <a:buFontTx/>
              <a:buNone/>
              <a:tabLst/>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solidFill>
                  <a:schemeClr val="tx1">
                    <a:lumMod val="65000"/>
                    <a:lumOff val="35000"/>
                  </a:schemeClr>
                </a:solidFill>
              </a:rPr>
              <a:t>©2023 MGMA. All rights reserved.</a:t>
            </a:r>
          </a:p>
        </p:txBody>
      </p:sp>
    </p:spTree>
    <p:extLst>
      <p:ext uri="{BB962C8B-B14F-4D97-AF65-F5344CB8AC3E}">
        <p14:creationId xmlns:p14="http://schemas.microsoft.com/office/powerpoint/2010/main" val="38874388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Cover Layout 8">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A7F60B-3379-4863-AECF-6977D5EF93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 y="0"/>
            <a:ext cx="9152569" cy="5143496"/>
          </a:xfrm>
          <a:prstGeom prst="rect">
            <a:avLst/>
          </a:prstGeom>
        </p:spPr>
      </p:pic>
      <p:sp>
        <p:nvSpPr>
          <p:cNvPr id="6" name="Text Placeholder 8">
            <a:extLst>
              <a:ext uri="{FF2B5EF4-FFF2-40B4-BE49-F238E27FC236}">
                <a16:creationId xmlns:a16="http://schemas.microsoft.com/office/drawing/2014/main" id="{9582C570-5128-4A76-B358-677785152338}"/>
              </a:ext>
            </a:extLst>
          </p:cNvPr>
          <p:cNvSpPr>
            <a:spLocks noGrp="1"/>
          </p:cNvSpPr>
          <p:nvPr>
            <p:ph type="body" sz="quarter" idx="11" hasCustomPrompt="1"/>
          </p:nvPr>
        </p:nvSpPr>
        <p:spPr>
          <a:xfrm>
            <a:off x="457200" y="4475035"/>
            <a:ext cx="4876800" cy="398572"/>
          </a:xfrm>
          <a:prstGeom prst="rect">
            <a:avLst/>
          </a:prstGeom>
        </p:spPr>
        <p:txBody>
          <a:bodyPr lIns="0" tIns="0" rIns="0" bIns="0" anchor="t" anchorCtr="0"/>
          <a:lstStyle>
            <a:lvl1pPr>
              <a:lnSpc>
                <a:spcPts val="1598"/>
              </a:lnSpc>
              <a:defRPr sz="1398" b="1" cap="all" baseline="0">
                <a:solidFill>
                  <a:schemeClr val="bg1"/>
                </a:solidFill>
                <a:latin typeface="Verdana" panose="020B0604030504040204" pitchFamily="34" charset="0"/>
                <a:ea typeface="Verdana" panose="020B0604030504040204" pitchFamily="34" charset="0"/>
              </a:defRPr>
            </a:lvl1pPr>
          </a:lstStyle>
          <a:p>
            <a:pPr lvl="0"/>
            <a:r>
              <a:rPr lang="en-US" dirty="0"/>
              <a:t>Department name goes here | MONTH 2022</a:t>
            </a:r>
          </a:p>
        </p:txBody>
      </p:sp>
      <p:sp>
        <p:nvSpPr>
          <p:cNvPr id="7" name="object 8">
            <a:extLst>
              <a:ext uri="{FF2B5EF4-FFF2-40B4-BE49-F238E27FC236}">
                <a16:creationId xmlns:a16="http://schemas.microsoft.com/office/drawing/2014/main" id="{D1C492FA-2B03-4485-A3A0-13C09632BFF2}"/>
              </a:ext>
            </a:extLst>
          </p:cNvPr>
          <p:cNvSpPr txBox="1">
            <a:spLocks/>
          </p:cNvSpPr>
          <p:nvPr userDrawn="1"/>
        </p:nvSpPr>
        <p:spPr>
          <a:xfrm>
            <a:off x="7162801" y="4647364"/>
            <a:ext cx="1564005" cy="107589"/>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r" defTabSz="913303" rtl="0" eaLnBrk="1" fontAlgn="auto" latinLnBrk="0" hangingPunct="1">
              <a:lnSpc>
                <a:spcPct val="100000"/>
              </a:lnSpc>
              <a:spcBef>
                <a:spcPts val="100"/>
              </a:spcBef>
              <a:spcAft>
                <a:spcPts val="0"/>
              </a:spcAft>
              <a:buClrTx/>
              <a:buSzTx/>
              <a:buFontTx/>
              <a:buNone/>
              <a:tabLst/>
              <a:defRPr/>
            </a:pPr>
            <a:r>
              <a:rPr kumimoji="0" lang="en-US" sz="699" b="0" i="0" u="none" strike="noStrike" kern="1200" cap="none" spc="0" normalizeH="0" baseline="0" noProof="0" dirty="0">
                <a:ln>
                  <a:noFill/>
                </a:ln>
                <a:solidFill>
                  <a:prstClr val="white"/>
                </a:solidFill>
                <a:effectLst/>
                <a:uLnTx/>
                <a:uFillTx/>
                <a:latin typeface="Verdana"/>
                <a:ea typeface="+mn-ea"/>
              </a:rPr>
              <a:t>©2022</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MGMA.</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All</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rights</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5" normalizeH="0" baseline="0" noProof="0" dirty="0">
                <a:ln>
                  <a:noFill/>
                </a:ln>
                <a:solidFill>
                  <a:prstClr val="white"/>
                </a:solidFill>
                <a:effectLst/>
                <a:uLnTx/>
                <a:uFillTx/>
                <a:latin typeface="Verdana"/>
                <a:ea typeface="+mn-ea"/>
              </a:rPr>
              <a:t>reserved.</a:t>
            </a:r>
          </a:p>
        </p:txBody>
      </p:sp>
    </p:spTree>
    <p:extLst>
      <p:ext uri="{BB962C8B-B14F-4D97-AF65-F5344CB8AC3E}">
        <p14:creationId xmlns:p14="http://schemas.microsoft.com/office/powerpoint/2010/main" val="22065620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ver Layout 9">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A7F60B-3379-4863-AECF-6977D5EF93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1"/>
            <a:ext cx="9152568" cy="5143495"/>
          </a:xfrm>
          <a:prstGeom prst="rect">
            <a:avLst/>
          </a:prstGeom>
        </p:spPr>
      </p:pic>
      <p:sp>
        <p:nvSpPr>
          <p:cNvPr id="6" name="Text Placeholder 8">
            <a:extLst>
              <a:ext uri="{FF2B5EF4-FFF2-40B4-BE49-F238E27FC236}">
                <a16:creationId xmlns:a16="http://schemas.microsoft.com/office/drawing/2014/main" id="{E984FD14-ED87-4B0A-99E0-21804BA98F5B}"/>
              </a:ext>
            </a:extLst>
          </p:cNvPr>
          <p:cNvSpPr>
            <a:spLocks noGrp="1"/>
          </p:cNvSpPr>
          <p:nvPr>
            <p:ph type="body" sz="quarter" idx="11" hasCustomPrompt="1"/>
          </p:nvPr>
        </p:nvSpPr>
        <p:spPr>
          <a:xfrm>
            <a:off x="457200" y="4475035"/>
            <a:ext cx="4876800" cy="398572"/>
          </a:xfrm>
          <a:prstGeom prst="rect">
            <a:avLst/>
          </a:prstGeom>
        </p:spPr>
        <p:txBody>
          <a:bodyPr lIns="0" tIns="0" rIns="0" bIns="0" anchor="t" anchorCtr="0"/>
          <a:lstStyle>
            <a:lvl1pPr>
              <a:lnSpc>
                <a:spcPts val="1598"/>
              </a:lnSpc>
              <a:defRPr sz="1398" b="1" cap="all" baseline="0">
                <a:solidFill>
                  <a:schemeClr val="bg1"/>
                </a:solidFill>
                <a:latin typeface="Verdana" panose="020B0604030504040204" pitchFamily="34" charset="0"/>
                <a:ea typeface="Verdana" panose="020B0604030504040204" pitchFamily="34" charset="0"/>
              </a:defRPr>
            </a:lvl1pPr>
          </a:lstStyle>
          <a:p>
            <a:pPr lvl="0"/>
            <a:r>
              <a:rPr lang="en-US" dirty="0"/>
              <a:t>Department name goes here | MONTH 2022</a:t>
            </a:r>
          </a:p>
        </p:txBody>
      </p:sp>
      <p:sp>
        <p:nvSpPr>
          <p:cNvPr id="7" name="object 8">
            <a:extLst>
              <a:ext uri="{FF2B5EF4-FFF2-40B4-BE49-F238E27FC236}">
                <a16:creationId xmlns:a16="http://schemas.microsoft.com/office/drawing/2014/main" id="{929DAAB1-6A30-4395-B267-7CCF8739FFB1}"/>
              </a:ext>
            </a:extLst>
          </p:cNvPr>
          <p:cNvSpPr txBox="1">
            <a:spLocks/>
          </p:cNvSpPr>
          <p:nvPr userDrawn="1"/>
        </p:nvSpPr>
        <p:spPr>
          <a:xfrm>
            <a:off x="7162801" y="4647364"/>
            <a:ext cx="1564005" cy="107589"/>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r" defTabSz="913303" rtl="0" eaLnBrk="1" fontAlgn="auto" latinLnBrk="0" hangingPunct="1">
              <a:lnSpc>
                <a:spcPct val="100000"/>
              </a:lnSpc>
              <a:spcBef>
                <a:spcPts val="100"/>
              </a:spcBef>
              <a:spcAft>
                <a:spcPts val="0"/>
              </a:spcAft>
              <a:buClrTx/>
              <a:buSzTx/>
              <a:buFontTx/>
              <a:buNone/>
              <a:tabLst/>
              <a:defRPr/>
            </a:pPr>
            <a:r>
              <a:rPr kumimoji="0" lang="en-US" sz="699" b="0" i="0" u="none" strike="noStrike" kern="1200" cap="none" spc="0" normalizeH="0" baseline="0" noProof="0" dirty="0">
                <a:ln>
                  <a:noFill/>
                </a:ln>
                <a:solidFill>
                  <a:prstClr val="white"/>
                </a:solidFill>
                <a:effectLst/>
                <a:uLnTx/>
                <a:uFillTx/>
                <a:latin typeface="Verdana"/>
                <a:ea typeface="+mn-ea"/>
              </a:rPr>
              <a:t>©2022</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MGMA.</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All</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rights</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5" normalizeH="0" baseline="0" noProof="0" dirty="0">
                <a:ln>
                  <a:noFill/>
                </a:ln>
                <a:solidFill>
                  <a:prstClr val="white"/>
                </a:solidFill>
                <a:effectLst/>
                <a:uLnTx/>
                <a:uFillTx/>
                <a:latin typeface="Verdana"/>
                <a:ea typeface="+mn-ea"/>
              </a:rPr>
              <a:t>reserved.</a:t>
            </a:r>
          </a:p>
        </p:txBody>
      </p:sp>
    </p:spTree>
    <p:extLst>
      <p:ext uri="{BB962C8B-B14F-4D97-AF65-F5344CB8AC3E}">
        <p14:creationId xmlns:p14="http://schemas.microsoft.com/office/powerpoint/2010/main" val="519337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Cover Layout 10">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A7F60B-3379-4863-AECF-6977D5EF93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1"/>
            <a:ext cx="9152568" cy="5143495"/>
          </a:xfrm>
          <a:prstGeom prst="rect">
            <a:avLst/>
          </a:prstGeom>
        </p:spPr>
      </p:pic>
      <p:sp>
        <p:nvSpPr>
          <p:cNvPr id="6" name="Text Placeholder 8">
            <a:extLst>
              <a:ext uri="{FF2B5EF4-FFF2-40B4-BE49-F238E27FC236}">
                <a16:creationId xmlns:a16="http://schemas.microsoft.com/office/drawing/2014/main" id="{3A6367B1-D493-41A0-B119-1934E9C5A33C}"/>
              </a:ext>
            </a:extLst>
          </p:cNvPr>
          <p:cNvSpPr>
            <a:spLocks noGrp="1"/>
          </p:cNvSpPr>
          <p:nvPr>
            <p:ph type="body" sz="quarter" idx="11" hasCustomPrompt="1"/>
          </p:nvPr>
        </p:nvSpPr>
        <p:spPr>
          <a:xfrm>
            <a:off x="457200" y="4475035"/>
            <a:ext cx="4876800" cy="398572"/>
          </a:xfrm>
          <a:prstGeom prst="rect">
            <a:avLst/>
          </a:prstGeom>
        </p:spPr>
        <p:txBody>
          <a:bodyPr lIns="0" tIns="0" rIns="0" bIns="0" anchor="t" anchorCtr="0"/>
          <a:lstStyle>
            <a:lvl1pPr>
              <a:lnSpc>
                <a:spcPts val="1598"/>
              </a:lnSpc>
              <a:defRPr sz="1398" b="1" cap="all" baseline="0">
                <a:solidFill>
                  <a:schemeClr val="bg1"/>
                </a:solidFill>
                <a:latin typeface="Verdana" panose="020B0604030504040204" pitchFamily="34" charset="0"/>
                <a:ea typeface="Verdana" panose="020B0604030504040204" pitchFamily="34" charset="0"/>
              </a:defRPr>
            </a:lvl1pPr>
          </a:lstStyle>
          <a:p>
            <a:pPr lvl="0"/>
            <a:r>
              <a:rPr lang="en-US" dirty="0"/>
              <a:t>Department name goes here | MONTH 2022</a:t>
            </a:r>
          </a:p>
        </p:txBody>
      </p:sp>
      <p:sp>
        <p:nvSpPr>
          <p:cNvPr id="7" name="object 8">
            <a:extLst>
              <a:ext uri="{FF2B5EF4-FFF2-40B4-BE49-F238E27FC236}">
                <a16:creationId xmlns:a16="http://schemas.microsoft.com/office/drawing/2014/main" id="{C285C89D-EB95-49D5-B9BE-EF46AA98ACFF}"/>
              </a:ext>
            </a:extLst>
          </p:cNvPr>
          <p:cNvSpPr txBox="1">
            <a:spLocks/>
          </p:cNvSpPr>
          <p:nvPr userDrawn="1"/>
        </p:nvSpPr>
        <p:spPr>
          <a:xfrm>
            <a:off x="7162801" y="4647364"/>
            <a:ext cx="1564005" cy="107589"/>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r" defTabSz="913303" rtl="0" eaLnBrk="1" fontAlgn="auto" latinLnBrk="0" hangingPunct="1">
              <a:lnSpc>
                <a:spcPct val="100000"/>
              </a:lnSpc>
              <a:spcBef>
                <a:spcPts val="100"/>
              </a:spcBef>
              <a:spcAft>
                <a:spcPts val="0"/>
              </a:spcAft>
              <a:buClrTx/>
              <a:buSzTx/>
              <a:buFontTx/>
              <a:buNone/>
              <a:tabLst/>
              <a:defRPr/>
            </a:pPr>
            <a:r>
              <a:rPr kumimoji="0" lang="en-US" sz="699" b="0" i="0" u="none" strike="noStrike" kern="1200" cap="none" spc="0" normalizeH="0" baseline="0" noProof="0" dirty="0">
                <a:ln>
                  <a:noFill/>
                </a:ln>
                <a:solidFill>
                  <a:prstClr val="white"/>
                </a:solidFill>
                <a:effectLst/>
                <a:uLnTx/>
                <a:uFillTx/>
                <a:latin typeface="Verdana"/>
                <a:ea typeface="+mn-ea"/>
              </a:rPr>
              <a:t>©2022</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MGMA.</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All</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rights</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5" normalizeH="0" baseline="0" noProof="0" dirty="0">
                <a:ln>
                  <a:noFill/>
                </a:ln>
                <a:solidFill>
                  <a:prstClr val="white"/>
                </a:solidFill>
                <a:effectLst/>
                <a:uLnTx/>
                <a:uFillTx/>
                <a:latin typeface="Verdana"/>
                <a:ea typeface="+mn-ea"/>
              </a:rPr>
              <a:t>reserved.</a:t>
            </a:r>
          </a:p>
        </p:txBody>
      </p:sp>
    </p:spTree>
    <p:extLst>
      <p:ext uri="{BB962C8B-B14F-4D97-AF65-F5344CB8AC3E}">
        <p14:creationId xmlns:p14="http://schemas.microsoft.com/office/powerpoint/2010/main" val="2252857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Agend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ACE81F-D9DA-4BDD-9CC7-09897A351AF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3"/>
            <a:ext cx="9152569" cy="5143496"/>
          </a:xfrm>
          <a:prstGeom prst="rect">
            <a:avLst/>
          </a:prstGeom>
        </p:spPr>
      </p:pic>
      <p:sp>
        <p:nvSpPr>
          <p:cNvPr id="10" name="Text Placeholder 18">
            <a:extLst>
              <a:ext uri="{FF2B5EF4-FFF2-40B4-BE49-F238E27FC236}">
                <a16:creationId xmlns:a16="http://schemas.microsoft.com/office/drawing/2014/main" id="{B5D2A364-4924-4A65-83ED-0A92D58054F7}"/>
              </a:ext>
            </a:extLst>
          </p:cNvPr>
          <p:cNvSpPr>
            <a:spLocks noGrp="1"/>
          </p:cNvSpPr>
          <p:nvPr>
            <p:ph type="body" sz="quarter" idx="10" hasCustomPrompt="1"/>
          </p:nvPr>
        </p:nvSpPr>
        <p:spPr>
          <a:xfrm>
            <a:off x="7040880" y="4246717"/>
            <a:ext cx="1752600" cy="327050"/>
          </a:xfrm>
          <a:prstGeom prst="rect">
            <a:avLst/>
          </a:prstGeom>
        </p:spPr>
        <p:txBody>
          <a:bodyPr lIns="0" tIns="0" rIns="0" bIns="0"/>
          <a:lstStyle>
            <a:lvl1pPr algn="r">
              <a:lnSpc>
                <a:spcPts val="1099"/>
              </a:lnSpc>
              <a:defRPr sz="999" b="1">
                <a:solidFill>
                  <a:srgbClr val="0E9649"/>
                </a:solidFill>
              </a:defRPr>
            </a:lvl1pPr>
          </a:lstStyle>
          <a:p>
            <a:pPr lvl="0"/>
            <a:r>
              <a:rPr lang="en-US" dirty="0"/>
              <a:t>Department name</a:t>
            </a:r>
            <a:br>
              <a:rPr lang="en-US" dirty="0"/>
            </a:br>
            <a:r>
              <a:rPr lang="en-US" dirty="0"/>
              <a:t>goes here</a:t>
            </a:r>
          </a:p>
        </p:txBody>
      </p:sp>
      <p:sp>
        <p:nvSpPr>
          <p:cNvPr id="15" name="object 8">
            <a:extLst>
              <a:ext uri="{FF2B5EF4-FFF2-40B4-BE49-F238E27FC236}">
                <a16:creationId xmlns:a16="http://schemas.microsoft.com/office/drawing/2014/main" id="{18B23F1A-12E7-41D2-A878-CCEC166B1F32}"/>
              </a:ext>
            </a:extLst>
          </p:cNvPr>
          <p:cNvSpPr txBox="1">
            <a:spLocks/>
          </p:cNvSpPr>
          <p:nvPr userDrawn="1"/>
        </p:nvSpPr>
        <p:spPr>
          <a:xfrm>
            <a:off x="457201" y="4647364"/>
            <a:ext cx="1564005" cy="107589"/>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l" defTabSz="913303" rtl="0" eaLnBrk="1" fontAlgn="auto" latinLnBrk="0" hangingPunct="1">
              <a:lnSpc>
                <a:spcPct val="100000"/>
              </a:lnSpc>
              <a:spcBef>
                <a:spcPts val="100"/>
              </a:spcBef>
              <a:spcAft>
                <a:spcPts val="0"/>
              </a:spcAft>
              <a:buClrTx/>
              <a:buSzTx/>
              <a:buFontTx/>
              <a:buNone/>
              <a:tabLst/>
              <a:defRPr/>
            </a:pPr>
            <a:r>
              <a:rPr kumimoji="0" lang="en-US" sz="699" b="0" i="0" u="none" strike="noStrike" kern="1200" cap="none" spc="0" normalizeH="0" baseline="0" noProof="0" dirty="0">
                <a:ln>
                  <a:noFill/>
                </a:ln>
                <a:solidFill>
                  <a:schemeClr val="tx1"/>
                </a:solidFill>
                <a:effectLst/>
                <a:uLnTx/>
                <a:uFillTx/>
                <a:latin typeface="Verdana"/>
                <a:ea typeface="+mn-ea"/>
              </a:rPr>
              <a:t>©2022</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0" normalizeH="0" baseline="0" noProof="0" dirty="0">
                <a:ln>
                  <a:noFill/>
                </a:ln>
                <a:solidFill>
                  <a:schemeClr val="tx1"/>
                </a:solidFill>
                <a:effectLst/>
                <a:uLnTx/>
                <a:uFillTx/>
                <a:latin typeface="Verdana"/>
                <a:ea typeface="+mn-ea"/>
              </a:rPr>
              <a:t>MGMA.</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0" normalizeH="0" baseline="0" noProof="0" dirty="0">
                <a:ln>
                  <a:noFill/>
                </a:ln>
                <a:solidFill>
                  <a:schemeClr val="tx1"/>
                </a:solidFill>
                <a:effectLst/>
                <a:uLnTx/>
                <a:uFillTx/>
                <a:latin typeface="Verdana"/>
                <a:ea typeface="+mn-ea"/>
              </a:rPr>
              <a:t>All</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0" normalizeH="0" baseline="0" noProof="0" dirty="0">
                <a:ln>
                  <a:noFill/>
                </a:ln>
                <a:solidFill>
                  <a:schemeClr val="tx1"/>
                </a:solidFill>
                <a:effectLst/>
                <a:uLnTx/>
                <a:uFillTx/>
                <a:latin typeface="Verdana"/>
                <a:ea typeface="+mn-ea"/>
              </a:rPr>
              <a:t>rights</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5" normalizeH="0" baseline="0" noProof="0" dirty="0">
                <a:ln>
                  <a:noFill/>
                </a:ln>
                <a:solidFill>
                  <a:schemeClr val="tx1"/>
                </a:solidFill>
                <a:effectLst/>
                <a:uLnTx/>
                <a:uFillTx/>
                <a:latin typeface="Verdana"/>
                <a:ea typeface="+mn-ea"/>
              </a:rPr>
              <a:t>reserved.</a:t>
            </a:r>
          </a:p>
        </p:txBody>
      </p:sp>
      <p:sp>
        <p:nvSpPr>
          <p:cNvPr id="41" name="Text Placeholder 40">
            <a:extLst>
              <a:ext uri="{FF2B5EF4-FFF2-40B4-BE49-F238E27FC236}">
                <a16:creationId xmlns:a16="http://schemas.microsoft.com/office/drawing/2014/main" id="{C9E044BE-1920-4CFB-9175-7F96BA0D68FA}"/>
              </a:ext>
            </a:extLst>
          </p:cNvPr>
          <p:cNvSpPr>
            <a:spLocks noGrp="1"/>
          </p:cNvSpPr>
          <p:nvPr>
            <p:ph type="body" sz="quarter" idx="12" hasCustomPrompt="1"/>
          </p:nvPr>
        </p:nvSpPr>
        <p:spPr>
          <a:xfrm>
            <a:off x="457200" y="1058788"/>
            <a:ext cx="5593080" cy="3200030"/>
          </a:xfrm>
          <a:prstGeom prst="rect">
            <a:avLst/>
          </a:prstGeom>
        </p:spPr>
        <p:txBody>
          <a:bodyPr lIns="0" tIns="0" rIns="0" bIns="0"/>
          <a:lstStyle>
            <a:lvl1pPr marL="228326" indent="-228326">
              <a:lnSpc>
                <a:spcPts val="2197"/>
              </a:lnSpc>
              <a:buClr>
                <a:srgbClr val="0E9649"/>
              </a:buClr>
              <a:buFont typeface="+mj-lt"/>
              <a:buAutoNum type="arabicPeriod"/>
              <a:defRPr sz="1998"/>
            </a:lvl1pPr>
            <a:lvl2pPr marL="547982" indent="-182661">
              <a:lnSpc>
                <a:spcPts val="1298"/>
              </a:lnSpc>
              <a:buClr>
                <a:srgbClr val="0E9649"/>
              </a:buClr>
              <a:buFont typeface="Courier New" panose="02070309020205020404" pitchFamily="49" charset="0"/>
              <a:buChar char="o"/>
              <a:defRPr sz="1099"/>
            </a:lvl2pPr>
            <a:lvl3pPr marL="547982" indent="0">
              <a:lnSpc>
                <a:spcPts val="1298"/>
              </a:lnSpc>
              <a:buClr>
                <a:srgbClr val="0E9649"/>
              </a:buClr>
              <a:buFont typeface="Courier New" panose="02070309020205020404" pitchFamily="49" charset="0"/>
              <a:buNone/>
              <a:defRPr sz="1099">
                <a:solidFill>
                  <a:schemeClr val="tx1"/>
                </a:solidFill>
              </a:defRPr>
            </a:lvl3pPr>
            <a:lvl4pPr marL="1655361" indent="-285407">
              <a:buFont typeface="Arial" panose="020B0604020202020204" pitchFamily="34" charset="0"/>
              <a:buChar char="•"/>
              <a:defRPr sz="1199"/>
            </a:lvl4pPr>
            <a:lvl5pPr marL="2112013" indent="-285407">
              <a:buFont typeface="Arial" panose="020B0604020202020204" pitchFamily="34" charset="0"/>
              <a:buChar char="•"/>
              <a:defRPr sz="1199"/>
            </a:lvl5pPr>
          </a:lstStyle>
          <a:p>
            <a:pPr lvl="0"/>
            <a:r>
              <a:rPr lang="en-US" dirty="0"/>
              <a:t> Agenda Title</a:t>
            </a:r>
          </a:p>
          <a:p>
            <a:pPr lvl="0"/>
            <a:endParaRPr lang="en-US" dirty="0"/>
          </a:p>
          <a:p>
            <a:pPr lvl="0"/>
            <a:r>
              <a:rPr lang="en-US" dirty="0"/>
              <a:t> Agenda Title</a:t>
            </a:r>
          </a:p>
          <a:p>
            <a:pPr lvl="0"/>
            <a:endParaRPr lang="en-US" dirty="0"/>
          </a:p>
          <a:p>
            <a:pPr lvl="0"/>
            <a:r>
              <a:rPr lang="en-US" dirty="0"/>
              <a:t> Agenda Title</a:t>
            </a:r>
          </a:p>
          <a:p>
            <a:pPr lvl="0"/>
            <a:endParaRPr lang="en-US" dirty="0"/>
          </a:p>
          <a:p>
            <a:pPr marL="228326" marR="0" lvl="0" indent="-228326" defTabSz="913303" eaLnBrk="1" fontAlgn="auto" latinLnBrk="0" hangingPunct="1">
              <a:lnSpc>
                <a:spcPts val="2197"/>
              </a:lnSpc>
              <a:spcBef>
                <a:spcPts val="0"/>
              </a:spcBef>
              <a:spcAft>
                <a:spcPts val="0"/>
              </a:spcAft>
              <a:buClr>
                <a:srgbClr val="0E9649"/>
              </a:buClr>
              <a:buSzTx/>
              <a:buFont typeface="+mj-lt"/>
              <a:buAutoNum type="arabicPeriod"/>
              <a:tabLst/>
              <a:defRPr/>
            </a:pPr>
            <a:r>
              <a:rPr lang="en-US" dirty="0"/>
              <a:t>  Agenda Title</a:t>
            </a:r>
          </a:p>
          <a:p>
            <a:pPr marL="228326" marR="0" lvl="0" indent="-228326" defTabSz="913303" eaLnBrk="1" fontAlgn="auto" latinLnBrk="0" hangingPunct="1">
              <a:lnSpc>
                <a:spcPts val="2197"/>
              </a:lnSpc>
              <a:spcBef>
                <a:spcPts val="0"/>
              </a:spcBef>
              <a:spcAft>
                <a:spcPts val="0"/>
              </a:spcAft>
              <a:buClr>
                <a:srgbClr val="0E9649"/>
              </a:buClr>
              <a:buSzTx/>
              <a:buFont typeface="+mj-lt"/>
              <a:buAutoNum type="arabicPeriod"/>
              <a:tabLst/>
              <a:defRPr/>
            </a:pPr>
            <a:endParaRPr lang="en-US" dirty="0"/>
          </a:p>
          <a:p>
            <a:pPr marL="228326" marR="0" lvl="0" indent="-228326" defTabSz="913303" eaLnBrk="1" fontAlgn="auto" latinLnBrk="0" hangingPunct="1">
              <a:lnSpc>
                <a:spcPts val="2197"/>
              </a:lnSpc>
              <a:spcBef>
                <a:spcPts val="0"/>
              </a:spcBef>
              <a:spcAft>
                <a:spcPts val="0"/>
              </a:spcAft>
              <a:buClr>
                <a:srgbClr val="0E9649"/>
              </a:buClr>
              <a:buSzTx/>
              <a:buFont typeface="+mj-lt"/>
              <a:buAutoNum type="arabicPeriod"/>
              <a:tabLst/>
              <a:defRPr/>
            </a:pPr>
            <a:r>
              <a:rPr lang="en-US" dirty="0"/>
              <a:t>  Agenda Title</a:t>
            </a:r>
          </a:p>
          <a:p>
            <a:pPr marL="228326" marR="0" lvl="0" indent="-228326" defTabSz="913303" eaLnBrk="1" fontAlgn="auto" latinLnBrk="0" hangingPunct="1">
              <a:lnSpc>
                <a:spcPts val="2197"/>
              </a:lnSpc>
              <a:spcBef>
                <a:spcPts val="0"/>
              </a:spcBef>
              <a:spcAft>
                <a:spcPts val="0"/>
              </a:spcAft>
              <a:buClr>
                <a:srgbClr val="0E9649"/>
              </a:buClr>
              <a:buSzTx/>
              <a:buFont typeface="+mj-lt"/>
              <a:buAutoNum type="arabicPeriod"/>
              <a:tabLst/>
              <a:defRPr/>
            </a:pPr>
            <a:endParaRPr lang="en-US" dirty="0"/>
          </a:p>
          <a:p>
            <a:pPr marL="228326" marR="0" lvl="0" indent="-228326" defTabSz="913303" eaLnBrk="1" fontAlgn="auto" latinLnBrk="0" hangingPunct="1">
              <a:lnSpc>
                <a:spcPts val="2197"/>
              </a:lnSpc>
              <a:spcBef>
                <a:spcPts val="0"/>
              </a:spcBef>
              <a:spcAft>
                <a:spcPts val="0"/>
              </a:spcAft>
              <a:buClr>
                <a:srgbClr val="0E9649"/>
              </a:buClr>
              <a:buSzTx/>
              <a:buFont typeface="+mj-lt"/>
              <a:buAutoNum type="arabicPeriod"/>
              <a:tabLst/>
              <a:defRPr/>
            </a:pPr>
            <a:r>
              <a:rPr lang="en-US" dirty="0"/>
              <a:t>  Agenda Title</a:t>
            </a:r>
          </a:p>
          <a:p>
            <a:pPr marL="228326" marR="0" lvl="0" indent="-228326" defTabSz="913303" eaLnBrk="1" fontAlgn="auto" latinLnBrk="0" hangingPunct="1">
              <a:lnSpc>
                <a:spcPts val="2197"/>
              </a:lnSpc>
              <a:spcBef>
                <a:spcPts val="0"/>
              </a:spcBef>
              <a:spcAft>
                <a:spcPts val="0"/>
              </a:spcAft>
              <a:buClr>
                <a:srgbClr val="0E9649"/>
              </a:buClr>
              <a:buSzTx/>
              <a:buFont typeface="+mj-lt"/>
              <a:buAutoNum type="arabicPeriod"/>
              <a:tabLst/>
              <a:defRPr/>
            </a:pPr>
            <a:endParaRPr lang="en-US" dirty="0"/>
          </a:p>
          <a:p>
            <a:pPr lvl="2"/>
            <a:endParaRPr lang="en-US" dirty="0"/>
          </a:p>
          <a:p>
            <a:pPr lvl="2"/>
            <a:endParaRPr lang="en-US" dirty="0"/>
          </a:p>
          <a:p>
            <a:pPr lvl="2"/>
            <a:endParaRPr lang="en-US" dirty="0"/>
          </a:p>
        </p:txBody>
      </p:sp>
      <p:sp>
        <p:nvSpPr>
          <p:cNvPr id="8" name="object 21">
            <a:extLst>
              <a:ext uri="{FF2B5EF4-FFF2-40B4-BE49-F238E27FC236}">
                <a16:creationId xmlns:a16="http://schemas.microsoft.com/office/drawing/2014/main" id="{0C919E4C-4021-4944-B184-41CF91980642}"/>
              </a:ext>
            </a:extLst>
          </p:cNvPr>
          <p:cNvSpPr txBox="1">
            <a:spLocks/>
          </p:cNvSpPr>
          <p:nvPr userDrawn="1"/>
        </p:nvSpPr>
        <p:spPr>
          <a:xfrm>
            <a:off x="7932420" y="4626614"/>
            <a:ext cx="897254" cy="122959"/>
          </a:xfrm>
          <a:prstGeom prst="rect">
            <a:avLst/>
          </a:prstGeom>
        </p:spPr>
        <p:txBody>
          <a:bodyPr vert="horz" wrap="square" lIns="0" tIns="0" rIns="0" bIns="0" rtlCol="0">
            <a:spAutoFit/>
          </a:bodyPr>
          <a:lstStyle>
            <a:defPPr>
              <a:defRPr lang="en-US"/>
            </a:defPPr>
            <a:lvl1pPr marL="0" algn="l" defTabSz="914400" rtl="0" eaLnBrk="1" latinLnBrk="0" hangingPunct="1">
              <a:defRPr sz="800" b="0" i="0" kern="1200">
                <a:solidFill>
                  <a:schemeClr val="tx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r" defTabSz="913303" rtl="0" eaLnBrk="1" fontAlgn="auto" latinLnBrk="0" hangingPunct="1">
              <a:lnSpc>
                <a:spcPct val="100000"/>
              </a:lnSpc>
              <a:spcBef>
                <a:spcPts val="105"/>
              </a:spcBef>
              <a:spcAft>
                <a:spcPts val="0"/>
              </a:spcAft>
              <a:buClrTx/>
              <a:buSzTx/>
              <a:buFontTx/>
              <a:buNone/>
              <a:tabLst/>
              <a:defRPr/>
            </a:pPr>
            <a:r>
              <a:rPr kumimoji="0" lang="en-US" sz="799" b="0" i="0" u="none" strike="noStrike" kern="1200" cap="none" spc="0" normalizeH="0" baseline="0" noProof="0" dirty="0">
                <a:ln>
                  <a:noFill/>
                </a:ln>
                <a:solidFill>
                  <a:prstClr val="black"/>
                </a:solidFill>
                <a:effectLst/>
                <a:uLnTx/>
                <a:uFillTx/>
                <a:latin typeface="Verdana"/>
                <a:ea typeface="+mn-ea"/>
              </a:rPr>
              <a:t>mgma.com</a:t>
            </a:r>
            <a:r>
              <a:rPr kumimoji="0" lang="en-US" sz="799" b="0" i="0" u="none" strike="noStrike" kern="1200" cap="none" spc="-35" normalizeH="0" baseline="0" noProof="0" dirty="0">
                <a:ln>
                  <a:noFill/>
                </a:ln>
                <a:solidFill>
                  <a:prstClr val="black"/>
                </a:solidFill>
                <a:effectLst/>
                <a:uLnTx/>
                <a:uFillTx/>
                <a:latin typeface="Verdana"/>
                <a:ea typeface="+mn-ea"/>
              </a:rPr>
              <a:t> </a:t>
            </a:r>
            <a:r>
              <a:rPr kumimoji="0" lang="en-US" sz="799" b="0" i="0" u="none" strike="noStrike" kern="1200" cap="none" spc="0" normalizeH="0" baseline="0" noProof="0" dirty="0">
                <a:ln>
                  <a:noFill/>
                </a:ln>
                <a:solidFill>
                  <a:prstClr val="black"/>
                </a:solidFill>
                <a:effectLst/>
                <a:uLnTx/>
                <a:uFillTx/>
                <a:latin typeface="Verdana"/>
                <a:ea typeface="+mn-ea"/>
              </a:rPr>
              <a:t>|</a:t>
            </a:r>
            <a:r>
              <a:rPr kumimoji="0" lang="en-US" sz="799" b="0" i="0" u="none" strike="noStrike" kern="1200" cap="none" spc="-50" normalizeH="0" baseline="0" noProof="0" dirty="0">
                <a:ln>
                  <a:noFill/>
                </a:ln>
                <a:solidFill>
                  <a:prstClr val="black"/>
                </a:solidFill>
                <a:effectLst/>
                <a:uLnTx/>
                <a:uFillTx/>
                <a:latin typeface="Verdana"/>
                <a:ea typeface="+mn-ea"/>
              </a:rPr>
              <a:t> </a:t>
            </a:r>
            <a:fld id="{81D60167-4931-47E6-BA6A-407CBD079E47}" type="slidenum">
              <a:rPr kumimoji="0" sz="799" b="1" i="0" u="none" strike="noStrike" kern="1200" cap="none" spc="0" normalizeH="0" baseline="0" noProof="0" smtClean="0">
                <a:ln>
                  <a:noFill/>
                </a:ln>
                <a:solidFill>
                  <a:prstClr val="black"/>
                </a:solidFill>
                <a:effectLst/>
                <a:uLnTx/>
                <a:uFillTx/>
                <a:latin typeface="Verdana"/>
                <a:ea typeface="+mn-ea"/>
              </a:rPr>
              <a:pPr marL="12685" marR="0" lvl="0" indent="0" algn="r" defTabSz="913303" rtl="0" eaLnBrk="1" fontAlgn="auto" latinLnBrk="0" hangingPunct="1">
                <a:lnSpc>
                  <a:spcPct val="100000"/>
                </a:lnSpc>
                <a:spcBef>
                  <a:spcPts val="105"/>
                </a:spcBef>
                <a:spcAft>
                  <a:spcPts val="0"/>
                </a:spcAft>
                <a:buClrTx/>
                <a:buSzTx/>
                <a:buFontTx/>
                <a:buNone/>
                <a:tabLst/>
                <a:defRPr/>
              </a:pPr>
              <a:t>‹#›</a:t>
            </a:fld>
            <a:endParaRPr kumimoji="0" sz="799" b="1" i="0" u="none" strike="noStrike" kern="1200" cap="none" spc="0" normalizeH="0" baseline="0" noProof="0" dirty="0">
              <a:ln>
                <a:noFill/>
              </a:ln>
              <a:solidFill>
                <a:prstClr val="black"/>
              </a:solidFill>
              <a:effectLst/>
              <a:uLnTx/>
              <a:uFillTx/>
              <a:latin typeface="Verdana"/>
              <a:ea typeface="+mn-ea"/>
            </a:endParaRPr>
          </a:p>
        </p:txBody>
      </p:sp>
      <p:sp>
        <p:nvSpPr>
          <p:cNvPr id="9" name="Rectangle 8">
            <a:hlinkClick r:id="rId3"/>
            <a:extLst>
              <a:ext uri="{FF2B5EF4-FFF2-40B4-BE49-F238E27FC236}">
                <a16:creationId xmlns:a16="http://schemas.microsoft.com/office/drawing/2014/main" id="{E0188A22-DCC8-4F59-8CEF-D5CC6AAC7968}"/>
              </a:ext>
            </a:extLst>
          </p:cNvPr>
          <p:cNvSpPr/>
          <p:nvPr userDrawn="1"/>
        </p:nvSpPr>
        <p:spPr>
          <a:xfrm>
            <a:off x="7848601" y="4647364"/>
            <a:ext cx="685800" cy="1229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Tree>
    <p:extLst>
      <p:ext uri="{BB962C8B-B14F-4D97-AF65-F5344CB8AC3E}">
        <p14:creationId xmlns:p14="http://schemas.microsoft.com/office/powerpoint/2010/main" val="2166764253"/>
      </p:ext>
    </p:extLst>
  </p:cSld>
  <p:clrMapOvr>
    <a:masterClrMapping/>
  </p:clrMapOvr>
  <p:extLst>
    <p:ext uri="{DCECCB84-F9BA-43D5-87BE-67443E8EF086}">
      <p15:sldGuideLst xmlns:p15="http://schemas.microsoft.com/office/powerpoint/2012/main">
        <p15:guide id="1" orient="horz" pos="2918">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Layout_Success and Lessons Learne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ACE81F-D9DA-4BDD-9CC7-09897A351AF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 y="3"/>
            <a:ext cx="9152571" cy="5143496"/>
          </a:xfrm>
          <a:prstGeom prst="rect">
            <a:avLst/>
          </a:prstGeom>
        </p:spPr>
      </p:pic>
      <p:sp>
        <p:nvSpPr>
          <p:cNvPr id="10" name="Text Placeholder 18">
            <a:extLst>
              <a:ext uri="{FF2B5EF4-FFF2-40B4-BE49-F238E27FC236}">
                <a16:creationId xmlns:a16="http://schemas.microsoft.com/office/drawing/2014/main" id="{B5D2A364-4924-4A65-83ED-0A92D58054F7}"/>
              </a:ext>
            </a:extLst>
          </p:cNvPr>
          <p:cNvSpPr>
            <a:spLocks noGrp="1"/>
          </p:cNvSpPr>
          <p:nvPr>
            <p:ph type="body" sz="quarter" idx="10" hasCustomPrompt="1"/>
          </p:nvPr>
        </p:nvSpPr>
        <p:spPr>
          <a:xfrm>
            <a:off x="7040880" y="4246717"/>
            <a:ext cx="1752600" cy="327050"/>
          </a:xfrm>
          <a:prstGeom prst="rect">
            <a:avLst/>
          </a:prstGeom>
        </p:spPr>
        <p:txBody>
          <a:bodyPr lIns="0" tIns="0" rIns="0" bIns="0"/>
          <a:lstStyle>
            <a:lvl1pPr algn="r">
              <a:lnSpc>
                <a:spcPts val="1099"/>
              </a:lnSpc>
              <a:defRPr sz="999" b="1">
                <a:solidFill>
                  <a:srgbClr val="0E9649"/>
                </a:solidFill>
              </a:defRPr>
            </a:lvl1pPr>
          </a:lstStyle>
          <a:p>
            <a:pPr lvl="0"/>
            <a:r>
              <a:rPr lang="en-US" dirty="0"/>
              <a:t>Department name</a:t>
            </a:r>
            <a:br>
              <a:rPr lang="en-US" dirty="0"/>
            </a:br>
            <a:r>
              <a:rPr lang="en-US" dirty="0"/>
              <a:t>goes here</a:t>
            </a:r>
          </a:p>
        </p:txBody>
      </p:sp>
      <p:sp>
        <p:nvSpPr>
          <p:cNvPr id="15" name="object 8">
            <a:extLst>
              <a:ext uri="{FF2B5EF4-FFF2-40B4-BE49-F238E27FC236}">
                <a16:creationId xmlns:a16="http://schemas.microsoft.com/office/drawing/2014/main" id="{18B23F1A-12E7-41D2-A878-CCEC166B1F32}"/>
              </a:ext>
            </a:extLst>
          </p:cNvPr>
          <p:cNvSpPr txBox="1">
            <a:spLocks/>
          </p:cNvSpPr>
          <p:nvPr userDrawn="1"/>
        </p:nvSpPr>
        <p:spPr>
          <a:xfrm>
            <a:off x="457201" y="4647364"/>
            <a:ext cx="1564005" cy="107589"/>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l" defTabSz="913303" rtl="0" eaLnBrk="1" fontAlgn="auto" latinLnBrk="0" hangingPunct="1">
              <a:lnSpc>
                <a:spcPct val="100000"/>
              </a:lnSpc>
              <a:spcBef>
                <a:spcPts val="100"/>
              </a:spcBef>
              <a:spcAft>
                <a:spcPts val="0"/>
              </a:spcAft>
              <a:buClrTx/>
              <a:buSzTx/>
              <a:buFontTx/>
              <a:buNone/>
              <a:tabLst/>
              <a:defRPr/>
            </a:pPr>
            <a:r>
              <a:rPr kumimoji="0" lang="en-US" sz="699" b="0" i="0" u="none" strike="noStrike" kern="1200" cap="none" spc="0" normalizeH="0" baseline="0" noProof="0" dirty="0">
                <a:ln>
                  <a:noFill/>
                </a:ln>
                <a:solidFill>
                  <a:schemeClr val="tx1"/>
                </a:solidFill>
                <a:effectLst/>
                <a:uLnTx/>
                <a:uFillTx/>
                <a:latin typeface="Verdana"/>
                <a:ea typeface="+mn-ea"/>
              </a:rPr>
              <a:t>©2022</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0" normalizeH="0" baseline="0" noProof="0" dirty="0">
                <a:ln>
                  <a:noFill/>
                </a:ln>
                <a:solidFill>
                  <a:schemeClr val="tx1"/>
                </a:solidFill>
                <a:effectLst/>
                <a:uLnTx/>
                <a:uFillTx/>
                <a:latin typeface="Verdana"/>
                <a:ea typeface="+mn-ea"/>
              </a:rPr>
              <a:t>MGMA.</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0" normalizeH="0" baseline="0" noProof="0" dirty="0">
                <a:ln>
                  <a:noFill/>
                </a:ln>
                <a:solidFill>
                  <a:schemeClr val="tx1"/>
                </a:solidFill>
                <a:effectLst/>
                <a:uLnTx/>
                <a:uFillTx/>
                <a:latin typeface="Verdana"/>
                <a:ea typeface="+mn-ea"/>
              </a:rPr>
              <a:t>All</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0" normalizeH="0" baseline="0" noProof="0" dirty="0">
                <a:ln>
                  <a:noFill/>
                </a:ln>
                <a:solidFill>
                  <a:schemeClr val="tx1"/>
                </a:solidFill>
                <a:effectLst/>
                <a:uLnTx/>
                <a:uFillTx/>
                <a:latin typeface="Verdana"/>
                <a:ea typeface="+mn-ea"/>
              </a:rPr>
              <a:t>rights</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5" normalizeH="0" baseline="0" noProof="0" dirty="0">
                <a:ln>
                  <a:noFill/>
                </a:ln>
                <a:solidFill>
                  <a:schemeClr val="tx1"/>
                </a:solidFill>
                <a:effectLst/>
                <a:uLnTx/>
                <a:uFillTx/>
                <a:latin typeface="Verdana"/>
                <a:ea typeface="+mn-ea"/>
              </a:rPr>
              <a:t>reserved.</a:t>
            </a:r>
          </a:p>
        </p:txBody>
      </p:sp>
      <p:sp>
        <p:nvSpPr>
          <p:cNvPr id="39" name="Text Placeholder 38">
            <a:extLst>
              <a:ext uri="{FF2B5EF4-FFF2-40B4-BE49-F238E27FC236}">
                <a16:creationId xmlns:a16="http://schemas.microsoft.com/office/drawing/2014/main" id="{0DA3F1EC-99BC-4E9F-8C47-B8749E132AD7}"/>
              </a:ext>
            </a:extLst>
          </p:cNvPr>
          <p:cNvSpPr>
            <a:spLocks noGrp="1"/>
          </p:cNvSpPr>
          <p:nvPr>
            <p:ph type="body" sz="quarter" idx="11" hasCustomPrompt="1"/>
          </p:nvPr>
        </p:nvSpPr>
        <p:spPr>
          <a:xfrm>
            <a:off x="457200" y="1506266"/>
            <a:ext cx="3657600" cy="208023"/>
          </a:xfrm>
          <a:prstGeom prst="rect">
            <a:avLst/>
          </a:prstGeom>
        </p:spPr>
        <p:txBody>
          <a:bodyPr lIns="0" tIns="0" rIns="0" bIns="0"/>
          <a:lstStyle>
            <a:lvl1pPr>
              <a:lnSpc>
                <a:spcPts val="1398"/>
              </a:lnSpc>
              <a:defRPr sz="1199" b="1">
                <a:solidFill>
                  <a:srgbClr val="0E9649"/>
                </a:solidFill>
              </a:defRPr>
            </a:lvl1pPr>
            <a:lvl2pPr marL="456651" marR="0" indent="0" defTabSz="913303" eaLnBrk="1" fontAlgn="auto" latinLnBrk="0" hangingPunct="1">
              <a:lnSpc>
                <a:spcPct val="100000"/>
              </a:lnSpc>
              <a:spcBef>
                <a:spcPts val="0"/>
              </a:spcBef>
              <a:spcAft>
                <a:spcPts val="0"/>
              </a:spcAft>
              <a:buClrTx/>
              <a:buSzTx/>
              <a:buFontTx/>
              <a:buNone/>
              <a:tabLst/>
              <a:defRPr/>
            </a:lvl2pPr>
          </a:lstStyle>
          <a:p>
            <a:pPr lvl="0"/>
            <a:r>
              <a:rPr lang="en-US" dirty="0"/>
              <a:t>Biggest success(es)</a:t>
            </a:r>
          </a:p>
        </p:txBody>
      </p:sp>
      <p:sp>
        <p:nvSpPr>
          <p:cNvPr id="41" name="Text Placeholder 40">
            <a:extLst>
              <a:ext uri="{FF2B5EF4-FFF2-40B4-BE49-F238E27FC236}">
                <a16:creationId xmlns:a16="http://schemas.microsoft.com/office/drawing/2014/main" id="{C9E044BE-1920-4CFB-9175-7F96BA0D68FA}"/>
              </a:ext>
            </a:extLst>
          </p:cNvPr>
          <p:cNvSpPr>
            <a:spLocks noGrp="1"/>
          </p:cNvSpPr>
          <p:nvPr>
            <p:ph type="body" sz="quarter" idx="12" hasCustomPrompt="1"/>
          </p:nvPr>
        </p:nvSpPr>
        <p:spPr>
          <a:xfrm>
            <a:off x="457200" y="1798006"/>
            <a:ext cx="3657600" cy="2448712"/>
          </a:xfrm>
          <a:prstGeom prst="rect">
            <a:avLst/>
          </a:prstGeom>
        </p:spPr>
        <p:txBody>
          <a:bodyPr lIns="0" tIns="0" rIns="0" bIns="0"/>
          <a:lstStyle>
            <a:lvl1pPr marL="182661" indent="-182661">
              <a:lnSpc>
                <a:spcPts val="1398"/>
              </a:lnSpc>
              <a:buClr>
                <a:srgbClr val="0E9649"/>
              </a:buClr>
              <a:buFont typeface="Arial" panose="020B0604020202020204" pitchFamily="34" charset="0"/>
              <a:buChar char="•"/>
              <a:defRPr sz="1199"/>
            </a:lvl1pPr>
            <a:lvl2pPr marL="547982" indent="-182661">
              <a:lnSpc>
                <a:spcPts val="1298"/>
              </a:lnSpc>
              <a:buClr>
                <a:srgbClr val="0E9649"/>
              </a:buClr>
              <a:buFont typeface="Courier New" panose="02070309020205020404" pitchFamily="49" charset="0"/>
              <a:buChar char="o"/>
              <a:defRPr sz="1099"/>
            </a:lvl2pPr>
            <a:lvl3pPr marL="730642" indent="-182661">
              <a:lnSpc>
                <a:spcPts val="1298"/>
              </a:lnSpc>
              <a:buClr>
                <a:srgbClr val="0E9649"/>
              </a:buClr>
              <a:buFont typeface="Courier New" panose="02070309020205020404" pitchFamily="49" charset="0"/>
              <a:buChar char="o"/>
              <a:defRPr sz="1099"/>
            </a:lvl3pPr>
            <a:lvl4pPr marL="1655361" indent="-285407">
              <a:buFont typeface="Arial" panose="020B0604020202020204" pitchFamily="34" charset="0"/>
              <a:buChar char="•"/>
              <a:defRPr sz="1199"/>
            </a:lvl4pPr>
            <a:lvl5pPr marL="2112013" indent="-285407">
              <a:buFont typeface="Arial" panose="020B0604020202020204" pitchFamily="34" charset="0"/>
              <a:buChar char="•"/>
              <a:defRPr sz="1199"/>
            </a:lvl5pPr>
          </a:lstStyle>
          <a:p>
            <a:pPr lvl="0"/>
            <a:r>
              <a:rPr lang="en-US" dirty="0"/>
              <a:t>Bullet Level 1</a:t>
            </a:r>
          </a:p>
          <a:p>
            <a:pPr lvl="1"/>
            <a:r>
              <a:rPr lang="en-US" dirty="0"/>
              <a:t>Bullet Level 2</a:t>
            </a:r>
          </a:p>
          <a:p>
            <a:pPr lvl="2"/>
            <a:r>
              <a:rPr lang="en-US" dirty="0"/>
              <a:t>Bullet Level 3</a:t>
            </a:r>
          </a:p>
          <a:p>
            <a:pPr lvl="0"/>
            <a:endParaRPr lang="en-US" dirty="0"/>
          </a:p>
          <a:p>
            <a:pPr lvl="0"/>
            <a:r>
              <a:rPr lang="en-US" dirty="0"/>
              <a:t>Bullet Level 1</a:t>
            </a:r>
          </a:p>
          <a:p>
            <a:pPr lvl="0"/>
            <a:endParaRPr lang="en-US" dirty="0"/>
          </a:p>
          <a:p>
            <a:pPr lvl="0"/>
            <a:r>
              <a:rPr lang="en-US" dirty="0"/>
              <a:t>Bullet Level 1</a:t>
            </a:r>
          </a:p>
          <a:p>
            <a:pPr lvl="2"/>
            <a:endParaRPr lang="en-US" dirty="0"/>
          </a:p>
          <a:p>
            <a:pPr lvl="2"/>
            <a:endParaRPr lang="en-US" dirty="0"/>
          </a:p>
          <a:p>
            <a:pPr lvl="2"/>
            <a:endParaRPr lang="en-US" dirty="0"/>
          </a:p>
          <a:p>
            <a:pPr lvl="2"/>
            <a:endParaRPr lang="en-US" dirty="0"/>
          </a:p>
          <a:p>
            <a:pPr lvl="2"/>
            <a:endParaRPr lang="en-US" dirty="0"/>
          </a:p>
        </p:txBody>
      </p:sp>
      <p:sp>
        <p:nvSpPr>
          <p:cNvPr id="42" name="Text Placeholder 38">
            <a:extLst>
              <a:ext uri="{FF2B5EF4-FFF2-40B4-BE49-F238E27FC236}">
                <a16:creationId xmlns:a16="http://schemas.microsoft.com/office/drawing/2014/main" id="{D2F4B811-0D2C-49CA-B658-8CBF54A27F64}"/>
              </a:ext>
            </a:extLst>
          </p:cNvPr>
          <p:cNvSpPr>
            <a:spLocks noGrp="1"/>
          </p:cNvSpPr>
          <p:nvPr>
            <p:ph type="body" sz="quarter" idx="13" hasCustomPrompt="1"/>
          </p:nvPr>
        </p:nvSpPr>
        <p:spPr>
          <a:xfrm>
            <a:off x="4589929" y="1506265"/>
            <a:ext cx="3894139" cy="238894"/>
          </a:xfrm>
          <a:prstGeom prst="rect">
            <a:avLst/>
          </a:prstGeom>
        </p:spPr>
        <p:txBody>
          <a:bodyPr lIns="0" tIns="0" rIns="0" bIns="0"/>
          <a:lstStyle>
            <a:lvl1pPr>
              <a:lnSpc>
                <a:spcPts val="1398"/>
              </a:lnSpc>
              <a:defRPr sz="1199" b="1">
                <a:solidFill>
                  <a:srgbClr val="0E9649"/>
                </a:solidFill>
              </a:defRPr>
            </a:lvl1pPr>
            <a:lvl2pPr marL="456651" marR="0" indent="0" defTabSz="913303" eaLnBrk="1" fontAlgn="auto" latinLnBrk="0" hangingPunct="1">
              <a:lnSpc>
                <a:spcPct val="100000"/>
              </a:lnSpc>
              <a:spcBef>
                <a:spcPts val="0"/>
              </a:spcBef>
              <a:spcAft>
                <a:spcPts val="0"/>
              </a:spcAft>
              <a:buClrTx/>
              <a:buSzTx/>
              <a:buFontTx/>
              <a:buNone/>
              <a:tabLst/>
              <a:defRPr/>
            </a:lvl2pPr>
          </a:lstStyle>
          <a:p>
            <a:pPr lvl="0"/>
            <a:r>
              <a:rPr lang="en-US" dirty="0"/>
              <a:t>Biggest lesson(s) learned:</a:t>
            </a:r>
          </a:p>
        </p:txBody>
      </p:sp>
      <p:sp>
        <p:nvSpPr>
          <p:cNvPr id="43" name="Text Placeholder 40">
            <a:extLst>
              <a:ext uri="{FF2B5EF4-FFF2-40B4-BE49-F238E27FC236}">
                <a16:creationId xmlns:a16="http://schemas.microsoft.com/office/drawing/2014/main" id="{FF4163DA-7A3D-4111-9BCF-070CB2EE1F8A}"/>
              </a:ext>
            </a:extLst>
          </p:cNvPr>
          <p:cNvSpPr>
            <a:spLocks noGrp="1"/>
          </p:cNvSpPr>
          <p:nvPr>
            <p:ph type="body" sz="quarter" idx="14" hasCustomPrompt="1"/>
          </p:nvPr>
        </p:nvSpPr>
        <p:spPr>
          <a:xfrm>
            <a:off x="4589929" y="1798005"/>
            <a:ext cx="3970339" cy="2375116"/>
          </a:xfrm>
          <a:prstGeom prst="rect">
            <a:avLst/>
          </a:prstGeom>
        </p:spPr>
        <p:txBody>
          <a:bodyPr lIns="0" tIns="0" rIns="0" bIns="0"/>
          <a:lstStyle>
            <a:lvl1pPr marL="182661" indent="-182661">
              <a:lnSpc>
                <a:spcPts val="1398"/>
              </a:lnSpc>
              <a:buClr>
                <a:srgbClr val="0E9649"/>
              </a:buClr>
              <a:buFont typeface="Arial" panose="020B0604020202020204" pitchFamily="34" charset="0"/>
              <a:buChar char="•"/>
              <a:defRPr sz="1199"/>
            </a:lvl1pPr>
            <a:lvl2pPr marL="547982" indent="-182661">
              <a:lnSpc>
                <a:spcPts val="1298"/>
              </a:lnSpc>
              <a:buClr>
                <a:srgbClr val="0E9649"/>
              </a:buClr>
              <a:buFont typeface="Courier New" panose="02070309020205020404" pitchFamily="49" charset="0"/>
              <a:buChar char="o"/>
              <a:defRPr sz="1099"/>
            </a:lvl2pPr>
            <a:lvl3pPr marL="730642" indent="-182661">
              <a:lnSpc>
                <a:spcPts val="1298"/>
              </a:lnSpc>
              <a:buClr>
                <a:srgbClr val="0E9649"/>
              </a:buClr>
              <a:buFont typeface="Courier New" panose="02070309020205020404" pitchFamily="49" charset="0"/>
              <a:buChar char="o"/>
              <a:defRPr sz="1099"/>
            </a:lvl3pPr>
            <a:lvl4pPr marL="1655361" indent="-285407">
              <a:buFont typeface="Arial" panose="020B0604020202020204" pitchFamily="34" charset="0"/>
              <a:buChar char="•"/>
              <a:defRPr sz="1199"/>
            </a:lvl4pPr>
            <a:lvl5pPr marL="2112013" indent="-285407">
              <a:buFont typeface="Arial" panose="020B0604020202020204" pitchFamily="34" charset="0"/>
              <a:buChar char="•"/>
              <a:defRPr sz="1199"/>
            </a:lvl5pPr>
          </a:lstStyle>
          <a:p>
            <a:pPr lvl="0"/>
            <a:r>
              <a:rPr lang="en-US" dirty="0"/>
              <a:t>Bullet Level 1</a:t>
            </a:r>
          </a:p>
          <a:p>
            <a:pPr lvl="1"/>
            <a:r>
              <a:rPr lang="en-US" dirty="0"/>
              <a:t>Bullet Level 2</a:t>
            </a:r>
          </a:p>
          <a:p>
            <a:pPr lvl="2"/>
            <a:r>
              <a:rPr lang="en-US" dirty="0"/>
              <a:t>Bullet Level 3</a:t>
            </a:r>
          </a:p>
          <a:p>
            <a:pPr lvl="0"/>
            <a:endParaRPr lang="en-US" dirty="0"/>
          </a:p>
          <a:p>
            <a:pPr lvl="0"/>
            <a:r>
              <a:rPr lang="en-US" dirty="0"/>
              <a:t>Bullet Level 1</a:t>
            </a:r>
          </a:p>
          <a:p>
            <a:pPr lvl="0"/>
            <a:endParaRPr lang="en-US" dirty="0"/>
          </a:p>
          <a:p>
            <a:pPr lvl="0"/>
            <a:r>
              <a:rPr lang="en-US" dirty="0"/>
              <a:t>Bullet Level 1</a:t>
            </a:r>
          </a:p>
          <a:p>
            <a:pPr lvl="2"/>
            <a:endParaRPr lang="en-US" dirty="0"/>
          </a:p>
          <a:p>
            <a:pPr lvl="2"/>
            <a:endParaRPr lang="en-US" dirty="0"/>
          </a:p>
          <a:p>
            <a:pPr lvl="2"/>
            <a:endParaRPr lang="en-US" dirty="0"/>
          </a:p>
          <a:p>
            <a:pPr lvl="2"/>
            <a:endParaRPr lang="en-US" dirty="0"/>
          </a:p>
          <a:p>
            <a:pPr lvl="2"/>
            <a:endParaRPr lang="en-US" dirty="0"/>
          </a:p>
        </p:txBody>
      </p:sp>
      <p:sp>
        <p:nvSpPr>
          <p:cNvPr id="11" name="object 21">
            <a:extLst>
              <a:ext uri="{FF2B5EF4-FFF2-40B4-BE49-F238E27FC236}">
                <a16:creationId xmlns:a16="http://schemas.microsoft.com/office/drawing/2014/main" id="{B2CD89E9-9AF1-4EE8-AFB4-4BE3FE3AAADA}"/>
              </a:ext>
            </a:extLst>
          </p:cNvPr>
          <p:cNvSpPr txBox="1">
            <a:spLocks/>
          </p:cNvSpPr>
          <p:nvPr userDrawn="1"/>
        </p:nvSpPr>
        <p:spPr>
          <a:xfrm>
            <a:off x="7932420" y="4626614"/>
            <a:ext cx="897254" cy="122959"/>
          </a:xfrm>
          <a:prstGeom prst="rect">
            <a:avLst/>
          </a:prstGeom>
        </p:spPr>
        <p:txBody>
          <a:bodyPr vert="horz" wrap="square" lIns="0" tIns="0" rIns="0" bIns="0" rtlCol="0">
            <a:spAutoFit/>
          </a:bodyPr>
          <a:lstStyle>
            <a:defPPr>
              <a:defRPr lang="en-US"/>
            </a:defPPr>
            <a:lvl1pPr marL="0" algn="l" defTabSz="914400" rtl="0" eaLnBrk="1" latinLnBrk="0" hangingPunct="1">
              <a:defRPr sz="800" b="0" i="0" kern="1200">
                <a:solidFill>
                  <a:schemeClr val="tx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r" defTabSz="913303" rtl="0" eaLnBrk="1" fontAlgn="auto" latinLnBrk="0" hangingPunct="1">
              <a:lnSpc>
                <a:spcPct val="100000"/>
              </a:lnSpc>
              <a:spcBef>
                <a:spcPts val="105"/>
              </a:spcBef>
              <a:spcAft>
                <a:spcPts val="0"/>
              </a:spcAft>
              <a:buClrTx/>
              <a:buSzTx/>
              <a:buFontTx/>
              <a:buNone/>
              <a:tabLst/>
              <a:defRPr/>
            </a:pPr>
            <a:r>
              <a:rPr kumimoji="0" lang="en-US" sz="799" b="0" i="0" u="none" strike="noStrike" kern="1200" cap="none" spc="0" normalizeH="0" baseline="0" noProof="0" dirty="0">
                <a:ln>
                  <a:noFill/>
                </a:ln>
                <a:solidFill>
                  <a:prstClr val="black"/>
                </a:solidFill>
                <a:effectLst/>
                <a:uLnTx/>
                <a:uFillTx/>
                <a:latin typeface="Verdana"/>
                <a:ea typeface="+mn-ea"/>
              </a:rPr>
              <a:t>mgma.com</a:t>
            </a:r>
            <a:r>
              <a:rPr kumimoji="0" lang="en-US" sz="799" b="0" i="0" u="none" strike="noStrike" kern="1200" cap="none" spc="-35" normalizeH="0" baseline="0" noProof="0" dirty="0">
                <a:ln>
                  <a:noFill/>
                </a:ln>
                <a:solidFill>
                  <a:prstClr val="black"/>
                </a:solidFill>
                <a:effectLst/>
                <a:uLnTx/>
                <a:uFillTx/>
                <a:latin typeface="Verdana"/>
                <a:ea typeface="+mn-ea"/>
              </a:rPr>
              <a:t> </a:t>
            </a:r>
            <a:r>
              <a:rPr kumimoji="0" lang="en-US" sz="799" b="0" i="0" u="none" strike="noStrike" kern="1200" cap="none" spc="0" normalizeH="0" baseline="0" noProof="0" dirty="0">
                <a:ln>
                  <a:noFill/>
                </a:ln>
                <a:solidFill>
                  <a:prstClr val="black"/>
                </a:solidFill>
                <a:effectLst/>
                <a:uLnTx/>
                <a:uFillTx/>
                <a:latin typeface="Verdana"/>
                <a:ea typeface="+mn-ea"/>
              </a:rPr>
              <a:t>|</a:t>
            </a:r>
            <a:r>
              <a:rPr kumimoji="0" lang="en-US" sz="799" b="0" i="0" u="none" strike="noStrike" kern="1200" cap="none" spc="-50" normalizeH="0" baseline="0" noProof="0" dirty="0">
                <a:ln>
                  <a:noFill/>
                </a:ln>
                <a:solidFill>
                  <a:prstClr val="black"/>
                </a:solidFill>
                <a:effectLst/>
                <a:uLnTx/>
                <a:uFillTx/>
                <a:latin typeface="Verdana"/>
                <a:ea typeface="+mn-ea"/>
              </a:rPr>
              <a:t> </a:t>
            </a:r>
            <a:fld id="{81D60167-4931-47E6-BA6A-407CBD079E47}" type="slidenum">
              <a:rPr kumimoji="0" sz="799" b="1" i="0" u="none" strike="noStrike" kern="1200" cap="none" spc="0" normalizeH="0" baseline="0" noProof="0" smtClean="0">
                <a:ln>
                  <a:noFill/>
                </a:ln>
                <a:solidFill>
                  <a:prstClr val="black"/>
                </a:solidFill>
                <a:effectLst/>
                <a:uLnTx/>
                <a:uFillTx/>
                <a:latin typeface="Verdana"/>
                <a:ea typeface="+mn-ea"/>
              </a:rPr>
              <a:pPr marL="12685" marR="0" lvl="0" indent="0" algn="r" defTabSz="913303" rtl="0" eaLnBrk="1" fontAlgn="auto" latinLnBrk="0" hangingPunct="1">
                <a:lnSpc>
                  <a:spcPct val="100000"/>
                </a:lnSpc>
                <a:spcBef>
                  <a:spcPts val="105"/>
                </a:spcBef>
                <a:spcAft>
                  <a:spcPts val="0"/>
                </a:spcAft>
                <a:buClrTx/>
                <a:buSzTx/>
                <a:buFontTx/>
                <a:buNone/>
                <a:tabLst/>
                <a:defRPr/>
              </a:pPr>
              <a:t>‹#›</a:t>
            </a:fld>
            <a:endParaRPr kumimoji="0" sz="799" b="1" i="0" u="none" strike="noStrike" kern="1200" cap="none" spc="0" normalizeH="0" baseline="0" noProof="0" dirty="0">
              <a:ln>
                <a:noFill/>
              </a:ln>
              <a:solidFill>
                <a:prstClr val="black"/>
              </a:solidFill>
              <a:effectLst/>
              <a:uLnTx/>
              <a:uFillTx/>
              <a:latin typeface="Verdana"/>
              <a:ea typeface="+mn-ea"/>
            </a:endParaRPr>
          </a:p>
        </p:txBody>
      </p:sp>
      <p:sp>
        <p:nvSpPr>
          <p:cNvPr id="12" name="Rectangle 11">
            <a:hlinkClick r:id="rId3"/>
            <a:extLst>
              <a:ext uri="{FF2B5EF4-FFF2-40B4-BE49-F238E27FC236}">
                <a16:creationId xmlns:a16="http://schemas.microsoft.com/office/drawing/2014/main" id="{202E81E2-2C79-4970-978F-725DEB1489DD}"/>
              </a:ext>
            </a:extLst>
          </p:cNvPr>
          <p:cNvSpPr/>
          <p:nvPr userDrawn="1"/>
        </p:nvSpPr>
        <p:spPr>
          <a:xfrm>
            <a:off x="7848601" y="4647364"/>
            <a:ext cx="685800" cy="1229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Tree>
    <p:extLst>
      <p:ext uri="{BB962C8B-B14F-4D97-AF65-F5344CB8AC3E}">
        <p14:creationId xmlns:p14="http://schemas.microsoft.com/office/powerpoint/2010/main" val="975595271"/>
      </p:ext>
    </p:extLst>
  </p:cSld>
  <p:clrMapOvr>
    <a:masterClrMapping/>
  </p:clrMapOvr>
  <p:extLst>
    <p:ext uri="{DCECCB84-F9BA-43D5-87BE-67443E8EF086}">
      <p15:sldGuideLst xmlns:p15="http://schemas.microsoft.com/office/powerpoint/2012/main">
        <p15:guide id="1" orient="horz" pos="2918">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Layout_Financial Review">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ACE81F-D9DA-4BDD-9CC7-09897A351AF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 y="0"/>
            <a:ext cx="9152569" cy="5143496"/>
          </a:xfrm>
          <a:prstGeom prst="rect">
            <a:avLst/>
          </a:prstGeom>
        </p:spPr>
      </p:pic>
      <p:sp>
        <p:nvSpPr>
          <p:cNvPr id="10" name="Text Placeholder 18">
            <a:extLst>
              <a:ext uri="{FF2B5EF4-FFF2-40B4-BE49-F238E27FC236}">
                <a16:creationId xmlns:a16="http://schemas.microsoft.com/office/drawing/2014/main" id="{B5D2A364-4924-4A65-83ED-0A92D58054F7}"/>
              </a:ext>
            </a:extLst>
          </p:cNvPr>
          <p:cNvSpPr>
            <a:spLocks noGrp="1"/>
          </p:cNvSpPr>
          <p:nvPr>
            <p:ph type="body" sz="quarter" idx="10" hasCustomPrompt="1"/>
          </p:nvPr>
        </p:nvSpPr>
        <p:spPr>
          <a:xfrm>
            <a:off x="7040880" y="4246717"/>
            <a:ext cx="1752600" cy="327050"/>
          </a:xfrm>
          <a:prstGeom prst="rect">
            <a:avLst/>
          </a:prstGeom>
        </p:spPr>
        <p:txBody>
          <a:bodyPr lIns="0" tIns="0" rIns="0" bIns="0"/>
          <a:lstStyle>
            <a:lvl1pPr algn="r">
              <a:lnSpc>
                <a:spcPts val="1099"/>
              </a:lnSpc>
              <a:defRPr sz="999" b="1">
                <a:solidFill>
                  <a:srgbClr val="0E9649"/>
                </a:solidFill>
              </a:defRPr>
            </a:lvl1pPr>
          </a:lstStyle>
          <a:p>
            <a:pPr lvl="0"/>
            <a:r>
              <a:rPr lang="en-US" dirty="0"/>
              <a:t>Department name</a:t>
            </a:r>
            <a:br>
              <a:rPr lang="en-US" dirty="0"/>
            </a:br>
            <a:r>
              <a:rPr lang="en-US" dirty="0"/>
              <a:t>goes here</a:t>
            </a:r>
          </a:p>
        </p:txBody>
      </p:sp>
      <p:sp>
        <p:nvSpPr>
          <p:cNvPr id="15" name="object 8">
            <a:extLst>
              <a:ext uri="{FF2B5EF4-FFF2-40B4-BE49-F238E27FC236}">
                <a16:creationId xmlns:a16="http://schemas.microsoft.com/office/drawing/2014/main" id="{18B23F1A-12E7-41D2-A878-CCEC166B1F32}"/>
              </a:ext>
            </a:extLst>
          </p:cNvPr>
          <p:cNvSpPr txBox="1">
            <a:spLocks/>
          </p:cNvSpPr>
          <p:nvPr userDrawn="1"/>
        </p:nvSpPr>
        <p:spPr>
          <a:xfrm>
            <a:off x="457201" y="4647364"/>
            <a:ext cx="1564005" cy="107589"/>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l" defTabSz="913303" rtl="0" eaLnBrk="1" fontAlgn="auto" latinLnBrk="0" hangingPunct="1">
              <a:lnSpc>
                <a:spcPct val="100000"/>
              </a:lnSpc>
              <a:spcBef>
                <a:spcPts val="100"/>
              </a:spcBef>
              <a:spcAft>
                <a:spcPts val="0"/>
              </a:spcAft>
              <a:buClrTx/>
              <a:buSzTx/>
              <a:buFontTx/>
              <a:buNone/>
              <a:tabLst/>
              <a:defRPr/>
            </a:pPr>
            <a:r>
              <a:rPr kumimoji="0" lang="en-US" sz="699" b="0" i="0" u="none" strike="noStrike" kern="1200" cap="none" spc="0" normalizeH="0" baseline="0" noProof="0" dirty="0">
                <a:ln>
                  <a:noFill/>
                </a:ln>
                <a:solidFill>
                  <a:schemeClr val="tx1"/>
                </a:solidFill>
                <a:effectLst/>
                <a:uLnTx/>
                <a:uFillTx/>
                <a:latin typeface="Verdana"/>
                <a:ea typeface="+mn-ea"/>
              </a:rPr>
              <a:t>©2022</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0" normalizeH="0" baseline="0" noProof="0" dirty="0">
                <a:ln>
                  <a:noFill/>
                </a:ln>
                <a:solidFill>
                  <a:schemeClr val="tx1"/>
                </a:solidFill>
                <a:effectLst/>
                <a:uLnTx/>
                <a:uFillTx/>
                <a:latin typeface="Verdana"/>
                <a:ea typeface="+mn-ea"/>
              </a:rPr>
              <a:t>MGMA.</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0" normalizeH="0" baseline="0" noProof="0" dirty="0">
                <a:ln>
                  <a:noFill/>
                </a:ln>
                <a:solidFill>
                  <a:schemeClr val="tx1"/>
                </a:solidFill>
                <a:effectLst/>
                <a:uLnTx/>
                <a:uFillTx/>
                <a:latin typeface="Verdana"/>
                <a:ea typeface="+mn-ea"/>
              </a:rPr>
              <a:t>All</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0" normalizeH="0" baseline="0" noProof="0" dirty="0">
                <a:ln>
                  <a:noFill/>
                </a:ln>
                <a:solidFill>
                  <a:schemeClr val="tx1"/>
                </a:solidFill>
                <a:effectLst/>
                <a:uLnTx/>
                <a:uFillTx/>
                <a:latin typeface="Verdana"/>
                <a:ea typeface="+mn-ea"/>
              </a:rPr>
              <a:t>rights</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5" normalizeH="0" baseline="0" noProof="0" dirty="0">
                <a:ln>
                  <a:noFill/>
                </a:ln>
                <a:solidFill>
                  <a:schemeClr val="tx1"/>
                </a:solidFill>
                <a:effectLst/>
                <a:uLnTx/>
                <a:uFillTx/>
                <a:latin typeface="Verdana"/>
                <a:ea typeface="+mn-ea"/>
              </a:rPr>
              <a:t>reserved.</a:t>
            </a:r>
          </a:p>
        </p:txBody>
      </p:sp>
      <p:sp>
        <p:nvSpPr>
          <p:cNvPr id="41" name="Text Placeholder 40">
            <a:extLst>
              <a:ext uri="{FF2B5EF4-FFF2-40B4-BE49-F238E27FC236}">
                <a16:creationId xmlns:a16="http://schemas.microsoft.com/office/drawing/2014/main" id="{C9E044BE-1920-4CFB-9175-7F96BA0D68FA}"/>
              </a:ext>
            </a:extLst>
          </p:cNvPr>
          <p:cNvSpPr>
            <a:spLocks noGrp="1"/>
          </p:cNvSpPr>
          <p:nvPr>
            <p:ph type="body" sz="quarter" idx="12" hasCustomPrompt="1"/>
          </p:nvPr>
        </p:nvSpPr>
        <p:spPr>
          <a:xfrm>
            <a:off x="457200" y="1461237"/>
            <a:ext cx="8336280" cy="2732635"/>
          </a:xfrm>
          <a:prstGeom prst="rect">
            <a:avLst/>
          </a:prstGeom>
        </p:spPr>
        <p:txBody>
          <a:bodyPr lIns="0" tIns="0" rIns="0" bIns="0"/>
          <a:lstStyle>
            <a:lvl1pPr marL="182661" indent="-182661">
              <a:lnSpc>
                <a:spcPts val="1398"/>
              </a:lnSpc>
              <a:buClr>
                <a:srgbClr val="0E9649"/>
              </a:buClr>
              <a:buFont typeface="Arial" panose="020B0604020202020204" pitchFamily="34" charset="0"/>
              <a:buChar char="•"/>
              <a:defRPr sz="1199"/>
            </a:lvl1pPr>
            <a:lvl2pPr marL="547982" indent="-182661">
              <a:lnSpc>
                <a:spcPts val="1298"/>
              </a:lnSpc>
              <a:buClr>
                <a:srgbClr val="0E9649"/>
              </a:buClr>
              <a:buFont typeface="Courier New" panose="02070309020205020404" pitchFamily="49" charset="0"/>
              <a:buChar char="o"/>
              <a:defRPr sz="1099"/>
            </a:lvl2pPr>
            <a:lvl3pPr marL="730642" indent="-182661">
              <a:lnSpc>
                <a:spcPts val="1298"/>
              </a:lnSpc>
              <a:buClr>
                <a:srgbClr val="0E9649"/>
              </a:buClr>
              <a:buFont typeface="Courier New" panose="02070309020205020404" pitchFamily="49" charset="0"/>
              <a:buChar char="o"/>
              <a:defRPr sz="1099"/>
            </a:lvl3pPr>
            <a:lvl4pPr marL="1655361" indent="-285407">
              <a:buFont typeface="Arial" panose="020B0604020202020204" pitchFamily="34" charset="0"/>
              <a:buChar char="•"/>
              <a:defRPr sz="1199"/>
            </a:lvl4pPr>
            <a:lvl5pPr marL="2112013" indent="-285407">
              <a:buFont typeface="Arial" panose="020B0604020202020204" pitchFamily="34" charset="0"/>
              <a:buChar char="•"/>
              <a:defRPr sz="1199"/>
            </a:lvl5pPr>
          </a:lstStyle>
          <a:p>
            <a:pPr lvl="0"/>
            <a:r>
              <a:rPr lang="en-US" dirty="0"/>
              <a:t>Brief update on YTD performance</a:t>
            </a:r>
          </a:p>
          <a:p>
            <a:pPr lvl="1"/>
            <a:r>
              <a:rPr lang="en-US" dirty="0"/>
              <a:t>Overall revenue and expense vs budget</a:t>
            </a:r>
          </a:p>
          <a:p>
            <a:pPr lvl="1"/>
            <a:r>
              <a:rPr lang="en-US" dirty="0"/>
              <a:t>Major qualitative drivers of performance</a:t>
            </a:r>
          </a:p>
          <a:p>
            <a:pPr lvl="0"/>
            <a:endParaRPr lang="en-US" dirty="0"/>
          </a:p>
          <a:p>
            <a:pPr lvl="0"/>
            <a:r>
              <a:rPr lang="en-US" dirty="0"/>
              <a:t>Insert bullets on major variances from last quarter,</a:t>
            </a:r>
            <a:br>
              <a:rPr lang="en-US" dirty="0"/>
            </a:br>
            <a:r>
              <a:rPr lang="en-US" dirty="0"/>
              <a:t>&gt;$20K or 20% only</a:t>
            </a:r>
          </a:p>
          <a:p>
            <a:pPr lvl="1"/>
            <a:r>
              <a:rPr lang="en-US" dirty="0"/>
              <a:t>Denote if variances were forecasted in last QDR</a:t>
            </a:r>
          </a:p>
          <a:p>
            <a:pPr lvl="0"/>
            <a:endParaRPr lang="en-US" dirty="0"/>
          </a:p>
          <a:p>
            <a:pPr lvl="0"/>
            <a:r>
              <a:rPr lang="en-US" dirty="0"/>
              <a:t>Include backup material / slides as needed</a:t>
            </a:r>
          </a:p>
          <a:p>
            <a:pPr lvl="1"/>
            <a:r>
              <a:rPr lang="en-US" dirty="0"/>
              <a:t>Bullet Level 2</a:t>
            </a:r>
          </a:p>
          <a:p>
            <a:pPr lvl="2"/>
            <a:endParaRPr lang="en-US" dirty="0"/>
          </a:p>
          <a:p>
            <a:pPr lvl="2"/>
            <a:endParaRPr lang="en-US" dirty="0"/>
          </a:p>
          <a:p>
            <a:pPr lvl="2"/>
            <a:endParaRPr lang="en-US" dirty="0"/>
          </a:p>
          <a:p>
            <a:pPr lvl="2"/>
            <a:endParaRPr lang="en-US" dirty="0"/>
          </a:p>
          <a:p>
            <a:pPr lvl="2"/>
            <a:endParaRPr lang="en-US" dirty="0"/>
          </a:p>
        </p:txBody>
      </p:sp>
      <p:sp>
        <p:nvSpPr>
          <p:cNvPr id="8" name="object 21">
            <a:extLst>
              <a:ext uri="{FF2B5EF4-FFF2-40B4-BE49-F238E27FC236}">
                <a16:creationId xmlns:a16="http://schemas.microsoft.com/office/drawing/2014/main" id="{6D9629B3-F8DD-4285-964C-85F0101F913D}"/>
              </a:ext>
            </a:extLst>
          </p:cNvPr>
          <p:cNvSpPr txBox="1">
            <a:spLocks/>
          </p:cNvSpPr>
          <p:nvPr userDrawn="1"/>
        </p:nvSpPr>
        <p:spPr>
          <a:xfrm>
            <a:off x="7932420" y="4626614"/>
            <a:ext cx="897254" cy="122959"/>
          </a:xfrm>
          <a:prstGeom prst="rect">
            <a:avLst/>
          </a:prstGeom>
        </p:spPr>
        <p:txBody>
          <a:bodyPr vert="horz" wrap="square" lIns="0" tIns="0" rIns="0" bIns="0" rtlCol="0">
            <a:spAutoFit/>
          </a:bodyPr>
          <a:lstStyle>
            <a:defPPr>
              <a:defRPr lang="en-US"/>
            </a:defPPr>
            <a:lvl1pPr marL="0" algn="l" defTabSz="914400" rtl="0" eaLnBrk="1" latinLnBrk="0" hangingPunct="1">
              <a:defRPr sz="800" b="0" i="0" kern="1200">
                <a:solidFill>
                  <a:schemeClr val="tx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r" defTabSz="913303" rtl="0" eaLnBrk="1" fontAlgn="auto" latinLnBrk="0" hangingPunct="1">
              <a:lnSpc>
                <a:spcPct val="100000"/>
              </a:lnSpc>
              <a:spcBef>
                <a:spcPts val="105"/>
              </a:spcBef>
              <a:spcAft>
                <a:spcPts val="0"/>
              </a:spcAft>
              <a:buClrTx/>
              <a:buSzTx/>
              <a:buFontTx/>
              <a:buNone/>
              <a:tabLst/>
              <a:defRPr/>
            </a:pPr>
            <a:r>
              <a:rPr kumimoji="0" lang="en-US" sz="799" b="0" i="0" u="none" strike="noStrike" kern="1200" cap="none" spc="0" normalizeH="0" baseline="0" noProof="0" dirty="0">
                <a:ln>
                  <a:noFill/>
                </a:ln>
                <a:solidFill>
                  <a:prstClr val="black"/>
                </a:solidFill>
                <a:effectLst/>
                <a:uLnTx/>
                <a:uFillTx/>
                <a:latin typeface="Verdana"/>
                <a:ea typeface="+mn-ea"/>
              </a:rPr>
              <a:t>mgma.com</a:t>
            </a:r>
            <a:r>
              <a:rPr kumimoji="0" lang="en-US" sz="799" b="0" i="0" u="none" strike="noStrike" kern="1200" cap="none" spc="-35" normalizeH="0" baseline="0" noProof="0" dirty="0">
                <a:ln>
                  <a:noFill/>
                </a:ln>
                <a:solidFill>
                  <a:prstClr val="black"/>
                </a:solidFill>
                <a:effectLst/>
                <a:uLnTx/>
                <a:uFillTx/>
                <a:latin typeface="Verdana"/>
                <a:ea typeface="+mn-ea"/>
              </a:rPr>
              <a:t> </a:t>
            </a:r>
            <a:r>
              <a:rPr kumimoji="0" lang="en-US" sz="799" b="0" i="0" u="none" strike="noStrike" kern="1200" cap="none" spc="0" normalizeH="0" baseline="0" noProof="0" dirty="0">
                <a:ln>
                  <a:noFill/>
                </a:ln>
                <a:solidFill>
                  <a:prstClr val="black"/>
                </a:solidFill>
                <a:effectLst/>
                <a:uLnTx/>
                <a:uFillTx/>
                <a:latin typeface="Verdana"/>
                <a:ea typeface="+mn-ea"/>
              </a:rPr>
              <a:t>|</a:t>
            </a:r>
            <a:r>
              <a:rPr kumimoji="0" lang="en-US" sz="799" b="0" i="0" u="none" strike="noStrike" kern="1200" cap="none" spc="-50" normalizeH="0" baseline="0" noProof="0" dirty="0">
                <a:ln>
                  <a:noFill/>
                </a:ln>
                <a:solidFill>
                  <a:prstClr val="black"/>
                </a:solidFill>
                <a:effectLst/>
                <a:uLnTx/>
                <a:uFillTx/>
                <a:latin typeface="Verdana"/>
                <a:ea typeface="+mn-ea"/>
              </a:rPr>
              <a:t> </a:t>
            </a:r>
            <a:fld id="{81D60167-4931-47E6-BA6A-407CBD079E47}" type="slidenum">
              <a:rPr kumimoji="0" sz="799" b="1" i="0" u="none" strike="noStrike" kern="1200" cap="none" spc="0" normalizeH="0" baseline="0" noProof="0" smtClean="0">
                <a:ln>
                  <a:noFill/>
                </a:ln>
                <a:solidFill>
                  <a:prstClr val="black"/>
                </a:solidFill>
                <a:effectLst/>
                <a:uLnTx/>
                <a:uFillTx/>
                <a:latin typeface="Verdana"/>
                <a:ea typeface="+mn-ea"/>
              </a:rPr>
              <a:pPr marL="12685" marR="0" lvl="0" indent="0" algn="r" defTabSz="913303" rtl="0" eaLnBrk="1" fontAlgn="auto" latinLnBrk="0" hangingPunct="1">
                <a:lnSpc>
                  <a:spcPct val="100000"/>
                </a:lnSpc>
                <a:spcBef>
                  <a:spcPts val="105"/>
                </a:spcBef>
                <a:spcAft>
                  <a:spcPts val="0"/>
                </a:spcAft>
                <a:buClrTx/>
                <a:buSzTx/>
                <a:buFontTx/>
                <a:buNone/>
                <a:tabLst/>
                <a:defRPr/>
              </a:pPr>
              <a:t>‹#›</a:t>
            </a:fld>
            <a:endParaRPr kumimoji="0" sz="799" b="1" i="0" u="none" strike="noStrike" kern="1200" cap="none" spc="0" normalizeH="0" baseline="0" noProof="0" dirty="0">
              <a:ln>
                <a:noFill/>
              </a:ln>
              <a:solidFill>
                <a:prstClr val="black"/>
              </a:solidFill>
              <a:effectLst/>
              <a:uLnTx/>
              <a:uFillTx/>
              <a:latin typeface="Verdana"/>
              <a:ea typeface="+mn-ea"/>
            </a:endParaRPr>
          </a:p>
        </p:txBody>
      </p:sp>
      <p:sp>
        <p:nvSpPr>
          <p:cNvPr id="9" name="Rectangle 8">
            <a:hlinkClick r:id="rId3"/>
            <a:extLst>
              <a:ext uri="{FF2B5EF4-FFF2-40B4-BE49-F238E27FC236}">
                <a16:creationId xmlns:a16="http://schemas.microsoft.com/office/drawing/2014/main" id="{D7BD2412-CBDC-459F-B583-209E78716A4E}"/>
              </a:ext>
            </a:extLst>
          </p:cNvPr>
          <p:cNvSpPr/>
          <p:nvPr userDrawn="1"/>
        </p:nvSpPr>
        <p:spPr>
          <a:xfrm>
            <a:off x="7848601" y="4647364"/>
            <a:ext cx="685800" cy="1229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Tree>
    <p:extLst>
      <p:ext uri="{BB962C8B-B14F-4D97-AF65-F5344CB8AC3E}">
        <p14:creationId xmlns:p14="http://schemas.microsoft.com/office/powerpoint/2010/main" val="1272125944"/>
      </p:ext>
    </p:extLst>
  </p:cSld>
  <p:clrMapOvr>
    <a:masterClrMapping/>
  </p:clrMapOvr>
  <p:extLst>
    <p:ext uri="{DCECCB84-F9BA-43D5-87BE-67443E8EF086}">
      <p15:sldGuideLst xmlns:p15="http://schemas.microsoft.com/office/powerpoint/2012/main">
        <p15:guide id="1" orient="horz" pos="2918">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Layout_Financial Forecas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ACE81F-D9DA-4BDD-9CC7-09897A351AF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 y="1"/>
            <a:ext cx="9152569" cy="5143495"/>
          </a:xfrm>
          <a:prstGeom prst="rect">
            <a:avLst/>
          </a:prstGeom>
        </p:spPr>
      </p:pic>
      <p:sp>
        <p:nvSpPr>
          <p:cNvPr id="10" name="Text Placeholder 18">
            <a:extLst>
              <a:ext uri="{FF2B5EF4-FFF2-40B4-BE49-F238E27FC236}">
                <a16:creationId xmlns:a16="http://schemas.microsoft.com/office/drawing/2014/main" id="{B5D2A364-4924-4A65-83ED-0A92D58054F7}"/>
              </a:ext>
            </a:extLst>
          </p:cNvPr>
          <p:cNvSpPr>
            <a:spLocks noGrp="1"/>
          </p:cNvSpPr>
          <p:nvPr>
            <p:ph type="body" sz="quarter" idx="10" hasCustomPrompt="1"/>
          </p:nvPr>
        </p:nvSpPr>
        <p:spPr>
          <a:xfrm>
            <a:off x="7040880" y="4246717"/>
            <a:ext cx="1752600" cy="327050"/>
          </a:xfrm>
          <a:prstGeom prst="rect">
            <a:avLst/>
          </a:prstGeom>
        </p:spPr>
        <p:txBody>
          <a:bodyPr lIns="0" tIns="0" rIns="0" bIns="0"/>
          <a:lstStyle>
            <a:lvl1pPr algn="r">
              <a:lnSpc>
                <a:spcPts val="1099"/>
              </a:lnSpc>
              <a:defRPr sz="999" b="1">
                <a:solidFill>
                  <a:srgbClr val="0E9649"/>
                </a:solidFill>
              </a:defRPr>
            </a:lvl1pPr>
          </a:lstStyle>
          <a:p>
            <a:pPr lvl="0"/>
            <a:r>
              <a:rPr lang="en-US" dirty="0"/>
              <a:t>Department name</a:t>
            </a:r>
            <a:br>
              <a:rPr lang="en-US" dirty="0"/>
            </a:br>
            <a:r>
              <a:rPr lang="en-US" dirty="0"/>
              <a:t>goes here</a:t>
            </a:r>
          </a:p>
        </p:txBody>
      </p:sp>
      <p:sp>
        <p:nvSpPr>
          <p:cNvPr id="15" name="object 8">
            <a:extLst>
              <a:ext uri="{FF2B5EF4-FFF2-40B4-BE49-F238E27FC236}">
                <a16:creationId xmlns:a16="http://schemas.microsoft.com/office/drawing/2014/main" id="{18B23F1A-12E7-41D2-A878-CCEC166B1F32}"/>
              </a:ext>
            </a:extLst>
          </p:cNvPr>
          <p:cNvSpPr txBox="1">
            <a:spLocks/>
          </p:cNvSpPr>
          <p:nvPr userDrawn="1"/>
        </p:nvSpPr>
        <p:spPr>
          <a:xfrm>
            <a:off x="457201" y="4647364"/>
            <a:ext cx="1564005" cy="107589"/>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l" defTabSz="913303" rtl="0" eaLnBrk="1" fontAlgn="auto" latinLnBrk="0" hangingPunct="1">
              <a:lnSpc>
                <a:spcPct val="100000"/>
              </a:lnSpc>
              <a:spcBef>
                <a:spcPts val="100"/>
              </a:spcBef>
              <a:spcAft>
                <a:spcPts val="0"/>
              </a:spcAft>
              <a:buClrTx/>
              <a:buSzTx/>
              <a:buFontTx/>
              <a:buNone/>
              <a:tabLst/>
              <a:defRPr/>
            </a:pPr>
            <a:r>
              <a:rPr kumimoji="0" lang="en-US" sz="699" b="0" i="0" u="none" strike="noStrike" kern="1200" cap="none" spc="0" normalizeH="0" baseline="0" noProof="0" dirty="0">
                <a:ln>
                  <a:noFill/>
                </a:ln>
                <a:solidFill>
                  <a:schemeClr val="tx1"/>
                </a:solidFill>
                <a:effectLst/>
                <a:uLnTx/>
                <a:uFillTx/>
                <a:latin typeface="Verdana"/>
                <a:ea typeface="+mn-ea"/>
              </a:rPr>
              <a:t>©2022</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0" normalizeH="0" baseline="0" noProof="0" dirty="0">
                <a:ln>
                  <a:noFill/>
                </a:ln>
                <a:solidFill>
                  <a:schemeClr val="tx1"/>
                </a:solidFill>
                <a:effectLst/>
                <a:uLnTx/>
                <a:uFillTx/>
                <a:latin typeface="Verdana"/>
                <a:ea typeface="+mn-ea"/>
              </a:rPr>
              <a:t>MGMA.</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0" normalizeH="0" baseline="0" noProof="0" dirty="0">
                <a:ln>
                  <a:noFill/>
                </a:ln>
                <a:solidFill>
                  <a:schemeClr val="tx1"/>
                </a:solidFill>
                <a:effectLst/>
                <a:uLnTx/>
                <a:uFillTx/>
                <a:latin typeface="Verdana"/>
                <a:ea typeface="+mn-ea"/>
              </a:rPr>
              <a:t>All</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0" normalizeH="0" baseline="0" noProof="0" dirty="0">
                <a:ln>
                  <a:noFill/>
                </a:ln>
                <a:solidFill>
                  <a:schemeClr val="tx1"/>
                </a:solidFill>
                <a:effectLst/>
                <a:uLnTx/>
                <a:uFillTx/>
                <a:latin typeface="Verdana"/>
                <a:ea typeface="+mn-ea"/>
              </a:rPr>
              <a:t>rights</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5" normalizeH="0" baseline="0" noProof="0" dirty="0">
                <a:ln>
                  <a:noFill/>
                </a:ln>
                <a:solidFill>
                  <a:schemeClr val="tx1"/>
                </a:solidFill>
                <a:effectLst/>
                <a:uLnTx/>
                <a:uFillTx/>
                <a:latin typeface="Verdana"/>
                <a:ea typeface="+mn-ea"/>
              </a:rPr>
              <a:t>reserved.</a:t>
            </a:r>
          </a:p>
        </p:txBody>
      </p:sp>
      <p:sp>
        <p:nvSpPr>
          <p:cNvPr id="41" name="Text Placeholder 40">
            <a:extLst>
              <a:ext uri="{FF2B5EF4-FFF2-40B4-BE49-F238E27FC236}">
                <a16:creationId xmlns:a16="http://schemas.microsoft.com/office/drawing/2014/main" id="{C9E044BE-1920-4CFB-9175-7F96BA0D68FA}"/>
              </a:ext>
            </a:extLst>
          </p:cNvPr>
          <p:cNvSpPr>
            <a:spLocks noGrp="1"/>
          </p:cNvSpPr>
          <p:nvPr>
            <p:ph type="body" sz="quarter" idx="12" hasCustomPrompt="1"/>
          </p:nvPr>
        </p:nvSpPr>
        <p:spPr>
          <a:xfrm>
            <a:off x="457200" y="1461237"/>
            <a:ext cx="8336280" cy="2711885"/>
          </a:xfrm>
          <a:prstGeom prst="rect">
            <a:avLst/>
          </a:prstGeom>
        </p:spPr>
        <p:txBody>
          <a:bodyPr lIns="0" tIns="0" rIns="0" bIns="0"/>
          <a:lstStyle>
            <a:lvl1pPr marL="182661" indent="-182661">
              <a:lnSpc>
                <a:spcPts val="1398"/>
              </a:lnSpc>
              <a:buClr>
                <a:srgbClr val="0E9649"/>
              </a:buClr>
              <a:buFont typeface="Arial" panose="020B0604020202020204" pitchFamily="34" charset="0"/>
              <a:buChar char="•"/>
              <a:defRPr sz="1199"/>
            </a:lvl1pPr>
            <a:lvl2pPr marL="547982" indent="-182661">
              <a:lnSpc>
                <a:spcPts val="1298"/>
              </a:lnSpc>
              <a:buClr>
                <a:srgbClr val="0E9649"/>
              </a:buClr>
              <a:buFont typeface="Courier New" panose="02070309020205020404" pitchFamily="49" charset="0"/>
              <a:buChar char="o"/>
              <a:defRPr sz="1099"/>
            </a:lvl2pPr>
            <a:lvl3pPr marL="730642" indent="-182661">
              <a:lnSpc>
                <a:spcPts val="1298"/>
              </a:lnSpc>
              <a:buClr>
                <a:srgbClr val="0E9649"/>
              </a:buClr>
              <a:buFont typeface="Courier New" panose="02070309020205020404" pitchFamily="49" charset="0"/>
              <a:buChar char="o"/>
              <a:defRPr sz="1099"/>
            </a:lvl3pPr>
            <a:lvl4pPr marL="1655361" indent="-285407">
              <a:buFont typeface="Arial" panose="020B0604020202020204" pitchFamily="34" charset="0"/>
              <a:buChar char="•"/>
              <a:defRPr sz="1199"/>
            </a:lvl4pPr>
            <a:lvl5pPr marL="2112013" indent="-285407">
              <a:buFont typeface="Arial" panose="020B0604020202020204" pitchFamily="34" charset="0"/>
              <a:buChar char="•"/>
              <a:defRPr sz="1199"/>
            </a:lvl5pPr>
          </a:lstStyle>
          <a:p>
            <a:pPr lvl="0"/>
            <a:r>
              <a:rPr lang="en-US" dirty="0"/>
              <a:t>Include forecast total revenue / expense numbers as applicable</a:t>
            </a:r>
          </a:p>
          <a:p>
            <a:pPr lvl="1"/>
            <a:r>
              <a:rPr lang="en-US" dirty="0"/>
              <a:t>Bullet Level 2</a:t>
            </a:r>
          </a:p>
          <a:p>
            <a:pPr lvl="0"/>
            <a:endParaRPr lang="en-US" dirty="0"/>
          </a:p>
          <a:p>
            <a:pPr lvl="0"/>
            <a:r>
              <a:rPr lang="en-US" dirty="0"/>
              <a:t>Insert bullets on specific budget variance over next quarter,</a:t>
            </a:r>
            <a:br>
              <a:rPr lang="en-US" dirty="0"/>
            </a:br>
            <a:r>
              <a:rPr lang="en-US" dirty="0"/>
              <a:t>&gt;$20K or 20% only</a:t>
            </a:r>
          </a:p>
          <a:p>
            <a:pPr lvl="1"/>
            <a:r>
              <a:rPr lang="en-US" dirty="0"/>
              <a:t>Bullet Level 2</a:t>
            </a:r>
          </a:p>
          <a:p>
            <a:pPr lvl="0"/>
            <a:endParaRPr lang="en-US" dirty="0"/>
          </a:p>
          <a:p>
            <a:pPr lvl="0"/>
            <a:r>
              <a:rPr lang="en-US" dirty="0"/>
              <a:t>Include backup material / slides as needed</a:t>
            </a:r>
          </a:p>
          <a:p>
            <a:pPr lvl="1"/>
            <a:r>
              <a:rPr lang="en-US" dirty="0"/>
              <a:t>Bullet Level 2</a:t>
            </a:r>
          </a:p>
          <a:p>
            <a:pPr lvl="2"/>
            <a:endParaRPr lang="en-US" dirty="0"/>
          </a:p>
          <a:p>
            <a:pPr lvl="2"/>
            <a:endParaRPr lang="en-US" dirty="0"/>
          </a:p>
          <a:p>
            <a:pPr lvl="2"/>
            <a:endParaRPr lang="en-US" dirty="0"/>
          </a:p>
          <a:p>
            <a:pPr lvl="2"/>
            <a:endParaRPr lang="en-US" dirty="0"/>
          </a:p>
          <a:p>
            <a:pPr lvl="2"/>
            <a:endParaRPr lang="en-US" dirty="0"/>
          </a:p>
        </p:txBody>
      </p:sp>
      <p:sp>
        <p:nvSpPr>
          <p:cNvPr id="8" name="object 21">
            <a:extLst>
              <a:ext uri="{FF2B5EF4-FFF2-40B4-BE49-F238E27FC236}">
                <a16:creationId xmlns:a16="http://schemas.microsoft.com/office/drawing/2014/main" id="{90BCE762-5DDF-4134-8FF8-5ABA9B51144E}"/>
              </a:ext>
            </a:extLst>
          </p:cNvPr>
          <p:cNvSpPr txBox="1">
            <a:spLocks/>
          </p:cNvSpPr>
          <p:nvPr userDrawn="1"/>
        </p:nvSpPr>
        <p:spPr>
          <a:xfrm>
            <a:off x="7932420" y="4626614"/>
            <a:ext cx="897254" cy="122959"/>
          </a:xfrm>
          <a:prstGeom prst="rect">
            <a:avLst/>
          </a:prstGeom>
        </p:spPr>
        <p:txBody>
          <a:bodyPr vert="horz" wrap="square" lIns="0" tIns="0" rIns="0" bIns="0" rtlCol="0">
            <a:spAutoFit/>
          </a:bodyPr>
          <a:lstStyle>
            <a:defPPr>
              <a:defRPr lang="en-US"/>
            </a:defPPr>
            <a:lvl1pPr marL="0" algn="l" defTabSz="914400" rtl="0" eaLnBrk="1" latinLnBrk="0" hangingPunct="1">
              <a:defRPr sz="800" b="0" i="0" kern="1200">
                <a:solidFill>
                  <a:schemeClr val="tx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r" defTabSz="913303" rtl="0" eaLnBrk="1" fontAlgn="auto" latinLnBrk="0" hangingPunct="1">
              <a:lnSpc>
                <a:spcPct val="100000"/>
              </a:lnSpc>
              <a:spcBef>
                <a:spcPts val="105"/>
              </a:spcBef>
              <a:spcAft>
                <a:spcPts val="0"/>
              </a:spcAft>
              <a:buClrTx/>
              <a:buSzTx/>
              <a:buFontTx/>
              <a:buNone/>
              <a:tabLst/>
              <a:defRPr/>
            </a:pPr>
            <a:r>
              <a:rPr kumimoji="0" lang="en-US" sz="799" b="0" i="0" u="none" strike="noStrike" kern="1200" cap="none" spc="0" normalizeH="0" baseline="0" noProof="0" dirty="0">
                <a:ln>
                  <a:noFill/>
                </a:ln>
                <a:solidFill>
                  <a:prstClr val="black"/>
                </a:solidFill>
                <a:effectLst/>
                <a:uLnTx/>
                <a:uFillTx/>
                <a:latin typeface="Verdana"/>
                <a:ea typeface="+mn-ea"/>
              </a:rPr>
              <a:t>mgma.com</a:t>
            </a:r>
            <a:r>
              <a:rPr kumimoji="0" lang="en-US" sz="799" b="0" i="0" u="none" strike="noStrike" kern="1200" cap="none" spc="-35" normalizeH="0" baseline="0" noProof="0" dirty="0">
                <a:ln>
                  <a:noFill/>
                </a:ln>
                <a:solidFill>
                  <a:prstClr val="black"/>
                </a:solidFill>
                <a:effectLst/>
                <a:uLnTx/>
                <a:uFillTx/>
                <a:latin typeface="Verdana"/>
                <a:ea typeface="+mn-ea"/>
              </a:rPr>
              <a:t> </a:t>
            </a:r>
            <a:r>
              <a:rPr kumimoji="0" lang="en-US" sz="799" b="0" i="0" u="none" strike="noStrike" kern="1200" cap="none" spc="0" normalizeH="0" baseline="0" noProof="0" dirty="0">
                <a:ln>
                  <a:noFill/>
                </a:ln>
                <a:solidFill>
                  <a:prstClr val="black"/>
                </a:solidFill>
                <a:effectLst/>
                <a:uLnTx/>
                <a:uFillTx/>
                <a:latin typeface="Verdana"/>
                <a:ea typeface="+mn-ea"/>
              </a:rPr>
              <a:t>|</a:t>
            </a:r>
            <a:r>
              <a:rPr kumimoji="0" lang="en-US" sz="799" b="0" i="0" u="none" strike="noStrike" kern="1200" cap="none" spc="-50" normalizeH="0" baseline="0" noProof="0" dirty="0">
                <a:ln>
                  <a:noFill/>
                </a:ln>
                <a:solidFill>
                  <a:prstClr val="black"/>
                </a:solidFill>
                <a:effectLst/>
                <a:uLnTx/>
                <a:uFillTx/>
                <a:latin typeface="Verdana"/>
                <a:ea typeface="+mn-ea"/>
              </a:rPr>
              <a:t> </a:t>
            </a:r>
            <a:fld id="{81D60167-4931-47E6-BA6A-407CBD079E47}" type="slidenum">
              <a:rPr kumimoji="0" sz="799" b="1" i="0" u="none" strike="noStrike" kern="1200" cap="none" spc="0" normalizeH="0" baseline="0" noProof="0" smtClean="0">
                <a:ln>
                  <a:noFill/>
                </a:ln>
                <a:solidFill>
                  <a:prstClr val="black"/>
                </a:solidFill>
                <a:effectLst/>
                <a:uLnTx/>
                <a:uFillTx/>
                <a:latin typeface="Verdana"/>
                <a:ea typeface="+mn-ea"/>
              </a:rPr>
              <a:pPr marL="12685" marR="0" lvl="0" indent="0" algn="r" defTabSz="913303" rtl="0" eaLnBrk="1" fontAlgn="auto" latinLnBrk="0" hangingPunct="1">
                <a:lnSpc>
                  <a:spcPct val="100000"/>
                </a:lnSpc>
                <a:spcBef>
                  <a:spcPts val="105"/>
                </a:spcBef>
                <a:spcAft>
                  <a:spcPts val="0"/>
                </a:spcAft>
                <a:buClrTx/>
                <a:buSzTx/>
                <a:buFontTx/>
                <a:buNone/>
                <a:tabLst/>
                <a:defRPr/>
              </a:pPr>
              <a:t>‹#›</a:t>
            </a:fld>
            <a:endParaRPr kumimoji="0" sz="799" b="1" i="0" u="none" strike="noStrike" kern="1200" cap="none" spc="0" normalizeH="0" baseline="0" noProof="0" dirty="0">
              <a:ln>
                <a:noFill/>
              </a:ln>
              <a:solidFill>
                <a:prstClr val="black"/>
              </a:solidFill>
              <a:effectLst/>
              <a:uLnTx/>
              <a:uFillTx/>
              <a:latin typeface="Verdana"/>
              <a:ea typeface="+mn-ea"/>
            </a:endParaRPr>
          </a:p>
        </p:txBody>
      </p:sp>
      <p:sp>
        <p:nvSpPr>
          <p:cNvPr id="9" name="Rectangle 8">
            <a:hlinkClick r:id="rId3"/>
            <a:extLst>
              <a:ext uri="{FF2B5EF4-FFF2-40B4-BE49-F238E27FC236}">
                <a16:creationId xmlns:a16="http://schemas.microsoft.com/office/drawing/2014/main" id="{6AFE37FC-78A9-41A2-BB7A-C7A450831FC3}"/>
              </a:ext>
            </a:extLst>
          </p:cNvPr>
          <p:cNvSpPr/>
          <p:nvPr userDrawn="1"/>
        </p:nvSpPr>
        <p:spPr>
          <a:xfrm>
            <a:off x="7848601" y="4647364"/>
            <a:ext cx="685800" cy="1229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Tree>
    <p:extLst>
      <p:ext uri="{BB962C8B-B14F-4D97-AF65-F5344CB8AC3E}">
        <p14:creationId xmlns:p14="http://schemas.microsoft.com/office/powerpoint/2010/main" val="827461508"/>
      </p:ext>
    </p:extLst>
  </p:cSld>
  <p:clrMapOvr>
    <a:masterClrMapping/>
  </p:clrMapOvr>
  <p:extLst>
    <p:ext uri="{DCECCB84-F9BA-43D5-87BE-67443E8EF086}">
      <p15:sldGuideLst xmlns:p15="http://schemas.microsoft.com/office/powerpoint/2012/main">
        <p15:guide id="1" orient="horz" pos="2918">
          <p15:clr>
            <a:srgbClr val="FBAE40"/>
          </p15:clr>
        </p15:guide>
        <p15:guide id="2" pos="28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Layout_Operational Summar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ACE81F-D9DA-4BDD-9CC7-09897A351AF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1"/>
            <a:ext cx="9152568" cy="5143495"/>
          </a:xfrm>
          <a:prstGeom prst="rect">
            <a:avLst/>
          </a:prstGeom>
        </p:spPr>
      </p:pic>
      <p:sp>
        <p:nvSpPr>
          <p:cNvPr id="10" name="Text Placeholder 18">
            <a:extLst>
              <a:ext uri="{FF2B5EF4-FFF2-40B4-BE49-F238E27FC236}">
                <a16:creationId xmlns:a16="http://schemas.microsoft.com/office/drawing/2014/main" id="{B5D2A364-4924-4A65-83ED-0A92D58054F7}"/>
              </a:ext>
            </a:extLst>
          </p:cNvPr>
          <p:cNvSpPr>
            <a:spLocks noGrp="1"/>
          </p:cNvSpPr>
          <p:nvPr>
            <p:ph type="body" sz="quarter" idx="10" hasCustomPrompt="1"/>
          </p:nvPr>
        </p:nvSpPr>
        <p:spPr>
          <a:xfrm>
            <a:off x="7040880" y="4246717"/>
            <a:ext cx="1752600" cy="327050"/>
          </a:xfrm>
          <a:prstGeom prst="rect">
            <a:avLst/>
          </a:prstGeom>
        </p:spPr>
        <p:txBody>
          <a:bodyPr lIns="0" tIns="0" rIns="0" bIns="0"/>
          <a:lstStyle>
            <a:lvl1pPr algn="r">
              <a:lnSpc>
                <a:spcPts val="1099"/>
              </a:lnSpc>
              <a:defRPr sz="999" b="1">
                <a:solidFill>
                  <a:srgbClr val="0E9649"/>
                </a:solidFill>
              </a:defRPr>
            </a:lvl1pPr>
          </a:lstStyle>
          <a:p>
            <a:pPr lvl="0"/>
            <a:r>
              <a:rPr lang="en-US" dirty="0"/>
              <a:t>Department name</a:t>
            </a:r>
            <a:br>
              <a:rPr lang="en-US" dirty="0"/>
            </a:br>
            <a:r>
              <a:rPr lang="en-US" dirty="0"/>
              <a:t>goes here</a:t>
            </a:r>
          </a:p>
        </p:txBody>
      </p:sp>
      <p:sp>
        <p:nvSpPr>
          <p:cNvPr id="15" name="object 8">
            <a:extLst>
              <a:ext uri="{FF2B5EF4-FFF2-40B4-BE49-F238E27FC236}">
                <a16:creationId xmlns:a16="http://schemas.microsoft.com/office/drawing/2014/main" id="{18B23F1A-12E7-41D2-A878-CCEC166B1F32}"/>
              </a:ext>
            </a:extLst>
          </p:cNvPr>
          <p:cNvSpPr txBox="1">
            <a:spLocks/>
          </p:cNvSpPr>
          <p:nvPr userDrawn="1"/>
        </p:nvSpPr>
        <p:spPr>
          <a:xfrm>
            <a:off x="457201" y="4647364"/>
            <a:ext cx="1564005" cy="107589"/>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l" defTabSz="913303" rtl="0" eaLnBrk="1" fontAlgn="auto" latinLnBrk="0" hangingPunct="1">
              <a:lnSpc>
                <a:spcPct val="100000"/>
              </a:lnSpc>
              <a:spcBef>
                <a:spcPts val="100"/>
              </a:spcBef>
              <a:spcAft>
                <a:spcPts val="0"/>
              </a:spcAft>
              <a:buClrTx/>
              <a:buSzTx/>
              <a:buFontTx/>
              <a:buNone/>
              <a:tabLst/>
              <a:defRPr/>
            </a:pPr>
            <a:r>
              <a:rPr kumimoji="0" lang="en-US" sz="699" b="0" i="0" u="none" strike="noStrike" kern="1200" cap="none" spc="0" normalizeH="0" baseline="0" noProof="0" dirty="0">
                <a:ln>
                  <a:noFill/>
                </a:ln>
                <a:solidFill>
                  <a:schemeClr val="tx1"/>
                </a:solidFill>
                <a:effectLst/>
                <a:uLnTx/>
                <a:uFillTx/>
                <a:latin typeface="Verdana"/>
                <a:ea typeface="+mn-ea"/>
              </a:rPr>
              <a:t>©2022</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0" normalizeH="0" baseline="0" noProof="0" dirty="0">
                <a:ln>
                  <a:noFill/>
                </a:ln>
                <a:solidFill>
                  <a:schemeClr val="tx1"/>
                </a:solidFill>
                <a:effectLst/>
                <a:uLnTx/>
                <a:uFillTx/>
                <a:latin typeface="Verdana"/>
                <a:ea typeface="+mn-ea"/>
              </a:rPr>
              <a:t>MGMA.</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0" normalizeH="0" baseline="0" noProof="0" dirty="0">
                <a:ln>
                  <a:noFill/>
                </a:ln>
                <a:solidFill>
                  <a:schemeClr val="tx1"/>
                </a:solidFill>
                <a:effectLst/>
                <a:uLnTx/>
                <a:uFillTx/>
                <a:latin typeface="Verdana"/>
                <a:ea typeface="+mn-ea"/>
              </a:rPr>
              <a:t>All</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0" normalizeH="0" baseline="0" noProof="0" dirty="0">
                <a:ln>
                  <a:noFill/>
                </a:ln>
                <a:solidFill>
                  <a:schemeClr val="tx1"/>
                </a:solidFill>
                <a:effectLst/>
                <a:uLnTx/>
                <a:uFillTx/>
                <a:latin typeface="Verdana"/>
                <a:ea typeface="+mn-ea"/>
              </a:rPr>
              <a:t>rights</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5" normalizeH="0" baseline="0" noProof="0" dirty="0">
                <a:ln>
                  <a:noFill/>
                </a:ln>
                <a:solidFill>
                  <a:schemeClr val="tx1"/>
                </a:solidFill>
                <a:effectLst/>
                <a:uLnTx/>
                <a:uFillTx/>
                <a:latin typeface="Verdana"/>
                <a:ea typeface="+mn-ea"/>
              </a:rPr>
              <a:t>reserved.</a:t>
            </a:r>
          </a:p>
        </p:txBody>
      </p:sp>
      <p:sp>
        <p:nvSpPr>
          <p:cNvPr id="41" name="Text Placeholder 40">
            <a:extLst>
              <a:ext uri="{FF2B5EF4-FFF2-40B4-BE49-F238E27FC236}">
                <a16:creationId xmlns:a16="http://schemas.microsoft.com/office/drawing/2014/main" id="{C9E044BE-1920-4CFB-9175-7F96BA0D68FA}"/>
              </a:ext>
            </a:extLst>
          </p:cNvPr>
          <p:cNvSpPr>
            <a:spLocks noGrp="1"/>
          </p:cNvSpPr>
          <p:nvPr>
            <p:ph type="body" sz="quarter" idx="12" hasCustomPrompt="1"/>
          </p:nvPr>
        </p:nvSpPr>
        <p:spPr>
          <a:xfrm>
            <a:off x="453867" y="1461237"/>
            <a:ext cx="8339613" cy="2732635"/>
          </a:xfrm>
          <a:prstGeom prst="rect">
            <a:avLst/>
          </a:prstGeom>
        </p:spPr>
        <p:txBody>
          <a:bodyPr lIns="0" tIns="0" rIns="0" bIns="0"/>
          <a:lstStyle>
            <a:lvl1pPr marL="182661" indent="-182661">
              <a:lnSpc>
                <a:spcPts val="1398"/>
              </a:lnSpc>
              <a:buClr>
                <a:srgbClr val="0E9649"/>
              </a:buClr>
              <a:buFont typeface="Arial" panose="020B0604020202020204" pitchFamily="34" charset="0"/>
              <a:buChar char="•"/>
              <a:defRPr sz="1199"/>
            </a:lvl1pPr>
            <a:lvl2pPr marL="547982" indent="-182661">
              <a:lnSpc>
                <a:spcPts val="1298"/>
              </a:lnSpc>
              <a:buClr>
                <a:srgbClr val="0E9649"/>
              </a:buClr>
              <a:buFont typeface="Courier New" panose="02070309020205020404" pitchFamily="49" charset="0"/>
              <a:buChar char="o"/>
              <a:defRPr sz="1099"/>
            </a:lvl2pPr>
            <a:lvl3pPr marL="547982" indent="0">
              <a:lnSpc>
                <a:spcPts val="1298"/>
              </a:lnSpc>
              <a:buClr>
                <a:srgbClr val="0E9649"/>
              </a:buClr>
              <a:buFont typeface="Courier New" panose="02070309020205020404" pitchFamily="49" charset="0"/>
              <a:buNone/>
              <a:defRPr sz="1099"/>
            </a:lvl3pPr>
            <a:lvl4pPr marL="1655361" indent="-285407">
              <a:buFont typeface="Arial" panose="020B0604020202020204" pitchFamily="34" charset="0"/>
              <a:buChar char="•"/>
              <a:defRPr sz="1199"/>
            </a:lvl4pPr>
            <a:lvl5pPr marL="2112013" indent="-285407">
              <a:buFont typeface="Arial" panose="020B0604020202020204" pitchFamily="34" charset="0"/>
              <a:buChar char="•"/>
              <a:defRPr sz="1199"/>
            </a:lvl5pPr>
          </a:lstStyle>
          <a:p>
            <a:pPr lvl="0"/>
            <a:r>
              <a:rPr lang="en-US" dirty="0"/>
              <a:t>Address challenges and what you are doing to run, change and grow your department</a:t>
            </a:r>
          </a:p>
          <a:p>
            <a:pPr lvl="0"/>
            <a:endParaRPr lang="en-US" dirty="0"/>
          </a:p>
          <a:p>
            <a:pPr lvl="0"/>
            <a:r>
              <a:rPr lang="en-US" dirty="0"/>
              <a:t>If something are not going well, what are leading indicators (metrics) and what are we doing about it?</a:t>
            </a:r>
          </a:p>
          <a:p>
            <a:pPr lvl="1"/>
            <a:r>
              <a:rPr lang="en-US" dirty="0"/>
              <a:t>Hypothetical example: Ed Plus renewal rates low, suspect due to declining utilization (leading indicator). What are we doing to improve engagement and usage</a:t>
            </a:r>
          </a:p>
          <a:p>
            <a:pPr lvl="0"/>
            <a:endParaRPr lang="en-US" dirty="0"/>
          </a:p>
          <a:p>
            <a:pPr lvl="0"/>
            <a:r>
              <a:rPr lang="en-US" dirty="0"/>
              <a:t>Include forward looking commentary (forecast, expectation) about operations / initiatives</a:t>
            </a:r>
          </a:p>
          <a:p>
            <a:pPr lvl="0"/>
            <a:endParaRPr lang="en-US" dirty="0"/>
          </a:p>
          <a:p>
            <a:pPr lvl="0"/>
            <a:r>
              <a:rPr lang="en-US" dirty="0"/>
              <a:t>Include other backup material / slides as needed</a:t>
            </a:r>
          </a:p>
          <a:p>
            <a:pPr lvl="2"/>
            <a:endParaRPr lang="en-US" dirty="0"/>
          </a:p>
          <a:p>
            <a:pPr lvl="2"/>
            <a:endParaRPr lang="en-US" dirty="0"/>
          </a:p>
          <a:p>
            <a:pPr lvl="2"/>
            <a:endParaRPr lang="en-US" dirty="0"/>
          </a:p>
          <a:p>
            <a:pPr lvl="2"/>
            <a:endParaRPr lang="en-US" dirty="0"/>
          </a:p>
        </p:txBody>
      </p:sp>
      <p:sp>
        <p:nvSpPr>
          <p:cNvPr id="8" name="object 21">
            <a:extLst>
              <a:ext uri="{FF2B5EF4-FFF2-40B4-BE49-F238E27FC236}">
                <a16:creationId xmlns:a16="http://schemas.microsoft.com/office/drawing/2014/main" id="{9EDB081D-A0D5-460B-A32C-1A8175E3A352}"/>
              </a:ext>
            </a:extLst>
          </p:cNvPr>
          <p:cNvSpPr txBox="1">
            <a:spLocks/>
          </p:cNvSpPr>
          <p:nvPr userDrawn="1"/>
        </p:nvSpPr>
        <p:spPr>
          <a:xfrm>
            <a:off x="7932420" y="4626614"/>
            <a:ext cx="897254" cy="122959"/>
          </a:xfrm>
          <a:prstGeom prst="rect">
            <a:avLst/>
          </a:prstGeom>
        </p:spPr>
        <p:txBody>
          <a:bodyPr vert="horz" wrap="square" lIns="0" tIns="0" rIns="0" bIns="0" rtlCol="0">
            <a:spAutoFit/>
          </a:bodyPr>
          <a:lstStyle>
            <a:defPPr>
              <a:defRPr lang="en-US"/>
            </a:defPPr>
            <a:lvl1pPr marL="0" algn="l" defTabSz="914400" rtl="0" eaLnBrk="1" latinLnBrk="0" hangingPunct="1">
              <a:defRPr sz="800" b="0" i="0" kern="1200">
                <a:solidFill>
                  <a:schemeClr val="tx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r" defTabSz="913303" rtl="0" eaLnBrk="1" fontAlgn="auto" latinLnBrk="0" hangingPunct="1">
              <a:lnSpc>
                <a:spcPct val="100000"/>
              </a:lnSpc>
              <a:spcBef>
                <a:spcPts val="105"/>
              </a:spcBef>
              <a:spcAft>
                <a:spcPts val="0"/>
              </a:spcAft>
              <a:buClrTx/>
              <a:buSzTx/>
              <a:buFontTx/>
              <a:buNone/>
              <a:tabLst/>
              <a:defRPr/>
            </a:pPr>
            <a:r>
              <a:rPr kumimoji="0" lang="en-US" sz="799" b="0" i="0" u="none" strike="noStrike" kern="1200" cap="none" spc="0" normalizeH="0" baseline="0" noProof="0" dirty="0">
                <a:ln>
                  <a:noFill/>
                </a:ln>
                <a:solidFill>
                  <a:prstClr val="black"/>
                </a:solidFill>
                <a:effectLst/>
                <a:uLnTx/>
                <a:uFillTx/>
                <a:latin typeface="Verdana"/>
                <a:ea typeface="+mn-ea"/>
              </a:rPr>
              <a:t>mgma.com</a:t>
            </a:r>
            <a:r>
              <a:rPr kumimoji="0" lang="en-US" sz="799" b="0" i="0" u="none" strike="noStrike" kern="1200" cap="none" spc="-35" normalizeH="0" baseline="0" noProof="0" dirty="0">
                <a:ln>
                  <a:noFill/>
                </a:ln>
                <a:solidFill>
                  <a:prstClr val="black"/>
                </a:solidFill>
                <a:effectLst/>
                <a:uLnTx/>
                <a:uFillTx/>
                <a:latin typeface="Verdana"/>
                <a:ea typeface="+mn-ea"/>
              </a:rPr>
              <a:t> </a:t>
            </a:r>
            <a:r>
              <a:rPr kumimoji="0" lang="en-US" sz="799" b="0" i="0" u="none" strike="noStrike" kern="1200" cap="none" spc="0" normalizeH="0" baseline="0" noProof="0" dirty="0">
                <a:ln>
                  <a:noFill/>
                </a:ln>
                <a:solidFill>
                  <a:prstClr val="black"/>
                </a:solidFill>
                <a:effectLst/>
                <a:uLnTx/>
                <a:uFillTx/>
                <a:latin typeface="Verdana"/>
                <a:ea typeface="+mn-ea"/>
              </a:rPr>
              <a:t>|</a:t>
            </a:r>
            <a:r>
              <a:rPr kumimoji="0" lang="en-US" sz="799" b="0" i="0" u="none" strike="noStrike" kern="1200" cap="none" spc="-50" normalizeH="0" baseline="0" noProof="0" dirty="0">
                <a:ln>
                  <a:noFill/>
                </a:ln>
                <a:solidFill>
                  <a:prstClr val="black"/>
                </a:solidFill>
                <a:effectLst/>
                <a:uLnTx/>
                <a:uFillTx/>
                <a:latin typeface="Verdana"/>
                <a:ea typeface="+mn-ea"/>
              </a:rPr>
              <a:t> </a:t>
            </a:r>
            <a:fld id="{81D60167-4931-47E6-BA6A-407CBD079E47}" type="slidenum">
              <a:rPr kumimoji="0" sz="799" b="1" i="0" u="none" strike="noStrike" kern="1200" cap="none" spc="0" normalizeH="0" baseline="0" noProof="0" smtClean="0">
                <a:ln>
                  <a:noFill/>
                </a:ln>
                <a:solidFill>
                  <a:prstClr val="black"/>
                </a:solidFill>
                <a:effectLst/>
                <a:uLnTx/>
                <a:uFillTx/>
                <a:latin typeface="Verdana"/>
                <a:ea typeface="+mn-ea"/>
              </a:rPr>
              <a:pPr marL="12685" marR="0" lvl="0" indent="0" algn="r" defTabSz="913303" rtl="0" eaLnBrk="1" fontAlgn="auto" latinLnBrk="0" hangingPunct="1">
                <a:lnSpc>
                  <a:spcPct val="100000"/>
                </a:lnSpc>
                <a:spcBef>
                  <a:spcPts val="105"/>
                </a:spcBef>
                <a:spcAft>
                  <a:spcPts val="0"/>
                </a:spcAft>
                <a:buClrTx/>
                <a:buSzTx/>
                <a:buFontTx/>
                <a:buNone/>
                <a:tabLst/>
                <a:defRPr/>
              </a:pPr>
              <a:t>‹#›</a:t>
            </a:fld>
            <a:endParaRPr kumimoji="0" sz="799" b="1" i="0" u="none" strike="noStrike" kern="1200" cap="none" spc="0" normalizeH="0" baseline="0" noProof="0" dirty="0">
              <a:ln>
                <a:noFill/>
              </a:ln>
              <a:solidFill>
                <a:prstClr val="black"/>
              </a:solidFill>
              <a:effectLst/>
              <a:uLnTx/>
              <a:uFillTx/>
              <a:latin typeface="Verdana"/>
              <a:ea typeface="+mn-ea"/>
            </a:endParaRPr>
          </a:p>
        </p:txBody>
      </p:sp>
      <p:sp>
        <p:nvSpPr>
          <p:cNvPr id="9" name="Rectangle 8">
            <a:hlinkClick r:id="rId3"/>
            <a:extLst>
              <a:ext uri="{FF2B5EF4-FFF2-40B4-BE49-F238E27FC236}">
                <a16:creationId xmlns:a16="http://schemas.microsoft.com/office/drawing/2014/main" id="{8E0300E1-048D-4E45-B917-797503B0BCD5}"/>
              </a:ext>
            </a:extLst>
          </p:cNvPr>
          <p:cNvSpPr/>
          <p:nvPr userDrawn="1"/>
        </p:nvSpPr>
        <p:spPr>
          <a:xfrm>
            <a:off x="7848601" y="4647364"/>
            <a:ext cx="685800" cy="1229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Tree>
    <p:extLst>
      <p:ext uri="{BB962C8B-B14F-4D97-AF65-F5344CB8AC3E}">
        <p14:creationId xmlns:p14="http://schemas.microsoft.com/office/powerpoint/2010/main" val="701785706"/>
      </p:ext>
    </p:extLst>
  </p:cSld>
  <p:clrMapOvr>
    <a:masterClrMapping/>
  </p:clrMapOvr>
  <p:extLst>
    <p:ext uri="{DCECCB84-F9BA-43D5-87BE-67443E8EF086}">
      <p15:sldGuideLst xmlns:p15="http://schemas.microsoft.com/office/powerpoint/2012/main">
        <p15:guide id="1" orient="horz" pos="2918">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Layout_Marketing Strateg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ACE81F-D9DA-4BDD-9CC7-09897A351AF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0"/>
            <a:ext cx="9152569" cy="5143496"/>
          </a:xfrm>
          <a:prstGeom prst="rect">
            <a:avLst/>
          </a:prstGeom>
        </p:spPr>
      </p:pic>
      <p:sp>
        <p:nvSpPr>
          <p:cNvPr id="10" name="Text Placeholder 18">
            <a:extLst>
              <a:ext uri="{FF2B5EF4-FFF2-40B4-BE49-F238E27FC236}">
                <a16:creationId xmlns:a16="http://schemas.microsoft.com/office/drawing/2014/main" id="{B5D2A364-4924-4A65-83ED-0A92D58054F7}"/>
              </a:ext>
            </a:extLst>
          </p:cNvPr>
          <p:cNvSpPr>
            <a:spLocks noGrp="1"/>
          </p:cNvSpPr>
          <p:nvPr>
            <p:ph type="body" sz="quarter" idx="10" hasCustomPrompt="1"/>
          </p:nvPr>
        </p:nvSpPr>
        <p:spPr>
          <a:xfrm>
            <a:off x="7040880" y="4246717"/>
            <a:ext cx="1752600" cy="327050"/>
          </a:xfrm>
          <a:prstGeom prst="rect">
            <a:avLst/>
          </a:prstGeom>
        </p:spPr>
        <p:txBody>
          <a:bodyPr lIns="0" tIns="0" rIns="0" bIns="0"/>
          <a:lstStyle>
            <a:lvl1pPr algn="r">
              <a:lnSpc>
                <a:spcPts val="1099"/>
              </a:lnSpc>
              <a:defRPr sz="999" b="1">
                <a:solidFill>
                  <a:srgbClr val="0E9649"/>
                </a:solidFill>
              </a:defRPr>
            </a:lvl1pPr>
          </a:lstStyle>
          <a:p>
            <a:pPr lvl="0"/>
            <a:r>
              <a:rPr lang="en-US" dirty="0"/>
              <a:t>Department name</a:t>
            </a:r>
            <a:br>
              <a:rPr lang="en-US" dirty="0"/>
            </a:br>
            <a:r>
              <a:rPr lang="en-US" dirty="0"/>
              <a:t>goes here</a:t>
            </a:r>
          </a:p>
        </p:txBody>
      </p:sp>
      <p:sp>
        <p:nvSpPr>
          <p:cNvPr id="15" name="object 8">
            <a:extLst>
              <a:ext uri="{FF2B5EF4-FFF2-40B4-BE49-F238E27FC236}">
                <a16:creationId xmlns:a16="http://schemas.microsoft.com/office/drawing/2014/main" id="{18B23F1A-12E7-41D2-A878-CCEC166B1F32}"/>
              </a:ext>
            </a:extLst>
          </p:cNvPr>
          <p:cNvSpPr txBox="1">
            <a:spLocks/>
          </p:cNvSpPr>
          <p:nvPr userDrawn="1"/>
        </p:nvSpPr>
        <p:spPr>
          <a:xfrm>
            <a:off x="457201" y="4647364"/>
            <a:ext cx="1564005" cy="107589"/>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l" defTabSz="913303" rtl="0" eaLnBrk="1" fontAlgn="auto" latinLnBrk="0" hangingPunct="1">
              <a:lnSpc>
                <a:spcPct val="100000"/>
              </a:lnSpc>
              <a:spcBef>
                <a:spcPts val="100"/>
              </a:spcBef>
              <a:spcAft>
                <a:spcPts val="0"/>
              </a:spcAft>
              <a:buClrTx/>
              <a:buSzTx/>
              <a:buFontTx/>
              <a:buNone/>
              <a:tabLst/>
              <a:defRPr/>
            </a:pPr>
            <a:r>
              <a:rPr kumimoji="0" lang="en-US" sz="699" b="0" i="0" u="none" strike="noStrike" kern="1200" cap="none" spc="0" normalizeH="0" baseline="0" noProof="0" dirty="0">
                <a:ln>
                  <a:noFill/>
                </a:ln>
                <a:solidFill>
                  <a:schemeClr val="tx1"/>
                </a:solidFill>
                <a:effectLst/>
                <a:uLnTx/>
                <a:uFillTx/>
                <a:latin typeface="Verdana"/>
                <a:ea typeface="+mn-ea"/>
              </a:rPr>
              <a:t>©2022</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0" normalizeH="0" baseline="0" noProof="0" dirty="0">
                <a:ln>
                  <a:noFill/>
                </a:ln>
                <a:solidFill>
                  <a:schemeClr val="tx1"/>
                </a:solidFill>
                <a:effectLst/>
                <a:uLnTx/>
                <a:uFillTx/>
                <a:latin typeface="Verdana"/>
                <a:ea typeface="+mn-ea"/>
              </a:rPr>
              <a:t>MGMA.</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0" normalizeH="0" baseline="0" noProof="0" dirty="0">
                <a:ln>
                  <a:noFill/>
                </a:ln>
                <a:solidFill>
                  <a:schemeClr val="tx1"/>
                </a:solidFill>
                <a:effectLst/>
                <a:uLnTx/>
                <a:uFillTx/>
                <a:latin typeface="Verdana"/>
                <a:ea typeface="+mn-ea"/>
              </a:rPr>
              <a:t>All</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0" normalizeH="0" baseline="0" noProof="0" dirty="0">
                <a:ln>
                  <a:noFill/>
                </a:ln>
                <a:solidFill>
                  <a:schemeClr val="tx1"/>
                </a:solidFill>
                <a:effectLst/>
                <a:uLnTx/>
                <a:uFillTx/>
                <a:latin typeface="Verdana"/>
                <a:ea typeface="+mn-ea"/>
              </a:rPr>
              <a:t>rights</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5" normalizeH="0" baseline="0" noProof="0" dirty="0">
                <a:ln>
                  <a:noFill/>
                </a:ln>
                <a:solidFill>
                  <a:schemeClr val="tx1"/>
                </a:solidFill>
                <a:effectLst/>
                <a:uLnTx/>
                <a:uFillTx/>
                <a:latin typeface="Verdana"/>
                <a:ea typeface="+mn-ea"/>
              </a:rPr>
              <a:t>reserved.</a:t>
            </a:r>
          </a:p>
        </p:txBody>
      </p:sp>
      <p:sp>
        <p:nvSpPr>
          <p:cNvPr id="39" name="Text Placeholder 38">
            <a:extLst>
              <a:ext uri="{FF2B5EF4-FFF2-40B4-BE49-F238E27FC236}">
                <a16:creationId xmlns:a16="http://schemas.microsoft.com/office/drawing/2014/main" id="{0DA3F1EC-99BC-4E9F-8C47-B8749E132AD7}"/>
              </a:ext>
            </a:extLst>
          </p:cNvPr>
          <p:cNvSpPr>
            <a:spLocks noGrp="1"/>
          </p:cNvSpPr>
          <p:nvPr>
            <p:ph type="body" sz="quarter" idx="11" hasCustomPrompt="1"/>
          </p:nvPr>
        </p:nvSpPr>
        <p:spPr>
          <a:xfrm>
            <a:off x="471805" y="1366622"/>
            <a:ext cx="2438400" cy="207098"/>
          </a:xfrm>
          <a:prstGeom prst="rect">
            <a:avLst/>
          </a:prstGeom>
        </p:spPr>
        <p:txBody>
          <a:bodyPr lIns="0" tIns="0" rIns="0" bIns="0"/>
          <a:lstStyle>
            <a:lvl1pPr>
              <a:lnSpc>
                <a:spcPts val="1498"/>
              </a:lnSpc>
              <a:defRPr sz="1398" b="1" cap="all" baseline="0">
                <a:solidFill>
                  <a:srgbClr val="0E9649"/>
                </a:solidFill>
              </a:defRPr>
            </a:lvl1pPr>
            <a:lvl2pPr marL="456651" marR="0" indent="0" defTabSz="913303" eaLnBrk="1" fontAlgn="auto" latinLnBrk="0" hangingPunct="1">
              <a:lnSpc>
                <a:spcPct val="100000"/>
              </a:lnSpc>
              <a:spcBef>
                <a:spcPts val="0"/>
              </a:spcBef>
              <a:spcAft>
                <a:spcPts val="0"/>
              </a:spcAft>
              <a:buClrTx/>
              <a:buSzTx/>
              <a:buFontTx/>
              <a:buNone/>
              <a:tabLst/>
              <a:defRPr/>
            </a:lvl2pPr>
          </a:lstStyle>
          <a:p>
            <a:pPr lvl="0"/>
            <a:r>
              <a:rPr lang="en-US" dirty="0"/>
              <a:t>MONTH</a:t>
            </a:r>
          </a:p>
        </p:txBody>
      </p:sp>
      <p:sp>
        <p:nvSpPr>
          <p:cNvPr id="42" name="Text Placeholder 38">
            <a:extLst>
              <a:ext uri="{FF2B5EF4-FFF2-40B4-BE49-F238E27FC236}">
                <a16:creationId xmlns:a16="http://schemas.microsoft.com/office/drawing/2014/main" id="{D2F4B811-0D2C-49CA-B658-8CBF54A27F64}"/>
              </a:ext>
            </a:extLst>
          </p:cNvPr>
          <p:cNvSpPr>
            <a:spLocks noGrp="1"/>
          </p:cNvSpPr>
          <p:nvPr>
            <p:ph type="body" sz="quarter" idx="13" hasCustomPrompt="1"/>
          </p:nvPr>
        </p:nvSpPr>
        <p:spPr>
          <a:xfrm>
            <a:off x="457201" y="1668481"/>
            <a:ext cx="2453005" cy="207098"/>
          </a:xfrm>
          <a:prstGeom prst="rect">
            <a:avLst/>
          </a:prstGeom>
        </p:spPr>
        <p:txBody>
          <a:bodyPr lIns="0" tIns="0" rIns="0" bIns="0"/>
          <a:lstStyle>
            <a:lvl1pPr>
              <a:lnSpc>
                <a:spcPts val="1398"/>
              </a:lnSpc>
              <a:defRPr sz="1199" b="1">
                <a:solidFill>
                  <a:srgbClr val="0E9649"/>
                </a:solidFill>
              </a:defRPr>
            </a:lvl1pPr>
            <a:lvl2pPr marL="456651" marR="0" indent="0" defTabSz="913303" eaLnBrk="1" fontAlgn="auto" latinLnBrk="0" hangingPunct="1">
              <a:lnSpc>
                <a:spcPct val="100000"/>
              </a:lnSpc>
              <a:spcBef>
                <a:spcPts val="0"/>
              </a:spcBef>
              <a:spcAft>
                <a:spcPts val="0"/>
              </a:spcAft>
              <a:buClrTx/>
              <a:buSzTx/>
              <a:buFontTx/>
              <a:buNone/>
              <a:tabLst/>
              <a:defRPr/>
            </a:lvl2pPr>
          </a:lstStyle>
          <a:p>
            <a:pPr lvl="0"/>
            <a:r>
              <a:rPr lang="en-US" dirty="0"/>
              <a:t>What we learned:</a:t>
            </a:r>
          </a:p>
        </p:txBody>
      </p:sp>
      <p:sp>
        <p:nvSpPr>
          <p:cNvPr id="43" name="Text Placeholder 40">
            <a:extLst>
              <a:ext uri="{FF2B5EF4-FFF2-40B4-BE49-F238E27FC236}">
                <a16:creationId xmlns:a16="http://schemas.microsoft.com/office/drawing/2014/main" id="{FF4163DA-7A3D-4111-9BCF-070CB2EE1F8A}"/>
              </a:ext>
            </a:extLst>
          </p:cNvPr>
          <p:cNvSpPr>
            <a:spLocks noGrp="1"/>
          </p:cNvSpPr>
          <p:nvPr>
            <p:ph type="body" sz="quarter" idx="14" hasCustomPrompt="1"/>
          </p:nvPr>
        </p:nvSpPr>
        <p:spPr>
          <a:xfrm>
            <a:off x="457201" y="1960221"/>
            <a:ext cx="2453005" cy="2057544"/>
          </a:xfrm>
          <a:prstGeom prst="rect">
            <a:avLst/>
          </a:prstGeom>
        </p:spPr>
        <p:txBody>
          <a:bodyPr lIns="0" tIns="0" rIns="0" bIns="0"/>
          <a:lstStyle>
            <a:lvl1pPr marL="182661" indent="-182661">
              <a:lnSpc>
                <a:spcPts val="1398"/>
              </a:lnSpc>
              <a:buClr>
                <a:srgbClr val="0E9649"/>
              </a:buClr>
              <a:buFont typeface="Arial" panose="020B0604020202020204" pitchFamily="34" charset="0"/>
              <a:buChar char="•"/>
              <a:defRPr sz="1199"/>
            </a:lvl1pPr>
            <a:lvl2pPr marL="547982" indent="-182661">
              <a:lnSpc>
                <a:spcPts val="1298"/>
              </a:lnSpc>
              <a:buClr>
                <a:srgbClr val="0E9649"/>
              </a:buClr>
              <a:buFont typeface="Courier New" panose="02070309020205020404" pitchFamily="49" charset="0"/>
              <a:buChar char="o"/>
              <a:defRPr sz="1099"/>
            </a:lvl2pPr>
            <a:lvl3pPr marL="730642" indent="-182661">
              <a:lnSpc>
                <a:spcPts val="1298"/>
              </a:lnSpc>
              <a:buClr>
                <a:srgbClr val="0E9649"/>
              </a:buClr>
              <a:buFont typeface="Courier New" panose="02070309020205020404" pitchFamily="49" charset="0"/>
              <a:buChar char="o"/>
              <a:defRPr sz="1099"/>
            </a:lvl3pPr>
            <a:lvl4pPr marL="1655361" indent="-285407">
              <a:buFont typeface="Arial" panose="020B0604020202020204" pitchFamily="34" charset="0"/>
              <a:buChar char="•"/>
              <a:defRPr sz="1199"/>
            </a:lvl4pPr>
            <a:lvl5pPr marL="2112013" indent="-285407">
              <a:buFont typeface="Arial" panose="020B0604020202020204" pitchFamily="34" charset="0"/>
              <a:buChar char="•"/>
              <a:defRPr sz="1199"/>
            </a:lvl5pPr>
          </a:lstStyle>
          <a:p>
            <a:pPr lvl="0"/>
            <a:r>
              <a:rPr lang="en-US" dirty="0"/>
              <a:t>Bullet Level 1</a:t>
            </a:r>
          </a:p>
          <a:p>
            <a:pPr lvl="1"/>
            <a:r>
              <a:rPr lang="en-US" dirty="0"/>
              <a:t>Bullet Level 2</a:t>
            </a:r>
          </a:p>
          <a:p>
            <a:pPr lvl="2"/>
            <a:r>
              <a:rPr lang="en-US" dirty="0"/>
              <a:t>Bullet Level 3</a:t>
            </a:r>
          </a:p>
          <a:p>
            <a:pPr lvl="0"/>
            <a:endParaRPr lang="en-US" dirty="0"/>
          </a:p>
          <a:p>
            <a:pPr lvl="0"/>
            <a:r>
              <a:rPr lang="en-US" dirty="0"/>
              <a:t>Bullet Level 1</a:t>
            </a:r>
          </a:p>
          <a:p>
            <a:pPr lvl="0"/>
            <a:endParaRPr lang="en-US" dirty="0"/>
          </a:p>
          <a:p>
            <a:pPr lvl="0"/>
            <a:r>
              <a:rPr lang="en-US" dirty="0"/>
              <a:t>Bullet Level 1</a:t>
            </a:r>
          </a:p>
          <a:p>
            <a:pPr lvl="2"/>
            <a:endParaRPr lang="en-US" dirty="0"/>
          </a:p>
          <a:p>
            <a:pPr lvl="2"/>
            <a:endParaRPr lang="en-US" dirty="0"/>
          </a:p>
          <a:p>
            <a:pPr lvl="2"/>
            <a:endParaRPr lang="en-US" dirty="0"/>
          </a:p>
          <a:p>
            <a:pPr lvl="2"/>
            <a:endParaRPr lang="en-US" dirty="0"/>
          </a:p>
          <a:p>
            <a:pPr lvl="2"/>
            <a:endParaRPr lang="en-US" dirty="0"/>
          </a:p>
        </p:txBody>
      </p:sp>
      <p:sp>
        <p:nvSpPr>
          <p:cNvPr id="12" name="Text Placeholder 38">
            <a:extLst>
              <a:ext uri="{FF2B5EF4-FFF2-40B4-BE49-F238E27FC236}">
                <a16:creationId xmlns:a16="http://schemas.microsoft.com/office/drawing/2014/main" id="{3EF681BD-A9AF-4510-B6BD-262974A5F9E0}"/>
              </a:ext>
            </a:extLst>
          </p:cNvPr>
          <p:cNvSpPr>
            <a:spLocks noGrp="1"/>
          </p:cNvSpPr>
          <p:nvPr>
            <p:ph type="body" sz="quarter" idx="15" hasCustomPrompt="1"/>
          </p:nvPr>
        </p:nvSpPr>
        <p:spPr>
          <a:xfrm>
            <a:off x="3124201" y="1668481"/>
            <a:ext cx="2453005" cy="207098"/>
          </a:xfrm>
          <a:prstGeom prst="rect">
            <a:avLst/>
          </a:prstGeom>
        </p:spPr>
        <p:txBody>
          <a:bodyPr lIns="0" tIns="0" rIns="0" bIns="0"/>
          <a:lstStyle>
            <a:lvl1pPr>
              <a:lnSpc>
                <a:spcPts val="1398"/>
              </a:lnSpc>
              <a:defRPr sz="1199" b="1">
                <a:solidFill>
                  <a:srgbClr val="0E9649"/>
                </a:solidFill>
              </a:defRPr>
            </a:lvl1pPr>
            <a:lvl2pPr marL="456651" marR="0" indent="0" defTabSz="913303" eaLnBrk="1" fontAlgn="auto" latinLnBrk="0" hangingPunct="1">
              <a:lnSpc>
                <a:spcPct val="100000"/>
              </a:lnSpc>
              <a:spcBef>
                <a:spcPts val="0"/>
              </a:spcBef>
              <a:spcAft>
                <a:spcPts val="0"/>
              </a:spcAft>
              <a:buClrTx/>
              <a:buSzTx/>
              <a:buFontTx/>
              <a:buNone/>
              <a:tabLst/>
              <a:defRPr/>
            </a:lvl2pPr>
          </a:lstStyle>
          <a:p>
            <a:pPr lvl="0"/>
            <a:r>
              <a:rPr lang="en-US" dirty="0"/>
              <a:t>What we know:</a:t>
            </a:r>
          </a:p>
        </p:txBody>
      </p:sp>
      <p:sp>
        <p:nvSpPr>
          <p:cNvPr id="13" name="Text Placeholder 40">
            <a:extLst>
              <a:ext uri="{FF2B5EF4-FFF2-40B4-BE49-F238E27FC236}">
                <a16:creationId xmlns:a16="http://schemas.microsoft.com/office/drawing/2014/main" id="{F97A0ECD-FB24-42F8-8AD8-1200A0B6D68B}"/>
              </a:ext>
            </a:extLst>
          </p:cNvPr>
          <p:cNvSpPr>
            <a:spLocks noGrp="1"/>
          </p:cNvSpPr>
          <p:nvPr>
            <p:ph type="body" sz="quarter" idx="16" hasCustomPrompt="1"/>
          </p:nvPr>
        </p:nvSpPr>
        <p:spPr>
          <a:xfrm>
            <a:off x="3124201" y="1960221"/>
            <a:ext cx="2453005" cy="2057544"/>
          </a:xfrm>
          <a:prstGeom prst="rect">
            <a:avLst/>
          </a:prstGeom>
        </p:spPr>
        <p:txBody>
          <a:bodyPr lIns="0" tIns="0" rIns="0" bIns="0"/>
          <a:lstStyle>
            <a:lvl1pPr marL="182661" indent="-182661">
              <a:lnSpc>
                <a:spcPts val="1398"/>
              </a:lnSpc>
              <a:buClr>
                <a:srgbClr val="0E9649"/>
              </a:buClr>
              <a:buFont typeface="Arial" panose="020B0604020202020204" pitchFamily="34" charset="0"/>
              <a:buChar char="•"/>
              <a:defRPr sz="1199"/>
            </a:lvl1pPr>
            <a:lvl2pPr marL="547982" indent="-182661">
              <a:lnSpc>
                <a:spcPts val="1298"/>
              </a:lnSpc>
              <a:buClr>
                <a:srgbClr val="0E9649"/>
              </a:buClr>
              <a:buFont typeface="Courier New" panose="02070309020205020404" pitchFamily="49" charset="0"/>
              <a:buChar char="o"/>
              <a:defRPr sz="1099"/>
            </a:lvl2pPr>
            <a:lvl3pPr marL="730642" indent="-182661">
              <a:lnSpc>
                <a:spcPts val="1298"/>
              </a:lnSpc>
              <a:buClr>
                <a:srgbClr val="0E9649"/>
              </a:buClr>
              <a:buFont typeface="Courier New" panose="02070309020205020404" pitchFamily="49" charset="0"/>
              <a:buChar char="o"/>
              <a:defRPr sz="1099"/>
            </a:lvl3pPr>
            <a:lvl4pPr marL="1655361" indent="-285407">
              <a:buFont typeface="Arial" panose="020B0604020202020204" pitchFamily="34" charset="0"/>
              <a:buChar char="•"/>
              <a:defRPr sz="1199"/>
            </a:lvl4pPr>
            <a:lvl5pPr marL="2112013" indent="-285407">
              <a:buFont typeface="Arial" panose="020B0604020202020204" pitchFamily="34" charset="0"/>
              <a:buChar char="•"/>
              <a:defRPr sz="1199"/>
            </a:lvl5pPr>
          </a:lstStyle>
          <a:p>
            <a:pPr lvl="0"/>
            <a:r>
              <a:rPr lang="en-US" dirty="0"/>
              <a:t>Bullet Level 1</a:t>
            </a:r>
          </a:p>
          <a:p>
            <a:pPr lvl="1"/>
            <a:r>
              <a:rPr lang="en-US" dirty="0"/>
              <a:t>Bullet Level 2</a:t>
            </a:r>
          </a:p>
          <a:p>
            <a:pPr lvl="2"/>
            <a:r>
              <a:rPr lang="en-US" dirty="0"/>
              <a:t>Bullet Level 3</a:t>
            </a:r>
          </a:p>
          <a:p>
            <a:pPr lvl="0"/>
            <a:endParaRPr lang="en-US" dirty="0"/>
          </a:p>
          <a:p>
            <a:pPr lvl="0"/>
            <a:r>
              <a:rPr lang="en-US" dirty="0"/>
              <a:t>Bullet Level 1</a:t>
            </a:r>
          </a:p>
          <a:p>
            <a:pPr lvl="0"/>
            <a:endParaRPr lang="en-US" dirty="0"/>
          </a:p>
          <a:p>
            <a:pPr lvl="0"/>
            <a:r>
              <a:rPr lang="en-US" dirty="0"/>
              <a:t>Bullet Level 1</a:t>
            </a:r>
          </a:p>
          <a:p>
            <a:pPr lvl="2"/>
            <a:endParaRPr lang="en-US" dirty="0"/>
          </a:p>
          <a:p>
            <a:pPr lvl="2"/>
            <a:endParaRPr lang="en-US" dirty="0"/>
          </a:p>
          <a:p>
            <a:pPr lvl="2"/>
            <a:endParaRPr lang="en-US" dirty="0"/>
          </a:p>
          <a:p>
            <a:pPr lvl="2"/>
            <a:endParaRPr lang="en-US" dirty="0"/>
          </a:p>
          <a:p>
            <a:pPr lvl="2"/>
            <a:endParaRPr lang="en-US" dirty="0"/>
          </a:p>
        </p:txBody>
      </p:sp>
      <p:sp>
        <p:nvSpPr>
          <p:cNvPr id="14" name="Text Placeholder 38">
            <a:extLst>
              <a:ext uri="{FF2B5EF4-FFF2-40B4-BE49-F238E27FC236}">
                <a16:creationId xmlns:a16="http://schemas.microsoft.com/office/drawing/2014/main" id="{3769EA62-9228-4085-892D-0A45C7910EF7}"/>
              </a:ext>
            </a:extLst>
          </p:cNvPr>
          <p:cNvSpPr>
            <a:spLocks noGrp="1"/>
          </p:cNvSpPr>
          <p:nvPr>
            <p:ph type="body" sz="quarter" idx="17" hasCustomPrompt="1"/>
          </p:nvPr>
        </p:nvSpPr>
        <p:spPr>
          <a:xfrm>
            <a:off x="6355080" y="1366622"/>
            <a:ext cx="2438400" cy="207098"/>
          </a:xfrm>
          <a:prstGeom prst="rect">
            <a:avLst/>
          </a:prstGeom>
        </p:spPr>
        <p:txBody>
          <a:bodyPr lIns="0" tIns="0" rIns="0" bIns="0"/>
          <a:lstStyle>
            <a:lvl1pPr>
              <a:lnSpc>
                <a:spcPts val="1498"/>
              </a:lnSpc>
              <a:defRPr sz="1398" b="1" cap="all" baseline="0">
                <a:solidFill>
                  <a:srgbClr val="0E9649"/>
                </a:solidFill>
              </a:defRPr>
            </a:lvl1pPr>
            <a:lvl2pPr marL="456651" marR="0" indent="0" defTabSz="913303" eaLnBrk="1" fontAlgn="auto" latinLnBrk="0" hangingPunct="1">
              <a:lnSpc>
                <a:spcPct val="100000"/>
              </a:lnSpc>
              <a:spcBef>
                <a:spcPts val="0"/>
              </a:spcBef>
              <a:spcAft>
                <a:spcPts val="0"/>
              </a:spcAft>
              <a:buClrTx/>
              <a:buSzTx/>
              <a:buFontTx/>
              <a:buNone/>
              <a:tabLst/>
              <a:defRPr/>
            </a:lvl2pPr>
          </a:lstStyle>
          <a:p>
            <a:pPr lvl="0"/>
            <a:r>
              <a:rPr lang="en-US" dirty="0"/>
              <a:t>MONTH</a:t>
            </a:r>
          </a:p>
        </p:txBody>
      </p:sp>
      <p:sp>
        <p:nvSpPr>
          <p:cNvPr id="16" name="Text Placeholder 38">
            <a:extLst>
              <a:ext uri="{FF2B5EF4-FFF2-40B4-BE49-F238E27FC236}">
                <a16:creationId xmlns:a16="http://schemas.microsoft.com/office/drawing/2014/main" id="{4831A212-C4D9-48D5-BC23-F44EF0A4933A}"/>
              </a:ext>
            </a:extLst>
          </p:cNvPr>
          <p:cNvSpPr>
            <a:spLocks noGrp="1"/>
          </p:cNvSpPr>
          <p:nvPr>
            <p:ph type="body" sz="quarter" idx="18" hasCustomPrompt="1"/>
          </p:nvPr>
        </p:nvSpPr>
        <p:spPr>
          <a:xfrm>
            <a:off x="6340476" y="1668481"/>
            <a:ext cx="2453005" cy="207098"/>
          </a:xfrm>
          <a:prstGeom prst="rect">
            <a:avLst/>
          </a:prstGeom>
        </p:spPr>
        <p:txBody>
          <a:bodyPr lIns="0" tIns="0" rIns="0" bIns="0"/>
          <a:lstStyle>
            <a:lvl1pPr>
              <a:lnSpc>
                <a:spcPts val="1398"/>
              </a:lnSpc>
              <a:defRPr sz="1199" b="1">
                <a:solidFill>
                  <a:srgbClr val="0E9649"/>
                </a:solidFill>
              </a:defRPr>
            </a:lvl1pPr>
            <a:lvl2pPr marL="456651" marR="0" indent="0" defTabSz="913303" eaLnBrk="1" fontAlgn="auto" latinLnBrk="0" hangingPunct="1">
              <a:lnSpc>
                <a:spcPct val="100000"/>
              </a:lnSpc>
              <a:spcBef>
                <a:spcPts val="0"/>
              </a:spcBef>
              <a:spcAft>
                <a:spcPts val="0"/>
              </a:spcAft>
              <a:buClrTx/>
              <a:buSzTx/>
              <a:buFontTx/>
              <a:buNone/>
              <a:tabLst/>
              <a:defRPr/>
            </a:lvl2pPr>
          </a:lstStyle>
          <a:p>
            <a:pPr lvl="0"/>
            <a:r>
              <a:rPr lang="en-US" dirty="0"/>
              <a:t>Future Strategy:</a:t>
            </a:r>
          </a:p>
        </p:txBody>
      </p:sp>
      <p:sp>
        <p:nvSpPr>
          <p:cNvPr id="17" name="Text Placeholder 40">
            <a:extLst>
              <a:ext uri="{FF2B5EF4-FFF2-40B4-BE49-F238E27FC236}">
                <a16:creationId xmlns:a16="http://schemas.microsoft.com/office/drawing/2014/main" id="{AA2D1B93-BADE-4640-8949-BA0F2AAA4716}"/>
              </a:ext>
            </a:extLst>
          </p:cNvPr>
          <p:cNvSpPr>
            <a:spLocks noGrp="1"/>
          </p:cNvSpPr>
          <p:nvPr>
            <p:ph type="body" sz="quarter" idx="19" hasCustomPrompt="1"/>
          </p:nvPr>
        </p:nvSpPr>
        <p:spPr>
          <a:xfrm>
            <a:off x="6340476" y="1960221"/>
            <a:ext cx="2453005" cy="2057544"/>
          </a:xfrm>
          <a:prstGeom prst="rect">
            <a:avLst/>
          </a:prstGeom>
        </p:spPr>
        <p:txBody>
          <a:bodyPr lIns="0" tIns="0" rIns="0" bIns="0"/>
          <a:lstStyle>
            <a:lvl1pPr marL="182661" indent="-182661">
              <a:lnSpc>
                <a:spcPts val="1398"/>
              </a:lnSpc>
              <a:buClr>
                <a:srgbClr val="0E9649"/>
              </a:buClr>
              <a:buFont typeface="Arial" panose="020B0604020202020204" pitchFamily="34" charset="0"/>
              <a:buChar char="•"/>
              <a:defRPr sz="1199"/>
            </a:lvl1pPr>
            <a:lvl2pPr marL="547982" indent="-182661">
              <a:lnSpc>
                <a:spcPts val="1298"/>
              </a:lnSpc>
              <a:buClr>
                <a:srgbClr val="0E9649"/>
              </a:buClr>
              <a:buFont typeface="Courier New" panose="02070309020205020404" pitchFamily="49" charset="0"/>
              <a:buChar char="o"/>
              <a:defRPr sz="1099"/>
            </a:lvl2pPr>
            <a:lvl3pPr marL="730642" indent="-182661">
              <a:lnSpc>
                <a:spcPts val="1298"/>
              </a:lnSpc>
              <a:buClr>
                <a:srgbClr val="0E9649"/>
              </a:buClr>
              <a:buFont typeface="Courier New" panose="02070309020205020404" pitchFamily="49" charset="0"/>
              <a:buChar char="o"/>
              <a:defRPr sz="1099"/>
            </a:lvl3pPr>
            <a:lvl4pPr marL="1655361" indent="-285407">
              <a:buFont typeface="Arial" panose="020B0604020202020204" pitchFamily="34" charset="0"/>
              <a:buChar char="•"/>
              <a:defRPr sz="1199"/>
            </a:lvl4pPr>
            <a:lvl5pPr marL="2112013" indent="-285407">
              <a:buFont typeface="Arial" panose="020B0604020202020204" pitchFamily="34" charset="0"/>
              <a:buChar char="•"/>
              <a:defRPr sz="1199"/>
            </a:lvl5pPr>
          </a:lstStyle>
          <a:p>
            <a:pPr lvl="0"/>
            <a:r>
              <a:rPr lang="en-US" dirty="0"/>
              <a:t>Bullet Level 1</a:t>
            </a:r>
          </a:p>
          <a:p>
            <a:pPr lvl="1"/>
            <a:r>
              <a:rPr lang="en-US" dirty="0"/>
              <a:t>Bullet Level 2</a:t>
            </a:r>
          </a:p>
          <a:p>
            <a:pPr lvl="2"/>
            <a:r>
              <a:rPr lang="en-US" dirty="0"/>
              <a:t>Bullet Level 3</a:t>
            </a:r>
          </a:p>
          <a:p>
            <a:pPr lvl="0"/>
            <a:endParaRPr lang="en-US" dirty="0"/>
          </a:p>
          <a:p>
            <a:pPr lvl="0"/>
            <a:r>
              <a:rPr lang="en-US" dirty="0"/>
              <a:t>Bullet Level 1</a:t>
            </a:r>
          </a:p>
          <a:p>
            <a:pPr lvl="0"/>
            <a:endParaRPr lang="en-US" dirty="0"/>
          </a:p>
          <a:p>
            <a:pPr lvl="0"/>
            <a:r>
              <a:rPr lang="en-US" dirty="0"/>
              <a:t>Bullet Level 1</a:t>
            </a:r>
          </a:p>
          <a:p>
            <a:pPr lvl="2"/>
            <a:endParaRPr lang="en-US" dirty="0"/>
          </a:p>
          <a:p>
            <a:pPr lvl="2"/>
            <a:endParaRPr lang="en-US" dirty="0"/>
          </a:p>
          <a:p>
            <a:pPr lvl="2"/>
            <a:endParaRPr lang="en-US" dirty="0"/>
          </a:p>
          <a:p>
            <a:pPr lvl="2"/>
            <a:endParaRPr lang="en-US" dirty="0"/>
          </a:p>
          <a:p>
            <a:pPr lvl="2"/>
            <a:endParaRPr lang="en-US" dirty="0"/>
          </a:p>
        </p:txBody>
      </p:sp>
      <p:sp>
        <p:nvSpPr>
          <p:cNvPr id="18" name="object 21">
            <a:extLst>
              <a:ext uri="{FF2B5EF4-FFF2-40B4-BE49-F238E27FC236}">
                <a16:creationId xmlns:a16="http://schemas.microsoft.com/office/drawing/2014/main" id="{EA57D0EA-E50D-4CA6-802A-3DF787C84864}"/>
              </a:ext>
            </a:extLst>
          </p:cNvPr>
          <p:cNvSpPr txBox="1">
            <a:spLocks/>
          </p:cNvSpPr>
          <p:nvPr userDrawn="1"/>
        </p:nvSpPr>
        <p:spPr>
          <a:xfrm>
            <a:off x="7932420" y="4626614"/>
            <a:ext cx="897254" cy="122959"/>
          </a:xfrm>
          <a:prstGeom prst="rect">
            <a:avLst/>
          </a:prstGeom>
        </p:spPr>
        <p:txBody>
          <a:bodyPr vert="horz" wrap="square" lIns="0" tIns="0" rIns="0" bIns="0" rtlCol="0">
            <a:spAutoFit/>
          </a:bodyPr>
          <a:lstStyle>
            <a:defPPr>
              <a:defRPr lang="en-US"/>
            </a:defPPr>
            <a:lvl1pPr marL="0" algn="l" defTabSz="914400" rtl="0" eaLnBrk="1" latinLnBrk="0" hangingPunct="1">
              <a:defRPr sz="800" b="0" i="0" kern="1200">
                <a:solidFill>
                  <a:schemeClr val="tx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r" defTabSz="913303" rtl="0" eaLnBrk="1" fontAlgn="auto" latinLnBrk="0" hangingPunct="1">
              <a:lnSpc>
                <a:spcPct val="100000"/>
              </a:lnSpc>
              <a:spcBef>
                <a:spcPts val="105"/>
              </a:spcBef>
              <a:spcAft>
                <a:spcPts val="0"/>
              </a:spcAft>
              <a:buClrTx/>
              <a:buSzTx/>
              <a:buFontTx/>
              <a:buNone/>
              <a:tabLst/>
              <a:defRPr/>
            </a:pPr>
            <a:r>
              <a:rPr kumimoji="0" lang="en-US" sz="799" b="0" i="0" u="none" strike="noStrike" kern="1200" cap="none" spc="0" normalizeH="0" baseline="0" noProof="0" dirty="0">
                <a:ln>
                  <a:noFill/>
                </a:ln>
                <a:solidFill>
                  <a:prstClr val="black"/>
                </a:solidFill>
                <a:effectLst/>
                <a:uLnTx/>
                <a:uFillTx/>
                <a:latin typeface="Verdana"/>
                <a:ea typeface="+mn-ea"/>
              </a:rPr>
              <a:t>mgma.com</a:t>
            </a:r>
            <a:r>
              <a:rPr kumimoji="0" lang="en-US" sz="799" b="0" i="0" u="none" strike="noStrike" kern="1200" cap="none" spc="-35" normalizeH="0" baseline="0" noProof="0" dirty="0">
                <a:ln>
                  <a:noFill/>
                </a:ln>
                <a:solidFill>
                  <a:prstClr val="black"/>
                </a:solidFill>
                <a:effectLst/>
                <a:uLnTx/>
                <a:uFillTx/>
                <a:latin typeface="Verdana"/>
                <a:ea typeface="+mn-ea"/>
              </a:rPr>
              <a:t> </a:t>
            </a:r>
            <a:r>
              <a:rPr kumimoji="0" lang="en-US" sz="799" b="0" i="0" u="none" strike="noStrike" kern="1200" cap="none" spc="0" normalizeH="0" baseline="0" noProof="0" dirty="0">
                <a:ln>
                  <a:noFill/>
                </a:ln>
                <a:solidFill>
                  <a:prstClr val="black"/>
                </a:solidFill>
                <a:effectLst/>
                <a:uLnTx/>
                <a:uFillTx/>
                <a:latin typeface="Verdana"/>
                <a:ea typeface="+mn-ea"/>
              </a:rPr>
              <a:t>|</a:t>
            </a:r>
            <a:r>
              <a:rPr kumimoji="0" lang="en-US" sz="799" b="0" i="0" u="none" strike="noStrike" kern="1200" cap="none" spc="-50" normalizeH="0" baseline="0" noProof="0" dirty="0">
                <a:ln>
                  <a:noFill/>
                </a:ln>
                <a:solidFill>
                  <a:prstClr val="black"/>
                </a:solidFill>
                <a:effectLst/>
                <a:uLnTx/>
                <a:uFillTx/>
                <a:latin typeface="Verdana"/>
                <a:ea typeface="+mn-ea"/>
              </a:rPr>
              <a:t> </a:t>
            </a:r>
            <a:fld id="{81D60167-4931-47E6-BA6A-407CBD079E47}" type="slidenum">
              <a:rPr kumimoji="0" sz="799" b="1" i="0" u="none" strike="noStrike" kern="1200" cap="none" spc="0" normalizeH="0" baseline="0" noProof="0" smtClean="0">
                <a:ln>
                  <a:noFill/>
                </a:ln>
                <a:solidFill>
                  <a:prstClr val="black"/>
                </a:solidFill>
                <a:effectLst/>
                <a:uLnTx/>
                <a:uFillTx/>
                <a:latin typeface="Verdana"/>
                <a:ea typeface="+mn-ea"/>
              </a:rPr>
              <a:pPr marL="12685" marR="0" lvl="0" indent="0" algn="r" defTabSz="913303" rtl="0" eaLnBrk="1" fontAlgn="auto" latinLnBrk="0" hangingPunct="1">
                <a:lnSpc>
                  <a:spcPct val="100000"/>
                </a:lnSpc>
                <a:spcBef>
                  <a:spcPts val="105"/>
                </a:spcBef>
                <a:spcAft>
                  <a:spcPts val="0"/>
                </a:spcAft>
                <a:buClrTx/>
                <a:buSzTx/>
                <a:buFontTx/>
                <a:buNone/>
                <a:tabLst/>
                <a:defRPr/>
              </a:pPr>
              <a:t>‹#›</a:t>
            </a:fld>
            <a:endParaRPr kumimoji="0" sz="799" b="1" i="0" u="none" strike="noStrike" kern="1200" cap="none" spc="0" normalizeH="0" baseline="0" noProof="0" dirty="0">
              <a:ln>
                <a:noFill/>
              </a:ln>
              <a:solidFill>
                <a:prstClr val="black"/>
              </a:solidFill>
              <a:effectLst/>
              <a:uLnTx/>
              <a:uFillTx/>
              <a:latin typeface="Verdana"/>
              <a:ea typeface="+mn-ea"/>
            </a:endParaRPr>
          </a:p>
        </p:txBody>
      </p:sp>
      <p:sp>
        <p:nvSpPr>
          <p:cNvPr id="19" name="Rectangle 18">
            <a:hlinkClick r:id="rId3"/>
            <a:extLst>
              <a:ext uri="{FF2B5EF4-FFF2-40B4-BE49-F238E27FC236}">
                <a16:creationId xmlns:a16="http://schemas.microsoft.com/office/drawing/2014/main" id="{204AF66F-368B-43A4-A9E2-6CACA660BF87}"/>
              </a:ext>
            </a:extLst>
          </p:cNvPr>
          <p:cNvSpPr/>
          <p:nvPr userDrawn="1"/>
        </p:nvSpPr>
        <p:spPr>
          <a:xfrm>
            <a:off x="7848601" y="4647364"/>
            <a:ext cx="685800" cy="1229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Tree>
    <p:extLst>
      <p:ext uri="{BB962C8B-B14F-4D97-AF65-F5344CB8AC3E}">
        <p14:creationId xmlns:p14="http://schemas.microsoft.com/office/powerpoint/2010/main" val="4119969646"/>
      </p:ext>
    </p:extLst>
  </p:cSld>
  <p:clrMapOvr>
    <a:masterClrMapping/>
  </p:clrMapOvr>
  <p:extLst>
    <p:ext uri="{DCECCB84-F9BA-43D5-87BE-67443E8EF086}">
      <p15:sldGuideLst xmlns:p15="http://schemas.microsoft.com/office/powerpoint/2012/main">
        <p15:guide id="1" orient="horz" pos="2918">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Layout_Operational Metric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ACE81F-D9DA-4BDD-9CC7-09897A351AF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0"/>
            <a:ext cx="9152568" cy="5143494"/>
          </a:xfrm>
          <a:prstGeom prst="rect">
            <a:avLst/>
          </a:prstGeom>
        </p:spPr>
      </p:pic>
      <p:sp>
        <p:nvSpPr>
          <p:cNvPr id="10" name="Text Placeholder 18">
            <a:extLst>
              <a:ext uri="{FF2B5EF4-FFF2-40B4-BE49-F238E27FC236}">
                <a16:creationId xmlns:a16="http://schemas.microsoft.com/office/drawing/2014/main" id="{B5D2A364-4924-4A65-83ED-0A92D58054F7}"/>
              </a:ext>
            </a:extLst>
          </p:cNvPr>
          <p:cNvSpPr>
            <a:spLocks noGrp="1"/>
          </p:cNvSpPr>
          <p:nvPr>
            <p:ph type="body" sz="quarter" idx="10" hasCustomPrompt="1"/>
          </p:nvPr>
        </p:nvSpPr>
        <p:spPr>
          <a:xfrm>
            <a:off x="7040880" y="4246717"/>
            <a:ext cx="1752600" cy="327050"/>
          </a:xfrm>
          <a:prstGeom prst="rect">
            <a:avLst/>
          </a:prstGeom>
        </p:spPr>
        <p:txBody>
          <a:bodyPr lIns="0" tIns="0" rIns="0" bIns="0"/>
          <a:lstStyle>
            <a:lvl1pPr algn="r">
              <a:lnSpc>
                <a:spcPts val="1099"/>
              </a:lnSpc>
              <a:defRPr sz="999" b="1">
                <a:solidFill>
                  <a:srgbClr val="0E9649"/>
                </a:solidFill>
              </a:defRPr>
            </a:lvl1pPr>
          </a:lstStyle>
          <a:p>
            <a:pPr lvl="0"/>
            <a:r>
              <a:rPr lang="en-US" dirty="0"/>
              <a:t>Department name</a:t>
            </a:r>
            <a:br>
              <a:rPr lang="en-US" dirty="0"/>
            </a:br>
            <a:r>
              <a:rPr lang="en-US" dirty="0"/>
              <a:t>goes here</a:t>
            </a:r>
          </a:p>
        </p:txBody>
      </p:sp>
      <p:sp>
        <p:nvSpPr>
          <p:cNvPr id="15" name="object 8">
            <a:extLst>
              <a:ext uri="{FF2B5EF4-FFF2-40B4-BE49-F238E27FC236}">
                <a16:creationId xmlns:a16="http://schemas.microsoft.com/office/drawing/2014/main" id="{18B23F1A-12E7-41D2-A878-CCEC166B1F32}"/>
              </a:ext>
            </a:extLst>
          </p:cNvPr>
          <p:cNvSpPr txBox="1">
            <a:spLocks/>
          </p:cNvSpPr>
          <p:nvPr userDrawn="1"/>
        </p:nvSpPr>
        <p:spPr>
          <a:xfrm>
            <a:off x="457201" y="4647364"/>
            <a:ext cx="1564005" cy="107589"/>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l" defTabSz="913303" rtl="0" eaLnBrk="1" fontAlgn="auto" latinLnBrk="0" hangingPunct="1">
              <a:lnSpc>
                <a:spcPct val="100000"/>
              </a:lnSpc>
              <a:spcBef>
                <a:spcPts val="100"/>
              </a:spcBef>
              <a:spcAft>
                <a:spcPts val="0"/>
              </a:spcAft>
              <a:buClrTx/>
              <a:buSzTx/>
              <a:buFontTx/>
              <a:buNone/>
              <a:tabLst/>
              <a:defRPr/>
            </a:pPr>
            <a:r>
              <a:rPr kumimoji="0" lang="en-US" sz="699" b="0" i="0" u="none" strike="noStrike" kern="1200" cap="none" spc="0" normalizeH="0" baseline="0" noProof="0" dirty="0">
                <a:ln>
                  <a:noFill/>
                </a:ln>
                <a:solidFill>
                  <a:schemeClr val="tx1"/>
                </a:solidFill>
                <a:effectLst/>
                <a:uLnTx/>
                <a:uFillTx/>
                <a:latin typeface="Verdana"/>
                <a:ea typeface="+mn-ea"/>
              </a:rPr>
              <a:t>©2022</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0" normalizeH="0" baseline="0" noProof="0" dirty="0">
                <a:ln>
                  <a:noFill/>
                </a:ln>
                <a:solidFill>
                  <a:schemeClr val="tx1"/>
                </a:solidFill>
                <a:effectLst/>
                <a:uLnTx/>
                <a:uFillTx/>
                <a:latin typeface="Verdana"/>
                <a:ea typeface="+mn-ea"/>
              </a:rPr>
              <a:t>MGMA.</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0" normalizeH="0" baseline="0" noProof="0" dirty="0">
                <a:ln>
                  <a:noFill/>
                </a:ln>
                <a:solidFill>
                  <a:schemeClr val="tx1"/>
                </a:solidFill>
                <a:effectLst/>
                <a:uLnTx/>
                <a:uFillTx/>
                <a:latin typeface="Verdana"/>
                <a:ea typeface="+mn-ea"/>
              </a:rPr>
              <a:t>All</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0" normalizeH="0" baseline="0" noProof="0" dirty="0">
                <a:ln>
                  <a:noFill/>
                </a:ln>
                <a:solidFill>
                  <a:schemeClr val="tx1"/>
                </a:solidFill>
                <a:effectLst/>
                <a:uLnTx/>
                <a:uFillTx/>
                <a:latin typeface="Verdana"/>
                <a:ea typeface="+mn-ea"/>
              </a:rPr>
              <a:t>rights</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5" normalizeH="0" baseline="0" noProof="0" dirty="0">
                <a:ln>
                  <a:noFill/>
                </a:ln>
                <a:solidFill>
                  <a:schemeClr val="tx1"/>
                </a:solidFill>
                <a:effectLst/>
                <a:uLnTx/>
                <a:uFillTx/>
                <a:latin typeface="Verdana"/>
                <a:ea typeface="+mn-ea"/>
              </a:rPr>
              <a:t>reserved.</a:t>
            </a:r>
          </a:p>
        </p:txBody>
      </p:sp>
      <p:sp>
        <p:nvSpPr>
          <p:cNvPr id="41" name="Text Placeholder 40">
            <a:extLst>
              <a:ext uri="{FF2B5EF4-FFF2-40B4-BE49-F238E27FC236}">
                <a16:creationId xmlns:a16="http://schemas.microsoft.com/office/drawing/2014/main" id="{C9E044BE-1920-4CFB-9175-7F96BA0D68FA}"/>
              </a:ext>
            </a:extLst>
          </p:cNvPr>
          <p:cNvSpPr>
            <a:spLocks noGrp="1"/>
          </p:cNvSpPr>
          <p:nvPr>
            <p:ph type="body" sz="quarter" idx="12" hasCustomPrompt="1"/>
          </p:nvPr>
        </p:nvSpPr>
        <p:spPr>
          <a:xfrm>
            <a:off x="453866" y="1461237"/>
            <a:ext cx="8375808" cy="2732635"/>
          </a:xfrm>
          <a:prstGeom prst="rect">
            <a:avLst/>
          </a:prstGeom>
        </p:spPr>
        <p:txBody>
          <a:bodyPr lIns="0" tIns="0" rIns="0" bIns="0"/>
          <a:lstStyle>
            <a:lvl1pPr marL="182661" indent="-182661">
              <a:lnSpc>
                <a:spcPts val="1398"/>
              </a:lnSpc>
              <a:buClr>
                <a:srgbClr val="0E9649"/>
              </a:buClr>
              <a:buFont typeface="Arial" panose="020B0604020202020204" pitchFamily="34" charset="0"/>
              <a:buChar char="•"/>
              <a:defRPr sz="1199"/>
            </a:lvl1pPr>
            <a:lvl2pPr marL="547982" indent="-182661">
              <a:lnSpc>
                <a:spcPts val="1298"/>
              </a:lnSpc>
              <a:buClr>
                <a:srgbClr val="0E9649"/>
              </a:buClr>
              <a:buFont typeface="Courier New" panose="02070309020205020404" pitchFamily="49" charset="0"/>
              <a:buChar char="o"/>
              <a:defRPr sz="1099" b="0"/>
            </a:lvl2pPr>
            <a:lvl3pPr marL="547982" indent="0">
              <a:lnSpc>
                <a:spcPts val="1298"/>
              </a:lnSpc>
              <a:buClr>
                <a:srgbClr val="0E9649"/>
              </a:buClr>
              <a:buFont typeface="Courier New" panose="02070309020205020404" pitchFamily="49" charset="0"/>
              <a:buNone/>
              <a:defRPr sz="1099"/>
            </a:lvl3pPr>
            <a:lvl4pPr marL="1655361" indent="-285407">
              <a:buFont typeface="Arial" panose="020B0604020202020204" pitchFamily="34" charset="0"/>
              <a:buChar char="•"/>
              <a:defRPr sz="1199"/>
            </a:lvl4pPr>
            <a:lvl5pPr marL="2112013" indent="-285407">
              <a:buFont typeface="Arial" panose="020B0604020202020204" pitchFamily="34" charset="0"/>
              <a:buChar char="•"/>
              <a:defRPr sz="1199"/>
            </a:lvl5pPr>
          </a:lstStyle>
          <a:p>
            <a:pPr lvl="0"/>
            <a:r>
              <a:rPr lang="en-US" dirty="0"/>
              <a:t>Insert summary commentary on most important KPI(s)?</a:t>
            </a:r>
          </a:p>
          <a:p>
            <a:pPr lvl="1"/>
            <a:r>
              <a:rPr lang="en-US" dirty="0"/>
              <a:t>KPI #1: performance and brief explanation</a:t>
            </a:r>
          </a:p>
          <a:p>
            <a:pPr lvl="1"/>
            <a:r>
              <a:rPr lang="en-US" dirty="0"/>
              <a:t>KPI #2: performance and brief explanation</a:t>
            </a:r>
          </a:p>
          <a:p>
            <a:pPr lvl="0"/>
            <a:endParaRPr lang="en-US" dirty="0"/>
          </a:p>
          <a:p>
            <a:pPr lvl="0"/>
            <a:r>
              <a:rPr lang="en-US" dirty="0"/>
              <a:t>If something not going well, what are we doing about it?</a:t>
            </a:r>
          </a:p>
          <a:p>
            <a:pPr lvl="0"/>
            <a:endParaRPr lang="en-US" dirty="0"/>
          </a:p>
          <a:p>
            <a:pPr lvl="0"/>
            <a:r>
              <a:rPr lang="en-US" dirty="0"/>
              <a:t>Include forward looking commentary (forecast, expectation) about metrics</a:t>
            </a:r>
          </a:p>
          <a:p>
            <a:pPr lvl="0"/>
            <a:endParaRPr lang="en-US" dirty="0"/>
          </a:p>
          <a:p>
            <a:pPr lvl="0"/>
            <a:r>
              <a:rPr lang="en-US" dirty="0"/>
              <a:t>Include other backup material / slides as needed</a:t>
            </a:r>
          </a:p>
          <a:p>
            <a:pPr lvl="2"/>
            <a:endParaRPr lang="en-US" dirty="0"/>
          </a:p>
          <a:p>
            <a:pPr lvl="2"/>
            <a:endParaRPr lang="en-US" dirty="0"/>
          </a:p>
          <a:p>
            <a:pPr lvl="2"/>
            <a:endParaRPr lang="en-US" dirty="0"/>
          </a:p>
          <a:p>
            <a:pPr lvl="2"/>
            <a:endParaRPr lang="en-US" dirty="0"/>
          </a:p>
        </p:txBody>
      </p:sp>
      <p:sp>
        <p:nvSpPr>
          <p:cNvPr id="8" name="object 21">
            <a:extLst>
              <a:ext uri="{FF2B5EF4-FFF2-40B4-BE49-F238E27FC236}">
                <a16:creationId xmlns:a16="http://schemas.microsoft.com/office/drawing/2014/main" id="{EC2D64B4-64B4-4F2F-876E-F88580577041}"/>
              </a:ext>
            </a:extLst>
          </p:cNvPr>
          <p:cNvSpPr txBox="1">
            <a:spLocks/>
          </p:cNvSpPr>
          <p:nvPr userDrawn="1"/>
        </p:nvSpPr>
        <p:spPr>
          <a:xfrm>
            <a:off x="7932420" y="4626614"/>
            <a:ext cx="897254" cy="122959"/>
          </a:xfrm>
          <a:prstGeom prst="rect">
            <a:avLst/>
          </a:prstGeom>
        </p:spPr>
        <p:txBody>
          <a:bodyPr vert="horz" wrap="square" lIns="0" tIns="0" rIns="0" bIns="0" rtlCol="0">
            <a:spAutoFit/>
          </a:bodyPr>
          <a:lstStyle>
            <a:defPPr>
              <a:defRPr lang="en-US"/>
            </a:defPPr>
            <a:lvl1pPr marL="0" algn="l" defTabSz="914400" rtl="0" eaLnBrk="1" latinLnBrk="0" hangingPunct="1">
              <a:defRPr sz="800" b="0" i="0" kern="1200">
                <a:solidFill>
                  <a:schemeClr val="tx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r" defTabSz="913303" rtl="0" eaLnBrk="1" fontAlgn="auto" latinLnBrk="0" hangingPunct="1">
              <a:lnSpc>
                <a:spcPct val="100000"/>
              </a:lnSpc>
              <a:spcBef>
                <a:spcPts val="105"/>
              </a:spcBef>
              <a:spcAft>
                <a:spcPts val="0"/>
              </a:spcAft>
              <a:buClrTx/>
              <a:buSzTx/>
              <a:buFontTx/>
              <a:buNone/>
              <a:tabLst/>
              <a:defRPr/>
            </a:pPr>
            <a:r>
              <a:rPr kumimoji="0" lang="en-US" sz="799" b="0" i="0" u="none" strike="noStrike" kern="1200" cap="none" spc="0" normalizeH="0" baseline="0" noProof="0" dirty="0">
                <a:ln>
                  <a:noFill/>
                </a:ln>
                <a:solidFill>
                  <a:prstClr val="black"/>
                </a:solidFill>
                <a:effectLst/>
                <a:uLnTx/>
                <a:uFillTx/>
                <a:latin typeface="Verdana"/>
                <a:ea typeface="+mn-ea"/>
              </a:rPr>
              <a:t>mgma.com</a:t>
            </a:r>
            <a:r>
              <a:rPr kumimoji="0" lang="en-US" sz="799" b="0" i="0" u="none" strike="noStrike" kern="1200" cap="none" spc="-35" normalizeH="0" baseline="0" noProof="0" dirty="0">
                <a:ln>
                  <a:noFill/>
                </a:ln>
                <a:solidFill>
                  <a:prstClr val="black"/>
                </a:solidFill>
                <a:effectLst/>
                <a:uLnTx/>
                <a:uFillTx/>
                <a:latin typeface="Verdana"/>
                <a:ea typeface="+mn-ea"/>
              </a:rPr>
              <a:t> </a:t>
            </a:r>
            <a:r>
              <a:rPr kumimoji="0" lang="en-US" sz="799" b="0" i="0" u="none" strike="noStrike" kern="1200" cap="none" spc="0" normalizeH="0" baseline="0" noProof="0" dirty="0">
                <a:ln>
                  <a:noFill/>
                </a:ln>
                <a:solidFill>
                  <a:prstClr val="black"/>
                </a:solidFill>
                <a:effectLst/>
                <a:uLnTx/>
                <a:uFillTx/>
                <a:latin typeface="Verdana"/>
                <a:ea typeface="+mn-ea"/>
              </a:rPr>
              <a:t>|</a:t>
            </a:r>
            <a:r>
              <a:rPr kumimoji="0" lang="en-US" sz="799" b="0" i="0" u="none" strike="noStrike" kern="1200" cap="none" spc="-50" normalizeH="0" baseline="0" noProof="0" dirty="0">
                <a:ln>
                  <a:noFill/>
                </a:ln>
                <a:solidFill>
                  <a:prstClr val="black"/>
                </a:solidFill>
                <a:effectLst/>
                <a:uLnTx/>
                <a:uFillTx/>
                <a:latin typeface="Verdana"/>
                <a:ea typeface="+mn-ea"/>
              </a:rPr>
              <a:t> </a:t>
            </a:r>
            <a:fld id="{81D60167-4931-47E6-BA6A-407CBD079E47}" type="slidenum">
              <a:rPr kumimoji="0" sz="799" b="1" i="0" u="none" strike="noStrike" kern="1200" cap="none" spc="0" normalizeH="0" baseline="0" noProof="0" smtClean="0">
                <a:ln>
                  <a:noFill/>
                </a:ln>
                <a:solidFill>
                  <a:prstClr val="black"/>
                </a:solidFill>
                <a:effectLst/>
                <a:uLnTx/>
                <a:uFillTx/>
                <a:latin typeface="Verdana"/>
                <a:ea typeface="+mn-ea"/>
              </a:rPr>
              <a:pPr marL="12685" marR="0" lvl="0" indent="0" algn="r" defTabSz="913303" rtl="0" eaLnBrk="1" fontAlgn="auto" latinLnBrk="0" hangingPunct="1">
                <a:lnSpc>
                  <a:spcPct val="100000"/>
                </a:lnSpc>
                <a:spcBef>
                  <a:spcPts val="105"/>
                </a:spcBef>
                <a:spcAft>
                  <a:spcPts val="0"/>
                </a:spcAft>
                <a:buClrTx/>
                <a:buSzTx/>
                <a:buFontTx/>
                <a:buNone/>
                <a:tabLst/>
                <a:defRPr/>
              </a:pPr>
              <a:t>‹#›</a:t>
            </a:fld>
            <a:endParaRPr kumimoji="0" sz="799" b="1" i="0" u="none" strike="noStrike" kern="1200" cap="none" spc="0" normalizeH="0" baseline="0" noProof="0" dirty="0">
              <a:ln>
                <a:noFill/>
              </a:ln>
              <a:solidFill>
                <a:prstClr val="black"/>
              </a:solidFill>
              <a:effectLst/>
              <a:uLnTx/>
              <a:uFillTx/>
              <a:latin typeface="Verdana"/>
              <a:ea typeface="+mn-ea"/>
            </a:endParaRPr>
          </a:p>
        </p:txBody>
      </p:sp>
      <p:sp>
        <p:nvSpPr>
          <p:cNvPr id="9" name="Rectangle 8">
            <a:hlinkClick r:id="rId3"/>
            <a:extLst>
              <a:ext uri="{FF2B5EF4-FFF2-40B4-BE49-F238E27FC236}">
                <a16:creationId xmlns:a16="http://schemas.microsoft.com/office/drawing/2014/main" id="{03AB506D-37AD-4434-9448-7C982490AFE3}"/>
              </a:ext>
            </a:extLst>
          </p:cNvPr>
          <p:cNvSpPr/>
          <p:nvPr userDrawn="1"/>
        </p:nvSpPr>
        <p:spPr>
          <a:xfrm>
            <a:off x="7848601" y="4647364"/>
            <a:ext cx="685800" cy="1229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Tree>
    <p:extLst>
      <p:ext uri="{BB962C8B-B14F-4D97-AF65-F5344CB8AC3E}">
        <p14:creationId xmlns:p14="http://schemas.microsoft.com/office/powerpoint/2010/main" val="2792564873"/>
      </p:ext>
    </p:extLst>
  </p:cSld>
  <p:clrMapOvr>
    <a:masterClrMapping/>
  </p:clrMapOvr>
  <p:extLst>
    <p:ext uri="{DCECCB84-F9BA-43D5-87BE-67443E8EF086}">
      <p15:sldGuideLst xmlns:p15="http://schemas.microsoft.com/office/powerpoint/2012/main">
        <p15:guide id="1" orient="horz" pos="2918">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set Slide - Use this first!">
    <p:spTree>
      <p:nvGrpSpPr>
        <p:cNvPr id="1" name=""/>
        <p:cNvGrpSpPr/>
        <p:nvPr/>
      </p:nvGrpSpPr>
      <p:grpSpPr>
        <a:xfrm>
          <a:off x="0" y="0"/>
          <a:ext cx="0" cy="0"/>
          <a:chOff x="0" y="0"/>
          <a:chExt cx="0" cy="0"/>
        </a:xfrm>
      </p:grpSpPr>
      <p:sp>
        <p:nvSpPr>
          <p:cNvPr id="2" name="Slide Number Placeholder 15">
            <a:extLst>
              <a:ext uri="{FF2B5EF4-FFF2-40B4-BE49-F238E27FC236}">
                <a16:creationId xmlns:a16="http://schemas.microsoft.com/office/drawing/2014/main" id="{A79DD678-5ACD-5531-F111-81A0D9F948B3}"/>
              </a:ext>
            </a:extLst>
          </p:cNvPr>
          <p:cNvSpPr txBox="1">
            <a:spLocks/>
          </p:cNvSpPr>
          <p:nvPr userDrawn="1"/>
        </p:nvSpPr>
        <p:spPr>
          <a:xfrm>
            <a:off x="378940" y="4741908"/>
            <a:ext cx="552821" cy="273844"/>
          </a:xfrm>
          <a:prstGeom prst="rect">
            <a:avLst/>
          </a:prstGeom>
        </p:spPr>
        <p:txBody>
          <a:bodyPr vert="horz" lIns="91440" tIns="45720" rIns="91440" bIns="45720" rtlCol="0" anchor="ctr"/>
          <a:lstStyle>
            <a:defPPr>
              <a:defRPr lang="en-US"/>
            </a:defPPr>
            <a:lvl1pPr marL="0" algn="ctr" defTabSz="685800" rtl="0" eaLnBrk="1" latinLnBrk="0" hangingPunct="1">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7846A9F-D5C5-0F4A-B5A1-0DEEE6F9761B}" type="slidenum">
              <a:rPr lang="en-US" b="1" smtClean="0">
                <a:solidFill>
                  <a:schemeClr val="tx1">
                    <a:lumMod val="65000"/>
                    <a:lumOff val="35000"/>
                  </a:schemeClr>
                </a:solidFill>
              </a:rPr>
              <a:pPr algn="l"/>
              <a:t>‹#›</a:t>
            </a:fld>
            <a:endParaRPr lang="en-US" b="1" dirty="0">
              <a:solidFill>
                <a:schemeClr val="tx1">
                  <a:lumMod val="65000"/>
                  <a:lumOff val="35000"/>
                </a:schemeClr>
              </a:solidFill>
            </a:endParaRPr>
          </a:p>
        </p:txBody>
      </p:sp>
      <p:sp>
        <p:nvSpPr>
          <p:cNvPr id="3" name="Footer Placeholder 17">
            <a:extLst>
              <a:ext uri="{FF2B5EF4-FFF2-40B4-BE49-F238E27FC236}">
                <a16:creationId xmlns:a16="http://schemas.microsoft.com/office/drawing/2014/main" id="{9343657D-54FB-3826-5217-E22168D8CC5A}"/>
              </a:ext>
            </a:extLst>
          </p:cNvPr>
          <p:cNvSpPr txBox="1">
            <a:spLocks/>
          </p:cNvSpPr>
          <p:nvPr userDrawn="1"/>
        </p:nvSpPr>
        <p:spPr>
          <a:xfrm>
            <a:off x="754204" y="4741908"/>
            <a:ext cx="2550234" cy="273844"/>
          </a:xfrm>
          <a:prstGeom prst="rect">
            <a:avLst/>
          </a:prstGeom>
        </p:spPr>
        <p:txBody>
          <a:bodyPr vert="horz" lIns="91440" tIns="45720" rIns="91440" bIns="45720" rtlCol="0" anchor="ctr"/>
          <a:lstStyle>
            <a:defPPr>
              <a:defRPr lang="en-US"/>
            </a:defPPr>
            <a:lvl1pPr marL="0" marR="0" indent="0" algn="l" defTabSz="685800" rtl="0" eaLnBrk="1" fontAlgn="auto" latinLnBrk="0" hangingPunct="1">
              <a:lnSpc>
                <a:spcPct val="100000"/>
              </a:lnSpc>
              <a:spcBef>
                <a:spcPts val="0"/>
              </a:spcBef>
              <a:spcAft>
                <a:spcPts val="0"/>
              </a:spcAft>
              <a:buClrTx/>
              <a:buSzTx/>
              <a:buFontTx/>
              <a:buNone/>
              <a:tabLst/>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solidFill>
                  <a:schemeClr val="tx1">
                    <a:lumMod val="65000"/>
                    <a:lumOff val="35000"/>
                  </a:schemeClr>
                </a:solidFill>
              </a:rPr>
              <a:t>©2023 MGMA. All rights reserved.</a:t>
            </a:r>
          </a:p>
        </p:txBody>
      </p:sp>
    </p:spTree>
    <p:extLst>
      <p:ext uri="{BB962C8B-B14F-4D97-AF65-F5344CB8AC3E}">
        <p14:creationId xmlns:p14="http://schemas.microsoft.com/office/powerpoint/2010/main" val="35188011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Appendix">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ACE81F-D9DA-4BDD-9CC7-09897A351AF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3"/>
            <a:ext cx="9152569" cy="5143496"/>
          </a:xfrm>
          <a:prstGeom prst="rect">
            <a:avLst/>
          </a:prstGeom>
        </p:spPr>
      </p:pic>
      <p:sp>
        <p:nvSpPr>
          <p:cNvPr id="10" name="Text Placeholder 18">
            <a:extLst>
              <a:ext uri="{FF2B5EF4-FFF2-40B4-BE49-F238E27FC236}">
                <a16:creationId xmlns:a16="http://schemas.microsoft.com/office/drawing/2014/main" id="{B5D2A364-4924-4A65-83ED-0A92D58054F7}"/>
              </a:ext>
            </a:extLst>
          </p:cNvPr>
          <p:cNvSpPr>
            <a:spLocks noGrp="1"/>
          </p:cNvSpPr>
          <p:nvPr>
            <p:ph type="body" sz="quarter" idx="10" hasCustomPrompt="1"/>
          </p:nvPr>
        </p:nvSpPr>
        <p:spPr>
          <a:xfrm>
            <a:off x="7040880" y="4246717"/>
            <a:ext cx="1752600" cy="327050"/>
          </a:xfrm>
          <a:prstGeom prst="rect">
            <a:avLst/>
          </a:prstGeom>
        </p:spPr>
        <p:txBody>
          <a:bodyPr lIns="0" tIns="0" rIns="0" bIns="0"/>
          <a:lstStyle>
            <a:lvl1pPr algn="r">
              <a:lnSpc>
                <a:spcPts val="1099"/>
              </a:lnSpc>
              <a:defRPr sz="999" b="1">
                <a:solidFill>
                  <a:srgbClr val="0E9649"/>
                </a:solidFill>
              </a:defRPr>
            </a:lvl1pPr>
          </a:lstStyle>
          <a:p>
            <a:pPr lvl="0"/>
            <a:r>
              <a:rPr lang="en-US" dirty="0"/>
              <a:t>Department name</a:t>
            </a:r>
            <a:br>
              <a:rPr lang="en-US" dirty="0"/>
            </a:br>
            <a:r>
              <a:rPr lang="en-US" dirty="0"/>
              <a:t>goes here</a:t>
            </a:r>
          </a:p>
        </p:txBody>
      </p:sp>
      <p:sp>
        <p:nvSpPr>
          <p:cNvPr id="15" name="object 8">
            <a:extLst>
              <a:ext uri="{FF2B5EF4-FFF2-40B4-BE49-F238E27FC236}">
                <a16:creationId xmlns:a16="http://schemas.microsoft.com/office/drawing/2014/main" id="{18B23F1A-12E7-41D2-A878-CCEC166B1F32}"/>
              </a:ext>
            </a:extLst>
          </p:cNvPr>
          <p:cNvSpPr txBox="1">
            <a:spLocks/>
          </p:cNvSpPr>
          <p:nvPr userDrawn="1"/>
        </p:nvSpPr>
        <p:spPr>
          <a:xfrm>
            <a:off x="457201" y="4647364"/>
            <a:ext cx="1564005" cy="107589"/>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l" defTabSz="913303" rtl="0" eaLnBrk="1" fontAlgn="auto" latinLnBrk="0" hangingPunct="1">
              <a:lnSpc>
                <a:spcPct val="100000"/>
              </a:lnSpc>
              <a:spcBef>
                <a:spcPts val="100"/>
              </a:spcBef>
              <a:spcAft>
                <a:spcPts val="0"/>
              </a:spcAft>
              <a:buClrTx/>
              <a:buSzTx/>
              <a:buFontTx/>
              <a:buNone/>
              <a:tabLst/>
              <a:defRPr/>
            </a:pPr>
            <a:r>
              <a:rPr kumimoji="0" lang="en-US" sz="699" b="0" i="0" u="none" strike="noStrike" kern="1200" cap="none" spc="0" normalizeH="0" baseline="0" noProof="0" dirty="0">
                <a:ln>
                  <a:noFill/>
                </a:ln>
                <a:solidFill>
                  <a:schemeClr val="tx1"/>
                </a:solidFill>
                <a:effectLst/>
                <a:uLnTx/>
                <a:uFillTx/>
                <a:latin typeface="Verdana"/>
                <a:ea typeface="+mn-ea"/>
              </a:rPr>
              <a:t>©2022</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0" normalizeH="0" baseline="0" noProof="0" dirty="0">
                <a:ln>
                  <a:noFill/>
                </a:ln>
                <a:solidFill>
                  <a:schemeClr val="tx1"/>
                </a:solidFill>
                <a:effectLst/>
                <a:uLnTx/>
                <a:uFillTx/>
                <a:latin typeface="Verdana"/>
                <a:ea typeface="+mn-ea"/>
              </a:rPr>
              <a:t>MGMA.</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0" normalizeH="0" baseline="0" noProof="0" dirty="0">
                <a:ln>
                  <a:noFill/>
                </a:ln>
                <a:solidFill>
                  <a:schemeClr val="tx1"/>
                </a:solidFill>
                <a:effectLst/>
                <a:uLnTx/>
                <a:uFillTx/>
                <a:latin typeface="Verdana"/>
                <a:ea typeface="+mn-ea"/>
              </a:rPr>
              <a:t>All</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0" normalizeH="0" baseline="0" noProof="0" dirty="0">
                <a:ln>
                  <a:noFill/>
                </a:ln>
                <a:solidFill>
                  <a:schemeClr val="tx1"/>
                </a:solidFill>
                <a:effectLst/>
                <a:uLnTx/>
                <a:uFillTx/>
                <a:latin typeface="Verdana"/>
                <a:ea typeface="+mn-ea"/>
              </a:rPr>
              <a:t>rights</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5" normalizeH="0" baseline="0" noProof="0" dirty="0">
                <a:ln>
                  <a:noFill/>
                </a:ln>
                <a:solidFill>
                  <a:schemeClr val="tx1"/>
                </a:solidFill>
                <a:effectLst/>
                <a:uLnTx/>
                <a:uFillTx/>
                <a:latin typeface="Verdana"/>
                <a:ea typeface="+mn-ea"/>
              </a:rPr>
              <a:t>reserved.</a:t>
            </a:r>
          </a:p>
        </p:txBody>
      </p:sp>
      <p:sp>
        <p:nvSpPr>
          <p:cNvPr id="39" name="Text Placeholder 38">
            <a:extLst>
              <a:ext uri="{FF2B5EF4-FFF2-40B4-BE49-F238E27FC236}">
                <a16:creationId xmlns:a16="http://schemas.microsoft.com/office/drawing/2014/main" id="{0DA3F1EC-99BC-4E9F-8C47-B8749E132AD7}"/>
              </a:ext>
            </a:extLst>
          </p:cNvPr>
          <p:cNvSpPr>
            <a:spLocks noGrp="1"/>
          </p:cNvSpPr>
          <p:nvPr>
            <p:ph type="body" sz="quarter" idx="11" hasCustomPrompt="1"/>
          </p:nvPr>
        </p:nvSpPr>
        <p:spPr>
          <a:xfrm>
            <a:off x="457200" y="1049629"/>
            <a:ext cx="4732338" cy="208023"/>
          </a:xfrm>
          <a:prstGeom prst="rect">
            <a:avLst/>
          </a:prstGeom>
        </p:spPr>
        <p:txBody>
          <a:bodyPr lIns="0" tIns="0" rIns="0" bIns="0"/>
          <a:lstStyle>
            <a:lvl1pPr>
              <a:lnSpc>
                <a:spcPts val="1398"/>
              </a:lnSpc>
              <a:defRPr sz="1199" b="1" cap="all" baseline="0">
                <a:solidFill>
                  <a:srgbClr val="0E9649"/>
                </a:solidFill>
              </a:defRPr>
            </a:lvl1pPr>
            <a:lvl2pPr marL="456651" marR="0" indent="0" defTabSz="913303" eaLnBrk="1" fontAlgn="auto" latinLnBrk="0" hangingPunct="1">
              <a:lnSpc>
                <a:spcPct val="100000"/>
              </a:lnSpc>
              <a:spcBef>
                <a:spcPts val="0"/>
              </a:spcBef>
              <a:spcAft>
                <a:spcPts val="0"/>
              </a:spcAft>
              <a:buClrTx/>
              <a:buSzTx/>
              <a:buFontTx/>
              <a:buNone/>
              <a:tabLst/>
              <a:defRPr/>
            </a:lvl2pPr>
          </a:lstStyle>
          <a:p>
            <a:pPr lvl="0"/>
            <a:r>
              <a:rPr lang="en-US" dirty="0"/>
              <a:t>Title</a:t>
            </a:r>
          </a:p>
        </p:txBody>
      </p:sp>
      <p:sp>
        <p:nvSpPr>
          <p:cNvPr id="41" name="Text Placeholder 40">
            <a:extLst>
              <a:ext uri="{FF2B5EF4-FFF2-40B4-BE49-F238E27FC236}">
                <a16:creationId xmlns:a16="http://schemas.microsoft.com/office/drawing/2014/main" id="{C9E044BE-1920-4CFB-9175-7F96BA0D68FA}"/>
              </a:ext>
            </a:extLst>
          </p:cNvPr>
          <p:cNvSpPr>
            <a:spLocks noGrp="1"/>
          </p:cNvSpPr>
          <p:nvPr>
            <p:ph type="body" sz="quarter" idx="12" hasCustomPrompt="1"/>
          </p:nvPr>
        </p:nvSpPr>
        <p:spPr>
          <a:xfrm>
            <a:off x="457200" y="1341369"/>
            <a:ext cx="5593080" cy="1583423"/>
          </a:xfrm>
          <a:prstGeom prst="rect">
            <a:avLst/>
          </a:prstGeom>
        </p:spPr>
        <p:txBody>
          <a:bodyPr lIns="0" tIns="0" rIns="0" bIns="0"/>
          <a:lstStyle>
            <a:lvl1pPr marL="182661" indent="-182661">
              <a:lnSpc>
                <a:spcPts val="1398"/>
              </a:lnSpc>
              <a:buClr>
                <a:srgbClr val="0E9649"/>
              </a:buClr>
              <a:buFont typeface="Arial" panose="020B0604020202020204" pitchFamily="34" charset="0"/>
              <a:buChar char="•"/>
              <a:defRPr sz="1199"/>
            </a:lvl1pPr>
            <a:lvl2pPr marL="547982" indent="-182661">
              <a:lnSpc>
                <a:spcPts val="1298"/>
              </a:lnSpc>
              <a:buClr>
                <a:srgbClr val="0E9649"/>
              </a:buClr>
              <a:buFont typeface="Courier New" panose="02070309020205020404" pitchFamily="49" charset="0"/>
              <a:buChar char="o"/>
              <a:defRPr sz="1099"/>
            </a:lvl2pPr>
            <a:lvl3pPr marL="730642" indent="-182661">
              <a:lnSpc>
                <a:spcPts val="1298"/>
              </a:lnSpc>
              <a:buClr>
                <a:srgbClr val="0E9649"/>
              </a:buClr>
              <a:buFont typeface="Courier New" panose="02070309020205020404" pitchFamily="49" charset="0"/>
              <a:buChar char="o"/>
              <a:defRPr sz="1099"/>
            </a:lvl3pPr>
            <a:lvl4pPr marL="1655361" indent="-285407">
              <a:buFont typeface="Arial" panose="020B0604020202020204" pitchFamily="34" charset="0"/>
              <a:buChar char="•"/>
              <a:defRPr sz="1199"/>
            </a:lvl4pPr>
            <a:lvl5pPr marL="2112013" indent="-285407">
              <a:buFont typeface="Arial" panose="020B0604020202020204" pitchFamily="34" charset="0"/>
              <a:buChar char="•"/>
              <a:defRPr sz="1199"/>
            </a:lvl5pPr>
          </a:lstStyle>
          <a:p>
            <a:pPr lvl="0"/>
            <a:r>
              <a:rPr lang="en-US" dirty="0"/>
              <a:t>Bullet Level 1</a:t>
            </a:r>
          </a:p>
          <a:p>
            <a:pPr lvl="1"/>
            <a:r>
              <a:rPr lang="en-US" dirty="0"/>
              <a:t>Bullet Level 2</a:t>
            </a:r>
          </a:p>
          <a:p>
            <a:pPr lvl="2"/>
            <a:r>
              <a:rPr lang="en-US" dirty="0"/>
              <a:t>Bullet Level 3</a:t>
            </a:r>
          </a:p>
          <a:p>
            <a:pPr lvl="0"/>
            <a:endParaRPr lang="en-US" dirty="0"/>
          </a:p>
          <a:p>
            <a:pPr lvl="0"/>
            <a:r>
              <a:rPr lang="en-US" dirty="0"/>
              <a:t>Bullet Level 1</a:t>
            </a:r>
          </a:p>
          <a:p>
            <a:pPr lvl="0"/>
            <a:endParaRPr lang="en-US" dirty="0"/>
          </a:p>
          <a:p>
            <a:pPr lvl="0"/>
            <a:r>
              <a:rPr lang="en-US" dirty="0"/>
              <a:t>Bullet Level 1</a:t>
            </a:r>
          </a:p>
          <a:p>
            <a:pPr lvl="2"/>
            <a:endParaRPr lang="en-US" dirty="0"/>
          </a:p>
          <a:p>
            <a:pPr lvl="2"/>
            <a:endParaRPr lang="en-US" dirty="0"/>
          </a:p>
          <a:p>
            <a:pPr lvl="2"/>
            <a:endParaRPr lang="en-US" dirty="0"/>
          </a:p>
          <a:p>
            <a:pPr lvl="2"/>
            <a:endParaRPr lang="en-US" dirty="0"/>
          </a:p>
          <a:p>
            <a:pPr lvl="2"/>
            <a:endParaRPr lang="en-US" dirty="0"/>
          </a:p>
        </p:txBody>
      </p:sp>
      <p:sp>
        <p:nvSpPr>
          <p:cNvPr id="9" name="object 21">
            <a:extLst>
              <a:ext uri="{FF2B5EF4-FFF2-40B4-BE49-F238E27FC236}">
                <a16:creationId xmlns:a16="http://schemas.microsoft.com/office/drawing/2014/main" id="{84C1F8E2-8DEA-4F08-8922-3BA8AF3BD130}"/>
              </a:ext>
            </a:extLst>
          </p:cNvPr>
          <p:cNvSpPr txBox="1">
            <a:spLocks/>
          </p:cNvSpPr>
          <p:nvPr userDrawn="1"/>
        </p:nvSpPr>
        <p:spPr>
          <a:xfrm>
            <a:off x="7932420" y="4626614"/>
            <a:ext cx="897254" cy="122959"/>
          </a:xfrm>
          <a:prstGeom prst="rect">
            <a:avLst/>
          </a:prstGeom>
        </p:spPr>
        <p:txBody>
          <a:bodyPr vert="horz" wrap="square" lIns="0" tIns="0" rIns="0" bIns="0" rtlCol="0">
            <a:spAutoFit/>
          </a:bodyPr>
          <a:lstStyle>
            <a:defPPr>
              <a:defRPr lang="en-US"/>
            </a:defPPr>
            <a:lvl1pPr marL="0" algn="l" defTabSz="914400" rtl="0" eaLnBrk="1" latinLnBrk="0" hangingPunct="1">
              <a:defRPr sz="800" b="0" i="0" kern="1200">
                <a:solidFill>
                  <a:schemeClr val="tx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r" defTabSz="913303" rtl="0" eaLnBrk="1" fontAlgn="auto" latinLnBrk="0" hangingPunct="1">
              <a:lnSpc>
                <a:spcPct val="100000"/>
              </a:lnSpc>
              <a:spcBef>
                <a:spcPts val="105"/>
              </a:spcBef>
              <a:spcAft>
                <a:spcPts val="0"/>
              </a:spcAft>
              <a:buClrTx/>
              <a:buSzTx/>
              <a:buFontTx/>
              <a:buNone/>
              <a:tabLst/>
              <a:defRPr/>
            </a:pPr>
            <a:r>
              <a:rPr kumimoji="0" lang="en-US" sz="799" b="0" i="0" u="none" strike="noStrike" kern="1200" cap="none" spc="0" normalizeH="0" baseline="0" noProof="0" dirty="0">
                <a:ln>
                  <a:noFill/>
                </a:ln>
                <a:solidFill>
                  <a:prstClr val="black"/>
                </a:solidFill>
                <a:effectLst/>
                <a:uLnTx/>
                <a:uFillTx/>
                <a:latin typeface="Verdana"/>
                <a:ea typeface="+mn-ea"/>
              </a:rPr>
              <a:t>mgma.com</a:t>
            </a:r>
            <a:r>
              <a:rPr kumimoji="0" lang="en-US" sz="799" b="0" i="0" u="none" strike="noStrike" kern="1200" cap="none" spc="-35" normalizeH="0" baseline="0" noProof="0" dirty="0">
                <a:ln>
                  <a:noFill/>
                </a:ln>
                <a:solidFill>
                  <a:prstClr val="black"/>
                </a:solidFill>
                <a:effectLst/>
                <a:uLnTx/>
                <a:uFillTx/>
                <a:latin typeface="Verdana"/>
                <a:ea typeface="+mn-ea"/>
              </a:rPr>
              <a:t> </a:t>
            </a:r>
            <a:r>
              <a:rPr kumimoji="0" lang="en-US" sz="799" b="0" i="0" u="none" strike="noStrike" kern="1200" cap="none" spc="0" normalizeH="0" baseline="0" noProof="0" dirty="0">
                <a:ln>
                  <a:noFill/>
                </a:ln>
                <a:solidFill>
                  <a:prstClr val="black"/>
                </a:solidFill>
                <a:effectLst/>
                <a:uLnTx/>
                <a:uFillTx/>
                <a:latin typeface="Verdana"/>
                <a:ea typeface="+mn-ea"/>
              </a:rPr>
              <a:t>|</a:t>
            </a:r>
            <a:r>
              <a:rPr kumimoji="0" lang="en-US" sz="799" b="0" i="0" u="none" strike="noStrike" kern="1200" cap="none" spc="-50" normalizeH="0" baseline="0" noProof="0" dirty="0">
                <a:ln>
                  <a:noFill/>
                </a:ln>
                <a:solidFill>
                  <a:prstClr val="black"/>
                </a:solidFill>
                <a:effectLst/>
                <a:uLnTx/>
                <a:uFillTx/>
                <a:latin typeface="Verdana"/>
                <a:ea typeface="+mn-ea"/>
              </a:rPr>
              <a:t> </a:t>
            </a:r>
            <a:fld id="{81D60167-4931-47E6-BA6A-407CBD079E47}" type="slidenum">
              <a:rPr kumimoji="0" sz="799" b="1" i="0" u="none" strike="noStrike" kern="1200" cap="none" spc="0" normalizeH="0" baseline="0" noProof="0" smtClean="0">
                <a:ln>
                  <a:noFill/>
                </a:ln>
                <a:solidFill>
                  <a:prstClr val="black"/>
                </a:solidFill>
                <a:effectLst/>
                <a:uLnTx/>
                <a:uFillTx/>
                <a:latin typeface="Verdana"/>
                <a:ea typeface="+mn-ea"/>
              </a:rPr>
              <a:pPr marL="12685" marR="0" lvl="0" indent="0" algn="r" defTabSz="913303" rtl="0" eaLnBrk="1" fontAlgn="auto" latinLnBrk="0" hangingPunct="1">
                <a:lnSpc>
                  <a:spcPct val="100000"/>
                </a:lnSpc>
                <a:spcBef>
                  <a:spcPts val="105"/>
                </a:spcBef>
                <a:spcAft>
                  <a:spcPts val="0"/>
                </a:spcAft>
                <a:buClrTx/>
                <a:buSzTx/>
                <a:buFontTx/>
                <a:buNone/>
                <a:tabLst/>
                <a:defRPr/>
              </a:pPr>
              <a:t>‹#›</a:t>
            </a:fld>
            <a:endParaRPr kumimoji="0" sz="799" b="1" i="0" u="none" strike="noStrike" kern="1200" cap="none" spc="0" normalizeH="0" baseline="0" noProof="0" dirty="0">
              <a:ln>
                <a:noFill/>
              </a:ln>
              <a:solidFill>
                <a:prstClr val="black"/>
              </a:solidFill>
              <a:effectLst/>
              <a:uLnTx/>
              <a:uFillTx/>
              <a:latin typeface="Verdana"/>
              <a:ea typeface="+mn-ea"/>
            </a:endParaRPr>
          </a:p>
        </p:txBody>
      </p:sp>
      <p:sp>
        <p:nvSpPr>
          <p:cNvPr id="11" name="Rectangle 10">
            <a:hlinkClick r:id="rId3"/>
            <a:extLst>
              <a:ext uri="{FF2B5EF4-FFF2-40B4-BE49-F238E27FC236}">
                <a16:creationId xmlns:a16="http://schemas.microsoft.com/office/drawing/2014/main" id="{10FF52DF-F882-4E7E-ABB7-31F92560D188}"/>
              </a:ext>
            </a:extLst>
          </p:cNvPr>
          <p:cNvSpPr/>
          <p:nvPr userDrawn="1"/>
        </p:nvSpPr>
        <p:spPr>
          <a:xfrm>
            <a:off x="7848601" y="4647364"/>
            <a:ext cx="685800" cy="1229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Tree>
    <p:extLst>
      <p:ext uri="{BB962C8B-B14F-4D97-AF65-F5344CB8AC3E}">
        <p14:creationId xmlns:p14="http://schemas.microsoft.com/office/powerpoint/2010/main" val="2254293344"/>
      </p:ext>
    </p:extLst>
  </p:cSld>
  <p:clrMapOvr>
    <a:masterClrMapping/>
  </p:clrMapOvr>
  <p:extLst>
    <p:ext uri="{DCECCB84-F9BA-43D5-87BE-67443E8EF086}">
      <p15:sldGuideLst xmlns:p15="http://schemas.microsoft.com/office/powerpoint/2012/main">
        <p15:guide id="1" orient="horz" pos="2918">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 Blank slide with Log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ACE81F-D9DA-4BDD-9CC7-09897A351AF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3"/>
            <a:ext cx="9152569" cy="5143495"/>
          </a:xfrm>
          <a:prstGeom prst="rect">
            <a:avLst/>
          </a:prstGeom>
        </p:spPr>
      </p:pic>
      <p:sp>
        <p:nvSpPr>
          <p:cNvPr id="10" name="Text Placeholder 18">
            <a:extLst>
              <a:ext uri="{FF2B5EF4-FFF2-40B4-BE49-F238E27FC236}">
                <a16:creationId xmlns:a16="http://schemas.microsoft.com/office/drawing/2014/main" id="{B5D2A364-4924-4A65-83ED-0A92D58054F7}"/>
              </a:ext>
            </a:extLst>
          </p:cNvPr>
          <p:cNvSpPr>
            <a:spLocks noGrp="1"/>
          </p:cNvSpPr>
          <p:nvPr>
            <p:ph type="body" sz="quarter" idx="10" hasCustomPrompt="1"/>
          </p:nvPr>
        </p:nvSpPr>
        <p:spPr>
          <a:xfrm>
            <a:off x="7040880" y="4246717"/>
            <a:ext cx="1752600" cy="327050"/>
          </a:xfrm>
          <a:prstGeom prst="rect">
            <a:avLst/>
          </a:prstGeom>
        </p:spPr>
        <p:txBody>
          <a:bodyPr lIns="0" tIns="0" rIns="0" bIns="0"/>
          <a:lstStyle>
            <a:lvl1pPr algn="r">
              <a:lnSpc>
                <a:spcPts val="1099"/>
              </a:lnSpc>
              <a:defRPr sz="999" b="1">
                <a:solidFill>
                  <a:srgbClr val="0E9649"/>
                </a:solidFill>
              </a:defRPr>
            </a:lvl1pPr>
          </a:lstStyle>
          <a:p>
            <a:pPr lvl="0"/>
            <a:r>
              <a:rPr lang="en-US" dirty="0"/>
              <a:t>Department name</a:t>
            </a:r>
            <a:br>
              <a:rPr lang="en-US" dirty="0"/>
            </a:br>
            <a:r>
              <a:rPr lang="en-US" dirty="0"/>
              <a:t>goes here</a:t>
            </a:r>
          </a:p>
        </p:txBody>
      </p:sp>
      <p:sp>
        <p:nvSpPr>
          <p:cNvPr id="15" name="object 8">
            <a:extLst>
              <a:ext uri="{FF2B5EF4-FFF2-40B4-BE49-F238E27FC236}">
                <a16:creationId xmlns:a16="http://schemas.microsoft.com/office/drawing/2014/main" id="{18B23F1A-12E7-41D2-A878-CCEC166B1F32}"/>
              </a:ext>
            </a:extLst>
          </p:cNvPr>
          <p:cNvSpPr txBox="1">
            <a:spLocks/>
          </p:cNvSpPr>
          <p:nvPr userDrawn="1"/>
        </p:nvSpPr>
        <p:spPr>
          <a:xfrm>
            <a:off x="457201" y="4647364"/>
            <a:ext cx="1564005" cy="107589"/>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l" defTabSz="913303" rtl="0" eaLnBrk="1" fontAlgn="auto" latinLnBrk="0" hangingPunct="1">
              <a:lnSpc>
                <a:spcPct val="100000"/>
              </a:lnSpc>
              <a:spcBef>
                <a:spcPts val="100"/>
              </a:spcBef>
              <a:spcAft>
                <a:spcPts val="0"/>
              </a:spcAft>
              <a:buClrTx/>
              <a:buSzTx/>
              <a:buFontTx/>
              <a:buNone/>
              <a:tabLst/>
              <a:defRPr/>
            </a:pPr>
            <a:r>
              <a:rPr kumimoji="0" lang="en-US" sz="699" b="0" i="0" u="none" strike="noStrike" kern="1200" cap="none" spc="0" normalizeH="0" baseline="0" noProof="0" dirty="0">
                <a:ln>
                  <a:noFill/>
                </a:ln>
                <a:solidFill>
                  <a:schemeClr val="tx1"/>
                </a:solidFill>
                <a:effectLst/>
                <a:uLnTx/>
                <a:uFillTx/>
                <a:latin typeface="Verdana"/>
                <a:ea typeface="+mn-ea"/>
              </a:rPr>
              <a:t>©2023</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0" normalizeH="0" baseline="0" noProof="0" dirty="0">
                <a:ln>
                  <a:noFill/>
                </a:ln>
                <a:solidFill>
                  <a:schemeClr val="tx1"/>
                </a:solidFill>
                <a:effectLst/>
                <a:uLnTx/>
                <a:uFillTx/>
                <a:latin typeface="Verdana"/>
                <a:ea typeface="+mn-ea"/>
              </a:rPr>
              <a:t>MGMA.</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0" normalizeH="0" baseline="0" noProof="0" dirty="0">
                <a:ln>
                  <a:noFill/>
                </a:ln>
                <a:solidFill>
                  <a:schemeClr val="tx1"/>
                </a:solidFill>
                <a:effectLst/>
                <a:uLnTx/>
                <a:uFillTx/>
                <a:latin typeface="Verdana"/>
                <a:ea typeface="+mn-ea"/>
              </a:rPr>
              <a:t>All</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0" normalizeH="0" baseline="0" noProof="0" dirty="0">
                <a:ln>
                  <a:noFill/>
                </a:ln>
                <a:solidFill>
                  <a:schemeClr val="tx1"/>
                </a:solidFill>
                <a:effectLst/>
                <a:uLnTx/>
                <a:uFillTx/>
                <a:latin typeface="Verdana"/>
                <a:ea typeface="+mn-ea"/>
              </a:rPr>
              <a:t>rights</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5" normalizeH="0" baseline="0" noProof="0" dirty="0">
                <a:ln>
                  <a:noFill/>
                </a:ln>
                <a:solidFill>
                  <a:schemeClr val="tx1"/>
                </a:solidFill>
                <a:effectLst/>
                <a:uLnTx/>
                <a:uFillTx/>
                <a:latin typeface="Verdana"/>
                <a:ea typeface="+mn-ea"/>
              </a:rPr>
              <a:t>reserved.</a:t>
            </a:r>
          </a:p>
        </p:txBody>
      </p:sp>
      <p:sp>
        <p:nvSpPr>
          <p:cNvPr id="39" name="Text Placeholder 38">
            <a:extLst>
              <a:ext uri="{FF2B5EF4-FFF2-40B4-BE49-F238E27FC236}">
                <a16:creationId xmlns:a16="http://schemas.microsoft.com/office/drawing/2014/main" id="{0DA3F1EC-99BC-4E9F-8C47-B8749E132AD7}"/>
              </a:ext>
            </a:extLst>
          </p:cNvPr>
          <p:cNvSpPr>
            <a:spLocks noGrp="1"/>
          </p:cNvSpPr>
          <p:nvPr>
            <p:ph type="body" sz="quarter" idx="11" hasCustomPrompt="1"/>
          </p:nvPr>
        </p:nvSpPr>
        <p:spPr>
          <a:xfrm>
            <a:off x="457200" y="456636"/>
            <a:ext cx="4732338" cy="208023"/>
          </a:xfrm>
          <a:prstGeom prst="rect">
            <a:avLst/>
          </a:prstGeom>
        </p:spPr>
        <p:txBody>
          <a:bodyPr lIns="0" tIns="0" rIns="0" bIns="0"/>
          <a:lstStyle>
            <a:lvl1pPr>
              <a:lnSpc>
                <a:spcPts val="1398"/>
              </a:lnSpc>
              <a:defRPr sz="1199" b="1" cap="all" baseline="0">
                <a:solidFill>
                  <a:srgbClr val="0E9649"/>
                </a:solidFill>
              </a:defRPr>
            </a:lvl1pPr>
            <a:lvl2pPr marL="456651" marR="0" indent="0" defTabSz="913303" eaLnBrk="1" fontAlgn="auto" latinLnBrk="0" hangingPunct="1">
              <a:lnSpc>
                <a:spcPct val="100000"/>
              </a:lnSpc>
              <a:spcBef>
                <a:spcPts val="0"/>
              </a:spcBef>
              <a:spcAft>
                <a:spcPts val="0"/>
              </a:spcAft>
              <a:buClrTx/>
              <a:buSzTx/>
              <a:buFontTx/>
              <a:buNone/>
              <a:tabLst/>
              <a:defRPr/>
            </a:lvl2pPr>
          </a:lstStyle>
          <a:p>
            <a:pPr lvl="0"/>
            <a:r>
              <a:rPr lang="en-US" dirty="0"/>
              <a:t>USE FOR TABLE, CHARTS OR IMAGES (WITH LOGO)</a:t>
            </a:r>
          </a:p>
        </p:txBody>
      </p:sp>
      <p:sp>
        <p:nvSpPr>
          <p:cNvPr id="8" name="object 21">
            <a:extLst>
              <a:ext uri="{FF2B5EF4-FFF2-40B4-BE49-F238E27FC236}">
                <a16:creationId xmlns:a16="http://schemas.microsoft.com/office/drawing/2014/main" id="{F081FBE8-8AAE-494A-B1FC-BFBBFA1B3D4F}"/>
              </a:ext>
            </a:extLst>
          </p:cNvPr>
          <p:cNvSpPr txBox="1">
            <a:spLocks/>
          </p:cNvSpPr>
          <p:nvPr userDrawn="1"/>
        </p:nvSpPr>
        <p:spPr>
          <a:xfrm>
            <a:off x="7932420" y="4626614"/>
            <a:ext cx="897254" cy="122959"/>
          </a:xfrm>
          <a:prstGeom prst="rect">
            <a:avLst/>
          </a:prstGeom>
        </p:spPr>
        <p:txBody>
          <a:bodyPr vert="horz" wrap="square" lIns="0" tIns="0" rIns="0" bIns="0" rtlCol="0">
            <a:spAutoFit/>
          </a:bodyPr>
          <a:lstStyle>
            <a:defPPr>
              <a:defRPr lang="en-US"/>
            </a:defPPr>
            <a:lvl1pPr marL="0" algn="l" defTabSz="914400" rtl="0" eaLnBrk="1" latinLnBrk="0" hangingPunct="1">
              <a:defRPr sz="800" b="0" i="0" kern="1200">
                <a:solidFill>
                  <a:schemeClr val="tx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r" defTabSz="913303" rtl="0" eaLnBrk="1" fontAlgn="auto" latinLnBrk="0" hangingPunct="1">
              <a:lnSpc>
                <a:spcPct val="100000"/>
              </a:lnSpc>
              <a:spcBef>
                <a:spcPts val="105"/>
              </a:spcBef>
              <a:spcAft>
                <a:spcPts val="0"/>
              </a:spcAft>
              <a:buClrTx/>
              <a:buSzTx/>
              <a:buFontTx/>
              <a:buNone/>
              <a:tabLst/>
              <a:defRPr/>
            </a:pPr>
            <a:r>
              <a:rPr kumimoji="0" lang="en-US" sz="799" b="0" i="0" u="none" strike="noStrike" kern="1200" cap="none" spc="0" normalizeH="0" baseline="0" noProof="0" dirty="0">
                <a:ln>
                  <a:noFill/>
                </a:ln>
                <a:solidFill>
                  <a:prstClr val="black"/>
                </a:solidFill>
                <a:effectLst/>
                <a:uLnTx/>
                <a:uFillTx/>
                <a:latin typeface="Verdana"/>
                <a:ea typeface="+mn-ea"/>
              </a:rPr>
              <a:t>mgma.com</a:t>
            </a:r>
            <a:r>
              <a:rPr kumimoji="0" lang="en-US" sz="799" b="0" i="0" u="none" strike="noStrike" kern="1200" cap="none" spc="-35" normalizeH="0" baseline="0" noProof="0" dirty="0">
                <a:ln>
                  <a:noFill/>
                </a:ln>
                <a:solidFill>
                  <a:prstClr val="black"/>
                </a:solidFill>
                <a:effectLst/>
                <a:uLnTx/>
                <a:uFillTx/>
                <a:latin typeface="Verdana"/>
                <a:ea typeface="+mn-ea"/>
              </a:rPr>
              <a:t> </a:t>
            </a:r>
            <a:r>
              <a:rPr kumimoji="0" lang="en-US" sz="799" b="0" i="0" u="none" strike="noStrike" kern="1200" cap="none" spc="0" normalizeH="0" baseline="0" noProof="0" dirty="0">
                <a:ln>
                  <a:noFill/>
                </a:ln>
                <a:solidFill>
                  <a:prstClr val="black"/>
                </a:solidFill>
                <a:effectLst/>
                <a:uLnTx/>
                <a:uFillTx/>
                <a:latin typeface="Verdana"/>
                <a:ea typeface="+mn-ea"/>
              </a:rPr>
              <a:t>|</a:t>
            </a:r>
            <a:r>
              <a:rPr kumimoji="0" lang="en-US" sz="799" b="0" i="0" u="none" strike="noStrike" kern="1200" cap="none" spc="-50" normalizeH="0" baseline="0" noProof="0" dirty="0">
                <a:ln>
                  <a:noFill/>
                </a:ln>
                <a:solidFill>
                  <a:prstClr val="black"/>
                </a:solidFill>
                <a:effectLst/>
                <a:uLnTx/>
                <a:uFillTx/>
                <a:latin typeface="Verdana"/>
                <a:ea typeface="+mn-ea"/>
              </a:rPr>
              <a:t> </a:t>
            </a:r>
            <a:fld id="{81D60167-4931-47E6-BA6A-407CBD079E47}" type="slidenum">
              <a:rPr kumimoji="0" sz="799" b="1" i="0" u="none" strike="noStrike" kern="1200" cap="none" spc="0" normalizeH="0" baseline="0" noProof="0" smtClean="0">
                <a:ln>
                  <a:noFill/>
                </a:ln>
                <a:solidFill>
                  <a:prstClr val="black"/>
                </a:solidFill>
                <a:effectLst/>
                <a:uLnTx/>
                <a:uFillTx/>
                <a:latin typeface="Verdana"/>
                <a:ea typeface="+mn-ea"/>
              </a:rPr>
              <a:pPr marL="12685" marR="0" lvl="0" indent="0" algn="r" defTabSz="913303" rtl="0" eaLnBrk="1" fontAlgn="auto" latinLnBrk="0" hangingPunct="1">
                <a:lnSpc>
                  <a:spcPct val="100000"/>
                </a:lnSpc>
                <a:spcBef>
                  <a:spcPts val="105"/>
                </a:spcBef>
                <a:spcAft>
                  <a:spcPts val="0"/>
                </a:spcAft>
                <a:buClrTx/>
                <a:buSzTx/>
                <a:buFontTx/>
                <a:buNone/>
                <a:tabLst/>
                <a:defRPr/>
              </a:pPr>
              <a:t>‹#›</a:t>
            </a:fld>
            <a:endParaRPr kumimoji="0" sz="799" b="1" i="0" u="none" strike="noStrike" kern="1200" cap="none" spc="0" normalizeH="0" baseline="0" noProof="0" dirty="0">
              <a:ln>
                <a:noFill/>
              </a:ln>
              <a:solidFill>
                <a:prstClr val="black"/>
              </a:solidFill>
              <a:effectLst/>
              <a:uLnTx/>
              <a:uFillTx/>
              <a:latin typeface="Verdana"/>
              <a:ea typeface="+mn-ea"/>
            </a:endParaRPr>
          </a:p>
        </p:txBody>
      </p:sp>
      <p:sp>
        <p:nvSpPr>
          <p:cNvPr id="9" name="Rectangle 8">
            <a:hlinkClick r:id="rId3"/>
            <a:extLst>
              <a:ext uri="{FF2B5EF4-FFF2-40B4-BE49-F238E27FC236}">
                <a16:creationId xmlns:a16="http://schemas.microsoft.com/office/drawing/2014/main" id="{CCFF4354-B095-4878-A38B-63C18FA81E95}"/>
              </a:ext>
            </a:extLst>
          </p:cNvPr>
          <p:cNvSpPr/>
          <p:nvPr userDrawn="1"/>
        </p:nvSpPr>
        <p:spPr>
          <a:xfrm>
            <a:off x="7848601" y="4647364"/>
            <a:ext cx="685800" cy="1229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Tree>
    <p:extLst>
      <p:ext uri="{BB962C8B-B14F-4D97-AF65-F5344CB8AC3E}">
        <p14:creationId xmlns:p14="http://schemas.microsoft.com/office/powerpoint/2010/main" val="2212007310"/>
      </p:ext>
    </p:extLst>
  </p:cSld>
  <p:clrMapOvr>
    <a:masterClrMapping/>
  </p:clrMapOvr>
  <p:extLst>
    <p:ext uri="{DCECCB84-F9BA-43D5-87BE-67443E8EF086}">
      <p15:sldGuideLst xmlns:p15="http://schemas.microsoft.com/office/powerpoint/2012/main">
        <p15:guide id="1" orient="horz" pos="2918">
          <p15:clr>
            <a:srgbClr val="FBAE40"/>
          </p15:clr>
        </p15:guide>
        <p15:guide id="2" pos="28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 Blank slide without Log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ACE81F-D9DA-4BDD-9CC7-09897A351AF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 y="3"/>
            <a:ext cx="9152568" cy="5143495"/>
          </a:xfrm>
          <a:prstGeom prst="rect">
            <a:avLst/>
          </a:prstGeom>
        </p:spPr>
      </p:pic>
      <p:sp>
        <p:nvSpPr>
          <p:cNvPr id="10" name="Text Placeholder 18">
            <a:extLst>
              <a:ext uri="{FF2B5EF4-FFF2-40B4-BE49-F238E27FC236}">
                <a16:creationId xmlns:a16="http://schemas.microsoft.com/office/drawing/2014/main" id="{B5D2A364-4924-4A65-83ED-0A92D58054F7}"/>
              </a:ext>
            </a:extLst>
          </p:cNvPr>
          <p:cNvSpPr>
            <a:spLocks noGrp="1"/>
          </p:cNvSpPr>
          <p:nvPr>
            <p:ph type="body" sz="quarter" idx="10" hasCustomPrompt="1"/>
          </p:nvPr>
        </p:nvSpPr>
        <p:spPr>
          <a:xfrm>
            <a:off x="7040880" y="4246717"/>
            <a:ext cx="1752600" cy="327050"/>
          </a:xfrm>
          <a:prstGeom prst="rect">
            <a:avLst/>
          </a:prstGeom>
        </p:spPr>
        <p:txBody>
          <a:bodyPr lIns="0" tIns="0" rIns="0" bIns="0"/>
          <a:lstStyle>
            <a:lvl1pPr algn="r">
              <a:lnSpc>
                <a:spcPts val="1099"/>
              </a:lnSpc>
              <a:defRPr sz="999" b="1">
                <a:solidFill>
                  <a:srgbClr val="0E9649"/>
                </a:solidFill>
              </a:defRPr>
            </a:lvl1pPr>
          </a:lstStyle>
          <a:p>
            <a:pPr lvl="0"/>
            <a:r>
              <a:rPr lang="en-US" dirty="0"/>
              <a:t>Department name</a:t>
            </a:r>
            <a:br>
              <a:rPr lang="en-US" dirty="0"/>
            </a:br>
            <a:r>
              <a:rPr lang="en-US" dirty="0"/>
              <a:t>goes here</a:t>
            </a:r>
          </a:p>
        </p:txBody>
      </p:sp>
      <p:sp>
        <p:nvSpPr>
          <p:cNvPr id="15" name="object 8">
            <a:extLst>
              <a:ext uri="{FF2B5EF4-FFF2-40B4-BE49-F238E27FC236}">
                <a16:creationId xmlns:a16="http://schemas.microsoft.com/office/drawing/2014/main" id="{18B23F1A-12E7-41D2-A878-CCEC166B1F32}"/>
              </a:ext>
            </a:extLst>
          </p:cNvPr>
          <p:cNvSpPr txBox="1">
            <a:spLocks/>
          </p:cNvSpPr>
          <p:nvPr userDrawn="1"/>
        </p:nvSpPr>
        <p:spPr>
          <a:xfrm>
            <a:off x="457201" y="4647364"/>
            <a:ext cx="1564005" cy="107589"/>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l" defTabSz="913303" rtl="0" eaLnBrk="1" fontAlgn="auto" latinLnBrk="0" hangingPunct="1">
              <a:lnSpc>
                <a:spcPct val="100000"/>
              </a:lnSpc>
              <a:spcBef>
                <a:spcPts val="100"/>
              </a:spcBef>
              <a:spcAft>
                <a:spcPts val="0"/>
              </a:spcAft>
              <a:buClrTx/>
              <a:buSzTx/>
              <a:buFontTx/>
              <a:buNone/>
              <a:tabLst/>
              <a:defRPr/>
            </a:pPr>
            <a:r>
              <a:rPr kumimoji="0" lang="en-US" sz="699" b="0" i="0" u="none" strike="noStrike" kern="1200" cap="none" spc="0" normalizeH="0" baseline="0" noProof="0" dirty="0">
                <a:ln>
                  <a:noFill/>
                </a:ln>
                <a:solidFill>
                  <a:schemeClr val="tx1"/>
                </a:solidFill>
                <a:effectLst/>
                <a:uLnTx/>
                <a:uFillTx/>
                <a:latin typeface="Verdana"/>
                <a:ea typeface="+mn-ea"/>
              </a:rPr>
              <a:t>©2023</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0" normalizeH="0" baseline="0" noProof="0" dirty="0">
                <a:ln>
                  <a:noFill/>
                </a:ln>
                <a:solidFill>
                  <a:schemeClr val="tx1"/>
                </a:solidFill>
                <a:effectLst/>
                <a:uLnTx/>
                <a:uFillTx/>
                <a:latin typeface="Verdana"/>
                <a:ea typeface="+mn-ea"/>
              </a:rPr>
              <a:t>MGMA.</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0" normalizeH="0" baseline="0" noProof="0" dirty="0">
                <a:ln>
                  <a:noFill/>
                </a:ln>
                <a:solidFill>
                  <a:schemeClr val="tx1"/>
                </a:solidFill>
                <a:effectLst/>
                <a:uLnTx/>
                <a:uFillTx/>
                <a:latin typeface="Verdana"/>
                <a:ea typeface="+mn-ea"/>
              </a:rPr>
              <a:t>All</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0" normalizeH="0" baseline="0" noProof="0" dirty="0">
                <a:ln>
                  <a:noFill/>
                </a:ln>
                <a:solidFill>
                  <a:schemeClr val="tx1"/>
                </a:solidFill>
                <a:effectLst/>
                <a:uLnTx/>
                <a:uFillTx/>
                <a:latin typeface="Verdana"/>
                <a:ea typeface="+mn-ea"/>
              </a:rPr>
              <a:t>rights</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5" normalizeH="0" baseline="0" noProof="0" dirty="0">
                <a:ln>
                  <a:noFill/>
                </a:ln>
                <a:solidFill>
                  <a:schemeClr val="tx1"/>
                </a:solidFill>
                <a:effectLst/>
                <a:uLnTx/>
                <a:uFillTx/>
                <a:latin typeface="Verdana"/>
                <a:ea typeface="+mn-ea"/>
              </a:rPr>
              <a:t>reserved.</a:t>
            </a:r>
          </a:p>
        </p:txBody>
      </p:sp>
      <p:sp>
        <p:nvSpPr>
          <p:cNvPr id="39" name="Text Placeholder 38">
            <a:extLst>
              <a:ext uri="{FF2B5EF4-FFF2-40B4-BE49-F238E27FC236}">
                <a16:creationId xmlns:a16="http://schemas.microsoft.com/office/drawing/2014/main" id="{0DA3F1EC-99BC-4E9F-8C47-B8749E132AD7}"/>
              </a:ext>
            </a:extLst>
          </p:cNvPr>
          <p:cNvSpPr>
            <a:spLocks noGrp="1"/>
          </p:cNvSpPr>
          <p:nvPr>
            <p:ph type="body" sz="quarter" idx="11" hasCustomPrompt="1"/>
          </p:nvPr>
        </p:nvSpPr>
        <p:spPr>
          <a:xfrm>
            <a:off x="457200" y="456636"/>
            <a:ext cx="4732338" cy="208023"/>
          </a:xfrm>
          <a:prstGeom prst="rect">
            <a:avLst/>
          </a:prstGeom>
        </p:spPr>
        <p:txBody>
          <a:bodyPr lIns="0" tIns="0" rIns="0" bIns="0"/>
          <a:lstStyle>
            <a:lvl1pPr>
              <a:lnSpc>
                <a:spcPts val="1398"/>
              </a:lnSpc>
              <a:defRPr sz="1199" b="1" cap="all" baseline="0">
                <a:solidFill>
                  <a:srgbClr val="0E9649"/>
                </a:solidFill>
              </a:defRPr>
            </a:lvl1pPr>
            <a:lvl2pPr marL="456651" marR="0" indent="0" defTabSz="913303" eaLnBrk="1" fontAlgn="auto" latinLnBrk="0" hangingPunct="1">
              <a:lnSpc>
                <a:spcPct val="100000"/>
              </a:lnSpc>
              <a:spcBef>
                <a:spcPts val="0"/>
              </a:spcBef>
              <a:spcAft>
                <a:spcPts val="0"/>
              </a:spcAft>
              <a:buClrTx/>
              <a:buSzTx/>
              <a:buFontTx/>
              <a:buNone/>
              <a:tabLst/>
              <a:defRPr/>
            </a:lvl2pPr>
          </a:lstStyle>
          <a:p>
            <a:pPr lvl="0"/>
            <a:r>
              <a:rPr lang="en-US" dirty="0"/>
              <a:t>USE FOR TABLE, CHARTS OR IMAGES (WITH LOGO)</a:t>
            </a:r>
          </a:p>
        </p:txBody>
      </p:sp>
      <p:sp>
        <p:nvSpPr>
          <p:cNvPr id="8" name="object 21">
            <a:extLst>
              <a:ext uri="{FF2B5EF4-FFF2-40B4-BE49-F238E27FC236}">
                <a16:creationId xmlns:a16="http://schemas.microsoft.com/office/drawing/2014/main" id="{B616A778-C100-4FC1-96CA-37E593CC33D5}"/>
              </a:ext>
            </a:extLst>
          </p:cNvPr>
          <p:cNvSpPr txBox="1">
            <a:spLocks/>
          </p:cNvSpPr>
          <p:nvPr userDrawn="1"/>
        </p:nvSpPr>
        <p:spPr>
          <a:xfrm>
            <a:off x="7932420" y="4626614"/>
            <a:ext cx="897254" cy="122959"/>
          </a:xfrm>
          <a:prstGeom prst="rect">
            <a:avLst/>
          </a:prstGeom>
        </p:spPr>
        <p:txBody>
          <a:bodyPr vert="horz" wrap="square" lIns="0" tIns="0" rIns="0" bIns="0" rtlCol="0">
            <a:spAutoFit/>
          </a:bodyPr>
          <a:lstStyle>
            <a:defPPr>
              <a:defRPr lang="en-US"/>
            </a:defPPr>
            <a:lvl1pPr marL="0" algn="l" defTabSz="914400" rtl="0" eaLnBrk="1" latinLnBrk="0" hangingPunct="1">
              <a:defRPr sz="800" b="0" i="0" kern="1200">
                <a:solidFill>
                  <a:schemeClr val="tx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r" defTabSz="913303" rtl="0" eaLnBrk="1" fontAlgn="auto" latinLnBrk="0" hangingPunct="1">
              <a:lnSpc>
                <a:spcPct val="100000"/>
              </a:lnSpc>
              <a:spcBef>
                <a:spcPts val="105"/>
              </a:spcBef>
              <a:spcAft>
                <a:spcPts val="0"/>
              </a:spcAft>
              <a:buClrTx/>
              <a:buSzTx/>
              <a:buFontTx/>
              <a:buNone/>
              <a:tabLst/>
              <a:defRPr/>
            </a:pPr>
            <a:r>
              <a:rPr kumimoji="0" lang="en-US" sz="799" b="0" i="0" u="none" strike="noStrike" kern="1200" cap="none" spc="0" normalizeH="0" baseline="0" noProof="0" dirty="0">
                <a:ln>
                  <a:noFill/>
                </a:ln>
                <a:solidFill>
                  <a:prstClr val="black"/>
                </a:solidFill>
                <a:effectLst/>
                <a:uLnTx/>
                <a:uFillTx/>
                <a:latin typeface="Verdana"/>
                <a:ea typeface="+mn-ea"/>
              </a:rPr>
              <a:t>mgma.com</a:t>
            </a:r>
            <a:r>
              <a:rPr kumimoji="0" lang="en-US" sz="799" b="0" i="0" u="none" strike="noStrike" kern="1200" cap="none" spc="-35" normalizeH="0" baseline="0" noProof="0" dirty="0">
                <a:ln>
                  <a:noFill/>
                </a:ln>
                <a:solidFill>
                  <a:prstClr val="black"/>
                </a:solidFill>
                <a:effectLst/>
                <a:uLnTx/>
                <a:uFillTx/>
                <a:latin typeface="Verdana"/>
                <a:ea typeface="+mn-ea"/>
              </a:rPr>
              <a:t> </a:t>
            </a:r>
            <a:r>
              <a:rPr kumimoji="0" lang="en-US" sz="799" b="0" i="0" u="none" strike="noStrike" kern="1200" cap="none" spc="0" normalizeH="0" baseline="0" noProof="0" dirty="0">
                <a:ln>
                  <a:noFill/>
                </a:ln>
                <a:solidFill>
                  <a:prstClr val="black"/>
                </a:solidFill>
                <a:effectLst/>
                <a:uLnTx/>
                <a:uFillTx/>
                <a:latin typeface="Verdana"/>
                <a:ea typeface="+mn-ea"/>
              </a:rPr>
              <a:t>|</a:t>
            </a:r>
            <a:r>
              <a:rPr kumimoji="0" lang="en-US" sz="799" b="0" i="0" u="none" strike="noStrike" kern="1200" cap="none" spc="-50" normalizeH="0" baseline="0" noProof="0" dirty="0">
                <a:ln>
                  <a:noFill/>
                </a:ln>
                <a:solidFill>
                  <a:prstClr val="black"/>
                </a:solidFill>
                <a:effectLst/>
                <a:uLnTx/>
                <a:uFillTx/>
                <a:latin typeface="Verdana"/>
                <a:ea typeface="+mn-ea"/>
              </a:rPr>
              <a:t> </a:t>
            </a:r>
            <a:fld id="{81D60167-4931-47E6-BA6A-407CBD079E47}" type="slidenum">
              <a:rPr kumimoji="0" sz="799" b="1" i="0" u="none" strike="noStrike" kern="1200" cap="none" spc="0" normalizeH="0" baseline="0" noProof="0" smtClean="0">
                <a:ln>
                  <a:noFill/>
                </a:ln>
                <a:solidFill>
                  <a:prstClr val="black"/>
                </a:solidFill>
                <a:effectLst/>
                <a:uLnTx/>
                <a:uFillTx/>
                <a:latin typeface="Verdana"/>
                <a:ea typeface="+mn-ea"/>
              </a:rPr>
              <a:pPr marL="12685" marR="0" lvl="0" indent="0" algn="r" defTabSz="913303" rtl="0" eaLnBrk="1" fontAlgn="auto" latinLnBrk="0" hangingPunct="1">
                <a:lnSpc>
                  <a:spcPct val="100000"/>
                </a:lnSpc>
                <a:spcBef>
                  <a:spcPts val="105"/>
                </a:spcBef>
                <a:spcAft>
                  <a:spcPts val="0"/>
                </a:spcAft>
                <a:buClrTx/>
                <a:buSzTx/>
                <a:buFontTx/>
                <a:buNone/>
                <a:tabLst/>
                <a:defRPr/>
              </a:pPr>
              <a:t>‹#›</a:t>
            </a:fld>
            <a:endParaRPr kumimoji="0" sz="799" b="1" i="0" u="none" strike="noStrike" kern="1200" cap="none" spc="0" normalizeH="0" baseline="0" noProof="0" dirty="0">
              <a:ln>
                <a:noFill/>
              </a:ln>
              <a:solidFill>
                <a:prstClr val="black"/>
              </a:solidFill>
              <a:effectLst/>
              <a:uLnTx/>
              <a:uFillTx/>
              <a:latin typeface="Verdana"/>
              <a:ea typeface="+mn-ea"/>
            </a:endParaRPr>
          </a:p>
        </p:txBody>
      </p:sp>
      <p:sp>
        <p:nvSpPr>
          <p:cNvPr id="9" name="Rectangle 8">
            <a:hlinkClick r:id="rId3"/>
            <a:extLst>
              <a:ext uri="{FF2B5EF4-FFF2-40B4-BE49-F238E27FC236}">
                <a16:creationId xmlns:a16="http://schemas.microsoft.com/office/drawing/2014/main" id="{7D8B28EE-2219-458A-9C01-7965AF124BF8}"/>
              </a:ext>
            </a:extLst>
          </p:cNvPr>
          <p:cNvSpPr/>
          <p:nvPr userDrawn="1"/>
        </p:nvSpPr>
        <p:spPr>
          <a:xfrm>
            <a:off x="7848601" y="4647364"/>
            <a:ext cx="685800" cy="1229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Tree>
    <p:extLst>
      <p:ext uri="{BB962C8B-B14F-4D97-AF65-F5344CB8AC3E}">
        <p14:creationId xmlns:p14="http://schemas.microsoft.com/office/powerpoint/2010/main" val="4081326841"/>
      </p:ext>
    </p:extLst>
  </p:cSld>
  <p:clrMapOvr>
    <a:masterClrMapping/>
  </p:clrMapOvr>
  <p:extLst>
    <p:ext uri="{DCECCB84-F9BA-43D5-87BE-67443E8EF086}">
      <p15:sldGuideLst xmlns:p15="http://schemas.microsoft.com/office/powerpoint/2012/main">
        <p15:guide id="1" orient="horz" pos="2918">
          <p15:clr>
            <a:srgbClr val="FBAE40"/>
          </p15:clr>
        </p15:guide>
        <p15:guide id="2" pos="28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 Generic Cover Layout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A7F60B-3379-4863-AECF-6977D5EF93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1"/>
            <a:ext cx="9152575" cy="5143499"/>
          </a:xfrm>
          <a:prstGeom prst="rect">
            <a:avLst/>
          </a:prstGeom>
        </p:spPr>
      </p:pic>
      <p:sp>
        <p:nvSpPr>
          <p:cNvPr id="6" name="Text Placeholder 8">
            <a:extLst>
              <a:ext uri="{FF2B5EF4-FFF2-40B4-BE49-F238E27FC236}">
                <a16:creationId xmlns:a16="http://schemas.microsoft.com/office/drawing/2014/main" id="{2768E843-1C2E-4275-9C27-20C544A6F2CD}"/>
              </a:ext>
            </a:extLst>
          </p:cNvPr>
          <p:cNvSpPr>
            <a:spLocks noGrp="1"/>
          </p:cNvSpPr>
          <p:nvPr>
            <p:ph type="body" sz="quarter" idx="13" hasCustomPrompt="1"/>
          </p:nvPr>
        </p:nvSpPr>
        <p:spPr>
          <a:xfrm>
            <a:off x="457200" y="3637235"/>
            <a:ext cx="4876800" cy="756020"/>
          </a:xfrm>
          <a:prstGeom prst="rect">
            <a:avLst/>
          </a:prstGeom>
        </p:spPr>
        <p:txBody>
          <a:bodyPr lIns="0" tIns="0" rIns="0" bIns="0" anchor="t" anchorCtr="0"/>
          <a:lstStyle>
            <a:lvl1pPr>
              <a:lnSpc>
                <a:spcPts val="3196"/>
              </a:lnSpc>
              <a:defRPr sz="2996" b="1" cap="all" baseline="0">
                <a:solidFill>
                  <a:schemeClr val="bg1"/>
                </a:solidFill>
                <a:latin typeface="Verdana" panose="020B0604030504040204" pitchFamily="34" charset="0"/>
                <a:ea typeface="Verdana" panose="020B0604030504040204" pitchFamily="34" charset="0"/>
              </a:defRPr>
            </a:lvl1pPr>
          </a:lstStyle>
          <a:p>
            <a:pPr lvl="0"/>
            <a:r>
              <a:rPr lang="en-US" dirty="0"/>
              <a:t>ENTER </a:t>
            </a:r>
            <a:br>
              <a:rPr lang="en-US" dirty="0"/>
            </a:br>
            <a:r>
              <a:rPr lang="en-US" dirty="0"/>
              <a:t>TITLE HERE</a:t>
            </a:r>
          </a:p>
        </p:txBody>
      </p:sp>
      <p:sp>
        <p:nvSpPr>
          <p:cNvPr id="7" name="object 8">
            <a:extLst>
              <a:ext uri="{FF2B5EF4-FFF2-40B4-BE49-F238E27FC236}">
                <a16:creationId xmlns:a16="http://schemas.microsoft.com/office/drawing/2014/main" id="{068BDB21-99AB-423D-97FD-FA54A9384BB6}"/>
              </a:ext>
            </a:extLst>
          </p:cNvPr>
          <p:cNvSpPr txBox="1">
            <a:spLocks/>
          </p:cNvSpPr>
          <p:nvPr userDrawn="1"/>
        </p:nvSpPr>
        <p:spPr>
          <a:xfrm>
            <a:off x="7162801" y="4647364"/>
            <a:ext cx="1564005" cy="107589"/>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r" defTabSz="913303" rtl="0" eaLnBrk="1" fontAlgn="auto" latinLnBrk="0" hangingPunct="1">
              <a:lnSpc>
                <a:spcPct val="100000"/>
              </a:lnSpc>
              <a:spcBef>
                <a:spcPts val="100"/>
              </a:spcBef>
              <a:spcAft>
                <a:spcPts val="0"/>
              </a:spcAft>
              <a:buClrTx/>
              <a:buSzTx/>
              <a:buFontTx/>
              <a:buNone/>
              <a:tabLst/>
              <a:defRPr/>
            </a:pPr>
            <a:r>
              <a:rPr kumimoji="0" lang="en-US" sz="699" b="0" i="0" u="none" strike="noStrike" kern="1200" cap="none" spc="0" normalizeH="0" baseline="0" noProof="0" dirty="0">
                <a:ln>
                  <a:noFill/>
                </a:ln>
                <a:solidFill>
                  <a:prstClr val="white"/>
                </a:solidFill>
                <a:effectLst/>
                <a:uLnTx/>
                <a:uFillTx/>
                <a:latin typeface="Verdana"/>
                <a:ea typeface="+mn-ea"/>
              </a:rPr>
              <a:t>©2023</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MGMA.</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All</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rights</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5" normalizeH="0" baseline="0" noProof="0" dirty="0">
                <a:ln>
                  <a:noFill/>
                </a:ln>
                <a:solidFill>
                  <a:prstClr val="white"/>
                </a:solidFill>
                <a:effectLst/>
                <a:uLnTx/>
                <a:uFillTx/>
                <a:latin typeface="Verdana"/>
                <a:ea typeface="+mn-ea"/>
              </a:rPr>
              <a:t>reserved.</a:t>
            </a:r>
          </a:p>
        </p:txBody>
      </p:sp>
      <p:sp>
        <p:nvSpPr>
          <p:cNvPr id="10" name="Text Placeholder 8">
            <a:extLst>
              <a:ext uri="{FF2B5EF4-FFF2-40B4-BE49-F238E27FC236}">
                <a16:creationId xmlns:a16="http://schemas.microsoft.com/office/drawing/2014/main" id="{270D498C-21C1-4BDE-976E-FDD090DDCA72}"/>
              </a:ext>
            </a:extLst>
          </p:cNvPr>
          <p:cNvSpPr>
            <a:spLocks noGrp="1"/>
          </p:cNvSpPr>
          <p:nvPr>
            <p:ph type="body" sz="quarter" idx="14" hasCustomPrompt="1"/>
          </p:nvPr>
        </p:nvSpPr>
        <p:spPr>
          <a:xfrm>
            <a:off x="457200" y="4475035"/>
            <a:ext cx="4876800" cy="398572"/>
          </a:xfrm>
          <a:prstGeom prst="rect">
            <a:avLst/>
          </a:prstGeom>
        </p:spPr>
        <p:txBody>
          <a:bodyPr lIns="0" tIns="0" rIns="0" bIns="0" anchor="t" anchorCtr="0"/>
          <a:lstStyle>
            <a:lvl1pPr>
              <a:lnSpc>
                <a:spcPts val="1598"/>
              </a:lnSpc>
              <a:defRPr sz="1398" b="1" cap="all" baseline="0">
                <a:solidFill>
                  <a:schemeClr val="bg1"/>
                </a:solidFill>
                <a:latin typeface="Verdana" panose="020B0604030504040204" pitchFamily="34" charset="0"/>
                <a:ea typeface="Verdana" panose="020B0604030504040204" pitchFamily="34" charset="0"/>
              </a:defRPr>
            </a:lvl1pPr>
          </a:lstStyle>
          <a:p>
            <a:pPr lvl="0"/>
            <a:r>
              <a:rPr lang="en-US" dirty="0"/>
              <a:t>Department name goes here | MONTH 2022</a:t>
            </a:r>
          </a:p>
        </p:txBody>
      </p:sp>
    </p:spTree>
    <p:extLst>
      <p:ext uri="{BB962C8B-B14F-4D97-AF65-F5344CB8AC3E}">
        <p14:creationId xmlns:p14="http://schemas.microsoft.com/office/powerpoint/2010/main" val="2265538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 Generic Cover Layout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A7F60B-3379-4863-AECF-6977D5EF93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0"/>
            <a:ext cx="9152575" cy="5143498"/>
          </a:xfrm>
          <a:prstGeom prst="rect">
            <a:avLst/>
          </a:prstGeom>
        </p:spPr>
      </p:pic>
      <p:sp>
        <p:nvSpPr>
          <p:cNvPr id="6" name="Text Placeholder 8">
            <a:extLst>
              <a:ext uri="{FF2B5EF4-FFF2-40B4-BE49-F238E27FC236}">
                <a16:creationId xmlns:a16="http://schemas.microsoft.com/office/drawing/2014/main" id="{2768E843-1C2E-4275-9C27-20C544A6F2CD}"/>
              </a:ext>
            </a:extLst>
          </p:cNvPr>
          <p:cNvSpPr>
            <a:spLocks noGrp="1"/>
          </p:cNvSpPr>
          <p:nvPr>
            <p:ph type="body" sz="quarter" idx="13" hasCustomPrompt="1"/>
          </p:nvPr>
        </p:nvSpPr>
        <p:spPr>
          <a:xfrm>
            <a:off x="457200" y="3637235"/>
            <a:ext cx="4876800" cy="756020"/>
          </a:xfrm>
          <a:prstGeom prst="rect">
            <a:avLst/>
          </a:prstGeom>
        </p:spPr>
        <p:txBody>
          <a:bodyPr lIns="0" tIns="0" rIns="0" bIns="0" anchor="t" anchorCtr="0"/>
          <a:lstStyle>
            <a:lvl1pPr>
              <a:lnSpc>
                <a:spcPts val="3196"/>
              </a:lnSpc>
              <a:defRPr sz="2996" b="1" cap="all" baseline="0">
                <a:solidFill>
                  <a:schemeClr val="bg1"/>
                </a:solidFill>
                <a:latin typeface="Verdana" panose="020B0604030504040204" pitchFamily="34" charset="0"/>
                <a:ea typeface="Verdana" panose="020B0604030504040204" pitchFamily="34" charset="0"/>
              </a:defRPr>
            </a:lvl1pPr>
          </a:lstStyle>
          <a:p>
            <a:pPr lvl="0"/>
            <a:r>
              <a:rPr lang="en-US" dirty="0"/>
              <a:t>ENTER </a:t>
            </a:r>
            <a:br>
              <a:rPr lang="en-US" dirty="0"/>
            </a:br>
            <a:r>
              <a:rPr lang="en-US" dirty="0"/>
              <a:t>TITLE HERE</a:t>
            </a:r>
          </a:p>
        </p:txBody>
      </p:sp>
      <p:sp>
        <p:nvSpPr>
          <p:cNvPr id="7" name="object 8">
            <a:extLst>
              <a:ext uri="{FF2B5EF4-FFF2-40B4-BE49-F238E27FC236}">
                <a16:creationId xmlns:a16="http://schemas.microsoft.com/office/drawing/2014/main" id="{068BDB21-99AB-423D-97FD-FA54A9384BB6}"/>
              </a:ext>
            </a:extLst>
          </p:cNvPr>
          <p:cNvSpPr txBox="1">
            <a:spLocks/>
          </p:cNvSpPr>
          <p:nvPr userDrawn="1"/>
        </p:nvSpPr>
        <p:spPr>
          <a:xfrm>
            <a:off x="7162801" y="4647364"/>
            <a:ext cx="1564005" cy="107589"/>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r" defTabSz="913303" rtl="0" eaLnBrk="1" fontAlgn="auto" latinLnBrk="0" hangingPunct="1">
              <a:lnSpc>
                <a:spcPct val="100000"/>
              </a:lnSpc>
              <a:spcBef>
                <a:spcPts val="100"/>
              </a:spcBef>
              <a:spcAft>
                <a:spcPts val="0"/>
              </a:spcAft>
              <a:buClrTx/>
              <a:buSzTx/>
              <a:buFontTx/>
              <a:buNone/>
              <a:tabLst/>
              <a:defRPr/>
            </a:pPr>
            <a:r>
              <a:rPr kumimoji="0" lang="en-US" sz="699" b="0" i="0" u="none" strike="noStrike" kern="1200" cap="none" spc="0" normalizeH="0" baseline="0" noProof="0" dirty="0">
                <a:ln>
                  <a:noFill/>
                </a:ln>
                <a:solidFill>
                  <a:prstClr val="white"/>
                </a:solidFill>
                <a:effectLst/>
                <a:uLnTx/>
                <a:uFillTx/>
                <a:latin typeface="Verdana"/>
                <a:ea typeface="+mn-ea"/>
              </a:rPr>
              <a:t>©2023</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MGMA.</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All</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rights</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5" normalizeH="0" baseline="0" noProof="0" dirty="0">
                <a:ln>
                  <a:noFill/>
                </a:ln>
                <a:solidFill>
                  <a:prstClr val="white"/>
                </a:solidFill>
                <a:effectLst/>
                <a:uLnTx/>
                <a:uFillTx/>
                <a:latin typeface="Verdana"/>
                <a:ea typeface="+mn-ea"/>
              </a:rPr>
              <a:t>reserved.</a:t>
            </a:r>
          </a:p>
        </p:txBody>
      </p:sp>
      <p:sp>
        <p:nvSpPr>
          <p:cNvPr id="10" name="Text Placeholder 8">
            <a:extLst>
              <a:ext uri="{FF2B5EF4-FFF2-40B4-BE49-F238E27FC236}">
                <a16:creationId xmlns:a16="http://schemas.microsoft.com/office/drawing/2014/main" id="{270D498C-21C1-4BDE-976E-FDD090DDCA72}"/>
              </a:ext>
            </a:extLst>
          </p:cNvPr>
          <p:cNvSpPr>
            <a:spLocks noGrp="1"/>
          </p:cNvSpPr>
          <p:nvPr>
            <p:ph type="body" sz="quarter" idx="14" hasCustomPrompt="1"/>
          </p:nvPr>
        </p:nvSpPr>
        <p:spPr>
          <a:xfrm>
            <a:off x="457200" y="4475035"/>
            <a:ext cx="4876800" cy="398572"/>
          </a:xfrm>
          <a:prstGeom prst="rect">
            <a:avLst/>
          </a:prstGeom>
        </p:spPr>
        <p:txBody>
          <a:bodyPr lIns="0" tIns="0" rIns="0" bIns="0" anchor="t" anchorCtr="0"/>
          <a:lstStyle>
            <a:lvl1pPr>
              <a:lnSpc>
                <a:spcPts val="1598"/>
              </a:lnSpc>
              <a:defRPr sz="1398" b="1" cap="all" baseline="0">
                <a:solidFill>
                  <a:schemeClr val="bg1"/>
                </a:solidFill>
                <a:latin typeface="Verdana" panose="020B0604030504040204" pitchFamily="34" charset="0"/>
                <a:ea typeface="Verdana" panose="020B0604030504040204" pitchFamily="34" charset="0"/>
              </a:defRPr>
            </a:lvl1pPr>
          </a:lstStyle>
          <a:p>
            <a:pPr lvl="0"/>
            <a:r>
              <a:rPr lang="en-US" dirty="0"/>
              <a:t>Department name goes here | MONTH 2022</a:t>
            </a:r>
          </a:p>
        </p:txBody>
      </p:sp>
    </p:spTree>
    <p:extLst>
      <p:ext uri="{BB962C8B-B14F-4D97-AF65-F5344CB8AC3E}">
        <p14:creationId xmlns:p14="http://schemas.microsoft.com/office/powerpoint/2010/main" val="15429258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 Generic Cover Layout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A7F60B-3379-4863-AECF-6977D5EF93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 y="0"/>
            <a:ext cx="9152573" cy="5143498"/>
          </a:xfrm>
          <a:prstGeom prst="rect">
            <a:avLst/>
          </a:prstGeom>
        </p:spPr>
      </p:pic>
      <p:sp>
        <p:nvSpPr>
          <p:cNvPr id="6" name="Text Placeholder 8">
            <a:extLst>
              <a:ext uri="{FF2B5EF4-FFF2-40B4-BE49-F238E27FC236}">
                <a16:creationId xmlns:a16="http://schemas.microsoft.com/office/drawing/2014/main" id="{2768E843-1C2E-4275-9C27-20C544A6F2CD}"/>
              </a:ext>
            </a:extLst>
          </p:cNvPr>
          <p:cNvSpPr>
            <a:spLocks noGrp="1"/>
          </p:cNvSpPr>
          <p:nvPr>
            <p:ph type="body" sz="quarter" idx="13" hasCustomPrompt="1"/>
          </p:nvPr>
        </p:nvSpPr>
        <p:spPr>
          <a:xfrm>
            <a:off x="457200" y="3637235"/>
            <a:ext cx="4876800" cy="756020"/>
          </a:xfrm>
          <a:prstGeom prst="rect">
            <a:avLst/>
          </a:prstGeom>
        </p:spPr>
        <p:txBody>
          <a:bodyPr lIns="0" tIns="0" rIns="0" bIns="0" anchor="t" anchorCtr="0"/>
          <a:lstStyle>
            <a:lvl1pPr>
              <a:lnSpc>
                <a:spcPts val="3196"/>
              </a:lnSpc>
              <a:defRPr sz="2996" b="1" cap="all" baseline="0">
                <a:solidFill>
                  <a:schemeClr val="bg1"/>
                </a:solidFill>
                <a:latin typeface="Verdana" panose="020B0604030504040204" pitchFamily="34" charset="0"/>
                <a:ea typeface="Verdana" panose="020B0604030504040204" pitchFamily="34" charset="0"/>
              </a:defRPr>
            </a:lvl1pPr>
          </a:lstStyle>
          <a:p>
            <a:pPr lvl="0"/>
            <a:r>
              <a:rPr lang="en-US" dirty="0"/>
              <a:t>ENTER </a:t>
            </a:r>
            <a:br>
              <a:rPr lang="en-US" dirty="0"/>
            </a:br>
            <a:r>
              <a:rPr lang="en-US" dirty="0"/>
              <a:t>TITLE HERE</a:t>
            </a:r>
          </a:p>
        </p:txBody>
      </p:sp>
      <p:sp>
        <p:nvSpPr>
          <p:cNvPr id="7" name="object 8">
            <a:extLst>
              <a:ext uri="{FF2B5EF4-FFF2-40B4-BE49-F238E27FC236}">
                <a16:creationId xmlns:a16="http://schemas.microsoft.com/office/drawing/2014/main" id="{068BDB21-99AB-423D-97FD-FA54A9384BB6}"/>
              </a:ext>
            </a:extLst>
          </p:cNvPr>
          <p:cNvSpPr txBox="1">
            <a:spLocks/>
          </p:cNvSpPr>
          <p:nvPr userDrawn="1"/>
        </p:nvSpPr>
        <p:spPr>
          <a:xfrm>
            <a:off x="7162801" y="4647364"/>
            <a:ext cx="1564005" cy="107589"/>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r" defTabSz="913303" rtl="0" eaLnBrk="1" fontAlgn="auto" latinLnBrk="0" hangingPunct="1">
              <a:lnSpc>
                <a:spcPct val="100000"/>
              </a:lnSpc>
              <a:spcBef>
                <a:spcPts val="100"/>
              </a:spcBef>
              <a:spcAft>
                <a:spcPts val="0"/>
              </a:spcAft>
              <a:buClrTx/>
              <a:buSzTx/>
              <a:buFontTx/>
              <a:buNone/>
              <a:tabLst/>
              <a:defRPr/>
            </a:pPr>
            <a:r>
              <a:rPr kumimoji="0" lang="en-US" sz="699" b="0" i="0" u="none" strike="noStrike" kern="1200" cap="none" spc="0" normalizeH="0" baseline="0" noProof="0" dirty="0">
                <a:ln>
                  <a:noFill/>
                </a:ln>
                <a:solidFill>
                  <a:prstClr val="white"/>
                </a:solidFill>
                <a:effectLst/>
                <a:uLnTx/>
                <a:uFillTx/>
                <a:latin typeface="Verdana"/>
                <a:ea typeface="+mn-ea"/>
              </a:rPr>
              <a:t>©2023</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MGMA.</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All</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rights</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5" normalizeH="0" baseline="0" noProof="0" dirty="0">
                <a:ln>
                  <a:noFill/>
                </a:ln>
                <a:solidFill>
                  <a:prstClr val="white"/>
                </a:solidFill>
                <a:effectLst/>
                <a:uLnTx/>
                <a:uFillTx/>
                <a:latin typeface="Verdana"/>
                <a:ea typeface="+mn-ea"/>
              </a:rPr>
              <a:t>reserved.</a:t>
            </a:r>
          </a:p>
        </p:txBody>
      </p:sp>
      <p:sp>
        <p:nvSpPr>
          <p:cNvPr id="10" name="Text Placeholder 8">
            <a:extLst>
              <a:ext uri="{FF2B5EF4-FFF2-40B4-BE49-F238E27FC236}">
                <a16:creationId xmlns:a16="http://schemas.microsoft.com/office/drawing/2014/main" id="{270D498C-21C1-4BDE-976E-FDD090DDCA72}"/>
              </a:ext>
            </a:extLst>
          </p:cNvPr>
          <p:cNvSpPr>
            <a:spLocks noGrp="1"/>
          </p:cNvSpPr>
          <p:nvPr>
            <p:ph type="body" sz="quarter" idx="14" hasCustomPrompt="1"/>
          </p:nvPr>
        </p:nvSpPr>
        <p:spPr>
          <a:xfrm>
            <a:off x="457200" y="4475035"/>
            <a:ext cx="4876800" cy="398572"/>
          </a:xfrm>
          <a:prstGeom prst="rect">
            <a:avLst/>
          </a:prstGeom>
        </p:spPr>
        <p:txBody>
          <a:bodyPr lIns="0" tIns="0" rIns="0" bIns="0" anchor="t" anchorCtr="0"/>
          <a:lstStyle>
            <a:lvl1pPr>
              <a:lnSpc>
                <a:spcPts val="1598"/>
              </a:lnSpc>
              <a:defRPr sz="1398" b="1" cap="all" baseline="0">
                <a:solidFill>
                  <a:schemeClr val="bg1"/>
                </a:solidFill>
                <a:latin typeface="Verdana" panose="020B0604030504040204" pitchFamily="34" charset="0"/>
                <a:ea typeface="Verdana" panose="020B0604030504040204" pitchFamily="34" charset="0"/>
              </a:defRPr>
            </a:lvl1pPr>
          </a:lstStyle>
          <a:p>
            <a:pPr lvl="0"/>
            <a:r>
              <a:rPr lang="en-US" dirty="0"/>
              <a:t>Department name goes here | MONTH 2022</a:t>
            </a:r>
          </a:p>
        </p:txBody>
      </p:sp>
    </p:spTree>
    <p:extLst>
      <p:ext uri="{BB962C8B-B14F-4D97-AF65-F5344CB8AC3E}">
        <p14:creationId xmlns:p14="http://schemas.microsoft.com/office/powerpoint/2010/main" val="16174425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 Generic Cover Layout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A7F60B-3379-4863-AECF-6977D5EF93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 y="1"/>
            <a:ext cx="9152573" cy="5143497"/>
          </a:xfrm>
          <a:prstGeom prst="rect">
            <a:avLst/>
          </a:prstGeom>
        </p:spPr>
      </p:pic>
      <p:sp>
        <p:nvSpPr>
          <p:cNvPr id="6" name="Text Placeholder 8">
            <a:extLst>
              <a:ext uri="{FF2B5EF4-FFF2-40B4-BE49-F238E27FC236}">
                <a16:creationId xmlns:a16="http://schemas.microsoft.com/office/drawing/2014/main" id="{2768E843-1C2E-4275-9C27-20C544A6F2CD}"/>
              </a:ext>
            </a:extLst>
          </p:cNvPr>
          <p:cNvSpPr>
            <a:spLocks noGrp="1"/>
          </p:cNvSpPr>
          <p:nvPr>
            <p:ph type="body" sz="quarter" idx="13" hasCustomPrompt="1"/>
          </p:nvPr>
        </p:nvSpPr>
        <p:spPr>
          <a:xfrm>
            <a:off x="457200" y="3637235"/>
            <a:ext cx="4876800" cy="756020"/>
          </a:xfrm>
          <a:prstGeom prst="rect">
            <a:avLst/>
          </a:prstGeom>
        </p:spPr>
        <p:txBody>
          <a:bodyPr lIns="0" tIns="0" rIns="0" bIns="0" anchor="t" anchorCtr="0"/>
          <a:lstStyle>
            <a:lvl1pPr>
              <a:lnSpc>
                <a:spcPts val="3196"/>
              </a:lnSpc>
              <a:defRPr sz="2996" b="1" cap="all" baseline="0">
                <a:solidFill>
                  <a:schemeClr val="bg1"/>
                </a:solidFill>
                <a:latin typeface="Verdana" panose="020B0604030504040204" pitchFamily="34" charset="0"/>
                <a:ea typeface="Verdana" panose="020B0604030504040204" pitchFamily="34" charset="0"/>
              </a:defRPr>
            </a:lvl1pPr>
          </a:lstStyle>
          <a:p>
            <a:pPr lvl="0"/>
            <a:r>
              <a:rPr lang="en-US" dirty="0"/>
              <a:t>ENTER </a:t>
            </a:r>
            <a:br>
              <a:rPr lang="en-US" dirty="0"/>
            </a:br>
            <a:r>
              <a:rPr lang="en-US" dirty="0"/>
              <a:t>TITLE HERE</a:t>
            </a:r>
          </a:p>
        </p:txBody>
      </p:sp>
      <p:sp>
        <p:nvSpPr>
          <p:cNvPr id="7" name="object 8">
            <a:extLst>
              <a:ext uri="{FF2B5EF4-FFF2-40B4-BE49-F238E27FC236}">
                <a16:creationId xmlns:a16="http://schemas.microsoft.com/office/drawing/2014/main" id="{068BDB21-99AB-423D-97FD-FA54A9384BB6}"/>
              </a:ext>
            </a:extLst>
          </p:cNvPr>
          <p:cNvSpPr txBox="1">
            <a:spLocks/>
          </p:cNvSpPr>
          <p:nvPr userDrawn="1"/>
        </p:nvSpPr>
        <p:spPr>
          <a:xfrm>
            <a:off x="7162801" y="4647364"/>
            <a:ext cx="1564005" cy="107589"/>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r" defTabSz="913303" rtl="0" eaLnBrk="1" fontAlgn="auto" latinLnBrk="0" hangingPunct="1">
              <a:lnSpc>
                <a:spcPct val="100000"/>
              </a:lnSpc>
              <a:spcBef>
                <a:spcPts val="100"/>
              </a:spcBef>
              <a:spcAft>
                <a:spcPts val="0"/>
              </a:spcAft>
              <a:buClrTx/>
              <a:buSzTx/>
              <a:buFontTx/>
              <a:buNone/>
              <a:tabLst/>
              <a:defRPr/>
            </a:pPr>
            <a:r>
              <a:rPr kumimoji="0" lang="en-US" sz="699" b="0" i="0" u="none" strike="noStrike" kern="1200" cap="none" spc="0" normalizeH="0" baseline="0" noProof="0" dirty="0">
                <a:ln>
                  <a:noFill/>
                </a:ln>
                <a:solidFill>
                  <a:prstClr val="white"/>
                </a:solidFill>
                <a:effectLst/>
                <a:uLnTx/>
                <a:uFillTx/>
                <a:latin typeface="Verdana"/>
                <a:ea typeface="+mn-ea"/>
              </a:rPr>
              <a:t>©2023</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MGMA.</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All</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rights</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5" normalizeH="0" baseline="0" noProof="0" dirty="0">
                <a:ln>
                  <a:noFill/>
                </a:ln>
                <a:solidFill>
                  <a:prstClr val="white"/>
                </a:solidFill>
                <a:effectLst/>
                <a:uLnTx/>
                <a:uFillTx/>
                <a:latin typeface="Verdana"/>
                <a:ea typeface="+mn-ea"/>
              </a:rPr>
              <a:t>reserved.</a:t>
            </a:r>
          </a:p>
        </p:txBody>
      </p:sp>
      <p:sp>
        <p:nvSpPr>
          <p:cNvPr id="10" name="Text Placeholder 8">
            <a:extLst>
              <a:ext uri="{FF2B5EF4-FFF2-40B4-BE49-F238E27FC236}">
                <a16:creationId xmlns:a16="http://schemas.microsoft.com/office/drawing/2014/main" id="{270D498C-21C1-4BDE-976E-FDD090DDCA72}"/>
              </a:ext>
            </a:extLst>
          </p:cNvPr>
          <p:cNvSpPr>
            <a:spLocks noGrp="1"/>
          </p:cNvSpPr>
          <p:nvPr>
            <p:ph type="body" sz="quarter" idx="14" hasCustomPrompt="1"/>
          </p:nvPr>
        </p:nvSpPr>
        <p:spPr>
          <a:xfrm>
            <a:off x="457200" y="4475035"/>
            <a:ext cx="4876800" cy="398572"/>
          </a:xfrm>
          <a:prstGeom prst="rect">
            <a:avLst/>
          </a:prstGeom>
        </p:spPr>
        <p:txBody>
          <a:bodyPr lIns="0" tIns="0" rIns="0" bIns="0" anchor="t" anchorCtr="0"/>
          <a:lstStyle>
            <a:lvl1pPr>
              <a:lnSpc>
                <a:spcPts val="1598"/>
              </a:lnSpc>
              <a:defRPr sz="1398" b="1" cap="all" baseline="0">
                <a:solidFill>
                  <a:schemeClr val="bg1"/>
                </a:solidFill>
                <a:latin typeface="Verdana" panose="020B0604030504040204" pitchFamily="34" charset="0"/>
                <a:ea typeface="Verdana" panose="020B0604030504040204" pitchFamily="34" charset="0"/>
              </a:defRPr>
            </a:lvl1pPr>
          </a:lstStyle>
          <a:p>
            <a:pPr lvl="0"/>
            <a:r>
              <a:rPr lang="en-US" dirty="0"/>
              <a:t>Department name goes here | MONTH 2022</a:t>
            </a:r>
          </a:p>
        </p:txBody>
      </p:sp>
    </p:spTree>
    <p:extLst>
      <p:ext uri="{BB962C8B-B14F-4D97-AF65-F5344CB8AC3E}">
        <p14:creationId xmlns:p14="http://schemas.microsoft.com/office/powerpoint/2010/main" val="2934413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 Generic Cover Layout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A7F60B-3379-4863-AECF-6977D5EF93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 y="1"/>
            <a:ext cx="9152573" cy="5143497"/>
          </a:xfrm>
          <a:prstGeom prst="rect">
            <a:avLst/>
          </a:prstGeom>
        </p:spPr>
      </p:pic>
      <p:sp>
        <p:nvSpPr>
          <p:cNvPr id="6" name="Text Placeholder 8">
            <a:extLst>
              <a:ext uri="{FF2B5EF4-FFF2-40B4-BE49-F238E27FC236}">
                <a16:creationId xmlns:a16="http://schemas.microsoft.com/office/drawing/2014/main" id="{2768E843-1C2E-4275-9C27-20C544A6F2CD}"/>
              </a:ext>
            </a:extLst>
          </p:cNvPr>
          <p:cNvSpPr>
            <a:spLocks noGrp="1"/>
          </p:cNvSpPr>
          <p:nvPr>
            <p:ph type="body" sz="quarter" idx="13" hasCustomPrompt="1"/>
          </p:nvPr>
        </p:nvSpPr>
        <p:spPr>
          <a:xfrm>
            <a:off x="457200" y="3637235"/>
            <a:ext cx="4876800" cy="756020"/>
          </a:xfrm>
          <a:prstGeom prst="rect">
            <a:avLst/>
          </a:prstGeom>
        </p:spPr>
        <p:txBody>
          <a:bodyPr lIns="0" tIns="0" rIns="0" bIns="0" anchor="t" anchorCtr="0"/>
          <a:lstStyle>
            <a:lvl1pPr>
              <a:lnSpc>
                <a:spcPts val="3196"/>
              </a:lnSpc>
              <a:defRPr sz="2996" b="1" cap="all" baseline="0">
                <a:solidFill>
                  <a:schemeClr val="bg1"/>
                </a:solidFill>
                <a:latin typeface="Verdana" panose="020B0604030504040204" pitchFamily="34" charset="0"/>
                <a:ea typeface="Verdana" panose="020B0604030504040204" pitchFamily="34" charset="0"/>
              </a:defRPr>
            </a:lvl1pPr>
          </a:lstStyle>
          <a:p>
            <a:pPr lvl="0"/>
            <a:r>
              <a:rPr lang="en-US" dirty="0"/>
              <a:t>ENTER </a:t>
            </a:r>
            <a:br>
              <a:rPr lang="en-US" dirty="0"/>
            </a:br>
            <a:r>
              <a:rPr lang="en-US" dirty="0"/>
              <a:t>TITLE HERE</a:t>
            </a:r>
          </a:p>
        </p:txBody>
      </p:sp>
      <p:sp>
        <p:nvSpPr>
          <p:cNvPr id="7" name="object 8">
            <a:extLst>
              <a:ext uri="{FF2B5EF4-FFF2-40B4-BE49-F238E27FC236}">
                <a16:creationId xmlns:a16="http://schemas.microsoft.com/office/drawing/2014/main" id="{068BDB21-99AB-423D-97FD-FA54A9384BB6}"/>
              </a:ext>
            </a:extLst>
          </p:cNvPr>
          <p:cNvSpPr txBox="1">
            <a:spLocks/>
          </p:cNvSpPr>
          <p:nvPr userDrawn="1"/>
        </p:nvSpPr>
        <p:spPr>
          <a:xfrm>
            <a:off x="7162801" y="4647364"/>
            <a:ext cx="1564005" cy="107589"/>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r" defTabSz="913303" rtl="0" eaLnBrk="1" fontAlgn="auto" latinLnBrk="0" hangingPunct="1">
              <a:lnSpc>
                <a:spcPct val="100000"/>
              </a:lnSpc>
              <a:spcBef>
                <a:spcPts val="100"/>
              </a:spcBef>
              <a:spcAft>
                <a:spcPts val="0"/>
              </a:spcAft>
              <a:buClrTx/>
              <a:buSzTx/>
              <a:buFontTx/>
              <a:buNone/>
              <a:tabLst/>
              <a:defRPr/>
            </a:pPr>
            <a:r>
              <a:rPr kumimoji="0" lang="en-US" sz="699" b="0" i="0" u="none" strike="noStrike" kern="1200" cap="none" spc="0" normalizeH="0" baseline="0" noProof="0" dirty="0">
                <a:ln>
                  <a:noFill/>
                </a:ln>
                <a:solidFill>
                  <a:prstClr val="white"/>
                </a:solidFill>
                <a:effectLst/>
                <a:uLnTx/>
                <a:uFillTx/>
                <a:latin typeface="Verdana"/>
                <a:ea typeface="+mn-ea"/>
              </a:rPr>
              <a:t>©2023</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MGMA.</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All</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rights</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5" normalizeH="0" baseline="0" noProof="0" dirty="0">
                <a:ln>
                  <a:noFill/>
                </a:ln>
                <a:solidFill>
                  <a:prstClr val="white"/>
                </a:solidFill>
                <a:effectLst/>
                <a:uLnTx/>
                <a:uFillTx/>
                <a:latin typeface="Verdana"/>
                <a:ea typeface="+mn-ea"/>
              </a:rPr>
              <a:t>reserved.</a:t>
            </a:r>
          </a:p>
        </p:txBody>
      </p:sp>
      <p:sp>
        <p:nvSpPr>
          <p:cNvPr id="10" name="Text Placeholder 8">
            <a:extLst>
              <a:ext uri="{FF2B5EF4-FFF2-40B4-BE49-F238E27FC236}">
                <a16:creationId xmlns:a16="http://schemas.microsoft.com/office/drawing/2014/main" id="{270D498C-21C1-4BDE-976E-FDD090DDCA72}"/>
              </a:ext>
            </a:extLst>
          </p:cNvPr>
          <p:cNvSpPr>
            <a:spLocks noGrp="1"/>
          </p:cNvSpPr>
          <p:nvPr>
            <p:ph type="body" sz="quarter" idx="14" hasCustomPrompt="1"/>
          </p:nvPr>
        </p:nvSpPr>
        <p:spPr>
          <a:xfrm>
            <a:off x="457200" y="4475035"/>
            <a:ext cx="4876800" cy="398572"/>
          </a:xfrm>
          <a:prstGeom prst="rect">
            <a:avLst/>
          </a:prstGeom>
        </p:spPr>
        <p:txBody>
          <a:bodyPr lIns="0" tIns="0" rIns="0" bIns="0" anchor="t" anchorCtr="0"/>
          <a:lstStyle>
            <a:lvl1pPr>
              <a:lnSpc>
                <a:spcPts val="1598"/>
              </a:lnSpc>
              <a:defRPr sz="1398" b="1" cap="all" baseline="0">
                <a:solidFill>
                  <a:schemeClr val="bg1"/>
                </a:solidFill>
                <a:latin typeface="Verdana" panose="020B0604030504040204" pitchFamily="34" charset="0"/>
                <a:ea typeface="Verdana" panose="020B0604030504040204" pitchFamily="34" charset="0"/>
              </a:defRPr>
            </a:lvl1pPr>
          </a:lstStyle>
          <a:p>
            <a:pPr lvl="0"/>
            <a:r>
              <a:rPr lang="en-US" dirty="0"/>
              <a:t>Department name goes here | MONTH 2022</a:t>
            </a:r>
          </a:p>
        </p:txBody>
      </p:sp>
    </p:spTree>
    <p:extLst>
      <p:ext uri="{BB962C8B-B14F-4D97-AF65-F5344CB8AC3E}">
        <p14:creationId xmlns:p14="http://schemas.microsoft.com/office/powerpoint/2010/main" val="612256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 Generic Cover Layout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A7F60B-3379-4863-AECF-6977D5EF93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 y="1"/>
            <a:ext cx="9152573" cy="5143497"/>
          </a:xfrm>
          <a:prstGeom prst="rect">
            <a:avLst/>
          </a:prstGeom>
        </p:spPr>
      </p:pic>
      <p:sp>
        <p:nvSpPr>
          <p:cNvPr id="6" name="Text Placeholder 8">
            <a:extLst>
              <a:ext uri="{FF2B5EF4-FFF2-40B4-BE49-F238E27FC236}">
                <a16:creationId xmlns:a16="http://schemas.microsoft.com/office/drawing/2014/main" id="{2768E843-1C2E-4275-9C27-20C544A6F2CD}"/>
              </a:ext>
            </a:extLst>
          </p:cNvPr>
          <p:cNvSpPr>
            <a:spLocks noGrp="1"/>
          </p:cNvSpPr>
          <p:nvPr>
            <p:ph type="body" sz="quarter" idx="13" hasCustomPrompt="1"/>
          </p:nvPr>
        </p:nvSpPr>
        <p:spPr>
          <a:xfrm>
            <a:off x="457200" y="3637235"/>
            <a:ext cx="4876800" cy="756020"/>
          </a:xfrm>
          <a:prstGeom prst="rect">
            <a:avLst/>
          </a:prstGeom>
        </p:spPr>
        <p:txBody>
          <a:bodyPr lIns="0" tIns="0" rIns="0" bIns="0" anchor="t" anchorCtr="0"/>
          <a:lstStyle>
            <a:lvl1pPr>
              <a:lnSpc>
                <a:spcPts val="3196"/>
              </a:lnSpc>
              <a:defRPr sz="2996" b="1" cap="all" baseline="0">
                <a:solidFill>
                  <a:schemeClr val="bg1"/>
                </a:solidFill>
                <a:latin typeface="Verdana" panose="020B0604030504040204" pitchFamily="34" charset="0"/>
                <a:ea typeface="Verdana" panose="020B0604030504040204" pitchFamily="34" charset="0"/>
              </a:defRPr>
            </a:lvl1pPr>
          </a:lstStyle>
          <a:p>
            <a:pPr lvl="0"/>
            <a:r>
              <a:rPr lang="en-US" dirty="0"/>
              <a:t>ENTER </a:t>
            </a:r>
            <a:br>
              <a:rPr lang="en-US" dirty="0"/>
            </a:br>
            <a:r>
              <a:rPr lang="en-US" dirty="0"/>
              <a:t>TITLE HERE</a:t>
            </a:r>
          </a:p>
        </p:txBody>
      </p:sp>
      <p:sp>
        <p:nvSpPr>
          <p:cNvPr id="7" name="object 8">
            <a:extLst>
              <a:ext uri="{FF2B5EF4-FFF2-40B4-BE49-F238E27FC236}">
                <a16:creationId xmlns:a16="http://schemas.microsoft.com/office/drawing/2014/main" id="{068BDB21-99AB-423D-97FD-FA54A9384BB6}"/>
              </a:ext>
            </a:extLst>
          </p:cNvPr>
          <p:cNvSpPr txBox="1">
            <a:spLocks/>
          </p:cNvSpPr>
          <p:nvPr userDrawn="1"/>
        </p:nvSpPr>
        <p:spPr>
          <a:xfrm>
            <a:off x="7162801" y="4647364"/>
            <a:ext cx="1564005" cy="107589"/>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r" defTabSz="913303" rtl="0" eaLnBrk="1" fontAlgn="auto" latinLnBrk="0" hangingPunct="1">
              <a:lnSpc>
                <a:spcPct val="100000"/>
              </a:lnSpc>
              <a:spcBef>
                <a:spcPts val="100"/>
              </a:spcBef>
              <a:spcAft>
                <a:spcPts val="0"/>
              </a:spcAft>
              <a:buClrTx/>
              <a:buSzTx/>
              <a:buFontTx/>
              <a:buNone/>
              <a:tabLst/>
              <a:defRPr/>
            </a:pPr>
            <a:r>
              <a:rPr kumimoji="0" lang="en-US" sz="699" b="0" i="0" u="none" strike="noStrike" kern="1200" cap="none" spc="0" normalizeH="0" baseline="0" noProof="0" dirty="0">
                <a:ln>
                  <a:noFill/>
                </a:ln>
                <a:solidFill>
                  <a:prstClr val="white"/>
                </a:solidFill>
                <a:effectLst/>
                <a:uLnTx/>
                <a:uFillTx/>
                <a:latin typeface="Verdana"/>
                <a:ea typeface="+mn-ea"/>
              </a:rPr>
              <a:t>©2023 MGMA.</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All</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rights</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5" normalizeH="0" baseline="0" noProof="0" dirty="0">
                <a:ln>
                  <a:noFill/>
                </a:ln>
                <a:solidFill>
                  <a:prstClr val="white"/>
                </a:solidFill>
                <a:effectLst/>
                <a:uLnTx/>
                <a:uFillTx/>
                <a:latin typeface="Verdana"/>
                <a:ea typeface="+mn-ea"/>
              </a:rPr>
              <a:t>reserved.</a:t>
            </a:r>
          </a:p>
        </p:txBody>
      </p:sp>
      <p:sp>
        <p:nvSpPr>
          <p:cNvPr id="10" name="Text Placeholder 8">
            <a:extLst>
              <a:ext uri="{FF2B5EF4-FFF2-40B4-BE49-F238E27FC236}">
                <a16:creationId xmlns:a16="http://schemas.microsoft.com/office/drawing/2014/main" id="{270D498C-21C1-4BDE-976E-FDD090DDCA72}"/>
              </a:ext>
            </a:extLst>
          </p:cNvPr>
          <p:cNvSpPr>
            <a:spLocks noGrp="1"/>
          </p:cNvSpPr>
          <p:nvPr>
            <p:ph type="body" sz="quarter" idx="14" hasCustomPrompt="1"/>
          </p:nvPr>
        </p:nvSpPr>
        <p:spPr>
          <a:xfrm>
            <a:off x="457200" y="4475035"/>
            <a:ext cx="4876800" cy="398572"/>
          </a:xfrm>
          <a:prstGeom prst="rect">
            <a:avLst/>
          </a:prstGeom>
        </p:spPr>
        <p:txBody>
          <a:bodyPr lIns="0" tIns="0" rIns="0" bIns="0" anchor="t" anchorCtr="0"/>
          <a:lstStyle>
            <a:lvl1pPr>
              <a:lnSpc>
                <a:spcPts val="1598"/>
              </a:lnSpc>
              <a:defRPr sz="1398" b="1" cap="all" baseline="0">
                <a:solidFill>
                  <a:schemeClr val="bg1"/>
                </a:solidFill>
                <a:latin typeface="Verdana" panose="020B0604030504040204" pitchFamily="34" charset="0"/>
                <a:ea typeface="Verdana" panose="020B0604030504040204" pitchFamily="34" charset="0"/>
              </a:defRPr>
            </a:lvl1pPr>
          </a:lstStyle>
          <a:p>
            <a:pPr lvl="0"/>
            <a:r>
              <a:rPr lang="en-US" dirty="0"/>
              <a:t>Department name goes here | MONTH 2022</a:t>
            </a:r>
          </a:p>
        </p:txBody>
      </p:sp>
    </p:spTree>
    <p:extLst>
      <p:ext uri="{BB962C8B-B14F-4D97-AF65-F5344CB8AC3E}">
        <p14:creationId xmlns:p14="http://schemas.microsoft.com/office/powerpoint/2010/main" val="8317714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 Generic Cover Layout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A7F60B-3379-4863-AECF-6977D5EF93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 y="1"/>
            <a:ext cx="9152573" cy="5143497"/>
          </a:xfrm>
          <a:prstGeom prst="rect">
            <a:avLst/>
          </a:prstGeom>
        </p:spPr>
      </p:pic>
      <p:sp>
        <p:nvSpPr>
          <p:cNvPr id="6" name="Text Placeholder 8">
            <a:extLst>
              <a:ext uri="{FF2B5EF4-FFF2-40B4-BE49-F238E27FC236}">
                <a16:creationId xmlns:a16="http://schemas.microsoft.com/office/drawing/2014/main" id="{2768E843-1C2E-4275-9C27-20C544A6F2CD}"/>
              </a:ext>
            </a:extLst>
          </p:cNvPr>
          <p:cNvSpPr>
            <a:spLocks noGrp="1"/>
          </p:cNvSpPr>
          <p:nvPr>
            <p:ph type="body" sz="quarter" idx="13" hasCustomPrompt="1"/>
          </p:nvPr>
        </p:nvSpPr>
        <p:spPr>
          <a:xfrm>
            <a:off x="457200" y="3637235"/>
            <a:ext cx="4876800" cy="756020"/>
          </a:xfrm>
          <a:prstGeom prst="rect">
            <a:avLst/>
          </a:prstGeom>
        </p:spPr>
        <p:txBody>
          <a:bodyPr lIns="0" tIns="0" rIns="0" bIns="0" anchor="t" anchorCtr="0"/>
          <a:lstStyle>
            <a:lvl1pPr>
              <a:lnSpc>
                <a:spcPts val="3196"/>
              </a:lnSpc>
              <a:defRPr sz="2996" b="1" cap="all" baseline="0">
                <a:solidFill>
                  <a:schemeClr val="bg1"/>
                </a:solidFill>
                <a:latin typeface="Verdana" panose="020B0604030504040204" pitchFamily="34" charset="0"/>
                <a:ea typeface="Verdana" panose="020B0604030504040204" pitchFamily="34" charset="0"/>
              </a:defRPr>
            </a:lvl1pPr>
          </a:lstStyle>
          <a:p>
            <a:pPr lvl="0"/>
            <a:r>
              <a:rPr lang="en-US" dirty="0"/>
              <a:t>ENTER </a:t>
            </a:r>
            <a:br>
              <a:rPr lang="en-US" dirty="0"/>
            </a:br>
            <a:r>
              <a:rPr lang="en-US" dirty="0"/>
              <a:t>TITLE HERE</a:t>
            </a:r>
          </a:p>
        </p:txBody>
      </p:sp>
      <p:sp>
        <p:nvSpPr>
          <p:cNvPr id="7" name="object 8">
            <a:extLst>
              <a:ext uri="{FF2B5EF4-FFF2-40B4-BE49-F238E27FC236}">
                <a16:creationId xmlns:a16="http://schemas.microsoft.com/office/drawing/2014/main" id="{068BDB21-99AB-423D-97FD-FA54A9384BB6}"/>
              </a:ext>
            </a:extLst>
          </p:cNvPr>
          <p:cNvSpPr txBox="1">
            <a:spLocks/>
          </p:cNvSpPr>
          <p:nvPr userDrawn="1"/>
        </p:nvSpPr>
        <p:spPr>
          <a:xfrm>
            <a:off x="7162801" y="4647364"/>
            <a:ext cx="1564005" cy="107589"/>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r" defTabSz="913303" rtl="0" eaLnBrk="1" fontAlgn="auto" latinLnBrk="0" hangingPunct="1">
              <a:lnSpc>
                <a:spcPct val="100000"/>
              </a:lnSpc>
              <a:spcBef>
                <a:spcPts val="100"/>
              </a:spcBef>
              <a:spcAft>
                <a:spcPts val="0"/>
              </a:spcAft>
              <a:buClrTx/>
              <a:buSzTx/>
              <a:buFontTx/>
              <a:buNone/>
              <a:tabLst/>
              <a:defRPr/>
            </a:pPr>
            <a:r>
              <a:rPr kumimoji="0" lang="en-US" sz="699" b="0" i="0" u="none" strike="noStrike" kern="1200" cap="none" spc="0" normalizeH="0" baseline="0" noProof="0" dirty="0">
                <a:ln>
                  <a:noFill/>
                </a:ln>
                <a:solidFill>
                  <a:prstClr val="white"/>
                </a:solidFill>
                <a:effectLst/>
                <a:uLnTx/>
                <a:uFillTx/>
                <a:latin typeface="Verdana"/>
                <a:ea typeface="+mn-ea"/>
              </a:rPr>
              <a:t>©2023</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MGMA.</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All</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rights</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5" normalizeH="0" baseline="0" noProof="0" dirty="0">
                <a:ln>
                  <a:noFill/>
                </a:ln>
                <a:solidFill>
                  <a:prstClr val="white"/>
                </a:solidFill>
                <a:effectLst/>
                <a:uLnTx/>
                <a:uFillTx/>
                <a:latin typeface="Verdana"/>
                <a:ea typeface="+mn-ea"/>
              </a:rPr>
              <a:t>reserved.</a:t>
            </a:r>
          </a:p>
        </p:txBody>
      </p:sp>
      <p:sp>
        <p:nvSpPr>
          <p:cNvPr id="10" name="Text Placeholder 8">
            <a:extLst>
              <a:ext uri="{FF2B5EF4-FFF2-40B4-BE49-F238E27FC236}">
                <a16:creationId xmlns:a16="http://schemas.microsoft.com/office/drawing/2014/main" id="{270D498C-21C1-4BDE-976E-FDD090DDCA72}"/>
              </a:ext>
            </a:extLst>
          </p:cNvPr>
          <p:cNvSpPr>
            <a:spLocks noGrp="1"/>
          </p:cNvSpPr>
          <p:nvPr>
            <p:ph type="body" sz="quarter" idx="14" hasCustomPrompt="1"/>
          </p:nvPr>
        </p:nvSpPr>
        <p:spPr>
          <a:xfrm>
            <a:off x="457200" y="4475035"/>
            <a:ext cx="4876800" cy="398572"/>
          </a:xfrm>
          <a:prstGeom prst="rect">
            <a:avLst/>
          </a:prstGeom>
        </p:spPr>
        <p:txBody>
          <a:bodyPr lIns="0" tIns="0" rIns="0" bIns="0" anchor="t" anchorCtr="0"/>
          <a:lstStyle>
            <a:lvl1pPr>
              <a:lnSpc>
                <a:spcPts val="1598"/>
              </a:lnSpc>
              <a:defRPr sz="1398" b="1" cap="all" baseline="0">
                <a:solidFill>
                  <a:schemeClr val="bg1"/>
                </a:solidFill>
                <a:latin typeface="Verdana" panose="020B0604030504040204" pitchFamily="34" charset="0"/>
                <a:ea typeface="Verdana" panose="020B0604030504040204" pitchFamily="34" charset="0"/>
              </a:defRPr>
            </a:lvl1pPr>
          </a:lstStyle>
          <a:p>
            <a:pPr lvl="0"/>
            <a:r>
              <a:rPr lang="en-US" dirty="0"/>
              <a:t>Department name goes here | MONTH 2022</a:t>
            </a:r>
          </a:p>
        </p:txBody>
      </p:sp>
    </p:spTree>
    <p:extLst>
      <p:ext uri="{BB962C8B-B14F-4D97-AF65-F5344CB8AC3E}">
        <p14:creationId xmlns:p14="http://schemas.microsoft.com/office/powerpoint/2010/main" val="4255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set Slide - Use this first!">
    <p:spTree>
      <p:nvGrpSpPr>
        <p:cNvPr id="1" name=""/>
        <p:cNvGrpSpPr/>
        <p:nvPr/>
      </p:nvGrpSpPr>
      <p:grpSpPr>
        <a:xfrm>
          <a:off x="0" y="0"/>
          <a:ext cx="0" cy="0"/>
          <a:chOff x="0" y="0"/>
          <a:chExt cx="0" cy="0"/>
        </a:xfrm>
      </p:grpSpPr>
      <p:sp>
        <p:nvSpPr>
          <p:cNvPr id="2" name="Slide Number Placeholder 15">
            <a:extLst>
              <a:ext uri="{FF2B5EF4-FFF2-40B4-BE49-F238E27FC236}">
                <a16:creationId xmlns:a16="http://schemas.microsoft.com/office/drawing/2014/main" id="{E9410E26-0243-8EEC-0FFC-CF96B01C21EE}"/>
              </a:ext>
            </a:extLst>
          </p:cNvPr>
          <p:cNvSpPr txBox="1">
            <a:spLocks/>
          </p:cNvSpPr>
          <p:nvPr userDrawn="1"/>
        </p:nvSpPr>
        <p:spPr>
          <a:xfrm>
            <a:off x="378940" y="4741908"/>
            <a:ext cx="552821" cy="273844"/>
          </a:xfrm>
          <a:prstGeom prst="rect">
            <a:avLst/>
          </a:prstGeom>
        </p:spPr>
        <p:txBody>
          <a:bodyPr vert="horz" lIns="91440" tIns="45720" rIns="91440" bIns="45720" rtlCol="0" anchor="ctr"/>
          <a:lstStyle>
            <a:defPPr>
              <a:defRPr lang="en-US"/>
            </a:defPPr>
            <a:lvl1pPr marL="0" algn="ctr" defTabSz="685800" rtl="0" eaLnBrk="1" latinLnBrk="0" hangingPunct="1">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7846A9F-D5C5-0F4A-B5A1-0DEEE6F9761B}" type="slidenum">
              <a:rPr lang="en-US" b="1" smtClean="0">
                <a:solidFill>
                  <a:schemeClr val="bg1"/>
                </a:solidFill>
              </a:rPr>
              <a:pPr algn="l"/>
              <a:t>‹#›</a:t>
            </a:fld>
            <a:endParaRPr lang="en-US" b="1" dirty="0">
              <a:solidFill>
                <a:schemeClr val="bg1"/>
              </a:solidFill>
            </a:endParaRPr>
          </a:p>
        </p:txBody>
      </p:sp>
      <p:sp>
        <p:nvSpPr>
          <p:cNvPr id="3" name="Footer Placeholder 17">
            <a:extLst>
              <a:ext uri="{FF2B5EF4-FFF2-40B4-BE49-F238E27FC236}">
                <a16:creationId xmlns:a16="http://schemas.microsoft.com/office/drawing/2014/main" id="{4EC6F2A6-A0F0-A03C-9E45-FAC9435AD8FE}"/>
              </a:ext>
            </a:extLst>
          </p:cNvPr>
          <p:cNvSpPr txBox="1">
            <a:spLocks/>
          </p:cNvSpPr>
          <p:nvPr userDrawn="1"/>
        </p:nvSpPr>
        <p:spPr>
          <a:xfrm>
            <a:off x="754204" y="4741908"/>
            <a:ext cx="2550234" cy="273844"/>
          </a:xfrm>
          <a:prstGeom prst="rect">
            <a:avLst/>
          </a:prstGeom>
        </p:spPr>
        <p:txBody>
          <a:bodyPr vert="horz" lIns="91440" tIns="45720" rIns="91440" bIns="45720" rtlCol="0" anchor="ctr"/>
          <a:lstStyle>
            <a:defPPr>
              <a:defRPr lang="en-US"/>
            </a:defPPr>
            <a:lvl1pPr marL="0" marR="0" indent="0" algn="l" defTabSz="685800" rtl="0" eaLnBrk="1" fontAlgn="auto" latinLnBrk="0" hangingPunct="1">
              <a:lnSpc>
                <a:spcPct val="100000"/>
              </a:lnSpc>
              <a:spcBef>
                <a:spcPts val="0"/>
              </a:spcBef>
              <a:spcAft>
                <a:spcPts val="0"/>
              </a:spcAft>
              <a:buClrTx/>
              <a:buSzTx/>
              <a:buFontTx/>
              <a:buNone/>
              <a:tabLst/>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solidFill>
                  <a:schemeClr val="bg1"/>
                </a:solidFill>
              </a:rPr>
              <a:t>©2023 MGMA. All rights reserved.</a:t>
            </a:r>
          </a:p>
        </p:txBody>
      </p:sp>
    </p:spTree>
    <p:extLst>
      <p:ext uri="{BB962C8B-B14F-4D97-AF65-F5344CB8AC3E}">
        <p14:creationId xmlns:p14="http://schemas.microsoft.com/office/powerpoint/2010/main" val="938198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 Generic Cop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ACE81F-D9DA-4BDD-9CC7-09897A351AF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3"/>
            <a:ext cx="9152569" cy="5143495"/>
          </a:xfrm>
          <a:prstGeom prst="rect">
            <a:avLst/>
          </a:prstGeom>
        </p:spPr>
      </p:pic>
      <p:sp>
        <p:nvSpPr>
          <p:cNvPr id="10" name="Text Placeholder 18">
            <a:extLst>
              <a:ext uri="{FF2B5EF4-FFF2-40B4-BE49-F238E27FC236}">
                <a16:creationId xmlns:a16="http://schemas.microsoft.com/office/drawing/2014/main" id="{B5D2A364-4924-4A65-83ED-0A92D58054F7}"/>
              </a:ext>
            </a:extLst>
          </p:cNvPr>
          <p:cNvSpPr>
            <a:spLocks noGrp="1"/>
          </p:cNvSpPr>
          <p:nvPr>
            <p:ph type="body" sz="quarter" idx="10" hasCustomPrompt="1"/>
          </p:nvPr>
        </p:nvSpPr>
        <p:spPr>
          <a:xfrm>
            <a:off x="7040880" y="4246717"/>
            <a:ext cx="1752600" cy="327050"/>
          </a:xfrm>
          <a:prstGeom prst="rect">
            <a:avLst/>
          </a:prstGeom>
        </p:spPr>
        <p:txBody>
          <a:bodyPr lIns="0" tIns="0" rIns="0" bIns="0"/>
          <a:lstStyle>
            <a:lvl1pPr algn="r">
              <a:lnSpc>
                <a:spcPts val="1099"/>
              </a:lnSpc>
              <a:defRPr sz="999" b="1">
                <a:solidFill>
                  <a:srgbClr val="0E9649"/>
                </a:solidFill>
              </a:defRPr>
            </a:lvl1pPr>
          </a:lstStyle>
          <a:p>
            <a:pPr lvl="0"/>
            <a:r>
              <a:rPr lang="en-US" dirty="0"/>
              <a:t>Department name</a:t>
            </a:r>
            <a:br>
              <a:rPr lang="en-US" dirty="0"/>
            </a:br>
            <a:r>
              <a:rPr lang="en-US" dirty="0"/>
              <a:t>goes here</a:t>
            </a:r>
          </a:p>
        </p:txBody>
      </p:sp>
      <p:sp>
        <p:nvSpPr>
          <p:cNvPr id="15" name="object 8">
            <a:extLst>
              <a:ext uri="{FF2B5EF4-FFF2-40B4-BE49-F238E27FC236}">
                <a16:creationId xmlns:a16="http://schemas.microsoft.com/office/drawing/2014/main" id="{18B23F1A-12E7-41D2-A878-CCEC166B1F32}"/>
              </a:ext>
            </a:extLst>
          </p:cNvPr>
          <p:cNvSpPr txBox="1">
            <a:spLocks/>
          </p:cNvSpPr>
          <p:nvPr userDrawn="1"/>
        </p:nvSpPr>
        <p:spPr>
          <a:xfrm>
            <a:off x="457201" y="4647364"/>
            <a:ext cx="1564005" cy="107589"/>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l" defTabSz="913303" rtl="0" eaLnBrk="1" fontAlgn="auto" latinLnBrk="0" hangingPunct="1">
              <a:lnSpc>
                <a:spcPct val="100000"/>
              </a:lnSpc>
              <a:spcBef>
                <a:spcPts val="100"/>
              </a:spcBef>
              <a:spcAft>
                <a:spcPts val="0"/>
              </a:spcAft>
              <a:buClrTx/>
              <a:buSzTx/>
              <a:buFontTx/>
              <a:buNone/>
              <a:tabLst/>
              <a:defRPr/>
            </a:pPr>
            <a:r>
              <a:rPr kumimoji="0" lang="en-US" sz="699" b="0" i="0" u="none" strike="noStrike" kern="1200" cap="none" spc="0" normalizeH="0" baseline="0" noProof="0" dirty="0">
                <a:ln>
                  <a:noFill/>
                </a:ln>
                <a:solidFill>
                  <a:schemeClr val="tx1"/>
                </a:solidFill>
                <a:effectLst/>
                <a:uLnTx/>
                <a:uFillTx/>
                <a:latin typeface="Verdana"/>
                <a:ea typeface="+mn-ea"/>
              </a:rPr>
              <a:t>©2023</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0" normalizeH="0" baseline="0" noProof="0" dirty="0">
                <a:ln>
                  <a:noFill/>
                </a:ln>
                <a:solidFill>
                  <a:schemeClr val="tx1"/>
                </a:solidFill>
                <a:effectLst/>
                <a:uLnTx/>
                <a:uFillTx/>
                <a:latin typeface="Verdana"/>
                <a:ea typeface="+mn-ea"/>
              </a:rPr>
              <a:t>MGMA.</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0" normalizeH="0" baseline="0" noProof="0" dirty="0">
                <a:ln>
                  <a:noFill/>
                </a:ln>
                <a:solidFill>
                  <a:schemeClr val="tx1"/>
                </a:solidFill>
                <a:effectLst/>
                <a:uLnTx/>
                <a:uFillTx/>
                <a:latin typeface="Verdana"/>
                <a:ea typeface="+mn-ea"/>
              </a:rPr>
              <a:t>All</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0" normalizeH="0" baseline="0" noProof="0" dirty="0">
                <a:ln>
                  <a:noFill/>
                </a:ln>
                <a:solidFill>
                  <a:schemeClr val="tx1"/>
                </a:solidFill>
                <a:effectLst/>
                <a:uLnTx/>
                <a:uFillTx/>
                <a:latin typeface="Verdana"/>
                <a:ea typeface="+mn-ea"/>
              </a:rPr>
              <a:t>rights</a:t>
            </a:r>
            <a:r>
              <a:rPr kumimoji="0" lang="en-US" sz="699" b="0" i="0" u="none" strike="noStrike" kern="1200" cap="none" spc="-15" normalizeH="0" baseline="0" noProof="0" dirty="0">
                <a:ln>
                  <a:noFill/>
                </a:ln>
                <a:solidFill>
                  <a:schemeClr val="tx1"/>
                </a:solidFill>
                <a:effectLst/>
                <a:uLnTx/>
                <a:uFillTx/>
                <a:latin typeface="Verdana"/>
                <a:ea typeface="+mn-ea"/>
              </a:rPr>
              <a:t> </a:t>
            </a:r>
            <a:r>
              <a:rPr kumimoji="0" lang="en-US" sz="699" b="0" i="0" u="none" strike="noStrike" kern="1200" cap="none" spc="-5" normalizeH="0" baseline="0" noProof="0" dirty="0">
                <a:ln>
                  <a:noFill/>
                </a:ln>
                <a:solidFill>
                  <a:schemeClr val="tx1"/>
                </a:solidFill>
                <a:effectLst/>
                <a:uLnTx/>
                <a:uFillTx/>
                <a:latin typeface="Verdana"/>
                <a:ea typeface="+mn-ea"/>
              </a:rPr>
              <a:t>reserved.</a:t>
            </a:r>
          </a:p>
        </p:txBody>
      </p:sp>
      <p:sp>
        <p:nvSpPr>
          <p:cNvPr id="9" name="Text Placeholder 8">
            <a:extLst>
              <a:ext uri="{FF2B5EF4-FFF2-40B4-BE49-F238E27FC236}">
                <a16:creationId xmlns:a16="http://schemas.microsoft.com/office/drawing/2014/main" id="{A54BDBF1-6F2E-4D45-AE7F-46F021DB50BA}"/>
              </a:ext>
            </a:extLst>
          </p:cNvPr>
          <p:cNvSpPr>
            <a:spLocks noGrp="1"/>
          </p:cNvSpPr>
          <p:nvPr>
            <p:ph type="body" sz="quarter" idx="13" hasCustomPrompt="1"/>
          </p:nvPr>
        </p:nvSpPr>
        <p:spPr>
          <a:xfrm>
            <a:off x="457200" y="347043"/>
            <a:ext cx="6096000" cy="288570"/>
          </a:xfrm>
          <a:prstGeom prst="rect">
            <a:avLst/>
          </a:prstGeom>
        </p:spPr>
        <p:txBody>
          <a:bodyPr lIns="0" tIns="0" rIns="0" bIns="0" anchor="t" anchorCtr="0"/>
          <a:lstStyle>
            <a:lvl1pPr>
              <a:lnSpc>
                <a:spcPts val="2597"/>
              </a:lnSpc>
              <a:defRPr sz="2397" b="1" cap="all" baseline="0">
                <a:solidFill>
                  <a:srgbClr val="0E9649"/>
                </a:solidFill>
                <a:latin typeface="Verdana" panose="020B0604030504040204" pitchFamily="34" charset="0"/>
                <a:ea typeface="Verdana" panose="020B0604030504040204" pitchFamily="34" charset="0"/>
              </a:defRPr>
            </a:lvl1pPr>
          </a:lstStyle>
          <a:p>
            <a:pPr lvl="0"/>
            <a:r>
              <a:rPr lang="en-US" dirty="0"/>
              <a:t>ENTER TITLE HERE</a:t>
            </a:r>
          </a:p>
        </p:txBody>
      </p:sp>
      <p:sp>
        <p:nvSpPr>
          <p:cNvPr id="11" name="Text Placeholder 38">
            <a:extLst>
              <a:ext uri="{FF2B5EF4-FFF2-40B4-BE49-F238E27FC236}">
                <a16:creationId xmlns:a16="http://schemas.microsoft.com/office/drawing/2014/main" id="{2970178D-AF05-4190-9DC2-17570CE62789}"/>
              </a:ext>
            </a:extLst>
          </p:cNvPr>
          <p:cNvSpPr>
            <a:spLocks noGrp="1"/>
          </p:cNvSpPr>
          <p:nvPr>
            <p:ph type="body" sz="quarter" idx="11" hasCustomPrompt="1"/>
          </p:nvPr>
        </p:nvSpPr>
        <p:spPr>
          <a:xfrm>
            <a:off x="457200" y="1049629"/>
            <a:ext cx="4732338" cy="208023"/>
          </a:xfrm>
          <a:prstGeom prst="rect">
            <a:avLst/>
          </a:prstGeom>
        </p:spPr>
        <p:txBody>
          <a:bodyPr lIns="0" tIns="0" rIns="0" bIns="0"/>
          <a:lstStyle>
            <a:lvl1pPr>
              <a:lnSpc>
                <a:spcPts val="1398"/>
              </a:lnSpc>
              <a:defRPr sz="1199" b="1" cap="all" baseline="0">
                <a:solidFill>
                  <a:srgbClr val="0E9649"/>
                </a:solidFill>
              </a:defRPr>
            </a:lvl1pPr>
            <a:lvl2pPr marL="456651" marR="0" indent="0" defTabSz="913303" eaLnBrk="1" fontAlgn="auto" latinLnBrk="0" hangingPunct="1">
              <a:lnSpc>
                <a:spcPct val="100000"/>
              </a:lnSpc>
              <a:spcBef>
                <a:spcPts val="0"/>
              </a:spcBef>
              <a:spcAft>
                <a:spcPts val="0"/>
              </a:spcAft>
              <a:buClrTx/>
              <a:buSzTx/>
              <a:buFontTx/>
              <a:buNone/>
              <a:tabLst/>
              <a:defRPr/>
            </a:lvl2pPr>
          </a:lstStyle>
          <a:p>
            <a:pPr lvl="0"/>
            <a:r>
              <a:rPr lang="en-US" dirty="0"/>
              <a:t>Title</a:t>
            </a:r>
          </a:p>
        </p:txBody>
      </p:sp>
      <p:sp>
        <p:nvSpPr>
          <p:cNvPr id="12" name="Text Placeholder 40">
            <a:extLst>
              <a:ext uri="{FF2B5EF4-FFF2-40B4-BE49-F238E27FC236}">
                <a16:creationId xmlns:a16="http://schemas.microsoft.com/office/drawing/2014/main" id="{1EEAEA2B-B7E3-41DD-993F-6C9CB98A9E11}"/>
              </a:ext>
            </a:extLst>
          </p:cNvPr>
          <p:cNvSpPr>
            <a:spLocks noGrp="1"/>
          </p:cNvSpPr>
          <p:nvPr>
            <p:ph type="body" sz="quarter" idx="12" hasCustomPrompt="1"/>
          </p:nvPr>
        </p:nvSpPr>
        <p:spPr>
          <a:xfrm>
            <a:off x="457200" y="1341369"/>
            <a:ext cx="5593080" cy="1583423"/>
          </a:xfrm>
          <a:prstGeom prst="rect">
            <a:avLst/>
          </a:prstGeom>
        </p:spPr>
        <p:txBody>
          <a:bodyPr lIns="0" tIns="0" rIns="0" bIns="0"/>
          <a:lstStyle>
            <a:lvl1pPr marL="182661" indent="-182661">
              <a:lnSpc>
                <a:spcPts val="1398"/>
              </a:lnSpc>
              <a:buClr>
                <a:srgbClr val="0E9649"/>
              </a:buClr>
              <a:buFont typeface="Arial" panose="020B0604020202020204" pitchFamily="34" charset="0"/>
              <a:buChar char="•"/>
              <a:defRPr sz="1199"/>
            </a:lvl1pPr>
            <a:lvl2pPr marL="547982" indent="-182661">
              <a:lnSpc>
                <a:spcPts val="1298"/>
              </a:lnSpc>
              <a:buClr>
                <a:srgbClr val="0E9649"/>
              </a:buClr>
              <a:buFont typeface="Courier New" panose="02070309020205020404" pitchFamily="49" charset="0"/>
              <a:buChar char="o"/>
              <a:defRPr sz="1099"/>
            </a:lvl2pPr>
            <a:lvl3pPr marL="730642" indent="-182661">
              <a:lnSpc>
                <a:spcPts val="1298"/>
              </a:lnSpc>
              <a:buClr>
                <a:srgbClr val="0E9649"/>
              </a:buClr>
              <a:buFont typeface="Courier New" panose="02070309020205020404" pitchFamily="49" charset="0"/>
              <a:buChar char="o"/>
              <a:defRPr sz="1099"/>
            </a:lvl3pPr>
            <a:lvl4pPr marL="1655361" indent="-285407">
              <a:buFont typeface="Arial" panose="020B0604020202020204" pitchFamily="34" charset="0"/>
              <a:buChar char="•"/>
              <a:defRPr sz="1199"/>
            </a:lvl4pPr>
            <a:lvl5pPr marL="2112013" indent="-285407">
              <a:buFont typeface="Arial" panose="020B0604020202020204" pitchFamily="34" charset="0"/>
              <a:buChar char="•"/>
              <a:defRPr sz="1199"/>
            </a:lvl5pPr>
          </a:lstStyle>
          <a:p>
            <a:pPr lvl="0"/>
            <a:r>
              <a:rPr lang="en-US" dirty="0"/>
              <a:t>Bullet Level 1</a:t>
            </a:r>
          </a:p>
          <a:p>
            <a:pPr lvl="1"/>
            <a:r>
              <a:rPr lang="en-US" dirty="0"/>
              <a:t>Bullet Level 2</a:t>
            </a:r>
          </a:p>
          <a:p>
            <a:pPr lvl="2"/>
            <a:r>
              <a:rPr lang="en-US" dirty="0"/>
              <a:t>Bullet Level 3</a:t>
            </a:r>
          </a:p>
          <a:p>
            <a:pPr lvl="0"/>
            <a:endParaRPr lang="en-US" dirty="0"/>
          </a:p>
          <a:p>
            <a:pPr lvl="0"/>
            <a:r>
              <a:rPr lang="en-US" dirty="0"/>
              <a:t>Bullet Level 1</a:t>
            </a:r>
          </a:p>
          <a:p>
            <a:pPr lvl="0"/>
            <a:endParaRPr lang="en-US" dirty="0"/>
          </a:p>
          <a:p>
            <a:pPr lvl="0"/>
            <a:r>
              <a:rPr lang="en-US" dirty="0"/>
              <a:t>Bullet Level 1</a:t>
            </a:r>
          </a:p>
          <a:p>
            <a:pPr lvl="2"/>
            <a:endParaRPr lang="en-US" dirty="0"/>
          </a:p>
          <a:p>
            <a:pPr lvl="2"/>
            <a:endParaRPr lang="en-US" dirty="0"/>
          </a:p>
          <a:p>
            <a:pPr lvl="2"/>
            <a:endParaRPr lang="en-US" dirty="0"/>
          </a:p>
          <a:p>
            <a:pPr lvl="2"/>
            <a:endParaRPr lang="en-US" dirty="0"/>
          </a:p>
          <a:p>
            <a:pPr lvl="2"/>
            <a:endParaRPr lang="en-US" dirty="0"/>
          </a:p>
        </p:txBody>
      </p:sp>
      <p:sp>
        <p:nvSpPr>
          <p:cNvPr id="13" name="object 21">
            <a:extLst>
              <a:ext uri="{FF2B5EF4-FFF2-40B4-BE49-F238E27FC236}">
                <a16:creationId xmlns:a16="http://schemas.microsoft.com/office/drawing/2014/main" id="{992697EE-8DD5-4134-BFC5-2ED1DBF21AFC}"/>
              </a:ext>
            </a:extLst>
          </p:cNvPr>
          <p:cNvSpPr txBox="1">
            <a:spLocks/>
          </p:cNvSpPr>
          <p:nvPr userDrawn="1"/>
        </p:nvSpPr>
        <p:spPr>
          <a:xfrm>
            <a:off x="7932420" y="4626614"/>
            <a:ext cx="897254" cy="122959"/>
          </a:xfrm>
          <a:prstGeom prst="rect">
            <a:avLst/>
          </a:prstGeom>
        </p:spPr>
        <p:txBody>
          <a:bodyPr vert="horz" wrap="square" lIns="0" tIns="0" rIns="0" bIns="0" rtlCol="0">
            <a:spAutoFit/>
          </a:bodyPr>
          <a:lstStyle>
            <a:defPPr>
              <a:defRPr lang="en-US"/>
            </a:defPPr>
            <a:lvl1pPr marL="0" algn="l" defTabSz="914400" rtl="0" eaLnBrk="1" latinLnBrk="0" hangingPunct="1">
              <a:defRPr sz="800" b="0" i="0" kern="1200">
                <a:solidFill>
                  <a:schemeClr val="tx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r" defTabSz="913303" rtl="0" eaLnBrk="1" fontAlgn="auto" latinLnBrk="0" hangingPunct="1">
              <a:lnSpc>
                <a:spcPct val="100000"/>
              </a:lnSpc>
              <a:spcBef>
                <a:spcPts val="105"/>
              </a:spcBef>
              <a:spcAft>
                <a:spcPts val="0"/>
              </a:spcAft>
              <a:buClrTx/>
              <a:buSzTx/>
              <a:buFontTx/>
              <a:buNone/>
              <a:tabLst/>
              <a:defRPr/>
            </a:pPr>
            <a:r>
              <a:rPr kumimoji="0" lang="en-US" sz="799" b="0" i="0" u="none" strike="noStrike" kern="1200" cap="none" spc="0" normalizeH="0" baseline="0" noProof="0" dirty="0">
                <a:ln>
                  <a:noFill/>
                </a:ln>
                <a:solidFill>
                  <a:prstClr val="black"/>
                </a:solidFill>
                <a:effectLst/>
                <a:uLnTx/>
                <a:uFillTx/>
                <a:latin typeface="Verdana"/>
                <a:ea typeface="+mn-ea"/>
              </a:rPr>
              <a:t>mgma.com</a:t>
            </a:r>
            <a:r>
              <a:rPr kumimoji="0" lang="en-US" sz="799" b="0" i="0" u="none" strike="noStrike" kern="1200" cap="none" spc="-35" normalizeH="0" baseline="0" noProof="0" dirty="0">
                <a:ln>
                  <a:noFill/>
                </a:ln>
                <a:solidFill>
                  <a:prstClr val="black"/>
                </a:solidFill>
                <a:effectLst/>
                <a:uLnTx/>
                <a:uFillTx/>
                <a:latin typeface="Verdana"/>
                <a:ea typeface="+mn-ea"/>
              </a:rPr>
              <a:t> </a:t>
            </a:r>
            <a:r>
              <a:rPr kumimoji="0" lang="en-US" sz="799" b="0" i="0" u="none" strike="noStrike" kern="1200" cap="none" spc="0" normalizeH="0" baseline="0" noProof="0" dirty="0">
                <a:ln>
                  <a:noFill/>
                </a:ln>
                <a:solidFill>
                  <a:prstClr val="black"/>
                </a:solidFill>
                <a:effectLst/>
                <a:uLnTx/>
                <a:uFillTx/>
                <a:latin typeface="Verdana"/>
                <a:ea typeface="+mn-ea"/>
              </a:rPr>
              <a:t>|</a:t>
            </a:r>
            <a:r>
              <a:rPr kumimoji="0" lang="en-US" sz="799" b="0" i="0" u="none" strike="noStrike" kern="1200" cap="none" spc="-50" normalizeH="0" baseline="0" noProof="0" dirty="0">
                <a:ln>
                  <a:noFill/>
                </a:ln>
                <a:solidFill>
                  <a:prstClr val="black"/>
                </a:solidFill>
                <a:effectLst/>
                <a:uLnTx/>
                <a:uFillTx/>
                <a:latin typeface="Verdana"/>
                <a:ea typeface="+mn-ea"/>
              </a:rPr>
              <a:t> </a:t>
            </a:r>
            <a:fld id="{81D60167-4931-47E6-BA6A-407CBD079E47}" type="slidenum">
              <a:rPr kumimoji="0" sz="799" b="1" i="0" u="none" strike="noStrike" kern="1200" cap="none" spc="0" normalizeH="0" baseline="0" noProof="0" smtClean="0">
                <a:ln>
                  <a:noFill/>
                </a:ln>
                <a:solidFill>
                  <a:prstClr val="black"/>
                </a:solidFill>
                <a:effectLst/>
                <a:uLnTx/>
                <a:uFillTx/>
                <a:latin typeface="Verdana"/>
                <a:ea typeface="+mn-ea"/>
              </a:rPr>
              <a:pPr marL="12685" marR="0" lvl="0" indent="0" algn="r" defTabSz="913303" rtl="0" eaLnBrk="1" fontAlgn="auto" latinLnBrk="0" hangingPunct="1">
                <a:lnSpc>
                  <a:spcPct val="100000"/>
                </a:lnSpc>
                <a:spcBef>
                  <a:spcPts val="105"/>
                </a:spcBef>
                <a:spcAft>
                  <a:spcPts val="0"/>
                </a:spcAft>
                <a:buClrTx/>
                <a:buSzTx/>
                <a:buFontTx/>
                <a:buNone/>
                <a:tabLst/>
                <a:defRPr/>
              </a:pPr>
              <a:t>‹#›</a:t>
            </a:fld>
            <a:endParaRPr kumimoji="0" sz="799" b="1" i="0" u="none" strike="noStrike" kern="1200" cap="none" spc="0" normalizeH="0" baseline="0" noProof="0" dirty="0">
              <a:ln>
                <a:noFill/>
              </a:ln>
              <a:solidFill>
                <a:prstClr val="black"/>
              </a:solidFill>
              <a:effectLst/>
              <a:uLnTx/>
              <a:uFillTx/>
              <a:latin typeface="Verdana"/>
              <a:ea typeface="+mn-ea"/>
            </a:endParaRPr>
          </a:p>
        </p:txBody>
      </p:sp>
      <p:sp>
        <p:nvSpPr>
          <p:cNvPr id="14" name="Rectangle 13">
            <a:hlinkClick r:id="rId3"/>
            <a:extLst>
              <a:ext uri="{FF2B5EF4-FFF2-40B4-BE49-F238E27FC236}">
                <a16:creationId xmlns:a16="http://schemas.microsoft.com/office/drawing/2014/main" id="{88F2F4A6-250B-420A-BD43-DEAE04521EDA}"/>
              </a:ext>
            </a:extLst>
          </p:cNvPr>
          <p:cNvSpPr/>
          <p:nvPr userDrawn="1"/>
        </p:nvSpPr>
        <p:spPr>
          <a:xfrm>
            <a:off x="7848601" y="4647364"/>
            <a:ext cx="685800" cy="1229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Tree>
    <p:extLst>
      <p:ext uri="{BB962C8B-B14F-4D97-AF65-F5344CB8AC3E}">
        <p14:creationId xmlns:p14="http://schemas.microsoft.com/office/powerpoint/2010/main" val="3302087787"/>
      </p:ext>
    </p:extLst>
  </p:cSld>
  <p:clrMapOvr>
    <a:masterClrMapping/>
  </p:clrMapOvr>
  <p:extLst>
    <p:ext uri="{DCECCB84-F9BA-43D5-87BE-67443E8EF086}">
      <p15:sldGuideLst xmlns:p15="http://schemas.microsoft.com/office/powerpoint/2012/main">
        <p15:guide id="1" orient="horz" pos="2918">
          <p15:clr>
            <a:srgbClr val="FBAE40"/>
          </p15:clr>
        </p15:guide>
        <p15:guide id="2"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 Generic Divi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ACE81F-D9DA-4BDD-9CC7-09897A351AF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 y="3"/>
            <a:ext cx="9152568" cy="5143495"/>
          </a:xfrm>
          <a:prstGeom prst="rect">
            <a:avLst/>
          </a:prstGeom>
        </p:spPr>
      </p:pic>
      <p:sp>
        <p:nvSpPr>
          <p:cNvPr id="15" name="object 8">
            <a:extLst>
              <a:ext uri="{FF2B5EF4-FFF2-40B4-BE49-F238E27FC236}">
                <a16:creationId xmlns:a16="http://schemas.microsoft.com/office/drawing/2014/main" id="{18B23F1A-12E7-41D2-A878-CCEC166B1F32}"/>
              </a:ext>
            </a:extLst>
          </p:cNvPr>
          <p:cNvSpPr txBox="1">
            <a:spLocks/>
          </p:cNvSpPr>
          <p:nvPr userDrawn="1"/>
        </p:nvSpPr>
        <p:spPr>
          <a:xfrm>
            <a:off x="457201" y="4647364"/>
            <a:ext cx="1564005" cy="107589"/>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l" defTabSz="913303" rtl="0" eaLnBrk="1" fontAlgn="auto" latinLnBrk="0" hangingPunct="1">
              <a:lnSpc>
                <a:spcPct val="100000"/>
              </a:lnSpc>
              <a:spcBef>
                <a:spcPts val="100"/>
              </a:spcBef>
              <a:spcAft>
                <a:spcPts val="0"/>
              </a:spcAft>
              <a:buClrTx/>
              <a:buSzTx/>
              <a:buFontTx/>
              <a:buNone/>
              <a:tabLst/>
              <a:defRPr/>
            </a:pPr>
            <a:r>
              <a:rPr kumimoji="0" lang="en-US" sz="699" b="0" i="0" u="none" strike="noStrike" kern="1200" cap="none" spc="0" normalizeH="0" baseline="0" noProof="0" dirty="0">
                <a:ln>
                  <a:noFill/>
                </a:ln>
                <a:solidFill>
                  <a:prstClr val="white"/>
                </a:solidFill>
                <a:effectLst/>
                <a:uLnTx/>
                <a:uFillTx/>
                <a:latin typeface="Verdana"/>
                <a:ea typeface="+mn-ea"/>
              </a:rPr>
              <a:t>©2023</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MGMA.</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All</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rights</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5" normalizeH="0" baseline="0" noProof="0" dirty="0">
                <a:ln>
                  <a:noFill/>
                </a:ln>
                <a:solidFill>
                  <a:prstClr val="white"/>
                </a:solidFill>
                <a:effectLst/>
                <a:uLnTx/>
                <a:uFillTx/>
                <a:latin typeface="Verdana"/>
                <a:ea typeface="+mn-ea"/>
              </a:rPr>
              <a:t>reserved.</a:t>
            </a:r>
          </a:p>
        </p:txBody>
      </p:sp>
      <p:sp>
        <p:nvSpPr>
          <p:cNvPr id="9" name="Text Placeholder 8">
            <a:extLst>
              <a:ext uri="{FF2B5EF4-FFF2-40B4-BE49-F238E27FC236}">
                <a16:creationId xmlns:a16="http://schemas.microsoft.com/office/drawing/2014/main" id="{A54BDBF1-6F2E-4D45-AE7F-46F021DB50BA}"/>
              </a:ext>
            </a:extLst>
          </p:cNvPr>
          <p:cNvSpPr>
            <a:spLocks noGrp="1"/>
          </p:cNvSpPr>
          <p:nvPr>
            <p:ph type="body" sz="quarter" idx="13" hasCustomPrompt="1"/>
          </p:nvPr>
        </p:nvSpPr>
        <p:spPr>
          <a:xfrm>
            <a:off x="457200" y="347044"/>
            <a:ext cx="4267200" cy="366678"/>
          </a:xfrm>
          <a:prstGeom prst="rect">
            <a:avLst/>
          </a:prstGeom>
        </p:spPr>
        <p:txBody>
          <a:bodyPr lIns="0" tIns="0" rIns="0" bIns="0" anchor="t" anchorCtr="0"/>
          <a:lstStyle>
            <a:lvl1pPr>
              <a:lnSpc>
                <a:spcPts val="2597"/>
              </a:lnSpc>
              <a:defRPr sz="2397" b="1" cap="all" baseline="0">
                <a:solidFill>
                  <a:schemeClr val="bg1"/>
                </a:solidFill>
                <a:latin typeface="Verdana" panose="020B0604030504040204" pitchFamily="34" charset="0"/>
                <a:ea typeface="Verdana" panose="020B0604030504040204" pitchFamily="34" charset="0"/>
              </a:defRPr>
            </a:lvl1pPr>
          </a:lstStyle>
          <a:p>
            <a:pPr lvl="0"/>
            <a:r>
              <a:rPr lang="en-US" dirty="0"/>
              <a:t>ENTER TITLE HERE</a:t>
            </a:r>
          </a:p>
        </p:txBody>
      </p:sp>
      <p:sp>
        <p:nvSpPr>
          <p:cNvPr id="7" name="object 21">
            <a:extLst>
              <a:ext uri="{FF2B5EF4-FFF2-40B4-BE49-F238E27FC236}">
                <a16:creationId xmlns:a16="http://schemas.microsoft.com/office/drawing/2014/main" id="{7B52F1F4-58EE-4542-B1A9-D362FFF90FE3}"/>
              </a:ext>
            </a:extLst>
          </p:cNvPr>
          <p:cNvSpPr txBox="1">
            <a:spLocks/>
          </p:cNvSpPr>
          <p:nvPr userDrawn="1"/>
        </p:nvSpPr>
        <p:spPr>
          <a:xfrm>
            <a:off x="7772400" y="4626614"/>
            <a:ext cx="1057274" cy="122959"/>
          </a:xfrm>
          <a:prstGeom prst="rect">
            <a:avLst/>
          </a:prstGeom>
        </p:spPr>
        <p:txBody>
          <a:bodyPr vert="horz" wrap="square" lIns="0" tIns="0" rIns="0" bIns="0" rtlCol="0">
            <a:spAutoFit/>
          </a:bodyPr>
          <a:lstStyle>
            <a:defPPr>
              <a:defRPr lang="en-US"/>
            </a:defPPr>
            <a:lvl1pPr marL="0" algn="l" defTabSz="914400" rtl="0" eaLnBrk="1" latinLnBrk="0" hangingPunct="1">
              <a:defRPr sz="800" b="0" i="0" kern="1200">
                <a:solidFill>
                  <a:schemeClr val="tx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r" defTabSz="913303" rtl="0" eaLnBrk="1" fontAlgn="auto" latinLnBrk="0" hangingPunct="1">
              <a:lnSpc>
                <a:spcPct val="100000"/>
              </a:lnSpc>
              <a:spcBef>
                <a:spcPts val="105"/>
              </a:spcBef>
              <a:spcAft>
                <a:spcPts val="0"/>
              </a:spcAft>
              <a:buClrTx/>
              <a:buSzTx/>
              <a:buFontTx/>
              <a:buNone/>
              <a:tabLst/>
              <a:defRPr/>
            </a:pPr>
            <a:r>
              <a:rPr kumimoji="0" lang="en-US" sz="799" b="0" i="0" u="none" strike="noStrike" kern="1200" cap="none" spc="0" normalizeH="0" baseline="0" noProof="0" dirty="0">
                <a:ln>
                  <a:noFill/>
                </a:ln>
                <a:solidFill>
                  <a:schemeClr val="bg1"/>
                </a:solidFill>
                <a:effectLst/>
                <a:uLnTx/>
                <a:uFillTx/>
                <a:latin typeface="Verdana"/>
                <a:ea typeface="+mn-ea"/>
              </a:rPr>
              <a:t>mgma.com</a:t>
            </a:r>
            <a:r>
              <a:rPr kumimoji="0" lang="en-US" sz="799" b="0" i="0" u="none" strike="noStrike" kern="1200" cap="none" spc="-35" normalizeH="0" baseline="0" noProof="0" dirty="0">
                <a:ln>
                  <a:noFill/>
                </a:ln>
                <a:solidFill>
                  <a:schemeClr val="bg1"/>
                </a:solidFill>
                <a:effectLst/>
                <a:uLnTx/>
                <a:uFillTx/>
                <a:latin typeface="Verdana"/>
                <a:ea typeface="+mn-ea"/>
              </a:rPr>
              <a:t> </a:t>
            </a:r>
            <a:r>
              <a:rPr kumimoji="0" lang="en-US" sz="799" b="0" i="0" u="none" strike="noStrike" kern="1200" cap="none" spc="0" normalizeH="0" baseline="0" noProof="0" dirty="0">
                <a:ln>
                  <a:noFill/>
                </a:ln>
                <a:solidFill>
                  <a:schemeClr val="bg1"/>
                </a:solidFill>
                <a:effectLst/>
                <a:uLnTx/>
                <a:uFillTx/>
                <a:latin typeface="Verdana"/>
                <a:ea typeface="+mn-ea"/>
              </a:rPr>
              <a:t>|</a:t>
            </a:r>
            <a:r>
              <a:rPr kumimoji="0" lang="en-US" sz="799" b="0" i="0" u="none" strike="noStrike" kern="1200" cap="none" spc="-50" normalizeH="0" baseline="0" noProof="0" dirty="0">
                <a:ln>
                  <a:noFill/>
                </a:ln>
                <a:solidFill>
                  <a:schemeClr val="bg1"/>
                </a:solidFill>
                <a:effectLst/>
                <a:uLnTx/>
                <a:uFillTx/>
                <a:latin typeface="Verdana"/>
                <a:ea typeface="+mn-ea"/>
              </a:rPr>
              <a:t> </a:t>
            </a:r>
            <a:fld id="{81D60167-4931-47E6-BA6A-407CBD079E47}" type="slidenum">
              <a:rPr kumimoji="0" sz="799" b="1" i="0" u="none" strike="noStrike" kern="1200" cap="none" spc="0" normalizeH="0" baseline="0" noProof="0" smtClean="0">
                <a:ln>
                  <a:noFill/>
                </a:ln>
                <a:solidFill>
                  <a:schemeClr val="bg1"/>
                </a:solidFill>
                <a:effectLst/>
                <a:uLnTx/>
                <a:uFillTx/>
                <a:latin typeface="Verdana"/>
                <a:ea typeface="+mn-ea"/>
              </a:rPr>
              <a:pPr marL="12685" marR="0" lvl="0" indent="0" algn="r" defTabSz="913303" rtl="0" eaLnBrk="1" fontAlgn="auto" latinLnBrk="0" hangingPunct="1">
                <a:lnSpc>
                  <a:spcPct val="100000"/>
                </a:lnSpc>
                <a:spcBef>
                  <a:spcPts val="105"/>
                </a:spcBef>
                <a:spcAft>
                  <a:spcPts val="0"/>
                </a:spcAft>
                <a:buClrTx/>
                <a:buSzTx/>
                <a:buFontTx/>
                <a:buNone/>
                <a:tabLst/>
                <a:defRPr/>
              </a:pPr>
              <a:t>‹#›</a:t>
            </a:fld>
            <a:endParaRPr kumimoji="0" sz="799" b="1" i="0" u="none" strike="noStrike" kern="1200" cap="none" spc="0" normalizeH="0" baseline="0" noProof="0" dirty="0">
              <a:ln>
                <a:noFill/>
              </a:ln>
              <a:solidFill>
                <a:schemeClr val="bg1"/>
              </a:solidFill>
              <a:effectLst/>
              <a:uLnTx/>
              <a:uFillTx/>
              <a:latin typeface="Verdana"/>
              <a:ea typeface="+mn-ea"/>
            </a:endParaRPr>
          </a:p>
        </p:txBody>
      </p:sp>
      <p:sp>
        <p:nvSpPr>
          <p:cNvPr id="8" name="Rectangle 7">
            <a:hlinkClick r:id="rId3"/>
            <a:extLst>
              <a:ext uri="{FF2B5EF4-FFF2-40B4-BE49-F238E27FC236}">
                <a16:creationId xmlns:a16="http://schemas.microsoft.com/office/drawing/2014/main" id="{9F21D372-DD64-463D-B98B-C84CCE2BC481}"/>
              </a:ext>
            </a:extLst>
          </p:cNvPr>
          <p:cNvSpPr/>
          <p:nvPr userDrawn="1"/>
        </p:nvSpPr>
        <p:spPr>
          <a:xfrm>
            <a:off x="7772401" y="4647364"/>
            <a:ext cx="762001" cy="1229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dirty="0"/>
          </a:p>
        </p:txBody>
      </p:sp>
    </p:spTree>
    <p:extLst>
      <p:ext uri="{BB962C8B-B14F-4D97-AF65-F5344CB8AC3E}">
        <p14:creationId xmlns:p14="http://schemas.microsoft.com/office/powerpoint/2010/main" val="3723484470"/>
      </p:ext>
    </p:extLst>
  </p:cSld>
  <p:clrMapOvr>
    <a:masterClrMapping/>
  </p:clrMapOvr>
  <p:extLst>
    <p:ext uri="{DCECCB84-F9BA-43D5-87BE-67443E8EF086}">
      <p15:sldGuideLst xmlns:p15="http://schemas.microsoft.com/office/powerpoint/2012/main">
        <p15:guide id="1" orient="horz" pos="2918">
          <p15:clr>
            <a:srgbClr val="FBAE40"/>
          </p15:clr>
        </p15:guide>
        <p15:guide id="2"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 Question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A7F60B-3379-4863-AECF-6977D5EF93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0"/>
            <a:ext cx="9152571" cy="5143496"/>
          </a:xfrm>
          <a:prstGeom prst="rect">
            <a:avLst/>
          </a:prstGeom>
        </p:spPr>
      </p:pic>
      <p:sp>
        <p:nvSpPr>
          <p:cNvPr id="4" name="object 8">
            <a:extLst>
              <a:ext uri="{FF2B5EF4-FFF2-40B4-BE49-F238E27FC236}">
                <a16:creationId xmlns:a16="http://schemas.microsoft.com/office/drawing/2014/main" id="{F0EAFBB0-C078-4AEA-8BA4-49FBB80360AE}"/>
              </a:ext>
            </a:extLst>
          </p:cNvPr>
          <p:cNvSpPr txBox="1">
            <a:spLocks/>
          </p:cNvSpPr>
          <p:nvPr userDrawn="1"/>
        </p:nvSpPr>
        <p:spPr>
          <a:xfrm>
            <a:off x="7162801" y="4647364"/>
            <a:ext cx="1564005" cy="107589"/>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r" defTabSz="913303" rtl="0" eaLnBrk="1" fontAlgn="auto" latinLnBrk="0" hangingPunct="1">
              <a:lnSpc>
                <a:spcPct val="100000"/>
              </a:lnSpc>
              <a:spcBef>
                <a:spcPts val="100"/>
              </a:spcBef>
              <a:spcAft>
                <a:spcPts val="0"/>
              </a:spcAft>
              <a:buClrTx/>
              <a:buSzTx/>
              <a:buFontTx/>
              <a:buNone/>
              <a:tabLst/>
              <a:defRPr/>
            </a:pPr>
            <a:r>
              <a:rPr kumimoji="0" lang="en-US" sz="699" b="0" i="0" u="none" strike="noStrike" kern="1200" cap="none" spc="0" normalizeH="0" baseline="0" noProof="0" dirty="0">
                <a:ln>
                  <a:noFill/>
                </a:ln>
                <a:solidFill>
                  <a:prstClr val="white"/>
                </a:solidFill>
                <a:effectLst/>
                <a:uLnTx/>
                <a:uFillTx/>
                <a:latin typeface="Verdana"/>
                <a:ea typeface="+mn-ea"/>
              </a:rPr>
              <a:t>©2023</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MGMA.</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All</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rights</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5" normalizeH="0" baseline="0" noProof="0" dirty="0">
                <a:ln>
                  <a:noFill/>
                </a:ln>
                <a:solidFill>
                  <a:prstClr val="white"/>
                </a:solidFill>
                <a:effectLst/>
                <a:uLnTx/>
                <a:uFillTx/>
                <a:latin typeface="Verdana"/>
                <a:ea typeface="+mn-ea"/>
              </a:rPr>
              <a:t>reserved.</a:t>
            </a:r>
          </a:p>
        </p:txBody>
      </p:sp>
      <p:sp>
        <p:nvSpPr>
          <p:cNvPr id="5" name="Text Placeholder 8">
            <a:extLst>
              <a:ext uri="{FF2B5EF4-FFF2-40B4-BE49-F238E27FC236}">
                <a16:creationId xmlns:a16="http://schemas.microsoft.com/office/drawing/2014/main" id="{046D884B-3178-4EEC-92DC-599A9085DF77}"/>
              </a:ext>
            </a:extLst>
          </p:cNvPr>
          <p:cNvSpPr>
            <a:spLocks noGrp="1"/>
          </p:cNvSpPr>
          <p:nvPr>
            <p:ph type="body" sz="quarter" idx="13" hasCustomPrompt="1"/>
          </p:nvPr>
        </p:nvSpPr>
        <p:spPr>
          <a:xfrm>
            <a:off x="457200" y="4008390"/>
            <a:ext cx="5943600" cy="531385"/>
          </a:xfrm>
          <a:prstGeom prst="rect">
            <a:avLst/>
          </a:prstGeom>
        </p:spPr>
        <p:txBody>
          <a:bodyPr lIns="0" tIns="0" rIns="0" bIns="0" anchor="t" anchorCtr="0"/>
          <a:lstStyle>
            <a:lvl1pPr>
              <a:lnSpc>
                <a:spcPts val="3196"/>
              </a:lnSpc>
              <a:defRPr sz="2996" b="1" cap="all" baseline="0">
                <a:solidFill>
                  <a:schemeClr val="bg1"/>
                </a:solidFill>
                <a:latin typeface="Verdana" panose="020B0604030504040204" pitchFamily="34" charset="0"/>
                <a:ea typeface="Verdana" panose="020B0604030504040204" pitchFamily="34" charset="0"/>
              </a:defRPr>
            </a:lvl1pPr>
          </a:lstStyle>
          <a:p>
            <a:pPr lvl="0"/>
            <a:r>
              <a:rPr lang="en-US" dirty="0"/>
              <a:t>QUESTIONS/DISCUSSION</a:t>
            </a:r>
          </a:p>
        </p:txBody>
      </p:sp>
    </p:spTree>
    <p:extLst>
      <p:ext uri="{BB962C8B-B14F-4D97-AF65-F5344CB8AC3E}">
        <p14:creationId xmlns:p14="http://schemas.microsoft.com/office/powerpoint/2010/main" val="42113638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 Thank You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A7F60B-3379-4863-AECF-6977D5EF93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 y="0"/>
            <a:ext cx="9152569" cy="5143496"/>
          </a:xfrm>
          <a:prstGeom prst="rect">
            <a:avLst/>
          </a:prstGeom>
        </p:spPr>
      </p:pic>
      <p:sp>
        <p:nvSpPr>
          <p:cNvPr id="4" name="object 8">
            <a:extLst>
              <a:ext uri="{FF2B5EF4-FFF2-40B4-BE49-F238E27FC236}">
                <a16:creationId xmlns:a16="http://schemas.microsoft.com/office/drawing/2014/main" id="{6C68859D-0F44-4336-B26C-8299041C7DC5}"/>
              </a:ext>
            </a:extLst>
          </p:cNvPr>
          <p:cNvSpPr txBox="1">
            <a:spLocks/>
          </p:cNvSpPr>
          <p:nvPr userDrawn="1"/>
        </p:nvSpPr>
        <p:spPr>
          <a:xfrm>
            <a:off x="7162801" y="4647364"/>
            <a:ext cx="1564005" cy="107589"/>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r" defTabSz="913303" rtl="0" eaLnBrk="1" fontAlgn="auto" latinLnBrk="0" hangingPunct="1">
              <a:lnSpc>
                <a:spcPct val="100000"/>
              </a:lnSpc>
              <a:spcBef>
                <a:spcPts val="100"/>
              </a:spcBef>
              <a:spcAft>
                <a:spcPts val="0"/>
              </a:spcAft>
              <a:buClrTx/>
              <a:buSzTx/>
              <a:buFontTx/>
              <a:buNone/>
              <a:tabLst/>
              <a:defRPr/>
            </a:pPr>
            <a:r>
              <a:rPr kumimoji="0" lang="en-US" sz="699" b="0" i="0" u="none" strike="noStrike" kern="1200" cap="none" spc="0" normalizeH="0" baseline="0" noProof="0" dirty="0">
                <a:ln>
                  <a:noFill/>
                </a:ln>
                <a:solidFill>
                  <a:prstClr val="white"/>
                </a:solidFill>
                <a:effectLst/>
                <a:uLnTx/>
                <a:uFillTx/>
                <a:latin typeface="Verdana"/>
                <a:ea typeface="+mn-ea"/>
              </a:rPr>
              <a:t>©2023</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MGMA.</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All</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rights</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5" normalizeH="0" baseline="0" noProof="0" dirty="0">
                <a:ln>
                  <a:noFill/>
                </a:ln>
                <a:solidFill>
                  <a:prstClr val="white"/>
                </a:solidFill>
                <a:effectLst/>
                <a:uLnTx/>
                <a:uFillTx/>
                <a:latin typeface="Verdana"/>
                <a:ea typeface="+mn-ea"/>
              </a:rPr>
              <a:t>reserved.</a:t>
            </a:r>
          </a:p>
        </p:txBody>
      </p:sp>
      <p:sp>
        <p:nvSpPr>
          <p:cNvPr id="5" name="Text Placeholder 8">
            <a:extLst>
              <a:ext uri="{FF2B5EF4-FFF2-40B4-BE49-F238E27FC236}">
                <a16:creationId xmlns:a16="http://schemas.microsoft.com/office/drawing/2014/main" id="{1461BEF4-6873-4251-AA0A-FBE541063D8E}"/>
              </a:ext>
            </a:extLst>
          </p:cNvPr>
          <p:cNvSpPr>
            <a:spLocks noGrp="1"/>
          </p:cNvSpPr>
          <p:nvPr>
            <p:ph type="body" sz="quarter" idx="13" hasCustomPrompt="1"/>
          </p:nvPr>
        </p:nvSpPr>
        <p:spPr>
          <a:xfrm>
            <a:off x="457200" y="4008390"/>
            <a:ext cx="5943600" cy="531385"/>
          </a:xfrm>
          <a:prstGeom prst="rect">
            <a:avLst/>
          </a:prstGeom>
        </p:spPr>
        <p:txBody>
          <a:bodyPr lIns="0" tIns="0" rIns="0" bIns="0" anchor="t" anchorCtr="0"/>
          <a:lstStyle>
            <a:lvl1pPr>
              <a:lnSpc>
                <a:spcPts val="3196"/>
              </a:lnSpc>
              <a:defRPr sz="2996" b="1" cap="all" baseline="0">
                <a:solidFill>
                  <a:schemeClr val="bg1"/>
                </a:solidFill>
                <a:latin typeface="Verdana" panose="020B0604030504040204" pitchFamily="34" charset="0"/>
                <a:ea typeface="Verdana" panose="020B0604030504040204" pitchFamily="34" charset="0"/>
              </a:defRPr>
            </a:lvl1pPr>
          </a:lstStyle>
          <a:p>
            <a:pPr lvl="0"/>
            <a:r>
              <a:rPr lang="en-US" dirty="0"/>
              <a:t>THANK YOU</a:t>
            </a:r>
          </a:p>
        </p:txBody>
      </p:sp>
    </p:spTree>
    <p:extLst>
      <p:ext uri="{BB962C8B-B14F-4D97-AF65-F5344CB8AC3E}">
        <p14:creationId xmlns:p14="http://schemas.microsoft.com/office/powerpoint/2010/main" val="4514274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 Thank You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A7F60B-3379-4863-AECF-6977D5EF93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 y="1"/>
            <a:ext cx="9152569" cy="5143495"/>
          </a:xfrm>
          <a:prstGeom prst="rect">
            <a:avLst/>
          </a:prstGeom>
        </p:spPr>
      </p:pic>
      <p:sp>
        <p:nvSpPr>
          <p:cNvPr id="4" name="object 8">
            <a:extLst>
              <a:ext uri="{FF2B5EF4-FFF2-40B4-BE49-F238E27FC236}">
                <a16:creationId xmlns:a16="http://schemas.microsoft.com/office/drawing/2014/main" id="{6C68859D-0F44-4336-B26C-8299041C7DC5}"/>
              </a:ext>
            </a:extLst>
          </p:cNvPr>
          <p:cNvSpPr txBox="1">
            <a:spLocks/>
          </p:cNvSpPr>
          <p:nvPr userDrawn="1"/>
        </p:nvSpPr>
        <p:spPr>
          <a:xfrm>
            <a:off x="7162801" y="4647364"/>
            <a:ext cx="1564005" cy="107589"/>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r" defTabSz="913303" rtl="0" eaLnBrk="1" fontAlgn="auto" latinLnBrk="0" hangingPunct="1">
              <a:lnSpc>
                <a:spcPct val="100000"/>
              </a:lnSpc>
              <a:spcBef>
                <a:spcPts val="100"/>
              </a:spcBef>
              <a:spcAft>
                <a:spcPts val="0"/>
              </a:spcAft>
              <a:buClrTx/>
              <a:buSzTx/>
              <a:buFontTx/>
              <a:buNone/>
              <a:tabLst/>
              <a:defRPr/>
            </a:pPr>
            <a:r>
              <a:rPr kumimoji="0" lang="en-US" sz="699" b="0" i="0" u="none" strike="noStrike" kern="1200" cap="none" spc="0" normalizeH="0" baseline="0" noProof="0" dirty="0">
                <a:ln>
                  <a:noFill/>
                </a:ln>
                <a:solidFill>
                  <a:prstClr val="white"/>
                </a:solidFill>
                <a:effectLst/>
                <a:uLnTx/>
                <a:uFillTx/>
                <a:latin typeface="Verdana"/>
                <a:ea typeface="+mn-ea"/>
              </a:rPr>
              <a:t>©2023</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MGMA.</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All</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rights</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5" normalizeH="0" baseline="0" noProof="0" dirty="0">
                <a:ln>
                  <a:noFill/>
                </a:ln>
                <a:solidFill>
                  <a:prstClr val="white"/>
                </a:solidFill>
                <a:effectLst/>
                <a:uLnTx/>
                <a:uFillTx/>
                <a:latin typeface="Verdana"/>
                <a:ea typeface="+mn-ea"/>
              </a:rPr>
              <a:t>reserved.</a:t>
            </a:r>
          </a:p>
        </p:txBody>
      </p:sp>
      <p:sp>
        <p:nvSpPr>
          <p:cNvPr id="5" name="Text Placeholder 8">
            <a:extLst>
              <a:ext uri="{FF2B5EF4-FFF2-40B4-BE49-F238E27FC236}">
                <a16:creationId xmlns:a16="http://schemas.microsoft.com/office/drawing/2014/main" id="{1461BEF4-6873-4251-AA0A-FBE541063D8E}"/>
              </a:ext>
            </a:extLst>
          </p:cNvPr>
          <p:cNvSpPr>
            <a:spLocks noGrp="1"/>
          </p:cNvSpPr>
          <p:nvPr>
            <p:ph type="body" sz="quarter" idx="13" hasCustomPrompt="1"/>
          </p:nvPr>
        </p:nvSpPr>
        <p:spPr>
          <a:xfrm>
            <a:off x="457200" y="4008390"/>
            <a:ext cx="5943600" cy="531385"/>
          </a:xfrm>
          <a:prstGeom prst="rect">
            <a:avLst/>
          </a:prstGeom>
        </p:spPr>
        <p:txBody>
          <a:bodyPr lIns="0" tIns="0" rIns="0" bIns="0" anchor="t" anchorCtr="0"/>
          <a:lstStyle>
            <a:lvl1pPr>
              <a:lnSpc>
                <a:spcPts val="3196"/>
              </a:lnSpc>
              <a:defRPr sz="2996" b="1" cap="all" baseline="0">
                <a:solidFill>
                  <a:schemeClr val="bg1"/>
                </a:solidFill>
                <a:latin typeface="Verdana" panose="020B0604030504040204" pitchFamily="34" charset="0"/>
                <a:ea typeface="Verdana" panose="020B0604030504040204" pitchFamily="34" charset="0"/>
              </a:defRPr>
            </a:lvl1pPr>
          </a:lstStyle>
          <a:p>
            <a:pPr lvl="0"/>
            <a:r>
              <a:rPr lang="en-US" dirty="0"/>
              <a:t>THANK YOU</a:t>
            </a:r>
          </a:p>
        </p:txBody>
      </p:sp>
    </p:spTree>
    <p:extLst>
      <p:ext uri="{BB962C8B-B14F-4D97-AF65-F5344CB8AC3E}">
        <p14:creationId xmlns:p14="http://schemas.microsoft.com/office/powerpoint/2010/main" val="3111091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 Thank You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A7F60B-3379-4863-AECF-6977D5EF93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1"/>
            <a:ext cx="9152568" cy="5143495"/>
          </a:xfrm>
          <a:prstGeom prst="rect">
            <a:avLst/>
          </a:prstGeom>
        </p:spPr>
      </p:pic>
      <p:sp>
        <p:nvSpPr>
          <p:cNvPr id="4" name="object 8">
            <a:extLst>
              <a:ext uri="{FF2B5EF4-FFF2-40B4-BE49-F238E27FC236}">
                <a16:creationId xmlns:a16="http://schemas.microsoft.com/office/drawing/2014/main" id="{6C68859D-0F44-4336-B26C-8299041C7DC5}"/>
              </a:ext>
            </a:extLst>
          </p:cNvPr>
          <p:cNvSpPr txBox="1">
            <a:spLocks/>
          </p:cNvSpPr>
          <p:nvPr userDrawn="1"/>
        </p:nvSpPr>
        <p:spPr>
          <a:xfrm>
            <a:off x="7162801" y="4647364"/>
            <a:ext cx="1564005" cy="107589"/>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r" defTabSz="913303" rtl="0" eaLnBrk="1" fontAlgn="auto" latinLnBrk="0" hangingPunct="1">
              <a:lnSpc>
                <a:spcPct val="100000"/>
              </a:lnSpc>
              <a:spcBef>
                <a:spcPts val="100"/>
              </a:spcBef>
              <a:spcAft>
                <a:spcPts val="0"/>
              </a:spcAft>
              <a:buClrTx/>
              <a:buSzTx/>
              <a:buFontTx/>
              <a:buNone/>
              <a:tabLst/>
              <a:defRPr/>
            </a:pPr>
            <a:r>
              <a:rPr kumimoji="0" lang="en-US" sz="699" b="0" i="0" u="none" strike="noStrike" kern="1200" cap="none" spc="0" normalizeH="0" baseline="0" noProof="0" dirty="0">
                <a:ln>
                  <a:noFill/>
                </a:ln>
                <a:solidFill>
                  <a:prstClr val="white"/>
                </a:solidFill>
                <a:effectLst/>
                <a:uLnTx/>
                <a:uFillTx/>
                <a:latin typeface="Verdana"/>
                <a:ea typeface="+mn-ea"/>
              </a:rPr>
              <a:t>©2023</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MGMA.</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All</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rights</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5" normalizeH="0" baseline="0" noProof="0" dirty="0">
                <a:ln>
                  <a:noFill/>
                </a:ln>
                <a:solidFill>
                  <a:prstClr val="white"/>
                </a:solidFill>
                <a:effectLst/>
                <a:uLnTx/>
                <a:uFillTx/>
                <a:latin typeface="Verdana"/>
                <a:ea typeface="+mn-ea"/>
              </a:rPr>
              <a:t>reserved.</a:t>
            </a:r>
          </a:p>
        </p:txBody>
      </p:sp>
      <p:sp>
        <p:nvSpPr>
          <p:cNvPr id="5" name="Text Placeholder 8">
            <a:extLst>
              <a:ext uri="{FF2B5EF4-FFF2-40B4-BE49-F238E27FC236}">
                <a16:creationId xmlns:a16="http://schemas.microsoft.com/office/drawing/2014/main" id="{1461BEF4-6873-4251-AA0A-FBE541063D8E}"/>
              </a:ext>
            </a:extLst>
          </p:cNvPr>
          <p:cNvSpPr>
            <a:spLocks noGrp="1"/>
          </p:cNvSpPr>
          <p:nvPr>
            <p:ph type="body" sz="quarter" idx="13" hasCustomPrompt="1"/>
          </p:nvPr>
        </p:nvSpPr>
        <p:spPr>
          <a:xfrm>
            <a:off x="457200" y="4008390"/>
            <a:ext cx="5943600" cy="531385"/>
          </a:xfrm>
          <a:prstGeom prst="rect">
            <a:avLst/>
          </a:prstGeom>
        </p:spPr>
        <p:txBody>
          <a:bodyPr lIns="0" tIns="0" rIns="0" bIns="0" anchor="t" anchorCtr="0"/>
          <a:lstStyle>
            <a:lvl1pPr>
              <a:lnSpc>
                <a:spcPts val="3196"/>
              </a:lnSpc>
              <a:defRPr sz="2996" b="1" cap="all" baseline="0">
                <a:solidFill>
                  <a:schemeClr val="bg1"/>
                </a:solidFill>
                <a:latin typeface="Verdana" panose="020B0604030504040204" pitchFamily="34" charset="0"/>
                <a:ea typeface="Verdana" panose="020B0604030504040204" pitchFamily="34" charset="0"/>
              </a:defRPr>
            </a:lvl1pPr>
          </a:lstStyle>
          <a:p>
            <a:pPr lvl="0"/>
            <a:r>
              <a:rPr lang="en-US" dirty="0"/>
              <a:t>THANK YOU</a:t>
            </a:r>
          </a:p>
        </p:txBody>
      </p:sp>
    </p:spTree>
    <p:extLst>
      <p:ext uri="{BB962C8B-B14F-4D97-AF65-F5344CB8AC3E}">
        <p14:creationId xmlns:p14="http://schemas.microsoft.com/office/powerpoint/2010/main" val="36524863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 Thank You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A7F60B-3379-4863-AECF-6977D5EF93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1"/>
            <a:ext cx="9152568" cy="5143495"/>
          </a:xfrm>
          <a:prstGeom prst="rect">
            <a:avLst/>
          </a:prstGeom>
        </p:spPr>
      </p:pic>
      <p:sp>
        <p:nvSpPr>
          <p:cNvPr id="4" name="object 8">
            <a:extLst>
              <a:ext uri="{FF2B5EF4-FFF2-40B4-BE49-F238E27FC236}">
                <a16:creationId xmlns:a16="http://schemas.microsoft.com/office/drawing/2014/main" id="{6C68859D-0F44-4336-B26C-8299041C7DC5}"/>
              </a:ext>
            </a:extLst>
          </p:cNvPr>
          <p:cNvSpPr txBox="1">
            <a:spLocks/>
          </p:cNvSpPr>
          <p:nvPr userDrawn="1"/>
        </p:nvSpPr>
        <p:spPr>
          <a:xfrm>
            <a:off x="7162801" y="4647364"/>
            <a:ext cx="1564005" cy="107589"/>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r" defTabSz="913303" rtl="0" eaLnBrk="1" fontAlgn="auto" latinLnBrk="0" hangingPunct="1">
              <a:lnSpc>
                <a:spcPct val="100000"/>
              </a:lnSpc>
              <a:spcBef>
                <a:spcPts val="100"/>
              </a:spcBef>
              <a:spcAft>
                <a:spcPts val="0"/>
              </a:spcAft>
              <a:buClrTx/>
              <a:buSzTx/>
              <a:buFontTx/>
              <a:buNone/>
              <a:tabLst/>
              <a:defRPr/>
            </a:pPr>
            <a:r>
              <a:rPr kumimoji="0" lang="en-US" sz="699" b="0" i="0" u="none" strike="noStrike" kern="1200" cap="none" spc="0" normalizeH="0" baseline="0" noProof="0" dirty="0">
                <a:ln>
                  <a:noFill/>
                </a:ln>
                <a:solidFill>
                  <a:prstClr val="white"/>
                </a:solidFill>
                <a:effectLst/>
                <a:uLnTx/>
                <a:uFillTx/>
                <a:latin typeface="Verdana"/>
                <a:ea typeface="+mn-ea"/>
              </a:rPr>
              <a:t>©2023</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MGMA.</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All</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rights</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5" normalizeH="0" baseline="0" noProof="0" dirty="0">
                <a:ln>
                  <a:noFill/>
                </a:ln>
                <a:solidFill>
                  <a:prstClr val="white"/>
                </a:solidFill>
                <a:effectLst/>
                <a:uLnTx/>
                <a:uFillTx/>
                <a:latin typeface="Verdana"/>
                <a:ea typeface="+mn-ea"/>
              </a:rPr>
              <a:t>reserved.</a:t>
            </a:r>
          </a:p>
        </p:txBody>
      </p:sp>
      <p:sp>
        <p:nvSpPr>
          <p:cNvPr id="5" name="Text Placeholder 8">
            <a:extLst>
              <a:ext uri="{FF2B5EF4-FFF2-40B4-BE49-F238E27FC236}">
                <a16:creationId xmlns:a16="http://schemas.microsoft.com/office/drawing/2014/main" id="{1461BEF4-6873-4251-AA0A-FBE541063D8E}"/>
              </a:ext>
            </a:extLst>
          </p:cNvPr>
          <p:cNvSpPr>
            <a:spLocks noGrp="1"/>
          </p:cNvSpPr>
          <p:nvPr>
            <p:ph type="body" sz="quarter" idx="13" hasCustomPrompt="1"/>
          </p:nvPr>
        </p:nvSpPr>
        <p:spPr>
          <a:xfrm>
            <a:off x="457200" y="4008390"/>
            <a:ext cx="5943600" cy="531385"/>
          </a:xfrm>
          <a:prstGeom prst="rect">
            <a:avLst/>
          </a:prstGeom>
        </p:spPr>
        <p:txBody>
          <a:bodyPr lIns="0" tIns="0" rIns="0" bIns="0" anchor="t" anchorCtr="0"/>
          <a:lstStyle>
            <a:lvl1pPr>
              <a:lnSpc>
                <a:spcPts val="3196"/>
              </a:lnSpc>
              <a:defRPr sz="2996" b="1" cap="all" baseline="0">
                <a:solidFill>
                  <a:schemeClr val="bg1"/>
                </a:solidFill>
                <a:latin typeface="Verdana" panose="020B0604030504040204" pitchFamily="34" charset="0"/>
                <a:ea typeface="Verdana" panose="020B0604030504040204" pitchFamily="34" charset="0"/>
              </a:defRPr>
            </a:lvl1pPr>
          </a:lstStyle>
          <a:p>
            <a:pPr lvl="0"/>
            <a:r>
              <a:rPr lang="en-US" dirty="0"/>
              <a:t>THANK YOU</a:t>
            </a:r>
          </a:p>
        </p:txBody>
      </p:sp>
    </p:spTree>
    <p:extLst>
      <p:ext uri="{BB962C8B-B14F-4D97-AF65-F5344CB8AC3E}">
        <p14:creationId xmlns:p14="http://schemas.microsoft.com/office/powerpoint/2010/main" val="21150234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 Thank You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A7F60B-3379-4863-AECF-6977D5EF93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1"/>
            <a:ext cx="9152568" cy="5143495"/>
          </a:xfrm>
          <a:prstGeom prst="rect">
            <a:avLst/>
          </a:prstGeom>
        </p:spPr>
      </p:pic>
      <p:sp>
        <p:nvSpPr>
          <p:cNvPr id="4" name="object 8">
            <a:extLst>
              <a:ext uri="{FF2B5EF4-FFF2-40B4-BE49-F238E27FC236}">
                <a16:creationId xmlns:a16="http://schemas.microsoft.com/office/drawing/2014/main" id="{6C68859D-0F44-4336-B26C-8299041C7DC5}"/>
              </a:ext>
            </a:extLst>
          </p:cNvPr>
          <p:cNvSpPr txBox="1">
            <a:spLocks/>
          </p:cNvSpPr>
          <p:nvPr userDrawn="1"/>
        </p:nvSpPr>
        <p:spPr>
          <a:xfrm>
            <a:off x="7162801" y="4647364"/>
            <a:ext cx="1564005" cy="107589"/>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r" defTabSz="913303" rtl="0" eaLnBrk="1" fontAlgn="auto" latinLnBrk="0" hangingPunct="1">
              <a:lnSpc>
                <a:spcPct val="100000"/>
              </a:lnSpc>
              <a:spcBef>
                <a:spcPts val="100"/>
              </a:spcBef>
              <a:spcAft>
                <a:spcPts val="0"/>
              </a:spcAft>
              <a:buClrTx/>
              <a:buSzTx/>
              <a:buFontTx/>
              <a:buNone/>
              <a:tabLst/>
              <a:defRPr/>
            </a:pPr>
            <a:r>
              <a:rPr kumimoji="0" lang="en-US" sz="699" b="0" i="0" u="none" strike="noStrike" kern="1200" cap="none" spc="0" normalizeH="0" baseline="0" noProof="0" dirty="0">
                <a:ln>
                  <a:noFill/>
                </a:ln>
                <a:solidFill>
                  <a:prstClr val="white"/>
                </a:solidFill>
                <a:effectLst/>
                <a:uLnTx/>
                <a:uFillTx/>
                <a:latin typeface="Verdana"/>
                <a:ea typeface="+mn-ea"/>
              </a:rPr>
              <a:t>©2023</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MGMA.</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All</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rights</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5" normalizeH="0" baseline="0" noProof="0" dirty="0">
                <a:ln>
                  <a:noFill/>
                </a:ln>
                <a:solidFill>
                  <a:prstClr val="white"/>
                </a:solidFill>
                <a:effectLst/>
                <a:uLnTx/>
                <a:uFillTx/>
                <a:latin typeface="Verdana"/>
                <a:ea typeface="+mn-ea"/>
              </a:rPr>
              <a:t>reserved.</a:t>
            </a:r>
          </a:p>
        </p:txBody>
      </p:sp>
      <p:sp>
        <p:nvSpPr>
          <p:cNvPr id="5" name="Text Placeholder 8">
            <a:extLst>
              <a:ext uri="{FF2B5EF4-FFF2-40B4-BE49-F238E27FC236}">
                <a16:creationId xmlns:a16="http://schemas.microsoft.com/office/drawing/2014/main" id="{1461BEF4-6873-4251-AA0A-FBE541063D8E}"/>
              </a:ext>
            </a:extLst>
          </p:cNvPr>
          <p:cNvSpPr>
            <a:spLocks noGrp="1"/>
          </p:cNvSpPr>
          <p:nvPr>
            <p:ph type="body" sz="quarter" idx="13" hasCustomPrompt="1"/>
          </p:nvPr>
        </p:nvSpPr>
        <p:spPr>
          <a:xfrm>
            <a:off x="457200" y="4008390"/>
            <a:ext cx="5943600" cy="531385"/>
          </a:xfrm>
          <a:prstGeom prst="rect">
            <a:avLst/>
          </a:prstGeom>
        </p:spPr>
        <p:txBody>
          <a:bodyPr lIns="0" tIns="0" rIns="0" bIns="0" anchor="t" anchorCtr="0"/>
          <a:lstStyle>
            <a:lvl1pPr>
              <a:lnSpc>
                <a:spcPts val="3196"/>
              </a:lnSpc>
              <a:defRPr sz="2996" b="1" cap="all" baseline="0">
                <a:solidFill>
                  <a:schemeClr val="bg1"/>
                </a:solidFill>
                <a:latin typeface="Verdana" panose="020B0604030504040204" pitchFamily="34" charset="0"/>
                <a:ea typeface="Verdana" panose="020B0604030504040204" pitchFamily="34" charset="0"/>
              </a:defRPr>
            </a:lvl1pPr>
          </a:lstStyle>
          <a:p>
            <a:pPr lvl="0"/>
            <a:r>
              <a:rPr lang="en-US" dirty="0"/>
              <a:t>THANK YOU</a:t>
            </a:r>
          </a:p>
        </p:txBody>
      </p:sp>
    </p:spTree>
    <p:extLst>
      <p:ext uri="{BB962C8B-B14F-4D97-AF65-F5344CB8AC3E}">
        <p14:creationId xmlns:p14="http://schemas.microsoft.com/office/powerpoint/2010/main" val="41551969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 Thank You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A7F60B-3379-4863-AECF-6977D5EF93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1"/>
            <a:ext cx="9152568" cy="5143495"/>
          </a:xfrm>
          <a:prstGeom prst="rect">
            <a:avLst/>
          </a:prstGeom>
        </p:spPr>
      </p:pic>
      <p:sp>
        <p:nvSpPr>
          <p:cNvPr id="4" name="object 8">
            <a:extLst>
              <a:ext uri="{FF2B5EF4-FFF2-40B4-BE49-F238E27FC236}">
                <a16:creationId xmlns:a16="http://schemas.microsoft.com/office/drawing/2014/main" id="{6C68859D-0F44-4336-B26C-8299041C7DC5}"/>
              </a:ext>
            </a:extLst>
          </p:cNvPr>
          <p:cNvSpPr txBox="1">
            <a:spLocks/>
          </p:cNvSpPr>
          <p:nvPr userDrawn="1"/>
        </p:nvSpPr>
        <p:spPr>
          <a:xfrm>
            <a:off x="7162801" y="4647364"/>
            <a:ext cx="1564005" cy="107589"/>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r" defTabSz="913303" rtl="0" eaLnBrk="1" fontAlgn="auto" latinLnBrk="0" hangingPunct="1">
              <a:lnSpc>
                <a:spcPct val="100000"/>
              </a:lnSpc>
              <a:spcBef>
                <a:spcPts val="100"/>
              </a:spcBef>
              <a:spcAft>
                <a:spcPts val="0"/>
              </a:spcAft>
              <a:buClrTx/>
              <a:buSzTx/>
              <a:buFontTx/>
              <a:buNone/>
              <a:tabLst/>
              <a:defRPr/>
            </a:pPr>
            <a:r>
              <a:rPr kumimoji="0" lang="en-US" sz="699" b="0" i="0" u="none" strike="noStrike" kern="1200" cap="none" spc="0" normalizeH="0" baseline="0" noProof="0" dirty="0">
                <a:ln>
                  <a:noFill/>
                </a:ln>
                <a:solidFill>
                  <a:prstClr val="white"/>
                </a:solidFill>
                <a:effectLst/>
                <a:uLnTx/>
                <a:uFillTx/>
                <a:latin typeface="Verdana"/>
                <a:ea typeface="+mn-ea"/>
              </a:rPr>
              <a:t>©2023</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MGMA.</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All</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rights</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5" normalizeH="0" baseline="0" noProof="0" dirty="0">
                <a:ln>
                  <a:noFill/>
                </a:ln>
                <a:solidFill>
                  <a:prstClr val="white"/>
                </a:solidFill>
                <a:effectLst/>
                <a:uLnTx/>
                <a:uFillTx/>
                <a:latin typeface="Verdana"/>
                <a:ea typeface="+mn-ea"/>
              </a:rPr>
              <a:t>reserved.</a:t>
            </a:r>
          </a:p>
        </p:txBody>
      </p:sp>
      <p:sp>
        <p:nvSpPr>
          <p:cNvPr id="5" name="Text Placeholder 8">
            <a:extLst>
              <a:ext uri="{FF2B5EF4-FFF2-40B4-BE49-F238E27FC236}">
                <a16:creationId xmlns:a16="http://schemas.microsoft.com/office/drawing/2014/main" id="{1461BEF4-6873-4251-AA0A-FBE541063D8E}"/>
              </a:ext>
            </a:extLst>
          </p:cNvPr>
          <p:cNvSpPr>
            <a:spLocks noGrp="1"/>
          </p:cNvSpPr>
          <p:nvPr>
            <p:ph type="body" sz="quarter" idx="13" hasCustomPrompt="1"/>
          </p:nvPr>
        </p:nvSpPr>
        <p:spPr>
          <a:xfrm>
            <a:off x="457200" y="4008390"/>
            <a:ext cx="5943600" cy="531385"/>
          </a:xfrm>
          <a:prstGeom prst="rect">
            <a:avLst/>
          </a:prstGeom>
        </p:spPr>
        <p:txBody>
          <a:bodyPr lIns="0" tIns="0" rIns="0" bIns="0" anchor="t" anchorCtr="0"/>
          <a:lstStyle>
            <a:lvl1pPr>
              <a:lnSpc>
                <a:spcPts val="3196"/>
              </a:lnSpc>
              <a:defRPr sz="2996" b="1" cap="all" baseline="0">
                <a:solidFill>
                  <a:schemeClr val="bg1"/>
                </a:solidFill>
                <a:latin typeface="Verdana" panose="020B0604030504040204" pitchFamily="34" charset="0"/>
                <a:ea typeface="Verdana" panose="020B0604030504040204" pitchFamily="34" charset="0"/>
              </a:defRPr>
            </a:lvl1pPr>
          </a:lstStyle>
          <a:p>
            <a:pPr lvl="0"/>
            <a:r>
              <a:rPr lang="en-US" dirty="0"/>
              <a:t>THANK YOU</a:t>
            </a:r>
          </a:p>
        </p:txBody>
      </p:sp>
    </p:spTree>
    <p:extLst>
      <p:ext uri="{BB962C8B-B14F-4D97-AF65-F5344CB8AC3E}">
        <p14:creationId xmlns:p14="http://schemas.microsoft.com/office/powerpoint/2010/main" val="41956710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 Back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A7F60B-3379-4863-AECF-6977D5EF93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 y="1"/>
            <a:ext cx="9152573" cy="5143497"/>
          </a:xfrm>
          <a:prstGeom prst="rect">
            <a:avLst/>
          </a:prstGeom>
        </p:spPr>
      </p:pic>
      <p:sp>
        <p:nvSpPr>
          <p:cNvPr id="13" name="object 8">
            <a:extLst>
              <a:ext uri="{FF2B5EF4-FFF2-40B4-BE49-F238E27FC236}">
                <a16:creationId xmlns:a16="http://schemas.microsoft.com/office/drawing/2014/main" id="{8BF91AF1-6AF5-4651-AFBC-F8EFB9A40049}"/>
              </a:ext>
            </a:extLst>
          </p:cNvPr>
          <p:cNvSpPr txBox="1">
            <a:spLocks/>
          </p:cNvSpPr>
          <p:nvPr userDrawn="1"/>
        </p:nvSpPr>
        <p:spPr>
          <a:xfrm>
            <a:off x="457201" y="4647364"/>
            <a:ext cx="1564005" cy="107589"/>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chemeClr val="bg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85" marR="0" lvl="0" indent="0" algn="l" defTabSz="913303" rtl="0" eaLnBrk="1" fontAlgn="auto" latinLnBrk="0" hangingPunct="1">
              <a:lnSpc>
                <a:spcPct val="100000"/>
              </a:lnSpc>
              <a:spcBef>
                <a:spcPts val="100"/>
              </a:spcBef>
              <a:spcAft>
                <a:spcPts val="0"/>
              </a:spcAft>
              <a:buClrTx/>
              <a:buSzTx/>
              <a:buFontTx/>
              <a:buNone/>
              <a:tabLst/>
              <a:defRPr/>
            </a:pPr>
            <a:r>
              <a:rPr kumimoji="0" lang="en-US" sz="699" b="0" i="0" u="none" strike="noStrike" kern="1200" cap="none" spc="0" normalizeH="0" baseline="0" noProof="0" dirty="0">
                <a:ln>
                  <a:noFill/>
                </a:ln>
                <a:solidFill>
                  <a:prstClr val="white"/>
                </a:solidFill>
                <a:effectLst/>
                <a:uLnTx/>
                <a:uFillTx/>
                <a:latin typeface="Verdana"/>
                <a:ea typeface="+mn-ea"/>
              </a:rPr>
              <a:t>©2023</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MGMA.</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All</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0" normalizeH="0" baseline="0" noProof="0" dirty="0">
                <a:ln>
                  <a:noFill/>
                </a:ln>
                <a:solidFill>
                  <a:prstClr val="white"/>
                </a:solidFill>
                <a:effectLst/>
                <a:uLnTx/>
                <a:uFillTx/>
                <a:latin typeface="Verdana"/>
                <a:ea typeface="+mn-ea"/>
              </a:rPr>
              <a:t>rights</a:t>
            </a:r>
            <a:r>
              <a:rPr kumimoji="0" lang="en-US" sz="699" b="0" i="0" u="none" strike="noStrike" kern="1200" cap="none" spc="-15" normalizeH="0" baseline="0" noProof="0" dirty="0">
                <a:ln>
                  <a:noFill/>
                </a:ln>
                <a:solidFill>
                  <a:prstClr val="white"/>
                </a:solidFill>
                <a:effectLst/>
                <a:uLnTx/>
                <a:uFillTx/>
                <a:latin typeface="Verdana"/>
                <a:ea typeface="+mn-ea"/>
              </a:rPr>
              <a:t> </a:t>
            </a:r>
            <a:r>
              <a:rPr kumimoji="0" lang="en-US" sz="699" b="0" i="0" u="none" strike="noStrike" kern="1200" cap="none" spc="-5" normalizeH="0" baseline="0" noProof="0" dirty="0">
                <a:ln>
                  <a:noFill/>
                </a:ln>
                <a:solidFill>
                  <a:prstClr val="white"/>
                </a:solidFill>
                <a:effectLst/>
                <a:uLnTx/>
                <a:uFillTx/>
                <a:latin typeface="Verdana"/>
                <a:ea typeface="+mn-ea"/>
              </a:rPr>
              <a:t>reserved.</a:t>
            </a:r>
          </a:p>
        </p:txBody>
      </p:sp>
    </p:spTree>
    <p:extLst>
      <p:ext uri="{BB962C8B-B14F-4D97-AF65-F5344CB8AC3E}">
        <p14:creationId xmlns:p14="http://schemas.microsoft.com/office/powerpoint/2010/main" val="3018228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set Slide - Use this first!">
    <p:spTree>
      <p:nvGrpSpPr>
        <p:cNvPr id="1" name=""/>
        <p:cNvGrpSpPr/>
        <p:nvPr/>
      </p:nvGrpSpPr>
      <p:grpSpPr>
        <a:xfrm>
          <a:off x="0" y="0"/>
          <a:ext cx="0" cy="0"/>
          <a:chOff x="0" y="0"/>
          <a:chExt cx="0" cy="0"/>
        </a:xfrm>
      </p:grpSpPr>
      <p:sp>
        <p:nvSpPr>
          <p:cNvPr id="2" name="Slide Number Placeholder 15">
            <a:extLst>
              <a:ext uri="{FF2B5EF4-FFF2-40B4-BE49-F238E27FC236}">
                <a16:creationId xmlns:a16="http://schemas.microsoft.com/office/drawing/2014/main" id="{07D562B3-89C4-A1DD-86E2-1574DCA8C7F3}"/>
              </a:ext>
            </a:extLst>
          </p:cNvPr>
          <p:cNvSpPr txBox="1">
            <a:spLocks/>
          </p:cNvSpPr>
          <p:nvPr userDrawn="1"/>
        </p:nvSpPr>
        <p:spPr>
          <a:xfrm>
            <a:off x="378940" y="4741908"/>
            <a:ext cx="552821" cy="273844"/>
          </a:xfrm>
          <a:prstGeom prst="rect">
            <a:avLst/>
          </a:prstGeom>
        </p:spPr>
        <p:txBody>
          <a:bodyPr vert="horz" lIns="91440" tIns="45720" rIns="91440" bIns="45720" rtlCol="0" anchor="ctr"/>
          <a:lstStyle>
            <a:defPPr>
              <a:defRPr lang="en-US"/>
            </a:defPPr>
            <a:lvl1pPr marL="0" algn="ctr" defTabSz="685800" rtl="0" eaLnBrk="1" latinLnBrk="0" hangingPunct="1">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7846A9F-D5C5-0F4A-B5A1-0DEEE6F9761B}" type="slidenum">
              <a:rPr lang="en-US" b="1" smtClean="0">
                <a:solidFill>
                  <a:schemeClr val="bg1"/>
                </a:solidFill>
              </a:rPr>
              <a:pPr algn="l"/>
              <a:t>‹#›</a:t>
            </a:fld>
            <a:endParaRPr lang="en-US" b="1" dirty="0">
              <a:solidFill>
                <a:schemeClr val="bg1"/>
              </a:solidFill>
            </a:endParaRPr>
          </a:p>
        </p:txBody>
      </p:sp>
      <p:sp>
        <p:nvSpPr>
          <p:cNvPr id="3" name="Footer Placeholder 17">
            <a:extLst>
              <a:ext uri="{FF2B5EF4-FFF2-40B4-BE49-F238E27FC236}">
                <a16:creationId xmlns:a16="http://schemas.microsoft.com/office/drawing/2014/main" id="{099129D9-4D52-DCD2-8D83-D5EA90D55727}"/>
              </a:ext>
            </a:extLst>
          </p:cNvPr>
          <p:cNvSpPr txBox="1">
            <a:spLocks/>
          </p:cNvSpPr>
          <p:nvPr userDrawn="1"/>
        </p:nvSpPr>
        <p:spPr>
          <a:xfrm>
            <a:off x="754204" y="4741908"/>
            <a:ext cx="2550234" cy="273844"/>
          </a:xfrm>
          <a:prstGeom prst="rect">
            <a:avLst/>
          </a:prstGeom>
        </p:spPr>
        <p:txBody>
          <a:bodyPr vert="horz" lIns="91440" tIns="45720" rIns="91440" bIns="45720" rtlCol="0" anchor="ctr"/>
          <a:lstStyle>
            <a:defPPr>
              <a:defRPr lang="en-US"/>
            </a:defPPr>
            <a:lvl1pPr marL="0" marR="0" indent="0" algn="l" defTabSz="685800" rtl="0" eaLnBrk="1" fontAlgn="auto" latinLnBrk="0" hangingPunct="1">
              <a:lnSpc>
                <a:spcPct val="100000"/>
              </a:lnSpc>
              <a:spcBef>
                <a:spcPts val="0"/>
              </a:spcBef>
              <a:spcAft>
                <a:spcPts val="0"/>
              </a:spcAft>
              <a:buClrTx/>
              <a:buSzTx/>
              <a:buFontTx/>
              <a:buNone/>
              <a:tabLst/>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solidFill>
                  <a:schemeClr val="bg1"/>
                </a:solidFill>
              </a:rPr>
              <a:t>©2023 MGMA. All rights reserved.</a:t>
            </a:r>
          </a:p>
        </p:txBody>
      </p:sp>
    </p:spTree>
    <p:extLst>
      <p:ext uri="{BB962C8B-B14F-4D97-AF65-F5344CB8AC3E}">
        <p14:creationId xmlns:p14="http://schemas.microsoft.com/office/powerpoint/2010/main" val="1994925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1619" cy="5142161"/>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63656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eset Slide - Use this first!">
    <p:spTree>
      <p:nvGrpSpPr>
        <p:cNvPr id="1" name=""/>
        <p:cNvGrpSpPr/>
        <p:nvPr/>
      </p:nvGrpSpPr>
      <p:grpSpPr>
        <a:xfrm>
          <a:off x="0" y="0"/>
          <a:ext cx="0" cy="0"/>
          <a:chOff x="0" y="0"/>
          <a:chExt cx="0" cy="0"/>
        </a:xfrm>
      </p:grpSpPr>
      <p:sp>
        <p:nvSpPr>
          <p:cNvPr id="2" name="Slide Number Placeholder 15">
            <a:extLst>
              <a:ext uri="{FF2B5EF4-FFF2-40B4-BE49-F238E27FC236}">
                <a16:creationId xmlns:a16="http://schemas.microsoft.com/office/drawing/2014/main" id="{5F9E9566-271D-0261-3DA1-A66FBCC52F87}"/>
              </a:ext>
            </a:extLst>
          </p:cNvPr>
          <p:cNvSpPr txBox="1">
            <a:spLocks/>
          </p:cNvSpPr>
          <p:nvPr userDrawn="1"/>
        </p:nvSpPr>
        <p:spPr>
          <a:xfrm>
            <a:off x="378940" y="4741908"/>
            <a:ext cx="552821" cy="273844"/>
          </a:xfrm>
          <a:prstGeom prst="rect">
            <a:avLst/>
          </a:prstGeom>
        </p:spPr>
        <p:txBody>
          <a:bodyPr vert="horz" lIns="91440" tIns="45720" rIns="91440" bIns="45720" rtlCol="0" anchor="ctr"/>
          <a:lstStyle>
            <a:defPPr>
              <a:defRPr lang="en-US"/>
            </a:defPPr>
            <a:lvl1pPr marL="0" algn="ctr" defTabSz="685800" rtl="0" eaLnBrk="1" latinLnBrk="0" hangingPunct="1">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7846A9F-D5C5-0F4A-B5A1-0DEEE6F9761B}" type="slidenum">
              <a:rPr lang="en-US" b="1" smtClean="0">
                <a:solidFill>
                  <a:schemeClr val="bg1"/>
                </a:solidFill>
              </a:rPr>
              <a:pPr algn="l"/>
              <a:t>‹#›</a:t>
            </a:fld>
            <a:endParaRPr lang="en-US" b="1" dirty="0">
              <a:solidFill>
                <a:schemeClr val="bg1"/>
              </a:solidFill>
            </a:endParaRPr>
          </a:p>
        </p:txBody>
      </p:sp>
      <p:sp>
        <p:nvSpPr>
          <p:cNvPr id="3" name="Footer Placeholder 17">
            <a:extLst>
              <a:ext uri="{FF2B5EF4-FFF2-40B4-BE49-F238E27FC236}">
                <a16:creationId xmlns:a16="http://schemas.microsoft.com/office/drawing/2014/main" id="{5D6FFAFE-2691-9D3D-5289-F1DDBCCAE690}"/>
              </a:ext>
            </a:extLst>
          </p:cNvPr>
          <p:cNvSpPr txBox="1">
            <a:spLocks/>
          </p:cNvSpPr>
          <p:nvPr userDrawn="1"/>
        </p:nvSpPr>
        <p:spPr>
          <a:xfrm>
            <a:off x="754204" y="4741908"/>
            <a:ext cx="2550234" cy="273844"/>
          </a:xfrm>
          <a:prstGeom prst="rect">
            <a:avLst/>
          </a:prstGeom>
        </p:spPr>
        <p:txBody>
          <a:bodyPr vert="horz" lIns="91440" tIns="45720" rIns="91440" bIns="45720" rtlCol="0" anchor="ctr"/>
          <a:lstStyle>
            <a:defPPr>
              <a:defRPr lang="en-US"/>
            </a:defPPr>
            <a:lvl1pPr marL="0" marR="0" indent="0" algn="l" defTabSz="685800" rtl="0" eaLnBrk="1" fontAlgn="auto" latinLnBrk="0" hangingPunct="1">
              <a:lnSpc>
                <a:spcPct val="100000"/>
              </a:lnSpc>
              <a:spcBef>
                <a:spcPts val="0"/>
              </a:spcBef>
              <a:spcAft>
                <a:spcPts val="0"/>
              </a:spcAft>
              <a:buClrTx/>
              <a:buSzTx/>
              <a:buFontTx/>
              <a:buNone/>
              <a:tabLst/>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solidFill>
                  <a:schemeClr val="bg1"/>
                </a:solidFill>
              </a:rPr>
              <a:t>©2023 MGMA. All rights reserved.</a:t>
            </a:r>
          </a:p>
        </p:txBody>
      </p:sp>
    </p:spTree>
    <p:extLst>
      <p:ext uri="{BB962C8B-B14F-4D97-AF65-F5344CB8AC3E}">
        <p14:creationId xmlns:p14="http://schemas.microsoft.com/office/powerpoint/2010/main" val="2654281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set Slide - Use this first!">
    <p:spTree>
      <p:nvGrpSpPr>
        <p:cNvPr id="1" name=""/>
        <p:cNvGrpSpPr/>
        <p:nvPr/>
      </p:nvGrpSpPr>
      <p:grpSpPr>
        <a:xfrm>
          <a:off x="0" y="0"/>
          <a:ext cx="0" cy="0"/>
          <a:chOff x="0" y="0"/>
          <a:chExt cx="0" cy="0"/>
        </a:xfrm>
      </p:grpSpPr>
      <p:sp>
        <p:nvSpPr>
          <p:cNvPr id="2" name="Slide Number Placeholder 15">
            <a:extLst>
              <a:ext uri="{FF2B5EF4-FFF2-40B4-BE49-F238E27FC236}">
                <a16:creationId xmlns:a16="http://schemas.microsoft.com/office/drawing/2014/main" id="{2666EE5C-41B6-4C5B-EB8E-E3EEF6AA3556}"/>
              </a:ext>
            </a:extLst>
          </p:cNvPr>
          <p:cNvSpPr txBox="1">
            <a:spLocks/>
          </p:cNvSpPr>
          <p:nvPr userDrawn="1"/>
        </p:nvSpPr>
        <p:spPr>
          <a:xfrm>
            <a:off x="378940" y="4741908"/>
            <a:ext cx="552821" cy="273844"/>
          </a:xfrm>
          <a:prstGeom prst="rect">
            <a:avLst/>
          </a:prstGeom>
        </p:spPr>
        <p:txBody>
          <a:bodyPr vert="horz" lIns="91440" tIns="45720" rIns="91440" bIns="45720" rtlCol="0" anchor="ctr"/>
          <a:lstStyle>
            <a:defPPr>
              <a:defRPr lang="en-US"/>
            </a:defPPr>
            <a:lvl1pPr marL="0" algn="ctr" defTabSz="685800" rtl="0" eaLnBrk="1" latinLnBrk="0" hangingPunct="1">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7846A9F-D5C5-0F4A-B5A1-0DEEE6F9761B}" type="slidenum">
              <a:rPr lang="en-US" b="1" smtClean="0">
                <a:solidFill>
                  <a:schemeClr val="bg1"/>
                </a:solidFill>
              </a:rPr>
              <a:pPr algn="l"/>
              <a:t>‹#›</a:t>
            </a:fld>
            <a:endParaRPr lang="en-US" b="1" dirty="0">
              <a:solidFill>
                <a:schemeClr val="bg1"/>
              </a:solidFill>
            </a:endParaRPr>
          </a:p>
        </p:txBody>
      </p:sp>
      <p:sp>
        <p:nvSpPr>
          <p:cNvPr id="3" name="Footer Placeholder 17">
            <a:extLst>
              <a:ext uri="{FF2B5EF4-FFF2-40B4-BE49-F238E27FC236}">
                <a16:creationId xmlns:a16="http://schemas.microsoft.com/office/drawing/2014/main" id="{AF146E13-B19E-783E-8742-7CFFA500A2E6}"/>
              </a:ext>
            </a:extLst>
          </p:cNvPr>
          <p:cNvSpPr txBox="1">
            <a:spLocks/>
          </p:cNvSpPr>
          <p:nvPr userDrawn="1"/>
        </p:nvSpPr>
        <p:spPr>
          <a:xfrm>
            <a:off x="754204" y="4741908"/>
            <a:ext cx="2550234" cy="273844"/>
          </a:xfrm>
          <a:prstGeom prst="rect">
            <a:avLst/>
          </a:prstGeom>
        </p:spPr>
        <p:txBody>
          <a:bodyPr vert="horz" lIns="91440" tIns="45720" rIns="91440" bIns="45720" rtlCol="0" anchor="ctr"/>
          <a:lstStyle>
            <a:defPPr>
              <a:defRPr lang="en-US"/>
            </a:defPPr>
            <a:lvl1pPr marL="0" marR="0" indent="0" algn="l" defTabSz="685800" rtl="0" eaLnBrk="1" fontAlgn="auto" latinLnBrk="0" hangingPunct="1">
              <a:lnSpc>
                <a:spcPct val="100000"/>
              </a:lnSpc>
              <a:spcBef>
                <a:spcPts val="0"/>
              </a:spcBef>
              <a:spcAft>
                <a:spcPts val="0"/>
              </a:spcAft>
              <a:buClrTx/>
              <a:buSzTx/>
              <a:buFontTx/>
              <a:buNone/>
              <a:tabLst/>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solidFill>
                  <a:schemeClr val="bg1"/>
                </a:solidFill>
              </a:rPr>
              <a:t>©2023 MGMA. All rights reserved.</a:t>
            </a:r>
          </a:p>
        </p:txBody>
      </p:sp>
    </p:spTree>
    <p:extLst>
      <p:ext uri="{BB962C8B-B14F-4D97-AF65-F5344CB8AC3E}">
        <p14:creationId xmlns:p14="http://schemas.microsoft.com/office/powerpoint/2010/main" val="2605275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eset Slide - Use this firs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104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set Slide - Use this firs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9220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theme" Target="../theme/theme13.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8" Type="http://schemas.openxmlformats.org/officeDocument/2006/relationships/slideLayout" Target="../slideLayouts/slideLayout20.xml"/><Relationship Id="rId3" Type="http://schemas.openxmlformats.org/officeDocument/2006/relationships/slideLayout" Target="../slideLayouts/slideLayout15.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3.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5.jp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human face, clothing, person, person&#10;&#10;Description automatically generated">
            <a:extLst>
              <a:ext uri="{FF2B5EF4-FFF2-40B4-BE49-F238E27FC236}">
                <a16:creationId xmlns:a16="http://schemas.microsoft.com/office/drawing/2014/main" id="{14894BA4-FB30-AD3F-7ADD-7219E37F09A4}"/>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704544185"/>
      </p:ext>
    </p:extLst>
  </p:cSld>
  <p:clrMap bg1="lt1" tx1="dk1" bg2="lt2" tx2="dk2" accent1="accent1" accent2="accent2" accent3="accent3" accent4="accent4" accent5="accent5" accent6="accent6" hlink="hlink" folHlink="folHlink"/>
  <p:sldLayoutIdLst>
    <p:sldLayoutId id="2147484124" r:id="rId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green logo on a black background&#10;&#10;Description automatically generated with medium confidence">
            <a:extLst>
              <a:ext uri="{FF2B5EF4-FFF2-40B4-BE49-F238E27FC236}">
                <a16:creationId xmlns:a16="http://schemas.microsoft.com/office/drawing/2014/main" id="{356BAFF3-E580-0DB9-E98E-95BAA4DC2CC9}"/>
              </a:ext>
            </a:extLst>
          </p:cNvPr>
          <p:cNvPicPr>
            <a:picLocks noChangeAspect="1"/>
          </p:cNvPicPr>
          <p:nvPr userDrawn="1"/>
        </p:nvPicPr>
        <p:blipFill>
          <a:blip r:embed="rId3"/>
          <a:stretch>
            <a:fillRect/>
          </a:stretch>
        </p:blipFill>
        <p:spPr>
          <a:xfrm>
            <a:off x="1354" y="0"/>
            <a:ext cx="9142646" cy="5144262"/>
          </a:xfrm>
          <a:prstGeom prst="rect">
            <a:avLst/>
          </a:prstGeom>
        </p:spPr>
      </p:pic>
    </p:spTree>
    <p:extLst>
      <p:ext uri="{BB962C8B-B14F-4D97-AF65-F5344CB8AC3E}">
        <p14:creationId xmlns:p14="http://schemas.microsoft.com/office/powerpoint/2010/main" val="2618747891"/>
      </p:ext>
    </p:extLst>
  </p:cSld>
  <p:clrMap bg1="lt1" tx1="dk1" bg2="lt2" tx2="dk2" accent1="accent1" accent2="accent2" accent3="accent3" accent4="accent4" accent5="accent5" accent6="accent6" hlink="hlink" folHlink="folHlink"/>
  <p:sldLayoutIdLst>
    <p:sldLayoutId id="2147484166" r:id="rId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picture containing text, font, graphics, screenshot&#10;&#10;Description automatically generated">
            <a:extLst>
              <a:ext uri="{FF2B5EF4-FFF2-40B4-BE49-F238E27FC236}">
                <a16:creationId xmlns:a16="http://schemas.microsoft.com/office/drawing/2014/main" id="{415C7DA0-260E-A357-5ABA-6E00FA272F06}"/>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687864465"/>
      </p:ext>
    </p:extLst>
  </p:cSld>
  <p:clrMap bg1="lt1" tx1="dk1" bg2="lt2" tx2="dk2" accent1="accent1" accent2="accent2" accent3="accent3" accent4="accent4" accent5="accent5" accent6="accent6" hlink="hlink" folHlink="folHlink"/>
  <p:sldLayoutIdLst>
    <p:sldLayoutId id="2147484164" r:id="rId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black background with white text&#10;&#10;Description automatically generated with low confidence">
            <a:extLst>
              <a:ext uri="{FF2B5EF4-FFF2-40B4-BE49-F238E27FC236}">
                <a16:creationId xmlns:a16="http://schemas.microsoft.com/office/drawing/2014/main" id="{65FF0A2D-C6CF-CB92-AD2A-C6ED55F987F5}"/>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354726501"/>
      </p:ext>
    </p:extLst>
  </p:cSld>
  <p:clrMap bg1="lt1" tx1="dk1" bg2="lt2" tx2="dk2" accent1="accent1" accent2="accent2" accent3="accent3" accent4="accent4" accent5="accent5" accent6="accent6" hlink="hlink" folHlink="folHlink"/>
  <p:sldLayoutIdLst>
    <p:sldLayoutId id="2147484168" r:id="rId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CE27EB3-3D59-4871-9F87-3CD974E30644}"/>
              </a:ext>
            </a:extLst>
          </p:cNvPr>
          <p:cNvSpPr>
            <a:spLocks noGrp="1"/>
          </p:cNvSpPr>
          <p:nvPr>
            <p:ph type="sldNum" sz="quarter" idx="4"/>
          </p:nvPr>
        </p:nvSpPr>
        <p:spPr>
          <a:xfrm>
            <a:off x="6705600" y="4702719"/>
            <a:ext cx="2057400" cy="272713"/>
          </a:xfrm>
          <a:prstGeom prst="rect">
            <a:avLst/>
          </a:prstGeom>
        </p:spPr>
        <p:txBody>
          <a:bodyPr vert="horz" lIns="91440" tIns="45720" rIns="91440" bIns="45720" rtlCol="0" anchor="ctr"/>
          <a:lstStyle>
            <a:lvl1pPr algn="r">
              <a:defRPr sz="899">
                <a:solidFill>
                  <a:srgbClr val="1F2A44"/>
                </a:solidFill>
              </a:defRPr>
            </a:lvl1pPr>
          </a:lstStyle>
          <a:p>
            <a:fld id="{FBC00B54-19FF-4881-AC47-E24E5292AF25}" type="slidenum">
              <a:rPr lang="en-US" smtClean="0"/>
              <a:pPr/>
              <a:t>‹#›</a:t>
            </a:fld>
            <a:endParaRPr lang="en-US" dirty="0"/>
          </a:p>
        </p:txBody>
      </p:sp>
    </p:spTree>
    <p:extLst>
      <p:ext uri="{BB962C8B-B14F-4D97-AF65-F5344CB8AC3E}">
        <p14:creationId xmlns:p14="http://schemas.microsoft.com/office/powerpoint/2010/main" val="375000091"/>
      </p:ext>
    </p:extLst>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 id="2147484185" r:id="rId12"/>
    <p:sldLayoutId id="2147484186" r:id="rId13"/>
    <p:sldLayoutId id="2147484187" r:id="rId14"/>
    <p:sldLayoutId id="2147484188" r:id="rId15"/>
    <p:sldLayoutId id="2147484189" r:id="rId16"/>
    <p:sldLayoutId id="2147484190" r:id="rId17"/>
    <p:sldLayoutId id="2147484191" r:id="rId18"/>
    <p:sldLayoutId id="2147484192" r:id="rId19"/>
    <p:sldLayoutId id="2147484193" r:id="rId20"/>
    <p:sldLayoutId id="2147484194" r:id="rId21"/>
    <p:sldLayoutId id="2147484195" r:id="rId22"/>
    <p:sldLayoutId id="2147484196" r:id="rId23"/>
    <p:sldLayoutId id="2147484197" r:id="rId24"/>
    <p:sldLayoutId id="2147484198" r:id="rId25"/>
    <p:sldLayoutId id="2147484199" r:id="rId26"/>
    <p:sldLayoutId id="2147484200" r:id="rId27"/>
    <p:sldLayoutId id="2147484201" r:id="rId28"/>
    <p:sldLayoutId id="2147484202" r:id="rId29"/>
    <p:sldLayoutId id="2147484203" r:id="rId30"/>
    <p:sldLayoutId id="2147484204" r:id="rId31"/>
    <p:sldLayoutId id="2147484205" r:id="rId32"/>
    <p:sldLayoutId id="2147484206" r:id="rId33"/>
    <p:sldLayoutId id="2147484207" r:id="rId34"/>
    <p:sldLayoutId id="2147484208" r:id="rId35"/>
    <p:sldLayoutId id="2147484209" r:id="rId36"/>
    <p:sldLayoutId id="2147484210" r:id="rId37"/>
    <p:sldLayoutId id="2147484211" r:id="rId38"/>
  </p:sldLayoutIdLst>
  <p:hf hdr="0" ftr="0" dt="0"/>
  <p:txStyles>
    <p:titleStyle>
      <a:lvl1pPr>
        <a:defRPr>
          <a:latin typeface="+mj-lt"/>
          <a:ea typeface="+mj-ea"/>
          <a:cs typeface="+mj-cs"/>
        </a:defRPr>
      </a:lvl1pPr>
    </p:titleStyle>
    <p:bodyStyle>
      <a:lvl1pPr marL="0">
        <a:defRPr>
          <a:latin typeface="+mn-lt"/>
          <a:ea typeface="+mn-ea"/>
          <a:cs typeface="+mn-cs"/>
        </a:defRPr>
      </a:lvl1pPr>
      <a:lvl2pPr marL="456651">
        <a:defRPr>
          <a:latin typeface="+mn-lt"/>
          <a:ea typeface="+mn-ea"/>
          <a:cs typeface="+mn-cs"/>
        </a:defRPr>
      </a:lvl2pPr>
      <a:lvl3pPr marL="913303">
        <a:defRPr>
          <a:latin typeface="+mn-lt"/>
          <a:ea typeface="+mn-ea"/>
          <a:cs typeface="+mn-cs"/>
        </a:defRPr>
      </a:lvl3pPr>
      <a:lvl4pPr marL="1369954">
        <a:defRPr>
          <a:latin typeface="+mn-lt"/>
          <a:ea typeface="+mn-ea"/>
          <a:cs typeface="+mn-cs"/>
        </a:defRPr>
      </a:lvl4pPr>
      <a:lvl5pPr marL="1826605">
        <a:defRPr>
          <a:latin typeface="+mn-lt"/>
          <a:ea typeface="+mn-ea"/>
          <a:cs typeface="+mn-cs"/>
        </a:defRPr>
      </a:lvl5pPr>
      <a:lvl6pPr marL="2283257">
        <a:defRPr>
          <a:latin typeface="+mn-lt"/>
          <a:ea typeface="+mn-ea"/>
          <a:cs typeface="+mn-cs"/>
        </a:defRPr>
      </a:lvl6pPr>
      <a:lvl7pPr marL="2739908">
        <a:defRPr>
          <a:latin typeface="+mn-lt"/>
          <a:ea typeface="+mn-ea"/>
          <a:cs typeface="+mn-cs"/>
        </a:defRPr>
      </a:lvl7pPr>
      <a:lvl8pPr marL="3196560">
        <a:defRPr>
          <a:latin typeface="+mn-lt"/>
          <a:ea typeface="+mn-ea"/>
          <a:cs typeface="+mn-cs"/>
        </a:defRPr>
      </a:lvl8pPr>
      <a:lvl9pPr marL="3653211">
        <a:defRPr>
          <a:latin typeface="+mn-lt"/>
          <a:ea typeface="+mn-ea"/>
          <a:cs typeface="+mn-cs"/>
        </a:defRPr>
      </a:lvl9pPr>
    </p:bodyStyle>
    <p:otherStyle>
      <a:lvl1pPr marL="0">
        <a:defRPr>
          <a:latin typeface="+mn-lt"/>
          <a:ea typeface="+mn-ea"/>
          <a:cs typeface="+mn-cs"/>
        </a:defRPr>
      </a:lvl1pPr>
      <a:lvl2pPr marL="456651">
        <a:defRPr>
          <a:latin typeface="+mn-lt"/>
          <a:ea typeface="+mn-ea"/>
          <a:cs typeface="+mn-cs"/>
        </a:defRPr>
      </a:lvl2pPr>
      <a:lvl3pPr marL="913303">
        <a:defRPr>
          <a:latin typeface="+mn-lt"/>
          <a:ea typeface="+mn-ea"/>
          <a:cs typeface="+mn-cs"/>
        </a:defRPr>
      </a:lvl3pPr>
      <a:lvl4pPr marL="1369954">
        <a:defRPr>
          <a:latin typeface="+mn-lt"/>
          <a:ea typeface="+mn-ea"/>
          <a:cs typeface="+mn-cs"/>
        </a:defRPr>
      </a:lvl4pPr>
      <a:lvl5pPr marL="1826605">
        <a:defRPr>
          <a:latin typeface="+mn-lt"/>
          <a:ea typeface="+mn-ea"/>
          <a:cs typeface="+mn-cs"/>
        </a:defRPr>
      </a:lvl5pPr>
      <a:lvl6pPr marL="2283257">
        <a:defRPr>
          <a:latin typeface="+mn-lt"/>
          <a:ea typeface="+mn-ea"/>
          <a:cs typeface="+mn-cs"/>
        </a:defRPr>
      </a:lvl6pPr>
      <a:lvl7pPr marL="2739908">
        <a:defRPr>
          <a:latin typeface="+mn-lt"/>
          <a:ea typeface="+mn-ea"/>
          <a:cs typeface="+mn-cs"/>
        </a:defRPr>
      </a:lvl7pPr>
      <a:lvl8pPr marL="3196560">
        <a:defRPr>
          <a:latin typeface="+mn-lt"/>
          <a:ea typeface="+mn-ea"/>
          <a:cs typeface="+mn-cs"/>
        </a:defRPr>
      </a:lvl8pPr>
      <a:lvl9pPr marL="365321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screenshot, text, design&#10;&#10;Description automatically generated">
            <a:extLst>
              <a:ext uri="{FF2B5EF4-FFF2-40B4-BE49-F238E27FC236}">
                <a16:creationId xmlns:a16="http://schemas.microsoft.com/office/drawing/2014/main" id="{EEDCCD29-2B93-399B-9590-8DC8747329DD}"/>
              </a:ext>
            </a:extLst>
          </p:cNvPr>
          <p:cNvPicPr>
            <a:picLocks noChangeAspect="1"/>
          </p:cNvPicPr>
          <p:nvPr userDrawn="1"/>
        </p:nvPicPr>
        <p:blipFill>
          <a:blip r:embed="rId3"/>
          <a:stretch>
            <a:fillRect/>
          </a:stretch>
        </p:blipFill>
        <p:spPr>
          <a:xfrm>
            <a:off x="0" y="0"/>
            <a:ext cx="9144000" cy="5145024"/>
          </a:xfrm>
          <a:prstGeom prst="rect">
            <a:avLst/>
          </a:prstGeom>
        </p:spPr>
      </p:pic>
      <p:pic>
        <p:nvPicPr>
          <p:cNvPr id="5" name="Picture 4" descr="MGMA_Brand_Logo-Black_R1A.eps">
            <a:extLst>
              <a:ext uri="{FF2B5EF4-FFF2-40B4-BE49-F238E27FC236}">
                <a16:creationId xmlns:a16="http://schemas.microsoft.com/office/drawing/2014/main" id="{960BF51D-275C-4049-BB91-673B8791B0A7}"/>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976027" y="4721440"/>
            <a:ext cx="876176" cy="214749"/>
          </a:xfrm>
          <a:prstGeom prst="rect">
            <a:avLst/>
          </a:prstGeom>
        </p:spPr>
      </p:pic>
    </p:spTree>
    <p:extLst>
      <p:ext uri="{BB962C8B-B14F-4D97-AF65-F5344CB8AC3E}">
        <p14:creationId xmlns:p14="http://schemas.microsoft.com/office/powerpoint/2010/main" val="1475263194"/>
      </p:ext>
    </p:extLst>
  </p:cSld>
  <p:clrMap bg1="lt1" tx1="dk1" bg2="lt2" tx2="dk2" accent1="accent1" accent2="accent2" accent3="accent3" accent4="accent4" accent5="accent5" accent6="accent6" hlink="hlink" folHlink="folHlink"/>
  <p:sldLayoutIdLst>
    <p:sldLayoutId id="2147484138" r:id="rId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picture containing text, screenshot, green&#10;&#10;Description automatically generated">
            <a:extLst>
              <a:ext uri="{FF2B5EF4-FFF2-40B4-BE49-F238E27FC236}">
                <a16:creationId xmlns:a16="http://schemas.microsoft.com/office/drawing/2014/main" id="{9F4252BF-287B-A86D-2D8B-87A25DB4C225}"/>
              </a:ext>
            </a:extLst>
          </p:cNvPr>
          <p:cNvPicPr>
            <a:picLocks noChangeAspect="1"/>
          </p:cNvPicPr>
          <p:nvPr userDrawn="1"/>
        </p:nvPicPr>
        <p:blipFill>
          <a:blip r:embed="rId3"/>
          <a:stretch>
            <a:fillRect/>
          </a:stretch>
        </p:blipFill>
        <p:spPr>
          <a:xfrm>
            <a:off x="1354" y="0"/>
            <a:ext cx="9142646" cy="5144262"/>
          </a:xfrm>
          <a:prstGeom prst="rect">
            <a:avLst/>
          </a:prstGeom>
        </p:spPr>
      </p:pic>
      <p:pic>
        <p:nvPicPr>
          <p:cNvPr id="2" name="Picture 1" descr="MGMA_Brand_Logo-Black_R1A.eps">
            <a:extLst>
              <a:ext uri="{FF2B5EF4-FFF2-40B4-BE49-F238E27FC236}">
                <a16:creationId xmlns:a16="http://schemas.microsoft.com/office/drawing/2014/main" id="{3110FA84-98A7-5648-2E03-BD0B3119D10C}"/>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976027" y="4721440"/>
            <a:ext cx="876176" cy="214749"/>
          </a:xfrm>
          <a:prstGeom prst="rect">
            <a:avLst/>
          </a:prstGeom>
        </p:spPr>
      </p:pic>
    </p:spTree>
    <p:extLst>
      <p:ext uri="{BB962C8B-B14F-4D97-AF65-F5344CB8AC3E}">
        <p14:creationId xmlns:p14="http://schemas.microsoft.com/office/powerpoint/2010/main" val="4274892152"/>
      </p:ext>
    </p:extLst>
  </p:cSld>
  <p:clrMap bg1="lt1" tx1="dk1" bg2="lt2" tx2="dk2" accent1="accent1" accent2="accent2" accent3="accent3" accent4="accent4" accent5="accent5" accent6="accent6" hlink="hlink" folHlink="folHlink"/>
  <p:sldLayoutIdLst>
    <p:sldLayoutId id="2147484150" r:id="rId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MGMA_Brand_Logo-Black_R1A.eps">
            <a:extLst>
              <a:ext uri="{FF2B5EF4-FFF2-40B4-BE49-F238E27FC236}">
                <a16:creationId xmlns:a16="http://schemas.microsoft.com/office/drawing/2014/main" id="{E46F9BB5-92FD-D248-433B-97279449B907}"/>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976027" y="4721440"/>
            <a:ext cx="876176" cy="214749"/>
          </a:xfrm>
          <a:prstGeom prst="rect">
            <a:avLst/>
          </a:prstGeom>
        </p:spPr>
      </p:pic>
      <p:pic>
        <p:nvPicPr>
          <p:cNvPr id="4" name="Picture 3" descr="A picture containing text, screenshot, design&#10;&#10;Description automatically generated">
            <a:extLst>
              <a:ext uri="{FF2B5EF4-FFF2-40B4-BE49-F238E27FC236}">
                <a16:creationId xmlns:a16="http://schemas.microsoft.com/office/drawing/2014/main" id="{930B074C-6CFA-69BD-0415-75BBA62EAEBC}"/>
              </a:ext>
            </a:extLst>
          </p:cNvPr>
          <p:cNvPicPr>
            <a:picLocks noChangeAspect="1"/>
          </p:cNvPicPr>
          <p:nvPr userDrawn="1"/>
        </p:nvPicPr>
        <p:blipFill>
          <a:blip r:embed="rId4"/>
          <a:stretch>
            <a:fillRect/>
          </a:stretch>
        </p:blipFill>
        <p:spPr>
          <a:xfrm>
            <a:off x="1354" y="0"/>
            <a:ext cx="9142646" cy="5144262"/>
          </a:xfrm>
          <a:prstGeom prst="rect">
            <a:avLst/>
          </a:prstGeom>
        </p:spPr>
      </p:pic>
    </p:spTree>
    <p:extLst>
      <p:ext uri="{BB962C8B-B14F-4D97-AF65-F5344CB8AC3E}">
        <p14:creationId xmlns:p14="http://schemas.microsoft.com/office/powerpoint/2010/main" val="1260804721"/>
      </p:ext>
    </p:extLst>
  </p:cSld>
  <p:clrMap bg1="lt1" tx1="dk1" bg2="lt2" tx2="dk2" accent1="accent1" accent2="accent2" accent3="accent3" accent4="accent4" accent5="accent5" accent6="accent6" hlink="hlink" folHlink="folHlink"/>
  <p:sldLayoutIdLst>
    <p:sldLayoutId id="2147484170" r:id="rId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screenshot, text, font, design&#10;&#10;Description automatically generated">
            <a:extLst>
              <a:ext uri="{FF2B5EF4-FFF2-40B4-BE49-F238E27FC236}">
                <a16:creationId xmlns:a16="http://schemas.microsoft.com/office/drawing/2014/main" id="{5543B032-71D9-1EB0-E1C5-AC2D35D5ACDA}"/>
              </a:ext>
            </a:extLst>
          </p:cNvPr>
          <p:cNvPicPr>
            <a:picLocks noChangeAspect="1"/>
          </p:cNvPicPr>
          <p:nvPr userDrawn="1"/>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3315659144"/>
      </p:ext>
    </p:extLst>
  </p:cSld>
  <p:clrMap bg1="lt1" tx1="dk1" bg2="lt2" tx2="dk2" accent1="accent1" accent2="accent2" accent3="accent3" accent4="accent4" accent5="accent5" accent6="accent6" hlink="hlink" folHlink="folHlink"/>
  <p:sldLayoutIdLst>
    <p:sldLayoutId id="2147484152" r:id="rId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text, screenshot, design&#10;&#10;Description automatically generated">
            <a:extLst>
              <a:ext uri="{FF2B5EF4-FFF2-40B4-BE49-F238E27FC236}">
                <a16:creationId xmlns:a16="http://schemas.microsoft.com/office/drawing/2014/main" id="{93FDE2CA-55B8-D7C9-6374-200EB2893874}"/>
              </a:ext>
            </a:extLst>
          </p:cNvPr>
          <p:cNvPicPr>
            <a:picLocks noChangeAspect="1"/>
          </p:cNvPicPr>
          <p:nvPr userDrawn="1"/>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495467411"/>
      </p:ext>
    </p:extLst>
  </p:cSld>
  <p:clrMap bg1="lt1" tx1="dk1" bg2="lt2" tx2="dk2" accent1="accent1" accent2="accent2" accent3="accent3" accent4="accent4" accent5="accent5" accent6="accent6" hlink="hlink" folHlink="folHlink"/>
  <p:sldLayoutIdLst>
    <p:sldLayoutId id="2147484172" r:id="rId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screenshot, text, font, design&#10;&#10;Description automatically generated">
            <a:extLst>
              <a:ext uri="{FF2B5EF4-FFF2-40B4-BE49-F238E27FC236}">
                <a16:creationId xmlns:a16="http://schemas.microsoft.com/office/drawing/2014/main" id="{6264E0AA-067D-0409-C668-22F32B8CA062}"/>
              </a:ext>
            </a:extLst>
          </p:cNvPr>
          <p:cNvPicPr>
            <a:picLocks noChangeAspect="1"/>
          </p:cNvPicPr>
          <p:nvPr userDrawn="1"/>
        </p:nvPicPr>
        <p:blipFill>
          <a:blip r:embed="rId3"/>
          <a:stretch>
            <a:fillRect/>
          </a:stretch>
        </p:blipFill>
        <p:spPr>
          <a:xfrm>
            <a:off x="1354" y="0"/>
            <a:ext cx="9142646" cy="5144262"/>
          </a:xfrm>
          <a:prstGeom prst="rect">
            <a:avLst/>
          </a:prstGeom>
        </p:spPr>
      </p:pic>
    </p:spTree>
    <p:extLst>
      <p:ext uri="{BB962C8B-B14F-4D97-AF65-F5344CB8AC3E}">
        <p14:creationId xmlns:p14="http://schemas.microsoft.com/office/powerpoint/2010/main" val="2723081731"/>
      </p:ext>
    </p:extLst>
  </p:cSld>
  <p:clrMap bg1="lt1" tx1="dk1" bg2="lt2" tx2="dk2" accent1="accent1" accent2="accent2" accent3="accent3" accent4="accent4" accent5="accent5" accent6="accent6" hlink="hlink" folHlink="folHlink"/>
  <p:sldLayoutIdLst>
    <p:sldLayoutId id="2147484160" r:id="rId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people clapping&#10;&#10;Description automatically generated">
            <a:extLst>
              <a:ext uri="{FF2B5EF4-FFF2-40B4-BE49-F238E27FC236}">
                <a16:creationId xmlns:a16="http://schemas.microsoft.com/office/drawing/2014/main" id="{7DA49471-8C5D-D52D-5A6D-7A90C35DA371}"/>
              </a:ext>
            </a:extLst>
          </p:cNvPr>
          <p:cNvPicPr>
            <a:picLocks noChangeAspect="1"/>
          </p:cNvPicPr>
          <p:nvPr userDrawn="1"/>
        </p:nvPicPr>
        <p:blipFill>
          <a:blip r:embed="rId3"/>
          <a:stretch>
            <a:fillRect/>
          </a:stretch>
        </p:blipFill>
        <p:spPr>
          <a:xfrm>
            <a:off x="1354" y="0"/>
            <a:ext cx="9142646" cy="5144262"/>
          </a:xfrm>
          <a:prstGeom prst="rect">
            <a:avLst/>
          </a:prstGeom>
        </p:spPr>
      </p:pic>
    </p:spTree>
    <p:extLst>
      <p:ext uri="{BB962C8B-B14F-4D97-AF65-F5344CB8AC3E}">
        <p14:creationId xmlns:p14="http://schemas.microsoft.com/office/powerpoint/2010/main" val="322637925"/>
      </p:ext>
    </p:extLst>
  </p:cSld>
  <p:clrMap bg1="lt1" tx1="dk1" bg2="lt2" tx2="dk2" accent1="accent1" accent2="accent2" accent3="accent3" accent4="accent4" accent5="accent5" accent6="accent6" hlink="hlink" folHlink="folHlink"/>
  <p:sldLayoutIdLst>
    <p:sldLayoutId id="2147484154" r:id="rId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clothing, human face, person, person&#10;&#10;Description automatically generated">
            <a:extLst>
              <a:ext uri="{FF2B5EF4-FFF2-40B4-BE49-F238E27FC236}">
                <a16:creationId xmlns:a16="http://schemas.microsoft.com/office/drawing/2014/main" id="{BE725442-AA25-531F-2A1A-A7AF36251E81}"/>
              </a:ext>
            </a:extLst>
          </p:cNvPr>
          <p:cNvPicPr>
            <a:picLocks noChangeAspect="1"/>
          </p:cNvPicPr>
          <p:nvPr userDrawn="1"/>
        </p:nvPicPr>
        <p:blipFill>
          <a:blip r:embed="rId3"/>
          <a:stretch>
            <a:fillRect/>
          </a:stretch>
        </p:blipFill>
        <p:spPr>
          <a:xfrm>
            <a:off x="1354" y="0"/>
            <a:ext cx="9142646" cy="5144262"/>
          </a:xfrm>
          <a:prstGeom prst="rect">
            <a:avLst/>
          </a:prstGeom>
        </p:spPr>
      </p:pic>
    </p:spTree>
    <p:extLst>
      <p:ext uri="{BB962C8B-B14F-4D97-AF65-F5344CB8AC3E}">
        <p14:creationId xmlns:p14="http://schemas.microsoft.com/office/powerpoint/2010/main" val="4108959658"/>
      </p:ext>
    </p:extLst>
  </p:cSld>
  <p:clrMap bg1="lt1" tx1="dk1" bg2="lt2" tx2="dk2" accent1="accent1" accent2="accent2" accent3="accent3" accent4="accent4" accent5="accent5" accent6="accent6" hlink="hlink" folHlink="folHlink"/>
  <p:sldLayoutIdLst>
    <p:sldLayoutId id="2147484144" r:id="rId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483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189D2EDD-DE98-39AF-5EFC-9526C5511609}"/>
              </a:ext>
            </a:extLst>
          </p:cNvPr>
          <p:cNvSpPr txBox="1">
            <a:spLocks/>
          </p:cNvSpPr>
          <p:nvPr/>
        </p:nvSpPr>
        <p:spPr>
          <a:xfrm>
            <a:off x="550078" y="1179185"/>
            <a:ext cx="7063107" cy="401096"/>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1600" b="1" i="0" kern="1200" baseline="0">
                <a:solidFill>
                  <a:srgbClr val="FFAC04"/>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9pPr>
          </a:lstStyle>
          <a:p>
            <a:r>
              <a:rPr lang="en-US" sz="3600" dirty="0">
                <a:solidFill>
                  <a:schemeClr val="accent1"/>
                </a:solidFill>
                <a:latin typeface="Calibri" panose="020F0502020204030204" pitchFamily="34" charset="0"/>
                <a:cs typeface="Calibri" panose="020F0502020204030204" pitchFamily="34" charset="0"/>
              </a:rPr>
              <a:t>CHANGES THAT IMPACT MEMBERS:</a:t>
            </a:r>
          </a:p>
          <a:p>
            <a:endParaRPr lang="en-US" sz="2000" b="0" dirty="0">
              <a:solidFill>
                <a:schemeClr val="accent1"/>
              </a:solidFill>
              <a:latin typeface="Calibri" panose="020F0502020204030204" pitchFamily="34" charset="0"/>
              <a:cs typeface="Calibri" panose="020F0502020204030204" pitchFamily="34" charset="0"/>
            </a:endParaRPr>
          </a:p>
          <a:p>
            <a:endParaRPr lang="en-US" sz="2000" b="0" dirty="0">
              <a:solidFill>
                <a:schemeClr val="accent1"/>
              </a:solidFill>
              <a:latin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F2C9D098-B5A9-0DC3-AC6C-F399FF8AC003}"/>
              </a:ext>
            </a:extLst>
          </p:cNvPr>
          <p:cNvSpPr txBox="1">
            <a:spLocks/>
          </p:cNvSpPr>
          <p:nvPr/>
        </p:nvSpPr>
        <p:spPr>
          <a:xfrm>
            <a:off x="549055" y="1836688"/>
            <a:ext cx="8045889" cy="3453063"/>
          </a:xfrm>
          <a:prstGeom prst="rect">
            <a:avLst/>
          </a:prstGeom>
        </p:spPr>
        <p:txBody>
          <a:bodyPr>
            <a:normAutofit fontScale="70000" lnSpcReduction="20000"/>
          </a:bodyPr>
          <a:lstStyle>
            <a:lvl1pPr marL="0" marR="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sz="1600" b="0" i="0" kern="1200" baseline="0">
                <a:solidFill>
                  <a:schemeClr val="tx1"/>
                </a:solidFill>
                <a:latin typeface="+mn-lt"/>
                <a:ea typeface="+mn-ea"/>
                <a:cs typeface="+mn-cs"/>
              </a:defRPr>
            </a:lvl1pPr>
            <a:lvl2pPr marL="471488" indent="-128588" algn="l" defTabSz="685800" rtl="0" eaLnBrk="1" latinLnBrk="0" hangingPunct="1">
              <a:lnSpc>
                <a:spcPct val="90000"/>
              </a:lnSpc>
              <a:spcBef>
                <a:spcPts val="375"/>
              </a:spcBef>
              <a:buFont typeface="Arial" panose="020B0604020202020204" pitchFamily="34" charset="0"/>
              <a:buChar char="•"/>
              <a:defRPr sz="1400" b="0" kern="1200" baseline="0">
                <a:solidFill>
                  <a:srgbClr val="FFAC04"/>
                </a:solidFill>
                <a:latin typeface="+mn-lt"/>
                <a:ea typeface="+mn-ea"/>
                <a:cs typeface="+mn-cs"/>
              </a:defRPr>
            </a:lvl2pPr>
            <a:lvl3pPr marL="814388" indent="-128588" algn="l" defTabSz="685800" rtl="0" eaLnBrk="1" latinLnBrk="0" hangingPunct="1">
              <a:lnSpc>
                <a:spcPct val="90000"/>
              </a:lnSpc>
              <a:spcBef>
                <a:spcPts val="375"/>
              </a:spcBef>
              <a:buFont typeface="Arial" panose="020B0604020202020204" pitchFamily="34" charset="0"/>
              <a:buChar char="•"/>
              <a:defRPr sz="750" kern="1200">
                <a:solidFill>
                  <a:schemeClr val="tx1"/>
                </a:solidFill>
                <a:latin typeface="+mn-lt"/>
                <a:ea typeface="+mn-ea"/>
                <a:cs typeface="+mn-cs"/>
              </a:defRPr>
            </a:lvl3pPr>
            <a:lvl4pPr marL="1157288" indent="-128588" algn="l" defTabSz="685800" rtl="0" eaLnBrk="1" latinLnBrk="0" hangingPunct="1">
              <a:lnSpc>
                <a:spcPct val="90000"/>
              </a:lnSpc>
              <a:spcBef>
                <a:spcPts val="375"/>
              </a:spcBef>
              <a:buFont typeface="Arial" panose="020B0604020202020204" pitchFamily="34" charset="0"/>
              <a:buChar char="•"/>
              <a:defRPr sz="675" kern="1200">
                <a:solidFill>
                  <a:schemeClr val="tx1"/>
                </a:solidFill>
                <a:latin typeface="+mn-lt"/>
                <a:ea typeface="+mn-ea"/>
                <a:cs typeface="+mn-cs"/>
              </a:defRPr>
            </a:lvl4pPr>
            <a:lvl5pPr marL="1500188" indent="-128588" algn="l" defTabSz="685800" rtl="0" eaLnBrk="1" latinLnBrk="0" hangingPunct="1">
              <a:lnSpc>
                <a:spcPct val="90000"/>
              </a:lnSpc>
              <a:spcBef>
                <a:spcPts val="375"/>
              </a:spcBef>
              <a:buFont typeface="Arial" panose="020B0604020202020204" pitchFamily="34" charset="0"/>
              <a:buChar char="•"/>
              <a:defRPr sz="675"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675"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675"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675"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675" kern="1200">
                <a:solidFill>
                  <a:schemeClr val="tx1"/>
                </a:solidFill>
                <a:latin typeface="+mn-lt"/>
                <a:ea typeface="+mn-ea"/>
                <a:cs typeface="+mn-cs"/>
              </a:defRPr>
            </a:lvl9pPr>
          </a:lstStyle>
          <a:p>
            <a:r>
              <a:rPr lang="en-US" sz="5000" b="1" u="sng" dirty="0"/>
              <a:t>OPTION</a:t>
            </a:r>
            <a:r>
              <a:rPr lang="en-US" sz="5000" b="1" dirty="0"/>
              <a:t> TO PARTICIPATE IN REGIONAL CONFERENCES</a:t>
            </a:r>
          </a:p>
          <a:p>
            <a:r>
              <a:rPr lang="en-US" sz="5100" b="1" dirty="0">
                <a:solidFill>
                  <a:schemeClr val="accent1"/>
                </a:solidFill>
              </a:rPr>
              <a:t>WHY?</a:t>
            </a:r>
          </a:p>
          <a:p>
            <a:pPr marL="285750" indent="-285750">
              <a:buFont typeface="Arial" panose="020B0604020202020204" pitchFamily="34" charset="0"/>
              <a:buChar char="•"/>
            </a:pPr>
            <a:r>
              <a:rPr lang="en-US" sz="2900" b="1" dirty="0"/>
              <a:t>ATTENDANCE &amp; PROFITABILITY OF STATE CONFERENCES DECLINING</a:t>
            </a:r>
          </a:p>
          <a:p>
            <a:pPr marL="285750" indent="-285750">
              <a:buFont typeface="Arial" panose="020B0604020202020204" pitchFamily="34" charset="0"/>
              <a:buChar char="•"/>
            </a:pPr>
            <a:r>
              <a:rPr lang="en-US" sz="2900" b="1" dirty="0"/>
              <a:t>LONG TERM VIABILITY OF CONFERENCES WILL REQUIRE INNOVATION &amp; LEVERAGING LOCAL AND NATIONAL VALUE PROPS</a:t>
            </a:r>
          </a:p>
          <a:p>
            <a:r>
              <a:rPr lang="en-US" dirty="0">
                <a:latin typeface="+mj-lt"/>
              </a:rPr>
              <a:t> </a:t>
            </a:r>
          </a:p>
          <a:p>
            <a:endParaRPr lang="en-US" dirty="0"/>
          </a:p>
        </p:txBody>
      </p:sp>
      <p:sp>
        <p:nvSpPr>
          <p:cNvPr id="5" name="Text Placeholder 3">
            <a:extLst>
              <a:ext uri="{FF2B5EF4-FFF2-40B4-BE49-F238E27FC236}">
                <a16:creationId xmlns:a16="http://schemas.microsoft.com/office/drawing/2014/main" id="{82F32773-1A88-2D1E-546C-CBD8E6F9CFB1}"/>
              </a:ext>
            </a:extLst>
          </p:cNvPr>
          <p:cNvSpPr txBox="1">
            <a:spLocks/>
          </p:cNvSpPr>
          <p:nvPr/>
        </p:nvSpPr>
        <p:spPr>
          <a:xfrm>
            <a:off x="2207741" y="391981"/>
            <a:ext cx="4983891" cy="499950"/>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1600" b="1" i="0" kern="1200" baseline="0">
                <a:solidFill>
                  <a:srgbClr val="FFAC04"/>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9pPr>
          </a:lstStyle>
          <a:p>
            <a:pPr algn="ctr"/>
            <a:r>
              <a:rPr lang="en-US" sz="2800" b="0" dirty="0">
                <a:solidFill>
                  <a:schemeClr val="bg1"/>
                </a:solidFill>
                <a:latin typeface="Calibri" panose="020F0502020204030204" pitchFamily="34" charset="0"/>
                <a:cs typeface="Calibri" panose="020F0502020204030204" pitchFamily="34" charset="0"/>
              </a:rPr>
              <a:t>PARTNER AFFILIATE AGREEMENT</a:t>
            </a:r>
          </a:p>
        </p:txBody>
      </p:sp>
    </p:spTree>
    <p:extLst>
      <p:ext uri="{BB962C8B-B14F-4D97-AF65-F5344CB8AC3E}">
        <p14:creationId xmlns:p14="http://schemas.microsoft.com/office/powerpoint/2010/main" val="1233960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A2E348-250D-DC4F-5938-E06C74DEAEFB}"/>
              </a:ext>
            </a:extLst>
          </p:cNvPr>
          <p:cNvSpPr txBox="1"/>
          <p:nvPr/>
        </p:nvSpPr>
        <p:spPr>
          <a:xfrm>
            <a:off x="3883152" y="225552"/>
            <a:ext cx="4998720" cy="4608954"/>
          </a:xfrm>
          <a:prstGeom prst="rect">
            <a:avLst/>
          </a:prstGeom>
          <a:noFill/>
        </p:spPr>
        <p:txBody>
          <a:bodyPr wrap="square" rtlCol="0">
            <a:spAutoFit/>
          </a:bodyPr>
          <a:lstStyle/>
          <a:p>
            <a:r>
              <a:rPr lang="en-US" sz="2800" b="1" dirty="0">
                <a:solidFill>
                  <a:schemeClr val="bg1">
                    <a:lumMod val="95000"/>
                  </a:schemeClr>
                </a:solidFill>
              </a:rPr>
              <a:t>WHAT IS A CHAPTER?</a:t>
            </a:r>
          </a:p>
          <a:p>
            <a:endParaRPr lang="en-US" dirty="0"/>
          </a:p>
          <a:p>
            <a:pPr marL="285750" indent="-285750">
              <a:buFont typeface="Arial" panose="020B0604020202020204" pitchFamily="34" charset="0"/>
              <a:buChar char="•"/>
            </a:pPr>
            <a:r>
              <a:rPr lang="en-US" sz="1800" b="1" dirty="0">
                <a:latin typeface="Calibri" panose="020F0502020204030204" pitchFamily="34" charset="0"/>
                <a:ea typeface="DengXian" panose="02010600030101010101" pitchFamily="2" charset="-122"/>
              </a:rPr>
              <a:t>State organizations </a:t>
            </a:r>
            <a:r>
              <a:rPr lang="en-US" sz="1800" b="1" dirty="0">
                <a:effectLst/>
                <a:latin typeface="Calibri" panose="020F0502020204030204" pitchFamily="34" charset="0"/>
                <a:ea typeface="DengXian" panose="02010600030101010101" pitchFamily="2" charset="-122"/>
              </a:rPr>
              <a:t>become a subsidiary of MGMA.</a:t>
            </a:r>
          </a:p>
          <a:p>
            <a:pPr marL="285750" indent="-285750">
              <a:buFont typeface="Arial" panose="020B0604020202020204" pitchFamily="34" charset="0"/>
              <a:buChar char="•"/>
            </a:pPr>
            <a:r>
              <a:rPr lang="en-US" sz="1800" b="1" dirty="0">
                <a:latin typeface="Calibri" panose="020F0502020204030204" pitchFamily="34" charset="0"/>
                <a:ea typeface="DengXian" panose="02010600030101010101" pitchFamily="2" charset="-122"/>
              </a:rPr>
              <a:t>State associations continue to exist as their own corporate entities.</a:t>
            </a:r>
          </a:p>
          <a:p>
            <a:pPr marL="285750" indent="-285750">
              <a:buFont typeface="Arial" panose="020B0604020202020204" pitchFamily="34" charset="0"/>
              <a:buChar char="•"/>
            </a:pPr>
            <a:r>
              <a:rPr lang="en-US" sz="1800" b="1" dirty="0">
                <a:latin typeface="Calibri" panose="020F0502020204030204" pitchFamily="34" charset="0"/>
                <a:ea typeface="DengXian" panose="02010600030101010101" pitchFamily="2" charset="-122"/>
              </a:rPr>
              <a:t>MGMA becomes voting member through amendment to State Bylaws.</a:t>
            </a:r>
          </a:p>
          <a:p>
            <a:pPr marL="285750" indent="-285750">
              <a:buFont typeface="Arial" panose="020B0604020202020204" pitchFamily="34" charset="0"/>
              <a:buChar char="•"/>
            </a:pPr>
            <a:r>
              <a:rPr lang="en-US" sz="1800" b="1" dirty="0">
                <a:latin typeface="Calibri" panose="020F0502020204030204" pitchFamily="34" charset="0"/>
                <a:ea typeface="DengXian" panose="02010600030101010101" pitchFamily="2" charset="-122"/>
              </a:rPr>
              <a:t>MGMA assumes financial responsibility.</a:t>
            </a:r>
          </a:p>
          <a:p>
            <a:pPr marL="285750" indent="-285750">
              <a:buFont typeface="Arial" panose="020B0604020202020204" pitchFamily="34" charset="0"/>
              <a:buChar char="•"/>
            </a:pPr>
            <a:r>
              <a:rPr lang="en-US" sz="1800" b="1" dirty="0">
                <a:latin typeface="Calibri" panose="020F0502020204030204" pitchFamily="34" charset="0"/>
                <a:ea typeface="DengXian" panose="02010600030101010101" pitchFamily="2" charset="-122"/>
              </a:rPr>
              <a:t>State associations continue to maintain bank accounts, daily revenue/expense management.</a:t>
            </a:r>
            <a:endParaRPr lang="en-US" sz="1800" b="1" dirty="0">
              <a:effectLst/>
              <a:latin typeface="Calibri" panose="020F0502020204030204" pitchFamily="34" charset="0"/>
              <a:ea typeface="DengXian" panose="02010600030101010101" pitchFamily="2" charset="-122"/>
            </a:endParaRPr>
          </a:p>
          <a:p>
            <a:pPr marL="285750" indent="-285750">
              <a:buFont typeface="Arial" panose="020B0604020202020204" pitchFamily="34" charset="0"/>
              <a:buChar char="•"/>
            </a:pPr>
            <a:r>
              <a:rPr lang="en-US" sz="1800" b="1" dirty="0">
                <a:latin typeface="Calibri" panose="020F0502020204030204" pitchFamily="34" charset="0"/>
                <a:ea typeface="DengXian" panose="02010600030101010101" pitchFamily="2" charset="-122"/>
              </a:rPr>
              <a:t>S</a:t>
            </a:r>
            <a:r>
              <a:rPr lang="en-US" sz="1800" b="1" dirty="0">
                <a:effectLst/>
                <a:latin typeface="Calibri" panose="020F0502020204030204" pitchFamily="34" charset="0"/>
                <a:ea typeface="DengXian" panose="02010600030101010101" pitchFamily="2" charset="-122"/>
              </a:rPr>
              <a:t>tate volunteers/leaders continue to play key roles in governance, membership, benefits and conferences. </a:t>
            </a:r>
          </a:p>
          <a:p>
            <a:pPr marL="285750" indent="-285750">
              <a:buFont typeface="Arial" panose="020B0604020202020204" pitchFamily="34" charset="0"/>
              <a:buChar char="•"/>
            </a:pPr>
            <a:r>
              <a:rPr lang="en-US" sz="1800" b="1" dirty="0">
                <a:effectLst/>
                <a:latin typeface="Calibri" panose="020F0502020204030204" pitchFamily="34" charset="0"/>
                <a:ea typeface="DengXian" panose="02010600030101010101" pitchFamily="2" charset="-122"/>
              </a:rPr>
              <a:t>MGMA will outsource association management services.</a:t>
            </a:r>
            <a:endParaRPr lang="en-US" b="1" dirty="0"/>
          </a:p>
        </p:txBody>
      </p:sp>
    </p:spTree>
    <p:extLst>
      <p:ext uri="{BB962C8B-B14F-4D97-AF65-F5344CB8AC3E}">
        <p14:creationId xmlns:p14="http://schemas.microsoft.com/office/powerpoint/2010/main" val="3905684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D5AB1E-E8F7-2737-BD1B-9EB670535ACF}"/>
              </a:ext>
            </a:extLst>
          </p:cNvPr>
          <p:cNvSpPr txBox="1"/>
          <p:nvPr/>
        </p:nvSpPr>
        <p:spPr>
          <a:xfrm>
            <a:off x="3779520" y="359664"/>
            <a:ext cx="5151120" cy="4955203"/>
          </a:xfrm>
          <a:prstGeom prst="rect">
            <a:avLst/>
          </a:prstGeom>
          <a:noFill/>
        </p:spPr>
        <p:txBody>
          <a:bodyPr wrap="square" rtlCol="0">
            <a:spAutoFit/>
          </a:bodyPr>
          <a:lstStyle/>
          <a:p>
            <a:r>
              <a:rPr lang="en-US" sz="2800" b="1" dirty="0">
                <a:solidFill>
                  <a:schemeClr val="bg1"/>
                </a:solidFill>
              </a:rPr>
              <a:t>CHAPTER TRANSITION PROCESS:</a:t>
            </a:r>
          </a:p>
          <a:p>
            <a:endParaRPr lang="en-US" dirty="0">
              <a:solidFill>
                <a:schemeClr val="bg1"/>
              </a:solidFill>
            </a:endParaRPr>
          </a:p>
          <a:p>
            <a:pPr marL="285750" indent="-285750">
              <a:buFont typeface="Arial" panose="020B0604020202020204" pitchFamily="34" charset="0"/>
              <a:buChar char="•"/>
            </a:pPr>
            <a:r>
              <a:rPr lang="en-US" sz="1800" b="1" dirty="0">
                <a:solidFill>
                  <a:schemeClr val="bg1"/>
                </a:solidFill>
              </a:rPr>
              <a:t>Customized transition plan and timeline created for each state by legal counsel based on parameters defined in state Bylaws.</a:t>
            </a:r>
          </a:p>
          <a:p>
            <a:pPr marL="285750" indent="-285750">
              <a:buFont typeface="Arial" panose="020B0604020202020204" pitchFamily="34" charset="0"/>
              <a:buChar char="•"/>
            </a:pPr>
            <a:r>
              <a:rPr lang="en-US" sz="1800" b="1" dirty="0">
                <a:solidFill>
                  <a:schemeClr val="bg1"/>
                </a:solidFill>
              </a:rPr>
              <a:t>6 – </a:t>
            </a:r>
            <a:r>
              <a:rPr lang="en-US" sz="1800" b="1">
                <a:solidFill>
                  <a:schemeClr val="bg1"/>
                </a:solidFill>
              </a:rPr>
              <a:t>12 month </a:t>
            </a:r>
            <a:r>
              <a:rPr lang="en-US" sz="1800" b="1" dirty="0">
                <a:solidFill>
                  <a:schemeClr val="bg1"/>
                </a:solidFill>
              </a:rPr>
              <a:t>estimated transition process</a:t>
            </a:r>
          </a:p>
          <a:p>
            <a:pPr marL="285750" indent="-285750">
              <a:buFont typeface="Arial" panose="020B0604020202020204" pitchFamily="34" charset="0"/>
              <a:buChar char="•"/>
            </a:pPr>
            <a:r>
              <a:rPr lang="en-US" sz="1800" b="1" dirty="0">
                <a:solidFill>
                  <a:schemeClr val="bg1"/>
                </a:solidFill>
              </a:rPr>
              <a:t>State signs interim Partner Affiliate Agreement.</a:t>
            </a:r>
          </a:p>
          <a:p>
            <a:pPr marL="285750" indent="-285750">
              <a:buFont typeface="Arial" panose="020B0604020202020204" pitchFamily="34" charset="0"/>
              <a:buChar char="•"/>
            </a:pPr>
            <a:r>
              <a:rPr lang="en-US" sz="1800" b="1" dirty="0">
                <a:solidFill>
                  <a:schemeClr val="bg1"/>
                </a:solidFill>
              </a:rPr>
              <a:t>State leadership and MGMA collaborate on RFP process, defined delineation of responsibilities and selection for administrative services.  MGMA executes contract.</a:t>
            </a:r>
          </a:p>
          <a:p>
            <a:pPr marL="285750" indent="-285750">
              <a:buFont typeface="Arial" panose="020B0604020202020204" pitchFamily="34" charset="0"/>
              <a:buChar char="•"/>
            </a:pPr>
            <a:r>
              <a:rPr lang="en-US" sz="1800" b="1" dirty="0">
                <a:solidFill>
                  <a:schemeClr val="bg1"/>
                </a:solidFill>
              </a:rPr>
              <a:t>State leadership and MGMA collaborate throughout transition and chapter implementation process.</a:t>
            </a:r>
          </a:p>
          <a:p>
            <a:r>
              <a:rPr lang="en-US" sz="1800" b="1" dirty="0">
                <a:solidFill>
                  <a:schemeClr val="bg1"/>
                </a:solidFill>
              </a:rPr>
              <a:t>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1537228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55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9D100B-DD75-BE5E-9D1B-7D3F3722CBC4}"/>
              </a:ext>
            </a:extLst>
          </p:cNvPr>
          <p:cNvSpPr txBox="1"/>
          <p:nvPr/>
        </p:nvSpPr>
        <p:spPr>
          <a:xfrm>
            <a:off x="2848376" y="565434"/>
            <a:ext cx="5400782" cy="35394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000"/>
              </a:spcAft>
              <a:buClr>
                <a:prstClr val="white"/>
              </a:buClr>
              <a:buSzPct val="100000"/>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The goal is to rethink and redefine the National/State relationship so each can leverage their strengths, maximize their resources, and better position themselves to demonstrate a unique and compelling value proposition to members. </a:t>
            </a:r>
            <a:endPar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242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2BF68B-73F7-4159-AC58-50FA1284F55F}"/>
              </a:ext>
            </a:extLst>
          </p:cNvPr>
          <p:cNvSpPr>
            <a:spLocks noGrp="1"/>
          </p:cNvSpPr>
          <p:nvPr>
            <p:ph type="body" sz="quarter" idx="13"/>
          </p:nvPr>
        </p:nvSpPr>
        <p:spPr>
          <a:xfrm>
            <a:off x="462274" y="136357"/>
            <a:ext cx="7001756" cy="366678"/>
          </a:xfrm>
        </p:spPr>
        <p:txBody>
          <a:bodyPr/>
          <a:lstStyle/>
          <a:p>
            <a:pPr algn="ctr" rtl="0"/>
            <a:r>
              <a:rPr lang="en-US" dirty="0">
                <a:solidFill>
                  <a:prstClr val="white"/>
                </a:solidFill>
                <a:latin typeface="Calibri" panose="020F0502020204030204"/>
              </a:rPr>
              <a:t>PROPOSED </a:t>
            </a:r>
            <a:r>
              <a:rPr lang="en-US" kern="1200" cap="none" dirty="0">
                <a:solidFill>
                  <a:prstClr val="white"/>
                </a:solidFill>
                <a:latin typeface="Calibri" panose="020F0502020204030204"/>
                <a:ea typeface="+mn-ea"/>
              </a:rPr>
              <a:t>STATE MODEL OPTIONS</a:t>
            </a:r>
          </a:p>
          <a:p>
            <a:endParaRPr lang="en-US" dirty="0"/>
          </a:p>
        </p:txBody>
      </p:sp>
      <p:sp>
        <p:nvSpPr>
          <p:cNvPr id="6" name="TextBox 5">
            <a:extLst>
              <a:ext uri="{FF2B5EF4-FFF2-40B4-BE49-F238E27FC236}">
                <a16:creationId xmlns:a16="http://schemas.microsoft.com/office/drawing/2014/main" id="{CDFD6AC4-466D-11E1-26B3-DCA22D16C6BD}"/>
              </a:ext>
            </a:extLst>
          </p:cNvPr>
          <p:cNvSpPr txBox="1"/>
          <p:nvPr/>
        </p:nvSpPr>
        <p:spPr>
          <a:xfrm>
            <a:off x="348114" y="2394705"/>
            <a:ext cx="8447771" cy="2374048"/>
          </a:xfrm>
          <a:prstGeom prst="rect">
            <a:avLst/>
          </a:prstGeom>
          <a:noFill/>
        </p:spPr>
        <p:txBody>
          <a:bodyPr wrap="square">
            <a:spAutoFit/>
          </a:bodyPr>
          <a:lstStyle/>
          <a:p>
            <a:pPr marL="214056" indent="-214056" defTabSz="342489">
              <a:buFont typeface="Arial" panose="020B0604020202020204" pitchFamily="34" charset="0"/>
              <a:buChar char="•"/>
              <a:defRPr/>
            </a:pPr>
            <a:r>
              <a:rPr lang="en-US" sz="1348" dirty="0">
                <a:solidFill>
                  <a:prstClr val="white"/>
                </a:solidFill>
                <a:latin typeface="Calibri" panose="020F0502020204030204"/>
              </a:rPr>
              <a:t>MGMA is focused on being a market-driven organization at both the national and local levels.  This focus, along with uncertainty in the association market and dissolution of MGMA state associations, required MGMA to evaluate new strategies.   MGMA explored several possible options incorporating market research of models used by like associations.   The result was a model offering two options allowing each state meeting the KPI benchmarks the opportunity to pick the model that works best for the state and their constituents.  </a:t>
            </a:r>
          </a:p>
          <a:p>
            <a:pPr marL="214056" indent="-214056" defTabSz="342489">
              <a:buFont typeface="Arial" panose="020B0604020202020204" pitchFamily="34" charset="0"/>
              <a:buChar char="•"/>
              <a:defRPr/>
            </a:pPr>
            <a:r>
              <a:rPr lang="en-US" sz="1348" dirty="0">
                <a:solidFill>
                  <a:prstClr val="white"/>
                </a:solidFill>
                <a:latin typeface="Calibri" panose="020F0502020204030204"/>
              </a:rPr>
              <a:t>Implement Performance Metrics and Benchmarks to provide ongoing visibility into state performance and allow MGMA to intervene earlier to provide support and prevent possible dissolution of states not meeting benchmarks.</a:t>
            </a:r>
          </a:p>
          <a:p>
            <a:pPr marL="214056" indent="-214056" defTabSz="342489">
              <a:buFont typeface="Arial" panose="020B0604020202020204" pitchFamily="34" charset="0"/>
              <a:buChar char="•"/>
              <a:defRPr/>
            </a:pPr>
            <a:r>
              <a:rPr lang="en-US" sz="1348" dirty="0">
                <a:solidFill>
                  <a:prstClr val="white"/>
                </a:solidFill>
                <a:latin typeface="Calibri" panose="020F0502020204030204"/>
              </a:rPr>
              <a:t>Both options require a higher level of alignment and collaboration between MGMA and the states with the ultimate goal of leveraging the unique strengths of each  and providing increased value to members.</a:t>
            </a:r>
          </a:p>
          <a:p>
            <a:pPr marL="214056" indent="-214056" defTabSz="342489">
              <a:buFont typeface="Arial" panose="020B0604020202020204" pitchFamily="34" charset="0"/>
              <a:buChar char="•"/>
              <a:defRPr/>
            </a:pPr>
            <a:r>
              <a:rPr lang="en-US" sz="1348" dirty="0">
                <a:solidFill>
                  <a:prstClr val="white"/>
                </a:solidFill>
                <a:latin typeface="Calibri" panose="020F0502020204030204"/>
              </a:rPr>
              <a:t>ILMGMA pilot demonstrated the ROI of greater alignment, collaboration and support between MGMA and states.</a:t>
            </a:r>
          </a:p>
          <a:p>
            <a:pPr defTabSz="342489">
              <a:defRPr/>
            </a:pPr>
            <a:endParaRPr lang="en-US" sz="1348" dirty="0">
              <a:solidFill>
                <a:prstClr val="white"/>
              </a:solidFill>
              <a:latin typeface="Calibri" panose="020F0502020204030204"/>
            </a:endParaRPr>
          </a:p>
        </p:txBody>
      </p:sp>
      <p:sp>
        <p:nvSpPr>
          <p:cNvPr id="7" name="Oval 6">
            <a:extLst>
              <a:ext uri="{FF2B5EF4-FFF2-40B4-BE49-F238E27FC236}">
                <a16:creationId xmlns:a16="http://schemas.microsoft.com/office/drawing/2014/main" id="{46E219D8-A0AF-BDCB-1B4A-4BF7DC3F8AFF}"/>
              </a:ext>
            </a:extLst>
          </p:cNvPr>
          <p:cNvSpPr/>
          <p:nvPr/>
        </p:nvSpPr>
        <p:spPr>
          <a:xfrm>
            <a:off x="1018312" y="841911"/>
            <a:ext cx="2435393" cy="1369909"/>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03"/>
            <a:r>
              <a:rPr lang="en-US" sz="1798" b="1" dirty="0">
                <a:solidFill>
                  <a:prstClr val="black"/>
                </a:solidFill>
                <a:latin typeface="Verdana"/>
              </a:rPr>
              <a:t>PARTNER</a:t>
            </a:r>
          </a:p>
          <a:p>
            <a:pPr algn="ctr" defTabSz="913303"/>
            <a:r>
              <a:rPr lang="en-US" sz="1798" b="1" dirty="0">
                <a:solidFill>
                  <a:prstClr val="black"/>
                </a:solidFill>
                <a:latin typeface="Verdana"/>
              </a:rPr>
              <a:t>AFFILIATE</a:t>
            </a:r>
          </a:p>
        </p:txBody>
      </p:sp>
      <p:sp>
        <p:nvSpPr>
          <p:cNvPr id="8" name="Oval 7">
            <a:extLst>
              <a:ext uri="{FF2B5EF4-FFF2-40B4-BE49-F238E27FC236}">
                <a16:creationId xmlns:a16="http://schemas.microsoft.com/office/drawing/2014/main" id="{7378F820-9E61-2CD4-2B42-1900A66C6CED}"/>
              </a:ext>
            </a:extLst>
          </p:cNvPr>
          <p:cNvSpPr/>
          <p:nvPr/>
        </p:nvSpPr>
        <p:spPr>
          <a:xfrm>
            <a:off x="4907098" y="841911"/>
            <a:ext cx="2435393" cy="1371221"/>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03"/>
            <a:r>
              <a:rPr lang="en-US" sz="1798" b="1" dirty="0">
                <a:solidFill>
                  <a:prstClr val="black"/>
                </a:solidFill>
                <a:latin typeface="Verdana"/>
              </a:rPr>
              <a:t>CHAPTER</a:t>
            </a:r>
          </a:p>
        </p:txBody>
      </p:sp>
      <p:sp>
        <p:nvSpPr>
          <p:cNvPr id="3" name="TextBox 2">
            <a:extLst>
              <a:ext uri="{FF2B5EF4-FFF2-40B4-BE49-F238E27FC236}">
                <a16:creationId xmlns:a16="http://schemas.microsoft.com/office/drawing/2014/main" id="{A6A5FA92-17D6-DB5B-68E2-8C3C4C65E814}"/>
              </a:ext>
            </a:extLst>
          </p:cNvPr>
          <p:cNvSpPr txBox="1"/>
          <p:nvPr/>
        </p:nvSpPr>
        <p:spPr>
          <a:xfrm>
            <a:off x="3857532" y="1373166"/>
            <a:ext cx="532742" cy="307397"/>
          </a:xfrm>
          <a:prstGeom prst="rect">
            <a:avLst/>
          </a:prstGeom>
          <a:noFill/>
        </p:spPr>
        <p:txBody>
          <a:bodyPr wrap="square" rtlCol="0">
            <a:spAutoFit/>
          </a:bodyPr>
          <a:lstStyle/>
          <a:p>
            <a:pPr defTabSz="913303"/>
            <a:r>
              <a:rPr lang="en-US" sz="1398" b="1" i="1" dirty="0">
                <a:solidFill>
                  <a:prstClr val="black"/>
                </a:solidFill>
                <a:latin typeface="Verdana"/>
              </a:rPr>
              <a:t>OR</a:t>
            </a:r>
          </a:p>
        </p:txBody>
      </p:sp>
    </p:spTree>
    <p:extLst>
      <p:ext uri="{BB962C8B-B14F-4D97-AF65-F5344CB8AC3E}">
        <p14:creationId xmlns:p14="http://schemas.microsoft.com/office/powerpoint/2010/main" val="760451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F2C9D098-B5A9-0DC3-AC6C-F399FF8AC003}"/>
              </a:ext>
            </a:extLst>
          </p:cNvPr>
          <p:cNvSpPr txBox="1">
            <a:spLocks/>
          </p:cNvSpPr>
          <p:nvPr/>
        </p:nvSpPr>
        <p:spPr>
          <a:xfrm>
            <a:off x="4341604" y="1570156"/>
            <a:ext cx="8045889" cy="3453063"/>
          </a:xfrm>
          <a:prstGeom prst="rect">
            <a:avLst/>
          </a:prstGeom>
        </p:spPr>
        <p:txBody>
          <a:bodyPr>
            <a:normAutofit/>
          </a:bodyPr>
          <a:lstStyle>
            <a:lvl1pPr marL="0" marR="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sz="1600" b="0" i="0" kern="1200" baseline="0">
                <a:solidFill>
                  <a:schemeClr val="tx1"/>
                </a:solidFill>
                <a:latin typeface="+mn-lt"/>
                <a:ea typeface="+mn-ea"/>
                <a:cs typeface="+mn-cs"/>
              </a:defRPr>
            </a:lvl1pPr>
            <a:lvl2pPr marL="471488" indent="-128588" algn="l" defTabSz="685800" rtl="0" eaLnBrk="1" latinLnBrk="0" hangingPunct="1">
              <a:lnSpc>
                <a:spcPct val="90000"/>
              </a:lnSpc>
              <a:spcBef>
                <a:spcPts val="375"/>
              </a:spcBef>
              <a:buFont typeface="Arial" panose="020B0604020202020204" pitchFamily="34" charset="0"/>
              <a:buChar char="•"/>
              <a:defRPr sz="1400" b="0" kern="1200" baseline="0">
                <a:solidFill>
                  <a:srgbClr val="FFAC04"/>
                </a:solidFill>
                <a:latin typeface="+mn-lt"/>
                <a:ea typeface="+mn-ea"/>
                <a:cs typeface="+mn-cs"/>
              </a:defRPr>
            </a:lvl2pPr>
            <a:lvl3pPr marL="814388" indent="-128588" algn="l" defTabSz="685800" rtl="0" eaLnBrk="1" latinLnBrk="0" hangingPunct="1">
              <a:lnSpc>
                <a:spcPct val="90000"/>
              </a:lnSpc>
              <a:spcBef>
                <a:spcPts val="375"/>
              </a:spcBef>
              <a:buFont typeface="Arial" panose="020B0604020202020204" pitchFamily="34" charset="0"/>
              <a:buChar char="•"/>
              <a:defRPr sz="750" kern="1200">
                <a:solidFill>
                  <a:schemeClr val="tx1"/>
                </a:solidFill>
                <a:latin typeface="+mn-lt"/>
                <a:ea typeface="+mn-ea"/>
                <a:cs typeface="+mn-cs"/>
              </a:defRPr>
            </a:lvl3pPr>
            <a:lvl4pPr marL="1157288" indent="-128588" algn="l" defTabSz="685800" rtl="0" eaLnBrk="1" latinLnBrk="0" hangingPunct="1">
              <a:lnSpc>
                <a:spcPct val="90000"/>
              </a:lnSpc>
              <a:spcBef>
                <a:spcPts val="375"/>
              </a:spcBef>
              <a:buFont typeface="Arial" panose="020B0604020202020204" pitchFamily="34" charset="0"/>
              <a:buChar char="•"/>
              <a:defRPr sz="675" kern="1200">
                <a:solidFill>
                  <a:schemeClr val="tx1"/>
                </a:solidFill>
                <a:latin typeface="+mn-lt"/>
                <a:ea typeface="+mn-ea"/>
                <a:cs typeface="+mn-cs"/>
              </a:defRPr>
            </a:lvl4pPr>
            <a:lvl5pPr marL="1500188" indent="-128588" algn="l" defTabSz="685800" rtl="0" eaLnBrk="1" latinLnBrk="0" hangingPunct="1">
              <a:lnSpc>
                <a:spcPct val="90000"/>
              </a:lnSpc>
              <a:spcBef>
                <a:spcPts val="375"/>
              </a:spcBef>
              <a:buFont typeface="Arial" panose="020B0604020202020204" pitchFamily="34" charset="0"/>
              <a:buChar char="•"/>
              <a:defRPr sz="675"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675"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675"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675"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675" kern="1200">
                <a:solidFill>
                  <a:schemeClr val="tx1"/>
                </a:solidFill>
                <a:latin typeface="+mn-lt"/>
                <a:ea typeface="+mn-ea"/>
                <a:cs typeface="+mn-cs"/>
              </a:defRPr>
            </a:lvl9pPr>
          </a:lstStyle>
          <a:p>
            <a:endParaRPr lang="en-US" sz="3200" b="1" dirty="0"/>
          </a:p>
          <a:p>
            <a:r>
              <a:rPr lang="en-US" dirty="0">
                <a:latin typeface="+mj-lt"/>
              </a:rPr>
              <a:t> </a:t>
            </a:r>
          </a:p>
          <a:p>
            <a:endParaRPr lang="en-US" dirty="0"/>
          </a:p>
        </p:txBody>
      </p:sp>
      <p:sp>
        <p:nvSpPr>
          <p:cNvPr id="5" name="Text Placeholder 3">
            <a:extLst>
              <a:ext uri="{FF2B5EF4-FFF2-40B4-BE49-F238E27FC236}">
                <a16:creationId xmlns:a16="http://schemas.microsoft.com/office/drawing/2014/main" id="{82F32773-1A88-2D1E-546C-CBD8E6F9CFB1}"/>
              </a:ext>
            </a:extLst>
          </p:cNvPr>
          <p:cNvSpPr txBox="1">
            <a:spLocks/>
          </p:cNvSpPr>
          <p:nvPr/>
        </p:nvSpPr>
        <p:spPr>
          <a:xfrm>
            <a:off x="2207741" y="391981"/>
            <a:ext cx="4983891" cy="499950"/>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1600" b="1" i="0" kern="1200" baseline="0">
                <a:solidFill>
                  <a:srgbClr val="FFAC04"/>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9pPr>
          </a:lstStyle>
          <a:p>
            <a:pPr algn="ctr"/>
            <a:r>
              <a:rPr lang="en-US" sz="2800" b="0" dirty="0">
                <a:solidFill>
                  <a:schemeClr val="bg1"/>
                </a:solidFill>
                <a:latin typeface="Calibri" panose="020F0502020204030204" pitchFamily="34" charset="0"/>
                <a:cs typeface="Calibri" panose="020F0502020204030204" pitchFamily="34" charset="0"/>
              </a:rPr>
              <a:t>2022 STATE INCOME</a:t>
            </a:r>
          </a:p>
        </p:txBody>
      </p:sp>
      <p:graphicFrame>
        <p:nvGraphicFramePr>
          <p:cNvPr id="6" name="Table 5">
            <a:extLst>
              <a:ext uri="{FF2B5EF4-FFF2-40B4-BE49-F238E27FC236}">
                <a16:creationId xmlns:a16="http://schemas.microsoft.com/office/drawing/2014/main" id="{583D3AB2-DFF8-43F8-D71E-B21C77F4FC79}"/>
              </a:ext>
            </a:extLst>
          </p:cNvPr>
          <p:cNvGraphicFramePr>
            <a:graphicFrameLocks noGrp="1"/>
          </p:cNvGraphicFramePr>
          <p:nvPr>
            <p:extLst>
              <p:ext uri="{D42A27DB-BD31-4B8C-83A1-F6EECF244321}">
                <p14:modId xmlns:p14="http://schemas.microsoft.com/office/powerpoint/2010/main" val="338449817"/>
              </p:ext>
            </p:extLst>
          </p:nvPr>
        </p:nvGraphicFramePr>
        <p:xfrm>
          <a:off x="71900" y="1249683"/>
          <a:ext cx="3867368" cy="3501836"/>
        </p:xfrm>
        <a:graphic>
          <a:graphicData uri="http://schemas.openxmlformats.org/drawingml/2006/table">
            <a:tbl>
              <a:tblPr/>
              <a:tblGrid>
                <a:gridCol w="741886">
                  <a:extLst>
                    <a:ext uri="{9D8B030D-6E8A-4147-A177-3AD203B41FA5}">
                      <a16:colId xmlns:a16="http://schemas.microsoft.com/office/drawing/2014/main" val="3797082205"/>
                    </a:ext>
                  </a:extLst>
                </a:gridCol>
                <a:gridCol w="955932">
                  <a:extLst>
                    <a:ext uri="{9D8B030D-6E8A-4147-A177-3AD203B41FA5}">
                      <a16:colId xmlns:a16="http://schemas.microsoft.com/office/drawing/2014/main" val="4207231737"/>
                    </a:ext>
                  </a:extLst>
                </a:gridCol>
                <a:gridCol w="930995">
                  <a:extLst>
                    <a:ext uri="{9D8B030D-6E8A-4147-A177-3AD203B41FA5}">
                      <a16:colId xmlns:a16="http://schemas.microsoft.com/office/drawing/2014/main" val="4285310830"/>
                    </a:ext>
                  </a:extLst>
                </a:gridCol>
                <a:gridCol w="764745">
                  <a:extLst>
                    <a:ext uri="{9D8B030D-6E8A-4147-A177-3AD203B41FA5}">
                      <a16:colId xmlns:a16="http://schemas.microsoft.com/office/drawing/2014/main" val="1062652910"/>
                    </a:ext>
                  </a:extLst>
                </a:gridCol>
                <a:gridCol w="473810">
                  <a:extLst>
                    <a:ext uri="{9D8B030D-6E8A-4147-A177-3AD203B41FA5}">
                      <a16:colId xmlns:a16="http://schemas.microsoft.com/office/drawing/2014/main" val="943669291"/>
                    </a:ext>
                  </a:extLst>
                </a:gridCol>
              </a:tblGrid>
              <a:tr h="434968">
                <a:tc>
                  <a:txBody>
                    <a:bodyPr/>
                    <a:lstStyle/>
                    <a:p>
                      <a:pPr algn="ctr" fontAlgn="b"/>
                      <a:r>
                        <a:rPr lang="en-US" sz="700" b="1" i="0" u="none" strike="noStrike" dirty="0">
                          <a:solidFill>
                            <a:srgbClr val="000000"/>
                          </a:solidFill>
                          <a:effectLst/>
                          <a:latin typeface="Calibri" panose="020F0502020204030204" pitchFamily="34" charset="0"/>
                        </a:rPr>
                        <a:t> Assets </a:t>
                      </a:r>
                    </a:p>
                  </a:txBody>
                  <a:tcPr marL="6238" marR="6238" marT="6238"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700" b="1" i="0" u="none" strike="noStrike" dirty="0">
                          <a:solidFill>
                            <a:srgbClr val="000000"/>
                          </a:solidFill>
                          <a:effectLst/>
                          <a:latin typeface="Calibri" panose="020F0502020204030204" pitchFamily="34" charset="0"/>
                        </a:rPr>
                        <a:t> Expenses </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700" b="1" i="0" u="none" strike="noStrike" dirty="0">
                          <a:solidFill>
                            <a:srgbClr val="000000"/>
                          </a:solidFill>
                          <a:effectLst/>
                          <a:latin typeface="Calibri" panose="020F0502020204030204" pitchFamily="34" charset="0"/>
                        </a:rPr>
                        <a:t>Financial Stability Ratio</a:t>
                      </a:r>
                      <a:br>
                        <a:rPr lang="en-US" sz="700" b="1" i="0" u="none" strike="noStrike" dirty="0">
                          <a:solidFill>
                            <a:srgbClr val="000000"/>
                          </a:solidFill>
                          <a:effectLst/>
                          <a:latin typeface="Calibri" panose="020F0502020204030204" pitchFamily="34" charset="0"/>
                        </a:rPr>
                      </a:br>
                      <a:r>
                        <a:rPr lang="en-US" sz="700" b="1" i="0" u="none" strike="noStrike" dirty="0">
                          <a:solidFill>
                            <a:srgbClr val="000000"/>
                          </a:solidFill>
                          <a:effectLst/>
                          <a:latin typeface="Calibri" panose="020F0502020204030204" pitchFamily="34" charset="0"/>
                        </a:rPr>
                        <a:t>1.61 (&lt;200K revenue); .89 (200-500K revenue)</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700" b="1" i="0" u="none" strike="noStrike" dirty="0">
                          <a:solidFill>
                            <a:srgbClr val="000000"/>
                          </a:solidFill>
                          <a:effectLst/>
                          <a:latin typeface="Calibri" panose="020F0502020204030204" pitchFamily="34" charset="0"/>
                        </a:rPr>
                        <a:t> Revenue </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800" b="1" i="0" u="none" strike="noStrike" dirty="0">
                          <a:solidFill>
                            <a:srgbClr val="000000"/>
                          </a:solidFill>
                          <a:effectLst/>
                          <a:latin typeface="Calibri" panose="020F0502020204030204" pitchFamily="34" charset="0"/>
                        </a:rPr>
                        <a:t>Income</a:t>
                      </a:r>
                    </a:p>
                  </a:txBody>
                  <a:tcPr marL="6238" marR="6238" marT="6238"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325869809"/>
                  </a:ext>
                </a:extLst>
              </a:tr>
              <a:tr h="146041">
                <a:tc>
                  <a:txBody>
                    <a:bodyPr/>
                    <a:lstStyle/>
                    <a:p>
                      <a:pPr algn="ctr" fontAlgn="b"/>
                      <a:r>
                        <a:rPr lang="en-US" sz="700" b="0" i="0" u="none" strike="noStrike">
                          <a:solidFill>
                            <a:srgbClr val="000000"/>
                          </a:solidFill>
                          <a:effectLst/>
                          <a:latin typeface="Calibri" panose="020F0502020204030204" pitchFamily="34" charset="0"/>
                        </a:rPr>
                        <a:t>$291,467</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$79,857</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3.65</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$144,404.00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B050"/>
                          </a:solidFill>
                          <a:effectLst/>
                          <a:latin typeface="Calibri" panose="020F0502020204030204" pitchFamily="34" charset="0"/>
                        </a:rPr>
                        <a:t>$64,547.00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6686135"/>
                  </a:ext>
                </a:extLst>
              </a:tr>
              <a:tr h="139087">
                <a:tc>
                  <a:txBody>
                    <a:bodyPr/>
                    <a:lstStyle/>
                    <a:p>
                      <a:pPr algn="ctr" fontAlgn="b"/>
                      <a:r>
                        <a:rPr lang="en-US" sz="700" b="0" i="0" u="none" strike="noStrike">
                          <a:solidFill>
                            <a:srgbClr val="000000"/>
                          </a:solidFill>
                          <a:effectLst/>
                          <a:latin typeface="Calibri" panose="020F0502020204030204" pitchFamily="34" charset="0"/>
                        </a:rPr>
                        <a:t>$156,383</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$342,314</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0.46</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$381,222.00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B050"/>
                          </a:solidFill>
                          <a:effectLst/>
                          <a:latin typeface="Calibri" panose="020F0502020204030204" pitchFamily="34" charset="0"/>
                        </a:rPr>
                        <a:t>$38,908.00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5397895"/>
                  </a:ext>
                </a:extLst>
              </a:tr>
              <a:tr h="139087">
                <a:tc>
                  <a:txBody>
                    <a:bodyPr/>
                    <a:lstStyle/>
                    <a:p>
                      <a:pPr algn="ctr" fontAlgn="b"/>
                      <a:r>
                        <a:rPr lang="en-US" sz="700" b="0" i="0" u="none" strike="noStrike">
                          <a:solidFill>
                            <a:srgbClr val="000000"/>
                          </a:solidFill>
                          <a:effectLst/>
                          <a:latin typeface="Calibri" panose="020F0502020204030204" pitchFamily="34" charset="0"/>
                        </a:rPr>
                        <a:t>$135,953</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$90,755</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1.50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$125,850.00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B050"/>
                          </a:solidFill>
                          <a:effectLst/>
                          <a:latin typeface="Calibri" panose="020F0502020204030204" pitchFamily="34" charset="0"/>
                        </a:rPr>
                        <a:t>$35,095.00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8946074"/>
                  </a:ext>
                </a:extLst>
              </a:tr>
              <a:tr h="139087">
                <a:tc>
                  <a:txBody>
                    <a:bodyPr/>
                    <a:lstStyle/>
                    <a:p>
                      <a:pPr algn="ctr" fontAlgn="b"/>
                      <a:r>
                        <a:rPr lang="en-US" sz="700" b="0" i="0" u="none" strike="noStrike">
                          <a:solidFill>
                            <a:srgbClr val="000000"/>
                          </a:solidFill>
                          <a:effectLst/>
                          <a:latin typeface="Calibri" panose="020F0502020204030204" pitchFamily="34" charset="0"/>
                        </a:rPr>
                        <a:t>$67,600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$61,669</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1.10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$90,652.00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B050"/>
                          </a:solidFill>
                          <a:effectLst/>
                          <a:latin typeface="Calibri" panose="020F0502020204030204" pitchFamily="34" charset="0"/>
                        </a:rPr>
                        <a:t>$28,983.00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1456135"/>
                  </a:ext>
                </a:extLst>
              </a:tr>
              <a:tr h="139087">
                <a:tc>
                  <a:txBody>
                    <a:bodyPr/>
                    <a:lstStyle/>
                    <a:p>
                      <a:pPr algn="ctr" fontAlgn="b"/>
                      <a:r>
                        <a:rPr lang="en-US" sz="700" b="0" i="0" u="none" strike="noStrike">
                          <a:solidFill>
                            <a:srgbClr val="000000"/>
                          </a:solidFill>
                          <a:effectLst/>
                          <a:latin typeface="Calibri" panose="020F0502020204030204" pitchFamily="34" charset="0"/>
                        </a:rPr>
                        <a:t>$82,263</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$150,466</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0.55</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$179,030.00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B050"/>
                          </a:solidFill>
                          <a:effectLst/>
                          <a:latin typeface="Calibri" panose="020F0502020204030204" pitchFamily="34" charset="0"/>
                        </a:rPr>
                        <a:t>$28,564.00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0104837"/>
                  </a:ext>
                </a:extLst>
              </a:tr>
              <a:tr h="139087">
                <a:tc>
                  <a:txBody>
                    <a:bodyPr/>
                    <a:lstStyle/>
                    <a:p>
                      <a:pPr algn="ctr" fontAlgn="b"/>
                      <a:r>
                        <a:rPr lang="en-US" sz="700" b="0" i="0" u="none" strike="noStrike">
                          <a:solidFill>
                            <a:srgbClr val="000000"/>
                          </a:solidFill>
                          <a:effectLst/>
                          <a:latin typeface="Calibri" panose="020F0502020204030204" pitchFamily="34" charset="0"/>
                        </a:rPr>
                        <a:t>$178,380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$9,863</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18.09</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$35,415.00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B050"/>
                          </a:solidFill>
                          <a:effectLst/>
                          <a:latin typeface="Calibri" panose="020F0502020204030204" pitchFamily="34" charset="0"/>
                        </a:rPr>
                        <a:t>$25,552.00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7179431"/>
                  </a:ext>
                </a:extLst>
              </a:tr>
              <a:tr h="139087">
                <a:tc>
                  <a:txBody>
                    <a:bodyPr/>
                    <a:lstStyle/>
                    <a:p>
                      <a:pPr algn="ctr" fontAlgn="b"/>
                      <a:r>
                        <a:rPr lang="en-US" sz="700" b="0" i="0" u="none" strike="noStrike">
                          <a:solidFill>
                            <a:srgbClr val="000000"/>
                          </a:solidFill>
                          <a:effectLst/>
                          <a:latin typeface="Calibri" panose="020F0502020204030204" pitchFamily="34" charset="0"/>
                        </a:rPr>
                        <a:t>$61,778</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$116,538</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0.53</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$141,591.00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B050"/>
                          </a:solidFill>
                          <a:effectLst/>
                          <a:latin typeface="Calibri" panose="020F0502020204030204" pitchFamily="34" charset="0"/>
                        </a:rPr>
                        <a:t>$25,053.00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0769103"/>
                  </a:ext>
                </a:extLst>
              </a:tr>
              <a:tr h="139087">
                <a:tc>
                  <a:txBody>
                    <a:bodyPr/>
                    <a:lstStyle/>
                    <a:p>
                      <a:pPr algn="ctr" fontAlgn="b"/>
                      <a:r>
                        <a:rPr lang="en-US" sz="700" b="0" i="0" u="none" strike="noStrike">
                          <a:solidFill>
                            <a:srgbClr val="000000"/>
                          </a:solidFill>
                          <a:effectLst/>
                          <a:latin typeface="Calibri" panose="020F0502020204030204" pitchFamily="34" charset="0"/>
                        </a:rPr>
                        <a:t>$158,165</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$68,157</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2.32</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$90,988.00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B050"/>
                          </a:solidFill>
                          <a:effectLst/>
                          <a:latin typeface="Calibri" panose="020F0502020204030204" pitchFamily="34" charset="0"/>
                        </a:rPr>
                        <a:t>$22,831.00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6300955"/>
                  </a:ext>
                </a:extLst>
              </a:tr>
              <a:tr h="139087">
                <a:tc>
                  <a:txBody>
                    <a:bodyPr/>
                    <a:lstStyle/>
                    <a:p>
                      <a:pPr algn="ctr" fontAlgn="b"/>
                      <a:r>
                        <a:rPr lang="en-US" sz="700" b="0" i="0" u="none" strike="noStrike">
                          <a:solidFill>
                            <a:srgbClr val="000000"/>
                          </a:solidFill>
                          <a:effectLst/>
                          <a:latin typeface="Calibri" panose="020F0502020204030204" pitchFamily="34" charset="0"/>
                        </a:rPr>
                        <a:t>$34,910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$47,683</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0.73</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$67,690.00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B050"/>
                          </a:solidFill>
                          <a:effectLst/>
                          <a:latin typeface="Calibri" panose="020F0502020204030204" pitchFamily="34" charset="0"/>
                        </a:rPr>
                        <a:t>$20,007.00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7378655"/>
                  </a:ext>
                </a:extLst>
              </a:tr>
              <a:tr h="139087">
                <a:tc>
                  <a:txBody>
                    <a:bodyPr/>
                    <a:lstStyle/>
                    <a:p>
                      <a:pPr algn="ctr" fontAlgn="b"/>
                      <a:r>
                        <a:rPr lang="en-US" sz="700" b="0" i="0" u="none" strike="noStrike">
                          <a:solidFill>
                            <a:srgbClr val="000000"/>
                          </a:solidFill>
                          <a:effectLst/>
                          <a:latin typeface="Calibri" panose="020F0502020204030204" pitchFamily="34" charset="0"/>
                        </a:rPr>
                        <a:t>$26,124</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$79,508</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0.33</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$98,753.00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B050"/>
                          </a:solidFill>
                          <a:effectLst/>
                          <a:latin typeface="Calibri" panose="020F0502020204030204" pitchFamily="34" charset="0"/>
                        </a:rPr>
                        <a:t>$19,245.00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5178773"/>
                  </a:ext>
                </a:extLst>
              </a:tr>
              <a:tr h="139087">
                <a:tc>
                  <a:txBody>
                    <a:bodyPr/>
                    <a:lstStyle/>
                    <a:p>
                      <a:pPr algn="ctr" fontAlgn="b"/>
                      <a:r>
                        <a:rPr lang="en-US" sz="700" b="0" i="0" u="none" strike="noStrike">
                          <a:solidFill>
                            <a:srgbClr val="000000"/>
                          </a:solidFill>
                          <a:effectLst/>
                          <a:latin typeface="Calibri" panose="020F0502020204030204" pitchFamily="34" charset="0"/>
                        </a:rPr>
                        <a:t>$55,181</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$152,600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0.36</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$169,375.00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B050"/>
                          </a:solidFill>
                          <a:effectLst/>
                          <a:latin typeface="Calibri" panose="020F0502020204030204" pitchFamily="34" charset="0"/>
                        </a:rPr>
                        <a:t>$16,775.00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3114504"/>
                  </a:ext>
                </a:extLst>
              </a:tr>
              <a:tr h="139087">
                <a:tc>
                  <a:txBody>
                    <a:bodyPr/>
                    <a:lstStyle/>
                    <a:p>
                      <a:pPr algn="ctr" fontAlgn="b"/>
                      <a:r>
                        <a:rPr lang="en-US" sz="700" b="0" i="0" u="none" strike="noStrike">
                          <a:solidFill>
                            <a:srgbClr val="000000"/>
                          </a:solidFill>
                          <a:effectLst/>
                          <a:latin typeface="Calibri" panose="020F0502020204030204" pitchFamily="34" charset="0"/>
                        </a:rPr>
                        <a:t>$99,835</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$81,571</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1.22</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$96,197.00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B050"/>
                          </a:solidFill>
                          <a:effectLst/>
                          <a:latin typeface="Calibri" panose="020F0502020204030204" pitchFamily="34" charset="0"/>
                        </a:rPr>
                        <a:t>$14,626.00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6041380"/>
                  </a:ext>
                </a:extLst>
              </a:tr>
              <a:tr h="139087">
                <a:tc>
                  <a:txBody>
                    <a:bodyPr/>
                    <a:lstStyle/>
                    <a:p>
                      <a:pPr algn="ctr" fontAlgn="b"/>
                      <a:r>
                        <a:rPr lang="en-US" sz="700" b="0" i="0" u="none" strike="noStrike">
                          <a:solidFill>
                            <a:srgbClr val="000000"/>
                          </a:solidFill>
                          <a:effectLst/>
                          <a:latin typeface="Calibri" panose="020F0502020204030204" pitchFamily="34" charset="0"/>
                        </a:rPr>
                        <a:t>$79,192</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$133,700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0.59</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$146,202.00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B050"/>
                          </a:solidFill>
                          <a:effectLst/>
                          <a:latin typeface="Calibri" panose="020F0502020204030204" pitchFamily="34" charset="0"/>
                        </a:rPr>
                        <a:t>$12,502.00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420478"/>
                  </a:ext>
                </a:extLst>
              </a:tr>
              <a:tr h="139087">
                <a:tc>
                  <a:txBody>
                    <a:bodyPr/>
                    <a:lstStyle/>
                    <a:p>
                      <a:pPr algn="ctr" fontAlgn="b"/>
                      <a:r>
                        <a:rPr lang="en-US" sz="700" b="0" i="0" u="none" strike="noStrike">
                          <a:solidFill>
                            <a:srgbClr val="000000"/>
                          </a:solidFill>
                          <a:effectLst/>
                          <a:latin typeface="Calibri" panose="020F0502020204030204" pitchFamily="34" charset="0"/>
                        </a:rPr>
                        <a:t>$30,393</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$104,250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0.29</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$115,445.00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B050"/>
                          </a:solidFill>
                          <a:effectLst/>
                          <a:latin typeface="Calibri" panose="020F0502020204030204" pitchFamily="34" charset="0"/>
                        </a:rPr>
                        <a:t>$11,195.00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8639363"/>
                  </a:ext>
                </a:extLst>
              </a:tr>
              <a:tr h="139087">
                <a:tc>
                  <a:txBody>
                    <a:bodyPr/>
                    <a:lstStyle/>
                    <a:p>
                      <a:pPr algn="ctr" fontAlgn="b"/>
                      <a:r>
                        <a:rPr lang="en-US" sz="700" b="0" i="0" u="none" strike="noStrike">
                          <a:solidFill>
                            <a:srgbClr val="000000"/>
                          </a:solidFill>
                          <a:effectLst/>
                          <a:latin typeface="Calibri" panose="020F0502020204030204" pitchFamily="34" charset="0"/>
                        </a:rPr>
                        <a:t>$44,571</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$37,595</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1.19</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$48,475.00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B050"/>
                          </a:solidFill>
                          <a:effectLst/>
                          <a:latin typeface="Calibri" panose="020F0502020204030204" pitchFamily="34" charset="0"/>
                        </a:rPr>
                        <a:t>$10,880.00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4587246"/>
                  </a:ext>
                </a:extLst>
              </a:tr>
              <a:tr h="139087">
                <a:tc>
                  <a:txBody>
                    <a:bodyPr/>
                    <a:lstStyle/>
                    <a:p>
                      <a:pPr algn="ctr" fontAlgn="b"/>
                      <a:r>
                        <a:rPr lang="en-US" sz="700" b="0" i="0" u="none" strike="noStrike">
                          <a:solidFill>
                            <a:srgbClr val="000000"/>
                          </a:solidFill>
                          <a:effectLst/>
                          <a:latin typeface="Calibri" panose="020F0502020204030204" pitchFamily="34" charset="0"/>
                        </a:rPr>
                        <a:t> </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$62,840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0.00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$72,179.00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B050"/>
                          </a:solidFill>
                          <a:effectLst/>
                          <a:latin typeface="Calibri" panose="020F0502020204030204" pitchFamily="34" charset="0"/>
                        </a:rPr>
                        <a:t>$9,339.00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1648599"/>
                  </a:ext>
                </a:extLst>
              </a:tr>
              <a:tr h="139087">
                <a:tc>
                  <a:txBody>
                    <a:bodyPr/>
                    <a:lstStyle/>
                    <a:p>
                      <a:pPr algn="ctr" fontAlgn="b"/>
                      <a:r>
                        <a:rPr lang="en-US" sz="700" b="0" i="0" u="none" strike="noStrike">
                          <a:solidFill>
                            <a:srgbClr val="000000"/>
                          </a:solidFill>
                          <a:effectLst/>
                          <a:latin typeface="Calibri" panose="020F0502020204030204" pitchFamily="34" charset="0"/>
                        </a:rPr>
                        <a:t>$129,011</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$123,307</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1.05</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$131,900.00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B050"/>
                          </a:solidFill>
                          <a:effectLst/>
                          <a:latin typeface="Calibri" panose="020F0502020204030204" pitchFamily="34" charset="0"/>
                        </a:rPr>
                        <a:t>$8,593.00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6315306"/>
                  </a:ext>
                </a:extLst>
              </a:tr>
              <a:tr h="139087">
                <a:tc>
                  <a:txBody>
                    <a:bodyPr/>
                    <a:lstStyle/>
                    <a:p>
                      <a:pPr algn="ctr" fontAlgn="b"/>
                      <a:r>
                        <a:rPr lang="en-US" sz="700" b="0" i="0" u="none" strike="noStrike">
                          <a:solidFill>
                            <a:srgbClr val="000000"/>
                          </a:solidFill>
                          <a:effectLst/>
                          <a:latin typeface="Calibri" panose="020F0502020204030204" pitchFamily="34" charset="0"/>
                        </a:rPr>
                        <a:t> </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$222,440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0.00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$230,622.00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B050"/>
                          </a:solidFill>
                          <a:effectLst/>
                          <a:latin typeface="Calibri" panose="020F0502020204030204" pitchFamily="34" charset="0"/>
                        </a:rPr>
                        <a:t>$8,182.00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2637134"/>
                  </a:ext>
                </a:extLst>
              </a:tr>
              <a:tr h="139087">
                <a:tc>
                  <a:txBody>
                    <a:bodyPr/>
                    <a:lstStyle/>
                    <a:p>
                      <a:pPr algn="ctr" fontAlgn="b"/>
                      <a:r>
                        <a:rPr lang="en-US" sz="700" b="0" i="0" u="none" strike="noStrike">
                          <a:solidFill>
                            <a:srgbClr val="000000"/>
                          </a:solidFill>
                          <a:effectLst/>
                          <a:latin typeface="Calibri" panose="020F0502020204030204" pitchFamily="34" charset="0"/>
                        </a:rPr>
                        <a:t>$17,020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$57,360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0.30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$64,318.00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B050"/>
                          </a:solidFill>
                          <a:effectLst/>
                          <a:latin typeface="Calibri" panose="020F0502020204030204" pitchFamily="34" charset="0"/>
                        </a:rPr>
                        <a:t>$6,958.00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3415076"/>
                  </a:ext>
                </a:extLst>
              </a:tr>
              <a:tr h="139087">
                <a:tc>
                  <a:txBody>
                    <a:bodyPr/>
                    <a:lstStyle/>
                    <a:p>
                      <a:pPr algn="ctr" fontAlgn="b"/>
                      <a:r>
                        <a:rPr lang="en-US" sz="700" b="0" i="0" u="none" strike="noStrike">
                          <a:solidFill>
                            <a:srgbClr val="000000"/>
                          </a:solidFill>
                          <a:effectLst/>
                          <a:latin typeface="Calibri" panose="020F0502020204030204" pitchFamily="34" charset="0"/>
                        </a:rPr>
                        <a:t>$19,678</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$5,272</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3.73</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$11,218.00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B050"/>
                          </a:solidFill>
                          <a:effectLst/>
                          <a:latin typeface="Calibri" panose="020F0502020204030204" pitchFamily="34" charset="0"/>
                        </a:rPr>
                        <a:t>$5,946.00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816763"/>
                  </a:ext>
                </a:extLst>
              </a:tr>
              <a:tr h="139087">
                <a:tc>
                  <a:txBody>
                    <a:bodyPr/>
                    <a:lstStyle/>
                    <a:p>
                      <a:pPr algn="ctr" fontAlgn="b"/>
                      <a:r>
                        <a:rPr lang="en-US" sz="700" b="0" i="0" u="none" strike="noStrike">
                          <a:solidFill>
                            <a:srgbClr val="000000"/>
                          </a:solidFill>
                          <a:effectLst/>
                          <a:latin typeface="Calibri" panose="020F0502020204030204" pitchFamily="34" charset="0"/>
                        </a:rPr>
                        <a:t>$668,050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$424,759</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1.57</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$426,175.00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B050"/>
                          </a:solidFill>
                          <a:effectLst/>
                          <a:latin typeface="Calibri" panose="020F0502020204030204" pitchFamily="34" charset="0"/>
                        </a:rPr>
                        <a:t>$1,416.00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58536"/>
                  </a:ext>
                </a:extLst>
              </a:tr>
              <a:tr h="139087">
                <a:tc>
                  <a:txBody>
                    <a:bodyPr/>
                    <a:lstStyle/>
                    <a:p>
                      <a:pPr algn="ctr" fontAlgn="b"/>
                      <a:r>
                        <a:rPr lang="en-US" sz="700" b="0" i="0" u="none" strike="noStrike">
                          <a:solidFill>
                            <a:srgbClr val="000000"/>
                          </a:solidFill>
                          <a:effectLst/>
                          <a:latin typeface="Calibri" panose="020F0502020204030204" pitchFamily="34" charset="0"/>
                        </a:rPr>
                        <a:t>$110,498</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$65,097</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1.70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$65,708.00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B050"/>
                          </a:solidFill>
                          <a:effectLst/>
                          <a:latin typeface="Calibri" panose="020F0502020204030204" pitchFamily="34" charset="0"/>
                        </a:rPr>
                        <a:t>$611.00</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3110956"/>
                  </a:ext>
                </a:extLst>
              </a:tr>
            </a:tbl>
          </a:graphicData>
        </a:graphic>
      </p:graphicFrame>
      <p:graphicFrame>
        <p:nvGraphicFramePr>
          <p:cNvPr id="8" name="Table 7">
            <a:extLst>
              <a:ext uri="{FF2B5EF4-FFF2-40B4-BE49-F238E27FC236}">
                <a16:creationId xmlns:a16="http://schemas.microsoft.com/office/drawing/2014/main" id="{82828F38-52FB-1CED-5656-D2A364ADE843}"/>
              </a:ext>
            </a:extLst>
          </p:cNvPr>
          <p:cNvGraphicFramePr>
            <a:graphicFrameLocks noGrp="1"/>
          </p:cNvGraphicFramePr>
          <p:nvPr>
            <p:extLst>
              <p:ext uri="{D42A27DB-BD31-4B8C-83A1-F6EECF244321}">
                <p14:modId xmlns:p14="http://schemas.microsoft.com/office/powerpoint/2010/main" val="3238349333"/>
              </p:ext>
            </p:extLst>
          </p:nvPr>
        </p:nvGraphicFramePr>
        <p:xfrm>
          <a:off x="4018026" y="1249683"/>
          <a:ext cx="3867368" cy="416327"/>
        </p:xfrm>
        <a:graphic>
          <a:graphicData uri="http://schemas.openxmlformats.org/drawingml/2006/table">
            <a:tbl>
              <a:tblPr/>
              <a:tblGrid>
                <a:gridCol w="741886">
                  <a:extLst>
                    <a:ext uri="{9D8B030D-6E8A-4147-A177-3AD203B41FA5}">
                      <a16:colId xmlns:a16="http://schemas.microsoft.com/office/drawing/2014/main" val="1634174412"/>
                    </a:ext>
                  </a:extLst>
                </a:gridCol>
                <a:gridCol w="955932">
                  <a:extLst>
                    <a:ext uri="{9D8B030D-6E8A-4147-A177-3AD203B41FA5}">
                      <a16:colId xmlns:a16="http://schemas.microsoft.com/office/drawing/2014/main" val="2613471100"/>
                    </a:ext>
                  </a:extLst>
                </a:gridCol>
                <a:gridCol w="930995">
                  <a:extLst>
                    <a:ext uri="{9D8B030D-6E8A-4147-A177-3AD203B41FA5}">
                      <a16:colId xmlns:a16="http://schemas.microsoft.com/office/drawing/2014/main" val="3853178728"/>
                    </a:ext>
                  </a:extLst>
                </a:gridCol>
                <a:gridCol w="764745">
                  <a:extLst>
                    <a:ext uri="{9D8B030D-6E8A-4147-A177-3AD203B41FA5}">
                      <a16:colId xmlns:a16="http://schemas.microsoft.com/office/drawing/2014/main" val="1483885527"/>
                    </a:ext>
                  </a:extLst>
                </a:gridCol>
                <a:gridCol w="473810">
                  <a:extLst>
                    <a:ext uri="{9D8B030D-6E8A-4147-A177-3AD203B41FA5}">
                      <a16:colId xmlns:a16="http://schemas.microsoft.com/office/drawing/2014/main" val="2703379227"/>
                    </a:ext>
                  </a:extLst>
                </a:gridCol>
              </a:tblGrid>
              <a:tr h="416327">
                <a:tc>
                  <a:txBody>
                    <a:bodyPr/>
                    <a:lstStyle/>
                    <a:p>
                      <a:pPr algn="ctr" fontAlgn="b"/>
                      <a:r>
                        <a:rPr lang="en-US" sz="700" b="1" i="0" u="none" strike="noStrike" dirty="0">
                          <a:solidFill>
                            <a:srgbClr val="000000"/>
                          </a:solidFill>
                          <a:effectLst/>
                          <a:latin typeface="Calibri" panose="020F0502020204030204" pitchFamily="34" charset="0"/>
                        </a:rPr>
                        <a:t> Assets </a:t>
                      </a:r>
                    </a:p>
                  </a:txBody>
                  <a:tcPr marL="6238" marR="6238" marT="6238"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700" b="1" i="0" u="none" strike="noStrike" dirty="0">
                          <a:solidFill>
                            <a:srgbClr val="000000"/>
                          </a:solidFill>
                          <a:effectLst/>
                          <a:latin typeface="Calibri" panose="020F0502020204030204" pitchFamily="34" charset="0"/>
                        </a:rPr>
                        <a:t> Expenses </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700" b="1" i="0" u="none" strike="noStrike" dirty="0">
                          <a:solidFill>
                            <a:srgbClr val="000000"/>
                          </a:solidFill>
                          <a:effectLst/>
                          <a:latin typeface="Calibri" panose="020F0502020204030204" pitchFamily="34" charset="0"/>
                        </a:rPr>
                        <a:t>Financial Stability Ratio</a:t>
                      </a:r>
                      <a:br>
                        <a:rPr lang="en-US" sz="700" b="1" i="0" u="none" strike="noStrike" dirty="0">
                          <a:solidFill>
                            <a:srgbClr val="000000"/>
                          </a:solidFill>
                          <a:effectLst/>
                          <a:latin typeface="Calibri" panose="020F0502020204030204" pitchFamily="34" charset="0"/>
                        </a:rPr>
                      </a:br>
                      <a:r>
                        <a:rPr lang="en-US" sz="700" b="1" i="0" u="none" strike="noStrike" dirty="0">
                          <a:solidFill>
                            <a:srgbClr val="000000"/>
                          </a:solidFill>
                          <a:effectLst/>
                          <a:latin typeface="Calibri" panose="020F0502020204030204" pitchFamily="34" charset="0"/>
                        </a:rPr>
                        <a:t>1.61 (&lt;200K revenue); .89 (200-500K revenue)</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700" b="1" i="0" u="none" strike="noStrike" dirty="0">
                          <a:solidFill>
                            <a:srgbClr val="000000"/>
                          </a:solidFill>
                          <a:effectLst/>
                          <a:latin typeface="Calibri" panose="020F0502020204030204" pitchFamily="34" charset="0"/>
                        </a:rPr>
                        <a:t> Revenue </a:t>
                      </a:r>
                    </a:p>
                  </a:txBody>
                  <a:tcPr marL="6238" marR="6238" marT="6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800" b="1" i="0" u="none" strike="noStrike" dirty="0">
                          <a:solidFill>
                            <a:srgbClr val="000000"/>
                          </a:solidFill>
                          <a:effectLst/>
                          <a:latin typeface="Calibri" panose="020F0502020204030204" pitchFamily="34" charset="0"/>
                        </a:rPr>
                        <a:t>Income</a:t>
                      </a:r>
                    </a:p>
                  </a:txBody>
                  <a:tcPr marL="6238" marR="6238" marT="6238"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072048546"/>
                  </a:ext>
                </a:extLst>
              </a:tr>
            </a:tbl>
          </a:graphicData>
        </a:graphic>
      </p:graphicFrame>
      <p:graphicFrame>
        <p:nvGraphicFramePr>
          <p:cNvPr id="10" name="Table 9">
            <a:extLst>
              <a:ext uri="{FF2B5EF4-FFF2-40B4-BE49-F238E27FC236}">
                <a16:creationId xmlns:a16="http://schemas.microsoft.com/office/drawing/2014/main" id="{D3DF02BD-8E1C-BB06-EF67-56B35387D0E0}"/>
              </a:ext>
            </a:extLst>
          </p:cNvPr>
          <p:cNvGraphicFramePr>
            <a:graphicFrameLocks noGrp="1"/>
          </p:cNvGraphicFramePr>
          <p:nvPr>
            <p:extLst>
              <p:ext uri="{D42A27DB-BD31-4B8C-83A1-F6EECF244321}">
                <p14:modId xmlns:p14="http://schemas.microsoft.com/office/powerpoint/2010/main" val="2611651147"/>
              </p:ext>
            </p:extLst>
          </p:nvPr>
        </p:nvGraphicFramePr>
        <p:xfrm>
          <a:off x="4018027" y="1666010"/>
          <a:ext cx="3867367" cy="3263358"/>
        </p:xfrm>
        <a:graphic>
          <a:graphicData uri="http://schemas.openxmlformats.org/drawingml/2006/table">
            <a:tbl>
              <a:tblPr/>
              <a:tblGrid>
                <a:gridCol w="742949">
                  <a:extLst>
                    <a:ext uri="{9D8B030D-6E8A-4147-A177-3AD203B41FA5}">
                      <a16:colId xmlns:a16="http://schemas.microsoft.com/office/drawing/2014/main" val="1438542549"/>
                    </a:ext>
                  </a:extLst>
                </a:gridCol>
                <a:gridCol w="950976">
                  <a:extLst>
                    <a:ext uri="{9D8B030D-6E8A-4147-A177-3AD203B41FA5}">
                      <a16:colId xmlns:a16="http://schemas.microsoft.com/office/drawing/2014/main" val="1967235899"/>
                    </a:ext>
                  </a:extLst>
                </a:gridCol>
                <a:gridCol w="932688">
                  <a:extLst>
                    <a:ext uri="{9D8B030D-6E8A-4147-A177-3AD203B41FA5}">
                      <a16:colId xmlns:a16="http://schemas.microsoft.com/office/drawing/2014/main" val="552692970"/>
                    </a:ext>
                  </a:extLst>
                </a:gridCol>
                <a:gridCol w="768096">
                  <a:extLst>
                    <a:ext uri="{9D8B030D-6E8A-4147-A177-3AD203B41FA5}">
                      <a16:colId xmlns:a16="http://schemas.microsoft.com/office/drawing/2014/main" val="1925389018"/>
                    </a:ext>
                  </a:extLst>
                </a:gridCol>
                <a:gridCol w="472658">
                  <a:extLst>
                    <a:ext uri="{9D8B030D-6E8A-4147-A177-3AD203B41FA5}">
                      <a16:colId xmlns:a16="http://schemas.microsoft.com/office/drawing/2014/main" val="1507375840"/>
                    </a:ext>
                  </a:extLst>
                </a:gridCol>
              </a:tblGrid>
              <a:tr h="155398">
                <a:tc>
                  <a:txBody>
                    <a:bodyPr/>
                    <a:lstStyle/>
                    <a:p>
                      <a:pPr algn="ctr" fontAlgn="b"/>
                      <a:r>
                        <a:rPr lang="en-US" sz="700" b="0" i="0" u="none" strike="noStrike" dirty="0">
                          <a:solidFill>
                            <a:srgbClr val="000000"/>
                          </a:solidFill>
                          <a:effectLst/>
                          <a:latin typeface="Calibri" panose="020F0502020204030204" pitchFamily="34" charset="0"/>
                        </a:rPr>
                        <a:t>$6,590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$22,257</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0.30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$20,475.00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FF0000"/>
                          </a:solidFill>
                          <a:effectLst/>
                          <a:latin typeface="Calibri" panose="020F0502020204030204" pitchFamily="34" charset="0"/>
                        </a:rPr>
                        <a:t>-$1,782.00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7849325"/>
                  </a:ext>
                </a:extLst>
              </a:tr>
              <a:tr h="155398">
                <a:tc>
                  <a:txBody>
                    <a:bodyPr/>
                    <a:lstStyle/>
                    <a:p>
                      <a:pPr algn="ctr" fontAlgn="b"/>
                      <a:r>
                        <a:rPr lang="en-US" sz="700" b="0" i="0" u="none" strike="noStrike" dirty="0">
                          <a:solidFill>
                            <a:srgbClr val="000000"/>
                          </a:solidFill>
                          <a:effectLst/>
                          <a:latin typeface="Calibri" panose="020F0502020204030204" pitchFamily="34" charset="0"/>
                        </a:rPr>
                        <a:t>$154,726</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$121,445</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1.27</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$116,924.00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FF0000"/>
                          </a:solidFill>
                          <a:effectLst/>
                          <a:latin typeface="Calibri" panose="020F0502020204030204" pitchFamily="34" charset="0"/>
                        </a:rPr>
                        <a:t>-$4,521.00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7344860"/>
                  </a:ext>
                </a:extLst>
              </a:tr>
              <a:tr h="155398">
                <a:tc>
                  <a:txBody>
                    <a:bodyPr/>
                    <a:lstStyle/>
                    <a:p>
                      <a:pPr algn="ctr" fontAlgn="b"/>
                      <a:r>
                        <a:rPr lang="en-US" sz="700" b="0" i="0" u="none" strike="noStrike">
                          <a:solidFill>
                            <a:srgbClr val="000000"/>
                          </a:solidFill>
                          <a:effectLst/>
                          <a:latin typeface="Calibri" panose="020F0502020204030204" pitchFamily="34" charset="0"/>
                        </a:rPr>
                        <a:t>$7,934</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$49,289</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0.16</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$44,060.00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FF0000"/>
                          </a:solidFill>
                          <a:effectLst/>
                          <a:latin typeface="Calibri" panose="020F0502020204030204" pitchFamily="34" charset="0"/>
                        </a:rPr>
                        <a:t>-$5,229.00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6394413"/>
                  </a:ext>
                </a:extLst>
              </a:tr>
              <a:tr h="155398">
                <a:tc>
                  <a:txBody>
                    <a:bodyPr/>
                    <a:lstStyle/>
                    <a:p>
                      <a:pPr algn="ctr" fontAlgn="b"/>
                      <a:r>
                        <a:rPr lang="en-US" sz="700" b="0" i="0" u="none" strike="noStrike">
                          <a:solidFill>
                            <a:srgbClr val="000000"/>
                          </a:solidFill>
                          <a:effectLst/>
                          <a:latin typeface="Calibri" panose="020F0502020204030204" pitchFamily="34" charset="0"/>
                        </a:rPr>
                        <a:t>$87,295</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$15,445</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5.65</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$10,208.00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FF0000"/>
                          </a:solidFill>
                          <a:effectLst/>
                          <a:latin typeface="Calibri" panose="020F0502020204030204" pitchFamily="34" charset="0"/>
                        </a:rPr>
                        <a:t>-$5,237.00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0666646"/>
                  </a:ext>
                </a:extLst>
              </a:tr>
              <a:tr h="155398">
                <a:tc>
                  <a:txBody>
                    <a:bodyPr/>
                    <a:lstStyle/>
                    <a:p>
                      <a:pPr algn="ctr" fontAlgn="b"/>
                      <a:r>
                        <a:rPr lang="en-US" sz="700" b="0" i="0" u="none" strike="noStrike">
                          <a:solidFill>
                            <a:srgbClr val="000000"/>
                          </a:solidFill>
                          <a:effectLst/>
                          <a:latin typeface="Calibri" panose="020F0502020204030204" pitchFamily="34" charset="0"/>
                        </a:rPr>
                        <a:t>$5,182</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$97,355</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0.05</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$90,293.00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FF0000"/>
                          </a:solidFill>
                          <a:effectLst/>
                          <a:latin typeface="Calibri" panose="020F0502020204030204" pitchFamily="34" charset="0"/>
                        </a:rPr>
                        <a:t>-$7,062.00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7231"/>
                  </a:ext>
                </a:extLst>
              </a:tr>
              <a:tr h="155398">
                <a:tc>
                  <a:txBody>
                    <a:bodyPr/>
                    <a:lstStyle/>
                    <a:p>
                      <a:pPr algn="ctr" fontAlgn="b"/>
                      <a:r>
                        <a:rPr lang="en-US" sz="700" b="0" i="0" u="none" strike="noStrike">
                          <a:solidFill>
                            <a:srgbClr val="000000"/>
                          </a:solidFill>
                          <a:effectLst/>
                          <a:latin typeface="Calibri" panose="020F0502020204030204" pitchFamily="34" charset="0"/>
                        </a:rPr>
                        <a:t>$19,900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$78,369</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0.25</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$70,091.00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FF0000"/>
                          </a:solidFill>
                          <a:effectLst/>
                          <a:latin typeface="Calibri" panose="020F0502020204030204" pitchFamily="34" charset="0"/>
                        </a:rPr>
                        <a:t>-$8,278.00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6721145"/>
                  </a:ext>
                </a:extLst>
              </a:tr>
              <a:tr h="155398">
                <a:tc>
                  <a:txBody>
                    <a:bodyPr/>
                    <a:lstStyle/>
                    <a:p>
                      <a:pPr algn="ctr" fontAlgn="b"/>
                      <a:r>
                        <a:rPr lang="en-US" sz="700" b="0" i="0" u="none" strike="noStrike">
                          <a:solidFill>
                            <a:srgbClr val="000000"/>
                          </a:solidFill>
                          <a:effectLst/>
                          <a:latin typeface="Calibri" panose="020F0502020204030204" pitchFamily="34" charset="0"/>
                        </a:rPr>
                        <a:t>$63,708</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$261,903</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0.24</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$253,415.00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FF0000"/>
                          </a:solidFill>
                          <a:effectLst/>
                          <a:latin typeface="Calibri" panose="020F0502020204030204" pitchFamily="34" charset="0"/>
                        </a:rPr>
                        <a:t>-$8,488.00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6815653"/>
                  </a:ext>
                </a:extLst>
              </a:tr>
              <a:tr h="155398">
                <a:tc>
                  <a:txBody>
                    <a:bodyPr/>
                    <a:lstStyle/>
                    <a:p>
                      <a:pPr algn="ctr" fontAlgn="b"/>
                      <a:r>
                        <a:rPr lang="en-US" sz="700" b="0" i="0" u="none" strike="noStrike">
                          <a:solidFill>
                            <a:srgbClr val="000000"/>
                          </a:solidFill>
                          <a:effectLst/>
                          <a:latin typeface="Calibri" panose="020F0502020204030204" pitchFamily="34" charset="0"/>
                        </a:rPr>
                        <a:t>$14,180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$91,187</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0.16</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$81,029.00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FF0000"/>
                          </a:solidFill>
                          <a:effectLst/>
                          <a:latin typeface="Calibri" panose="020F0502020204030204" pitchFamily="34" charset="0"/>
                        </a:rPr>
                        <a:t>-$10,158.00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6029247"/>
                  </a:ext>
                </a:extLst>
              </a:tr>
              <a:tr h="155398">
                <a:tc>
                  <a:txBody>
                    <a:bodyPr/>
                    <a:lstStyle/>
                    <a:p>
                      <a:pPr algn="ctr" fontAlgn="b"/>
                      <a:r>
                        <a:rPr lang="en-US" sz="700" b="0" i="0" u="none" strike="noStrike">
                          <a:solidFill>
                            <a:srgbClr val="000000"/>
                          </a:solidFill>
                          <a:effectLst/>
                          <a:latin typeface="Calibri" panose="020F0502020204030204" pitchFamily="34" charset="0"/>
                        </a:rPr>
                        <a:t>$45,415</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$129,109</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0.35</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$112,220.00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FF0000"/>
                          </a:solidFill>
                          <a:effectLst/>
                          <a:latin typeface="Calibri" panose="020F0502020204030204" pitchFamily="34" charset="0"/>
                        </a:rPr>
                        <a:t>-$16,889.00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5778375"/>
                  </a:ext>
                </a:extLst>
              </a:tr>
              <a:tr h="155398">
                <a:tc>
                  <a:txBody>
                    <a:bodyPr/>
                    <a:lstStyle/>
                    <a:p>
                      <a:pPr algn="ctr" fontAlgn="b"/>
                      <a:r>
                        <a:rPr lang="en-US" sz="700" b="0" i="0" u="none" strike="noStrike">
                          <a:solidFill>
                            <a:srgbClr val="000000"/>
                          </a:solidFill>
                          <a:effectLst/>
                          <a:latin typeface="Calibri" panose="020F0502020204030204" pitchFamily="34" charset="0"/>
                        </a:rPr>
                        <a:t>$269,250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$130,886</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2.06</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$112,635.00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FF0000"/>
                          </a:solidFill>
                          <a:effectLst/>
                          <a:latin typeface="Calibri" panose="020F0502020204030204" pitchFamily="34" charset="0"/>
                        </a:rPr>
                        <a:t>-$18,251.00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4866519"/>
                  </a:ext>
                </a:extLst>
              </a:tr>
              <a:tr h="155398">
                <a:tc>
                  <a:txBody>
                    <a:bodyPr/>
                    <a:lstStyle/>
                    <a:p>
                      <a:pPr algn="ctr" fontAlgn="b"/>
                      <a:r>
                        <a:rPr lang="en-US" sz="700" b="0" i="0" u="none" strike="noStrike">
                          <a:solidFill>
                            <a:srgbClr val="000000"/>
                          </a:solidFill>
                          <a:effectLst/>
                          <a:latin typeface="Calibri" panose="020F0502020204030204" pitchFamily="34" charset="0"/>
                        </a:rPr>
                        <a:t>$112,156</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$62,239</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1.80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$41,690.00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FF0000"/>
                          </a:solidFill>
                          <a:effectLst/>
                          <a:latin typeface="Calibri" panose="020F0502020204030204" pitchFamily="34" charset="0"/>
                        </a:rPr>
                        <a:t>-$20,549.00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6532078"/>
                  </a:ext>
                </a:extLst>
              </a:tr>
              <a:tr h="155398">
                <a:tc>
                  <a:txBody>
                    <a:bodyPr/>
                    <a:lstStyle/>
                    <a:p>
                      <a:pPr algn="ctr" fontAlgn="b"/>
                      <a:r>
                        <a:rPr lang="en-US" sz="700" b="0" i="0" u="none" strike="noStrike">
                          <a:solidFill>
                            <a:srgbClr val="000000"/>
                          </a:solidFill>
                          <a:effectLst/>
                          <a:latin typeface="Calibri" panose="020F0502020204030204" pitchFamily="34" charset="0"/>
                        </a:rPr>
                        <a:t>$74,615</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$126,786</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0.59</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$105,740.00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FF0000"/>
                          </a:solidFill>
                          <a:effectLst/>
                          <a:latin typeface="Calibri" panose="020F0502020204030204" pitchFamily="34" charset="0"/>
                        </a:rPr>
                        <a:t>-$21,046.00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0519344"/>
                  </a:ext>
                </a:extLst>
              </a:tr>
              <a:tr h="155398">
                <a:tc>
                  <a:txBody>
                    <a:bodyPr/>
                    <a:lstStyle/>
                    <a:p>
                      <a:pPr algn="ctr" fontAlgn="b"/>
                      <a:r>
                        <a:rPr lang="en-US" sz="700" b="0" i="0" u="none" strike="noStrike">
                          <a:solidFill>
                            <a:srgbClr val="000000"/>
                          </a:solidFill>
                          <a:effectLst/>
                          <a:latin typeface="Calibri" panose="020F0502020204030204" pitchFamily="34" charset="0"/>
                        </a:rPr>
                        <a:t>$61,639</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$145,208</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0.42</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$121,087.00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FF0000"/>
                          </a:solidFill>
                          <a:effectLst/>
                          <a:latin typeface="Calibri" panose="020F0502020204030204" pitchFamily="34" charset="0"/>
                        </a:rPr>
                        <a:t>-$24,121.00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2294975"/>
                  </a:ext>
                </a:extLst>
              </a:tr>
              <a:tr h="155398">
                <a:tc>
                  <a:txBody>
                    <a:bodyPr/>
                    <a:lstStyle/>
                    <a:p>
                      <a:pPr algn="ctr" fontAlgn="b"/>
                      <a:r>
                        <a:rPr lang="en-US" sz="700" b="0" i="0" u="none" strike="noStrike">
                          <a:solidFill>
                            <a:srgbClr val="000000"/>
                          </a:solidFill>
                          <a:effectLst/>
                          <a:latin typeface="Calibri" panose="020F0502020204030204" pitchFamily="34" charset="0"/>
                        </a:rPr>
                        <a:t>$210,544</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$476,774</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0.44</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$451,549.00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FF0000"/>
                          </a:solidFill>
                          <a:effectLst/>
                          <a:latin typeface="Calibri" panose="020F0502020204030204" pitchFamily="34" charset="0"/>
                        </a:rPr>
                        <a:t>-$25,225.00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6062365"/>
                  </a:ext>
                </a:extLst>
              </a:tr>
              <a:tr h="155398">
                <a:tc>
                  <a:txBody>
                    <a:bodyPr/>
                    <a:lstStyle/>
                    <a:p>
                      <a:pPr algn="ctr" fontAlgn="b"/>
                      <a:r>
                        <a:rPr lang="en-US" sz="700" b="0" i="0" u="none" strike="noStrike">
                          <a:solidFill>
                            <a:srgbClr val="000000"/>
                          </a:solidFill>
                          <a:effectLst/>
                          <a:latin typeface="Calibri" panose="020F0502020204030204" pitchFamily="34" charset="0"/>
                        </a:rPr>
                        <a:t>$116,246</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$103,311</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1.13</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$73,650.00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FF0000"/>
                          </a:solidFill>
                          <a:effectLst/>
                          <a:latin typeface="Calibri" panose="020F0502020204030204" pitchFamily="34" charset="0"/>
                        </a:rPr>
                        <a:t>-$29,661.00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1282822"/>
                  </a:ext>
                </a:extLst>
              </a:tr>
              <a:tr h="155398">
                <a:tc>
                  <a:txBody>
                    <a:bodyPr/>
                    <a:lstStyle/>
                    <a:p>
                      <a:pPr algn="ctr" fontAlgn="b"/>
                      <a:r>
                        <a:rPr lang="en-US" sz="700" b="0" i="0" u="none" strike="noStrike">
                          <a:solidFill>
                            <a:srgbClr val="000000"/>
                          </a:solidFill>
                          <a:effectLst/>
                          <a:latin typeface="Calibri" panose="020F0502020204030204" pitchFamily="34" charset="0"/>
                        </a:rPr>
                        <a:t>$19,352</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$148,180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0.13</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$111,937.00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FF0000"/>
                          </a:solidFill>
                          <a:effectLst/>
                          <a:latin typeface="Calibri" panose="020F0502020204030204" pitchFamily="34" charset="0"/>
                        </a:rPr>
                        <a:t>-$36,243.00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0514098"/>
                  </a:ext>
                </a:extLst>
              </a:tr>
              <a:tr h="155398">
                <a:tc>
                  <a:txBody>
                    <a:bodyPr/>
                    <a:lstStyle/>
                    <a:p>
                      <a:pPr algn="ctr" fontAlgn="b"/>
                      <a:r>
                        <a:rPr lang="en-US" sz="700" b="0" i="0" u="none" strike="noStrike">
                          <a:solidFill>
                            <a:srgbClr val="000000"/>
                          </a:solidFill>
                          <a:effectLst/>
                          <a:latin typeface="Calibri" panose="020F0502020204030204" pitchFamily="34" charset="0"/>
                        </a:rPr>
                        <a:t>$168,309</a:t>
                      </a:r>
                    </a:p>
                  </a:txBody>
                  <a:tcPr marL="7767" marR="7767" marT="776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$220,417</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0.76</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$177,968.00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FF0000"/>
                          </a:solidFill>
                          <a:effectLst/>
                          <a:latin typeface="Calibri" panose="020F0502020204030204" pitchFamily="34" charset="0"/>
                        </a:rPr>
                        <a:t>-$42,449.00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2817636"/>
                  </a:ext>
                </a:extLst>
              </a:tr>
              <a:tr h="155398">
                <a:tc>
                  <a:txBody>
                    <a:bodyPr/>
                    <a:lstStyle/>
                    <a:p>
                      <a:pPr algn="ctr" fontAlgn="b"/>
                      <a:r>
                        <a:rPr lang="en-US" sz="700" b="0" i="0" u="none" strike="noStrike">
                          <a:solidFill>
                            <a:srgbClr val="000000"/>
                          </a:solidFill>
                          <a:effectLst/>
                          <a:latin typeface="Calibri" panose="020F0502020204030204" pitchFamily="34" charset="0"/>
                        </a:rPr>
                        <a:t>$60,809</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$200,800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0.30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$158,298.00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FF0000"/>
                          </a:solidFill>
                          <a:effectLst/>
                          <a:latin typeface="Calibri" panose="020F0502020204030204" pitchFamily="34" charset="0"/>
                        </a:rPr>
                        <a:t>-$42,502.00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80167"/>
                  </a:ext>
                </a:extLst>
              </a:tr>
              <a:tr h="155398">
                <a:tc>
                  <a:txBody>
                    <a:bodyPr/>
                    <a:lstStyle/>
                    <a:p>
                      <a:pPr algn="ctr" fontAlgn="b"/>
                      <a:r>
                        <a:rPr lang="en-US" sz="700" b="0" i="0" u="none" strike="noStrike">
                          <a:solidFill>
                            <a:srgbClr val="000000"/>
                          </a:solidFill>
                          <a:effectLst/>
                          <a:latin typeface="Calibri" panose="020F0502020204030204" pitchFamily="34" charset="0"/>
                        </a:rPr>
                        <a:t>$79,577</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$264,456</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0.30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$221,937.00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FF0000"/>
                          </a:solidFill>
                          <a:effectLst/>
                          <a:latin typeface="Calibri" panose="020F0502020204030204" pitchFamily="34" charset="0"/>
                        </a:rPr>
                        <a:t>-$42,519.00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2080646"/>
                  </a:ext>
                </a:extLst>
              </a:tr>
              <a:tr h="155398">
                <a:tc>
                  <a:txBody>
                    <a:bodyPr/>
                    <a:lstStyle/>
                    <a:p>
                      <a:pPr algn="ctr" fontAlgn="b"/>
                      <a:r>
                        <a:rPr lang="en-US" sz="700" b="0" i="0" u="none" strike="noStrike">
                          <a:solidFill>
                            <a:srgbClr val="000000"/>
                          </a:solidFill>
                          <a:effectLst/>
                          <a:latin typeface="Calibri" panose="020F0502020204030204" pitchFamily="34" charset="0"/>
                        </a:rPr>
                        <a:t>$43,546</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$112,500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0.39</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$64,376.00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FF0000"/>
                          </a:solidFill>
                          <a:effectLst/>
                          <a:latin typeface="Calibri" panose="020F0502020204030204" pitchFamily="34" charset="0"/>
                        </a:rPr>
                        <a:t>-$48,124.00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433342"/>
                  </a:ext>
                </a:extLst>
              </a:tr>
              <a:tr h="155398">
                <a:tc>
                  <a:txBody>
                    <a:bodyPr/>
                    <a:lstStyle/>
                    <a:p>
                      <a:pPr algn="ctr" fontAlgn="b"/>
                      <a:r>
                        <a:rPr lang="en-US" sz="700" b="0" i="0" u="none" strike="noStrike">
                          <a:solidFill>
                            <a:srgbClr val="000000"/>
                          </a:solidFill>
                          <a:effectLst/>
                          <a:latin typeface="Calibri" panose="020F0502020204030204" pitchFamily="34" charset="0"/>
                        </a:rPr>
                        <a:t>$43,782</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$162,035</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0.27</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$89,228.00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FF0000"/>
                          </a:solidFill>
                          <a:effectLst/>
                          <a:latin typeface="Calibri" panose="020F0502020204030204" pitchFamily="34" charset="0"/>
                        </a:rPr>
                        <a:t>-$72,807.00</a:t>
                      </a:r>
                    </a:p>
                  </a:txBody>
                  <a:tcPr marL="7767" marR="7767" marT="77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7785885"/>
                  </a:ext>
                </a:extLst>
              </a:tr>
            </a:tbl>
          </a:graphicData>
        </a:graphic>
      </p:graphicFrame>
      <p:sp>
        <p:nvSpPr>
          <p:cNvPr id="12" name="TextBox 11">
            <a:extLst>
              <a:ext uri="{FF2B5EF4-FFF2-40B4-BE49-F238E27FC236}">
                <a16:creationId xmlns:a16="http://schemas.microsoft.com/office/drawing/2014/main" id="{183A4719-C194-F136-7CF9-AD157F916AD2}"/>
              </a:ext>
            </a:extLst>
          </p:cNvPr>
          <p:cNvSpPr txBox="1"/>
          <p:nvPr/>
        </p:nvSpPr>
        <p:spPr>
          <a:xfrm>
            <a:off x="7964153" y="2627376"/>
            <a:ext cx="1009159" cy="584775"/>
          </a:xfrm>
          <a:prstGeom prst="rect">
            <a:avLst/>
          </a:prstGeom>
          <a:noFill/>
        </p:spPr>
        <p:txBody>
          <a:bodyPr wrap="square">
            <a:spAutoFit/>
          </a:bodyPr>
          <a:lstStyle/>
          <a:p>
            <a:r>
              <a:rPr lang="en-US" sz="1600" b="1" i="0" u="none" strike="noStrike" dirty="0">
                <a:solidFill>
                  <a:srgbClr val="000000"/>
                </a:solidFill>
                <a:effectLst/>
                <a:latin typeface="Calibri" panose="020F0502020204030204" pitchFamily="34" charset="0"/>
              </a:rPr>
              <a:t>Total - </a:t>
            </a:r>
            <a:r>
              <a:rPr lang="en-US" sz="1600" b="1" i="0" u="none" strike="noStrike" dirty="0">
                <a:solidFill>
                  <a:srgbClr val="FF0000"/>
                </a:solidFill>
                <a:effectLst/>
                <a:latin typeface="Calibri" panose="020F0502020204030204" pitchFamily="34" charset="0"/>
              </a:rPr>
              <a:t>($75,333)</a:t>
            </a:r>
            <a:r>
              <a:rPr lang="en-US" sz="1600" dirty="0"/>
              <a:t> </a:t>
            </a:r>
          </a:p>
        </p:txBody>
      </p:sp>
    </p:spTree>
    <p:extLst>
      <p:ext uri="{BB962C8B-B14F-4D97-AF65-F5344CB8AC3E}">
        <p14:creationId xmlns:p14="http://schemas.microsoft.com/office/powerpoint/2010/main" val="1670036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8A013141-51A2-C80D-8D62-97E8CCC2372A}"/>
              </a:ext>
            </a:extLst>
          </p:cNvPr>
          <p:cNvSpPr txBox="1">
            <a:spLocks/>
          </p:cNvSpPr>
          <p:nvPr/>
        </p:nvSpPr>
        <p:spPr>
          <a:xfrm>
            <a:off x="694457" y="1401769"/>
            <a:ext cx="7063107" cy="401096"/>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1600" b="1" i="0" kern="1200" baseline="0">
                <a:solidFill>
                  <a:srgbClr val="FFAC04"/>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9pPr>
          </a:lstStyle>
          <a:p>
            <a:endParaRPr lang="en-US" sz="2000" b="0" dirty="0">
              <a:solidFill>
                <a:schemeClr val="accent1"/>
              </a:solidFill>
              <a:latin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51309A91-1771-08B6-B1FC-5826C45B20DF}"/>
              </a:ext>
            </a:extLst>
          </p:cNvPr>
          <p:cNvSpPr txBox="1">
            <a:spLocks/>
          </p:cNvSpPr>
          <p:nvPr/>
        </p:nvSpPr>
        <p:spPr>
          <a:xfrm>
            <a:off x="6592186" y="1219200"/>
            <a:ext cx="2148160" cy="3246473"/>
          </a:xfrm>
          <a:prstGeom prst="rect">
            <a:avLst/>
          </a:prstGeom>
        </p:spPr>
        <p:txBody>
          <a:bodyPr>
            <a:normAutofit/>
          </a:bodyPr>
          <a:lstStyle>
            <a:lvl1pPr marL="0" marR="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sz="1600" b="0" i="0" kern="1200" baseline="0">
                <a:solidFill>
                  <a:schemeClr val="tx1"/>
                </a:solidFill>
                <a:latin typeface="+mn-lt"/>
                <a:ea typeface="+mn-ea"/>
                <a:cs typeface="+mn-cs"/>
              </a:defRPr>
            </a:lvl1pPr>
            <a:lvl2pPr marL="471488" indent="-128588" algn="l" defTabSz="685800" rtl="0" eaLnBrk="1" latinLnBrk="0" hangingPunct="1">
              <a:lnSpc>
                <a:spcPct val="90000"/>
              </a:lnSpc>
              <a:spcBef>
                <a:spcPts val="375"/>
              </a:spcBef>
              <a:buFont typeface="Arial" panose="020B0604020202020204" pitchFamily="34" charset="0"/>
              <a:buChar char="•"/>
              <a:defRPr sz="1400" b="0" kern="1200" baseline="0">
                <a:solidFill>
                  <a:srgbClr val="FFAC04"/>
                </a:solidFill>
                <a:latin typeface="+mn-lt"/>
                <a:ea typeface="+mn-ea"/>
                <a:cs typeface="+mn-cs"/>
              </a:defRPr>
            </a:lvl2pPr>
            <a:lvl3pPr marL="814388" indent="-128588" algn="l" defTabSz="685800" rtl="0" eaLnBrk="1" latinLnBrk="0" hangingPunct="1">
              <a:lnSpc>
                <a:spcPct val="90000"/>
              </a:lnSpc>
              <a:spcBef>
                <a:spcPts val="375"/>
              </a:spcBef>
              <a:buFont typeface="Arial" panose="020B0604020202020204" pitchFamily="34" charset="0"/>
              <a:buChar char="•"/>
              <a:defRPr sz="750" kern="1200">
                <a:solidFill>
                  <a:schemeClr val="tx1"/>
                </a:solidFill>
                <a:latin typeface="+mn-lt"/>
                <a:ea typeface="+mn-ea"/>
                <a:cs typeface="+mn-cs"/>
              </a:defRPr>
            </a:lvl3pPr>
            <a:lvl4pPr marL="1157288" indent="-128588" algn="l" defTabSz="685800" rtl="0" eaLnBrk="1" latinLnBrk="0" hangingPunct="1">
              <a:lnSpc>
                <a:spcPct val="90000"/>
              </a:lnSpc>
              <a:spcBef>
                <a:spcPts val="375"/>
              </a:spcBef>
              <a:buFont typeface="Arial" panose="020B0604020202020204" pitchFamily="34" charset="0"/>
              <a:buChar char="•"/>
              <a:defRPr sz="675" kern="1200">
                <a:solidFill>
                  <a:schemeClr val="tx1"/>
                </a:solidFill>
                <a:latin typeface="+mn-lt"/>
                <a:ea typeface="+mn-ea"/>
                <a:cs typeface="+mn-cs"/>
              </a:defRPr>
            </a:lvl4pPr>
            <a:lvl5pPr marL="1500188" indent="-128588" algn="l" defTabSz="685800" rtl="0" eaLnBrk="1" latinLnBrk="0" hangingPunct="1">
              <a:lnSpc>
                <a:spcPct val="90000"/>
              </a:lnSpc>
              <a:spcBef>
                <a:spcPts val="375"/>
              </a:spcBef>
              <a:buFont typeface="Arial" panose="020B0604020202020204" pitchFamily="34" charset="0"/>
              <a:buChar char="•"/>
              <a:defRPr sz="675"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675"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675"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675"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675" kern="1200">
                <a:solidFill>
                  <a:schemeClr val="tx1"/>
                </a:solidFill>
                <a:latin typeface="+mn-lt"/>
                <a:ea typeface="+mn-ea"/>
                <a:cs typeface="+mn-cs"/>
              </a:defRPr>
            </a:lvl9pPr>
          </a:lstStyle>
          <a:p>
            <a:endParaRPr lang="en-US" dirty="0"/>
          </a:p>
        </p:txBody>
      </p:sp>
      <p:sp>
        <p:nvSpPr>
          <p:cNvPr id="4" name="Text Placeholder 3">
            <a:extLst>
              <a:ext uri="{FF2B5EF4-FFF2-40B4-BE49-F238E27FC236}">
                <a16:creationId xmlns:a16="http://schemas.microsoft.com/office/drawing/2014/main" id="{A2B75E51-A40F-C300-4042-6ED330BA71D5}"/>
              </a:ext>
            </a:extLst>
          </p:cNvPr>
          <p:cNvSpPr txBox="1">
            <a:spLocks/>
          </p:cNvSpPr>
          <p:nvPr/>
        </p:nvSpPr>
        <p:spPr>
          <a:xfrm>
            <a:off x="-205563" y="187086"/>
            <a:ext cx="6989136" cy="490741"/>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1600" b="1" i="0" kern="1200" baseline="0">
                <a:solidFill>
                  <a:srgbClr val="FFAC04"/>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9pPr>
          </a:lstStyle>
          <a:p>
            <a:pPr algn="ctr"/>
            <a:r>
              <a:rPr lang="en-US" sz="2800" dirty="0">
                <a:solidFill>
                  <a:schemeClr val="tx1"/>
                </a:solidFill>
                <a:latin typeface="Calibri" panose="020F0502020204030204" pitchFamily="34" charset="0"/>
                <a:cs typeface="Calibri" panose="020F0502020204030204" pitchFamily="34" charset="0"/>
              </a:rPr>
              <a:t>STATE ACTIVE MEMBERS: 2016 - 2022</a:t>
            </a:r>
          </a:p>
        </p:txBody>
      </p:sp>
      <p:graphicFrame>
        <p:nvGraphicFramePr>
          <p:cNvPr id="10" name="Chart 9">
            <a:extLst>
              <a:ext uri="{FF2B5EF4-FFF2-40B4-BE49-F238E27FC236}">
                <a16:creationId xmlns:a16="http://schemas.microsoft.com/office/drawing/2014/main" id="{F55A9B5E-EDF3-CDBA-460E-30E168C11546}"/>
              </a:ext>
            </a:extLst>
          </p:cNvPr>
          <p:cNvGraphicFramePr/>
          <p:nvPr>
            <p:extLst>
              <p:ext uri="{D42A27DB-BD31-4B8C-83A1-F6EECF244321}">
                <p14:modId xmlns:p14="http://schemas.microsoft.com/office/powerpoint/2010/main" val="1003640802"/>
              </p:ext>
            </p:extLst>
          </p:nvPr>
        </p:nvGraphicFramePr>
        <p:xfrm>
          <a:off x="120502" y="708928"/>
          <a:ext cx="5819554" cy="357374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EBCDD7AE-0F59-891F-6840-93309B6E35F1}"/>
              </a:ext>
            </a:extLst>
          </p:cNvPr>
          <p:cNvSpPr txBox="1"/>
          <p:nvPr/>
        </p:nvSpPr>
        <p:spPr>
          <a:xfrm>
            <a:off x="6448926" y="918222"/>
            <a:ext cx="2370221" cy="3539430"/>
          </a:xfrm>
          <a:prstGeom prst="rect">
            <a:avLst/>
          </a:prstGeom>
          <a:noFill/>
        </p:spPr>
        <p:txBody>
          <a:bodyPr wrap="square" rtlCol="0">
            <a:spAutoFit/>
          </a:bodyPr>
          <a:lstStyle/>
          <a:p>
            <a:r>
              <a:rPr lang="en-US" sz="1600" b="1" dirty="0"/>
              <a:t>STATE ACTIVE MEMBER MEMBERSHIP COUNT  DECREASED BY </a:t>
            </a:r>
            <a:r>
              <a:rPr lang="en-US" sz="1600" b="1" dirty="0">
                <a:highlight>
                  <a:srgbClr val="FFFF00"/>
                </a:highlight>
              </a:rPr>
              <a:t>30%</a:t>
            </a:r>
            <a:r>
              <a:rPr lang="en-US" sz="1600" b="1" dirty="0"/>
              <a:t> FROM 2016 – 2022.</a:t>
            </a:r>
          </a:p>
          <a:p>
            <a:endParaRPr lang="en-US" sz="1600" b="1" dirty="0"/>
          </a:p>
          <a:p>
            <a:r>
              <a:rPr lang="en-US" sz="1600" b="1" dirty="0"/>
              <a:t>37 STATES EXPERIENCED DECREASE IN ACTIVE MEMBERS</a:t>
            </a:r>
          </a:p>
          <a:p>
            <a:endParaRPr lang="en-US" sz="1600" b="1" dirty="0"/>
          </a:p>
          <a:p>
            <a:r>
              <a:rPr lang="en-US" sz="1600" b="1" dirty="0"/>
              <a:t>7 STATES EXPERIENCED INCREASE IN ACTIVE MEMBERS</a:t>
            </a:r>
          </a:p>
          <a:p>
            <a:endParaRPr lang="en-US" sz="1600" b="1" dirty="0"/>
          </a:p>
          <a:p>
            <a:r>
              <a:rPr lang="en-US" sz="1600" b="1" dirty="0"/>
              <a:t>5 STATES DISSOLVED</a:t>
            </a:r>
          </a:p>
        </p:txBody>
      </p:sp>
    </p:spTree>
    <p:extLst>
      <p:ext uri="{BB962C8B-B14F-4D97-AF65-F5344CB8AC3E}">
        <p14:creationId xmlns:p14="http://schemas.microsoft.com/office/powerpoint/2010/main" val="1618481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189D2EDD-DE98-39AF-5EFC-9526C5511609}"/>
              </a:ext>
            </a:extLst>
          </p:cNvPr>
          <p:cNvSpPr txBox="1">
            <a:spLocks/>
          </p:cNvSpPr>
          <p:nvPr/>
        </p:nvSpPr>
        <p:spPr>
          <a:xfrm>
            <a:off x="550078" y="1179185"/>
            <a:ext cx="7063107" cy="401096"/>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1600" b="1" i="0" kern="1200" baseline="0">
                <a:solidFill>
                  <a:srgbClr val="FFAC04"/>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9pPr>
          </a:lstStyle>
          <a:p>
            <a:r>
              <a:rPr lang="en-US" sz="3600" dirty="0">
                <a:solidFill>
                  <a:schemeClr val="accent1"/>
                </a:solidFill>
                <a:latin typeface="Calibri" panose="020F0502020204030204" pitchFamily="34" charset="0"/>
                <a:cs typeface="Calibri" panose="020F0502020204030204" pitchFamily="34" charset="0"/>
              </a:rPr>
              <a:t>CHANGES THAT IMPACT MEMBERS:</a:t>
            </a:r>
          </a:p>
          <a:p>
            <a:endParaRPr lang="en-US" sz="2000" b="0" dirty="0">
              <a:solidFill>
                <a:schemeClr val="accent1"/>
              </a:solidFill>
              <a:latin typeface="Calibri" panose="020F0502020204030204" pitchFamily="34" charset="0"/>
              <a:cs typeface="Calibri" panose="020F0502020204030204" pitchFamily="34" charset="0"/>
            </a:endParaRPr>
          </a:p>
          <a:p>
            <a:endParaRPr lang="en-US" sz="2000" b="0" dirty="0">
              <a:solidFill>
                <a:schemeClr val="accent1"/>
              </a:solidFill>
              <a:latin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F2C9D098-B5A9-0DC3-AC6C-F399FF8AC003}"/>
              </a:ext>
            </a:extLst>
          </p:cNvPr>
          <p:cNvSpPr txBox="1">
            <a:spLocks/>
          </p:cNvSpPr>
          <p:nvPr/>
        </p:nvSpPr>
        <p:spPr>
          <a:xfrm>
            <a:off x="676741" y="1973178"/>
            <a:ext cx="8045889" cy="3453063"/>
          </a:xfrm>
          <a:prstGeom prst="rect">
            <a:avLst/>
          </a:prstGeom>
        </p:spPr>
        <p:txBody>
          <a:bodyPr>
            <a:normAutofit fontScale="70000" lnSpcReduction="20000"/>
          </a:bodyPr>
          <a:lstStyle>
            <a:lvl1pPr marL="0" marR="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sz="1600" b="0" i="0" kern="1200" baseline="0">
                <a:solidFill>
                  <a:schemeClr val="tx1"/>
                </a:solidFill>
                <a:latin typeface="+mn-lt"/>
                <a:ea typeface="+mn-ea"/>
                <a:cs typeface="+mn-cs"/>
              </a:defRPr>
            </a:lvl1pPr>
            <a:lvl2pPr marL="471488" indent="-128588" algn="l" defTabSz="685800" rtl="0" eaLnBrk="1" latinLnBrk="0" hangingPunct="1">
              <a:lnSpc>
                <a:spcPct val="90000"/>
              </a:lnSpc>
              <a:spcBef>
                <a:spcPts val="375"/>
              </a:spcBef>
              <a:buFont typeface="Arial" panose="020B0604020202020204" pitchFamily="34" charset="0"/>
              <a:buChar char="•"/>
              <a:defRPr sz="1400" b="0" kern="1200" baseline="0">
                <a:solidFill>
                  <a:srgbClr val="FFAC04"/>
                </a:solidFill>
                <a:latin typeface="+mn-lt"/>
                <a:ea typeface="+mn-ea"/>
                <a:cs typeface="+mn-cs"/>
              </a:defRPr>
            </a:lvl2pPr>
            <a:lvl3pPr marL="814388" indent="-128588" algn="l" defTabSz="685800" rtl="0" eaLnBrk="1" latinLnBrk="0" hangingPunct="1">
              <a:lnSpc>
                <a:spcPct val="90000"/>
              </a:lnSpc>
              <a:spcBef>
                <a:spcPts val="375"/>
              </a:spcBef>
              <a:buFont typeface="Arial" panose="020B0604020202020204" pitchFamily="34" charset="0"/>
              <a:buChar char="•"/>
              <a:defRPr sz="750" kern="1200">
                <a:solidFill>
                  <a:schemeClr val="tx1"/>
                </a:solidFill>
                <a:latin typeface="+mn-lt"/>
                <a:ea typeface="+mn-ea"/>
                <a:cs typeface="+mn-cs"/>
              </a:defRPr>
            </a:lvl3pPr>
            <a:lvl4pPr marL="1157288" indent="-128588" algn="l" defTabSz="685800" rtl="0" eaLnBrk="1" latinLnBrk="0" hangingPunct="1">
              <a:lnSpc>
                <a:spcPct val="90000"/>
              </a:lnSpc>
              <a:spcBef>
                <a:spcPts val="375"/>
              </a:spcBef>
              <a:buFont typeface="Arial" panose="020B0604020202020204" pitchFamily="34" charset="0"/>
              <a:buChar char="•"/>
              <a:defRPr sz="675" kern="1200">
                <a:solidFill>
                  <a:schemeClr val="tx1"/>
                </a:solidFill>
                <a:latin typeface="+mn-lt"/>
                <a:ea typeface="+mn-ea"/>
                <a:cs typeface="+mn-cs"/>
              </a:defRPr>
            </a:lvl4pPr>
            <a:lvl5pPr marL="1500188" indent="-128588" algn="l" defTabSz="685800" rtl="0" eaLnBrk="1" latinLnBrk="0" hangingPunct="1">
              <a:lnSpc>
                <a:spcPct val="90000"/>
              </a:lnSpc>
              <a:spcBef>
                <a:spcPts val="375"/>
              </a:spcBef>
              <a:buFont typeface="Arial" panose="020B0604020202020204" pitchFamily="34" charset="0"/>
              <a:buChar char="•"/>
              <a:defRPr sz="675"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675"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675"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675"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675" kern="1200">
                <a:solidFill>
                  <a:schemeClr val="tx1"/>
                </a:solidFill>
                <a:latin typeface="+mn-lt"/>
                <a:ea typeface="+mn-ea"/>
                <a:cs typeface="+mn-cs"/>
              </a:defRPr>
            </a:lvl9pPr>
          </a:lstStyle>
          <a:p>
            <a:r>
              <a:rPr lang="en-US" sz="5000" b="1" dirty="0"/>
              <a:t>REQUIREMENT TO OFFER DUAL MEMBERSHIP PRODUCTS AS AN OPTION</a:t>
            </a:r>
          </a:p>
          <a:p>
            <a:r>
              <a:rPr lang="en-US" sz="5100" b="1" dirty="0">
                <a:solidFill>
                  <a:schemeClr val="accent1"/>
                </a:solidFill>
              </a:rPr>
              <a:t>WHY?</a:t>
            </a:r>
          </a:p>
          <a:p>
            <a:pPr marL="285750" indent="-285750">
              <a:buFont typeface="Arial" panose="020B0604020202020204" pitchFamily="34" charset="0"/>
              <a:buChar char="•"/>
            </a:pPr>
            <a:r>
              <a:rPr lang="en-US" sz="2900" b="1" dirty="0"/>
              <a:t>CONSISTENCY IN MEMBERSHIP PRODUCT OFFERINGS ACROSS ALL STATES &amp; NATIONAL</a:t>
            </a:r>
          </a:p>
          <a:p>
            <a:pPr marL="285750" indent="-285750">
              <a:buFont typeface="Arial" panose="020B0604020202020204" pitchFamily="34" charset="0"/>
              <a:buChar char="•"/>
            </a:pPr>
            <a:r>
              <a:rPr lang="en-US" sz="2900" b="1" dirty="0"/>
              <a:t>DEMONSTRATED ROI IN 19 STATES CURRENTLY OFFERING</a:t>
            </a:r>
          </a:p>
          <a:p>
            <a:endParaRPr lang="en-US" sz="3200" b="1" dirty="0"/>
          </a:p>
          <a:p>
            <a:r>
              <a:rPr lang="en-US" dirty="0">
                <a:latin typeface="+mj-lt"/>
              </a:rPr>
              <a:t> </a:t>
            </a:r>
          </a:p>
          <a:p>
            <a:endParaRPr lang="en-US" dirty="0"/>
          </a:p>
        </p:txBody>
      </p:sp>
      <p:sp>
        <p:nvSpPr>
          <p:cNvPr id="5" name="Text Placeholder 3">
            <a:extLst>
              <a:ext uri="{FF2B5EF4-FFF2-40B4-BE49-F238E27FC236}">
                <a16:creationId xmlns:a16="http://schemas.microsoft.com/office/drawing/2014/main" id="{82F32773-1A88-2D1E-546C-CBD8E6F9CFB1}"/>
              </a:ext>
            </a:extLst>
          </p:cNvPr>
          <p:cNvSpPr txBox="1">
            <a:spLocks/>
          </p:cNvSpPr>
          <p:nvPr/>
        </p:nvSpPr>
        <p:spPr>
          <a:xfrm>
            <a:off x="2207741" y="391981"/>
            <a:ext cx="4983891" cy="499950"/>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1600" b="1" i="0" kern="1200" baseline="0">
                <a:solidFill>
                  <a:srgbClr val="FFAC04"/>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9pPr>
          </a:lstStyle>
          <a:p>
            <a:pPr algn="ctr"/>
            <a:r>
              <a:rPr lang="en-US" sz="2800" b="0" dirty="0">
                <a:solidFill>
                  <a:schemeClr val="bg1"/>
                </a:solidFill>
                <a:latin typeface="Calibri" panose="020F0502020204030204" pitchFamily="34" charset="0"/>
                <a:cs typeface="Calibri" panose="020F0502020204030204" pitchFamily="34" charset="0"/>
              </a:rPr>
              <a:t>PARTNER AFFILIATE AGREEMENT</a:t>
            </a:r>
          </a:p>
        </p:txBody>
      </p:sp>
    </p:spTree>
    <p:extLst>
      <p:ext uri="{BB962C8B-B14F-4D97-AF65-F5344CB8AC3E}">
        <p14:creationId xmlns:p14="http://schemas.microsoft.com/office/powerpoint/2010/main" val="2283493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5D4029-3B53-A24A-A1EC-592497B45DE0}"/>
              </a:ext>
            </a:extLst>
          </p:cNvPr>
          <p:cNvSpPr txBox="1"/>
          <p:nvPr/>
        </p:nvSpPr>
        <p:spPr>
          <a:xfrm>
            <a:off x="2264054" y="373074"/>
            <a:ext cx="6086048" cy="523220"/>
          </a:xfrm>
          <a:prstGeom prst="rect">
            <a:avLst/>
          </a:prstGeom>
          <a:noFill/>
        </p:spPr>
        <p:txBody>
          <a:bodyPr wrap="square" rtlCol="0">
            <a:spAutoFit/>
          </a:bodyPr>
          <a:lstStyle/>
          <a:p>
            <a:pPr algn="ctr"/>
            <a:r>
              <a:rPr lang="en-US" sz="2800" dirty="0">
                <a:solidFill>
                  <a:schemeClr val="bg1"/>
                </a:solidFill>
              </a:rPr>
              <a:t>DUAL INDIVIDUAL MEMBERSHIP</a:t>
            </a:r>
          </a:p>
        </p:txBody>
      </p:sp>
      <p:grpSp>
        <p:nvGrpSpPr>
          <p:cNvPr id="3" name="Group 2">
            <a:extLst>
              <a:ext uri="{FF2B5EF4-FFF2-40B4-BE49-F238E27FC236}">
                <a16:creationId xmlns:a16="http://schemas.microsoft.com/office/drawing/2014/main" id="{AEFC169B-8A6A-9640-B1F0-853E006181FA}"/>
              </a:ext>
            </a:extLst>
          </p:cNvPr>
          <p:cNvGrpSpPr/>
          <p:nvPr/>
        </p:nvGrpSpPr>
        <p:grpSpPr>
          <a:xfrm>
            <a:off x="853632" y="1424490"/>
            <a:ext cx="7421557" cy="3085074"/>
            <a:chOff x="946228" y="1357412"/>
            <a:chExt cx="7421557" cy="4113432"/>
          </a:xfrm>
        </p:grpSpPr>
        <p:sp>
          <p:nvSpPr>
            <p:cNvPr id="4" name="Rectangle 3">
              <a:extLst>
                <a:ext uri="{FF2B5EF4-FFF2-40B4-BE49-F238E27FC236}">
                  <a16:creationId xmlns:a16="http://schemas.microsoft.com/office/drawing/2014/main" id="{536C2FBC-F4B0-1949-9702-B1670C67777B}"/>
                </a:ext>
              </a:extLst>
            </p:cNvPr>
            <p:cNvSpPr/>
            <p:nvPr/>
          </p:nvSpPr>
          <p:spPr bwMode="auto">
            <a:xfrm>
              <a:off x="4729142" y="2045067"/>
              <a:ext cx="3638643" cy="3425777"/>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Arial" pitchFamily="-65" charset="0"/>
                <a:ea typeface="ヒラギノ角ゴ Pro W3" pitchFamily="-65" charset="-128"/>
                <a:cs typeface="ヒラギノ角ゴ Pro W3" pitchFamily="-65" charset="-128"/>
              </a:endParaRPr>
            </a:p>
          </p:txBody>
        </p:sp>
        <p:sp>
          <p:nvSpPr>
            <p:cNvPr id="5" name="Rectangle 4">
              <a:extLst>
                <a:ext uri="{FF2B5EF4-FFF2-40B4-BE49-F238E27FC236}">
                  <a16:creationId xmlns:a16="http://schemas.microsoft.com/office/drawing/2014/main" id="{E5E26F5B-1057-E740-BE8C-E53520B11260}"/>
                </a:ext>
              </a:extLst>
            </p:cNvPr>
            <p:cNvSpPr/>
            <p:nvPr/>
          </p:nvSpPr>
          <p:spPr bwMode="auto">
            <a:xfrm>
              <a:off x="946228" y="2045067"/>
              <a:ext cx="3638643" cy="3425777"/>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Arial" pitchFamily="-65" charset="0"/>
                <a:ea typeface="ヒラギノ角ゴ Pro W3" pitchFamily="-65" charset="-128"/>
                <a:cs typeface="ヒラギノ角ゴ Pro W3" pitchFamily="-65" charset="-128"/>
              </a:endParaRPr>
            </a:p>
          </p:txBody>
        </p:sp>
        <p:sp>
          <p:nvSpPr>
            <p:cNvPr id="6" name="Pentagon 5">
              <a:extLst>
                <a:ext uri="{FF2B5EF4-FFF2-40B4-BE49-F238E27FC236}">
                  <a16:creationId xmlns:a16="http://schemas.microsoft.com/office/drawing/2014/main" id="{8BEC1676-FC17-3747-AE49-356EB95DCC0E}"/>
                </a:ext>
              </a:extLst>
            </p:cNvPr>
            <p:cNvSpPr/>
            <p:nvPr/>
          </p:nvSpPr>
          <p:spPr bwMode="auto">
            <a:xfrm flipH="1">
              <a:off x="946228" y="1357412"/>
              <a:ext cx="3638643" cy="564040"/>
            </a:xfrm>
            <a:prstGeom prst="homePlate">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800" dirty="0">
                <a:solidFill>
                  <a:srgbClr val="FFFFFF"/>
                </a:solidFill>
                <a:latin typeface="Arial" pitchFamily="-65" charset="0"/>
                <a:ea typeface="ヒラギノ角ゴ Pro W3" pitchFamily="-65" charset="-128"/>
                <a:cs typeface="ヒラギノ角ゴ Pro W3" pitchFamily="-65" charset="-128"/>
              </a:endParaRPr>
            </a:p>
          </p:txBody>
        </p:sp>
        <p:sp>
          <p:nvSpPr>
            <p:cNvPr id="7" name="Pentagon 6">
              <a:extLst>
                <a:ext uri="{FF2B5EF4-FFF2-40B4-BE49-F238E27FC236}">
                  <a16:creationId xmlns:a16="http://schemas.microsoft.com/office/drawing/2014/main" id="{939206F8-C55A-AE4C-A3D2-06E66E59DA8E}"/>
                </a:ext>
              </a:extLst>
            </p:cNvPr>
            <p:cNvSpPr/>
            <p:nvPr/>
          </p:nvSpPr>
          <p:spPr bwMode="auto">
            <a:xfrm>
              <a:off x="4729142" y="1357412"/>
              <a:ext cx="3574930" cy="564040"/>
            </a:xfrm>
            <a:prstGeom prst="homePlat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800" dirty="0">
                <a:solidFill>
                  <a:schemeClr val="accent3"/>
                </a:solidFill>
                <a:latin typeface="Arial" pitchFamily="-65" charset="0"/>
                <a:ea typeface="ヒラギノ角ゴ Pro W3" pitchFamily="-65" charset="-128"/>
                <a:cs typeface="ヒラギノ角ゴ Pro W3" pitchFamily="-65" charset="-128"/>
              </a:endParaRPr>
            </a:p>
          </p:txBody>
        </p:sp>
      </p:grpSp>
      <p:sp>
        <p:nvSpPr>
          <p:cNvPr id="8" name="Text Placeholder 4">
            <a:extLst>
              <a:ext uri="{FF2B5EF4-FFF2-40B4-BE49-F238E27FC236}">
                <a16:creationId xmlns:a16="http://schemas.microsoft.com/office/drawing/2014/main" id="{C7BBA40F-208E-EC48-8A20-E617CFDCB0F8}"/>
              </a:ext>
            </a:extLst>
          </p:cNvPr>
          <p:cNvSpPr txBox="1">
            <a:spLocks/>
          </p:cNvSpPr>
          <p:nvPr/>
        </p:nvSpPr>
        <p:spPr>
          <a:xfrm>
            <a:off x="853632" y="1554339"/>
            <a:ext cx="3638643" cy="187833"/>
          </a:xfrm>
          <a:prstGeom prst="rect">
            <a:avLst/>
          </a:prstGeom>
        </p:spPr>
        <p:txBody>
          <a:bodyPr anchor="ctr">
            <a:noAutofit/>
          </a:bodyPr>
          <a:lstStyle>
            <a:lvl1pPr marL="0" indent="0" algn="r" defTabSz="685800" rtl="0" eaLnBrk="1" latinLnBrk="0" hangingPunct="1">
              <a:lnSpc>
                <a:spcPct val="110000"/>
              </a:lnSpc>
              <a:spcBef>
                <a:spcPts val="0"/>
              </a:spcBef>
              <a:spcAft>
                <a:spcPts val="450"/>
              </a:spcAft>
              <a:buClrTx/>
              <a:buFont typeface="Arial"/>
              <a:buNone/>
              <a:defRPr sz="1500" b="1" kern="1200">
                <a:solidFill>
                  <a:schemeClr val="bg1"/>
                </a:solidFill>
                <a:latin typeface="Calibri"/>
                <a:ea typeface="+mn-ea"/>
                <a:cs typeface="Calibri"/>
              </a:defRPr>
            </a:lvl1pPr>
            <a:lvl2pPr marL="342900" indent="-137160" algn="l" defTabSz="685800" rtl="0" eaLnBrk="1" latinLnBrk="0" hangingPunct="1">
              <a:lnSpc>
                <a:spcPct val="110000"/>
              </a:lnSpc>
              <a:spcBef>
                <a:spcPts val="0"/>
              </a:spcBef>
              <a:spcAft>
                <a:spcPts val="450"/>
              </a:spcAft>
              <a:buClrTx/>
              <a:buFont typeface="Lucida Grande"/>
              <a:buChar char="-"/>
              <a:defRPr sz="1200" kern="1200">
                <a:solidFill>
                  <a:srgbClr val="000000"/>
                </a:solidFill>
                <a:latin typeface="Calibri"/>
                <a:ea typeface="+mn-ea"/>
                <a:cs typeface="Calibri"/>
              </a:defRPr>
            </a:lvl2pPr>
            <a:lvl3pPr marL="857250" indent="-132160" algn="l" defTabSz="685800" rtl="0" eaLnBrk="1" latinLnBrk="0" hangingPunct="1">
              <a:lnSpc>
                <a:spcPct val="110000"/>
              </a:lnSpc>
              <a:spcBef>
                <a:spcPts val="0"/>
              </a:spcBef>
              <a:spcAft>
                <a:spcPts val="450"/>
              </a:spcAft>
              <a:buClrTx/>
              <a:buFont typeface="Arial"/>
              <a:buChar char="•"/>
              <a:defRPr sz="1050" kern="1200">
                <a:solidFill>
                  <a:srgbClr val="000000"/>
                </a:solidFill>
                <a:latin typeface="Calibri"/>
                <a:ea typeface="+mn-ea"/>
                <a:cs typeface="Calibri"/>
              </a:defRPr>
            </a:lvl3pPr>
            <a:lvl4pPr marL="1200150" indent="-130969" algn="l" defTabSz="685800" rtl="0" eaLnBrk="1" latinLnBrk="0" hangingPunct="1">
              <a:lnSpc>
                <a:spcPct val="110000"/>
              </a:lnSpc>
              <a:spcBef>
                <a:spcPts val="0"/>
              </a:spcBef>
              <a:spcAft>
                <a:spcPts val="450"/>
              </a:spcAft>
              <a:buClrTx/>
              <a:buFont typeface="Courier New"/>
              <a:buChar char="o"/>
              <a:defRPr sz="900" kern="1200">
                <a:solidFill>
                  <a:srgbClr val="000000"/>
                </a:solidFill>
                <a:latin typeface="Calibri"/>
                <a:ea typeface="+mn-ea"/>
                <a:cs typeface="Calibri"/>
              </a:defRPr>
            </a:lvl4pPr>
            <a:lvl5pPr marL="1543050" indent="-128588" algn="l" defTabSz="685800" rtl="0" eaLnBrk="1" latinLnBrk="0" hangingPunct="1">
              <a:lnSpc>
                <a:spcPct val="110000"/>
              </a:lnSpc>
              <a:spcBef>
                <a:spcPts val="0"/>
              </a:spcBef>
              <a:spcAft>
                <a:spcPts val="450"/>
              </a:spcAft>
              <a:buClrTx/>
              <a:buFont typeface="Lucida Grande"/>
              <a:buChar char="﹣"/>
              <a:defRPr sz="900" kern="1200" baseline="0">
                <a:solidFill>
                  <a:srgbClr val="000000"/>
                </a:solidFill>
                <a:latin typeface="Calibri"/>
                <a:ea typeface="+mn-ea"/>
                <a:cs typeface="Calibri"/>
              </a:defRPr>
            </a:lvl5pPr>
            <a:lvl6pPr marL="18859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288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717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9146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ctr"/>
            <a:r>
              <a:rPr lang="en-US" sz="1400" dirty="0"/>
              <a:t>VALUE TO MEMBERS</a:t>
            </a:r>
          </a:p>
        </p:txBody>
      </p:sp>
      <p:sp>
        <p:nvSpPr>
          <p:cNvPr id="9" name="Text Placeholder 4">
            <a:extLst>
              <a:ext uri="{FF2B5EF4-FFF2-40B4-BE49-F238E27FC236}">
                <a16:creationId xmlns:a16="http://schemas.microsoft.com/office/drawing/2014/main" id="{9401D43A-F799-D346-BDFF-534E87DB7C2A}"/>
              </a:ext>
            </a:extLst>
          </p:cNvPr>
          <p:cNvSpPr txBox="1">
            <a:spLocks/>
          </p:cNvSpPr>
          <p:nvPr/>
        </p:nvSpPr>
        <p:spPr>
          <a:xfrm>
            <a:off x="4651728" y="1554339"/>
            <a:ext cx="3559748" cy="187833"/>
          </a:xfrm>
          <a:prstGeom prst="rect">
            <a:avLst/>
          </a:prstGeom>
        </p:spPr>
        <p:txBody>
          <a:bodyPr anchor="ctr">
            <a:noAutofit/>
          </a:bodyPr>
          <a:lstStyle>
            <a:lvl1pPr marL="0" indent="0" algn="l" defTabSz="685800" rtl="0" eaLnBrk="1" latinLnBrk="0" hangingPunct="1">
              <a:lnSpc>
                <a:spcPct val="110000"/>
              </a:lnSpc>
              <a:spcBef>
                <a:spcPts val="0"/>
              </a:spcBef>
              <a:spcAft>
                <a:spcPts val="450"/>
              </a:spcAft>
              <a:buClrTx/>
              <a:buFont typeface="Arial"/>
              <a:buNone/>
              <a:defRPr sz="1500" b="1" kern="1200">
                <a:solidFill>
                  <a:schemeClr val="bg1"/>
                </a:solidFill>
                <a:latin typeface="Calibri"/>
                <a:ea typeface="+mn-ea"/>
                <a:cs typeface="Calibri"/>
              </a:defRPr>
            </a:lvl1pPr>
            <a:lvl2pPr marL="342900" indent="-137160" algn="l" defTabSz="685800" rtl="0" eaLnBrk="1" latinLnBrk="0" hangingPunct="1">
              <a:lnSpc>
                <a:spcPct val="110000"/>
              </a:lnSpc>
              <a:spcBef>
                <a:spcPts val="0"/>
              </a:spcBef>
              <a:spcAft>
                <a:spcPts val="450"/>
              </a:spcAft>
              <a:buClrTx/>
              <a:buFont typeface="Lucida Grande"/>
              <a:buChar char="-"/>
              <a:defRPr sz="1200" kern="1200">
                <a:solidFill>
                  <a:srgbClr val="000000"/>
                </a:solidFill>
                <a:latin typeface="Calibri"/>
                <a:ea typeface="+mn-ea"/>
                <a:cs typeface="Calibri"/>
              </a:defRPr>
            </a:lvl2pPr>
            <a:lvl3pPr marL="857250" indent="-132160" algn="l" defTabSz="685800" rtl="0" eaLnBrk="1" latinLnBrk="0" hangingPunct="1">
              <a:lnSpc>
                <a:spcPct val="110000"/>
              </a:lnSpc>
              <a:spcBef>
                <a:spcPts val="0"/>
              </a:spcBef>
              <a:spcAft>
                <a:spcPts val="450"/>
              </a:spcAft>
              <a:buClrTx/>
              <a:buFont typeface="Arial"/>
              <a:buChar char="•"/>
              <a:defRPr sz="1050" kern="1200">
                <a:solidFill>
                  <a:srgbClr val="000000"/>
                </a:solidFill>
                <a:latin typeface="Calibri"/>
                <a:ea typeface="+mn-ea"/>
                <a:cs typeface="Calibri"/>
              </a:defRPr>
            </a:lvl3pPr>
            <a:lvl4pPr marL="1200150" indent="-130969" algn="l" defTabSz="685800" rtl="0" eaLnBrk="1" latinLnBrk="0" hangingPunct="1">
              <a:lnSpc>
                <a:spcPct val="110000"/>
              </a:lnSpc>
              <a:spcBef>
                <a:spcPts val="0"/>
              </a:spcBef>
              <a:spcAft>
                <a:spcPts val="450"/>
              </a:spcAft>
              <a:buClrTx/>
              <a:buFont typeface="Courier New"/>
              <a:buChar char="o"/>
              <a:defRPr sz="900" kern="1200">
                <a:solidFill>
                  <a:srgbClr val="000000"/>
                </a:solidFill>
                <a:latin typeface="Calibri"/>
                <a:ea typeface="+mn-ea"/>
                <a:cs typeface="Calibri"/>
              </a:defRPr>
            </a:lvl4pPr>
            <a:lvl5pPr marL="1543050" indent="-128588" algn="l" defTabSz="685800" rtl="0" eaLnBrk="1" latinLnBrk="0" hangingPunct="1">
              <a:lnSpc>
                <a:spcPct val="110000"/>
              </a:lnSpc>
              <a:spcBef>
                <a:spcPts val="0"/>
              </a:spcBef>
              <a:spcAft>
                <a:spcPts val="450"/>
              </a:spcAft>
              <a:buClrTx/>
              <a:buFont typeface="Lucida Grande"/>
              <a:buChar char="﹣"/>
              <a:defRPr sz="900" kern="1200" baseline="0">
                <a:solidFill>
                  <a:srgbClr val="000000"/>
                </a:solidFill>
                <a:latin typeface="Calibri"/>
                <a:ea typeface="+mn-ea"/>
                <a:cs typeface="Calibri"/>
              </a:defRPr>
            </a:lvl5pPr>
            <a:lvl6pPr marL="18859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288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717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9146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ctr"/>
            <a:r>
              <a:rPr lang="en-US" sz="1400" dirty="0"/>
              <a:t>VALUE TO STATE</a:t>
            </a:r>
          </a:p>
        </p:txBody>
      </p:sp>
      <p:sp>
        <p:nvSpPr>
          <p:cNvPr id="10" name="Text Placeholder 3">
            <a:extLst>
              <a:ext uri="{FF2B5EF4-FFF2-40B4-BE49-F238E27FC236}">
                <a16:creationId xmlns:a16="http://schemas.microsoft.com/office/drawing/2014/main" id="{CD4A8230-F89E-793B-C356-8599FC5C6236}"/>
              </a:ext>
            </a:extLst>
          </p:cNvPr>
          <p:cNvSpPr txBox="1">
            <a:spLocks/>
          </p:cNvSpPr>
          <p:nvPr/>
        </p:nvSpPr>
        <p:spPr>
          <a:xfrm>
            <a:off x="995430" y="2068809"/>
            <a:ext cx="3347970" cy="2311167"/>
          </a:xfrm>
          <a:prstGeom prst="rect">
            <a:avLst/>
          </a:prstGeom>
        </p:spPr>
        <p:txBody>
          <a:bodyPr>
            <a:normAutofit fontScale="92500" lnSpcReduction="20000"/>
          </a:bodyPr>
          <a:lstStyle>
            <a:lvl1pPr marL="0" marR="0" indent="0" algn="l" defTabSz="685800" rtl="0" eaLnBrk="1" fontAlgn="auto" latinLnBrk="0" hangingPunct="1">
              <a:lnSpc>
                <a:spcPct val="110000"/>
              </a:lnSpc>
              <a:spcBef>
                <a:spcPts val="0"/>
              </a:spcBef>
              <a:spcAft>
                <a:spcPts val="450"/>
              </a:spcAft>
              <a:buClrTx/>
              <a:buSzTx/>
              <a:buFontTx/>
              <a:buNone/>
              <a:tabLst/>
              <a:defRPr sz="1200" b="0" i="0" kern="1200" baseline="0">
                <a:solidFill>
                  <a:schemeClr val="tx1"/>
                </a:solidFill>
                <a:latin typeface="+mn-lt"/>
                <a:ea typeface="+mn-ea"/>
                <a:cs typeface="+mn-cs"/>
              </a:defRPr>
            </a:lvl1pPr>
            <a:lvl2pPr marL="342900" indent="0" algn="l" defTabSz="685800" rtl="0" eaLnBrk="1" latinLnBrk="0" hangingPunct="1">
              <a:lnSpc>
                <a:spcPct val="90000"/>
              </a:lnSpc>
              <a:spcBef>
                <a:spcPts val="375"/>
              </a:spcBef>
              <a:buFontTx/>
              <a:buNone/>
              <a:defRPr sz="1200" kern="1200" baseline="0">
                <a:solidFill>
                  <a:schemeClr val="bg1">
                    <a:lumMod val="50000"/>
                  </a:schemeClr>
                </a:solidFill>
                <a:latin typeface="+mn-lt"/>
                <a:ea typeface="+mn-ea"/>
                <a:cs typeface="+mn-cs"/>
              </a:defRPr>
            </a:lvl2pPr>
            <a:lvl3pPr marL="814388" indent="-128588" algn="l" defTabSz="685800" rtl="0" eaLnBrk="1" latinLnBrk="0" hangingPunct="1">
              <a:lnSpc>
                <a:spcPct val="90000"/>
              </a:lnSpc>
              <a:spcBef>
                <a:spcPts val="375"/>
              </a:spcBef>
              <a:buFont typeface="Arial" panose="020B0604020202020204" pitchFamily="34" charset="0"/>
              <a:buChar char="•"/>
              <a:defRPr sz="750" kern="1200">
                <a:solidFill>
                  <a:schemeClr val="tx1"/>
                </a:solidFill>
                <a:latin typeface="+mn-lt"/>
                <a:ea typeface="+mn-ea"/>
                <a:cs typeface="+mn-cs"/>
              </a:defRPr>
            </a:lvl3pPr>
            <a:lvl4pPr marL="1157288" indent="-128588" algn="l" defTabSz="685800" rtl="0" eaLnBrk="1" latinLnBrk="0" hangingPunct="1">
              <a:lnSpc>
                <a:spcPct val="90000"/>
              </a:lnSpc>
              <a:spcBef>
                <a:spcPts val="375"/>
              </a:spcBef>
              <a:buFont typeface="Arial" panose="020B0604020202020204" pitchFamily="34" charset="0"/>
              <a:buChar char="•"/>
              <a:defRPr sz="675" kern="1200">
                <a:solidFill>
                  <a:schemeClr val="tx1"/>
                </a:solidFill>
                <a:latin typeface="+mn-lt"/>
                <a:ea typeface="+mn-ea"/>
                <a:cs typeface="+mn-cs"/>
              </a:defRPr>
            </a:lvl4pPr>
            <a:lvl5pPr marL="1500188" indent="-128588" algn="l" defTabSz="685800" rtl="0" eaLnBrk="1" latinLnBrk="0" hangingPunct="1">
              <a:lnSpc>
                <a:spcPct val="90000"/>
              </a:lnSpc>
              <a:spcBef>
                <a:spcPts val="375"/>
              </a:spcBef>
              <a:buFont typeface="Arial" panose="020B0604020202020204" pitchFamily="34" charset="0"/>
              <a:buChar char="•"/>
              <a:defRPr sz="675"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675"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675"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675"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675" kern="1200">
                <a:solidFill>
                  <a:schemeClr val="tx1"/>
                </a:solidFill>
                <a:latin typeface="+mn-lt"/>
                <a:ea typeface="+mn-ea"/>
                <a:cs typeface="+mn-cs"/>
              </a:defRPr>
            </a:lvl9pPr>
          </a:lstStyle>
          <a:p>
            <a:pPr marL="171450" indent="-171450">
              <a:buFont typeface="Arial" panose="020B0604020202020204" pitchFamily="34" charset="0"/>
              <a:buChar char="•"/>
            </a:pPr>
            <a:r>
              <a:rPr lang="en-US" sz="1400" b="1" dirty="0"/>
              <a:t>SINGLE SIMPLIFIED ENROLLMENT PROCESS</a:t>
            </a:r>
          </a:p>
          <a:p>
            <a:pPr marL="171450" indent="-171450">
              <a:buFont typeface="Arial" panose="020B0604020202020204" pitchFamily="34" charset="0"/>
              <a:buChar char="•"/>
            </a:pPr>
            <a:r>
              <a:rPr lang="en-US" sz="1400" b="1" dirty="0"/>
              <a:t>SINGLE DUES AMOUNT WITH PREFERRED PRICING</a:t>
            </a:r>
          </a:p>
          <a:p>
            <a:pPr marL="514350" lvl="1" indent="-171450">
              <a:buFont typeface="Arial" panose="020B0604020202020204" pitchFamily="34" charset="0"/>
              <a:buChar char="•"/>
            </a:pPr>
            <a:r>
              <a:rPr lang="en-US" sz="1400" b="1" dirty="0"/>
              <a:t>Average State Discount = $16.25</a:t>
            </a:r>
          </a:p>
          <a:p>
            <a:pPr marL="514350" lvl="1" indent="-171450">
              <a:buFont typeface="Arial" panose="020B0604020202020204" pitchFamily="34" charset="0"/>
              <a:buChar char="•"/>
            </a:pPr>
            <a:r>
              <a:rPr lang="en-US" sz="1400" b="1" dirty="0"/>
              <a:t>National Discount          = $50.00</a:t>
            </a:r>
          </a:p>
          <a:p>
            <a:pPr lvl="1"/>
            <a:endParaRPr lang="en-US" sz="1400" b="1" dirty="0"/>
          </a:p>
          <a:p>
            <a:pPr marL="171450" indent="-171450">
              <a:buFont typeface="Arial" panose="020B0604020202020204" pitchFamily="34" charset="0"/>
              <a:buChar char="•"/>
            </a:pPr>
            <a:r>
              <a:rPr lang="en-US" sz="1400" b="1" dirty="0"/>
              <a:t>COMBINED VALUE OF THE LOCAL MEDICAL PRACTICE COMMUNITY THROUGH THE STATE ASSOCIATION WITH THE RESOURCES AND PERSPECTIVE OF A NATIONAL NETWORK OF OVER 60,000 MEMBERS.</a:t>
            </a:r>
          </a:p>
          <a:p>
            <a:pPr marL="171450" indent="-171450">
              <a:buFont typeface="Arial" panose="020B0604020202020204" pitchFamily="34" charset="0"/>
              <a:buChar char="•"/>
            </a:pPr>
            <a:endParaRPr lang="en-US" sz="1400" b="1" dirty="0"/>
          </a:p>
          <a:p>
            <a:pPr marL="171450" indent="-171450">
              <a:buFont typeface="Arial" panose="020B0604020202020204" pitchFamily="34" charset="0"/>
              <a:buChar char="•"/>
            </a:pPr>
            <a:endParaRPr lang="en-US" dirty="0"/>
          </a:p>
        </p:txBody>
      </p:sp>
      <p:sp>
        <p:nvSpPr>
          <p:cNvPr id="12" name="Text Placeholder 3">
            <a:extLst>
              <a:ext uri="{FF2B5EF4-FFF2-40B4-BE49-F238E27FC236}">
                <a16:creationId xmlns:a16="http://schemas.microsoft.com/office/drawing/2014/main" id="{7E9D4C89-1A23-C486-5310-28EA8DFE9FB9}"/>
              </a:ext>
            </a:extLst>
          </p:cNvPr>
          <p:cNvSpPr txBox="1">
            <a:spLocks/>
          </p:cNvSpPr>
          <p:nvPr/>
        </p:nvSpPr>
        <p:spPr>
          <a:xfrm>
            <a:off x="4781046" y="2068809"/>
            <a:ext cx="3347970" cy="2311167"/>
          </a:xfrm>
          <a:prstGeom prst="rect">
            <a:avLst/>
          </a:prstGeom>
        </p:spPr>
        <p:txBody>
          <a:bodyPr>
            <a:normAutofit/>
          </a:bodyPr>
          <a:lstStyle>
            <a:lvl1pPr marL="0" marR="0" indent="0" algn="l" defTabSz="685800" rtl="0" eaLnBrk="1" fontAlgn="auto" latinLnBrk="0" hangingPunct="1">
              <a:lnSpc>
                <a:spcPct val="110000"/>
              </a:lnSpc>
              <a:spcBef>
                <a:spcPts val="0"/>
              </a:spcBef>
              <a:spcAft>
                <a:spcPts val="450"/>
              </a:spcAft>
              <a:buClrTx/>
              <a:buSzTx/>
              <a:buFontTx/>
              <a:buNone/>
              <a:tabLst/>
              <a:defRPr sz="1200" b="0" i="0" kern="1200" baseline="0">
                <a:solidFill>
                  <a:schemeClr val="tx1"/>
                </a:solidFill>
                <a:latin typeface="+mn-lt"/>
                <a:ea typeface="+mn-ea"/>
                <a:cs typeface="+mn-cs"/>
              </a:defRPr>
            </a:lvl1pPr>
            <a:lvl2pPr marL="342900" indent="0" algn="l" defTabSz="685800" rtl="0" eaLnBrk="1" latinLnBrk="0" hangingPunct="1">
              <a:lnSpc>
                <a:spcPct val="90000"/>
              </a:lnSpc>
              <a:spcBef>
                <a:spcPts val="375"/>
              </a:spcBef>
              <a:buFontTx/>
              <a:buNone/>
              <a:defRPr sz="1200" kern="1200" baseline="0">
                <a:solidFill>
                  <a:schemeClr val="bg1">
                    <a:lumMod val="50000"/>
                  </a:schemeClr>
                </a:solidFill>
                <a:latin typeface="+mn-lt"/>
                <a:ea typeface="+mn-ea"/>
                <a:cs typeface="+mn-cs"/>
              </a:defRPr>
            </a:lvl2pPr>
            <a:lvl3pPr marL="814388" indent="-128588" algn="l" defTabSz="685800" rtl="0" eaLnBrk="1" latinLnBrk="0" hangingPunct="1">
              <a:lnSpc>
                <a:spcPct val="90000"/>
              </a:lnSpc>
              <a:spcBef>
                <a:spcPts val="375"/>
              </a:spcBef>
              <a:buFont typeface="Arial" panose="020B0604020202020204" pitchFamily="34" charset="0"/>
              <a:buChar char="•"/>
              <a:defRPr sz="750" kern="1200">
                <a:solidFill>
                  <a:schemeClr val="tx1"/>
                </a:solidFill>
                <a:latin typeface="+mn-lt"/>
                <a:ea typeface="+mn-ea"/>
                <a:cs typeface="+mn-cs"/>
              </a:defRPr>
            </a:lvl3pPr>
            <a:lvl4pPr marL="1157288" indent="-128588" algn="l" defTabSz="685800" rtl="0" eaLnBrk="1" latinLnBrk="0" hangingPunct="1">
              <a:lnSpc>
                <a:spcPct val="90000"/>
              </a:lnSpc>
              <a:spcBef>
                <a:spcPts val="375"/>
              </a:spcBef>
              <a:buFont typeface="Arial" panose="020B0604020202020204" pitchFamily="34" charset="0"/>
              <a:buChar char="•"/>
              <a:defRPr sz="675" kern="1200">
                <a:solidFill>
                  <a:schemeClr val="tx1"/>
                </a:solidFill>
                <a:latin typeface="+mn-lt"/>
                <a:ea typeface="+mn-ea"/>
                <a:cs typeface="+mn-cs"/>
              </a:defRPr>
            </a:lvl4pPr>
            <a:lvl5pPr marL="1500188" indent="-128588" algn="l" defTabSz="685800" rtl="0" eaLnBrk="1" latinLnBrk="0" hangingPunct="1">
              <a:lnSpc>
                <a:spcPct val="90000"/>
              </a:lnSpc>
              <a:spcBef>
                <a:spcPts val="375"/>
              </a:spcBef>
              <a:buFont typeface="Arial" panose="020B0604020202020204" pitchFamily="34" charset="0"/>
              <a:buChar char="•"/>
              <a:defRPr sz="675"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675"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675"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675"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675" kern="1200">
                <a:solidFill>
                  <a:schemeClr val="tx1"/>
                </a:solidFill>
                <a:latin typeface="+mn-lt"/>
                <a:ea typeface="+mn-ea"/>
                <a:cs typeface="+mn-cs"/>
              </a:defRPr>
            </a:lvl9pPr>
          </a:lstStyle>
          <a:p>
            <a:pPr marL="171450" indent="-171450">
              <a:buFont typeface="Arial" panose="020B0604020202020204" pitchFamily="34" charset="0"/>
              <a:buChar char="•"/>
            </a:pPr>
            <a:r>
              <a:rPr lang="en-US" sz="1400" b="1" dirty="0"/>
              <a:t>MEMBERSHIP GROWTH</a:t>
            </a:r>
          </a:p>
          <a:p>
            <a:pPr marL="171450" indent="-171450">
              <a:buFont typeface="Arial" panose="020B0604020202020204" pitchFamily="34" charset="0"/>
              <a:buChar char="•"/>
            </a:pPr>
            <a:r>
              <a:rPr lang="en-US" sz="1400" b="1" dirty="0"/>
              <a:t>1,118 NEW DUAL MEMBERS SINCE LAUNCH</a:t>
            </a:r>
          </a:p>
          <a:p>
            <a:pPr marL="171450" indent="-171450">
              <a:buFont typeface="Arial" panose="020B0604020202020204" pitchFamily="34" charset="0"/>
              <a:buChar char="•"/>
            </a:pPr>
            <a:r>
              <a:rPr lang="en-US" sz="1400" b="1" dirty="0"/>
              <a:t>INCREASED AWARENESS AND MARKETING OF STATE ASSOCIATIONS</a:t>
            </a:r>
          </a:p>
          <a:p>
            <a:pPr marL="171450" indent="-171450">
              <a:buFont typeface="Arial" panose="020B0604020202020204" pitchFamily="34" charset="0"/>
              <a:buChar char="•"/>
            </a:pPr>
            <a:r>
              <a:rPr lang="en-US" sz="1400" b="1" dirty="0"/>
              <a:t>INCREASES DOWNSTREAM REVENUE POTENTIAL</a:t>
            </a:r>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4029281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5D4029-3B53-A24A-A1EC-592497B45DE0}"/>
              </a:ext>
            </a:extLst>
          </p:cNvPr>
          <p:cNvSpPr txBox="1"/>
          <p:nvPr/>
        </p:nvSpPr>
        <p:spPr>
          <a:xfrm>
            <a:off x="2264054" y="373074"/>
            <a:ext cx="6086048" cy="523220"/>
          </a:xfrm>
          <a:prstGeom prst="rect">
            <a:avLst/>
          </a:prstGeom>
          <a:noFill/>
        </p:spPr>
        <p:txBody>
          <a:bodyPr wrap="square" rtlCol="0">
            <a:spAutoFit/>
          </a:bodyPr>
          <a:lstStyle/>
          <a:p>
            <a:pPr algn="ctr"/>
            <a:r>
              <a:rPr lang="en-US" sz="2800" dirty="0">
                <a:solidFill>
                  <a:schemeClr val="bg1"/>
                </a:solidFill>
              </a:rPr>
              <a:t>DUAL ORGANIZATIONAL MEMBERSHIP</a:t>
            </a:r>
          </a:p>
        </p:txBody>
      </p:sp>
      <p:grpSp>
        <p:nvGrpSpPr>
          <p:cNvPr id="3" name="Group 2">
            <a:extLst>
              <a:ext uri="{FF2B5EF4-FFF2-40B4-BE49-F238E27FC236}">
                <a16:creationId xmlns:a16="http://schemas.microsoft.com/office/drawing/2014/main" id="{AEFC169B-8A6A-9640-B1F0-853E006181FA}"/>
              </a:ext>
            </a:extLst>
          </p:cNvPr>
          <p:cNvGrpSpPr/>
          <p:nvPr/>
        </p:nvGrpSpPr>
        <p:grpSpPr>
          <a:xfrm>
            <a:off x="853632" y="1424490"/>
            <a:ext cx="7421557" cy="3085074"/>
            <a:chOff x="946228" y="1357412"/>
            <a:chExt cx="7421557" cy="4113432"/>
          </a:xfrm>
        </p:grpSpPr>
        <p:sp>
          <p:nvSpPr>
            <p:cNvPr id="4" name="Rectangle 3">
              <a:extLst>
                <a:ext uri="{FF2B5EF4-FFF2-40B4-BE49-F238E27FC236}">
                  <a16:creationId xmlns:a16="http://schemas.microsoft.com/office/drawing/2014/main" id="{536C2FBC-F4B0-1949-9702-B1670C67777B}"/>
                </a:ext>
              </a:extLst>
            </p:cNvPr>
            <p:cNvSpPr/>
            <p:nvPr/>
          </p:nvSpPr>
          <p:spPr bwMode="auto">
            <a:xfrm>
              <a:off x="4729142" y="2045067"/>
              <a:ext cx="3638643" cy="3425777"/>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Arial" pitchFamily="-65" charset="0"/>
                <a:ea typeface="ヒラギノ角ゴ Pro W3" pitchFamily="-65" charset="-128"/>
                <a:cs typeface="ヒラギノ角ゴ Pro W3" pitchFamily="-65" charset="-128"/>
              </a:endParaRPr>
            </a:p>
          </p:txBody>
        </p:sp>
        <p:sp>
          <p:nvSpPr>
            <p:cNvPr id="5" name="Rectangle 4">
              <a:extLst>
                <a:ext uri="{FF2B5EF4-FFF2-40B4-BE49-F238E27FC236}">
                  <a16:creationId xmlns:a16="http://schemas.microsoft.com/office/drawing/2014/main" id="{E5E26F5B-1057-E740-BE8C-E53520B11260}"/>
                </a:ext>
              </a:extLst>
            </p:cNvPr>
            <p:cNvSpPr/>
            <p:nvPr/>
          </p:nvSpPr>
          <p:spPr bwMode="auto">
            <a:xfrm>
              <a:off x="946228" y="2045067"/>
              <a:ext cx="3638643" cy="3425777"/>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Arial" pitchFamily="-65" charset="0"/>
                <a:ea typeface="ヒラギノ角ゴ Pro W3" pitchFamily="-65" charset="-128"/>
                <a:cs typeface="ヒラギノ角ゴ Pro W3" pitchFamily="-65" charset="-128"/>
              </a:endParaRPr>
            </a:p>
          </p:txBody>
        </p:sp>
        <p:sp>
          <p:nvSpPr>
            <p:cNvPr id="6" name="Pentagon 5">
              <a:extLst>
                <a:ext uri="{FF2B5EF4-FFF2-40B4-BE49-F238E27FC236}">
                  <a16:creationId xmlns:a16="http://schemas.microsoft.com/office/drawing/2014/main" id="{8BEC1676-FC17-3747-AE49-356EB95DCC0E}"/>
                </a:ext>
              </a:extLst>
            </p:cNvPr>
            <p:cNvSpPr/>
            <p:nvPr/>
          </p:nvSpPr>
          <p:spPr bwMode="auto">
            <a:xfrm flipH="1">
              <a:off x="946228" y="1357412"/>
              <a:ext cx="3638643" cy="564040"/>
            </a:xfrm>
            <a:prstGeom prst="homePlate">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800" dirty="0">
                <a:solidFill>
                  <a:srgbClr val="FFFFFF"/>
                </a:solidFill>
                <a:latin typeface="Arial" pitchFamily="-65" charset="0"/>
                <a:ea typeface="ヒラギノ角ゴ Pro W3" pitchFamily="-65" charset="-128"/>
                <a:cs typeface="ヒラギノ角ゴ Pro W3" pitchFamily="-65" charset="-128"/>
              </a:endParaRPr>
            </a:p>
          </p:txBody>
        </p:sp>
        <p:sp>
          <p:nvSpPr>
            <p:cNvPr id="7" name="Pentagon 6">
              <a:extLst>
                <a:ext uri="{FF2B5EF4-FFF2-40B4-BE49-F238E27FC236}">
                  <a16:creationId xmlns:a16="http://schemas.microsoft.com/office/drawing/2014/main" id="{939206F8-C55A-AE4C-A3D2-06E66E59DA8E}"/>
                </a:ext>
              </a:extLst>
            </p:cNvPr>
            <p:cNvSpPr/>
            <p:nvPr/>
          </p:nvSpPr>
          <p:spPr bwMode="auto">
            <a:xfrm>
              <a:off x="4729142" y="1357412"/>
              <a:ext cx="3574930" cy="564040"/>
            </a:xfrm>
            <a:prstGeom prst="homePlat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800" dirty="0">
                <a:solidFill>
                  <a:schemeClr val="accent3"/>
                </a:solidFill>
                <a:latin typeface="Arial" pitchFamily="-65" charset="0"/>
                <a:ea typeface="ヒラギノ角ゴ Pro W3" pitchFamily="-65" charset="-128"/>
                <a:cs typeface="ヒラギノ角ゴ Pro W3" pitchFamily="-65" charset="-128"/>
              </a:endParaRPr>
            </a:p>
          </p:txBody>
        </p:sp>
      </p:grpSp>
      <p:sp>
        <p:nvSpPr>
          <p:cNvPr id="8" name="Text Placeholder 4">
            <a:extLst>
              <a:ext uri="{FF2B5EF4-FFF2-40B4-BE49-F238E27FC236}">
                <a16:creationId xmlns:a16="http://schemas.microsoft.com/office/drawing/2014/main" id="{C7BBA40F-208E-EC48-8A20-E617CFDCB0F8}"/>
              </a:ext>
            </a:extLst>
          </p:cNvPr>
          <p:cNvSpPr txBox="1">
            <a:spLocks/>
          </p:cNvSpPr>
          <p:nvPr/>
        </p:nvSpPr>
        <p:spPr>
          <a:xfrm>
            <a:off x="853632" y="1554339"/>
            <a:ext cx="3638643" cy="187833"/>
          </a:xfrm>
          <a:prstGeom prst="rect">
            <a:avLst/>
          </a:prstGeom>
        </p:spPr>
        <p:txBody>
          <a:bodyPr anchor="ctr">
            <a:noAutofit/>
          </a:bodyPr>
          <a:lstStyle>
            <a:lvl1pPr marL="0" indent="0" algn="r" defTabSz="685800" rtl="0" eaLnBrk="1" latinLnBrk="0" hangingPunct="1">
              <a:lnSpc>
                <a:spcPct val="110000"/>
              </a:lnSpc>
              <a:spcBef>
                <a:spcPts val="0"/>
              </a:spcBef>
              <a:spcAft>
                <a:spcPts val="450"/>
              </a:spcAft>
              <a:buClrTx/>
              <a:buFont typeface="Arial"/>
              <a:buNone/>
              <a:defRPr sz="1500" b="1" kern="1200">
                <a:solidFill>
                  <a:schemeClr val="bg1"/>
                </a:solidFill>
                <a:latin typeface="Calibri"/>
                <a:ea typeface="+mn-ea"/>
                <a:cs typeface="Calibri"/>
              </a:defRPr>
            </a:lvl1pPr>
            <a:lvl2pPr marL="342900" indent="-137160" algn="l" defTabSz="685800" rtl="0" eaLnBrk="1" latinLnBrk="0" hangingPunct="1">
              <a:lnSpc>
                <a:spcPct val="110000"/>
              </a:lnSpc>
              <a:spcBef>
                <a:spcPts val="0"/>
              </a:spcBef>
              <a:spcAft>
                <a:spcPts val="450"/>
              </a:spcAft>
              <a:buClrTx/>
              <a:buFont typeface="Lucida Grande"/>
              <a:buChar char="-"/>
              <a:defRPr sz="1200" kern="1200">
                <a:solidFill>
                  <a:srgbClr val="000000"/>
                </a:solidFill>
                <a:latin typeface="Calibri"/>
                <a:ea typeface="+mn-ea"/>
                <a:cs typeface="Calibri"/>
              </a:defRPr>
            </a:lvl2pPr>
            <a:lvl3pPr marL="857250" indent="-132160" algn="l" defTabSz="685800" rtl="0" eaLnBrk="1" latinLnBrk="0" hangingPunct="1">
              <a:lnSpc>
                <a:spcPct val="110000"/>
              </a:lnSpc>
              <a:spcBef>
                <a:spcPts val="0"/>
              </a:spcBef>
              <a:spcAft>
                <a:spcPts val="450"/>
              </a:spcAft>
              <a:buClrTx/>
              <a:buFont typeface="Arial"/>
              <a:buChar char="•"/>
              <a:defRPr sz="1050" kern="1200">
                <a:solidFill>
                  <a:srgbClr val="000000"/>
                </a:solidFill>
                <a:latin typeface="Calibri"/>
                <a:ea typeface="+mn-ea"/>
                <a:cs typeface="Calibri"/>
              </a:defRPr>
            </a:lvl3pPr>
            <a:lvl4pPr marL="1200150" indent="-130969" algn="l" defTabSz="685800" rtl="0" eaLnBrk="1" latinLnBrk="0" hangingPunct="1">
              <a:lnSpc>
                <a:spcPct val="110000"/>
              </a:lnSpc>
              <a:spcBef>
                <a:spcPts val="0"/>
              </a:spcBef>
              <a:spcAft>
                <a:spcPts val="450"/>
              </a:spcAft>
              <a:buClrTx/>
              <a:buFont typeface="Courier New"/>
              <a:buChar char="o"/>
              <a:defRPr sz="900" kern="1200">
                <a:solidFill>
                  <a:srgbClr val="000000"/>
                </a:solidFill>
                <a:latin typeface="Calibri"/>
                <a:ea typeface="+mn-ea"/>
                <a:cs typeface="Calibri"/>
              </a:defRPr>
            </a:lvl4pPr>
            <a:lvl5pPr marL="1543050" indent="-128588" algn="l" defTabSz="685800" rtl="0" eaLnBrk="1" latinLnBrk="0" hangingPunct="1">
              <a:lnSpc>
                <a:spcPct val="110000"/>
              </a:lnSpc>
              <a:spcBef>
                <a:spcPts val="0"/>
              </a:spcBef>
              <a:spcAft>
                <a:spcPts val="450"/>
              </a:spcAft>
              <a:buClrTx/>
              <a:buFont typeface="Lucida Grande"/>
              <a:buChar char="﹣"/>
              <a:defRPr sz="900" kern="1200" baseline="0">
                <a:solidFill>
                  <a:srgbClr val="000000"/>
                </a:solidFill>
                <a:latin typeface="Calibri"/>
                <a:ea typeface="+mn-ea"/>
                <a:cs typeface="Calibri"/>
              </a:defRPr>
            </a:lvl5pPr>
            <a:lvl6pPr marL="18859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288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717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9146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ctr"/>
            <a:r>
              <a:rPr lang="en-US" sz="1400" dirty="0"/>
              <a:t>TIER 1 (1-6 PHYSICIAN FTE)</a:t>
            </a:r>
          </a:p>
        </p:txBody>
      </p:sp>
      <p:sp>
        <p:nvSpPr>
          <p:cNvPr id="9" name="Text Placeholder 4">
            <a:extLst>
              <a:ext uri="{FF2B5EF4-FFF2-40B4-BE49-F238E27FC236}">
                <a16:creationId xmlns:a16="http://schemas.microsoft.com/office/drawing/2014/main" id="{9401D43A-F799-D346-BDFF-534E87DB7C2A}"/>
              </a:ext>
            </a:extLst>
          </p:cNvPr>
          <p:cNvSpPr txBox="1">
            <a:spLocks/>
          </p:cNvSpPr>
          <p:nvPr/>
        </p:nvSpPr>
        <p:spPr>
          <a:xfrm>
            <a:off x="4651728" y="1554339"/>
            <a:ext cx="3559748" cy="187833"/>
          </a:xfrm>
          <a:prstGeom prst="rect">
            <a:avLst/>
          </a:prstGeom>
        </p:spPr>
        <p:txBody>
          <a:bodyPr anchor="ctr">
            <a:noAutofit/>
          </a:bodyPr>
          <a:lstStyle>
            <a:lvl1pPr marL="0" indent="0" algn="l" defTabSz="685800" rtl="0" eaLnBrk="1" latinLnBrk="0" hangingPunct="1">
              <a:lnSpc>
                <a:spcPct val="110000"/>
              </a:lnSpc>
              <a:spcBef>
                <a:spcPts val="0"/>
              </a:spcBef>
              <a:spcAft>
                <a:spcPts val="450"/>
              </a:spcAft>
              <a:buClrTx/>
              <a:buFont typeface="Arial"/>
              <a:buNone/>
              <a:defRPr sz="1500" b="1" kern="1200">
                <a:solidFill>
                  <a:schemeClr val="bg1"/>
                </a:solidFill>
                <a:latin typeface="Calibri"/>
                <a:ea typeface="+mn-ea"/>
                <a:cs typeface="Calibri"/>
              </a:defRPr>
            </a:lvl1pPr>
            <a:lvl2pPr marL="342900" indent="-137160" algn="l" defTabSz="685800" rtl="0" eaLnBrk="1" latinLnBrk="0" hangingPunct="1">
              <a:lnSpc>
                <a:spcPct val="110000"/>
              </a:lnSpc>
              <a:spcBef>
                <a:spcPts val="0"/>
              </a:spcBef>
              <a:spcAft>
                <a:spcPts val="450"/>
              </a:spcAft>
              <a:buClrTx/>
              <a:buFont typeface="Lucida Grande"/>
              <a:buChar char="-"/>
              <a:defRPr sz="1200" kern="1200">
                <a:solidFill>
                  <a:srgbClr val="000000"/>
                </a:solidFill>
                <a:latin typeface="Calibri"/>
                <a:ea typeface="+mn-ea"/>
                <a:cs typeface="Calibri"/>
              </a:defRPr>
            </a:lvl2pPr>
            <a:lvl3pPr marL="857250" indent="-132160" algn="l" defTabSz="685800" rtl="0" eaLnBrk="1" latinLnBrk="0" hangingPunct="1">
              <a:lnSpc>
                <a:spcPct val="110000"/>
              </a:lnSpc>
              <a:spcBef>
                <a:spcPts val="0"/>
              </a:spcBef>
              <a:spcAft>
                <a:spcPts val="450"/>
              </a:spcAft>
              <a:buClrTx/>
              <a:buFont typeface="Arial"/>
              <a:buChar char="•"/>
              <a:defRPr sz="1050" kern="1200">
                <a:solidFill>
                  <a:srgbClr val="000000"/>
                </a:solidFill>
                <a:latin typeface="Calibri"/>
                <a:ea typeface="+mn-ea"/>
                <a:cs typeface="Calibri"/>
              </a:defRPr>
            </a:lvl3pPr>
            <a:lvl4pPr marL="1200150" indent="-130969" algn="l" defTabSz="685800" rtl="0" eaLnBrk="1" latinLnBrk="0" hangingPunct="1">
              <a:lnSpc>
                <a:spcPct val="110000"/>
              </a:lnSpc>
              <a:spcBef>
                <a:spcPts val="0"/>
              </a:spcBef>
              <a:spcAft>
                <a:spcPts val="450"/>
              </a:spcAft>
              <a:buClrTx/>
              <a:buFont typeface="Courier New"/>
              <a:buChar char="o"/>
              <a:defRPr sz="900" kern="1200">
                <a:solidFill>
                  <a:srgbClr val="000000"/>
                </a:solidFill>
                <a:latin typeface="Calibri"/>
                <a:ea typeface="+mn-ea"/>
                <a:cs typeface="Calibri"/>
              </a:defRPr>
            </a:lvl4pPr>
            <a:lvl5pPr marL="1543050" indent="-128588" algn="l" defTabSz="685800" rtl="0" eaLnBrk="1" latinLnBrk="0" hangingPunct="1">
              <a:lnSpc>
                <a:spcPct val="110000"/>
              </a:lnSpc>
              <a:spcBef>
                <a:spcPts val="0"/>
              </a:spcBef>
              <a:spcAft>
                <a:spcPts val="450"/>
              </a:spcAft>
              <a:buClrTx/>
              <a:buFont typeface="Lucida Grande"/>
              <a:buChar char="﹣"/>
              <a:defRPr sz="900" kern="1200" baseline="0">
                <a:solidFill>
                  <a:srgbClr val="000000"/>
                </a:solidFill>
                <a:latin typeface="Calibri"/>
                <a:ea typeface="+mn-ea"/>
                <a:cs typeface="Calibri"/>
              </a:defRPr>
            </a:lvl5pPr>
            <a:lvl6pPr marL="18859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288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717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9146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ctr"/>
            <a:r>
              <a:rPr lang="en-US" sz="1400" dirty="0"/>
              <a:t>TIERS 2 – 15 (7 – 7000+ PHYSICIAN FTE)</a:t>
            </a:r>
          </a:p>
        </p:txBody>
      </p:sp>
      <p:sp>
        <p:nvSpPr>
          <p:cNvPr id="10" name="Text Placeholder 3">
            <a:extLst>
              <a:ext uri="{FF2B5EF4-FFF2-40B4-BE49-F238E27FC236}">
                <a16:creationId xmlns:a16="http://schemas.microsoft.com/office/drawing/2014/main" id="{CD4A8230-F89E-793B-C356-8599FC5C6236}"/>
              </a:ext>
            </a:extLst>
          </p:cNvPr>
          <p:cNvSpPr txBox="1">
            <a:spLocks/>
          </p:cNvSpPr>
          <p:nvPr/>
        </p:nvSpPr>
        <p:spPr>
          <a:xfrm>
            <a:off x="995430" y="2068809"/>
            <a:ext cx="3347970" cy="2311167"/>
          </a:xfrm>
          <a:prstGeom prst="rect">
            <a:avLst/>
          </a:prstGeom>
        </p:spPr>
        <p:txBody>
          <a:bodyPr>
            <a:normAutofit fontScale="92500" lnSpcReduction="10000"/>
          </a:bodyPr>
          <a:lstStyle>
            <a:lvl1pPr marL="0" marR="0" indent="0" algn="l" defTabSz="685800" rtl="0" eaLnBrk="1" fontAlgn="auto" latinLnBrk="0" hangingPunct="1">
              <a:lnSpc>
                <a:spcPct val="110000"/>
              </a:lnSpc>
              <a:spcBef>
                <a:spcPts val="0"/>
              </a:spcBef>
              <a:spcAft>
                <a:spcPts val="450"/>
              </a:spcAft>
              <a:buClrTx/>
              <a:buSzTx/>
              <a:buFontTx/>
              <a:buNone/>
              <a:tabLst/>
              <a:defRPr sz="1200" b="0" i="0" kern="1200" baseline="0">
                <a:solidFill>
                  <a:schemeClr val="tx1"/>
                </a:solidFill>
                <a:latin typeface="+mn-lt"/>
                <a:ea typeface="+mn-ea"/>
                <a:cs typeface="+mn-cs"/>
              </a:defRPr>
            </a:lvl1pPr>
            <a:lvl2pPr marL="342900" indent="0" algn="l" defTabSz="685800" rtl="0" eaLnBrk="1" latinLnBrk="0" hangingPunct="1">
              <a:lnSpc>
                <a:spcPct val="90000"/>
              </a:lnSpc>
              <a:spcBef>
                <a:spcPts val="375"/>
              </a:spcBef>
              <a:buFontTx/>
              <a:buNone/>
              <a:defRPr sz="1200" kern="1200" baseline="0">
                <a:solidFill>
                  <a:schemeClr val="bg1">
                    <a:lumMod val="50000"/>
                  </a:schemeClr>
                </a:solidFill>
                <a:latin typeface="+mn-lt"/>
                <a:ea typeface="+mn-ea"/>
                <a:cs typeface="+mn-cs"/>
              </a:defRPr>
            </a:lvl2pPr>
            <a:lvl3pPr marL="814388" indent="-128588" algn="l" defTabSz="685800" rtl="0" eaLnBrk="1" latinLnBrk="0" hangingPunct="1">
              <a:lnSpc>
                <a:spcPct val="90000"/>
              </a:lnSpc>
              <a:spcBef>
                <a:spcPts val="375"/>
              </a:spcBef>
              <a:buFont typeface="Arial" panose="020B0604020202020204" pitchFamily="34" charset="0"/>
              <a:buChar char="•"/>
              <a:defRPr sz="750" kern="1200">
                <a:solidFill>
                  <a:schemeClr val="tx1"/>
                </a:solidFill>
                <a:latin typeface="+mn-lt"/>
                <a:ea typeface="+mn-ea"/>
                <a:cs typeface="+mn-cs"/>
              </a:defRPr>
            </a:lvl3pPr>
            <a:lvl4pPr marL="1157288" indent="-128588" algn="l" defTabSz="685800" rtl="0" eaLnBrk="1" latinLnBrk="0" hangingPunct="1">
              <a:lnSpc>
                <a:spcPct val="90000"/>
              </a:lnSpc>
              <a:spcBef>
                <a:spcPts val="375"/>
              </a:spcBef>
              <a:buFont typeface="Arial" panose="020B0604020202020204" pitchFamily="34" charset="0"/>
              <a:buChar char="•"/>
              <a:defRPr sz="675" kern="1200">
                <a:solidFill>
                  <a:schemeClr val="tx1"/>
                </a:solidFill>
                <a:latin typeface="+mn-lt"/>
                <a:ea typeface="+mn-ea"/>
                <a:cs typeface="+mn-cs"/>
              </a:defRPr>
            </a:lvl4pPr>
            <a:lvl5pPr marL="1500188" indent="-128588" algn="l" defTabSz="685800" rtl="0" eaLnBrk="1" latinLnBrk="0" hangingPunct="1">
              <a:lnSpc>
                <a:spcPct val="90000"/>
              </a:lnSpc>
              <a:spcBef>
                <a:spcPts val="375"/>
              </a:spcBef>
              <a:buFont typeface="Arial" panose="020B0604020202020204" pitchFamily="34" charset="0"/>
              <a:buChar char="•"/>
              <a:defRPr sz="675"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675"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675"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675"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675" kern="1200">
                <a:solidFill>
                  <a:schemeClr val="tx1"/>
                </a:solidFill>
                <a:latin typeface="+mn-lt"/>
                <a:ea typeface="+mn-ea"/>
                <a:cs typeface="+mn-cs"/>
              </a:defRPr>
            </a:lvl9pPr>
          </a:lstStyle>
          <a:p>
            <a:pPr marL="171450" indent="-171450">
              <a:buFont typeface="Arial" panose="020B0604020202020204" pitchFamily="34" charset="0"/>
              <a:buChar char="•"/>
            </a:pPr>
            <a:r>
              <a:rPr lang="en-US" sz="1400" b="1" dirty="0"/>
              <a:t>DUAL MEMBERSHIP OFFERED AT NO ADDITIONAL COST TO NATIONAL OM DUES</a:t>
            </a:r>
          </a:p>
          <a:p>
            <a:pPr marL="171450" indent="-171450">
              <a:buFont typeface="Arial" panose="020B0604020202020204" pitchFamily="34" charset="0"/>
              <a:buChar char="•"/>
            </a:pPr>
            <a:r>
              <a:rPr lang="en-US" sz="1400" b="1" dirty="0"/>
              <a:t>NATIONAL ALLOCATES $200 OF NATIONAL DUES REVENUE TO STATE</a:t>
            </a:r>
          </a:p>
          <a:p>
            <a:pPr marL="171450" indent="-171450">
              <a:buFont typeface="Arial" panose="020B0604020202020204" pitchFamily="34" charset="0"/>
              <a:buChar char="•"/>
            </a:pPr>
            <a:r>
              <a:rPr lang="en-US" sz="1400" b="1" dirty="0"/>
              <a:t>AVERAGE NUMBER OF INDIVIDUALS ENROLLED UNDER TIER 1 OM = 3</a:t>
            </a:r>
          </a:p>
          <a:p>
            <a:r>
              <a:rPr lang="en-US" sz="1400" b="1" dirty="0"/>
              <a:t>1 ENROLLEE = $200/MEMBER</a:t>
            </a:r>
          </a:p>
          <a:p>
            <a:r>
              <a:rPr lang="en-US" sz="1400" b="1" dirty="0"/>
              <a:t>2 ENROLLEES = $100/MEMBER</a:t>
            </a:r>
          </a:p>
          <a:p>
            <a:r>
              <a:rPr lang="en-US" sz="1400" b="1" dirty="0">
                <a:highlight>
                  <a:srgbClr val="FFFF00"/>
                </a:highlight>
              </a:rPr>
              <a:t>3 ENROLLEES = $66.67/MEMBER</a:t>
            </a:r>
          </a:p>
          <a:p>
            <a:pPr marL="171450" indent="-171450">
              <a:buFont typeface="Arial" panose="020B0604020202020204" pitchFamily="34" charset="0"/>
              <a:buChar char="•"/>
            </a:pPr>
            <a:endParaRPr lang="en-US" sz="1400" b="1" dirty="0"/>
          </a:p>
          <a:p>
            <a:pPr marL="171450" indent="-171450">
              <a:buFont typeface="Arial" panose="020B0604020202020204" pitchFamily="34" charset="0"/>
              <a:buChar char="•"/>
            </a:pPr>
            <a:endParaRPr lang="en-US" dirty="0"/>
          </a:p>
        </p:txBody>
      </p:sp>
      <p:sp>
        <p:nvSpPr>
          <p:cNvPr id="12" name="Text Placeholder 3">
            <a:extLst>
              <a:ext uri="{FF2B5EF4-FFF2-40B4-BE49-F238E27FC236}">
                <a16:creationId xmlns:a16="http://schemas.microsoft.com/office/drawing/2014/main" id="{7E9D4C89-1A23-C486-5310-28EA8DFE9FB9}"/>
              </a:ext>
            </a:extLst>
          </p:cNvPr>
          <p:cNvSpPr txBox="1">
            <a:spLocks/>
          </p:cNvSpPr>
          <p:nvPr/>
        </p:nvSpPr>
        <p:spPr>
          <a:xfrm>
            <a:off x="4781046" y="2068809"/>
            <a:ext cx="3347970" cy="2311167"/>
          </a:xfrm>
          <a:prstGeom prst="rect">
            <a:avLst/>
          </a:prstGeom>
        </p:spPr>
        <p:txBody>
          <a:bodyPr>
            <a:normAutofit fontScale="85000" lnSpcReduction="20000"/>
          </a:bodyPr>
          <a:lstStyle>
            <a:lvl1pPr marL="0" marR="0" indent="0" algn="l" defTabSz="685800" rtl="0" eaLnBrk="1" fontAlgn="auto" latinLnBrk="0" hangingPunct="1">
              <a:lnSpc>
                <a:spcPct val="110000"/>
              </a:lnSpc>
              <a:spcBef>
                <a:spcPts val="0"/>
              </a:spcBef>
              <a:spcAft>
                <a:spcPts val="450"/>
              </a:spcAft>
              <a:buClrTx/>
              <a:buSzTx/>
              <a:buFontTx/>
              <a:buNone/>
              <a:tabLst/>
              <a:defRPr sz="1200" b="0" i="0" kern="1200" baseline="0">
                <a:solidFill>
                  <a:schemeClr val="tx1"/>
                </a:solidFill>
                <a:latin typeface="+mn-lt"/>
                <a:ea typeface="+mn-ea"/>
                <a:cs typeface="+mn-cs"/>
              </a:defRPr>
            </a:lvl1pPr>
            <a:lvl2pPr marL="342900" indent="0" algn="l" defTabSz="685800" rtl="0" eaLnBrk="1" latinLnBrk="0" hangingPunct="1">
              <a:lnSpc>
                <a:spcPct val="90000"/>
              </a:lnSpc>
              <a:spcBef>
                <a:spcPts val="375"/>
              </a:spcBef>
              <a:buFontTx/>
              <a:buNone/>
              <a:defRPr sz="1200" kern="1200" baseline="0">
                <a:solidFill>
                  <a:schemeClr val="bg1">
                    <a:lumMod val="50000"/>
                  </a:schemeClr>
                </a:solidFill>
                <a:latin typeface="+mn-lt"/>
                <a:ea typeface="+mn-ea"/>
                <a:cs typeface="+mn-cs"/>
              </a:defRPr>
            </a:lvl2pPr>
            <a:lvl3pPr marL="814388" indent="-128588" algn="l" defTabSz="685800" rtl="0" eaLnBrk="1" latinLnBrk="0" hangingPunct="1">
              <a:lnSpc>
                <a:spcPct val="90000"/>
              </a:lnSpc>
              <a:spcBef>
                <a:spcPts val="375"/>
              </a:spcBef>
              <a:buFont typeface="Arial" panose="020B0604020202020204" pitchFamily="34" charset="0"/>
              <a:buChar char="•"/>
              <a:defRPr sz="750" kern="1200">
                <a:solidFill>
                  <a:schemeClr val="tx1"/>
                </a:solidFill>
                <a:latin typeface="+mn-lt"/>
                <a:ea typeface="+mn-ea"/>
                <a:cs typeface="+mn-cs"/>
              </a:defRPr>
            </a:lvl3pPr>
            <a:lvl4pPr marL="1157288" indent="-128588" algn="l" defTabSz="685800" rtl="0" eaLnBrk="1" latinLnBrk="0" hangingPunct="1">
              <a:lnSpc>
                <a:spcPct val="90000"/>
              </a:lnSpc>
              <a:spcBef>
                <a:spcPts val="375"/>
              </a:spcBef>
              <a:buFont typeface="Arial" panose="020B0604020202020204" pitchFamily="34" charset="0"/>
              <a:buChar char="•"/>
              <a:defRPr sz="675" kern="1200">
                <a:solidFill>
                  <a:schemeClr val="tx1"/>
                </a:solidFill>
                <a:latin typeface="+mn-lt"/>
                <a:ea typeface="+mn-ea"/>
                <a:cs typeface="+mn-cs"/>
              </a:defRPr>
            </a:lvl4pPr>
            <a:lvl5pPr marL="1500188" indent="-128588" algn="l" defTabSz="685800" rtl="0" eaLnBrk="1" latinLnBrk="0" hangingPunct="1">
              <a:lnSpc>
                <a:spcPct val="90000"/>
              </a:lnSpc>
              <a:spcBef>
                <a:spcPts val="375"/>
              </a:spcBef>
              <a:buFont typeface="Arial" panose="020B0604020202020204" pitchFamily="34" charset="0"/>
              <a:buChar char="•"/>
              <a:defRPr sz="675"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675"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675"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675"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675" kern="1200">
                <a:solidFill>
                  <a:schemeClr val="tx1"/>
                </a:solidFill>
                <a:latin typeface="+mn-lt"/>
                <a:ea typeface="+mn-ea"/>
                <a:cs typeface="+mn-cs"/>
              </a:defRPr>
            </a:lvl9pPr>
          </a:lstStyle>
          <a:p>
            <a:pPr marL="171450" indent="-171450">
              <a:buFont typeface="Arial" panose="020B0604020202020204" pitchFamily="34" charset="0"/>
              <a:buChar char="•"/>
            </a:pPr>
            <a:r>
              <a:rPr lang="en-US" sz="1400" b="1" dirty="0"/>
              <a:t>$2500 FLAT FEE PER STATE FOR UP TO 50 INDIVIDUAL MEMBERS; $50 PER INDIVIDUAL OVER 50</a:t>
            </a:r>
          </a:p>
          <a:p>
            <a:pPr marL="171450" indent="-171450">
              <a:buFont typeface="Arial" panose="020B0604020202020204" pitchFamily="34" charset="0"/>
              <a:buChar char="•"/>
            </a:pPr>
            <a:r>
              <a:rPr lang="en-US" sz="1400" b="1" dirty="0"/>
              <a:t>75% OF DUES REVENUE ALLOCATED TO STATE; 25% RETAINED BY MGMA TO COVER HARD COSTS</a:t>
            </a:r>
          </a:p>
          <a:p>
            <a:pPr marL="171450" indent="-171450">
              <a:buFont typeface="Arial" panose="020B0604020202020204" pitchFamily="34" charset="0"/>
              <a:buChar char="•"/>
            </a:pPr>
            <a:r>
              <a:rPr lang="en-US" sz="1400" b="1" dirty="0"/>
              <a:t>AVERAGE NUMBER OF INDIVIDUALS ENROLLED UNDER TIER 2+ = 22</a:t>
            </a:r>
          </a:p>
          <a:p>
            <a:r>
              <a:rPr lang="en-US" sz="1400" b="1" dirty="0"/>
              <a:t>10 ENROLLEES = $187.50/MEMBER</a:t>
            </a:r>
          </a:p>
          <a:p>
            <a:r>
              <a:rPr lang="en-US" sz="1400" b="1" dirty="0">
                <a:highlight>
                  <a:srgbClr val="FFFF00"/>
                </a:highlight>
              </a:rPr>
              <a:t>22 ENROLLEES = $  85.23/MEMBER</a:t>
            </a:r>
          </a:p>
          <a:p>
            <a:r>
              <a:rPr lang="en-US" sz="1400" b="1" dirty="0"/>
              <a:t>30 ENROLLEES = $  62.50/MEMBER</a:t>
            </a:r>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1496244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8A013141-51A2-C80D-8D62-97E8CCC2372A}"/>
              </a:ext>
            </a:extLst>
          </p:cNvPr>
          <p:cNvSpPr txBox="1">
            <a:spLocks/>
          </p:cNvSpPr>
          <p:nvPr/>
        </p:nvSpPr>
        <p:spPr>
          <a:xfrm>
            <a:off x="694457" y="1401769"/>
            <a:ext cx="7063107" cy="401096"/>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1600" b="1" i="0" kern="1200" baseline="0">
                <a:solidFill>
                  <a:srgbClr val="FFAC04"/>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9pPr>
          </a:lstStyle>
          <a:p>
            <a:endParaRPr lang="en-US" sz="2000" b="0" dirty="0">
              <a:solidFill>
                <a:schemeClr val="accent1"/>
              </a:solidFill>
              <a:latin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51309A91-1771-08B6-B1FC-5826C45B20DF}"/>
              </a:ext>
            </a:extLst>
          </p:cNvPr>
          <p:cNvSpPr txBox="1">
            <a:spLocks/>
          </p:cNvSpPr>
          <p:nvPr/>
        </p:nvSpPr>
        <p:spPr>
          <a:xfrm>
            <a:off x="6592186" y="1219200"/>
            <a:ext cx="2148160" cy="3246473"/>
          </a:xfrm>
          <a:prstGeom prst="rect">
            <a:avLst/>
          </a:prstGeom>
        </p:spPr>
        <p:txBody>
          <a:bodyPr>
            <a:normAutofit/>
          </a:bodyPr>
          <a:lstStyle>
            <a:lvl1pPr marL="0" marR="0" indent="0" algn="l" defTabSz="685800" rtl="0" eaLnBrk="1" fontAlgn="auto" latinLnBrk="0" hangingPunct="1">
              <a:lnSpc>
                <a:spcPct val="110000"/>
              </a:lnSpc>
              <a:spcBef>
                <a:spcPts val="0"/>
              </a:spcBef>
              <a:spcAft>
                <a:spcPts val="450"/>
              </a:spcAft>
              <a:buClrTx/>
              <a:buSzTx/>
              <a:buFont typeface="Arial" panose="020B0604020202020204" pitchFamily="34" charset="0"/>
              <a:buNone/>
              <a:tabLst/>
              <a:defRPr sz="1600" b="0" i="0" kern="1200" baseline="0">
                <a:solidFill>
                  <a:schemeClr val="tx1"/>
                </a:solidFill>
                <a:latin typeface="+mn-lt"/>
                <a:ea typeface="+mn-ea"/>
                <a:cs typeface="+mn-cs"/>
              </a:defRPr>
            </a:lvl1pPr>
            <a:lvl2pPr marL="471488" indent="-128588" algn="l" defTabSz="685800" rtl="0" eaLnBrk="1" latinLnBrk="0" hangingPunct="1">
              <a:lnSpc>
                <a:spcPct val="90000"/>
              </a:lnSpc>
              <a:spcBef>
                <a:spcPts val="375"/>
              </a:spcBef>
              <a:buFont typeface="Arial" panose="020B0604020202020204" pitchFamily="34" charset="0"/>
              <a:buChar char="•"/>
              <a:defRPr sz="1400" b="0" kern="1200" baseline="0">
                <a:solidFill>
                  <a:srgbClr val="FFAC04"/>
                </a:solidFill>
                <a:latin typeface="+mn-lt"/>
                <a:ea typeface="+mn-ea"/>
                <a:cs typeface="+mn-cs"/>
              </a:defRPr>
            </a:lvl2pPr>
            <a:lvl3pPr marL="814388" indent="-128588" algn="l" defTabSz="685800" rtl="0" eaLnBrk="1" latinLnBrk="0" hangingPunct="1">
              <a:lnSpc>
                <a:spcPct val="90000"/>
              </a:lnSpc>
              <a:spcBef>
                <a:spcPts val="375"/>
              </a:spcBef>
              <a:buFont typeface="Arial" panose="020B0604020202020204" pitchFamily="34" charset="0"/>
              <a:buChar char="•"/>
              <a:defRPr sz="750" kern="1200">
                <a:solidFill>
                  <a:schemeClr val="tx1"/>
                </a:solidFill>
                <a:latin typeface="+mn-lt"/>
                <a:ea typeface="+mn-ea"/>
                <a:cs typeface="+mn-cs"/>
              </a:defRPr>
            </a:lvl3pPr>
            <a:lvl4pPr marL="1157288" indent="-128588" algn="l" defTabSz="685800" rtl="0" eaLnBrk="1" latinLnBrk="0" hangingPunct="1">
              <a:lnSpc>
                <a:spcPct val="90000"/>
              </a:lnSpc>
              <a:spcBef>
                <a:spcPts val="375"/>
              </a:spcBef>
              <a:buFont typeface="Arial" panose="020B0604020202020204" pitchFamily="34" charset="0"/>
              <a:buChar char="•"/>
              <a:defRPr sz="675" kern="1200">
                <a:solidFill>
                  <a:schemeClr val="tx1"/>
                </a:solidFill>
                <a:latin typeface="+mn-lt"/>
                <a:ea typeface="+mn-ea"/>
                <a:cs typeface="+mn-cs"/>
              </a:defRPr>
            </a:lvl4pPr>
            <a:lvl5pPr marL="1500188" indent="-128588" algn="l" defTabSz="685800" rtl="0" eaLnBrk="1" latinLnBrk="0" hangingPunct="1">
              <a:lnSpc>
                <a:spcPct val="90000"/>
              </a:lnSpc>
              <a:spcBef>
                <a:spcPts val="375"/>
              </a:spcBef>
              <a:buFont typeface="Arial" panose="020B0604020202020204" pitchFamily="34" charset="0"/>
              <a:buChar char="•"/>
              <a:defRPr sz="675"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675"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675"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675"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675" kern="1200">
                <a:solidFill>
                  <a:schemeClr val="tx1"/>
                </a:solidFill>
                <a:latin typeface="+mn-lt"/>
                <a:ea typeface="+mn-ea"/>
                <a:cs typeface="+mn-cs"/>
              </a:defRPr>
            </a:lvl9pPr>
          </a:lstStyle>
          <a:p>
            <a:endParaRPr lang="en-US" dirty="0"/>
          </a:p>
        </p:txBody>
      </p:sp>
      <p:sp>
        <p:nvSpPr>
          <p:cNvPr id="4" name="Text Placeholder 3">
            <a:extLst>
              <a:ext uri="{FF2B5EF4-FFF2-40B4-BE49-F238E27FC236}">
                <a16:creationId xmlns:a16="http://schemas.microsoft.com/office/drawing/2014/main" id="{A2B75E51-A40F-C300-4042-6ED330BA71D5}"/>
              </a:ext>
            </a:extLst>
          </p:cNvPr>
          <p:cNvSpPr txBox="1">
            <a:spLocks/>
          </p:cNvSpPr>
          <p:nvPr/>
        </p:nvSpPr>
        <p:spPr>
          <a:xfrm>
            <a:off x="191479" y="218187"/>
            <a:ext cx="6989136" cy="490741"/>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1600" b="1" i="0" kern="1200" baseline="0">
                <a:solidFill>
                  <a:srgbClr val="FFAC04"/>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000" kern="1200">
                <a:solidFill>
                  <a:schemeClr val="tx1"/>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9pPr>
          </a:lstStyle>
          <a:p>
            <a:pPr algn="ctr"/>
            <a:r>
              <a:rPr lang="en-US" sz="2800" dirty="0">
                <a:solidFill>
                  <a:schemeClr val="tx1"/>
                </a:solidFill>
                <a:latin typeface="Calibri" panose="020F0502020204030204" pitchFamily="34" charset="0"/>
                <a:cs typeface="Calibri" panose="020F0502020204030204" pitchFamily="34" charset="0"/>
              </a:rPr>
              <a:t>STATE CONFERENCE ATTENDEES: 2016 - 2022</a:t>
            </a:r>
          </a:p>
        </p:txBody>
      </p:sp>
      <p:sp>
        <p:nvSpPr>
          <p:cNvPr id="5" name="TextBox 4">
            <a:extLst>
              <a:ext uri="{FF2B5EF4-FFF2-40B4-BE49-F238E27FC236}">
                <a16:creationId xmlns:a16="http://schemas.microsoft.com/office/drawing/2014/main" id="{EBCDD7AE-0F59-891F-6840-93309B6E35F1}"/>
              </a:ext>
            </a:extLst>
          </p:cNvPr>
          <p:cNvSpPr txBox="1"/>
          <p:nvPr/>
        </p:nvSpPr>
        <p:spPr>
          <a:xfrm>
            <a:off x="6289867" y="799275"/>
            <a:ext cx="2712366" cy="3539430"/>
          </a:xfrm>
          <a:prstGeom prst="rect">
            <a:avLst/>
          </a:prstGeom>
          <a:noFill/>
        </p:spPr>
        <p:txBody>
          <a:bodyPr wrap="square" rtlCol="0">
            <a:spAutoFit/>
          </a:bodyPr>
          <a:lstStyle/>
          <a:p>
            <a:r>
              <a:rPr lang="en-US" sz="1400" b="1" dirty="0"/>
              <a:t>STATE CONFERENCE ATTENDANCE DECREASED BY </a:t>
            </a:r>
            <a:r>
              <a:rPr lang="en-US" sz="1400" b="1" dirty="0">
                <a:highlight>
                  <a:srgbClr val="FFFF00"/>
                </a:highlight>
              </a:rPr>
              <a:t>53.5% </a:t>
            </a:r>
            <a:r>
              <a:rPr lang="en-US" sz="1400" b="1" dirty="0"/>
              <a:t>FROM   2016 – 2022.</a:t>
            </a:r>
          </a:p>
          <a:p>
            <a:endParaRPr lang="en-US" sz="1400" b="1" dirty="0"/>
          </a:p>
          <a:p>
            <a:r>
              <a:rPr lang="en-US" sz="1400" b="1" dirty="0"/>
              <a:t>ATTENDANCE ON A DOWNWARD TREND PRIOR TO COVID.</a:t>
            </a:r>
          </a:p>
          <a:p>
            <a:endParaRPr lang="en-US" sz="1400" b="1" dirty="0"/>
          </a:p>
          <a:p>
            <a:r>
              <a:rPr lang="en-US" sz="1400" b="1" dirty="0"/>
              <a:t>2022 ATTENDANCE NUMBERS COMPARED TO 2016:</a:t>
            </a:r>
          </a:p>
          <a:p>
            <a:pPr marL="285750" indent="-285750">
              <a:buFont typeface="Arial" panose="020B0604020202020204" pitchFamily="34" charset="0"/>
              <a:buChar char="•"/>
            </a:pPr>
            <a:r>
              <a:rPr lang="en-US" sz="1400" b="1" dirty="0"/>
              <a:t>37 STATES EXPERIENCED DECREASE IN ATTENDANCE </a:t>
            </a:r>
          </a:p>
          <a:p>
            <a:pPr marL="285750" indent="-285750">
              <a:buFont typeface="Arial" panose="020B0604020202020204" pitchFamily="34" charset="0"/>
              <a:buChar char="•"/>
            </a:pPr>
            <a:r>
              <a:rPr lang="en-US" sz="1400" b="1" dirty="0"/>
              <a:t>7 STATES EXPERIENCED INCREASE IN  ATTENDANCE</a:t>
            </a:r>
          </a:p>
          <a:p>
            <a:pPr marL="285750" indent="-285750">
              <a:buFont typeface="Arial" panose="020B0604020202020204" pitchFamily="34" charset="0"/>
              <a:buChar char="•"/>
            </a:pPr>
            <a:r>
              <a:rPr lang="en-US" sz="1400" b="1" dirty="0"/>
              <a:t>5 STATES DISSOLVED</a:t>
            </a:r>
          </a:p>
          <a:p>
            <a:pPr marL="285750" indent="-285750">
              <a:buFont typeface="Arial" panose="020B0604020202020204" pitchFamily="34" charset="0"/>
              <a:buChar char="•"/>
            </a:pPr>
            <a:r>
              <a:rPr lang="en-US" sz="1400" b="1" dirty="0"/>
              <a:t>AVERAGE ATTENDEES DECREASED FROM 130     70</a:t>
            </a:r>
          </a:p>
        </p:txBody>
      </p:sp>
      <p:graphicFrame>
        <p:nvGraphicFramePr>
          <p:cNvPr id="8" name="Chart 7">
            <a:extLst>
              <a:ext uri="{FF2B5EF4-FFF2-40B4-BE49-F238E27FC236}">
                <a16:creationId xmlns:a16="http://schemas.microsoft.com/office/drawing/2014/main" id="{1D7341A7-20F1-D633-5043-65782FA282D4}"/>
              </a:ext>
            </a:extLst>
          </p:cNvPr>
          <p:cNvGraphicFramePr/>
          <p:nvPr>
            <p:extLst>
              <p:ext uri="{D42A27DB-BD31-4B8C-83A1-F6EECF244321}">
                <p14:modId xmlns:p14="http://schemas.microsoft.com/office/powerpoint/2010/main" val="1267978546"/>
              </p:ext>
            </p:extLst>
          </p:nvPr>
        </p:nvGraphicFramePr>
        <p:xfrm>
          <a:off x="191480" y="708929"/>
          <a:ext cx="5932874" cy="3818628"/>
        </p:xfrm>
        <a:graphic>
          <a:graphicData uri="http://schemas.openxmlformats.org/drawingml/2006/chart">
            <c:chart xmlns:c="http://schemas.openxmlformats.org/drawingml/2006/chart" xmlns:r="http://schemas.openxmlformats.org/officeDocument/2006/relationships" r:id="rId2"/>
          </a:graphicData>
        </a:graphic>
      </p:graphicFrame>
      <p:cxnSp>
        <p:nvCxnSpPr>
          <p:cNvPr id="13" name="Straight Arrow Connector 12">
            <a:extLst>
              <a:ext uri="{FF2B5EF4-FFF2-40B4-BE49-F238E27FC236}">
                <a16:creationId xmlns:a16="http://schemas.microsoft.com/office/drawing/2014/main" id="{86EF1A10-A506-2164-CFF6-33BAB624ED83}"/>
              </a:ext>
            </a:extLst>
          </p:cNvPr>
          <p:cNvCxnSpPr>
            <a:cxnSpLocks/>
          </p:cNvCxnSpPr>
          <p:nvPr/>
        </p:nvCxnSpPr>
        <p:spPr>
          <a:xfrm>
            <a:off x="8364280" y="4159927"/>
            <a:ext cx="1630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291641"/>
      </p:ext>
    </p:extLst>
  </p:cSld>
  <p:clrMapOvr>
    <a:masterClrMapping/>
  </p:clrMapOvr>
</p:sld>
</file>

<file path=ppt/theme/theme1.xml><?xml version="1.0" encoding="utf-8"?>
<a:theme xmlns:a="http://schemas.openxmlformats.org/drawingml/2006/main" name="1_Event Title">
  <a:themeElements>
    <a:clrScheme name="MGMA Brand">
      <a:dk1>
        <a:srgbClr val="000000"/>
      </a:dk1>
      <a:lt1>
        <a:srgbClr val="FFFFFF"/>
      </a:lt1>
      <a:dk2>
        <a:srgbClr val="000000"/>
      </a:dk2>
      <a:lt2>
        <a:srgbClr val="FFFFFF"/>
      </a:lt2>
      <a:accent1>
        <a:srgbClr val="0E9649"/>
      </a:accent1>
      <a:accent2>
        <a:srgbClr val="575757"/>
      </a:accent2>
      <a:accent3>
        <a:srgbClr val="A7A8A8"/>
      </a:accent3>
      <a:accent4>
        <a:srgbClr val="F9E900"/>
      </a:accent4>
      <a:accent5>
        <a:srgbClr val="F15024"/>
      </a:accent5>
      <a:accent6>
        <a:srgbClr val="E31A82"/>
      </a:accent6>
      <a:hlink>
        <a:srgbClr val="EF3054"/>
      </a:hlink>
      <a:folHlink>
        <a:srgbClr val="0D20A1"/>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MGMA_TFC19_PPT-InternalSpeaker-16-9.potx" id="{0749120D-3C33-44F5-A10B-0688BFAD86EB}" vid="{BF0FFF82-83C7-43E9-BDF4-0ACD779680D3}"/>
    </a:ext>
  </a:extLst>
</a:theme>
</file>

<file path=ppt/theme/theme10.xml><?xml version="1.0" encoding="utf-8"?>
<a:theme xmlns:a="http://schemas.openxmlformats.org/drawingml/2006/main" name="5_TFC18-Theme">
  <a:themeElements>
    <a:clrScheme name="MGMA Brand">
      <a:dk1>
        <a:srgbClr val="000000"/>
      </a:dk1>
      <a:lt1>
        <a:srgbClr val="FFFFFF"/>
      </a:lt1>
      <a:dk2>
        <a:srgbClr val="000000"/>
      </a:dk2>
      <a:lt2>
        <a:srgbClr val="FFFFFF"/>
      </a:lt2>
      <a:accent1>
        <a:srgbClr val="0E9649"/>
      </a:accent1>
      <a:accent2>
        <a:srgbClr val="575757"/>
      </a:accent2>
      <a:accent3>
        <a:srgbClr val="A7A8A8"/>
      </a:accent3>
      <a:accent4>
        <a:srgbClr val="F9E900"/>
      </a:accent4>
      <a:accent5>
        <a:srgbClr val="F15024"/>
      </a:accent5>
      <a:accent6>
        <a:srgbClr val="E31A82"/>
      </a:accent6>
      <a:hlink>
        <a:srgbClr val="EF3054"/>
      </a:hlink>
      <a:folHlink>
        <a:srgbClr val="0D20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MGMA_TFC19_PPT-InternalSpeaker-16-9.potx" id="{0749120D-3C33-44F5-A10B-0688BFAD86EB}" vid="{188D51FE-982B-4212-8EFF-CC2E44521871}"/>
    </a:ext>
  </a:extLst>
</a:theme>
</file>

<file path=ppt/theme/theme11.xml><?xml version="1.0" encoding="utf-8"?>
<a:theme xmlns:a="http://schemas.openxmlformats.org/drawingml/2006/main" name="14_TFC18-Theme">
  <a:themeElements>
    <a:clrScheme name="MGMA Brand">
      <a:dk1>
        <a:srgbClr val="000000"/>
      </a:dk1>
      <a:lt1>
        <a:srgbClr val="FFFFFF"/>
      </a:lt1>
      <a:dk2>
        <a:srgbClr val="000000"/>
      </a:dk2>
      <a:lt2>
        <a:srgbClr val="FFFFFF"/>
      </a:lt2>
      <a:accent1>
        <a:srgbClr val="0E9649"/>
      </a:accent1>
      <a:accent2>
        <a:srgbClr val="575757"/>
      </a:accent2>
      <a:accent3>
        <a:srgbClr val="A7A8A8"/>
      </a:accent3>
      <a:accent4>
        <a:srgbClr val="F9E900"/>
      </a:accent4>
      <a:accent5>
        <a:srgbClr val="F15024"/>
      </a:accent5>
      <a:accent6>
        <a:srgbClr val="E31A82"/>
      </a:accent6>
      <a:hlink>
        <a:srgbClr val="EF3054"/>
      </a:hlink>
      <a:folHlink>
        <a:srgbClr val="0D20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MGMA_TFC19_PPT-InternalSpeaker-16-9.potx" id="{0749120D-3C33-44F5-A10B-0688BFAD86EB}" vid="{188D51FE-982B-4212-8EFF-CC2E44521871}"/>
    </a:ext>
  </a:extLst>
</a:theme>
</file>

<file path=ppt/theme/theme12.xml><?xml version="1.0" encoding="utf-8"?>
<a:theme xmlns:a="http://schemas.openxmlformats.org/drawingml/2006/main" name="15_TFC18-Theme">
  <a:themeElements>
    <a:clrScheme name="MGMA Brand">
      <a:dk1>
        <a:srgbClr val="000000"/>
      </a:dk1>
      <a:lt1>
        <a:srgbClr val="FFFFFF"/>
      </a:lt1>
      <a:dk2>
        <a:srgbClr val="000000"/>
      </a:dk2>
      <a:lt2>
        <a:srgbClr val="FFFFFF"/>
      </a:lt2>
      <a:accent1>
        <a:srgbClr val="0E9649"/>
      </a:accent1>
      <a:accent2>
        <a:srgbClr val="575757"/>
      </a:accent2>
      <a:accent3>
        <a:srgbClr val="A7A8A8"/>
      </a:accent3>
      <a:accent4>
        <a:srgbClr val="F9E900"/>
      </a:accent4>
      <a:accent5>
        <a:srgbClr val="F15024"/>
      </a:accent5>
      <a:accent6>
        <a:srgbClr val="E31A82"/>
      </a:accent6>
      <a:hlink>
        <a:srgbClr val="EF3054"/>
      </a:hlink>
      <a:folHlink>
        <a:srgbClr val="0D20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MGMA_TFC19_PPT-InternalSpeaker-16-9.potx" id="{0749120D-3C33-44F5-A10B-0688BFAD86EB}" vid="{188D51FE-982B-4212-8EFF-CC2E44521871}"/>
    </a:ext>
  </a:extLst>
</a:theme>
</file>

<file path=ppt/theme/theme13.xml><?xml version="1.0" encoding="utf-8"?>
<a:theme xmlns:a="http://schemas.openxmlformats.org/drawingml/2006/main" name="Office Theme">
  <a:themeElements>
    <a:clrScheme name="MGMA Colors">
      <a:dk1>
        <a:sysClr val="windowText" lastClr="000000"/>
      </a:dk1>
      <a:lt1>
        <a:sysClr val="window" lastClr="FFFFFF"/>
      </a:lt1>
      <a:dk2>
        <a:srgbClr val="0E9649"/>
      </a:dk2>
      <a:lt2>
        <a:srgbClr val="FFFFFF"/>
      </a:lt2>
      <a:accent1>
        <a:srgbClr val="0E9649"/>
      </a:accent1>
      <a:accent2>
        <a:srgbClr val="575757"/>
      </a:accent2>
      <a:accent3>
        <a:srgbClr val="A7A8A8"/>
      </a:accent3>
      <a:accent4>
        <a:srgbClr val="F9E900"/>
      </a:accent4>
      <a:accent5>
        <a:srgbClr val="F15025"/>
      </a:accent5>
      <a:accent6>
        <a:srgbClr val="0075F2"/>
      </a:accent6>
      <a:hlink>
        <a:srgbClr val="FFFFFF"/>
      </a:hlink>
      <a:folHlink>
        <a:srgbClr val="FFFFFF"/>
      </a:folHlink>
    </a:clrScheme>
    <a:fontScheme name="MGM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FC18-Theme">
  <a:themeElements>
    <a:clrScheme name="MGMA Brand">
      <a:dk1>
        <a:srgbClr val="000000"/>
      </a:dk1>
      <a:lt1>
        <a:srgbClr val="FFFFFF"/>
      </a:lt1>
      <a:dk2>
        <a:srgbClr val="000000"/>
      </a:dk2>
      <a:lt2>
        <a:srgbClr val="FFFFFF"/>
      </a:lt2>
      <a:accent1>
        <a:srgbClr val="0E9649"/>
      </a:accent1>
      <a:accent2>
        <a:srgbClr val="575757"/>
      </a:accent2>
      <a:accent3>
        <a:srgbClr val="A7A8A8"/>
      </a:accent3>
      <a:accent4>
        <a:srgbClr val="F9E900"/>
      </a:accent4>
      <a:accent5>
        <a:srgbClr val="F15024"/>
      </a:accent5>
      <a:accent6>
        <a:srgbClr val="E31A82"/>
      </a:accent6>
      <a:hlink>
        <a:srgbClr val="EF3054"/>
      </a:hlink>
      <a:folHlink>
        <a:srgbClr val="0D20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MGMA_TFC19_PPT-InternalSpeaker-16-9.potx" id="{0749120D-3C33-44F5-A10B-0688BFAD86EB}" vid="{188D51FE-982B-4212-8EFF-CC2E44521871}"/>
    </a:ext>
  </a:extLst>
</a:theme>
</file>

<file path=ppt/theme/theme3.xml><?xml version="1.0" encoding="utf-8"?>
<a:theme xmlns:a="http://schemas.openxmlformats.org/drawingml/2006/main" name="7_TFC18-Theme">
  <a:themeElements>
    <a:clrScheme name="MGMA Brand">
      <a:dk1>
        <a:srgbClr val="000000"/>
      </a:dk1>
      <a:lt1>
        <a:srgbClr val="FFFFFF"/>
      </a:lt1>
      <a:dk2>
        <a:srgbClr val="000000"/>
      </a:dk2>
      <a:lt2>
        <a:srgbClr val="FFFFFF"/>
      </a:lt2>
      <a:accent1>
        <a:srgbClr val="0E9649"/>
      </a:accent1>
      <a:accent2>
        <a:srgbClr val="575757"/>
      </a:accent2>
      <a:accent3>
        <a:srgbClr val="A7A8A8"/>
      </a:accent3>
      <a:accent4>
        <a:srgbClr val="F9E900"/>
      </a:accent4>
      <a:accent5>
        <a:srgbClr val="F15024"/>
      </a:accent5>
      <a:accent6>
        <a:srgbClr val="E31A82"/>
      </a:accent6>
      <a:hlink>
        <a:srgbClr val="EF3054"/>
      </a:hlink>
      <a:folHlink>
        <a:srgbClr val="0D20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MGMA_TFC19_PPT-InternalSpeaker-16-9.potx" id="{0749120D-3C33-44F5-A10B-0688BFAD86EB}" vid="{188D51FE-982B-4212-8EFF-CC2E44521871}"/>
    </a:ext>
  </a:extLst>
</a:theme>
</file>

<file path=ppt/theme/theme4.xml><?xml version="1.0" encoding="utf-8"?>
<a:theme xmlns:a="http://schemas.openxmlformats.org/drawingml/2006/main" name="13_TFC18-Theme">
  <a:themeElements>
    <a:clrScheme name="MGMA Brand">
      <a:dk1>
        <a:srgbClr val="000000"/>
      </a:dk1>
      <a:lt1>
        <a:srgbClr val="FFFFFF"/>
      </a:lt1>
      <a:dk2>
        <a:srgbClr val="000000"/>
      </a:dk2>
      <a:lt2>
        <a:srgbClr val="FFFFFF"/>
      </a:lt2>
      <a:accent1>
        <a:srgbClr val="0E9649"/>
      </a:accent1>
      <a:accent2>
        <a:srgbClr val="575757"/>
      </a:accent2>
      <a:accent3>
        <a:srgbClr val="A7A8A8"/>
      </a:accent3>
      <a:accent4>
        <a:srgbClr val="F9E900"/>
      </a:accent4>
      <a:accent5>
        <a:srgbClr val="F15024"/>
      </a:accent5>
      <a:accent6>
        <a:srgbClr val="E31A82"/>
      </a:accent6>
      <a:hlink>
        <a:srgbClr val="EF3054"/>
      </a:hlink>
      <a:folHlink>
        <a:srgbClr val="0D20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MGMA_TFC19_PPT-InternalSpeaker-16-9.potx" id="{0749120D-3C33-44F5-A10B-0688BFAD86EB}" vid="{188D51FE-982B-4212-8EFF-CC2E44521871}"/>
    </a:ext>
  </a:extLst>
</a:theme>
</file>

<file path=ppt/theme/theme5.xml><?xml version="1.0" encoding="utf-8"?>
<a:theme xmlns:a="http://schemas.openxmlformats.org/drawingml/2006/main" name="8_TFC18-Theme">
  <a:themeElements>
    <a:clrScheme name="MGMA Brand">
      <a:dk1>
        <a:srgbClr val="000000"/>
      </a:dk1>
      <a:lt1>
        <a:srgbClr val="FFFFFF"/>
      </a:lt1>
      <a:dk2>
        <a:srgbClr val="000000"/>
      </a:dk2>
      <a:lt2>
        <a:srgbClr val="FFFFFF"/>
      </a:lt2>
      <a:accent1>
        <a:srgbClr val="0E9649"/>
      </a:accent1>
      <a:accent2>
        <a:srgbClr val="575757"/>
      </a:accent2>
      <a:accent3>
        <a:srgbClr val="A7A8A8"/>
      </a:accent3>
      <a:accent4>
        <a:srgbClr val="F9E900"/>
      </a:accent4>
      <a:accent5>
        <a:srgbClr val="F15024"/>
      </a:accent5>
      <a:accent6>
        <a:srgbClr val="E31A82"/>
      </a:accent6>
      <a:hlink>
        <a:srgbClr val="EF3054"/>
      </a:hlink>
      <a:folHlink>
        <a:srgbClr val="0D20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MGMA_TFC19_PPT-InternalSpeaker-16-9.potx" id="{0749120D-3C33-44F5-A10B-0688BFAD86EB}" vid="{188D51FE-982B-4212-8EFF-CC2E44521871}"/>
    </a:ext>
  </a:extLst>
</a:theme>
</file>

<file path=ppt/theme/theme6.xml><?xml version="1.0" encoding="utf-8"?>
<a:theme xmlns:a="http://schemas.openxmlformats.org/drawingml/2006/main" name="16_TFC18-Theme">
  <a:themeElements>
    <a:clrScheme name="MGMA Brand">
      <a:dk1>
        <a:srgbClr val="000000"/>
      </a:dk1>
      <a:lt1>
        <a:srgbClr val="FFFFFF"/>
      </a:lt1>
      <a:dk2>
        <a:srgbClr val="000000"/>
      </a:dk2>
      <a:lt2>
        <a:srgbClr val="FFFFFF"/>
      </a:lt2>
      <a:accent1>
        <a:srgbClr val="0E9649"/>
      </a:accent1>
      <a:accent2>
        <a:srgbClr val="575757"/>
      </a:accent2>
      <a:accent3>
        <a:srgbClr val="A7A8A8"/>
      </a:accent3>
      <a:accent4>
        <a:srgbClr val="F9E900"/>
      </a:accent4>
      <a:accent5>
        <a:srgbClr val="F15024"/>
      </a:accent5>
      <a:accent6>
        <a:srgbClr val="E31A82"/>
      </a:accent6>
      <a:hlink>
        <a:srgbClr val="EF3054"/>
      </a:hlink>
      <a:folHlink>
        <a:srgbClr val="0D20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MGMA_TFC19_PPT-InternalSpeaker-16-9.potx" id="{0749120D-3C33-44F5-A10B-0688BFAD86EB}" vid="{188D51FE-982B-4212-8EFF-CC2E44521871}"/>
    </a:ext>
  </a:extLst>
</a:theme>
</file>

<file path=ppt/theme/theme7.xml><?xml version="1.0" encoding="utf-8"?>
<a:theme xmlns:a="http://schemas.openxmlformats.org/drawingml/2006/main" name="12_TFC18-Theme">
  <a:themeElements>
    <a:clrScheme name="MGMA Brand">
      <a:dk1>
        <a:srgbClr val="000000"/>
      </a:dk1>
      <a:lt1>
        <a:srgbClr val="FFFFFF"/>
      </a:lt1>
      <a:dk2>
        <a:srgbClr val="000000"/>
      </a:dk2>
      <a:lt2>
        <a:srgbClr val="FFFFFF"/>
      </a:lt2>
      <a:accent1>
        <a:srgbClr val="0E9649"/>
      </a:accent1>
      <a:accent2>
        <a:srgbClr val="575757"/>
      </a:accent2>
      <a:accent3>
        <a:srgbClr val="A7A8A8"/>
      </a:accent3>
      <a:accent4>
        <a:srgbClr val="F9E900"/>
      </a:accent4>
      <a:accent5>
        <a:srgbClr val="F15024"/>
      </a:accent5>
      <a:accent6>
        <a:srgbClr val="E31A82"/>
      </a:accent6>
      <a:hlink>
        <a:srgbClr val="EF3054"/>
      </a:hlink>
      <a:folHlink>
        <a:srgbClr val="0D20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MGMA_TFC19_PPT-InternalSpeaker-16-9.potx" id="{0749120D-3C33-44F5-A10B-0688BFAD86EB}" vid="{188D51FE-982B-4212-8EFF-CC2E44521871}"/>
    </a:ext>
  </a:extLst>
</a:theme>
</file>

<file path=ppt/theme/theme8.xml><?xml version="1.0" encoding="utf-8"?>
<a:theme xmlns:a="http://schemas.openxmlformats.org/drawingml/2006/main" name="9_TFC18-Theme">
  <a:themeElements>
    <a:clrScheme name="MGMA Brand">
      <a:dk1>
        <a:srgbClr val="000000"/>
      </a:dk1>
      <a:lt1>
        <a:srgbClr val="FFFFFF"/>
      </a:lt1>
      <a:dk2>
        <a:srgbClr val="000000"/>
      </a:dk2>
      <a:lt2>
        <a:srgbClr val="FFFFFF"/>
      </a:lt2>
      <a:accent1>
        <a:srgbClr val="0E9649"/>
      </a:accent1>
      <a:accent2>
        <a:srgbClr val="575757"/>
      </a:accent2>
      <a:accent3>
        <a:srgbClr val="A7A8A8"/>
      </a:accent3>
      <a:accent4>
        <a:srgbClr val="F9E900"/>
      </a:accent4>
      <a:accent5>
        <a:srgbClr val="F15024"/>
      </a:accent5>
      <a:accent6>
        <a:srgbClr val="E31A82"/>
      </a:accent6>
      <a:hlink>
        <a:srgbClr val="EF3054"/>
      </a:hlink>
      <a:folHlink>
        <a:srgbClr val="0D20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MGMA_TFC19_PPT-InternalSpeaker-16-9.potx" id="{0749120D-3C33-44F5-A10B-0688BFAD86EB}" vid="{188D51FE-982B-4212-8EFF-CC2E44521871}"/>
    </a:ext>
  </a:extLst>
</a:theme>
</file>

<file path=ppt/theme/theme9.xml><?xml version="1.0" encoding="utf-8"?>
<a:theme xmlns:a="http://schemas.openxmlformats.org/drawingml/2006/main" name="4_TFC18-Theme">
  <a:themeElements>
    <a:clrScheme name="MGMA Brand">
      <a:dk1>
        <a:srgbClr val="000000"/>
      </a:dk1>
      <a:lt1>
        <a:srgbClr val="FFFFFF"/>
      </a:lt1>
      <a:dk2>
        <a:srgbClr val="000000"/>
      </a:dk2>
      <a:lt2>
        <a:srgbClr val="FFFFFF"/>
      </a:lt2>
      <a:accent1>
        <a:srgbClr val="0E9649"/>
      </a:accent1>
      <a:accent2>
        <a:srgbClr val="575757"/>
      </a:accent2>
      <a:accent3>
        <a:srgbClr val="A7A8A8"/>
      </a:accent3>
      <a:accent4>
        <a:srgbClr val="F9E900"/>
      </a:accent4>
      <a:accent5>
        <a:srgbClr val="F15024"/>
      </a:accent5>
      <a:accent6>
        <a:srgbClr val="E31A82"/>
      </a:accent6>
      <a:hlink>
        <a:srgbClr val="EF3054"/>
      </a:hlink>
      <a:folHlink>
        <a:srgbClr val="0D20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MGMA_TFC19_PPT-InternalSpeaker-16-9.potx" id="{0749120D-3C33-44F5-A10B-0688BFAD86EB}" vid="{188D51FE-982B-4212-8EFF-CC2E4452187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3ED2620655498468DBBC3BB32B753AE" ma:contentTypeVersion="16" ma:contentTypeDescription="Create a new document." ma:contentTypeScope="" ma:versionID="c80c23df8357987ee6b2862ffc523458">
  <xsd:schema xmlns:xsd="http://www.w3.org/2001/XMLSchema" xmlns:xs="http://www.w3.org/2001/XMLSchema" xmlns:p="http://schemas.microsoft.com/office/2006/metadata/properties" xmlns:ns1="http://schemas.microsoft.com/sharepoint/v3" xmlns:ns2="0822d423-2d31-4214-8181-1bc24cb6729e" xmlns:ns3="4ad3a38b-a9c4-40e4-a5e4-cfb866105484" targetNamespace="http://schemas.microsoft.com/office/2006/metadata/properties" ma:root="true" ma:fieldsID="16c095ed05ec7a826b728ddbb85bae7e" ns1:_="" ns2:_="" ns3:_="">
    <xsd:import namespace="http://schemas.microsoft.com/sharepoint/v3"/>
    <xsd:import namespace="0822d423-2d31-4214-8181-1bc24cb6729e"/>
    <xsd:import namespace="4ad3a38b-a9c4-40e4-a5e4-cfb86610548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ObjectDetectorVersions" minOccurs="0"/>
                <xsd:element ref="ns1:_ip_UnifiedCompliancePolicyProperties" minOccurs="0"/>
                <xsd:element ref="ns1:_ip_UnifiedCompliancePolicyUIActio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822d423-2d31-4214-8181-1bc24cb672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cf03d7c-0229-461d-a1c4-55ba2128030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ad3a38b-a9c4-40e4-a5e4-cfb86610548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a26b037c-e11a-4119-80ee-2c9a34aa738b}" ma:internalName="TaxCatchAll" ma:showField="CatchAllData" ma:web="4ad3a38b-a9c4-40e4-a5e4-cfb86610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4ad3a38b-a9c4-40e4-a5e4-cfb866105484" xsi:nil="true"/>
    <_ip_UnifiedCompliancePolicyProperties xmlns="http://schemas.microsoft.com/sharepoint/v3" xsi:nil="true"/>
    <lcf76f155ced4ddcb4097134ff3c332f xmlns="0822d423-2d31-4214-8181-1bc24cb6729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0F54264-9DE6-480D-9693-A599104C3E49}">
  <ds:schemaRefs>
    <ds:schemaRef ds:uri="http://schemas.microsoft.com/sharepoint/v3/contenttype/forms"/>
  </ds:schemaRefs>
</ds:datastoreItem>
</file>

<file path=customXml/itemProps2.xml><?xml version="1.0" encoding="utf-8"?>
<ds:datastoreItem xmlns:ds="http://schemas.openxmlformats.org/officeDocument/2006/customXml" ds:itemID="{F1F255BB-3523-420F-BEB2-B2BC016E7F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822d423-2d31-4214-8181-1bc24cb6729e"/>
    <ds:schemaRef ds:uri="4ad3a38b-a9c4-40e4-a5e4-cfb8661054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D96B156-F9BD-4567-92F3-5D4324EDD4B7}">
  <ds:schemaRefs>
    <ds:schemaRef ds:uri="http://schemas.microsoft.com/office/2006/metadata/properties"/>
    <ds:schemaRef ds:uri="http://schemas.microsoft.com/office/infopath/2007/PartnerControls"/>
    <ds:schemaRef ds:uri="http://schemas.microsoft.com/sharepoint/v3"/>
    <ds:schemaRef ds:uri="4ad3a38b-a9c4-40e4-a5e4-cfb866105484"/>
    <ds:schemaRef ds:uri="0822d423-2d31-4214-8181-1bc24cb6729e"/>
  </ds:schemaRefs>
</ds:datastoreItem>
</file>

<file path=docProps/app.xml><?xml version="1.0" encoding="utf-8"?>
<Properties xmlns="http://schemas.openxmlformats.org/officeDocument/2006/extended-properties" xmlns:vt="http://schemas.openxmlformats.org/officeDocument/2006/docPropsVTypes">
  <Template>TFC18-Theme</Template>
  <TotalTime>3462</TotalTime>
  <Words>1192</Words>
  <Application>Microsoft Office PowerPoint</Application>
  <PresentationFormat>On-screen Show (16:9)</PresentationFormat>
  <Paragraphs>318</Paragraphs>
  <Slides>13</Slides>
  <Notes>0</Notes>
  <HiddenSlides>0</HiddenSlides>
  <MMClips>0</MMClips>
  <ScaleCrop>false</ScaleCrop>
  <HeadingPairs>
    <vt:vector size="6" baseType="variant">
      <vt:variant>
        <vt:lpstr>Fonts Used</vt:lpstr>
      </vt:variant>
      <vt:variant>
        <vt:i4>5</vt:i4>
      </vt:variant>
      <vt:variant>
        <vt:lpstr>Theme</vt:lpstr>
      </vt:variant>
      <vt:variant>
        <vt:i4>13</vt:i4>
      </vt:variant>
      <vt:variant>
        <vt:lpstr>Slide Titles</vt:lpstr>
      </vt:variant>
      <vt:variant>
        <vt:i4>13</vt:i4>
      </vt:variant>
    </vt:vector>
  </HeadingPairs>
  <TitlesOfParts>
    <vt:vector size="31" baseType="lpstr">
      <vt:lpstr>Arial</vt:lpstr>
      <vt:lpstr>Calibri</vt:lpstr>
      <vt:lpstr>Calibri Light</vt:lpstr>
      <vt:lpstr>Courier New</vt:lpstr>
      <vt:lpstr>Verdana</vt:lpstr>
      <vt:lpstr>1_Event Title</vt:lpstr>
      <vt:lpstr>1_TFC18-Theme</vt:lpstr>
      <vt:lpstr>7_TFC18-Theme</vt:lpstr>
      <vt:lpstr>13_TFC18-Theme</vt:lpstr>
      <vt:lpstr>8_TFC18-Theme</vt:lpstr>
      <vt:lpstr>16_TFC18-Theme</vt:lpstr>
      <vt:lpstr>12_TFC18-Theme</vt:lpstr>
      <vt:lpstr>9_TFC18-Theme</vt:lpstr>
      <vt:lpstr>4_TFC18-Theme</vt:lpstr>
      <vt:lpstr>5_TFC18-Theme</vt:lpstr>
      <vt:lpstr>14_TFC18-Theme</vt:lpstr>
      <vt:lpstr>15_TFC18-Theme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Abbate</dc:creator>
  <cp:lastModifiedBy>Justin Karimi</cp:lastModifiedBy>
  <cp:revision>246</cp:revision>
  <cp:lastPrinted>2023-10-12T16:56:37Z</cp:lastPrinted>
  <dcterms:created xsi:type="dcterms:W3CDTF">2019-11-08T18:00:58Z</dcterms:created>
  <dcterms:modified xsi:type="dcterms:W3CDTF">2023-10-19T14:48:39Z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0x01010013ED2620655498468DBBC3BB32B753AE</vt:lpwstr>
  </property>
</Properties>
</file>