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62" r:id="rId3"/>
    <p:sldMasterId id="2147484188" r:id="rId4"/>
    <p:sldMasterId id="2147484254" r:id="rId5"/>
    <p:sldMasterId id="2147484200" r:id="rId6"/>
    <p:sldMasterId id="2147484240" r:id="rId7"/>
    <p:sldMasterId id="2147484165" r:id="rId8"/>
    <p:sldMasterId id="2147484238" r:id="rId9"/>
    <p:sldMasterId id="2147484163" r:id="rId10"/>
  </p:sldMasterIdLst>
  <p:notesMasterIdLst>
    <p:notesMasterId r:id="rId48"/>
  </p:notesMasterIdLst>
  <p:handoutMasterIdLst>
    <p:handoutMasterId r:id="rId49"/>
  </p:handoutMasterIdLst>
  <p:sldIdLst>
    <p:sldId id="437" r:id="rId11"/>
    <p:sldId id="4130" r:id="rId12"/>
    <p:sldId id="4131" r:id="rId13"/>
    <p:sldId id="4111" r:id="rId14"/>
    <p:sldId id="4064" r:id="rId15"/>
    <p:sldId id="3317" r:id="rId16"/>
    <p:sldId id="4114" r:id="rId17"/>
    <p:sldId id="4074" r:id="rId18"/>
    <p:sldId id="304" r:id="rId19"/>
    <p:sldId id="4125" r:id="rId20"/>
    <p:sldId id="4095" r:id="rId21"/>
    <p:sldId id="3320" r:id="rId22"/>
    <p:sldId id="307" r:id="rId23"/>
    <p:sldId id="3331" r:id="rId24"/>
    <p:sldId id="315" r:id="rId25"/>
    <p:sldId id="316" r:id="rId26"/>
    <p:sldId id="318" r:id="rId27"/>
    <p:sldId id="321" r:id="rId28"/>
    <p:sldId id="4121" r:id="rId29"/>
    <p:sldId id="4119" r:id="rId30"/>
    <p:sldId id="3310" r:id="rId31"/>
    <p:sldId id="256" r:id="rId32"/>
    <p:sldId id="335" r:id="rId33"/>
    <p:sldId id="337" r:id="rId34"/>
    <p:sldId id="4115" r:id="rId35"/>
    <p:sldId id="4103" r:id="rId36"/>
    <p:sldId id="4129" r:id="rId37"/>
    <p:sldId id="4127" r:id="rId38"/>
    <p:sldId id="4128" r:id="rId39"/>
    <p:sldId id="4078" r:id="rId40"/>
    <p:sldId id="4133" r:id="rId41"/>
    <p:sldId id="4120" r:id="rId42"/>
    <p:sldId id="299" r:id="rId43"/>
    <p:sldId id="4132" r:id="rId44"/>
    <p:sldId id="303" r:id="rId45"/>
    <p:sldId id="4124" r:id="rId46"/>
    <p:sldId id="4122" r:id="rId4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52"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D23"/>
    <a:srgbClr val="11B80B"/>
    <a:srgbClr val="91CA68"/>
    <a:srgbClr val="1C4586"/>
    <a:srgbClr val="11A0D3"/>
    <a:srgbClr val="639BD3"/>
    <a:srgbClr val="110F5B"/>
    <a:srgbClr val="A0DDF9"/>
    <a:srgbClr val="0088EF"/>
    <a:srgbClr val="05A7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1C852C-3506-4D3C-BBCE-BD7C5910F12A}" v="1387" dt="2024-09-04T10:41:45.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79803" autoAdjust="0"/>
  </p:normalViewPr>
  <p:slideViewPr>
    <p:cSldViewPr snapToGrid="0" showGuides="1">
      <p:cViewPr varScale="1">
        <p:scale>
          <a:sx n="116" d="100"/>
          <a:sy n="116" d="100"/>
        </p:scale>
        <p:origin x="1578" y="108"/>
      </p:cViewPr>
      <p:guideLst>
        <p:guide orient="horz" pos="2952"/>
        <p:guide/>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3.xml"/><Relationship Id="rId10" Type="http://schemas.openxmlformats.org/officeDocument/2006/relationships/slideMaster" Target="slideMasters/slideMaster8.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6.xml"/><Relationship Id="rId51"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41BA43-8086-44A8-9FFF-5E5BCA784E2F}" type="doc">
      <dgm:prSet loTypeId="urn:microsoft.com/office/officeart/2008/layout/BubblePictureList" loCatId="picture" qsTypeId="urn:microsoft.com/office/officeart/2005/8/quickstyle/simple1" qsCatId="simple" csTypeId="urn:microsoft.com/office/officeart/2005/8/colors/colorful1" csCatId="colorful" phldr="1"/>
      <dgm:spPr/>
      <dgm:t>
        <a:bodyPr/>
        <a:lstStyle/>
        <a:p>
          <a:endParaRPr lang="en-US"/>
        </a:p>
      </dgm:t>
    </dgm:pt>
    <dgm:pt modelId="{A781EE06-13E9-4F82-952F-FCC28C2843A7}">
      <dgm:prSet custT="1"/>
      <dgm:spPr/>
      <dgm:t>
        <a:bodyPr/>
        <a:lstStyle/>
        <a:p>
          <a:r>
            <a:rPr lang="en-US" sz="1600" b="0" i="0" dirty="0"/>
            <a:t>Describe the steps involved in developing and implementing strategic plans</a:t>
          </a:r>
          <a:endParaRPr lang="en-US" sz="1600" dirty="0"/>
        </a:p>
      </dgm:t>
    </dgm:pt>
    <dgm:pt modelId="{70E99ED3-69D6-45C3-8A0E-2D245C00C79D}" type="parTrans" cxnId="{DD363C21-16D4-4245-AAA9-DB208CA9CE39}">
      <dgm:prSet/>
      <dgm:spPr/>
      <dgm:t>
        <a:bodyPr/>
        <a:lstStyle/>
        <a:p>
          <a:endParaRPr lang="en-US" sz="1600"/>
        </a:p>
      </dgm:t>
    </dgm:pt>
    <dgm:pt modelId="{60C6DB9C-E80F-4022-825F-BFE71A2EBADA}" type="sibTrans" cxnId="{DD363C21-16D4-4245-AAA9-DB208CA9CE39}">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t>
        <a:bodyPr/>
        <a:lstStyle/>
        <a:p>
          <a:endParaRPr lang="en-US" sz="1600"/>
        </a:p>
      </dgm:t>
      <dgm:extLst>
        <a:ext uri="{E40237B7-FDA0-4F09-8148-C483321AD2D9}">
          <dgm14:cNvPr xmlns:dgm14="http://schemas.microsoft.com/office/drawing/2010/diagram" id="0" name="" descr="Dance steps with solid fill"/>
        </a:ext>
      </dgm:extLst>
    </dgm:pt>
    <dgm:pt modelId="{A1AA4321-1621-4E62-82B1-7C5E505C7DE5}">
      <dgm:prSet custT="1"/>
      <dgm:spPr/>
      <dgm:t>
        <a:bodyPr/>
        <a:lstStyle/>
        <a:p>
          <a:r>
            <a:rPr lang="en-US" sz="1600" b="0" i="0" dirty="0"/>
            <a:t>Identify and overcome implementation challenges</a:t>
          </a:r>
          <a:endParaRPr lang="en-US" sz="1600" dirty="0"/>
        </a:p>
      </dgm:t>
    </dgm:pt>
    <dgm:pt modelId="{40CC55C7-41A1-4883-BBF0-69759BD37F28}" type="parTrans" cxnId="{22CC82DB-810F-42FA-8DB7-F71851FA81A2}">
      <dgm:prSet/>
      <dgm:spPr/>
      <dgm:t>
        <a:bodyPr/>
        <a:lstStyle/>
        <a:p>
          <a:endParaRPr lang="en-US" sz="1600"/>
        </a:p>
      </dgm:t>
    </dgm:pt>
    <dgm:pt modelId="{0E710ED2-5340-4C7F-81A6-A9FDD76D7B7C}" type="sibTrans" cxnId="{22CC82DB-810F-42FA-8DB7-F71851FA81A2}">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t>
        <a:bodyPr/>
        <a:lstStyle/>
        <a:p>
          <a:endParaRPr lang="en-US" sz="1600"/>
        </a:p>
      </dgm:t>
      <dgm:extLst>
        <a:ext uri="{E40237B7-FDA0-4F09-8148-C483321AD2D9}">
          <dgm14:cNvPr xmlns:dgm14="http://schemas.microsoft.com/office/drawing/2010/diagram" id="0" name="" descr="Aspiration with solid fill"/>
        </a:ext>
      </dgm:extLst>
    </dgm:pt>
    <dgm:pt modelId="{7838C3FE-8E16-4C5B-B737-2A749961F3E9}">
      <dgm:prSet custT="1"/>
      <dgm:spPr/>
      <dgm:t>
        <a:bodyPr/>
        <a:lstStyle/>
        <a:p>
          <a:r>
            <a:rPr lang="en-US" sz="1600" b="0" i="0" dirty="0"/>
            <a:t>Break down strategic goals into specific, measurable, and actionable steps, enabling them to drive progress and achieve desired outcomes </a:t>
          </a:r>
          <a:endParaRPr lang="en-US" sz="1600" dirty="0"/>
        </a:p>
      </dgm:t>
    </dgm:pt>
    <dgm:pt modelId="{024437E3-2F46-4654-919F-E83A711F73B4}" type="parTrans" cxnId="{8CA6516E-835A-42A4-A2E2-E8F9E843712B}">
      <dgm:prSet/>
      <dgm:spPr/>
      <dgm:t>
        <a:bodyPr/>
        <a:lstStyle/>
        <a:p>
          <a:endParaRPr lang="en-US" sz="1600"/>
        </a:p>
      </dgm:t>
    </dgm:pt>
    <dgm:pt modelId="{D94DE326-0DFE-4C38-A9E7-3CFFF922AFF2}" type="sibTrans" cxnId="{8CA6516E-835A-42A4-A2E2-E8F9E843712B}">
      <dgm:prSet/>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t>
        <a:bodyPr/>
        <a:lstStyle/>
        <a:p>
          <a:endParaRPr lang="en-US" sz="1600"/>
        </a:p>
      </dgm:t>
      <dgm:extLst>
        <a:ext uri="{E40237B7-FDA0-4F09-8148-C483321AD2D9}">
          <dgm14:cNvPr xmlns:dgm14="http://schemas.microsoft.com/office/drawing/2010/diagram" id="0" name="" descr="Aspiration with solid fill"/>
        </a:ext>
      </dgm:extLst>
    </dgm:pt>
    <dgm:pt modelId="{91979F54-521E-4B3E-867C-93BF9AD1CF3F}" type="pres">
      <dgm:prSet presAssocID="{AC41BA43-8086-44A8-9FFF-5E5BCA784E2F}" presName="Name0" presStyleCnt="0">
        <dgm:presLayoutVars>
          <dgm:chMax val="8"/>
          <dgm:chPref val="8"/>
          <dgm:dir/>
        </dgm:presLayoutVars>
      </dgm:prSet>
      <dgm:spPr/>
    </dgm:pt>
    <dgm:pt modelId="{37B0B8D7-CA62-4CFF-8F74-DBD65BF9C820}" type="pres">
      <dgm:prSet presAssocID="{A781EE06-13E9-4F82-952F-FCC28C2843A7}" presName="parent_text_1" presStyleLbl="revTx" presStyleIdx="0" presStyleCnt="3">
        <dgm:presLayoutVars>
          <dgm:chMax val="0"/>
          <dgm:chPref val="0"/>
          <dgm:bulletEnabled val="1"/>
        </dgm:presLayoutVars>
      </dgm:prSet>
      <dgm:spPr/>
    </dgm:pt>
    <dgm:pt modelId="{F2F63EB3-3A82-4129-A065-53621A824742}" type="pres">
      <dgm:prSet presAssocID="{A781EE06-13E9-4F82-952F-FCC28C2843A7}" presName="image_accent_1" presStyleCnt="0"/>
      <dgm:spPr/>
    </dgm:pt>
    <dgm:pt modelId="{2473F07D-E389-4FFA-BB25-32F16FD1F130}" type="pres">
      <dgm:prSet presAssocID="{A781EE06-13E9-4F82-952F-FCC28C2843A7}" presName="imageAccentRepeatNode" presStyleLbl="alignNode1" presStyleIdx="0" presStyleCnt="6"/>
      <dgm:spPr/>
    </dgm:pt>
    <dgm:pt modelId="{DF0F1E47-8E98-40DD-A847-648FEFAF73CA}" type="pres">
      <dgm:prSet presAssocID="{A781EE06-13E9-4F82-952F-FCC28C2843A7}" presName="accent_1" presStyleLbl="alignNode1" presStyleIdx="1" presStyleCnt="6"/>
      <dgm:spPr/>
    </dgm:pt>
    <dgm:pt modelId="{3065AF4E-3E96-45FF-B59E-1A1A704DF6A2}" type="pres">
      <dgm:prSet presAssocID="{60C6DB9C-E80F-4022-825F-BFE71A2EBADA}" presName="image_1" presStyleCnt="0"/>
      <dgm:spPr/>
    </dgm:pt>
    <dgm:pt modelId="{690D5576-521C-4B87-9E76-627891D1217C}" type="pres">
      <dgm:prSet presAssocID="{60C6DB9C-E80F-4022-825F-BFE71A2EBADA}" presName="imageRepeatNode" presStyleLbl="fgImgPlace1" presStyleIdx="0" presStyleCnt="3"/>
      <dgm:spPr/>
    </dgm:pt>
    <dgm:pt modelId="{43A33C2C-6F1D-4013-AB9F-F33462048AD7}" type="pres">
      <dgm:prSet presAssocID="{A1AA4321-1621-4E62-82B1-7C5E505C7DE5}" presName="parent_text_2" presStyleLbl="revTx" presStyleIdx="1" presStyleCnt="3">
        <dgm:presLayoutVars>
          <dgm:chMax val="0"/>
          <dgm:chPref val="0"/>
          <dgm:bulletEnabled val="1"/>
        </dgm:presLayoutVars>
      </dgm:prSet>
      <dgm:spPr/>
    </dgm:pt>
    <dgm:pt modelId="{39631CF3-1DE3-4506-A0AC-0738F3DFDE0E}" type="pres">
      <dgm:prSet presAssocID="{A1AA4321-1621-4E62-82B1-7C5E505C7DE5}" presName="image_accent_2" presStyleCnt="0"/>
      <dgm:spPr/>
    </dgm:pt>
    <dgm:pt modelId="{C3BFAC04-7990-4ABD-98DA-66F17FCA2C9A}" type="pres">
      <dgm:prSet presAssocID="{A1AA4321-1621-4E62-82B1-7C5E505C7DE5}" presName="imageAccentRepeatNode" presStyleLbl="alignNode1" presStyleIdx="2" presStyleCnt="6"/>
      <dgm:spPr/>
    </dgm:pt>
    <dgm:pt modelId="{3B5FA421-297C-4947-AA30-0CDBB0E56FC8}" type="pres">
      <dgm:prSet presAssocID="{0E710ED2-5340-4C7F-81A6-A9FDD76D7B7C}" presName="image_2" presStyleCnt="0"/>
      <dgm:spPr/>
    </dgm:pt>
    <dgm:pt modelId="{45B37311-2F09-4A51-AA70-2F90611B1FCD}" type="pres">
      <dgm:prSet presAssocID="{0E710ED2-5340-4C7F-81A6-A9FDD76D7B7C}" presName="imageRepeatNode" presStyleLbl="fgImgPlace1" presStyleIdx="1" presStyleCnt="3"/>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pt>
    <dgm:pt modelId="{279D76FB-C0DC-4E30-8543-8B7CF497A482}" type="pres">
      <dgm:prSet presAssocID="{7838C3FE-8E16-4C5B-B737-2A749961F3E9}" presName="image_accent_3" presStyleCnt="0"/>
      <dgm:spPr/>
    </dgm:pt>
    <dgm:pt modelId="{CD041A38-7C1D-402B-A2C2-F10EF3E6FD5F}" type="pres">
      <dgm:prSet presAssocID="{7838C3FE-8E16-4C5B-B737-2A749961F3E9}" presName="imageAccentRepeatNode" presStyleLbl="alignNode1" presStyleIdx="3" presStyleCnt="6"/>
      <dgm:spPr/>
    </dgm:pt>
    <dgm:pt modelId="{76CEE39F-1C1D-42F2-A486-974C1D454614}" type="pres">
      <dgm:prSet presAssocID="{7838C3FE-8E16-4C5B-B737-2A749961F3E9}" presName="parent_text_3" presStyleLbl="revTx" presStyleIdx="2" presStyleCnt="3">
        <dgm:presLayoutVars>
          <dgm:chMax val="0"/>
          <dgm:chPref val="0"/>
          <dgm:bulletEnabled val="1"/>
        </dgm:presLayoutVars>
      </dgm:prSet>
      <dgm:spPr/>
    </dgm:pt>
    <dgm:pt modelId="{89870EC1-F85B-4137-8CE5-C815B8F48B10}" type="pres">
      <dgm:prSet presAssocID="{7838C3FE-8E16-4C5B-B737-2A749961F3E9}" presName="accent_2" presStyleLbl="alignNode1" presStyleIdx="4" presStyleCnt="6"/>
      <dgm:spPr/>
    </dgm:pt>
    <dgm:pt modelId="{A45CBDC4-0860-4F35-8C1E-C9FFE5E5BE62}" type="pres">
      <dgm:prSet presAssocID="{7838C3FE-8E16-4C5B-B737-2A749961F3E9}" presName="accent_3" presStyleLbl="alignNode1" presStyleIdx="5" presStyleCnt="6"/>
      <dgm:spPr/>
    </dgm:pt>
    <dgm:pt modelId="{E55A6D87-D5D0-4195-9765-83B5ADEDDB66}" type="pres">
      <dgm:prSet presAssocID="{D94DE326-0DFE-4C38-A9E7-3CFFF922AFF2}" presName="image_3" presStyleCnt="0"/>
      <dgm:spPr/>
    </dgm:pt>
    <dgm:pt modelId="{CF200933-A113-4001-B6D1-56B0432C8E8E}" type="pres">
      <dgm:prSet presAssocID="{D94DE326-0DFE-4C38-A9E7-3CFFF922AFF2}" presName="imageRepeatNode" presStyleLbl="fgImgPlace1" presStyleIdx="2" presStyleCnt="3"/>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pt>
  </dgm:ptLst>
  <dgm:cxnLst>
    <dgm:cxn modelId="{15300C1F-49E3-4150-97B3-24E458B037B7}" type="presOf" srcId="{D94DE326-0DFE-4C38-A9E7-3CFFF922AFF2}" destId="{CF200933-A113-4001-B6D1-56B0432C8E8E}" srcOrd="0" destOrd="0" presId="urn:microsoft.com/office/officeart/2008/layout/BubblePictureList"/>
    <dgm:cxn modelId="{DD363C21-16D4-4245-AAA9-DB208CA9CE39}" srcId="{AC41BA43-8086-44A8-9FFF-5E5BCA784E2F}" destId="{A781EE06-13E9-4F82-952F-FCC28C2843A7}" srcOrd="0" destOrd="0" parTransId="{70E99ED3-69D6-45C3-8A0E-2D245C00C79D}" sibTransId="{60C6DB9C-E80F-4022-825F-BFE71A2EBADA}"/>
    <dgm:cxn modelId="{8CA6516E-835A-42A4-A2E2-E8F9E843712B}" srcId="{AC41BA43-8086-44A8-9FFF-5E5BCA784E2F}" destId="{7838C3FE-8E16-4C5B-B737-2A749961F3E9}" srcOrd="2" destOrd="0" parTransId="{024437E3-2F46-4654-919F-E83A711F73B4}" sibTransId="{D94DE326-0DFE-4C38-A9E7-3CFFF922AFF2}"/>
    <dgm:cxn modelId="{463FA976-8134-49BC-82D0-12A2E5CF1026}" type="presOf" srcId="{60C6DB9C-E80F-4022-825F-BFE71A2EBADA}" destId="{690D5576-521C-4B87-9E76-627891D1217C}" srcOrd="0" destOrd="0" presId="urn:microsoft.com/office/officeart/2008/layout/BubblePictureList"/>
    <dgm:cxn modelId="{FD7B6558-E6B0-4F6F-B194-442B158753C7}" type="presOf" srcId="{A1AA4321-1621-4E62-82B1-7C5E505C7DE5}" destId="{43A33C2C-6F1D-4013-AB9F-F33462048AD7}" srcOrd="0" destOrd="0" presId="urn:microsoft.com/office/officeart/2008/layout/BubblePictureList"/>
    <dgm:cxn modelId="{9EEE2B8C-DBDD-4915-8493-A595BF4F2210}" type="presOf" srcId="{AC41BA43-8086-44A8-9FFF-5E5BCA784E2F}" destId="{91979F54-521E-4B3E-867C-93BF9AD1CF3F}" srcOrd="0" destOrd="0" presId="urn:microsoft.com/office/officeart/2008/layout/BubblePictureList"/>
    <dgm:cxn modelId="{226E56C0-0D81-4477-AA38-70C259BD9699}" type="presOf" srcId="{0E710ED2-5340-4C7F-81A6-A9FDD76D7B7C}" destId="{45B37311-2F09-4A51-AA70-2F90611B1FCD}" srcOrd="0" destOrd="0" presId="urn:microsoft.com/office/officeart/2008/layout/BubblePictureList"/>
    <dgm:cxn modelId="{22CC82DB-810F-42FA-8DB7-F71851FA81A2}" srcId="{AC41BA43-8086-44A8-9FFF-5E5BCA784E2F}" destId="{A1AA4321-1621-4E62-82B1-7C5E505C7DE5}" srcOrd="1" destOrd="0" parTransId="{40CC55C7-41A1-4883-BBF0-69759BD37F28}" sibTransId="{0E710ED2-5340-4C7F-81A6-A9FDD76D7B7C}"/>
    <dgm:cxn modelId="{122B4DE7-163F-40E1-A0AA-725EA4338ED9}" type="presOf" srcId="{7838C3FE-8E16-4C5B-B737-2A749961F3E9}" destId="{76CEE39F-1C1D-42F2-A486-974C1D454614}" srcOrd="0" destOrd="0" presId="urn:microsoft.com/office/officeart/2008/layout/BubblePictureList"/>
    <dgm:cxn modelId="{027599FE-BFFA-4413-A76E-B5854F97404E}" type="presOf" srcId="{A781EE06-13E9-4F82-952F-FCC28C2843A7}" destId="{37B0B8D7-CA62-4CFF-8F74-DBD65BF9C820}" srcOrd="0" destOrd="0" presId="urn:microsoft.com/office/officeart/2008/layout/BubblePictureList"/>
    <dgm:cxn modelId="{208817A7-EB33-4071-8800-0E47BEAA54C6}" type="presParOf" srcId="{91979F54-521E-4B3E-867C-93BF9AD1CF3F}" destId="{37B0B8D7-CA62-4CFF-8F74-DBD65BF9C820}" srcOrd="0" destOrd="0" presId="urn:microsoft.com/office/officeart/2008/layout/BubblePictureList"/>
    <dgm:cxn modelId="{366972BD-BF10-46CD-9136-C7A3C87151D4}" type="presParOf" srcId="{91979F54-521E-4B3E-867C-93BF9AD1CF3F}" destId="{F2F63EB3-3A82-4129-A065-53621A824742}" srcOrd="1" destOrd="0" presId="urn:microsoft.com/office/officeart/2008/layout/BubblePictureList"/>
    <dgm:cxn modelId="{8F94D217-4063-482C-A1D1-F9D38AF2A344}" type="presParOf" srcId="{F2F63EB3-3A82-4129-A065-53621A824742}" destId="{2473F07D-E389-4FFA-BB25-32F16FD1F130}" srcOrd="0" destOrd="0" presId="urn:microsoft.com/office/officeart/2008/layout/BubblePictureList"/>
    <dgm:cxn modelId="{D1E6E981-AE23-418A-A0C1-403536082F7E}" type="presParOf" srcId="{91979F54-521E-4B3E-867C-93BF9AD1CF3F}" destId="{DF0F1E47-8E98-40DD-A847-648FEFAF73CA}" srcOrd="2" destOrd="0" presId="urn:microsoft.com/office/officeart/2008/layout/BubblePictureList"/>
    <dgm:cxn modelId="{1E34F3EF-0C9D-4473-96E2-2D384396A399}" type="presParOf" srcId="{91979F54-521E-4B3E-867C-93BF9AD1CF3F}" destId="{3065AF4E-3E96-45FF-B59E-1A1A704DF6A2}" srcOrd="3" destOrd="0" presId="urn:microsoft.com/office/officeart/2008/layout/BubblePictureList"/>
    <dgm:cxn modelId="{E6A8D1C0-4F07-4058-8514-E0E386334E33}" type="presParOf" srcId="{3065AF4E-3E96-45FF-B59E-1A1A704DF6A2}" destId="{690D5576-521C-4B87-9E76-627891D1217C}" srcOrd="0" destOrd="0" presId="urn:microsoft.com/office/officeart/2008/layout/BubblePictureList"/>
    <dgm:cxn modelId="{D1FC9764-4BF4-409A-A823-4CDF6F2552A0}" type="presParOf" srcId="{91979F54-521E-4B3E-867C-93BF9AD1CF3F}" destId="{43A33C2C-6F1D-4013-AB9F-F33462048AD7}" srcOrd="4" destOrd="0" presId="urn:microsoft.com/office/officeart/2008/layout/BubblePictureList"/>
    <dgm:cxn modelId="{BAB650A1-D310-4DB8-AF38-C9355ACFE613}" type="presParOf" srcId="{91979F54-521E-4B3E-867C-93BF9AD1CF3F}" destId="{39631CF3-1DE3-4506-A0AC-0738F3DFDE0E}" srcOrd="5" destOrd="0" presId="urn:microsoft.com/office/officeart/2008/layout/BubblePictureList"/>
    <dgm:cxn modelId="{4357FB5B-5111-4EBC-AAD5-6CEA03A5C1E8}" type="presParOf" srcId="{39631CF3-1DE3-4506-A0AC-0738F3DFDE0E}" destId="{C3BFAC04-7990-4ABD-98DA-66F17FCA2C9A}" srcOrd="0" destOrd="0" presId="urn:microsoft.com/office/officeart/2008/layout/BubblePictureList"/>
    <dgm:cxn modelId="{DED51C56-10CA-49F1-8C62-899D5B3DDC9C}" type="presParOf" srcId="{91979F54-521E-4B3E-867C-93BF9AD1CF3F}" destId="{3B5FA421-297C-4947-AA30-0CDBB0E56FC8}" srcOrd="6" destOrd="0" presId="urn:microsoft.com/office/officeart/2008/layout/BubblePictureList"/>
    <dgm:cxn modelId="{E2DB892E-8BB2-45F8-99BF-EB3D544B3A5F}" type="presParOf" srcId="{3B5FA421-297C-4947-AA30-0CDBB0E56FC8}" destId="{45B37311-2F09-4A51-AA70-2F90611B1FCD}" srcOrd="0" destOrd="0" presId="urn:microsoft.com/office/officeart/2008/layout/BubblePictureList"/>
    <dgm:cxn modelId="{C0C5C89B-A139-4AB6-A946-77C43838E3D0}" type="presParOf" srcId="{91979F54-521E-4B3E-867C-93BF9AD1CF3F}" destId="{279D76FB-C0DC-4E30-8543-8B7CF497A482}" srcOrd="7" destOrd="0" presId="urn:microsoft.com/office/officeart/2008/layout/BubblePictureList"/>
    <dgm:cxn modelId="{12C83419-9363-4F08-BE25-76405B9F91F6}" type="presParOf" srcId="{279D76FB-C0DC-4E30-8543-8B7CF497A482}" destId="{CD041A38-7C1D-402B-A2C2-F10EF3E6FD5F}" srcOrd="0" destOrd="0" presId="urn:microsoft.com/office/officeart/2008/layout/BubblePictureList"/>
    <dgm:cxn modelId="{A01FB594-BD7A-4F5A-BA34-76E0D460B605}" type="presParOf" srcId="{91979F54-521E-4B3E-867C-93BF9AD1CF3F}" destId="{76CEE39F-1C1D-42F2-A486-974C1D454614}" srcOrd="8" destOrd="0" presId="urn:microsoft.com/office/officeart/2008/layout/BubblePictureList"/>
    <dgm:cxn modelId="{CB017322-443F-4300-803F-D5765E1F66AE}" type="presParOf" srcId="{91979F54-521E-4B3E-867C-93BF9AD1CF3F}" destId="{89870EC1-F85B-4137-8CE5-C815B8F48B10}" srcOrd="9" destOrd="0" presId="urn:microsoft.com/office/officeart/2008/layout/BubblePictureList"/>
    <dgm:cxn modelId="{DD347ECB-4E88-4204-93AC-EC54BDCD432B}" type="presParOf" srcId="{91979F54-521E-4B3E-867C-93BF9AD1CF3F}" destId="{A45CBDC4-0860-4F35-8C1E-C9FFE5E5BE62}" srcOrd="10" destOrd="0" presId="urn:microsoft.com/office/officeart/2008/layout/BubblePictureList"/>
    <dgm:cxn modelId="{775CBB5C-D50A-43E0-9B33-F9C08DAF0E22}" type="presParOf" srcId="{91979F54-521E-4B3E-867C-93BF9AD1CF3F}" destId="{E55A6D87-D5D0-4195-9765-83B5ADEDDB66}" srcOrd="11" destOrd="0" presId="urn:microsoft.com/office/officeart/2008/layout/BubblePictureList"/>
    <dgm:cxn modelId="{4D4DDD0C-C673-4B5F-B7EF-3F02B5B79B2D}" type="presParOf" srcId="{E55A6D87-D5D0-4195-9765-83B5ADEDDB66}" destId="{CF200933-A113-4001-B6D1-56B0432C8E8E}"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E1437-5A24-4FD3-BE30-E2C7118916EB}" type="doc">
      <dgm:prSet loTypeId="urn:microsoft.com/office/officeart/2008/layout/PictureStrips" loCatId="list" qsTypeId="urn:microsoft.com/office/officeart/2005/8/quickstyle/simple1" qsCatId="simple" csTypeId="urn:microsoft.com/office/officeart/2005/8/colors/accent1_1" csCatId="accent1" phldr="1"/>
      <dgm:spPr/>
      <dgm:t>
        <a:bodyPr/>
        <a:lstStyle/>
        <a:p>
          <a:endParaRPr lang="en-US"/>
        </a:p>
      </dgm:t>
    </dgm:pt>
    <dgm:pt modelId="{83349A6A-9DA6-4FDF-A54F-90435A27BB80}">
      <dgm:prSet/>
      <dgm:spPr/>
      <dgm:t>
        <a:bodyPr/>
        <a:lstStyle/>
        <a:p>
          <a:pPr algn="ctr"/>
          <a:r>
            <a:rPr lang="en-US" dirty="0"/>
            <a:t>Recruiting &amp; engaging volunteers</a:t>
          </a:r>
        </a:p>
      </dgm:t>
    </dgm:pt>
    <dgm:pt modelId="{8DE44A8C-76C9-428E-9AEB-0526BBFD05BA}" type="parTrans" cxnId="{B58E8381-6B38-411B-BC56-8DA9C0A42505}">
      <dgm:prSet/>
      <dgm:spPr/>
      <dgm:t>
        <a:bodyPr/>
        <a:lstStyle/>
        <a:p>
          <a:pPr algn="ctr"/>
          <a:endParaRPr lang="en-US"/>
        </a:p>
      </dgm:t>
    </dgm:pt>
    <dgm:pt modelId="{FEECE84A-EB2B-4137-98E8-32955BC09D34}" type="sibTrans" cxnId="{B58E8381-6B38-411B-BC56-8DA9C0A42505}">
      <dgm:prSet/>
      <dgm:spPr/>
      <dgm:t>
        <a:bodyPr/>
        <a:lstStyle/>
        <a:p>
          <a:pPr algn="ctr"/>
          <a:endParaRPr lang="en-US"/>
        </a:p>
      </dgm:t>
    </dgm:pt>
    <dgm:pt modelId="{5FD15168-7FD3-43ED-BBD4-CE5159E0EE48}">
      <dgm:prSet/>
      <dgm:spPr/>
      <dgm:t>
        <a:bodyPr/>
        <a:lstStyle/>
        <a:p>
          <a:pPr algn="ctr"/>
          <a:r>
            <a:rPr lang="en-US" dirty="0"/>
            <a:t>Financial constraints</a:t>
          </a:r>
        </a:p>
      </dgm:t>
    </dgm:pt>
    <dgm:pt modelId="{C44FE187-320A-48E4-B863-48D1A9ED368F}" type="parTrans" cxnId="{03075686-6BC0-41D1-B5D6-EA80A0F24B0D}">
      <dgm:prSet/>
      <dgm:spPr/>
      <dgm:t>
        <a:bodyPr/>
        <a:lstStyle/>
        <a:p>
          <a:pPr algn="ctr"/>
          <a:endParaRPr lang="en-US"/>
        </a:p>
      </dgm:t>
    </dgm:pt>
    <dgm:pt modelId="{54579A9D-CA05-4759-95C4-DCB326D88FB2}" type="sibTrans" cxnId="{03075686-6BC0-41D1-B5D6-EA80A0F24B0D}">
      <dgm:prSet/>
      <dgm:spPr/>
      <dgm:t>
        <a:bodyPr/>
        <a:lstStyle/>
        <a:p>
          <a:pPr algn="ctr"/>
          <a:endParaRPr lang="en-US"/>
        </a:p>
      </dgm:t>
    </dgm:pt>
    <dgm:pt modelId="{BA1FDE34-50F3-4503-A61C-7462C5F36C58}">
      <dgm:prSet/>
      <dgm:spPr/>
      <dgm:t>
        <a:bodyPr/>
        <a:lstStyle/>
        <a:p>
          <a:pPr algn="ctr"/>
          <a:r>
            <a:rPr lang="en-US" dirty="0"/>
            <a:t>Micromanagers</a:t>
          </a:r>
        </a:p>
      </dgm:t>
    </dgm:pt>
    <dgm:pt modelId="{5031DA8E-EA88-45D2-9F95-B5B1A9DF9D3B}" type="parTrans" cxnId="{19471509-983F-490D-9D6B-A32DC6D4F5CC}">
      <dgm:prSet/>
      <dgm:spPr/>
      <dgm:t>
        <a:bodyPr/>
        <a:lstStyle/>
        <a:p>
          <a:pPr algn="ctr"/>
          <a:endParaRPr lang="en-US"/>
        </a:p>
      </dgm:t>
    </dgm:pt>
    <dgm:pt modelId="{43EB5F84-1076-4F9E-BBD2-FFE6CB012DD1}" type="sibTrans" cxnId="{19471509-983F-490D-9D6B-A32DC6D4F5CC}">
      <dgm:prSet/>
      <dgm:spPr/>
      <dgm:t>
        <a:bodyPr/>
        <a:lstStyle/>
        <a:p>
          <a:pPr algn="ctr"/>
          <a:endParaRPr lang="en-US"/>
        </a:p>
      </dgm:t>
    </dgm:pt>
    <dgm:pt modelId="{E4341A33-D9BC-490B-AFF9-6C3A63E57FD0}">
      <dgm:prSet/>
      <dgm:spPr/>
      <dgm:t>
        <a:bodyPr/>
        <a:lstStyle/>
        <a:p>
          <a:pPr algn="ctr"/>
          <a:r>
            <a:rPr lang="en-US" dirty="0"/>
            <a:t>Serving/satisfying members</a:t>
          </a:r>
        </a:p>
      </dgm:t>
    </dgm:pt>
    <dgm:pt modelId="{B636820B-BD1B-479E-93BB-3E5208E2B3A2}" type="parTrans" cxnId="{4133BAB6-0C90-4401-BC65-272C48C2C30C}">
      <dgm:prSet/>
      <dgm:spPr/>
      <dgm:t>
        <a:bodyPr/>
        <a:lstStyle/>
        <a:p>
          <a:pPr algn="ctr"/>
          <a:endParaRPr lang="en-US"/>
        </a:p>
      </dgm:t>
    </dgm:pt>
    <dgm:pt modelId="{57F8CC32-9022-424F-87D6-11C83C59A28D}" type="sibTrans" cxnId="{4133BAB6-0C90-4401-BC65-272C48C2C30C}">
      <dgm:prSet/>
      <dgm:spPr/>
      <dgm:t>
        <a:bodyPr/>
        <a:lstStyle/>
        <a:p>
          <a:pPr algn="ctr"/>
          <a:endParaRPr lang="en-US"/>
        </a:p>
      </dgm:t>
    </dgm:pt>
    <dgm:pt modelId="{7CDF683F-088F-457C-9F55-E58FDFB4EB28}">
      <dgm:prSet/>
      <dgm:spPr/>
      <dgm:t>
        <a:bodyPr/>
        <a:lstStyle/>
        <a:p>
          <a:pPr algn="ctr"/>
          <a:r>
            <a:rPr lang="en-US" dirty="0"/>
            <a:t>Staff vs. volunteers</a:t>
          </a:r>
        </a:p>
      </dgm:t>
    </dgm:pt>
    <dgm:pt modelId="{4BB4AB13-CD8E-4642-8A91-104D97927F8F}" type="sibTrans" cxnId="{8E502D3D-B3A2-483F-A73D-AE92BB866794}">
      <dgm:prSet/>
      <dgm:spPr/>
      <dgm:t>
        <a:bodyPr/>
        <a:lstStyle/>
        <a:p>
          <a:pPr algn="ctr"/>
          <a:endParaRPr lang="en-US"/>
        </a:p>
      </dgm:t>
    </dgm:pt>
    <dgm:pt modelId="{07282F67-E351-4582-8008-0259D8A2B363}" type="parTrans" cxnId="{8E502D3D-B3A2-483F-A73D-AE92BB866794}">
      <dgm:prSet/>
      <dgm:spPr/>
      <dgm:t>
        <a:bodyPr/>
        <a:lstStyle/>
        <a:p>
          <a:pPr algn="ctr"/>
          <a:endParaRPr lang="en-US"/>
        </a:p>
      </dgm:t>
    </dgm:pt>
    <dgm:pt modelId="{12156F44-F597-494D-A964-6F84640CAADA}" type="pres">
      <dgm:prSet presAssocID="{A27E1437-5A24-4FD3-BE30-E2C7118916EB}" presName="Name0" presStyleCnt="0">
        <dgm:presLayoutVars>
          <dgm:dir/>
          <dgm:resizeHandles val="exact"/>
        </dgm:presLayoutVars>
      </dgm:prSet>
      <dgm:spPr/>
    </dgm:pt>
    <dgm:pt modelId="{1CBCF7CF-BD80-43D6-86A4-CD59722825D0}" type="pres">
      <dgm:prSet presAssocID="{83349A6A-9DA6-4FDF-A54F-90435A27BB80}" presName="composite" presStyleCnt="0"/>
      <dgm:spPr/>
    </dgm:pt>
    <dgm:pt modelId="{463E0880-39D2-46FE-9EBC-F4FB3D20CF68}" type="pres">
      <dgm:prSet presAssocID="{83349A6A-9DA6-4FDF-A54F-90435A27BB80}" presName="rect1" presStyleLbl="trAlignAcc1" presStyleIdx="0" presStyleCnt="5">
        <dgm:presLayoutVars>
          <dgm:bulletEnabled val="1"/>
        </dgm:presLayoutVars>
      </dgm:prSet>
      <dgm:spPr/>
    </dgm:pt>
    <dgm:pt modelId="{2492323E-20D8-4AEA-A53E-5B1A6990BDF7}" type="pres">
      <dgm:prSet presAssocID="{83349A6A-9DA6-4FDF-A54F-90435A27BB80}" presName="rect2" presStyleLbl="fgImgPlace1" presStyleIdx="0" presStyleCnt="5"/>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t="16667" b="16667"/>
          </a:stretch>
        </a:blipFill>
      </dgm:spPr>
      <dgm:extLst>
        <a:ext uri="{E40237B7-FDA0-4F09-8148-C483321AD2D9}">
          <dgm14:cNvPr xmlns:dgm14="http://schemas.microsoft.com/office/drawing/2010/diagram" id="0" name="" descr="Hand with solid fill"/>
        </a:ext>
      </dgm:extLst>
    </dgm:pt>
    <dgm:pt modelId="{9EB9022D-1E66-4E1E-A08D-26B58FCE9EC9}" type="pres">
      <dgm:prSet presAssocID="{FEECE84A-EB2B-4137-98E8-32955BC09D34}" presName="sibTrans" presStyleCnt="0"/>
      <dgm:spPr/>
    </dgm:pt>
    <dgm:pt modelId="{638F8F32-853D-4C8F-947A-9C12272F6EAF}" type="pres">
      <dgm:prSet presAssocID="{7CDF683F-088F-457C-9F55-E58FDFB4EB28}" presName="composite" presStyleCnt="0"/>
      <dgm:spPr/>
    </dgm:pt>
    <dgm:pt modelId="{55ED1ADC-6FB9-4CB3-ACF6-A8ABB449CF68}" type="pres">
      <dgm:prSet presAssocID="{7CDF683F-088F-457C-9F55-E58FDFB4EB28}" presName="rect1" presStyleLbl="trAlignAcc1" presStyleIdx="1" presStyleCnt="5">
        <dgm:presLayoutVars>
          <dgm:bulletEnabled val="1"/>
        </dgm:presLayoutVars>
      </dgm:prSet>
      <dgm:spPr/>
    </dgm:pt>
    <dgm:pt modelId="{EFECBDB4-4325-4F14-95D9-FC7A5351BF42}" type="pres">
      <dgm:prSet presAssocID="{7CDF683F-088F-457C-9F55-E58FDFB4EB28}" presName="rect2" presStyleLbl="fgImgPlace1" presStyleIdx="1" presStyleCnt="5"/>
      <dgm:spPr>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t="16667" b="16667"/>
          </a:stretch>
        </a:blipFill>
      </dgm:spPr>
      <dgm:extLst>
        <a:ext uri="{E40237B7-FDA0-4F09-8148-C483321AD2D9}">
          <dgm14:cNvPr xmlns:dgm14="http://schemas.microsoft.com/office/drawing/2010/diagram" id="0" name="" descr="Lost with solid fill"/>
        </a:ext>
      </dgm:extLst>
    </dgm:pt>
    <dgm:pt modelId="{5C425CBB-B6AD-4BC1-B44D-972A087EC0D7}" type="pres">
      <dgm:prSet presAssocID="{4BB4AB13-CD8E-4642-8A91-104D97927F8F}" presName="sibTrans" presStyleCnt="0"/>
      <dgm:spPr/>
    </dgm:pt>
    <dgm:pt modelId="{8F033D86-B464-4A74-8A6C-E9BFDF6C4F7B}" type="pres">
      <dgm:prSet presAssocID="{BA1FDE34-50F3-4503-A61C-7462C5F36C58}" presName="composite" presStyleCnt="0"/>
      <dgm:spPr/>
    </dgm:pt>
    <dgm:pt modelId="{F6EFA014-5E25-45B3-B055-82BAC584AF19}" type="pres">
      <dgm:prSet presAssocID="{BA1FDE34-50F3-4503-A61C-7462C5F36C58}" presName="rect1" presStyleLbl="trAlignAcc1" presStyleIdx="2" presStyleCnt="5">
        <dgm:presLayoutVars>
          <dgm:bulletEnabled val="1"/>
        </dgm:presLayoutVars>
      </dgm:prSet>
      <dgm:spPr/>
    </dgm:pt>
    <dgm:pt modelId="{8AAA8200-3574-4FD9-BE53-71E3A199B26B}" type="pres">
      <dgm:prSet presAssocID="{BA1FDE34-50F3-4503-A61C-7462C5F36C58}" presName="rect2" presStyleLbl="fgImgPlace1" presStyleIdx="2" presStyleCnt="5"/>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t="16667" b="16667"/>
          </a:stretch>
        </a:blipFill>
      </dgm:spPr>
      <dgm:extLst>
        <a:ext uri="{E40237B7-FDA0-4F09-8148-C483321AD2D9}">
          <dgm14:cNvPr xmlns:dgm14="http://schemas.microsoft.com/office/drawing/2010/diagram" id="0" name="" descr="Crown with solid fill"/>
        </a:ext>
      </dgm:extLst>
    </dgm:pt>
    <dgm:pt modelId="{746B86F8-6052-44BF-B721-ACC3949B63E7}" type="pres">
      <dgm:prSet presAssocID="{43EB5F84-1076-4F9E-BBD2-FFE6CB012DD1}" presName="sibTrans" presStyleCnt="0"/>
      <dgm:spPr/>
    </dgm:pt>
    <dgm:pt modelId="{3DBA09C8-DAF5-43A4-92CC-E40809959CD1}" type="pres">
      <dgm:prSet presAssocID="{5FD15168-7FD3-43ED-BBD4-CE5159E0EE48}" presName="composite" presStyleCnt="0"/>
      <dgm:spPr/>
    </dgm:pt>
    <dgm:pt modelId="{BEB7C3A1-6750-4C06-9A62-ACE93804D708}" type="pres">
      <dgm:prSet presAssocID="{5FD15168-7FD3-43ED-BBD4-CE5159E0EE48}" presName="rect1" presStyleLbl="trAlignAcc1" presStyleIdx="3" presStyleCnt="5">
        <dgm:presLayoutVars>
          <dgm:bulletEnabled val="1"/>
        </dgm:presLayoutVars>
      </dgm:prSet>
      <dgm:spPr/>
    </dgm:pt>
    <dgm:pt modelId="{978553BF-12A2-4013-A218-7CE08E59E4A2}" type="pres">
      <dgm:prSet presAssocID="{5FD15168-7FD3-43ED-BBD4-CE5159E0EE48}" presName="rect2" presStyleLbl="fgImgPlace1" presStyleIdx="3" presStyleCnt="5"/>
      <dgm:spPr>
        <a:blipFill dpi="0" rotWithShape="1">
          <a:blip xmlns:r="http://schemas.openxmlformats.org/officeDocument/2006/relationships" r:embed="rId7">
            <a:extLst>
              <a:ext uri="{96DAC541-7B7A-43D3-8B79-37D633B846F1}">
                <asvg:svgBlip xmlns:asvg="http://schemas.microsoft.com/office/drawing/2016/SVG/main" r:embed="rId8"/>
              </a:ext>
            </a:extLst>
          </a:blip>
          <a:srcRect/>
          <a:stretch>
            <a:fillRect t="16667" b="16667"/>
          </a:stretch>
        </a:blipFill>
      </dgm:spPr>
      <dgm:extLst>
        <a:ext uri="{E40237B7-FDA0-4F09-8148-C483321AD2D9}">
          <dgm14:cNvPr xmlns:dgm14="http://schemas.microsoft.com/office/drawing/2010/diagram" id="0" name="" descr="Treasure chest with solid fill"/>
        </a:ext>
      </dgm:extLst>
    </dgm:pt>
    <dgm:pt modelId="{56000871-177A-4257-BAC8-3A6B6E82CDEE}" type="pres">
      <dgm:prSet presAssocID="{54579A9D-CA05-4759-95C4-DCB326D88FB2}" presName="sibTrans" presStyleCnt="0"/>
      <dgm:spPr/>
    </dgm:pt>
    <dgm:pt modelId="{C531F9BC-B530-46EB-A783-3C5E924299B6}" type="pres">
      <dgm:prSet presAssocID="{E4341A33-D9BC-490B-AFF9-6C3A63E57FD0}" presName="composite" presStyleCnt="0"/>
      <dgm:spPr/>
    </dgm:pt>
    <dgm:pt modelId="{7AEFF34C-8399-4E48-99CC-7170C2FA2DB1}" type="pres">
      <dgm:prSet presAssocID="{E4341A33-D9BC-490B-AFF9-6C3A63E57FD0}" presName="rect1" presStyleLbl="trAlignAcc1" presStyleIdx="4" presStyleCnt="5">
        <dgm:presLayoutVars>
          <dgm:bulletEnabled val="1"/>
        </dgm:presLayoutVars>
      </dgm:prSet>
      <dgm:spPr/>
    </dgm:pt>
    <dgm:pt modelId="{CE0E1012-D3A9-4DE2-8FF4-5C54BE6B6307}" type="pres">
      <dgm:prSet presAssocID="{E4341A33-D9BC-490B-AFF9-6C3A63E57FD0}" presName="rect2" presStyleLbl="fgImgPlace1" presStyleIdx="4" presStyleCnt="5"/>
      <dgm:spPr>
        <a:blipFill dpi="0" rotWithShape="1">
          <a:blip xmlns:r="http://schemas.openxmlformats.org/officeDocument/2006/relationships" r:embed="rId9">
            <a:extLst>
              <a:ext uri="{96DAC541-7B7A-43D3-8B79-37D633B846F1}">
                <asvg:svgBlip xmlns:asvg="http://schemas.microsoft.com/office/drawing/2016/SVG/main" r:embed="rId10"/>
              </a:ext>
            </a:extLst>
          </a:blip>
          <a:srcRect/>
          <a:stretch>
            <a:fillRect t="16667" b="16667"/>
          </a:stretch>
        </a:blipFill>
      </dgm:spPr>
      <dgm:extLst>
        <a:ext uri="{E40237B7-FDA0-4F09-8148-C483321AD2D9}">
          <dgm14:cNvPr xmlns:dgm14="http://schemas.microsoft.com/office/drawing/2010/diagram" id="0" name="" descr="Group of people with solid fill"/>
        </a:ext>
      </dgm:extLst>
    </dgm:pt>
  </dgm:ptLst>
  <dgm:cxnLst>
    <dgm:cxn modelId="{19471509-983F-490D-9D6B-A32DC6D4F5CC}" srcId="{A27E1437-5A24-4FD3-BE30-E2C7118916EB}" destId="{BA1FDE34-50F3-4503-A61C-7462C5F36C58}" srcOrd="2" destOrd="0" parTransId="{5031DA8E-EA88-45D2-9F95-B5B1A9DF9D3B}" sibTransId="{43EB5F84-1076-4F9E-BBD2-FFE6CB012DD1}"/>
    <dgm:cxn modelId="{8E502D3D-B3A2-483F-A73D-AE92BB866794}" srcId="{A27E1437-5A24-4FD3-BE30-E2C7118916EB}" destId="{7CDF683F-088F-457C-9F55-E58FDFB4EB28}" srcOrd="1" destOrd="0" parTransId="{07282F67-E351-4582-8008-0259D8A2B363}" sibTransId="{4BB4AB13-CD8E-4642-8A91-104D97927F8F}"/>
    <dgm:cxn modelId="{73170548-045D-42F0-91BC-A1096D6FFC03}" type="presOf" srcId="{A27E1437-5A24-4FD3-BE30-E2C7118916EB}" destId="{12156F44-F597-494D-A964-6F84640CAADA}" srcOrd="0" destOrd="0" presId="urn:microsoft.com/office/officeart/2008/layout/PictureStrips"/>
    <dgm:cxn modelId="{F8923652-32CA-434E-AFE1-21EC22DC95DB}" type="presOf" srcId="{83349A6A-9DA6-4FDF-A54F-90435A27BB80}" destId="{463E0880-39D2-46FE-9EBC-F4FB3D20CF68}" srcOrd="0" destOrd="0" presId="urn:microsoft.com/office/officeart/2008/layout/PictureStrips"/>
    <dgm:cxn modelId="{5E92C37D-24EC-4328-977D-9D5E54B3BC22}" type="presOf" srcId="{7CDF683F-088F-457C-9F55-E58FDFB4EB28}" destId="{55ED1ADC-6FB9-4CB3-ACF6-A8ABB449CF68}" srcOrd="0" destOrd="0" presId="urn:microsoft.com/office/officeart/2008/layout/PictureStrips"/>
    <dgm:cxn modelId="{B58E8381-6B38-411B-BC56-8DA9C0A42505}" srcId="{A27E1437-5A24-4FD3-BE30-E2C7118916EB}" destId="{83349A6A-9DA6-4FDF-A54F-90435A27BB80}" srcOrd="0" destOrd="0" parTransId="{8DE44A8C-76C9-428E-9AEB-0526BBFD05BA}" sibTransId="{FEECE84A-EB2B-4137-98E8-32955BC09D34}"/>
    <dgm:cxn modelId="{94548385-9146-4647-9F7B-0CE267A17F07}" type="presOf" srcId="{E4341A33-D9BC-490B-AFF9-6C3A63E57FD0}" destId="{7AEFF34C-8399-4E48-99CC-7170C2FA2DB1}" srcOrd="0" destOrd="0" presId="urn:microsoft.com/office/officeart/2008/layout/PictureStrips"/>
    <dgm:cxn modelId="{03075686-6BC0-41D1-B5D6-EA80A0F24B0D}" srcId="{A27E1437-5A24-4FD3-BE30-E2C7118916EB}" destId="{5FD15168-7FD3-43ED-BBD4-CE5159E0EE48}" srcOrd="3" destOrd="0" parTransId="{C44FE187-320A-48E4-B863-48D1A9ED368F}" sibTransId="{54579A9D-CA05-4759-95C4-DCB326D88FB2}"/>
    <dgm:cxn modelId="{017535B1-4B1F-40DF-BCB9-10681A17BF0D}" type="presOf" srcId="{5FD15168-7FD3-43ED-BBD4-CE5159E0EE48}" destId="{BEB7C3A1-6750-4C06-9A62-ACE93804D708}" srcOrd="0" destOrd="0" presId="urn:microsoft.com/office/officeart/2008/layout/PictureStrips"/>
    <dgm:cxn modelId="{4133BAB6-0C90-4401-BC65-272C48C2C30C}" srcId="{A27E1437-5A24-4FD3-BE30-E2C7118916EB}" destId="{E4341A33-D9BC-490B-AFF9-6C3A63E57FD0}" srcOrd="4" destOrd="0" parTransId="{B636820B-BD1B-479E-93BB-3E5208E2B3A2}" sibTransId="{57F8CC32-9022-424F-87D6-11C83C59A28D}"/>
    <dgm:cxn modelId="{A9C858D7-0F6B-4132-995B-107FE5DCB3A2}" type="presOf" srcId="{BA1FDE34-50F3-4503-A61C-7462C5F36C58}" destId="{F6EFA014-5E25-45B3-B055-82BAC584AF19}" srcOrd="0" destOrd="0" presId="urn:microsoft.com/office/officeart/2008/layout/PictureStrips"/>
    <dgm:cxn modelId="{D3A348D7-9183-4F73-B017-D365FE6F6729}" type="presParOf" srcId="{12156F44-F597-494D-A964-6F84640CAADA}" destId="{1CBCF7CF-BD80-43D6-86A4-CD59722825D0}" srcOrd="0" destOrd="0" presId="urn:microsoft.com/office/officeart/2008/layout/PictureStrips"/>
    <dgm:cxn modelId="{CBF9D3FE-8F34-4E7F-AEAD-B7D488687432}" type="presParOf" srcId="{1CBCF7CF-BD80-43D6-86A4-CD59722825D0}" destId="{463E0880-39D2-46FE-9EBC-F4FB3D20CF68}" srcOrd="0" destOrd="0" presId="urn:microsoft.com/office/officeart/2008/layout/PictureStrips"/>
    <dgm:cxn modelId="{76BDE4E0-ABAC-4712-9DD7-7F4C7D3726F4}" type="presParOf" srcId="{1CBCF7CF-BD80-43D6-86A4-CD59722825D0}" destId="{2492323E-20D8-4AEA-A53E-5B1A6990BDF7}" srcOrd="1" destOrd="0" presId="urn:microsoft.com/office/officeart/2008/layout/PictureStrips"/>
    <dgm:cxn modelId="{DE1F09AA-35C5-44ED-B2D8-0220DFD2A67F}" type="presParOf" srcId="{12156F44-F597-494D-A964-6F84640CAADA}" destId="{9EB9022D-1E66-4E1E-A08D-26B58FCE9EC9}" srcOrd="1" destOrd="0" presId="urn:microsoft.com/office/officeart/2008/layout/PictureStrips"/>
    <dgm:cxn modelId="{B1AB89FE-EE7F-463B-9156-3035F4A1A872}" type="presParOf" srcId="{12156F44-F597-494D-A964-6F84640CAADA}" destId="{638F8F32-853D-4C8F-947A-9C12272F6EAF}" srcOrd="2" destOrd="0" presId="urn:microsoft.com/office/officeart/2008/layout/PictureStrips"/>
    <dgm:cxn modelId="{84026423-AF76-4776-B973-4E834AFB1498}" type="presParOf" srcId="{638F8F32-853D-4C8F-947A-9C12272F6EAF}" destId="{55ED1ADC-6FB9-4CB3-ACF6-A8ABB449CF68}" srcOrd="0" destOrd="0" presId="urn:microsoft.com/office/officeart/2008/layout/PictureStrips"/>
    <dgm:cxn modelId="{BB173F21-5D6E-4D33-BE8A-B21F23A8E07D}" type="presParOf" srcId="{638F8F32-853D-4C8F-947A-9C12272F6EAF}" destId="{EFECBDB4-4325-4F14-95D9-FC7A5351BF42}" srcOrd="1" destOrd="0" presId="urn:microsoft.com/office/officeart/2008/layout/PictureStrips"/>
    <dgm:cxn modelId="{41CF85A8-1DC3-48F9-A3A6-28D2B2708074}" type="presParOf" srcId="{12156F44-F597-494D-A964-6F84640CAADA}" destId="{5C425CBB-B6AD-4BC1-B44D-972A087EC0D7}" srcOrd="3" destOrd="0" presId="urn:microsoft.com/office/officeart/2008/layout/PictureStrips"/>
    <dgm:cxn modelId="{F07C2092-D182-4FB3-8195-519D13D5D9F3}" type="presParOf" srcId="{12156F44-F597-494D-A964-6F84640CAADA}" destId="{8F033D86-B464-4A74-8A6C-E9BFDF6C4F7B}" srcOrd="4" destOrd="0" presId="urn:microsoft.com/office/officeart/2008/layout/PictureStrips"/>
    <dgm:cxn modelId="{3FF34F96-67C2-4BBB-93D3-AE0349ECEFD3}" type="presParOf" srcId="{8F033D86-B464-4A74-8A6C-E9BFDF6C4F7B}" destId="{F6EFA014-5E25-45B3-B055-82BAC584AF19}" srcOrd="0" destOrd="0" presId="urn:microsoft.com/office/officeart/2008/layout/PictureStrips"/>
    <dgm:cxn modelId="{6ED470C6-015A-4383-979E-4C424A9C6FF5}" type="presParOf" srcId="{8F033D86-B464-4A74-8A6C-E9BFDF6C4F7B}" destId="{8AAA8200-3574-4FD9-BE53-71E3A199B26B}" srcOrd="1" destOrd="0" presId="urn:microsoft.com/office/officeart/2008/layout/PictureStrips"/>
    <dgm:cxn modelId="{F530A8F4-62B7-4011-9141-B7D329AE64E4}" type="presParOf" srcId="{12156F44-F597-494D-A964-6F84640CAADA}" destId="{746B86F8-6052-44BF-B721-ACC3949B63E7}" srcOrd="5" destOrd="0" presId="urn:microsoft.com/office/officeart/2008/layout/PictureStrips"/>
    <dgm:cxn modelId="{FF1BB8D3-5C0E-466D-B2B8-F462E6CD89FE}" type="presParOf" srcId="{12156F44-F597-494D-A964-6F84640CAADA}" destId="{3DBA09C8-DAF5-43A4-92CC-E40809959CD1}" srcOrd="6" destOrd="0" presId="urn:microsoft.com/office/officeart/2008/layout/PictureStrips"/>
    <dgm:cxn modelId="{B9CD0044-AF51-4B9D-9795-A0CA2418FC1E}" type="presParOf" srcId="{3DBA09C8-DAF5-43A4-92CC-E40809959CD1}" destId="{BEB7C3A1-6750-4C06-9A62-ACE93804D708}" srcOrd="0" destOrd="0" presId="urn:microsoft.com/office/officeart/2008/layout/PictureStrips"/>
    <dgm:cxn modelId="{83054BB2-A89D-49C5-ACA0-8E6E7756B43D}" type="presParOf" srcId="{3DBA09C8-DAF5-43A4-92CC-E40809959CD1}" destId="{978553BF-12A2-4013-A218-7CE08E59E4A2}" srcOrd="1" destOrd="0" presId="urn:microsoft.com/office/officeart/2008/layout/PictureStrips"/>
    <dgm:cxn modelId="{E6C3811B-1222-4DF9-8D96-D3B2326972D1}" type="presParOf" srcId="{12156F44-F597-494D-A964-6F84640CAADA}" destId="{56000871-177A-4257-BAC8-3A6B6E82CDEE}" srcOrd="7" destOrd="0" presId="urn:microsoft.com/office/officeart/2008/layout/PictureStrips"/>
    <dgm:cxn modelId="{66ACB477-5850-4F29-905D-33413F063405}" type="presParOf" srcId="{12156F44-F597-494D-A964-6F84640CAADA}" destId="{C531F9BC-B530-46EB-A783-3C5E924299B6}" srcOrd="8" destOrd="0" presId="urn:microsoft.com/office/officeart/2008/layout/PictureStrips"/>
    <dgm:cxn modelId="{EB461704-DD46-402B-8F89-7449C2B8915A}" type="presParOf" srcId="{C531F9BC-B530-46EB-A783-3C5E924299B6}" destId="{7AEFF34C-8399-4E48-99CC-7170C2FA2DB1}" srcOrd="0" destOrd="0" presId="urn:microsoft.com/office/officeart/2008/layout/PictureStrips"/>
    <dgm:cxn modelId="{B4E5CA3D-5034-483A-89D3-0E219592092F}" type="presParOf" srcId="{C531F9BC-B530-46EB-A783-3C5E924299B6}" destId="{CE0E1012-D3A9-4DE2-8FF4-5C54BE6B630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A0B08E-26AF-458A-8C3B-A3999FFB750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9F08757-C75F-4688-8EEE-B36BB1CBBBCA}">
      <dgm:prSet custT="1"/>
      <dgm:spPr/>
      <dgm:t>
        <a:bodyPr/>
        <a:lstStyle/>
        <a:p>
          <a:r>
            <a:rPr lang="en-US" sz="1600" b="0" dirty="0"/>
            <a:t>Consider venue</a:t>
          </a:r>
          <a:endParaRPr lang="en-US" sz="1600" dirty="0"/>
        </a:p>
      </dgm:t>
    </dgm:pt>
    <dgm:pt modelId="{1A17DE61-9CC1-41AE-A9F8-71BE5B864EAD}" type="parTrans" cxnId="{FE87A926-1C2E-48C6-829B-891BA4FEC196}">
      <dgm:prSet/>
      <dgm:spPr/>
      <dgm:t>
        <a:bodyPr/>
        <a:lstStyle/>
        <a:p>
          <a:endParaRPr lang="en-US" sz="2800"/>
        </a:p>
      </dgm:t>
    </dgm:pt>
    <dgm:pt modelId="{64330031-C698-4A2E-A390-EEA65B3122C3}" type="sibTrans" cxnId="{FE87A926-1C2E-48C6-829B-891BA4FEC196}">
      <dgm:prSet/>
      <dgm:spPr/>
      <dgm:t>
        <a:bodyPr/>
        <a:lstStyle/>
        <a:p>
          <a:endParaRPr lang="en-US" sz="2800"/>
        </a:p>
      </dgm:t>
    </dgm:pt>
    <dgm:pt modelId="{42717135-0EB7-4B91-BD15-CB99B3336FB1}">
      <dgm:prSet custT="1"/>
      <dgm:spPr/>
      <dgm:t>
        <a:bodyPr/>
        <a:lstStyle/>
        <a:p>
          <a:r>
            <a:rPr lang="en-US" sz="1600" dirty="0"/>
            <a:t>Avoid practice offices especially during business hours</a:t>
          </a:r>
        </a:p>
      </dgm:t>
    </dgm:pt>
    <dgm:pt modelId="{06783D4A-1422-49F2-972C-8FEDFEEAC289}" type="parTrans" cxnId="{92A4C922-9D76-4D98-BBAA-CBD39109A595}">
      <dgm:prSet/>
      <dgm:spPr/>
      <dgm:t>
        <a:bodyPr/>
        <a:lstStyle/>
        <a:p>
          <a:endParaRPr lang="en-US" sz="2800"/>
        </a:p>
      </dgm:t>
    </dgm:pt>
    <dgm:pt modelId="{36187BAA-305C-4F4F-8AB2-5BE4D105BFDC}" type="sibTrans" cxnId="{92A4C922-9D76-4D98-BBAA-CBD39109A595}">
      <dgm:prSet/>
      <dgm:spPr/>
      <dgm:t>
        <a:bodyPr/>
        <a:lstStyle/>
        <a:p>
          <a:endParaRPr lang="en-US" sz="2800"/>
        </a:p>
      </dgm:t>
    </dgm:pt>
    <dgm:pt modelId="{C380A5F2-6C92-4EDF-BBDF-EF15D5E3956A}">
      <dgm:prSet custT="1"/>
      <dgm:spPr/>
      <dgm:t>
        <a:bodyPr/>
        <a:lstStyle/>
        <a:p>
          <a:r>
            <a:rPr lang="en-US" sz="1600" dirty="0"/>
            <a:t>Formal, casual, getaway</a:t>
          </a:r>
        </a:p>
      </dgm:t>
    </dgm:pt>
    <dgm:pt modelId="{B1907DBC-A9D7-444E-8613-E2D85BBEE5D3}" type="parTrans" cxnId="{D5539E53-9D6A-4AB3-B628-ABA2FAA11AA9}">
      <dgm:prSet/>
      <dgm:spPr/>
      <dgm:t>
        <a:bodyPr/>
        <a:lstStyle/>
        <a:p>
          <a:endParaRPr lang="en-US" sz="2800"/>
        </a:p>
      </dgm:t>
    </dgm:pt>
    <dgm:pt modelId="{6AF531A0-A809-4C76-9AF6-0EB4A42D7E29}" type="sibTrans" cxnId="{D5539E53-9D6A-4AB3-B628-ABA2FAA11AA9}">
      <dgm:prSet/>
      <dgm:spPr/>
      <dgm:t>
        <a:bodyPr/>
        <a:lstStyle/>
        <a:p>
          <a:endParaRPr lang="en-US" sz="2800"/>
        </a:p>
      </dgm:t>
    </dgm:pt>
    <dgm:pt modelId="{AE1E3FE1-14DE-45C0-B2A0-4E2909CF4672}">
      <dgm:prSet custT="1"/>
      <dgm:spPr/>
      <dgm:t>
        <a:bodyPr/>
        <a:lstStyle/>
        <a:p>
          <a:r>
            <a:rPr lang="en-US" sz="1600" b="0" dirty="0"/>
            <a:t>Consider layout</a:t>
          </a:r>
          <a:endParaRPr lang="en-US" sz="1600" dirty="0"/>
        </a:p>
      </dgm:t>
    </dgm:pt>
    <dgm:pt modelId="{F796D58C-B319-4F47-B37C-5B3869A606AF}" type="parTrans" cxnId="{406C6A85-615F-4F1D-9FC9-315B49764B17}">
      <dgm:prSet/>
      <dgm:spPr/>
      <dgm:t>
        <a:bodyPr/>
        <a:lstStyle/>
        <a:p>
          <a:endParaRPr lang="en-US" sz="2800"/>
        </a:p>
      </dgm:t>
    </dgm:pt>
    <dgm:pt modelId="{6724978A-4710-4C59-9526-3938EF9E52BD}" type="sibTrans" cxnId="{406C6A85-615F-4F1D-9FC9-315B49764B17}">
      <dgm:prSet/>
      <dgm:spPr/>
      <dgm:t>
        <a:bodyPr/>
        <a:lstStyle/>
        <a:p>
          <a:endParaRPr lang="en-US" sz="2800"/>
        </a:p>
      </dgm:t>
    </dgm:pt>
    <dgm:pt modelId="{F2942B53-8E17-4ECD-AC83-92C3978F3B67}">
      <dgm:prSet custT="1"/>
      <dgm:spPr/>
      <dgm:t>
        <a:bodyPr/>
        <a:lstStyle/>
        <a:p>
          <a:r>
            <a:rPr lang="en-US" sz="1600" dirty="0"/>
            <a:t>Encourage conversation</a:t>
          </a:r>
        </a:p>
      </dgm:t>
    </dgm:pt>
    <dgm:pt modelId="{6C931BC7-E781-48E7-A70F-B771383A834A}" type="parTrans" cxnId="{8CABBBBE-C21B-49E7-A511-DAF08E9F4DC8}">
      <dgm:prSet/>
      <dgm:spPr/>
      <dgm:t>
        <a:bodyPr/>
        <a:lstStyle/>
        <a:p>
          <a:endParaRPr lang="en-US" sz="2800"/>
        </a:p>
      </dgm:t>
    </dgm:pt>
    <dgm:pt modelId="{817711A2-59FC-455D-AA36-80B67F91562C}" type="sibTrans" cxnId="{8CABBBBE-C21B-49E7-A511-DAF08E9F4DC8}">
      <dgm:prSet/>
      <dgm:spPr/>
      <dgm:t>
        <a:bodyPr/>
        <a:lstStyle/>
        <a:p>
          <a:endParaRPr lang="en-US" sz="2800"/>
        </a:p>
      </dgm:t>
    </dgm:pt>
    <dgm:pt modelId="{609ECB92-0A56-4365-8658-8D0915C6516D}">
      <dgm:prSet custT="1"/>
      <dgm:spPr/>
      <dgm:t>
        <a:bodyPr/>
        <a:lstStyle/>
        <a:p>
          <a:r>
            <a:rPr lang="en-US" sz="1600" dirty="0"/>
            <a:t>Facilitate eye to eye contact</a:t>
          </a:r>
        </a:p>
      </dgm:t>
    </dgm:pt>
    <dgm:pt modelId="{89760778-09C6-4D3C-83A1-3356B42A0BE9}" type="parTrans" cxnId="{759D246D-6BBA-4EEE-823A-4ABB3EF61CBA}">
      <dgm:prSet/>
      <dgm:spPr/>
      <dgm:t>
        <a:bodyPr/>
        <a:lstStyle/>
        <a:p>
          <a:endParaRPr lang="en-US" sz="2800"/>
        </a:p>
      </dgm:t>
    </dgm:pt>
    <dgm:pt modelId="{E9EB4995-1C98-4D9E-A969-19B849192E11}" type="sibTrans" cxnId="{759D246D-6BBA-4EEE-823A-4ABB3EF61CBA}">
      <dgm:prSet/>
      <dgm:spPr/>
      <dgm:t>
        <a:bodyPr/>
        <a:lstStyle/>
        <a:p>
          <a:endParaRPr lang="en-US" sz="2800"/>
        </a:p>
      </dgm:t>
    </dgm:pt>
    <dgm:pt modelId="{C697C13A-46D5-4CED-B29A-1B5FEE058E83}">
      <dgm:prSet custT="1"/>
      <dgm:spPr/>
      <dgm:t>
        <a:bodyPr/>
        <a:lstStyle/>
        <a:p>
          <a:r>
            <a:rPr lang="en-US" sz="1600" b="0" dirty="0"/>
            <a:t>Consider tone</a:t>
          </a:r>
          <a:endParaRPr lang="en-US" sz="1600" dirty="0"/>
        </a:p>
      </dgm:t>
    </dgm:pt>
    <dgm:pt modelId="{B8C3EA32-1F6A-49B1-9F8F-F0873DE766C5}" type="parTrans" cxnId="{78A9144F-FBCA-4262-BAF7-491DD3F064EB}">
      <dgm:prSet/>
      <dgm:spPr/>
      <dgm:t>
        <a:bodyPr/>
        <a:lstStyle/>
        <a:p>
          <a:endParaRPr lang="en-US" sz="2800"/>
        </a:p>
      </dgm:t>
    </dgm:pt>
    <dgm:pt modelId="{106385FB-4A37-4F49-91F9-3C2D23A9CFB9}" type="sibTrans" cxnId="{78A9144F-FBCA-4262-BAF7-491DD3F064EB}">
      <dgm:prSet/>
      <dgm:spPr/>
      <dgm:t>
        <a:bodyPr/>
        <a:lstStyle/>
        <a:p>
          <a:endParaRPr lang="en-US" sz="2800"/>
        </a:p>
      </dgm:t>
    </dgm:pt>
    <dgm:pt modelId="{ADEFEDCB-B602-4548-BA89-8A6A118669B0}">
      <dgm:prSet custT="1"/>
      <dgm:spPr/>
      <dgm:t>
        <a:bodyPr/>
        <a:lstStyle/>
        <a:p>
          <a:r>
            <a:rPr lang="en-US" sz="1600" dirty="0"/>
            <a:t>Day trip or overnight</a:t>
          </a:r>
        </a:p>
      </dgm:t>
    </dgm:pt>
    <dgm:pt modelId="{6FDFB8EB-DE58-46D8-B8E8-FD5E1FA14B21}" type="parTrans" cxnId="{CAFF20FE-FF57-44D8-B742-6ECE5130407B}">
      <dgm:prSet/>
      <dgm:spPr/>
      <dgm:t>
        <a:bodyPr/>
        <a:lstStyle/>
        <a:p>
          <a:endParaRPr lang="en-US" sz="2800"/>
        </a:p>
      </dgm:t>
    </dgm:pt>
    <dgm:pt modelId="{A73D334E-7CDD-47EB-96E2-FFFD9EF2BB5E}" type="sibTrans" cxnId="{CAFF20FE-FF57-44D8-B742-6ECE5130407B}">
      <dgm:prSet/>
      <dgm:spPr/>
      <dgm:t>
        <a:bodyPr/>
        <a:lstStyle/>
        <a:p>
          <a:endParaRPr lang="en-US" sz="2800"/>
        </a:p>
      </dgm:t>
    </dgm:pt>
    <dgm:pt modelId="{CF668396-8968-4550-81E9-5F6F88841CD8}">
      <dgm:prSet custT="1"/>
      <dgm:spPr/>
      <dgm:t>
        <a:bodyPr/>
        <a:lstStyle/>
        <a:p>
          <a:r>
            <a:rPr lang="en-US" sz="1600" dirty="0"/>
            <a:t>Spouses or significant others</a:t>
          </a:r>
        </a:p>
      </dgm:t>
    </dgm:pt>
    <dgm:pt modelId="{64437AAB-E749-4550-91BB-1E791F6FF420}" type="parTrans" cxnId="{9A1821F5-5175-41A4-A629-50C2E88513D9}">
      <dgm:prSet/>
      <dgm:spPr/>
      <dgm:t>
        <a:bodyPr/>
        <a:lstStyle/>
        <a:p>
          <a:endParaRPr lang="en-US" sz="2800"/>
        </a:p>
      </dgm:t>
    </dgm:pt>
    <dgm:pt modelId="{59C1A2D7-C4FD-479F-B10C-3AC6D93F89B2}" type="sibTrans" cxnId="{9A1821F5-5175-41A4-A629-50C2E88513D9}">
      <dgm:prSet/>
      <dgm:spPr/>
      <dgm:t>
        <a:bodyPr/>
        <a:lstStyle/>
        <a:p>
          <a:endParaRPr lang="en-US" sz="2800"/>
        </a:p>
      </dgm:t>
    </dgm:pt>
    <dgm:pt modelId="{202A986E-600C-4E1F-9AA1-426790C0D994}">
      <dgm:prSet custT="1"/>
      <dgm:spPr/>
      <dgm:t>
        <a:bodyPr/>
        <a:lstStyle/>
        <a:p>
          <a:r>
            <a:rPr lang="en-US" sz="1600" b="0" dirty="0"/>
            <a:t>No alcohol during day</a:t>
          </a:r>
          <a:endParaRPr lang="en-US" sz="1600" dirty="0"/>
        </a:p>
      </dgm:t>
    </dgm:pt>
    <dgm:pt modelId="{98390ACE-A10E-4E87-AD79-346F08E2FCD8}" type="parTrans" cxnId="{145C74DF-3682-4E05-BB54-4948C0CDDDA9}">
      <dgm:prSet/>
      <dgm:spPr/>
      <dgm:t>
        <a:bodyPr/>
        <a:lstStyle/>
        <a:p>
          <a:endParaRPr lang="en-US" sz="2800"/>
        </a:p>
      </dgm:t>
    </dgm:pt>
    <dgm:pt modelId="{842E60B4-ED2C-49DE-8106-BB971783B73E}" type="sibTrans" cxnId="{145C74DF-3682-4E05-BB54-4948C0CDDDA9}">
      <dgm:prSet/>
      <dgm:spPr/>
      <dgm:t>
        <a:bodyPr/>
        <a:lstStyle/>
        <a:p>
          <a:endParaRPr lang="en-US" sz="2800"/>
        </a:p>
      </dgm:t>
    </dgm:pt>
    <dgm:pt modelId="{CB93011C-6204-4312-B919-DF52B3F1D6E7}" type="pres">
      <dgm:prSet presAssocID="{6BA0B08E-26AF-458A-8C3B-A3999FFB7501}" presName="linear" presStyleCnt="0">
        <dgm:presLayoutVars>
          <dgm:dir/>
          <dgm:animLvl val="lvl"/>
          <dgm:resizeHandles val="exact"/>
        </dgm:presLayoutVars>
      </dgm:prSet>
      <dgm:spPr/>
    </dgm:pt>
    <dgm:pt modelId="{679573BD-CC49-4E2E-A9DC-4D17A9C51C75}" type="pres">
      <dgm:prSet presAssocID="{F9F08757-C75F-4688-8EEE-B36BB1CBBBCA}" presName="parentLin" presStyleCnt="0"/>
      <dgm:spPr/>
    </dgm:pt>
    <dgm:pt modelId="{F5E1351C-76E5-4EAE-A12F-D5EAFA1558AC}" type="pres">
      <dgm:prSet presAssocID="{F9F08757-C75F-4688-8EEE-B36BB1CBBBCA}" presName="parentLeftMargin" presStyleLbl="node1" presStyleIdx="0" presStyleCnt="4"/>
      <dgm:spPr/>
    </dgm:pt>
    <dgm:pt modelId="{7BA623FE-C781-46E1-95E4-67EA75241A1B}" type="pres">
      <dgm:prSet presAssocID="{F9F08757-C75F-4688-8EEE-B36BB1CBBBCA}" presName="parentText" presStyleLbl="node1" presStyleIdx="0" presStyleCnt="4">
        <dgm:presLayoutVars>
          <dgm:chMax val="0"/>
          <dgm:bulletEnabled val="1"/>
        </dgm:presLayoutVars>
      </dgm:prSet>
      <dgm:spPr/>
    </dgm:pt>
    <dgm:pt modelId="{2F4EF02C-79F3-409C-954F-691DF7F7B604}" type="pres">
      <dgm:prSet presAssocID="{F9F08757-C75F-4688-8EEE-B36BB1CBBBCA}" presName="negativeSpace" presStyleCnt="0"/>
      <dgm:spPr/>
    </dgm:pt>
    <dgm:pt modelId="{D42D2091-1768-4D8C-BBC1-3555234A0841}" type="pres">
      <dgm:prSet presAssocID="{F9F08757-C75F-4688-8EEE-B36BB1CBBBCA}" presName="childText" presStyleLbl="conFgAcc1" presStyleIdx="0" presStyleCnt="4">
        <dgm:presLayoutVars>
          <dgm:bulletEnabled val="1"/>
        </dgm:presLayoutVars>
      </dgm:prSet>
      <dgm:spPr/>
    </dgm:pt>
    <dgm:pt modelId="{585EFCF2-A2B3-401A-91EE-D965E45F357B}" type="pres">
      <dgm:prSet presAssocID="{64330031-C698-4A2E-A390-EEA65B3122C3}" presName="spaceBetweenRectangles" presStyleCnt="0"/>
      <dgm:spPr/>
    </dgm:pt>
    <dgm:pt modelId="{482F3636-DF21-4DAC-964E-D500CC55AF0D}" type="pres">
      <dgm:prSet presAssocID="{AE1E3FE1-14DE-45C0-B2A0-4E2909CF4672}" presName="parentLin" presStyleCnt="0"/>
      <dgm:spPr/>
    </dgm:pt>
    <dgm:pt modelId="{F6061F55-1EAD-47CF-8224-AEF48F0ED0EF}" type="pres">
      <dgm:prSet presAssocID="{AE1E3FE1-14DE-45C0-B2A0-4E2909CF4672}" presName="parentLeftMargin" presStyleLbl="node1" presStyleIdx="0" presStyleCnt="4"/>
      <dgm:spPr/>
    </dgm:pt>
    <dgm:pt modelId="{BB0E158E-4A81-4A3F-8BD6-A1213CA541DB}" type="pres">
      <dgm:prSet presAssocID="{AE1E3FE1-14DE-45C0-B2A0-4E2909CF4672}" presName="parentText" presStyleLbl="node1" presStyleIdx="1" presStyleCnt="4">
        <dgm:presLayoutVars>
          <dgm:chMax val="0"/>
          <dgm:bulletEnabled val="1"/>
        </dgm:presLayoutVars>
      </dgm:prSet>
      <dgm:spPr/>
    </dgm:pt>
    <dgm:pt modelId="{6580C6B8-7E1C-4E2A-A58E-01C007934838}" type="pres">
      <dgm:prSet presAssocID="{AE1E3FE1-14DE-45C0-B2A0-4E2909CF4672}" presName="negativeSpace" presStyleCnt="0"/>
      <dgm:spPr/>
    </dgm:pt>
    <dgm:pt modelId="{F1325362-34E8-43D2-AAB2-CB4C28B64C60}" type="pres">
      <dgm:prSet presAssocID="{AE1E3FE1-14DE-45C0-B2A0-4E2909CF4672}" presName="childText" presStyleLbl="conFgAcc1" presStyleIdx="1" presStyleCnt="4">
        <dgm:presLayoutVars>
          <dgm:bulletEnabled val="1"/>
        </dgm:presLayoutVars>
      </dgm:prSet>
      <dgm:spPr/>
    </dgm:pt>
    <dgm:pt modelId="{22EF7870-B39F-40AD-B74E-BFC6ADB34BD8}" type="pres">
      <dgm:prSet presAssocID="{6724978A-4710-4C59-9526-3938EF9E52BD}" presName="spaceBetweenRectangles" presStyleCnt="0"/>
      <dgm:spPr/>
    </dgm:pt>
    <dgm:pt modelId="{B6458D7C-D72A-4250-86AF-8D4A2A2DEB11}" type="pres">
      <dgm:prSet presAssocID="{C697C13A-46D5-4CED-B29A-1B5FEE058E83}" presName="parentLin" presStyleCnt="0"/>
      <dgm:spPr/>
    </dgm:pt>
    <dgm:pt modelId="{58F968C9-0B1E-4348-A12D-CF02A2D1C894}" type="pres">
      <dgm:prSet presAssocID="{C697C13A-46D5-4CED-B29A-1B5FEE058E83}" presName="parentLeftMargin" presStyleLbl="node1" presStyleIdx="1" presStyleCnt="4"/>
      <dgm:spPr/>
    </dgm:pt>
    <dgm:pt modelId="{29AC41DB-7084-4AA6-B7FB-4FE7D42A80BA}" type="pres">
      <dgm:prSet presAssocID="{C697C13A-46D5-4CED-B29A-1B5FEE058E83}" presName="parentText" presStyleLbl="node1" presStyleIdx="2" presStyleCnt="4">
        <dgm:presLayoutVars>
          <dgm:chMax val="0"/>
          <dgm:bulletEnabled val="1"/>
        </dgm:presLayoutVars>
      </dgm:prSet>
      <dgm:spPr/>
    </dgm:pt>
    <dgm:pt modelId="{A40CD41F-7343-4CAB-AFF5-81D627D53604}" type="pres">
      <dgm:prSet presAssocID="{C697C13A-46D5-4CED-B29A-1B5FEE058E83}" presName="negativeSpace" presStyleCnt="0"/>
      <dgm:spPr/>
    </dgm:pt>
    <dgm:pt modelId="{734898A4-5919-4BB2-87DE-94861D869ED0}" type="pres">
      <dgm:prSet presAssocID="{C697C13A-46D5-4CED-B29A-1B5FEE058E83}" presName="childText" presStyleLbl="conFgAcc1" presStyleIdx="2" presStyleCnt="4">
        <dgm:presLayoutVars>
          <dgm:bulletEnabled val="1"/>
        </dgm:presLayoutVars>
      </dgm:prSet>
      <dgm:spPr/>
    </dgm:pt>
    <dgm:pt modelId="{B6259134-10C6-4068-9620-2B88C6B36AA9}" type="pres">
      <dgm:prSet presAssocID="{106385FB-4A37-4F49-91F9-3C2D23A9CFB9}" presName="spaceBetweenRectangles" presStyleCnt="0"/>
      <dgm:spPr/>
    </dgm:pt>
    <dgm:pt modelId="{1B5FD3F6-9A3A-488F-BC48-FBAD4DFEF342}" type="pres">
      <dgm:prSet presAssocID="{202A986E-600C-4E1F-9AA1-426790C0D994}" presName="parentLin" presStyleCnt="0"/>
      <dgm:spPr/>
    </dgm:pt>
    <dgm:pt modelId="{43773CF8-D8C8-46DD-B1CD-08CEDE6B4FD5}" type="pres">
      <dgm:prSet presAssocID="{202A986E-600C-4E1F-9AA1-426790C0D994}" presName="parentLeftMargin" presStyleLbl="node1" presStyleIdx="2" presStyleCnt="4"/>
      <dgm:spPr/>
    </dgm:pt>
    <dgm:pt modelId="{FB74670E-0E82-48D4-8C44-15B47E2C6DA0}" type="pres">
      <dgm:prSet presAssocID="{202A986E-600C-4E1F-9AA1-426790C0D994}" presName="parentText" presStyleLbl="node1" presStyleIdx="3" presStyleCnt="4">
        <dgm:presLayoutVars>
          <dgm:chMax val="0"/>
          <dgm:bulletEnabled val="1"/>
        </dgm:presLayoutVars>
      </dgm:prSet>
      <dgm:spPr/>
    </dgm:pt>
    <dgm:pt modelId="{A3D153A0-BC18-4472-9FC1-4015DD1A764C}" type="pres">
      <dgm:prSet presAssocID="{202A986E-600C-4E1F-9AA1-426790C0D994}" presName="negativeSpace" presStyleCnt="0"/>
      <dgm:spPr/>
    </dgm:pt>
    <dgm:pt modelId="{D18ECB3D-608A-438D-89F9-0E1A010E9E33}" type="pres">
      <dgm:prSet presAssocID="{202A986E-600C-4E1F-9AA1-426790C0D994}" presName="childText" presStyleLbl="conFgAcc1" presStyleIdx="3" presStyleCnt="4">
        <dgm:presLayoutVars>
          <dgm:bulletEnabled val="1"/>
        </dgm:presLayoutVars>
      </dgm:prSet>
      <dgm:spPr/>
    </dgm:pt>
  </dgm:ptLst>
  <dgm:cxnLst>
    <dgm:cxn modelId="{92A4C922-9D76-4D98-BBAA-CBD39109A595}" srcId="{F9F08757-C75F-4688-8EEE-B36BB1CBBBCA}" destId="{42717135-0EB7-4B91-BD15-CB99B3336FB1}" srcOrd="0" destOrd="0" parTransId="{06783D4A-1422-49F2-972C-8FEDFEEAC289}" sibTransId="{36187BAA-305C-4F4F-8AB2-5BE4D105BFDC}"/>
    <dgm:cxn modelId="{FE87A926-1C2E-48C6-829B-891BA4FEC196}" srcId="{6BA0B08E-26AF-458A-8C3B-A3999FFB7501}" destId="{F9F08757-C75F-4688-8EEE-B36BB1CBBBCA}" srcOrd="0" destOrd="0" parTransId="{1A17DE61-9CC1-41AE-A9F8-71BE5B864EAD}" sibTransId="{64330031-C698-4A2E-A390-EEA65B3122C3}"/>
    <dgm:cxn modelId="{FA91282F-311D-4531-BCF8-D8A81593B1FF}" type="presOf" srcId="{609ECB92-0A56-4365-8658-8D0915C6516D}" destId="{F1325362-34E8-43D2-AAB2-CB4C28B64C60}" srcOrd="0" destOrd="1" presId="urn:microsoft.com/office/officeart/2005/8/layout/list1"/>
    <dgm:cxn modelId="{A9D0855D-F306-4744-B081-BDE9757D51A8}" type="presOf" srcId="{6BA0B08E-26AF-458A-8C3B-A3999FFB7501}" destId="{CB93011C-6204-4312-B919-DF52B3F1D6E7}" srcOrd="0" destOrd="0" presId="urn:microsoft.com/office/officeart/2005/8/layout/list1"/>
    <dgm:cxn modelId="{36B1935D-1249-47E3-94FA-36AD8C27A081}" type="presOf" srcId="{202A986E-600C-4E1F-9AA1-426790C0D994}" destId="{FB74670E-0E82-48D4-8C44-15B47E2C6DA0}" srcOrd="1" destOrd="0" presId="urn:microsoft.com/office/officeart/2005/8/layout/list1"/>
    <dgm:cxn modelId="{E5C9226D-D7EF-4D18-BB2B-6DAC80CFEF4F}" type="presOf" srcId="{C697C13A-46D5-4CED-B29A-1B5FEE058E83}" destId="{58F968C9-0B1E-4348-A12D-CF02A2D1C894}" srcOrd="0" destOrd="0" presId="urn:microsoft.com/office/officeart/2005/8/layout/list1"/>
    <dgm:cxn modelId="{759D246D-6BBA-4EEE-823A-4ABB3EF61CBA}" srcId="{AE1E3FE1-14DE-45C0-B2A0-4E2909CF4672}" destId="{609ECB92-0A56-4365-8658-8D0915C6516D}" srcOrd="1" destOrd="0" parTransId="{89760778-09C6-4D3C-83A1-3356B42A0BE9}" sibTransId="{E9EB4995-1C98-4D9E-A969-19B849192E11}"/>
    <dgm:cxn modelId="{78A9144F-FBCA-4262-BAF7-491DD3F064EB}" srcId="{6BA0B08E-26AF-458A-8C3B-A3999FFB7501}" destId="{C697C13A-46D5-4CED-B29A-1B5FEE058E83}" srcOrd="2" destOrd="0" parTransId="{B8C3EA32-1F6A-49B1-9F8F-F0873DE766C5}" sibTransId="{106385FB-4A37-4F49-91F9-3C2D23A9CFB9}"/>
    <dgm:cxn modelId="{D5539E53-9D6A-4AB3-B628-ABA2FAA11AA9}" srcId="{F9F08757-C75F-4688-8EEE-B36BB1CBBBCA}" destId="{C380A5F2-6C92-4EDF-BBDF-EF15D5E3956A}" srcOrd="1" destOrd="0" parTransId="{B1907DBC-A9D7-444E-8613-E2D85BBEE5D3}" sibTransId="{6AF531A0-A809-4C76-9AF6-0EB4A42D7E29}"/>
    <dgm:cxn modelId="{7AEBB279-BD84-4435-B1A8-A53234D1B09F}" type="presOf" srcId="{42717135-0EB7-4B91-BD15-CB99B3336FB1}" destId="{D42D2091-1768-4D8C-BBC1-3555234A0841}" srcOrd="0" destOrd="0" presId="urn:microsoft.com/office/officeart/2005/8/layout/list1"/>
    <dgm:cxn modelId="{7D89E85A-64FC-4938-8840-ADFE7021D7E2}" type="presOf" srcId="{F2942B53-8E17-4ECD-AC83-92C3978F3B67}" destId="{F1325362-34E8-43D2-AAB2-CB4C28B64C60}" srcOrd="0" destOrd="0" presId="urn:microsoft.com/office/officeart/2005/8/layout/list1"/>
    <dgm:cxn modelId="{0013DA81-7FDB-4EF0-8A38-6F4ADE3A193A}" type="presOf" srcId="{C697C13A-46D5-4CED-B29A-1B5FEE058E83}" destId="{29AC41DB-7084-4AA6-B7FB-4FE7D42A80BA}" srcOrd="1" destOrd="0" presId="urn:microsoft.com/office/officeart/2005/8/layout/list1"/>
    <dgm:cxn modelId="{6EE34082-CF52-4C17-BBF7-A86D74E99720}" type="presOf" srcId="{ADEFEDCB-B602-4548-BA89-8A6A118669B0}" destId="{734898A4-5919-4BB2-87DE-94861D869ED0}" srcOrd="0" destOrd="0" presId="urn:microsoft.com/office/officeart/2005/8/layout/list1"/>
    <dgm:cxn modelId="{406C6A85-615F-4F1D-9FC9-315B49764B17}" srcId="{6BA0B08E-26AF-458A-8C3B-A3999FFB7501}" destId="{AE1E3FE1-14DE-45C0-B2A0-4E2909CF4672}" srcOrd="1" destOrd="0" parTransId="{F796D58C-B319-4F47-B37C-5B3869A606AF}" sibTransId="{6724978A-4710-4C59-9526-3938EF9E52BD}"/>
    <dgm:cxn modelId="{48FECC9F-AF50-487F-9A78-17FE42CAE4DC}" type="presOf" srcId="{C380A5F2-6C92-4EDF-BBDF-EF15D5E3956A}" destId="{D42D2091-1768-4D8C-BBC1-3555234A0841}" srcOrd="0" destOrd="1" presId="urn:microsoft.com/office/officeart/2005/8/layout/list1"/>
    <dgm:cxn modelId="{9D6857BD-6440-4E8E-9D0A-22090E22A4FD}" type="presOf" srcId="{202A986E-600C-4E1F-9AA1-426790C0D994}" destId="{43773CF8-D8C8-46DD-B1CD-08CEDE6B4FD5}" srcOrd="0" destOrd="0" presId="urn:microsoft.com/office/officeart/2005/8/layout/list1"/>
    <dgm:cxn modelId="{8CABBBBE-C21B-49E7-A511-DAF08E9F4DC8}" srcId="{AE1E3FE1-14DE-45C0-B2A0-4E2909CF4672}" destId="{F2942B53-8E17-4ECD-AC83-92C3978F3B67}" srcOrd="0" destOrd="0" parTransId="{6C931BC7-E781-48E7-A70F-B771383A834A}" sibTransId="{817711A2-59FC-455D-AA36-80B67F91562C}"/>
    <dgm:cxn modelId="{44D84BBF-16C3-4B41-BDE4-3B521D686C0A}" type="presOf" srcId="{F9F08757-C75F-4688-8EEE-B36BB1CBBBCA}" destId="{7BA623FE-C781-46E1-95E4-67EA75241A1B}" srcOrd="1" destOrd="0" presId="urn:microsoft.com/office/officeart/2005/8/layout/list1"/>
    <dgm:cxn modelId="{BE8B9CCC-9058-4F7A-8D34-B124330E7C72}" type="presOf" srcId="{AE1E3FE1-14DE-45C0-B2A0-4E2909CF4672}" destId="{F6061F55-1EAD-47CF-8224-AEF48F0ED0EF}" srcOrd="0" destOrd="0" presId="urn:microsoft.com/office/officeart/2005/8/layout/list1"/>
    <dgm:cxn modelId="{44D294CE-6A6A-48C0-9BA9-853EE43C91EA}" type="presOf" srcId="{F9F08757-C75F-4688-8EEE-B36BB1CBBBCA}" destId="{F5E1351C-76E5-4EAE-A12F-D5EAFA1558AC}" srcOrd="0" destOrd="0" presId="urn:microsoft.com/office/officeart/2005/8/layout/list1"/>
    <dgm:cxn modelId="{F43DF4D0-E56E-4570-BB73-C13CACB11128}" type="presOf" srcId="{CF668396-8968-4550-81E9-5F6F88841CD8}" destId="{734898A4-5919-4BB2-87DE-94861D869ED0}" srcOrd="0" destOrd="1" presId="urn:microsoft.com/office/officeart/2005/8/layout/list1"/>
    <dgm:cxn modelId="{925D45DF-1597-4B8D-A0E4-B229EB25555B}" type="presOf" srcId="{AE1E3FE1-14DE-45C0-B2A0-4E2909CF4672}" destId="{BB0E158E-4A81-4A3F-8BD6-A1213CA541DB}" srcOrd="1" destOrd="0" presId="urn:microsoft.com/office/officeart/2005/8/layout/list1"/>
    <dgm:cxn modelId="{145C74DF-3682-4E05-BB54-4948C0CDDDA9}" srcId="{6BA0B08E-26AF-458A-8C3B-A3999FFB7501}" destId="{202A986E-600C-4E1F-9AA1-426790C0D994}" srcOrd="3" destOrd="0" parTransId="{98390ACE-A10E-4E87-AD79-346F08E2FCD8}" sibTransId="{842E60B4-ED2C-49DE-8106-BB971783B73E}"/>
    <dgm:cxn modelId="{9A1821F5-5175-41A4-A629-50C2E88513D9}" srcId="{C697C13A-46D5-4CED-B29A-1B5FEE058E83}" destId="{CF668396-8968-4550-81E9-5F6F88841CD8}" srcOrd="1" destOrd="0" parTransId="{64437AAB-E749-4550-91BB-1E791F6FF420}" sibTransId="{59C1A2D7-C4FD-479F-B10C-3AC6D93F89B2}"/>
    <dgm:cxn modelId="{CAFF20FE-FF57-44D8-B742-6ECE5130407B}" srcId="{C697C13A-46D5-4CED-B29A-1B5FEE058E83}" destId="{ADEFEDCB-B602-4548-BA89-8A6A118669B0}" srcOrd="0" destOrd="0" parTransId="{6FDFB8EB-DE58-46D8-B8E8-FD5E1FA14B21}" sibTransId="{A73D334E-7CDD-47EB-96E2-FFFD9EF2BB5E}"/>
    <dgm:cxn modelId="{27E10572-CB3D-4083-9084-E4F1620967B1}" type="presParOf" srcId="{CB93011C-6204-4312-B919-DF52B3F1D6E7}" destId="{679573BD-CC49-4E2E-A9DC-4D17A9C51C75}" srcOrd="0" destOrd="0" presId="urn:microsoft.com/office/officeart/2005/8/layout/list1"/>
    <dgm:cxn modelId="{93FD0BD2-1A11-4058-911C-EC1BE217EA77}" type="presParOf" srcId="{679573BD-CC49-4E2E-A9DC-4D17A9C51C75}" destId="{F5E1351C-76E5-4EAE-A12F-D5EAFA1558AC}" srcOrd="0" destOrd="0" presId="urn:microsoft.com/office/officeart/2005/8/layout/list1"/>
    <dgm:cxn modelId="{0349019B-9496-4268-AB50-2FF3460B8403}" type="presParOf" srcId="{679573BD-CC49-4E2E-A9DC-4D17A9C51C75}" destId="{7BA623FE-C781-46E1-95E4-67EA75241A1B}" srcOrd="1" destOrd="0" presId="urn:microsoft.com/office/officeart/2005/8/layout/list1"/>
    <dgm:cxn modelId="{14CE0862-0C08-4268-BBDD-F78B6D92B1AC}" type="presParOf" srcId="{CB93011C-6204-4312-B919-DF52B3F1D6E7}" destId="{2F4EF02C-79F3-409C-954F-691DF7F7B604}" srcOrd="1" destOrd="0" presId="urn:microsoft.com/office/officeart/2005/8/layout/list1"/>
    <dgm:cxn modelId="{89D3AF59-B312-4997-A938-495B27E56F3F}" type="presParOf" srcId="{CB93011C-6204-4312-B919-DF52B3F1D6E7}" destId="{D42D2091-1768-4D8C-BBC1-3555234A0841}" srcOrd="2" destOrd="0" presId="urn:microsoft.com/office/officeart/2005/8/layout/list1"/>
    <dgm:cxn modelId="{C756130A-8EB6-4D23-A7B7-704E10FAC500}" type="presParOf" srcId="{CB93011C-6204-4312-B919-DF52B3F1D6E7}" destId="{585EFCF2-A2B3-401A-91EE-D965E45F357B}" srcOrd="3" destOrd="0" presId="urn:microsoft.com/office/officeart/2005/8/layout/list1"/>
    <dgm:cxn modelId="{BDCF1AB5-47D8-4802-9841-19BA377CB094}" type="presParOf" srcId="{CB93011C-6204-4312-B919-DF52B3F1D6E7}" destId="{482F3636-DF21-4DAC-964E-D500CC55AF0D}" srcOrd="4" destOrd="0" presId="urn:microsoft.com/office/officeart/2005/8/layout/list1"/>
    <dgm:cxn modelId="{BAFF1212-28C3-474C-8A1B-157809F99C5D}" type="presParOf" srcId="{482F3636-DF21-4DAC-964E-D500CC55AF0D}" destId="{F6061F55-1EAD-47CF-8224-AEF48F0ED0EF}" srcOrd="0" destOrd="0" presId="urn:microsoft.com/office/officeart/2005/8/layout/list1"/>
    <dgm:cxn modelId="{3575400A-1638-4DCD-9062-E07C60E52B3B}" type="presParOf" srcId="{482F3636-DF21-4DAC-964E-D500CC55AF0D}" destId="{BB0E158E-4A81-4A3F-8BD6-A1213CA541DB}" srcOrd="1" destOrd="0" presId="urn:microsoft.com/office/officeart/2005/8/layout/list1"/>
    <dgm:cxn modelId="{067716F2-4C4F-4EC4-B94E-AA86CCFD0E41}" type="presParOf" srcId="{CB93011C-6204-4312-B919-DF52B3F1D6E7}" destId="{6580C6B8-7E1C-4E2A-A58E-01C007934838}" srcOrd="5" destOrd="0" presId="urn:microsoft.com/office/officeart/2005/8/layout/list1"/>
    <dgm:cxn modelId="{B26B3292-7DD4-4410-B169-61C715A3CCD6}" type="presParOf" srcId="{CB93011C-6204-4312-B919-DF52B3F1D6E7}" destId="{F1325362-34E8-43D2-AAB2-CB4C28B64C60}" srcOrd="6" destOrd="0" presId="urn:microsoft.com/office/officeart/2005/8/layout/list1"/>
    <dgm:cxn modelId="{44813D9D-6A11-4835-BB0B-B1A6F2A9AAA1}" type="presParOf" srcId="{CB93011C-6204-4312-B919-DF52B3F1D6E7}" destId="{22EF7870-B39F-40AD-B74E-BFC6ADB34BD8}" srcOrd="7" destOrd="0" presId="urn:microsoft.com/office/officeart/2005/8/layout/list1"/>
    <dgm:cxn modelId="{B6A68882-51C4-427B-A6BE-03AA74571582}" type="presParOf" srcId="{CB93011C-6204-4312-B919-DF52B3F1D6E7}" destId="{B6458D7C-D72A-4250-86AF-8D4A2A2DEB11}" srcOrd="8" destOrd="0" presId="urn:microsoft.com/office/officeart/2005/8/layout/list1"/>
    <dgm:cxn modelId="{DF56C2E1-DD16-457A-BAAB-89C4A3E65489}" type="presParOf" srcId="{B6458D7C-D72A-4250-86AF-8D4A2A2DEB11}" destId="{58F968C9-0B1E-4348-A12D-CF02A2D1C894}" srcOrd="0" destOrd="0" presId="urn:microsoft.com/office/officeart/2005/8/layout/list1"/>
    <dgm:cxn modelId="{E0111A8E-D6FF-495C-BE62-91A2B5DD7D59}" type="presParOf" srcId="{B6458D7C-D72A-4250-86AF-8D4A2A2DEB11}" destId="{29AC41DB-7084-4AA6-B7FB-4FE7D42A80BA}" srcOrd="1" destOrd="0" presId="urn:microsoft.com/office/officeart/2005/8/layout/list1"/>
    <dgm:cxn modelId="{A100C6AE-7507-4641-958F-D774B03102E6}" type="presParOf" srcId="{CB93011C-6204-4312-B919-DF52B3F1D6E7}" destId="{A40CD41F-7343-4CAB-AFF5-81D627D53604}" srcOrd="9" destOrd="0" presId="urn:microsoft.com/office/officeart/2005/8/layout/list1"/>
    <dgm:cxn modelId="{59258D2B-9265-4B90-829D-A01F45B6A403}" type="presParOf" srcId="{CB93011C-6204-4312-B919-DF52B3F1D6E7}" destId="{734898A4-5919-4BB2-87DE-94861D869ED0}" srcOrd="10" destOrd="0" presId="urn:microsoft.com/office/officeart/2005/8/layout/list1"/>
    <dgm:cxn modelId="{CB8A5A77-AFE5-4631-86AE-D5E091C4E11E}" type="presParOf" srcId="{CB93011C-6204-4312-B919-DF52B3F1D6E7}" destId="{B6259134-10C6-4068-9620-2B88C6B36AA9}" srcOrd="11" destOrd="0" presId="urn:microsoft.com/office/officeart/2005/8/layout/list1"/>
    <dgm:cxn modelId="{64BE762A-2CAA-44EA-822B-59D3FE9FC46F}" type="presParOf" srcId="{CB93011C-6204-4312-B919-DF52B3F1D6E7}" destId="{1B5FD3F6-9A3A-488F-BC48-FBAD4DFEF342}" srcOrd="12" destOrd="0" presId="urn:microsoft.com/office/officeart/2005/8/layout/list1"/>
    <dgm:cxn modelId="{E9F48A42-2653-4030-BDBA-D7512C6DA7AC}" type="presParOf" srcId="{1B5FD3F6-9A3A-488F-BC48-FBAD4DFEF342}" destId="{43773CF8-D8C8-46DD-B1CD-08CEDE6B4FD5}" srcOrd="0" destOrd="0" presId="urn:microsoft.com/office/officeart/2005/8/layout/list1"/>
    <dgm:cxn modelId="{15F6B066-0459-4E72-BE1E-7A4908FC604A}" type="presParOf" srcId="{1B5FD3F6-9A3A-488F-BC48-FBAD4DFEF342}" destId="{FB74670E-0E82-48D4-8C44-15B47E2C6DA0}" srcOrd="1" destOrd="0" presId="urn:microsoft.com/office/officeart/2005/8/layout/list1"/>
    <dgm:cxn modelId="{DCA9D6A7-E562-4300-938C-0BEC2F5FB122}" type="presParOf" srcId="{CB93011C-6204-4312-B919-DF52B3F1D6E7}" destId="{A3D153A0-BC18-4472-9FC1-4015DD1A764C}" srcOrd="13" destOrd="0" presId="urn:microsoft.com/office/officeart/2005/8/layout/list1"/>
    <dgm:cxn modelId="{435A7613-6A58-4910-B072-AA8C4D7BA9E6}" type="presParOf" srcId="{CB93011C-6204-4312-B919-DF52B3F1D6E7}" destId="{D18ECB3D-608A-438D-89F9-0E1A010E9E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5BE4F7-CB83-446C-A23E-2434CC0EDD33}" type="doc">
      <dgm:prSet loTypeId="urn:microsoft.com/office/officeart/2005/8/layout/hierarchy3" loCatId="list" qsTypeId="urn:microsoft.com/office/officeart/2005/8/quickstyle/simple2" qsCatId="simple" csTypeId="urn:microsoft.com/office/officeart/2005/8/colors/colorful1" csCatId="colorful" phldr="1"/>
      <dgm:spPr/>
      <dgm:t>
        <a:bodyPr/>
        <a:lstStyle/>
        <a:p>
          <a:endParaRPr lang="en-US"/>
        </a:p>
      </dgm:t>
    </dgm:pt>
    <dgm:pt modelId="{DBB71844-14E1-4DE7-BABF-0FB1CBC317F6}">
      <dgm:prSet custT="1"/>
      <dgm:spPr/>
      <dgm:t>
        <a:bodyPr/>
        <a:lstStyle/>
        <a:p>
          <a:pPr rtl="0"/>
          <a:r>
            <a:rPr lang="en-US" sz="1200" b="0" i="0" dirty="0"/>
            <a:t>Budget &amp; dates</a:t>
          </a:r>
          <a:endParaRPr lang="en-US" sz="1200" dirty="0"/>
        </a:p>
      </dgm:t>
    </dgm:pt>
    <dgm:pt modelId="{D5E2B22B-CD05-4025-AFD2-88F6E68F350C}" type="parTrans" cxnId="{C6F116DD-B5C7-4E25-B9D4-E1A8FE179F74}">
      <dgm:prSet/>
      <dgm:spPr/>
      <dgm:t>
        <a:bodyPr/>
        <a:lstStyle/>
        <a:p>
          <a:endParaRPr lang="en-US" sz="1000"/>
        </a:p>
      </dgm:t>
    </dgm:pt>
    <dgm:pt modelId="{41BCB3C1-D9D7-4F44-9A86-7A323C9BAC1A}" type="sibTrans" cxnId="{C6F116DD-B5C7-4E25-B9D4-E1A8FE179F74}">
      <dgm:prSet/>
      <dgm:spPr/>
      <dgm:t>
        <a:bodyPr/>
        <a:lstStyle/>
        <a:p>
          <a:endParaRPr lang="en-US" sz="1000"/>
        </a:p>
      </dgm:t>
    </dgm:pt>
    <dgm:pt modelId="{F2102F42-3DC0-48DF-9B74-BC299D392CB9}">
      <dgm:prSet custT="1"/>
      <dgm:spPr/>
      <dgm:t>
        <a:bodyPr/>
        <a:lstStyle/>
        <a:p>
          <a:pPr rtl="0"/>
          <a:r>
            <a:rPr lang="en-US" sz="1000" b="0" i="0" dirty="0"/>
            <a:t>Secure venue</a:t>
          </a:r>
          <a:endParaRPr lang="en-US" sz="1000" dirty="0"/>
        </a:p>
      </dgm:t>
    </dgm:pt>
    <dgm:pt modelId="{AD72A725-E7AF-41F9-B099-02D6A01EEF77}" type="parTrans" cxnId="{080A9F6B-D9EC-45E5-96F9-A99AB2D5E5B3}">
      <dgm:prSet/>
      <dgm:spPr/>
      <dgm:t>
        <a:bodyPr/>
        <a:lstStyle/>
        <a:p>
          <a:endParaRPr lang="en-US" sz="1000"/>
        </a:p>
      </dgm:t>
    </dgm:pt>
    <dgm:pt modelId="{57E54E25-579B-4CA7-9453-B61CE90F7D35}" type="sibTrans" cxnId="{080A9F6B-D9EC-45E5-96F9-A99AB2D5E5B3}">
      <dgm:prSet/>
      <dgm:spPr/>
      <dgm:t>
        <a:bodyPr/>
        <a:lstStyle/>
        <a:p>
          <a:endParaRPr lang="en-US" sz="1000"/>
        </a:p>
      </dgm:t>
    </dgm:pt>
    <dgm:pt modelId="{08A7F5CB-3D64-4178-B2C8-51BEB47BF174}">
      <dgm:prSet custT="1"/>
      <dgm:spPr/>
      <dgm:t>
        <a:bodyPr/>
        <a:lstStyle/>
        <a:p>
          <a:pPr rtl="0"/>
          <a:r>
            <a:rPr lang="en-US" sz="1000" b="0" i="0" dirty="0"/>
            <a:t>Schedule any outside activities</a:t>
          </a:r>
          <a:endParaRPr lang="en-US" sz="1000" dirty="0"/>
        </a:p>
      </dgm:t>
    </dgm:pt>
    <dgm:pt modelId="{D799D851-6918-4201-A84F-9CF3C21EBB93}" type="parTrans" cxnId="{BED8FB6D-C94D-4C95-9F0A-A7642CBC6ED7}">
      <dgm:prSet/>
      <dgm:spPr/>
      <dgm:t>
        <a:bodyPr/>
        <a:lstStyle/>
        <a:p>
          <a:endParaRPr lang="en-US" sz="1000"/>
        </a:p>
      </dgm:t>
    </dgm:pt>
    <dgm:pt modelId="{936DF42A-1FA7-47C2-A674-63E604FFF29D}" type="sibTrans" cxnId="{BED8FB6D-C94D-4C95-9F0A-A7642CBC6ED7}">
      <dgm:prSet/>
      <dgm:spPr/>
      <dgm:t>
        <a:bodyPr/>
        <a:lstStyle/>
        <a:p>
          <a:endParaRPr lang="en-US" sz="1000"/>
        </a:p>
      </dgm:t>
    </dgm:pt>
    <dgm:pt modelId="{A0BB2329-74F6-4AA9-B9BD-82517B335E7A}">
      <dgm:prSet custT="1"/>
      <dgm:spPr/>
      <dgm:t>
        <a:bodyPr/>
        <a:lstStyle/>
        <a:p>
          <a:pPr rtl="0"/>
          <a:r>
            <a:rPr lang="en-US" sz="1200" b="0" i="0" dirty="0"/>
            <a:t>Facilitator</a:t>
          </a:r>
          <a:endParaRPr lang="en-US" sz="1100" dirty="0"/>
        </a:p>
      </dgm:t>
    </dgm:pt>
    <dgm:pt modelId="{DD1F2E7A-BC95-4301-ADF7-AD75F824935E}" type="parTrans" cxnId="{1D667885-FED1-48CB-8043-DA017A1E7C78}">
      <dgm:prSet/>
      <dgm:spPr/>
      <dgm:t>
        <a:bodyPr/>
        <a:lstStyle/>
        <a:p>
          <a:endParaRPr lang="en-US" sz="1000"/>
        </a:p>
      </dgm:t>
    </dgm:pt>
    <dgm:pt modelId="{6AF9570A-B572-4E25-BB8E-4BBB406DF45D}" type="sibTrans" cxnId="{1D667885-FED1-48CB-8043-DA017A1E7C78}">
      <dgm:prSet/>
      <dgm:spPr/>
      <dgm:t>
        <a:bodyPr/>
        <a:lstStyle/>
        <a:p>
          <a:endParaRPr lang="en-US" sz="1000"/>
        </a:p>
      </dgm:t>
    </dgm:pt>
    <dgm:pt modelId="{D3947C3D-16BA-4362-B36F-ACE53CAFC90E}">
      <dgm:prSet custT="1"/>
      <dgm:spPr/>
      <dgm:t>
        <a:bodyPr/>
        <a:lstStyle/>
        <a:p>
          <a:pPr rtl="0"/>
          <a:r>
            <a:rPr lang="en-US" sz="1000" b="0" i="0" dirty="0"/>
            <a:t>Study survey data</a:t>
          </a:r>
          <a:endParaRPr lang="en-US" sz="1000" dirty="0"/>
        </a:p>
      </dgm:t>
    </dgm:pt>
    <dgm:pt modelId="{4FF1A499-314C-4463-87E8-658DF628FA45}" type="parTrans" cxnId="{2EE079CA-CB1C-4BED-80CC-65E56DDA140E}">
      <dgm:prSet/>
      <dgm:spPr/>
      <dgm:t>
        <a:bodyPr/>
        <a:lstStyle/>
        <a:p>
          <a:endParaRPr lang="en-US" sz="1000"/>
        </a:p>
      </dgm:t>
    </dgm:pt>
    <dgm:pt modelId="{17311D2A-4406-4C50-90B5-5E9BE28715BB}" type="sibTrans" cxnId="{2EE079CA-CB1C-4BED-80CC-65E56DDA140E}">
      <dgm:prSet/>
      <dgm:spPr/>
      <dgm:t>
        <a:bodyPr/>
        <a:lstStyle/>
        <a:p>
          <a:endParaRPr lang="en-US" sz="1000"/>
        </a:p>
      </dgm:t>
    </dgm:pt>
    <dgm:pt modelId="{D1FAD55B-FEF1-487F-8FF0-8AA73C6A0926}">
      <dgm:prSet custT="1"/>
      <dgm:spPr>
        <a:solidFill>
          <a:schemeClr val="accent5">
            <a:lumMod val="90000"/>
          </a:schemeClr>
        </a:solidFill>
      </dgm:spPr>
      <dgm:t>
        <a:bodyPr/>
        <a:lstStyle/>
        <a:p>
          <a:pPr rtl="0"/>
          <a:r>
            <a:rPr lang="en-US" sz="1200" b="0" i="0" dirty="0"/>
            <a:t>Prepare materials</a:t>
          </a:r>
          <a:endParaRPr lang="en-US" sz="1200" dirty="0"/>
        </a:p>
      </dgm:t>
    </dgm:pt>
    <dgm:pt modelId="{E054B99E-D8F0-4C7C-92D0-668605FB39D7}" type="parTrans" cxnId="{FD211E17-2D66-4347-B5DE-439302A955B7}">
      <dgm:prSet/>
      <dgm:spPr/>
      <dgm:t>
        <a:bodyPr/>
        <a:lstStyle/>
        <a:p>
          <a:endParaRPr lang="en-US" sz="1000"/>
        </a:p>
      </dgm:t>
    </dgm:pt>
    <dgm:pt modelId="{19060AC4-C0AF-41EC-8F8B-40971670B779}" type="sibTrans" cxnId="{FD211E17-2D66-4347-B5DE-439302A955B7}">
      <dgm:prSet/>
      <dgm:spPr/>
      <dgm:t>
        <a:bodyPr/>
        <a:lstStyle/>
        <a:p>
          <a:endParaRPr lang="en-US" sz="1000"/>
        </a:p>
      </dgm:t>
    </dgm:pt>
    <dgm:pt modelId="{AB368C08-85B3-42FF-8696-C8B4C03D8427}">
      <dgm:prSet custT="1"/>
      <dgm:spPr>
        <a:solidFill>
          <a:schemeClr val="accent6">
            <a:lumMod val="75000"/>
          </a:schemeClr>
        </a:solidFill>
      </dgm:spPr>
      <dgm:t>
        <a:bodyPr/>
        <a:lstStyle/>
        <a:p>
          <a:pPr rtl="0"/>
          <a:r>
            <a:rPr lang="en-US" sz="1200" b="0" i="0" dirty="0"/>
            <a:t>Assemble resources</a:t>
          </a:r>
          <a:endParaRPr lang="en-US" sz="1200" dirty="0"/>
        </a:p>
      </dgm:t>
    </dgm:pt>
    <dgm:pt modelId="{C1706F03-D942-4874-9FC5-EDBF25D81A52}" type="parTrans" cxnId="{0D2254B0-F1D0-4568-966A-A29AC78E50A2}">
      <dgm:prSet/>
      <dgm:spPr/>
      <dgm:t>
        <a:bodyPr/>
        <a:lstStyle/>
        <a:p>
          <a:endParaRPr lang="en-US" sz="1000"/>
        </a:p>
      </dgm:t>
    </dgm:pt>
    <dgm:pt modelId="{6F5377D6-43AB-4C81-9CF8-96BEE542D741}" type="sibTrans" cxnId="{0D2254B0-F1D0-4568-966A-A29AC78E50A2}">
      <dgm:prSet/>
      <dgm:spPr/>
      <dgm:t>
        <a:bodyPr/>
        <a:lstStyle/>
        <a:p>
          <a:endParaRPr lang="en-US" sz="1000"/>
        </a:p>
      </dgm:t>
    </dgm:pt>
    <dgm:pt modelId="{DEA98B18-51EF-49EA-8109-9FC7C31B4F23}">
      <dgm:prSet custT="1"/>
      <dgm:spPr/>
      <dgm:t>
        <a:bodyPr/>
        <a:lstStyle/>
        <a:p>
          <a:pPr rtl="0"/>
          <a:r>
            <a:rPr lang="en-US" sz="1000" dirty="0"/>
            <a:t>Prepare &amp; test</a:t>
          </a:r>
        </a:p>
      </dgm:t>
    </dgm:pt>
    <dgm:pt modelId="{3C6CCC88-2DF2-4D1F-92F1-091AF3950F88}" type="parTrans" cxnId="{8AB93936-883D-4AEE-9297-994D9C049DE5}">
      <dgm:prSet/>
      <dgm:spPr/>
      <dgm:t>
        <a:bodyPr/>
        <a:lstStyle/>
        <a:p>
          <a:endParaRPr lang="en-US" sz="1000"/>
        </a:p>
      </dgm:t>
    </dgm:pt>
    <dgm:pt modelId="{1D42F2B9-EEB4-42D1-8319-AF40603A0CE2}" type="sibTrans" cxnId="{8AB93936-883D-4AEE-9297-994D9C049DE5}">
      <dgm:prSet/>
      <dgm:spPr/>
      <dgm:t>
        <a:bodyPr/>
        <a:lstStyle/>
        <a:p>
          <a:endParaRPr lang="en-US" sz="1000"/>
        </a:p>
      </dgm:t>
    </dgm:pt>
    <dgm:pt modelId="{86199AB6-1707-4962-83EE-9F275C290AB9}">
      <dgm:prSet custT="1"/>
      <dgm:spPr/>
      <dgm:t>
        <a:bodyPr/>
        <a:lstStyle/>
        <a:p>
          <a:pPr rtl="0"/>
          <a:r>
            <a:rPr lang="en-US" sz="1000" dirty="0"/>
            <a:t>Launch 4-6 weeks in advance</a:t>
          </a:r>
        </a:p>
      </dgm:t>
    </dgm:pt>
    <dgm:pt modelId="{E024721C-8C14-4705-A7EB-3A8665616ED0}" type="parTrans" cxnId="{7FBB7F31-D015-499B-A8C5-25DAFBAC90F7}">
      <dgm:prSet/>
      <dgm:spPr/>
      <dgm:t>
        <a:bodyPr/>
        <a:lstStyle/>
        <a:p>
          <a:endParaRPr lang="en-US" sz="1000"/>
        </a:p>
      </dgm:t>
    </dgm:pt>
    <dgm:pt modelId="{9ED14071-C691-4D0A-B687-A40BFF0F0CE0}" type="sibTrans" cxnId="{7FBB7F31-D015-499B-A8C5-25DAFBAC90F7}">
      <dgm:prSet/>
      <dgm:spPr/>
      <dgm:t>
        <a:bodyPr/>
        <a:lstStyle/>
        <a:p>
          <a:endParaRPr lang="en-US" sz="1000"/>
        </a:p>
      </dgm:t>
    </dgm:pt>
    <dgm:pt modelId="{1EF721C7-D7B6-430D-811F-D48C89C9CDC0}">
      <dgm:prSet custT="1"/>
      <dgm:spPr/>
      <dgm:t>
        <a:bodyPr/>
        <a:lstStyle/>
        <a:p>
          <a:pPr rtl="0"/>
          <a:r>
            <a:rPr lang="en-US" sz="1000" b="0" i="0" dirty="0"/>
            <a:t>3-6 months</a:t>
          </a:r>
          <a:endParaRPr lang="en-US" sz="1000" dirty="0"/>
        </a:p>
      </dgm:t>
    </dgm:pt>
    <dgm:pt modelId="{6042ACBD-C329-4FC1-B532-806A863B9F18}" type="parTrans" cxnId="{8C80FDEC-A693-4716-BFF0-B16267E96296}">
      <dgm:prSet/>
      <dgm:spPr/>
      <dgm:t>
        <a:bodyPr/>
        <a:lstStyle/>
        <a:p>
          <a:endParaRPr lang="en-US" sz="1000"/>
        </a:p>
      </dgm:t>
    </dgm:pt>
    <dgm:pt modelId="{3219C7BD-0C1C-47AF-A07A-DA27A7052230}" type="sibTrans" cxnId="{8C80FDEC-A693-4716-BFF0-B16267E96296}">
      <dgm:prSet/>
      <dgm:spPr/>
      <dgm:t>
        <a:bodyPr/>
        <a:lstStyle/>
        <a:p>
          <a:endParaRPr lang="en-US" sz="1000"/>
        </a:p>
      </dgm:t>
    </dgm:pt>
    <dgm:pt modelId="{550A2A96-7152-4DCA-A509-D960FD01E121}">
      <dgm:prSet custT="1"/>
      <dgm:spPr/>
      <dgm:t>
        <a:bodyPr/>
        <a:lstStyle/>
        <a:p>
          <a:pPr rtl="0"/>
          <a:r>
            <a:rPr lang="en-US" sz="1200" b="0" i="0" dirty="0"/>
            <a:t>Survey</a:t>
          </a:r>
          <a:endParaRPr lang="en-US" sz="1200" dirty="0"/>
        </a:p>
      </dgm:t>
    </dgm:pt>
    <dgm:pt modelId="{0E05872B-D24F-4841-808E-DC2D6BA695F2}" type="parTrans" cxnId="{660C056B-395D-4A94-BE27-D4A68BE0B465}">
      <dgm:prSet/>
      <dgm:spPr/>
      <dgm:t>
        <a:bodyPr/>
        <a:lstStyle/>
        <a:p>
          <a:endParaRPr lang="en-US" sz="1000"/>
        </a:p>
      </dgm:t>
    </dgm:pt>
    <dgm:pt modelId="{0AD3F37C-52EB-46FA-9F60-CDC7B2A51C02}" type="sibTrans" cxnId="{660C056B-395D-4A94-BE27-D4A68BE0B465}">
      <dgm:prSet/>
      <dgm:spPr/>
      <dgm:t>
        <a:bodyPr/>
        <a:lstStyle/>
        <a:p>
          <a:endParaRPr lang="en-US" sz="1000"/>
        </a:p>
      </dgm:t>
    </dgm:pt>
    <dgm:pt modelId="{D6109D13-6676-405A-9CC8-9F514E328990}">
      <dgm:prSet custT="1"/>
      <dgm:spPr/>
      <dgm:t>
        <a:bodyPr/>
        <a:lstStyle/>
        <a:p>
          <a:pPr rtl="0"/>
          <a:r>
            <a:rPr lang="en-US" sz="1000" dirty="0"/>
            <a:t>Meet with president/</a:t>
          </a:r>
        </a:p>
        <a:p>
          <a:pPr rtl="0"/>
          <a:r>
            <a:rPr lang="en-US" sz="1000" dirty="0"/>
            <a:t>exec</a:t>
          </a:r>
        </a:p>
      </dgm:t>
    </dgm:pt>
    <dgm:pt modelId="{7598D24C-9EAB-4F6E-9CEA-EA1A6637D90C}" type="parTrans" cxnId="{E97765AD-120A-4D5C-B80B-4988A8357D1B}">
      <dgm:prSet/>
      <dgm:spPr/>
      <dgm:t>
        <a:bodyPr/>
        <a:lstStyle/>
        <a:p>
          <a:endParaRPr lang="en-US" sz="1000"/>
        </a:p>
      </dgm:t>
    </dgm:pt>
    <dgm:pt modelId="{EB0BD4EB-DD79-46C1-BE59-A945966446A0}" type="sibTrans" cxnId="{E97765AD-120A-4D5C-B80B-4988A8357D1B}">
      <dgm:prSet/>
      <dgm:spPr/>
      <dgm:t>
        <a:bodyPr/>
        <a:lstStyle/>
        <a:p>
          <a:endParaRPr lang="en-US" sz="1000"/>
        </a:p>
      </dgm:t>
    </dgm:pt>
    <dgm:pt modelId="{2787EFF9-3530-4DE7-8932-3A559E645ED3}">
      <dgm:prSet custT="1"/>
      <dgm:spPr/>
      <dgm:t>
        <a:bodyPr/>
        <a:lstStyle/>
        <a:p>
          <a:pPr rtl="0"/>
          <a:r>
            <a:rPr lang="en-US" sz="1000" dirty="0"/>
            <a:t>Agenda</a:t>
          </a:r>
        </a:p>
      </dgm:t>
    </dgm:pt>
    <dgm:pt modelId="{F7803DC4-5131-4B13-8B05-E35B319C046D}" type="parTrans" cxnId="{4F78F184-B555-44E0-B6BA-F8416DD7CB73}">
      <dgm:prSet/>
      <dgm:spPr/>
      <dgm:t>
        <a:bodyPr/>
        <a:lstStyle/>
        <a:p>
          <a:endParaRPr lang="en-US" sz="1000"/>
        </a:p>
      </dgm:t>
    </dgm:pt>
    <dgm:pt modelId="{18E09468-694E-4200-B9C3-EE2FC6AC0E5E}" type="sibTrans" cxnId="{4F78F184-B555-44E0-B6BA-F8416DD7CB73}">
      <dgm:prSet/>
      <dgm:spPr/>
      <dgm:t>
        <a:bodyPr/>
        <a:lstStyle/>
        <a:p>
          <a:endParaRPr lang="en-US" sz="1000"/>
        </a:p>
      </dgm:t>
    </dgm:pt>
    <dgm:pt modelId="{DC6521B6-2007-43D1-888B-CB7545AE25BD}">
      <dgm:prSet custT="1"/>
      <dgm:spPr/>
      <dgm:t>
        <a:bodyPr/>
        <a:lstStyle/>
        <a:p>
          <a:pPr rtl="0"/>
          <a:r>
            <a:rPr lang="en-US" sz="1000" dirty="0"/>
            <a:t>Survey results</a:t>
          </a:r>
        </a:p>
      </dgm:t>
    </dgm:pt>
    <dgm:pt modelId="{AC265C7A-5DC1-4E37-9E21-C106E30821FF}" type="parTrans" cxnId="{52475ACC-A999-440E-AEA4-4370279EA3FB}">
      <dgm:prSet/>
      <dgm:spPr/>
      <dgm:t>
        <a:bodyPr/>
        <a:lstStyle/>
        <a:p>
          <a:endParaRPr lang="en-US" sz="1000"/>
        </a:p>
      </dgm:t>
    </dgm:pt>
    <dgm:pt modelId="{1FAF4AD5-0050-4853-BFB1-93749C0D48BC}" type="sibTrans" cxnId="{52475ACC-A999-440E-AEA4-4370279EA3FB}">
      <dgm:prSet/>
      <dgm:spPr/>
      <dgm:t>
        <a:bodyPr/>
        <a:lstStyle/>
        <a:p>
          <a:endParaRPr lang="en-US" sz="1000"/>
        </a:p>
      </dgm:t>
    </dgm:pt>
    <dgm:pt modelId="{93D792F1-1C16-4ACF-B912-F4412FB8B6CB}">
      <dgm:prSet custT="1"/>
      <dgm:spPr/>
      <dgm:t>
        <a:bodyPr/>
        <a:lstStyle/>
        <a:p>
          <a:pPr rtl="0"/>
          <a:r>
            <a:rPr lang="en-US" sz="1000" dirty="0"/>
            <a:t>Financial or operational reports/ assessments</a:t>
          </a:r>
        </a:p>
      </dgm:t>
    </dgm:pt>
    <dgm:pt modelId="{82565516-A07E-474B-93AD-88562345961D}" type="parTrans" cxnId="{679C1DA7-A916-4BFE-BDD7-94F3C3F807AC}">
      <dgm:prSet/>
      <dgm:spPr/>
      <dgm:t>
        <a:bodyPr/>
        <a:lstStyle/>
        <a:p>
          <a:endParaRPr lang="en-US" sz="1000"/>
        </a:p>
      </dgm:t>
    </dgm:pt>
    <dgm:pt modelId="{574596B4-069D-4940-9AF0-1D0E3E0230C1}" type="sibTrans" cxnId="{679C1DA7-A916-4BFE-BDD7-94F3C3F807AC}">
      <dgm:prSet/>
      <dgm:spPr/>
      <dgm:t>
        <a:bodyPr/>
        <a:lstStyle/>
        <a:p>
          <a:endParaRPr lang="en-US" sz="1000"/>
        </a:p>
      </dgm:t>
    </dgm:pt>
    <dgm:pt modelId="{1F6FBD53-582C-42F0-92AF-7A5793E91F62}">
      <dgm:prSet custT="1"/>
      <dgm:spPr/>
      <dgm:t>
        <a:bodyPr/>
        <a:lstStyle/>
        <a:p>
          <a:pPr rtl="0"/>
          <a:r>
            <a:rPr lang="en-US" sz="1000" dirty="0"/>
            <a:t>Board meeting materials</a:t>
          </a:r>
        </a:p>
      </dgm:t>
    </dgm:pt>
    <dgm:pt modelId="{9B6C504D-33E8-4702-9003-53F39085BAAB}" type="parTrans" cxnId="{39CA054C-F3B2-43B3-B2D7-6A120D12229C}">
      <dgm:prSet/>
      <dgm:spPr/>
      <dgm:t>
        <a:bodyPr/>
        <a:lstStyle/>
        <a:p>
          <a:endParaRPr lang="en-US" sz="1000"/>
        </a:p>
      </dgm:t>
    </dgm:pt>
    <dgm:pt modelId="{5BCD80A1-84E6-4374-8B70-945B3D597524}" type="sibTrans" cxnId="{39CA054C-F3B2-43B3-B2D7-6A120D12229C}">
      <dgm:prSet/>
      <dgm:spPr/>
      <dgm:t>
        <a:bodyPr/>
        <a:lstStyle/>
        <a:p>
          <a:endParaRPr lang="en-US" sz="1000"/>
        </a:p>
      </dgm:t>
    </dgm:pt>
    <dgm:pt modelId="{0AE28D57-3E8D-49FB-BDDF-57F7068CEDE6}">
      <dgm:prSet custT="1"/>
      <dgm:spPr/>
      <dgm:t>
        <a:bodyPr/>
        <a:lstStyle/>
        <a:p>
          <a:pPr rtl="0"/>
          <a:r>
            <a:rPr lang="en-US" sz="1000" dirty="0"/>
            <a:t>Flip charts</a:t>
          </a:r>
        </a:p>
      </dgm:t>
    </dgm:pt>
    <dgm:pt modelId="{FF77E263-792D-4F38-B625-8C59721CF9A8}" type="parTrans" cxnId="{390C0BA5-5C5C-4281-A2FE-3F9D45A48F47}">
      <dgm:prSet/>
      <dgm:spPr/>
      <dgm:t>
        <a:bodyPr/>
        <a:lstStyle/>
        <a:p>
          <a:endParaRPr lang="en-US" sz="1000"/>
        </a:p>
      </dgm:t>
    </dgm:pt>
    <dgm:pt modelId="{63D72C35-6EFD-4484-8352-95BB5D282769}" type="sibTrans" cxnId="{390C0BA5-5C5C-4281-A2FE-3F9D45A48F47}">
      <dgm:prSet/>
      <dgm:spPr/>
      <dgm:t>
        <a:bodyPr/>
        <a:lstStyle/>
        <a:p>
          <a:endParaRPr lang="en-US" sz="1000"/>
        </a:p>
      </dgm:t>
    </dgm:pt>
    <dgm:pt modelId="{9EB2A805-8673-4984-BDCF-FD0A01C4EE51}">
      <dgm:prSet custT="1"/>
      <dgm:spPr/>
      <dgm:t>
        <a:bodyPr/>
        <a:lstStyle/>
        <a:p>
          <a:pPr rtl="0"/>
          <a:r>
            <a:rPr lang="en-US" sz="1000" dirty="0"/>
            <a:t>Markers</a:t>
          </a:r>
        </a:p>
      </dgm:t>
    </dgm:pt>
    <dgm:pt modelId="{CDC06875-F3C2-4502-B4D8-D0D980D0EA6C}" type="parTrans" cxnId="{25A09A0D-A619-4125-A1D2-6C76FECC68E9}">
      <dgm:prSet/>
      <dgm:spPr/>
      <dgm:t>
        <a:bodyPr/>
        <a:lstStyle/>
        <a:p>
          <a:endParaRPr lang="en-US" sz="1000"/>
        </a:p>
      </dgm:t>
    </dgm:pt>
    <dgm:pt modelId="{056E6065-48BD-455D-B6BB-0098D793DB90}" type="sibTrans" cxnId="{25A09A0D-A619-4125-A1D2-6C76FECC68E9}">
      <dgm:prSet/>
      <dgm:spPr/>
      <dgm:t>
        <a:bodyPr/>
        <a:lstStyle/>
        <a:p>
          <a:endParaRPr lang="en-US" sz="1000"/>
        </a:p>
      </dgm:t>
    </dgm:pt>
    <dgm:pt modelId="{859436DC-6C8F-481E-A1AE-841B89E51CF9}">
      <dgm:prSet custT="1"/>
      <dgm:spPr/>
      <dgm:t>
        <a:bodyPr/>
        <a:lstStyle/>
        <a:p>
          <a:pPr rtl="0"/>
          <a:r>
            <a:rPr lang="en-US" sz="1000" dirty="0"/>
            <a:t>A/V</a:t>
          </a:r>
        </a:p>
      </dgm:t>
    </dgm:pt>
    <dgm:pt modelId="{0A8F866A-5215-4005-9665-950EF0AB1445}" type="parTrans" cxnId="{20B2406F-88A7-4909-A6D0-12164B2AB496}">
      <dgm:prSet/>
      <dgm:spPr/>
      <dgm:t>
        <a:bodyPr/>
        <a:lstStyle/>
        <a:p>
          <a:endParaRPr lang="en-US" sz="1000"/>
        </a:p>
      </dgm:t>
    </dgm:pt>
    <dgm:pt modelId="{E9CC58D6-CCB1-4118-9B05-C396D3F3F69B}" type="sibTrans" cxnId="{20B2406F-88A7-4909-A6D0-12164B2AB496}">
      <dgm:prSet/>
      <dgm:spPr/>
      <dgm:t>
        <a:bodyPr/>
        <a:lstStyle/>
        <a:p>
          <a:endParaRPr lang="en-US" sz="1000"/>
        </a:p>
      </dgm:t>
    </dgm:pt>
    <dgm:pt modelId="{CC0C68A2-BAB0-424D-9348-BE5929642CE5}">
      <dgm:prSet custT="1"/>
      <dgm:spPr/>
      <dgm:t>
        <a:bodyPr/>
        <a:lstStyle/>
        <a:p>
          <a:pPr rtl="0"/>
          <a:r>
            <a:rPr lang="en-US" sz="1000" dirty="0"/>
            <a:t>Determine tone &amp; successful outcomes</a:t>
          </a:r>
        </a:p>
      </dgm:t>
    </dgm:pt>
    <dgm:pt modelId="{73B9609C-CAFC-40F7-94C4-CAF79FF2A98D}" type="parTrans" cxnId="{BC541909-AB3E-4A56-A2D5-1347C02191B4}">
      <dgm:prSet/>
      <dgm:spPr/>
      <dgm:t>
        <a:bodyPr/>
        <a:lstStyle/>
        <a:p>
          <a:endParaRPr lang="en-US" sz="1000"/>
        </a:p>
      </dgm:t>
    </dgm:pt>
    <dgm:pt modelId="{E0BAD24F-E27F-43A7-94CB-048E4E24BC50}" type="sibTrans" cxnId="{BC541909-AB3E-4A56-A2D5-1347C02191B4}">
      <dgm:prSet/>
      <dgm:spPr/>
      <dgm:t>
        <a:bodyPr/>
        <a:lstStyle/>
        <a:p>
          <a:endParaRPr lang="en-US" sz="1000"/>
        </a:p>
      </dgm:t>
    </dgm:pt>
    <dgm:pt modelId="{D560D610-4D00-4B8F-8147-3D2BF7DC3D99}">
      <dgm:prSet custT="1"/>
      <dgm:spPr/>
      <dgm:t>
        <a:bodyPr/>
        <a:lstStyle/>
        <a:p>
          <a:pPr rtl="0"/>
          <a:r>
            <a:rPr lang="en-US" sz="1000" dirty="0"/>
            <a:t>Finalize agenda</a:t>
          </a:r>
        </a:p>
      </dgm:t>
    </dgm:pt>
    <dgm:pt modelId="{C18AC401-0A42-45CC-8FC2-C2A2F8AFB5F3}" type="parTrans" cxnId="{7C1A6AFE-4A3C-4C07-95C5-B106441EB768}">
      <dgm:prSet/>
      <dgm:spPr/>
      <dgm:t>
        <a:bodyPr/>
        <a:lstStyle/>
        <a:p>
          <a:endParaRPr lang="en-US" sz="1000"/>
        </a:p>
      </dgm:t>
    </dgm:pt>
    <dgm:pt modelId="{A5A00B0E-4F24-4D99-A31D-100E224CCE18}" type="sibTrans" cxnId="{7C1A6AFE-4A3C-4C07-95C5-B106441EB768}">
      <dgm:prSet/>
      <dgm:spPr/>
      <dgm:t>
        <a:bodyPr/>
        <a:lstStyle/>
        <a:p>
          <a:endParaRPr lang="en-US" sz="1000"/>
        </a:p>
      </dgm:t>
    </dgm:pt>
    <dgm:pt modelId="{FBAA76C3-3994-4C46-88D9-ADCE6E5D0C74}">
      <dgm:prSet custT="1"/>
      <dgm:spPr/>
      <dgm:t>
        <a:bodyPr/>
        <a:lstStyle/>
        <a:p>
          <a:pPr rtl="0"/>
          <a:r>
            <a:rPr lang="en-US" sz="1000" dirty="0"/>
            <a:t>Assign scribe</a:t>
          </a:r>
        </a:p>
      </dgm:t>
    </dgm:pt>
    <dgm:pt modelId="{36FF4BEE-B92D-4778-A908-AFAEA9F7ED4A}" type="parTrans" cxnId="{3B6E2AEE-F39C-463E-BBAB-B55EB33D4EF9}">
      <dgm:prSet/>
      <dgm:spPr/>
      <dgm:t>
        <a:bodyPr/>
        <a:lstStyle/>
        <a:p>
          <a:endParaRPr lang="en-US" sz="1000"/>
        </a:p>
      </dgm:t>
    </dgm:pt>
    <dgm:pt modelId="{33838D2E-0E19-4182-8730-08B3F5B273EC}" type="sibTrans" cxnId="{3B6E2AEE-F39C-463E-BBAB-B55EB33D4EF9}">
      <dgm:prSet/>
      <dgm:spPr/>
      <dgm:t>
        <a:bodyPr/>
        <a:lstStyle/>
        <a:p>
          <a:endParaRPr lang="en-US" sz="1000"/>
        </a:p>
      </dgm:t>
    </dgm:pt>
    <dgm:pt modelId="{7C663267-0015-405D-B55B-D94303585957}">
      <dgm:prSet custT="1"/>
      <dgm:spPr/>
      <dgm:t>
        <a:bodyPr/>
        <a:lstStyle/>
        <a:p>
          <a:pPr rtl="0"/>
          <a:r>
            <a:rPr lang="en-US" sz="1000" dirty="0"/>
            <a:t>Define any follow-up activities</a:t>
          </a:r>
        </a:p>
      </dgm:t>
    </dgm:pt>
    <dgm:pt modelId="{8D495702-D92C-473F-ADCB-D89FFA8C9CC5}" type="parTrans" cxnId="{EF8CF254-0ACD-4F72-B0ED-E7F0FD19A805}">
      <dgm:prSet/>
      <dgm:spPr/>
      <dgm:t>
        <a:bodyPr/>
        <a:lstStyle/>
        <a:p>
          <a:endParaRPr lang="en-US" sz="1000"/>
        </a:p>
      </dgm:t>
    </dgm:pt>
    <dgm:pt modelId="{FBECF45C-0D2A-4E85-9154-B1845C036091}" type="sibTrans" cxnId="{EF8CF254-0ACD-4F72-B0ED-E7F0FD19A805}">
      <dgm:prSet/>
      <dgm:spPr/>
      <dgm:t>
        <a:bodyPr/>
        <a:lstStyle/>
        <a:p>
          <a:endParaRPr lang="en-US" sz="1000"/>
        </a:p>
      </dgm:t>
    </dgm:pt>
    <dgm:pt modelId="{69DF7DFC-D678-4600-AF67-FD9F527DBCA0}">
      <dgm:prSet custT="1"/>
      <dgm:spPr/>
      <dgm:t>
        <a:bodyPr/>
        <a:lstStyle/>
        <a:p>
          <a:pPr rtl="0"/>
          <a:r>
            <a:rPr lang="en-US" sz="1000" dirty="0"/>
            <a:t>Decide who will attend</a:t>
          </a:r>
        </a:p>
      </dgm:t>
    </dgm:pt>
    <dgm:pt modelId="{E77D11B0-F332-49EA-A6D1-C36C20CEF96E}" type="parTrans" cxnId="{E290D0E7-F0D3-4CCC-9F9D-5A6EA20B5EA5}">
      <dgm:prSet/>
      <dgm:spPr/>
      <dgm:t>
        <a:bodyPr/>
        <a:lstStyle/>
        <a:p>
          <a:endParaRPr lang="en-US" sz="1000"/>
        </a:p>
      </dgm:t>
    </dgm:pt>
    <dgm:pt modelId="{5BF7B2B9-84C3-4505-B342-C932FCD8BF17}" type="sibTrans" cxnId="{E290D0E7-F0D3-4CCC-9F9D-5A6EA20B5EA5}">
      <dgm:prSet/>
      <dgm:spPr/>
      <dgm:t>
        <a:bodyPr/>
        <a:lstStyle/>
        <a:p>
          <a:endParaRPr lang="en-US" sz="1000"/>
        </a:p>
      </dgm:t>
    </dgm:pt>
    <dgm:pt modelId="{AB53C16A-99DB-42D0-A8C0-11F609C7025E}">
      <dgm:prSet custT="1"/>
      <dgm:spPr/>
      <dgm:t>
        <a:bodyPr/>
        <a:lstStyle/>
        <a:p>
          <a:pPr rtl="0"/>
          <a:r>
            <a:rPr lang="en-US" sz="1000" dirty="0"/>
            <a:t>Focus groups</a:t>
          </a:r>
        </a:p>
      </dgm:t>
    </dgm:pt>
    <dgm:pt modelId="{01458745-3C32-48E1-A33A-BF4091C8A3EF}" type="parTrans" cxnId="{7BE02403-D310-4312-8911-7E404F30E36F}">
      <dgm:prSet/>
      <dgm:spPr/>
      <dgm:t>
        <a:bodyPr/>
        <a:lstStyle/>
        <a:p>
          <a:endParaRPr lang="en-US" sz="1100"/>
        </a:p>
      </dgm:t>
    </dgm:pt>
    <dgm:pt modelId="{A711EC74-9CCD-485A-BC87-19FE5CDC33AD}" type="sibTrans" cxnId="{7BE02403-D310-4312-8911-7E404F30E36F}">
      <dgm:prSet/>
      <dgm:spPr/>
      <dgm:t>
        <a:bodyPr/>
        <a:lstStyle/>
        <a:p>
          <a:endParaRPr lang="en-US" sz="1100"/>
        </a:p>
      </dgm:t>
    </dgm:pt>
    <dgm:pt modelId="{8560B8DF-97D2-4F51-AF27-EA70D1249FC8}" type="pres">
      <dgm:prSet presAssocID="{5B5BE4F7-CB83-446C-A23E-2434CC0EDD33}" presName="diagram" presStyleCnt="0">
        <dgm:presLayoutVars>
          <dgm:chPref val="1"/>
          <dgm:dir/>
          <dgm:animOne val="branch"/>
          <dgm:animLvl val="lvl"/>
          <dgm:resizeHandles/>
        </dgm:presLayoutVars>
      </dgm:prSet>
      <dgm:spPr/>
    </dgm:pt>
    <dgm:pt modelId="{D5151C98-9CB9-4B65-9DFA-4351DFCE63B2}" type="pres">
      <dgm:prSet presAssocID="{DBB71844-14E1-4DE7-BABF-0FB1CBC317F6}" presName="root" presStyleCnt="0"/>
      <dgm:spPr/>
    </dgm:pt>
    <dgm:pt modelId="{4A98A11D-FC17-4A56-B3B9-C8A04E6E1AE2}" type="pres">
      <dgm:prSet presAssocID="{DBB71844-14E1-4DE7-BABF-0FB1CBC317F6}" presName="rootComposite" presStyleCnt="0"/>
      <dgm:spPr/>
    </dgm:pt>
    <dgm:pt modelId="{E092AD2E-5703-4496-9963-DC0C828A56BC}" type="pres">
      <dgm:prSet presAssocID="{DBB71844-14E1-4DE7-BABF-0FB1CBC317F6}" presName="rootText" presStyleLbl="node1" presStyleIdx="0" presStyleCnt="5"/>
      <dgm:spPr/>
    </dgm:pt>
    <dgm:pt modelId="{C26B75AF-EA70-481E-8571-D895E0A3A838}" type="pres">
      <dgm:prSet presAssocID="{DBB71844-14E1-4DE7-BABF-0FB1CBC317F6}" presName="rootConnector" presStyleLbl="node1" presStyleIdx="0" presStyleCnt="5"/>
      <dgm:spPr/>
    </dgm:pt>
    <dgm:pt modelId="{DC9226C6-39CC-4768-A599-BC9D3C9621B8}" type="pres">
      <dgm:prSet presAssocID="{DBB71844-14E1-4DE7-BABF-0FB1CBC317F6}" presName="childShape" presStyleCnt="0"/>
      <dgm:spPr/>
    </dgm:pt>
    <dgm:pt modelId="{29920381-B53A-4380-9C47-C3E2A163C659}" type="pres">
      <dgm:prSet presAssocID="{6042ACBD-C329-4FC1-B532-806A863B9F18}" presName="Name13" presStyleLbl="parChTrans1D2" presStyleIdx="0" presStyleCnt="20"/>
      <dgm:spPr/>
    </dgm:pt>
    <dgm:pt modelId="{4D2B2BBC-F58C-464A-A6E2-DA07E8FC660D}" type="pres">
      <dgm:prSet presAssocID="{1EF721C7-D7B6-430D-811F-D48C89C9CDC0}" presName="childText" presStyleLbl="bgAcc1" presStyleIdx="0" presStyleCnt="20">
        <dgm:presLayoutVars>
          <dgm:bulletEnabled val="1"/>
        </dgm:presLayoutVars>
      </dgm:prSet>
      <dgm:spPr/>
    </dgm:pt>
    <dgm:pt modelId="{082E3075-B3DC-4CAE-9FFF-3E04C6E50EA8}" type="pres">
      <dgm:prSet presAssocID="{AD72A725-E7AF-41F9-B099-02D6A01EEF77}" presName="Name13" presStyleLbl="parChTrans1D2" presStyleIdx="1" presStyleCnt="20"/>
      <dgm:spPr/>
    </dgm:pt>
    <dgm:pt modelId="{04F38002-3F9C-4F6B-A07C-F133C8CBE94A}" type="pres">
      <dgm:prSet presAssocID="{F2102F42-3DC0-48DF-9B74-BC299D392CB9}" presName="childText" presStyleLbl="bgAcc1" presStyleIdx="1" presStyleCnt="20">
        <dgm:presLayoutVars>
          <dgm:bulletEnabled val="1"/>
        </dgm:presLayoutVars>
      </dgm:prSet>
      <dgm:spPr/>
    </dgm:pt>
    <dgm:pt modelId="{CF617D96-DEF7-4281-8E86-3745F70A6A6D}" type="pres">
      <dgm:prSet presAssocID="{D799D851-6918-4201-A84F-9CF3C21EBB93}" presName="Name13" presStyleLbl="parChTrans1D2" presStyleIdx="2" presStyleCnt="20"/>
      <dgm:spPr/>
    </dgm:pt>
    <dgm:pt modelId="{375FB0BB-A29E-4D1E-9A36-49AF96CFC161}" type="pres">
      <dgm:prSet presAssocID="{08A7F5CB-3D64-4178-B2C8-51BEB47BF174}" presName="childText" presStyleLbl="bgAcc1" presStyleIdx="2" presStyleCnt="20">
        <dgm:presLayoutVars>
          <dgm:bulletEnabled val="1"/>
        </dgm:presLayoutVars>
      </dgm:prSet>
      <dgm:spPr/>
    </dgm:pt>
    <dgm:pt modelId="{8F670C84-7CD3-4F27-809A-7EC12F77F2D6}" type="pres">
      <dgm:prSet presAssocID="{E77D11B0-F332-49EA-A6D1-C36C20CEF96E}" presName="Name13" presStyleLbl="parChTrans1D2" presStyleIdx="3" presStyleCnt="20"/>
      <dgm:spPr/>
    </dgm:pt>
    <dgm:pt modelId="{2122F98F-9BCD-4A17-95C7-FD03C08A2DB1}" type="pres">
      <dgm:prSet presAssocID="{69DF7DFC-D678-4600-AF67-FD9F527DBCA0}" presName="childText" presStyleLbl="bgAcc1" presStyleIdx="3" presStyleCnt="20">
        <dgm:presLayoutVars>
          <dgm:bulletEnabled val="1"/>
        </dgm:presLayoutVars>
      </dgm:prSet>
      <dgm:spPr/>
    </dgm:pt>
    <dgm:pt modelId="{CA68BC25-B2BC-4B71-AF1B-3ABE7999560E}" type="pres">
      <dgm:prSet presAssocID="{A0BB2329-74F6-4AA9-B9BD-82517B335E7A}" presName="root" presStyleCnt="0"/>
      <dgm:spPr/>
    </dgm:pt>
    <dgm:pt modelId="{6531BB02-419B-40BE-9F2E-CF4A4885EFE0}" type="pres">
      <dgm:prSet presAssocID="{A0BB2329-74F6-4AA9-B9BD-82517B335E7A}" presName="rootComposite" presStyleCnt="0"/>
      <dgm:spPr/>
    </dgm:pt>
    <dgm:pt modelId="{9992CC61-566F-4D90-BCB7-BF40DC995729}" type="pres">
      <dgm:prSet presAssocID="{A0BB2329-74F6-4AA9-B9BD-82517B335E7A}" presName="rootText" presStyleLbl="node1" presStyleIdx="1" presStyleCnt="5"/>
      <dgm:spPr/>
    </dgm:pt>
    <dgm:pt modelId="{9F1FD07F-02F8-406E-B3EE-F4DBF7DAA497}" type="pres">
      <dgm:prSet presAssocID="{A0BB2329-74F6-4AA9-B9BD-82517B335E7A}" presName="rootConnector" presStyleLbl="node1" presStyleIdx="1" presStyleCnt="5"/>
      <dgm:spPr/>
    </dgm:pt>
    <dgm:pt modelId="{BBB2ECF4-7ED5-432A-B430-380A6A160BF8}" type="pres">
      <dgm:prSet presAssocID="{A0BB2329-74F6-4AA9-B9BD-82517B335E7A}" presName="childShape" presStyleCnt="0"/>
      <dgm:spPr/>
    </dgm:pt>
    <dgm:pt modelId="{7A37A860-558D-4402-95C5-A5B4751C76F2}" type="pres">
      <dgm:prSet presAssocID="{7598D24C-9EAB-4F6E-9CEA-EA1A6637D90C}" presName="Name13" presStyleLbl="parChTrans1D2" presStyleIdx="4" presStyleCnt="20"/>
      <dgm:spPr/>
    </dgm:pt>
    <dgm:pt modelId="{6C7C0151-96A9-4C68-96B0-6EB3AC35D25D}" type="pres">
      <dgm:prSet presAssocID="{D6109D13-6676-405A-9CC8-9F514E328990}" presName="childText" presStyleLbl="bgAcc1" presStyleIdx="4" presStyleCnt="20">
        <dgm:presLayoutVars>
          <dgm:bulletEnabled val="1"/>
        </dgm:presLayoutVars>
      </dgm:prSet>
      <dgm:spPr/>
    </dgm:pt>
    <dgm:pt modelId="{9EEF1729-53C7-405A-AEE5-494B4443E2FD}" type="pres">
      <dgm:prSet presAssocID="{73B9609C-CAFC-40F7-94C4-CAF79FF2A98D}" presName="Name13" presStyleLbl="parChTrans1D2" presStyleIdx="5" presStyleCnt="20"/>
      <dgm:spPr/>
    </dgm:pt>
    <dgm:pt modelId="{D94099E7-88EA-46C6-888A-E16548061095}" type="pres">
      <dgm:prSet presAssocID="{CC0C68A2-BAB0-424D-9348-BE5929642CE5}" presName="childText" presStyleLbl="bgAcc1" presStyleIdx="5" presStyleCnt="20">
        <dgm:presLayoutVars>
          <dgm:bulletEnabled val="1"/>
        </dgm:presLayoutVars>
      </dgm:prSet>
      <dgm:spPr/>
    </dgm:pt>
    <dgm:pt modelId="{E58CD894-DC1D-4B92-B8A5-AB3298874C5D}" type="pres">
      <dgm:prSet presAssocID="{C18AC401-0A42-45CC-8FC2-C2A2F8AFB5F3}" presName="Name13" presStyleLbl="parChTrans1D2" presStyleIdx="6" presStyleCnt="20"/>
      <dgm:spPr/>
    </dgm:pt>
    <dgm:pt modelId="{5FA94F2D-C426-4983-B783-308C8BF51C1A}" type="pres">
      <dgm:prSet presAssocID="{D560D610-4D00-4B8F-8147-3D2BF7DC3D99}" presName="childText" presStyleLbl="bgAcc1" presStyleIdx="6" presStyleCnt="20">
        <dgm:presLayoutVars>
          <dgm:bulletEnabled val="1"/>
        </dgm:presLayoutVars>
      </dgm:prSet>
      <dgm:spPr/>
    </dgm:pt>
    <dgm:pt modelId="{8985BB3E-BDD2-42C8-8923-54F806464631}" type="pres">
      <dgm:prSet presAssocID="{8D495702-D92C-473F-ADCB-D89FFA8C9CC5}" presName="Name13" presStyleLbl="parChTrans1D2" presStyleIdx="7" presStyleCnt="20"/>
      <dgm:spPr/>
    </dgm:pt>
    <dgm:pt modelId="{24C919FB-BE8B-4E52-A64D-80878456D227}" type="pres">
      <dgm:prSet presAssocID="{7C663267-0015-405D-B55B-D94303585957}" presName="childText" presStyleLbl="bgAcc1" presStyleIdx="7" presStyleCnt="20">
        <dgm:presLayoutVars>
          <dgm:bulletEnabled val="1"/>
        </dgm:presLayoutVars>
      </dgm:prSet>
      <dgm:spPr/>
    </dgm:pt>
    <dgm:pt modelId="{87C90BD5-BF5A-4579-BC21-750C863D5676}" type="pres">
      <dgm:prSet presAssocID="{550A2A96-7152-4DCA-A509-D960FD01E121}" presName="root" presStyleCnt="0"/>
      <dgm:spPr/>
    </dgm:pt>
    <dgm:pt modelId="{26750246-9E89-4969-BAAF-6706BA674A53}" type="pres">
      <dgm:prSet presAssocID="{550A2A96-7152-4DCA-A509-D960FD01E121}" presName="rootComposite" presStyleCnt="0"/>
      <dgm:spPr/>
    </dgm:pt>
    <dgm:pt modelId="{D65855E2-270F-493C-A4EE-E2CC4A90B163}" type="pres">
      <dgm:prSet presAssocID="{550A2A96-7152-4DCA-A509-D960FD01E121}" presName="rootText" presStyleLbl="node1" presStyleIdx="2" presStyleCnt="5"/>
      <dgm:spPr/>
    </dgm:pt>
    <dgm:pt modelId="{65B2C662-CAEF-4098-9D73-1101876A863E}" type="pres">
      <dgm:prSet presAssocID="{550A2A96-7152-4DCA-A509-D960FD01E121}" presName="rootConnector" presStyleLbl="node1" presStyleIdx="2" presStyleCnt="5"/>
      <dgm:spPr/>
    </dgm:pt>
    <dgm:pt modelId="{E28430DE-23A3-4688-8CF4-DB49BDF5151E}" type="pres">
      <dgm:prSet presAssocID="{550A2A96-7152-4DCA-A509-D960FD01E121}" presName="childShape" presStyleCnt="0"/>
      <dgm:spPr/>
    </dgm:pt>
    <dgm:pt modelId="{28711AB3-7E7F-4968-AFA3-AE7CB8B86088}" type="pres">
      <dgm:prSet presAssocID="{3C6CCC88-2DF2-4D1F-92F1-091AF3950F88}" presName="Name13" presStyleLbl="parChTrans1D2" presStyleIdx="8" presStyleCnt="20"/>
      <dgm:spPr/>
    </dgm:pt>
    <dgm:pt modelId="{B2722CA5-9C52-425A-AF01-91E8B690251A}" type="pres">
      <dgm:prSet presAssocID="{DEA98B18-51EF-49EA-8109-9FC7C31B4F23}" presName="childText" presStyleLbl="bgAcc1" presStyleIdx="8" presStyleCnt="20">
        <dgm:presLayoutVars>
          <dgm:bulletEnabled val="1"/>
        </dgm:presLayoutVars>
      </dgm:prSet>
      <dgm:spPr/>
    </dgm:pt>
    <dgm:pt modelId="{4BEED13E-7D88-4BC8-B870-60744ABA0EBD}" type="pres">
      <dgm:prSet presAssocID="{E024721C-8C14-4705-A7EB-3A8665616ED0}" presName="Name13" presStyleLbl="parChTrans1D2" presStyleIdx="9" presStyleCnt="20"/>
      <dgm:spPr/>
    </dgm:pt>
    <dgm:pt modelId="{7EE3A47B-1697-46C9-A1FD-EABB06E14B85}" type="pres">
      <dgm:prSet presAssocID="{86199AB6-1707-4962-83EE-9F275C290AB9}" presName="childText" presStyleLbl="bgAcc1" presStyleIdx="9" presStyleCnt="20">
        <dgm:presLayoutVars>
          <dgm:bulletEnabled val="1"/>
        </dgm:presLayoutVars>
      </dgm:prSet>
      <dgm:spPr/>
    </dgm:pt>
    <dgm:pt modelId="{1D94BCAF-6B52-4100-8279-31F106E51E0C}" type="pres">
      <dgm:prSet presAssocID="{4FF1A499-314C-4463-87E8-658DF628FA45}" presName="Name13" presStyleLbl="parChTrans1D2" presStyleIdx="10" presStyleCnt="20"/>
      <dgm:spPr/>
    </dgm:pt>
    <dgm:pt modelId="{4D3F23FD-D370-4DD6-90D7-A0583EEF97F7}" type="pres">
      <dgm:prSet presAssocID="{D3947C3D-16BA-4362-B36F-ACE53CAFC90E}" presName="childText" presStyleLbl="bgAcc1" presStyleIdx="10" presStyleCnt="20">
        <dgm:presLayoutVars>
          <dgm:bulletEnabled val="1"/>
        </dgm:presLayoutVars>
      </dgm:prSet>
      <dgm:spPr/>
    </dgm:pt>
    <dgm:pt modelId="{9175E216-5E2D-4EC5-A0C1-90A051842DC9}" type="pres">
      <dgm:prSet presAssocID="{01458745-3C32-48E1-A33A-BF4091C8A3EF}" presName="Name13" presStyleLbl="parChTrans1D2" presStyleIdx="11" presStyleCnt="20"/>
      <dgm:spPr/>
    </dgm:pt>
    <dgm:pt modelId="{39921F61-B705-49AE-B0E6-843B7F751304}" type="pres">
      <dgm:prSet presAssocID="{AB53C16A-99DB-42D0-A8C0-11F609C7025E}" presName="childText" presStyleLbl="bgAcc1" presStyleIdx="11" presStyleCnt="20">
        <dgm:presLayoutVars>
          <dgm:bulletEnabled val="1"/>
        </dgm:presLayoutVars>
      </dgm:prSet>
      <dgm:spPr/>
    </dgm:pt>
    <dgm:pt modelId="{37A2C3B9-D75D-4C2C-A282-DECDD34B86FC}" type="pres">
      <dgm:prSet presAssocID="{D1FAD55B-FEF1-487F-8FF0-8AA73C6A0926}" presName="root" presStyleCnt="0"/>
      <dgm:spPr/>
    </dgm:pt>
    <dgm:pt modelId="{54FED653-C696-4C4A-8E5B-01AE712E51FB}" type="pres">
      <dgm:prSet presAssocID="{D1FAD55B-FEF1-487F-8FF0-8AA73C6A0926}" presName="rootComposite" presStyleCnt="0"/>
      <dgm:spPr/>
    </dgm:pt>
    <dgm:pt modelId="{12C7799C-D48F-4EAE-804E-2DA390D2815B}" type="pres">
      <dgm:prSet presAssocID="{D1FAD55B-FEF1-487F-8FF0-8AA73C6A0926}" presName="rootText" presStyleLbl="node1" presStyleIdx="3" presStyleCnt="5"/>
      <dgm:spPr/>
    </dgm:pt>
    <dgm:pt modelId="{57558D4E-986C-4931-AF5B-B2F964163DDA}" type="pres">
      <dgm:prSet presAssocID="{D1FAD55B-FEF1-487F-8FF0-8AA73C6A0926}" presName="rootConnector" presStyleLbl="node1" presStyleIdx="3" presStyleCnt="5"/>
      <dgm:spPr/>
    </dgm:pt>
    <dgm:pt modelId="{1358D916-24F6-49B5-9E60-48BA52C96335}" type="pres">
      <dgm:prSet presAssocID="{D1FAD55B-FEF1-487F-8FF0-8AA73C6A0926}" presName="childShape" presStyleCnt="0"/>
      <dgm:spPr/>
    </dgm:pt>
    <dgm:pt modelId="{DEAC2FAD-8E42-41A6-8FDB-B6C729967F73}" type="pres">
      <dgm:prSet presAssocID="{F7803DC4-5131-4B13-8B05-E35B319C046D}" presName="Name13" presStyleLbl="parChTrans1D2" presStyleIdx="12" presStyleCnt="20"/>
      <dgm:spPr/>
    </dgm:pt>
    <dgm:pt modelId="{A68C973F-2222-4ACA-8F35-6D502AA6FA58}" type="pres">
      <dgm:prSet presAssocID="{2787EFF9-3530-4DE7-8932-3A559E645ED3}" presName="childText" presStyleLbl="bgAcc1" presStyleIdx="12" presStyleCnt="20">
        <dgm:presLayoutVars>
          <dgm:bulletEnabled val="1"/>
        </dgm:presLayoutVars>
      </dgm:prSet>
      <dgm:spPr/>
    </dgm:pt>
    <dgm:pt modelId="{539B2503-1C00-458F-9A85-F317D8502FB3}" type="pres">
      <dgm:prSet presAssocID="{AC265C7A-5DC1-4E37-9E21-C106E30821FF}" presName="Name13" presStyleLbl="parChTrans1D2" presStyleIdx="13" presStyleCnt="20"/>
      <dgm:spPr/>
    </dgm:pt>
    <dgm:pt modelId="{DA650A89-965D-42FC-AB0C-FE1872BD64AB}" type="pres">
      <dgm:prSet presAssocID="{DC6521B6-2007-43D1-888B-CB7545AE25BD}" presName="childText" presStyleLbl="bgAcc1" presStyleIdx="13" presStyleCnt="20">
        <dgm:presLayoutVars>
          <dgm:bulletEnabled val="1"/>
        </dgm:presLayoutVars>
      </dgm:prSet>
      <dgm:spPr/>
    </dgm:pt>
    <dgm:pt modelId="{8EDD2579-56F5-4C20-84FA-0607CEDE2FDF}" type="pres">
      <dgm:prSet presAssocID="{82565516-A07E-474B-93AD-88562345961D}" presName="Name13" presStyleLbl="parChTrans1D2" presStyleIdx="14" presStyleCnt="20"/>
      <dgm:spPr/>
    </dgm:pt>
    <dgm:pt modelId="{57D71A0F-1919-41D3-A5B4-1858F2A7E221}" type="pres">
      <dgm:prSet presAssocID="{93D792F1-1C16-4ACF-B912-F4412FB8B6CB}" presName="childText" presStyleLbl="bgAcc1" presStyleIdx="14" presStyleCnt="20">
        <dgm:presLayoutVars>
          <dgm:bulletEnabled val="1"/>
        </dgm:presLayoutVars>
      </dgm:prSet>
      <dgm:spPr/>
    </dgm:pt>
    <dgm:pt modelId="{9A3DA542-3E3A-4F67-8326-86DD895B2740}" type="pres">
      <dgm:prSet presAssocID="{9B6C504D-33E8-4702-9003-53F39085BAAB}" presName="Name13" presStyleLbl="parChTrans1D2" presStyleIdx="15" presStyleCnt="20"/>
      <dgm:spPr/>
    </dgm:pt>
    <dgm:pt modelId="{B1851F85-1C96-412A-B286-58F683FB8556}" type="pres">
      <dgm:prSet presAssocID="{1F6FBD53-582C-42F0-92AF-7A5793E91F62}" presName="childText" presStyleLbl="bgAcc1" presStyleIdx="15" presStyleCnt="20">
        <dgm:presLayoutVars>
          <dgm:bulletEnabled val="1"/>
        </dgm:presLayoutVars>
      </dgm:prSet>
      <dgm:spPr/>
    </dgm:pt>
    <dgm:pt modelId="{0BD25C09-EC0F-4471-BCA6-0328243C28CB}" type="pres">
      <dgm:prSet presAssocID="{AB368C08-85B3-42FF-8696-C8B4C03D8427}" presName="root" presStyleCnt="0"/>
      <dgm:spPr/>
    </dgm:pt>
    <dgm:pt modelId="{F52C751C-A21D-4475-B065-DE38F20150BB}" type="pres">
      <dgm:prSet presAssocID="{AB368C08-85B3-42FF-8696-C8B4C03D8427}" presName="rootComposite" presStyleCnt="0"/>
      <dgm:spPr/>
    </dgm:pt>
    <dgm:pt modelId="{0F67A089-EBA4-4622-928B-19BB80ECD032}" type="pres">
      <dgm:prSet presAssocID="{AB368C08-85B3-42FF-8696-C8B4C03D8427}" presName="rootText" presStyleLbl="node1" presStyleIdx="4" presStyleCnt="5"/>
      <dgm:spPr/>
    </dgm:pt>
    <dgm:pt modelId="{55FBD9B9-39ED-4505-946B-86921F5EA8CF}" type="pres">
      <dgm:prSet presAssocID="{AB368C08-85B3-42FF-8696-C8B4C03D8427}" presName="rootConnector" presStyleLbl="node1" presStyleIdx="4" presStyleCnt="5"/>
      <dgm:spPr/>
    </dgm:pt>
    <dgm:pt modelId="{37215843-3C2B-4E25-9F33-C744B9CFBAC6}" type="pres">
      <dgm:prSet presAssocID="{AB368C08-85B3-42FF-8696-C8B4C03D8427}" presName="childShape" presStyleCnt="0"/>
      <dgm:spPr/>
    </dgm:pt>
    <dgm:pt modelId="{2B8FB158-3C04-45BB-8753-46DFF3D6C92A}" type="pres">
      <dgm:prSet presAssocID="{FF77E263-792D-4F38-B625-8C59721CF9A8}" presName="Name13" presStyleLbl="parChTrans1D2" presStyleIdx="16" presStyleCnt="20"/>
      <dgm:spPr/>
    </dgm:pt>
    <dgm:pt modelId="{F87A7054-49D2-4585-95C3-D59CD798862E}" type="pres">
      <dgm:prSet presAssocID="{0AE28D57-3E8D-49FB-BDDF-57F7068CEDE6}" presName="childText" presStyleLbl="bgAcc1" presStyleIdx="16" presStyleCnt="20">
        <dgm:presLayoutVars>
          <dgm:bulletEnabled val="1"/>
        </dgm:presLayoutVars>
      </dgm:prSet>
      <dgm:spPr/>
    </dgm:pt>
    <dgm:pt modelId="{1512E1B9-DFE4-443B-98D4-DB69573CD4B4}" type="pres">
      <dgm:prSet presAssocID="{CDC06875-F3C2-4502-B4D8-D0D980D0EA6C}" presName="Name13" presStyleLbl="parChTrans1D2" presStyleIdx="17" presStyleCnt="20"/>
      <dgm:spPr/>
    </dgm:pt>
    <dgm:pt modelId="{EE3B51DC-B55D-4E4B-A24C-0FB03651C2CD}" type="pres">
      <dgm:prSet presAssocID="{9EB2A805-8673-4984-BDCF-FD0A01C4EE51}" presName="childText" presStyleLbl="bgAcc1" presStyleIdx="17" presStyleCnt="20">
        <dgm:presLayoutVars>
          <dgm:bulletEnabled val="1"/>
        </dgm:presLayoutVars>
      </dgm:prSet>
      <dgm:spPr/>
    </dgm:pt>
    <dgm:pt modelId="{8B2C8E78-78DB-4D56-B9F1-CBC10CCACEEC}" type="pres">
      <dgm:prSet presAssocID="{0A8F866A-5215-4005-9665-950EF0AB1445}" presName="Name13" presStyleLbl="parChTrans1D2" presStyleIdx="18" presStyleCnt="20"/>
      <dgm:spPr/>
    </dgm:pt>
    <dgm:pt modelId="{945DA49E-523A-46D7-A2F8-E6D014ABF664}" type="pres">
      <dgm:prSet presAssocID="{859436DC-6C8F-481E-A1AE-841B89E51CF9}" presName="childText" presStyleLbl="bgAcc1" presStyleIdx="18" presStyleCnt="20">
        <dgm:presLayoutVars>
          <dgm:bulletEnabled val="1"/>
        </dgm:presLayoutVars>
      </dgm:prSet>
      <dgm:spPr/>
    </dgm:pt>
    <dgm:pt modelId="{B5EA3700-3876-4B5F-816B-0C9C95BD81E7}" type="pres">
      <dgm:prSet presAssocID="{36FF4BEE-B92D-4778-A908-AFAEA9F7ED4A}" presName="Name13" presStyleLbl="parChTrans1D2" presStyleIdx="19" presStyleCnt="20"/>
      <dgm:spPr/>
    </dgm:pt>
    <dgm:pt modelId="{A34B331D-B2F2-41C9-A535-51FA9EE4F0E6}" type="pres">
      <dgm:prSet presAssocID="{FBAA76C3-3994-4C46-88D9-ADCE6E5D0C74}" presName="childText" presStyleLbl="bgAcc1" presStyleIdx="19" presStyleCnt="20">
        <dgm:presLayoutVars>
          <dgm:bulletEnabled val="1"/>
        </dgm:presLayoutVars>
      </dgm:prSet>
      <dgm:spPr/>
    </dgm:pt>
  </dgm:ptLst>
  <dgm:cxnLst>
    <dgm:cxn modelId="{7BE02403-D310-4312-8911-7E404F30E36F}" srcId="{550A2A96-7152-4DCA-A509-D960FD01E121}" destId="{AB53C16A-99DB-42D0-A8C0-11F609C7025E}" srcOrd="3" destOrd="0" parTransId="{01458745-3C32-48E1-A33A-BF4091C8A3EF}" sibTransId="{A711EC74-9CCD-485A-BC87-19FE5CDC33AD}"/>
    <dgm:cxn modelId="{834B4503-0866-4C22-A2FF-827118719A76}" type="presOf" srcId="{AD72A725-E7AF-41F9-B099-02D6A01EEF77}" destId="{082E3075-B3DC-4CAE-9FFF-3E04C6E50EA8}" srcOrd="0" destOrd="0" presId="urn:microsoft.com/office/officeart/2005/8/layout/hierarchy3"/>
    <dgm:cxn modelId="{BC541909-AB3E-4A56-A2D5-1347C02191B4}" srcId="{A0BB2329-74F6-4AA9-B9BD-82517B335E7A}" destId="{CC0C68A2-BAB0-424D-9348-BE5929642CE5}" srcOrd="1" destOrd="0" parTransId="{73B9609C-CAFC-40F7-94C4-CAF79FF2A98D}" sibTransId="{E0BAD24F-E27F-43A7-94CB-048E4E24BC50}"/>
    <dgm:cxn modelId="{90B1850A-44DB-48FE-8F64-757DDC4E28DD}" type="presOf" srcId="{FF77E263-792D-4F38-B625-8C59721CF9A8}" destId="{2B8FB158-3C04-45BB-8753-46DFF3D6C92A}" srcOrd="0" destOrd="0" presId="urn:microsoft.com/office/officeart/2005/8/layout/hierarchy3"/>
    <dgm:cxn modelId="{25A09A0D-A619-4125-A1D2-6C76FECC68E9}" srcId="{AB368C08-85B3-42FF-8696-C8B4C03D8427}" destId="{9EB2A805-8673-4984-BDCF-FD0A01C4EE51}" srcOrd="1" destOrd="0" parTransId="{CDC06875-F3C2-4502-B4D8-D0D980D0EA6C}" sibTransId="{056E6065-48BD-455D-B6BB-0098D793DB90}"/>
    <dgm:cxn modelId="{D0342412-BF46-4BBC-B9E8-A0A35A19E0A3}" type="presOf" srcId="{C18AC401-0A42-45CC-8FC2-C2A2F8AFB5F3}" destId="{E58CD894-DC1D-4B92-B8A5-AB3298874C5D}" srcOrd="0" destOrd="0" presId="urn:microsoft.com/office/officeart/2005/8/layout/hierarchy3"/>
    <dgm:cxn modelId="{94795515-5159-4D0A-B221-6FB9577C37BC}" type="presOf" srcId="{550A2A96-7152-4DCA-A509-D960FD01E121}" destId="{65B2C662-CAEF-4098-9D73-1101876A863E}" srcOrd="1" destOrd="0" presId="urn:microsoft.com/office/officeart/2005/8/layout/hierarchy3"/>
    <dgm:cxn modelId="{9BE5DD15-9B99-4DDA-ABF4-4310B87B5F8F}" type="presOf" srcId="{D1FAD55B-FEF1-487F-8FF0-8AA73C6A0926}" destId="{57558D4E-986C-4931-AF5B-B2F964163DDA}" srcOrd="1" destOrd="0" presId="urn:microsoft.com/office/officeart/2005/8/layout/hierarchy3"/>
    <dgm:cxn modelId="{FD211E17-2D66-4347-B5DE-439302A955B7}" srcId="{5B5BE4F7-CB83-446C-A23E-2434CC0EDD33}" destId="{D1FAD55B-FEF1-487F-8FF0-8AA73C6A0926}" srcOrd="3" destOrd="0" parTransId="{E054B99E-D8F0-4C7C-92D0-668605FB39D7}" sibTransId="{19060AC4-C0AF-41EC-8F8B-40971670B779}"/>
    <dgm:cxn modelId="{68851A25-A270-4765-9F19-7CDD437BE2CE}" type="presOf" srcId="{DBB71844-14E1-4DE7-BABF-0FB1CBC317F6}" destId="{C26B75AF-EA70-481E-8571-D895E0A3A838}" srcOrd="1" destOrd="0" presId="urn:microsoft.com/office/officeart/2005/8/layout/hierarchy3"/>
    <dgm:cxn modelId="{882BB425-6FF2-4B94-A96A-C27D0E3B6308}" type="presOf" srcId="{1EF721C7-D7B6-430D-811F-D48C89C9CDC0}" destId="{4D2B2BBC-F58C-464A-A6E2-DA07E8FC660D}" srcOrd="0" destOrd="0" presId="urn:microsoft.com/office/officeart/2005/8/layout/hierarchy3"/>
    <dgm:cxn modelId="{A1636A26-5D9F-47A3-AE5C-2616C2AE1B64}" type="presOf" srcId="{7598D24C-9EAB-4F6E-9CEA-EA1A6637D90C}" destId="{7A37A860-558D-4402-95C5-A5B4751C76F2}" srcOrd="0" destOrd="0" presId="urn:microsoft.com/office/officeart/2005/8/layout/hierarchy3"/>
    <dgm:cxn modelId="{3B20C62E-3D93-4329-9253-F8E95A3E7C97}" type="presOf" srcId="{AB368C08-85B3-42FF-8696-C8B4C03D8427}" destId="{0F67A089-EBA4-4622-928B-19BB80ECD032}" srcOrd="0" destOrd="0" presId="urn:microsoft.com/office/officeart/2005/8/layout/hierarchy3"/>
    <dgm:cxn modelId="{A0F9BB2F-BE43-43FC-8C76-10B0EBF3F92A}" type="presOf" srcId="{5B5BE4F7-CB83-446C-A23E-2434CC0EDD33}" destId="{8560B8DF-97D2-4F51-AF27-EA70D1249FC8}" srcOrd="0" destOrd="0" presId="urn:microsoft.com/office/officeart/2005/8/layout/hierarchy3"/>
    <dgm:cxn modelId="{CD456231-F2CB-4848-9FE6-4896B693AE10}" type="presOf" srcId="{AB368C08-85B3-42FF-8696-C8B4C03D8427}" destId="{55FBD9B9-39ED-4505-946B-86921F5EA8CF}" srcOrd="1" destOrd="0" presId="urn:microsoft.com/office/officeart/2005/8/layout/hierarchy3"/>
    <dgm:cxn modelId="{7FBB7F31-D015-499B-A8C5-25DAFBAC90F7}" srcId="{550A2A96-7152-4DCA-A509-D960FD01E121}" destId="{86199AB6-1707-4962-83EE-9F275C290AB9}" srcOrd="1" destOrd="0" parTransId="{E024721C-8C14-4705-A7EB-3A8665616ED0}" sibTransId="{9ED14071-C691-4D0A-B687-A40BFF0F0CE0}"/>
    <dgm:cxn modelId="{7AEE6734-C5F3-4D91-9593-D3B01138B685}" type="presOf" srcId="{0AE28D57-3E8D-49FB-BDDF-57F7068CEDE6}" destId="{F87A7054-49D2-4585-95C3-D59CD798862E}" srcOrd="0" destOrd="0" presId="urn:microsoft.com/office/officeart/2005/8/layout/hierarchy3"/>
    <dgm:cxn modelId="{8AB93936-883D-4AEE-9297-994D9C049DE5}" srcId="{550A2A96-7152-4DCA-A509-D960FD01E121}" destId="{DEA98B18-51EF-49EA-8109-9FC7C31B4F23}" srcOrd="0" destOrd="0" parTransId="{3C6CCC88-2DF2-4D1F-92F1-091AF3950F88}" sibTransId="{1D42F2B9-EEB4-42D1-8319-AF40603A0CE2}"/>
    <dgm:cxn modelId="{47EDCC36-6D02-4614-BA99-CFD95DCC4CD9}" type="presOf" srcId="{F7803DC4-5131-4B13-8B05-E35B319C046D}" destId="{DEAC2FAD-8E42-41A6-8FDB-B6C729967F73}" srcOrd="0" destOrd="0" presId="urn:microsoft.com/office/officeart/2005/8/layout/hierarchy3"/>
    <dgm:cxn modelId="{A0BACD36-4DEF-4884-AD95-13050F385671}" type="presOf" srcId="{AB53C16A-99DB-42D0-A8C0-11F609C7025E}" destId="{39921F61-B705-49AE-B0E6-843B7F751304}" srcOrd="0" destOrd="0" presId="urn:microsoft.com/office/officeart/2005/8/layout/hierarchy3"/>
    <dgm:cxn modelId="{7098933B-E98E-4B0C-A7D1-01207A0B83BC}" type="presOf" srcId="{CC0C68A2-BAB0-424D-9348-BE5929642CE5}" destId="{D94099E7-88EA-46C6-888A-E16548061095}" srcOrd="0" destOrd="0" presId="urn:microsoft.com/office/officeart/2005/8/layout/hierarchy3"/>
    <dgm:cxn modelId="{786E7F5F-9740-43C2-ADA4-FB6EE8BF1C8D}" type="presOf" srcId="{9B6C504D-33E8-4702-9003-53F39085BAAB}" destId="{9A3DA542-3E3A-4F67-8326-86DD895B2740}" srcOrd="0" destOrd="0" presId="urn:microsoft.com/office/officeart/2005/8/layout/hierarchy3"/>
    <dgm:cxn modelId="{5ECE8342-C407-4E42-945D-88FA3148532A}" type="presOf" srcId="{08A7F5CB-3D64-4178-B2C8-51BEB47BF174}" destId="{375FB0BB-A29E-4D1E-9A36-49AF96CFC161}" srcOrd="0" destOrd="0" presId="urn:microsoft.com/office/officeart/2005/8/layout/hierarchy3"/>
    <dgm:cxn modelId="{1D8F3F45-D1C4-4A72-9B6D-E408A51615D1}" type="presOf" srcId="{F2102F42-3DC0-48DF-9B74-BC299D392CB9}" destId="{04F38002-3F9C-4F6B-A07C-F133C8CBE94A}" srcOrd="0" destOrd="0" presId="urn:microsoft.com/office/officeart/2005/8/layout/hierarchy3"/>
    <dgm:cxn modelId="{1FC20847-06DA-44B3-8BEB-C806FAB09249}" type="presOf" srcId="{A0BB2329-74F6-4AA9-B9BD-82517B335E7A}" destId="{9F1FD07F-02F8-406E-B3EE-F4DBF7DAA497}" srcOrd="1" destOrd="0" presId="urn:microsoft.com/office/officeart/2005/8/layout/hierarchy3"/>
    <dgm:cxn modelId="{ED073348-0979-44FF-9CEF-B5FD0C0ADE52}" type="presOf" srcId="{93D792F1-1C16-4ACF-B912-F4412FB8B6CB}" destId="{57D71A0F-1919-41D3-A5B4-1858F2A7E221}" srcOrd="0" destOrd="0" presId="urn:microsoft.com/office/officeart/2005/8/layout/hierarchy3"/>
    <dgm:cxn modelId="{660C056B-395D-4A94-BE27-D4A68BE0B465}" srcId="{5B5BE4F7-CB83-446C-A23E-2434CC0EDD33}" destId="{550A2A96-7152-4DCA-A509-D960FD01E121}" srcOrd="2" destOrd="0" parTransId="{0E05872B-D24F-4841-808E-DC2D6BA695F2}" sibTransId="{0AD3F37C-52EB-46FA-9F60-CDC7B2A51C02}"/>
    <dgm:cxn modelId="{080A9F6B-D9EC-45E5-96F9-A99AB2D5E5B3}" srcId="{DBB71844-14E1-4DE7-BABF-0FB1CBC317F6}" destId="{F2102F42-3DC0-48DF-9B74-BC299D392CB9}" srcOrd="1" destOrd="0" parTransId="{AD72A725-E7AF-41F9-B099-02D6A01EEF77}" sibTransId="{57E54E25-579B-4CA7-9453-B61CE90F7D35}"/>
    <dgm:cxn modelId="{39CA054C-F3B2-43B3-B2D7-6A120D12229C}" srcId="{D1FAD55B-FEF1-487F-8FF0-8AA73C6A0926}" destId="{1F6FBD53-582C-42F0-92AF-7A5793E91F62}" srcOrd="3" destOrd="0" parTransId="{9B6C504D-33E8-4702-9003-53F39085BAAB}" sibTransId="{5BCD80A1-84E6-4374-8B70-945B3D597524}"/>
    <dgm:cxn modelId="{BED8FB6D-C94D-4C95-9F0A-A7642CBC6ED7}" srcId="{DBB71844-14E1-4DE7-BABF-0FB1CBC317F6}" destId="{08A7F5CB-3D64-4178-B2C8-51BEB47BF174}" srcOrd="2" destOrd="0" parTransId="{D799D851-6918-4201-A84F-9CF3C21EBB93}" sibTransId="{936DF42A-1FA7-47C2-A674-63E604FFF29D}"/>
    <dgm:cxn modelId="{20B2406F-88A7-4909-A6D0-12164B2AB496}" srcId="{AB368C08-85B3-42FF-8696-C8B4C03D8427}" destId="{859436DC-6C8F-481E-A1AE-841B89E51CF9}" srcOrd="2" destOrd="0" parTransId="{0A8F866A-5215-4005-9665-950EF0AB1445}" sibTransId="{E9CC58D6-CCB1-4118-9B05-C396D3F3F69B}"/>
    <dgm:cxn modelId="{76D1F550-C3EE-49FB-8155-4FBD58DEBA1E}" type="presOf" srcId="{4FF1A499-314C-4463-87E8-658DF628FA45}" destId="{1D94BCAF-6B52-4100-8279-31F106E51E0C}" srcOrd="0" destOrd="0" presId="urn:microsoft.com/office/officeart/2005/8/layout/hierarchy3"/>
    <dgm:cxn modelId="{EF8CF254-0ACD-4F72-B0ED-E7F0FD19A805}" srcId="{A0BB2329-74F6-4AA9-B9BD-82517B335E7A}" destId="{7C663267-0015-405D-B55B-D94303585957}" srcOrd="3" destOrd="0" parTransId="{8D495702-D92C-473F-ADCB-D89FFA8C9CC5}" sibTransId="{FBECF45C-0D2A-4E85-9154-B1845C036091}"/>
    <dgm:cxn modelId="{90087559-56BA-466B-A404-69B355DEB7CB}" type="presOf" srcId="{3C6CCC88-2DF2-4D1F-92F1-091AF3950F88}" destId="{28711AB3-7E7F-4968-AFA3-AE7CB8B86088}" srcOrd="0" destOrd="0" presId="urn:microsoft.com/office/officeart/2005/8/layout/hierarchy3"/>
    <dgm:cxn modelId="{4B3B397A-4A74-4E52-BB50-A44174F99326}" type="presOf" srcId="{CDC06875-F3C2-4502-B4D8-D0D980D0EA6C}" destId="{1512E1B9-DFE4-443B-98D4-DB69573CD4B4}" srcOrd="0" destOrd="0" presId="urn:microsoft.com/office/officeart/2005/8/layout/hierarchy3"/>
    <dgm:cxn modelId="{207AC17C-60FB-437C-A7B2-7DBB14B1D545}" type="presOf" srcId="{73B9609C-CAFC-40F7-94C4-CAF79FF2A98D}" destId="{9EEF1729-53C7-405A-AEE5-494B4443E2FD}" srcOrd="0" destOrd="0" presId="urn:microsoft.com/office/officeart/2005/8/layout/hierarchy3"/>
    <dgm:cxn modelId="{3CFF8481-65D1-4347-A30C-0F189F0B522D}" type="presOf" srcId="{DBB71844-14E1-4DE7-BABF-0FB1CBC317F6}" destId="{E092AD2E-5703-4496-9963-DC0C828A56BC}" srcOrd="0" destOrd="0" presId="urn:microsoft.com/office/officeart/2005/8/layout/hierarchy3"/>
    <dgm:cxn modelId="{AB311682-6A8C-48CF-9EFD-0DE25BF536C1}" type="presOf" srcId="{6042ACBD-C329-4FC1-B532-806A863B9F18}" destId="{29920381-B53A-4380-9C47-C3E2A163C659}" srcOrd="0" destOrd="0" presId="urn:microsoft.com/office/officeart/2005/8/layout/hierarchy3"/>
    <dgm:cxn modelId="{4F78F184-B555-44E0-B6BA-F8416DD7CB73}" srcId="{D1FAD55B-FEF1-487F-8FF0-8AA73C6A0926}" destId="{2787EFF9-3530-4DE7-8932-3A559E645ED3}" srcOrd="0" destOrd="0" parTransId="{F7803DC4-5131-4B13-8B05-E35B319C046D}" sibTransId="{18E09468-694E-4200-B9C3-EE2FC6AC0E5E}"/>
    <dgm:cxn modelId="{1D667885-FED1-48CB-8043-DA017A1E7C78}" srcId="{5B5BE4F7-CB83-446C-A23E-2434CC0EDD33}" destId="{A0BB2329-74F6-4AA9-B9BD-82517B335E7A}" srcOrd="1" destOrd="0" parTransId="{DD1F2E7A-BC95-4301-ADF7-AD75F824935E}" sibTransId="{6AF9570A-B572-4E25-BB8E-4BBB406DF45D}"/>
    <dgm:cxn modelId="{F98C3F87-B658-4C88-BBAF-503501716F0C}" type="presOf" srcId="{859436DC-6C8F-481E-A1AE-841B89E51CF9}" destId="{945DA49E-523A-46D7-A2F8-E6D014ABF664}" srcOrd="0" destOrd="0" presId="urn:microsoft.com/office/officeart/2005/8/layout/hierarchy3"/>
    <dgm:cxn modelId="{1F867087-B001-465B-B0B0-24CE315F88C8}" type="presOf" srcId="{8D495702-D92C-473F-ADCB-D89FFA8C9CC5}" destId="{8985BB3E-BDD2-42C8-8923-54F806464631}" srcOrd="0" destOrd="0" presId="urn:microsoft.com/office/officeart/2005/8/layout/hierarchy3"/>
    <dgm:cxn modelId="{8FBE3D98-72D7-4981-BB32-0C4073A68154}" type="presOf" srcId="{1F6FBD53-582C-42F0-92AF-7A5793E91F62}" destId="{B1851F85-1C96-412A-B286-58F683FB8556}" srcOrd="0" destOrd="0" presId="urn:microsoft.com/office/officeart/2005/8/layout/hierarchy3"/>
    <dgm:cxn modelId="{7869EAA2-4D85-46F9-AF72-65B8D081ACDD}" type="presOf" srcId="{01458745-3C32-48E1-A33A-BF4091C8A3EF}" destId="{9175E216-5E2D-4EC5-A0C1-90A051842DC9}" srcOrd="0" destOrd="0" presId="urn:microsoft.com/office/officeart/2005/8/layout/hierarchy3"/>
    <dgm:cxn modelId="{390C0BA5-5C5C-4281-A2FE-3F9D45A48F47}" srcId="{AB368C08-85B3-42FF-8696-C8B4C03D8427}" destId="{0AE28D57-3E8D-49FB-BDDF-57F7068CEDE6}" srcOrd="0" destOrd="0" parTransId="{FF77E263-792D-4F38-B625-8C59721CF9A8}" sibTransId="{63D72C35-6EFD-4484-8352-95BB5D282769}"/>
    <dgm:cxn modelId="{679C1DA7-A916-4BFE-BDD7-94F3C3F807AC}" srcId="{D1FAD55B-FEF1-487F-8FF0-8AA73C6A0926}" destId="{93D792F1-1C16-4ACF-B912-F4412FB8B6CB}" srcOrd="2" destOrd="0" parTransId="{82565516-A07E-474B-93AD-88562345961D}" sibTransId="{574596B4-069D-4940-9AF0-1D0E3E0230C1}"/>
    <dgm:cxn modelId="{C9D9FFA7-6DD3-4527-872C-64D8E09742A7}" type="presOf" srcId="{AC265C7A-5DC1-4E37-9E21-C106E30821FF}" destId="{539B2503-1C00-458F-9A85-F317D8502FB3}" srcOrd="0" destOrd="0" presId="urn:microsoft.com/office/officeart/2005/8/layout/hierarchy3"/>
    <dgm:cxn modelId="{D1ADDDAB-7640-4EBD-B50E-D5E09368CA79}" type="presOf" srcId="{69DF7DFC-D678-4600-AF67-FD9F527DBCA0}" destId="{2122F98F-9BCD-4A17-95C7-FD03C08A2DB1}" srcOrd="0" destOrd="0" presId="urn:microsoft.com/office/officeart/2005/8/layout/hierarchy3"/>
    <dgm:cxn modelId="{E97765AD-120A-4D5C-B80B-4988A8357D1B}" srcId="{A0BB2329-74F6-4AA9-B9BD-82517B335E7A}" destId="{D6109D13-6676-405A-9CC8-9F514E328990}" srcOrd="0" destOrd="0" parTransId="{7598D24C-9EAB-4F6E-9CEA-EA1A6637D90C}" sibTransId="{EB0BD4EB-DD79-46C1-BE59-A945966446A0}"/>
    <dgm:cxn modelId="{9AAFA1AD-DB45-4C7D-88B8-61607EB804A9}" type="presOf" srcId="{D6109D13-6676-405A-9CC8-9F514E328990}" destId="{6C7C0151-96A9-4C68-96B0-6EB3AC35D25D}" srcOrd="0" destOrd="0" presId="urn:microsoft.com/office/officeart/2005/8/layout/hierarchy3"/>
    <dgm:cxn modelId="{0D2254B0-F1D0-4568-966A-A29AC78E50A2}" srcId="{5B5BE4F7-CB83-446C-A23E-2434CC0EDD33}" destId="{AB368C08-85B3-42FF-8696-C8B4C03D8427}" srcOrd="4" destOrd="0" parTransId="{C1706F03-D942-4874-9FC5-EDBF25D81A52}" sibTransId="{6F5377D6-43AB-4C81-9CF8-96BEE542D741}"/>
    <dgm:cxn modelId="{DC2E2BB1-EE56-46B8-BAF7-015586A6D28C}" type="presOf" srcId="{2787EFF9-3530-4DE7-8932-3A559E645ED3}" destId="{A68C973F-2222-4ACA-8F35-6D502AA6FA58}" srcOrd="0" destOrd="0" presId="urn:microsoft.com/office/officeart/2005/8/layout/hierarchy3"/>
    <dgm:cxn modelId="{5E4451B5-11AD-4996-9C6B-68D05A48C5C2}" type="presOf" srcId="{D3947C3D-16BA-4362-B36F-ACE53CAFC90E}" destId="{4D3F23FD-D370-4DD6-90D7-A0583EEF97F7}" srcOrd="0" destOrd="0" presId="urn:microsoft.com/office/officeart/2005/8/layout/hierarchy3"/>
    <dgm:cxn modelId="{5B95CDC1-D89E-4F9D-8387-DD6825D9D0E1}" type="presOf" srcId="{FBAA76C3-3994-4C46-88D9-ADCE6E5D0C74}" destId="{A34B331D-B2F2-41C9-A535-51FA9EE4F0E6}" srcOrd="0" destOrd="0" presId="urn:microsoft.com/office/officeart/2005/8/layout/hierarchy3"/>
    <dgm:cxn modelId="{AC25E4C9-4041-4BEE-93E8-7D827B4F490F}" type="presOf" srcId="{DC6521B6-2007-43D1-888B-CB7545AE25BD}" destId="{DA650A89-965D-42FC-AB0C-FE1872BD64AB}" srcOrd="0" destOrd="0" presId="urn:microsoft.com/office/officeart/2005/8/layout/hierarchy3"/>
    <dgm:cxn modelId="{8BEDE6C9-1468-4C12-8961-E65EBF817C82}" type="presOf" srcId="{D560D610-4D00-4B8F-8147-3D2BF7DC3D99}" destId="{5FA94F2D-C426-4983-B783-308C8BF51C1A}" srcOrd="0" destOrd="0" presId="urn:microsoft.com/office/officeart/2005/8/layout/hierarchy3"/>
    <dgm:cxn modelId="{2EE079CA-CB1C-4BED-80CC-65E56DDA140E}" srcId="{550A2A96-7152-4DCA-A509-D960FD01E121}" destId="{D3947C3D-16BA-4362-B36F-ACE53CAFC90E}" srcOrd="2" destOrd="0" parTransId="{4FF1A499-314C-4463-87E8-658DF628FA45}" sibTransId="{17311D2A-4406-4C50-90B5-5E9BE28715BB}"/>
    <dgm:cxn modelId="{52475ACC-A999-440E-AEA4-4370279EA3FB}" srcId="{D1FAD55B-FEF1-487F-8FF0-8AA73C6A0926}" destId="{DC6521B6-2007-43D1-888B-CB7545AE25BD}" srcOrd="1" destOrd="0" parTransId="{AC265C7A-5DC1-4E37-9E21-C106E30821FF}" sibTransId="{1FAF4AD5-0050-4853-BFB1-93749C0D48BC}"/>
    <dgm:cxn modelId="{5CA969D9-3C68-4CC3-96B7-FE9D81163D64}" type="presOf" srcId="{D1FAD55B-FEF1-487F-8FF0-8AA73C6A0926}" destId="{12C7799C-D48F-4EAE-804E-2DA390D2815B}" srcOrd="0" destOrd="0" presId="urn:microsoft.com/office/officeart/2005/8/layout/hierarchy3"/>
    <dgm:cxn modelId="{3A9A51D9-BC36-4D6A-BACB-E299F1B47976}" type="presOf" srcId="{D799D851-6918-4201-A84F-9CF3C21EBB93}" destId="{CF617D96-DEF7-4281-8E86-3745F70A6A6D}" srcOrd="0" destOrd="0" presId="urn:microsoft.com/office/officeart/2005/8/layout/hierarchy3"/>
    <dgm:cxn modelId="{D662DBDC-158A-4524-BAEE-7AA7198CB792}" type="presOf" srcId="{9EB2A805-8673-4984-BDCF-FD0A01C4EE51}" destId="{EE3B51DC-B55D-4E4B-A24C-0FB03651C2CD}" srcOrd="0" destOrd="0" presId="urn:microsoft.com/office/officeart/2005/8/layout/hierarchy3"/>
    <dgm:cxn modelId="{8A5408DD-EA16-488E-80AA-B0DB20560800}" type="presOf" srcId="{E77D11B0-F332-49EA-A6D1-C36C20CEF96E}" destId="{8F670C84-7CD3-4F27-809A-7EC12F77F2D6}" srcOrd="0" destOrd="0" presId="urn:microsoft.com/office/officeart/2005/8/layout/hierarchy3"/>
    <dgm:cxn modelId="{C6F116DD-B5C7-4E25-B9D4-E1A8FE179F74}" srcId="{5B5BE4F7-CB83-446C-A23E-2434CC0EDD33}" destId="{DBB71844-14E1-4DE7-BABF-0FB1CBC317F6}" srcOrd="0" destOrd="0" parTransId="{D5E2B22B-CD05-4025-AFD2-88F6E68F350C}" sibTransId="{41BCB3C1-D9D7-4F44-9A86-7A323C9BAC1A}"/>
    <dgm:cxn modelId="{E214A7DE-4FBC-44B7-83DC-6601CE35F6B1}" type="presOf" srcId="{36FF4BEE-B92D-4778-A908-AFAEA9F7ED4A}" destId="{B5EA3700-3876-4B5F-816B-0C9C95BD81E7}" srcOrd="0" destOrd="0" presId="urn:microsoft.com/office/officeart/2005/8/layout/hierarchy3"/>
    <dgm:cxn modelId="{7AF92FE0-3A4C-4ED1-A195-3A832E7B5069}" type="presOf" srcId="{82565516-A07E-474B-93AD-88562345961D}" destId="{8EDD2579-56F5-4C20-84FA-0607CEDE2FDF}" srcOrd="0" destOrd="0" presId="urn:microsoft.com/office/officeart/2005/8/layout/hierarchy3"/>
    <dgm:cxn modelId="{52CCC4E4-8C72-4C54-B991-26D605B7A1B5}" type="presOf" srcId="{A0BB2329-74F6-4AA9-B9BD-82517B335E7A}" destId="{9992CC61-566F-4D90-BCB7-BF40DC995729}" srcOrd="0" destOrd="0" presId="urn:microsoft.com/office/officeart/2005/8/layout/hierarchy3"/>
    <dgm:cxn modelId="{E290D0E7-F0D3-4CCC-9F9D-5A6EA20B5EA5}" srcId="{DBB71844-14E1-4DE7-BABF-0FB1CBC317F6}" destId="{69DF7DFC-D678-4600-AF67-FD9F527DBCA0}" srcOrd="3" destOrd="0" parTransId="{E77D11B0-F332-49EA-A6D1-C36C20CEF96E}" sibTransId="{5BF7B2B9-84C3-4505-B342-C932FCD8BF17}"/>
    <dgm:cxn modelId="{B0C50AEC-FA06-4216-9147-F3617CDC24DE}" type="presOf" srcId="{86199AB6-1707-4962-83EE-9F275C290AB9}" destId="{7EE3A47B-1697-46C9-A1FD-EABB06E14B85}" srcOrd="0" destOrd="0" presId="urn:microsoft.com/office/officeart/2005/8/layout/hierarchy3"/>
    <dgm:cxn modelId="{8C80FDEC-A693-4716-BFF0-B16267E96296}" srcId="{DBB71844-14E1-4DE7-BABF-0FB1CBC317F6}" destId="{1EF721C7-D7B6-430D-811F-D48C89C9CDC0}" srcOrd="0" destOrd="0" parTransId="{6042ACBD-C329-4FC1-B532-806A863B9F18}" sibTransId="{3219C7BD-0C1C-47AF-A07A-DA27A7052230}"/>
    <dgm:cxn modelId="{7FFB27ED-1C12-4B4E-81F4-7BF1E7897C4F}" type="presOf" srcId="{7C663267-0015-405D-B55B-D94303585957}" destId="{24C919FB-BE8B-4E52-A64D-80878456D227}" srcOrd="0" destOrd="0" presId="urn:microsoft.com/office/officeart/2005/8/layout/hierarchy3"/>
    <dgm:cxn modelId="{3B6E2AEE-F39C-463E-BBAB-B55EB33D4EF9}" srcId="{AB368C08-85B3-42FF-8696-C8B4C03D8427}" destId="{FBAA76C3-3994-4C46-88D9-ADCE6E5D0C74}" srcOrd="3" destOrd="0" parTransId="{36FF4BEE-B92D-4778-A908-AFAEA9F7ED4A}" sibTransId="{33838D2E-0E19-4182-8730-08B3F5B273EC}"/>
    <dgm:cxn modelId="{F7E8A1F2-7DE6-4729-81A7-DDA943221431}" type="presOf" srcId="{0A8F866A-5215-4005-9665-950EF0AB1445}" destId="{8B2C8E78-78DB-4D56-B9F1-CBC10CCACEEC}" srcOrd="0" destOrd="0" presId="urn:microsoft.com/office/officeart/2005/8/layout/hierarchy3"/>
    <dgm:cxn modelId="{9C7734F5-FA92-487E-B301-2BC743124339}" type="presOf" srcId="{DEA98B18-51EF-49EA-8109-9FC7C31B4F23}" destId="{B2722CA5-9C52-425A-AF01-91E8B690251A}" srcOrd="0" destOrd="0" presId="urn:microsoft.com/office/officeart/2005/8/layout/hierarchy3"/>
    <dgm:cxn modelId="{6382F8F8-4779-49A7-BBC4-82332573A9F1}" type="presOf" srcId="{550A2A96-7152-4DCA-A509-D960FD01E121}" destId="{D65855E2-270F-493C-A4EE-E2CC4A90B163}" srcOrd="0" destOrd="0" presId="urn:microsoft.com/office/officeart/2005/8/layout/hierarchy3"/>
    <dgm:cxn modelId="{D52B88F9-B9F4-42EF-9FDE-8C07DB5AF9D6}" type="presOf" srcId="{E024721C-8C14-4705-A7EB-3A8665616ED0}" destId="{4BEED13E-7D88-4BC8-B870-60744ABA0EBD}" srcOrd="0" destOrd="0" presId="urn:microsoft.com/office/officeart/2005/8/layout/hierarchy3"/>
    <dgm:cxn modelId="{7C1A6AFE-4A3C-4C07-95C5-B106441EB768}" srcId="{A0BB2329-74F6-4AA9-B9BD-82517B335E7A}" destId="{D560D610-4D00-4B8F-8147-3D2BF7DC3D99}" srcOrd="2" destOrd="0" parTransId="{C18AC401-0A42-45CC-8FC2-C2A2F8AFB5F3}" sibTransId="{A5A00B0E-4F24-4D99-A31D-100E224CCE18}"/>
    <dgm:cxn modelId="{3C8415D4-781C-4286-9901-7D7FE925ED6E}" type="presParOf" srcId="{8560B8DF-97D2-4F51-AF27-EA70D1249FC8}" destId="{D5151C98-9CB9-4B65-9DFA-4351DFCE63B2}" srcOrd="0" destOrd="0" presId="urn:microsoft.com/office/officeart/2005/8/layout/hierarchy3"/>
    <dgm:cxn modelId="{BCAAAC74-D841-43F7-B11D-B051F76E9AE6}" type="presParOf" srcId="{D5151C98-9CB9-4B65-9DFA-4351DFCE63B2}" destId="{4A98A11D-FC17-4A56-B3B9-C8A04E6E1AE2}" srcOrd="0" destOrd="0" presId="urn:microsoft.com/office/officeart/2005/8/layout/hierarchy3"/>
    <dgm:cxn modelId="{6A04AB18-5FB1-4FFE-B45D-F04B33A1A418}" type="presParOf" srcId="{4A98A11D-FC17-4A56-B3B9-C8A04E6E1AE2}" destId="{E092AD2E-5703-4496-9963-DC0C828A56BC}" srcOrd="0" destOrd="0" presId="urn:microsoft.com/office/officeart/2005/8/layout/hierarchy3"/>
    <dgm:cxn modelId="{C86C0B95-D380-4EC3-A484-2194240D3847}" type="presParOf" srcId="{4A98A11D-FC17-4A56-B3B9-C8A04E6E1AE2}" destId="{C26B75AF-EA70-481E-8571-D895E0A3A838}" srcOrd="1" destOrd="0" presId="urn:microsoft.com/office/officeart/2005/8/layout/hierarchy3"/>
    <dgm:cxn modelId="{F5EA434A-A8C8-4D2A-AC65-ED9A27355794}" type="presParOf" srcId="{D5151C98-9CB9-4B65-9DFA-4351DFCE63B2}" destId="{DC9226C6-39CC-4768-A599-BC9D3C9621B8}" srcOrd="1" destOrd="0" presId="urn:microsoft.com/office/officeart/2005/8/layout/hierarchy3"/>
    <dgm:cxn modelId="{0FDC507C-D57B-42BF-9F4A-D51FC97FE5A9}" type="presParOf" srcId="{DC9226C6-39CC-4768-A599-BC9D3C9621B8}" destId="{29920381-B53A-4380-9C47-C3E2A163C659}" srcOrd="0" destOrd="0" presId="urn:microsoft.com/office/officeart/2005/8/layout/hierarchy3"/>
    <dgm:cxn modelId="{A4567329-F95F-428C-A013-AEE949C56619}" type="presParOf" srcId="{DC9226C6-39CC-4768-A599-BC9D3C9621B8}" destId="{4D2B2BBC-F58C-464A-A6E2-DA07E8FC660D}" srcOrd="1" destOrd="0" presId="urn:microsoft.com/office/officeart/2005/8/layout/hierarchy3"/>
    <dgm:cxn modelId="{80665FF9-D961-4F0B-90F6-C7B47431644C}" type="presParOf" srcId="{DC9226C6-39CC-4768-A599-BC9D3C9621B8}" destId="{082E3075-B3DC-4CAE-9FFF-3E04C6E50EA8}" srcOrd="2" destOrd="0" presId="urn:microsoft.com/office/officeart/2005/8/layout/hierarchy3"/>
    <dgm:cxn modelId="{9206E633-9A0B-4D30-8355-769BB6DBF20E}" type="presParOf" srcId="{DC9226C6-39CC-4768-A599-BC9D3C9621B8}" destId="{04F38002-3F9C-4F6B-A07C-F133C8CBE94A}" srcOrd="3" destOrd="0" presId="urn:microsoft.com/office/officeart/2005/8/layout/hierarchy3"/>
    <dgm:cxn modelId="{E49FC305-DDD2-4AC6-8193-4AFF82ACFCC4}" type="presParOf" srcId="{DC9226C6-39CC-4768-A599-BC9D3C9621B8}" destId="{CF617D96-DEF7-4281-8E86-3745F70A6A6D}" srcOrd="4" destOrd="0" presId="urn:microsoft.com/office/officeart/2005/8/layout/hierarchy3"/>
    <dgm:cxn modelId="{52DB24C2-9CAD-4D8A-982C-7BDE22C7B7E7}" type="presParOf" srcId="{DC9226C6-39CC-4768-A599-BC9D3C9621B8}" destId="{375FB0BB-A29E-4D1E-9A36-49AF96CFC161}" srcOrd="5" destOrd="0" presId="urn:microsoft.com/office/officeart/2005/8/layout/hierarchy3"/>
    <dgm:cxn modelId="{500D878D-57F6-44DB-927D-3EB69EE938FA}" type="presParOf" srcId="{DC9226C6-39CC-4768-A599-BC9D3C9621B8}" destId="{8F670C84-7CD3-4F27-809A-7EC12F77F2D6}" srcOrd="6" destOrd="0" presId="urn:microsoft.com/office/officeart/2005/8/layout/hierarchy3"/>
    <dgm:cxn modelId="{AE3DEC4C-2114-4B12-9882-442AD486A7DB}" type="presParOf" srcId="{DC9226C6-39CC-4768-A599-BC9D3C9621B8}" destId="{2122F98F-9BCD-4A17-95C7-FD03C08A2DB1}" srcOrd="7" destOrd="0" presId="urn:microsoft.com/office/officeart/2005/8/layout/hierarchy3"/>
    <dgm:cxn modelId="{B63442BB-D95B-447B-8E95-1504030A0744}" type="presParOf" srcId="{8560B8DF-97D2-4F51-AF27-EA70D1249FC8}" destId="{CA68BC25-B2BC-4B71-AF1B-3ABE7999560E}" srcOrd="1" destOrd="0" presId="urn:microsoft.com/office/officeart/2005/8/layout/hierarchy3"/>
    <dgm:cxn modelId="{18A829DF-F0A0-4AAF-A886-9D3512666C63}" type="presParOf" srcId="{CA68BC25-B2BC-4B71-AF1B-3ABE7999560E}" destId="{6531BB02-419B-40BE-9F2E-CF4A4885EFE0}" srcOrd="0" destOrd="0" presId="urn:microsoft.com/office/officeart/2005/8/layout/hierarchy3"/>
    <dgm:cxn modelId="{124F0144-5507-44E3-8902-BBF7EECA24AB}" type="presParOf" srcId="{6531BB02-419B-40BE-9F2E-CF4A4885EFE0}" destId="{9992CC61-566F-4D90-BCB7-BF40DC995729}" srcOrd="0" destOrd="0" presId="urn:microsoft.com/office/officeart/2005/8/layout/hierarchy3"/>
    <dgm:cxn modelId="{47EDA747-590F-4ABE-993B-9D2CAF1FCBE5}" type="presParOf" srcId="{6531BB02-419B-40BE-9F2E-CF4A4885EFE0}" destId="{9F1FD07F-02F8-406E-B3EE-F4DBF7DAA497}" srcOrd="1" destOrd="0" presId="urn:microsoft.com/office/officeart/2005/8/layout/hierarchy3"/>
    <dgm:cxn modelId="{FCB6BF23-B862-44C2-8327-5F5F1EAB66B4}" type="presParOf" srcId="{CA68BC25-B2BC-4B71-AF1B-3ABE7999560E}" destId="{BBB2ECF4-7ED5-432A-B430-380A6A160BF8}" srcOrd="1" destOrd="0" presId="urn:microsoft.com/office/officeart/2005/8/layout/hierarchy3"/>
    <dgm:cxn modelId="{3FA9789C-69F0-4E39-8838-3606239D6E46}" type="presParOf" srcId="{BBB2ECF4-7ED5-432A-B430-380A6A160BF8}" destId="{7A37A860-558D-4402-95C5-A5B4751C76F2}" srcOrd="0" destOrd="0" presId="urn:microsoft.com/office/officeart/2005/8/layout/hierarchy3"/>
    <dgm:cxn modelId="{9A98AB18-C2A2-49A5-999C-C1128D464ABA}" type="presParOf" srcId="{BBB2ECF4-7ED5-432A-B430-380A6A160BF8}" destId="{6C7C0151-96A9-4C68-96B0-6EB3AC35D25D}" srcOrd="1" destOrd="0" presId="urn:microsoft.com/office/officeart/2005/8/layout/hierarchy3"/>
    <dgm:cxn modelId="{A710DC49-653E-4379-BDDB-1CC88E8F2571}" type="presParOf" srcId="{BBB2ECF4-7ED5-432A-B430-380A6A160BF8}" destId="{9EEF1729-53C7-405A-AEE5-494B4443E2FD}" srcOrd="2" destOrd="0" presId="urn:microsoft.com/office/officeart/2005/8/layout/hierarchy3"/>
    <dgm:cxn modelId="{E00DE640-CEBF-4C5A-A64B-30123DC330AA}" type="presParOf" srcId="{BBB2ECF4-7ED5-432A-B430-380A6A160BF8}" destId="{D94099E7-88EA-46C6-888A-E16548061095}" srcOrd="3" destOrd="0" presId="urn:microsoft.com/office/officeart/2005/8/layout/hierarchy3"/>
    <dgm:cxn modelId="{40482E7A-F297-43C5-A4EE-0A7B9C2EC358}" type="presParOf" srcId="{BBB2ECF4-7ED5-432A-B430-380A6A160BF8}" destId="{E58CD894-DC1D-4B92-B8A5-AB3298874C5D}" srcOrd="4" destOrd="0" presId="urn:microsoft.com/office/officeart/2005/8/layout/hierarchy3"/>
    <dgm:cxn modelId="{F4328BE3-BA70-4702-82B9-B29C5EB9C70B}" type="presParOf" srcId="{BBB2ECF4-7ED5-432A-B430-380A6A160BF8}" destId="{5FA94F2D-C426-4983-B783-308C8BF51C1A}" srcOrd="5" destOrd="0" presId="urn:microsoft.com/office/officeart/2005/8/layout/hierarchy3"/>
    <dgm:cxn modelId="{E3A4D12A-2ECB-478C-8429-1796E5F47089}" type="presParOf" srcId="{BBB2ECF4-7ED5-432A-B430-380A6A160BF8}" destId="{8985BB3E-BDD2-42C8-8923-54F806464631}" srcOrd="6" destOrd="0" presId="urn:microsoft.com/office/officeart/2005/8/layout/hierarchy3"/>
    <dgm:cxn modelId="{A9DB6A33-03B1-4353-87A2-4D4BB04EAF68}" type="presParOf" srcId="{BBB2ECF4-7ED5-432A-B430-380A6A160BF8}" destId="{24C919FB-BE8B-4E52-A64D-80878456D227}" srcOrd="7" destOrd="0" presId="urn:microsoft.com/office/officeart/2005/8/layout/hierarchy3"/>
    <dgm:cxn modelId="{530E4667-4D91-47A5-90B1-A47F6941251F}" type="presParOf" srcId="{8560B8DF-97D2-4F51-AF27-EA70D1249FC8}" destId="{87C90BD5-BF5A-4579-BC21-750C863D5676}" srcOrd="2" destOrd="0" presId="urn:microsoft.com/office/officeart/2005/8/layout/hierarchy3"/>
    <dgm:cxn modelId="{3C6D80A7-4856-4049-8CC5-341938C0C42F}" type="presParOf" srcId="{87C90BD5-BF5A-4579-BC21-750C863D5676}" destId="{26750246-9E89-4969-BAAF-6706BA674A53}" srcOrd="0" destOrd="0" presId="urn:microsoft.com/office/officeart/2005/8/layout/hierarchy3"/>
    <dgm:cxn modelId="{4C3B46F3-4781-46CE-B8F9-89C7AA286889}" type="presParOf" srcId="{26750246-9E89-4969-BAAF-6706BA674A53}" destId="{D65855E2-270F-493C-A4EE-E2CC4A90B163}" srcOrd="0" destOrd="0" presId="urn:microsoft.com/office/officeart/2005/8/layout/hierarchy3"/>
    <dgm:cxn modelId="{4BA09976-816A-4341-9ABC-6C13CEDE8434}" type="presParOf" srcId="{26750246-9E89-4969-BAAF-6706BA674A53}" destId="{65B2C662-CAEF-4098-9D73-1101876A863E}" srcOrd="1" destOrd="0" presId="urn:microsoft.com/office/officeart/2005/8/layout/hierarchy3"/>
    <dgm:cxn modelId="{EC0286F3-7675-4450-AD5E-68AB0D454B42}" type="presParOf" srcId="{87C90BD5-BF5A-4579-BC21-750C863D5676}" destId="{E28430DE-23A3-4688-8CF4-DB49BDF5151E}" srcOrd="1" destOrd="0" presId="urn:microsoft.com/office/officeart/2005/8/layout/hierarchy3"/>
    <dgm:cxn modelId="{84D4FEDD-A9C0-4481-9F73-7D6790E6B830}" type="presParOf" srcId="{E28430DE-23A3-4688-8CF4-DB49BDF5151E}" destId="{28711AB3-7E7F-4968-AFA3-AE7CB8B86088}" srcOrd="0" destOrd="0" presId="urn:microsoft.com/office/officeart/2005/8/layout/hierarchy3"/>
    <dgm:cxn modelId="{210033B6-B7D5-48BF-BB12-C6A37F9D0781}" type="presParOf" srcId="{E28430DE-23A3-4688-8CF4-DB49BDF5151E}" destId="{B2722CA5-9C52-425A-AF01-91E8B690251A}" srcOrd="1" destOrd="0" presId="urn:microsoft.com/office/officeart/2005/8/layout/hierarchy3"/>
    <dgm:cxn modelId="{8901B16F-C77F-4D8B-A0C1-DDD55A608076}" type="presParOf" srcId="{E28430DE-23A3-4688-8CF4-DB49BDF5151E}" destId="{4BEED13E-7D88-4BC8-B870-60744ABA0EBD}" srcOrd="2" destOrd="0" presId="urn:microsoft.com/office/officeart/2005/8/layout/hierarchy3"/>
    <dgm:cxn modelId="{72E00BE4-7D0B-4BD7-B339-7C2EAB283EDD}" type="presParOf" srcId="{E28430DE-23A3-4688-8CF4-DB49BDF5151E}" destId="{7EE3A47B-1697-46C9-A1FD-EABB06E14B85}" srcOrd="3" destOrd="0" presId="urn:microsoft.com/office/officeart/2005/8/layout/hierarchy3"/>
    <dgm:cxn modelId="{85672737-7E65-41AA-A42E-01791F3A3D0A}" type="presParOf" srcId="{E28430DE-23A3-4688-8CF4-DB49BDF5151E}" destId="{1D94BCAF-6B52-4100-8279-31F106E51E0C}" srcOrd="4" destOrd="0" presId="urn:microsoft.com/office/officeart/2005/8/layout/hierarchy3"/>
    <dgm:cxn modelId="{E294466A-C2AC-4AE4-977D-68485E2DDC1A}" type="presParOf" srcId="{E28430DE-23A3-4688-8CF4-DB49BDF5151E}" destId="{4D3F23FD-D370-4DD6-90D7-A0583EEF97F7}" srcOrd="5" destOrd="0" presId="urn:microsoft.com/office/officeart/2005/8/layout/hierarchy3"/>
    <dgm:cxn modelId="{4D264B07-3272-4347-8870-54EEAB0236F0}" type="presParOf" srcId="{E28430DE-23A3-4688-8CF4-DB49BDF5151E}" destId="{9175E216-5E2D-4EC5-A0C1-90A051842DC9}" srcOrd="6" destOrd="0" presId="urn:microsoft.com/office/officeart/2005/8/layout/hierarchy3"/>
    <dgm:cxn modelId="{A6DD8C1F-E25F-4FA7-A9AD-33A90BCD2846}" type="presParOf" srcId="{E28430DE-23A3-4688-8CF4-DB49BDF5151E}" destId="{39921F61-B705-49AE-B0E6-843B7F751304}" srcOrd="7" destOrd="0" presId="urn:microsoft.com/office/officeart/2005/8/layout/hierarchy3"/>
    <dgm:cxn modelId="{48955615-07E4-42EA-AC4C-EB013F9E54E1}" type="presParOf" srcId="{8560B8DF-97D2-4F51-AF27-EA70D1249FC8}" destId="{37A2C3B9-D75D-4C2C-A282-DECDD34B86FC}" srcOrd="3" destOrd="0" presId="urn:microsoft.com/office/officeart/2005/8/layout/hierarchy3"/>
    <dgm:cxn modelId="{753FC4F2-EEE9-4031-8A36-7653B2DCD1C8}" type="presParOf" srcId="{37A2C3B9-D75D-4C2C-A282-DECDD34B86FC}" destId="{54FED653-C696-4C4A-8E5B-01AE712E51FB}" srcOrd="0" destOrd="0" presId="urn:microsoft.com/office/officeart/2005/8/layout/hierarchy3"/>
    <dgm:cxn modelId="{5D83DA4A-1354-4F7A-B127-43CE277A244F}" type="presParOf" srcId="{54FED653-C696-4C4A-8E5B-01AE712E51FB}" destId="{12C7799C-D48F-4EAE-804E-2DA390D2815B}" srcOrd="0" destOrd="0" presId="urn:microsoft.com/office/officeart/2005/8/layout/hierarchy3"/>
    <dgm:cxn modelId="{44545F8D-1534-436D-AD96-BD554E7A5394}" type="presParOf" srcId="{54FED653-C696-4C4A-8E5B-01AE712E51FB}" destId="{57558D4E-986C-4931-AF5B-B2F964163DDA}" srcOrd="1" destOrd="0" presId="urn:microsoft.com/office/officeart/2005/8/layout/hierarchy3"/>
    <dgm:cxn modelId="{7B42CCB3-6D13-4287-B2E9-FADCF1C58D33}" type="presParOf" srcId="{37A2C3B9-D75D-4C2C-A282-DECDD34B86FC}" destId="{1358D916-24F6-49B5-9E60-48BA52C96335}" srcOrd="1" destOrd="0" presId="urn:microsoft.com/office/officeart/2005/8/layout/hierarchy3"/>
    <dgm:cxn modelId="{F010ECAB-7E0A-44F8-B8B5-3B38AFD171B7}" type="presParOf" srcId="{1358D916-24F6-49B5-9E60-48BA52C96335}" destId="{DEAC2FAD-8E42-41A6-8FDB-B6C729967F73}" srcOrd="0" destOrd="0" presId="urn:microsoft.com/office/officeart/2005/8/layout/hierarchy3"/>
    <dgm:cxn modelId="{8786FCA0-6D66-49C4-A696-F4F497E8C93D}" type="presParOf" srcId="{1358D916-24F6-49B5-9E60-48BA52C96335}" destId="{A68C973F-2222-4ACA-8F35-6D502AA6FA58}" srcOrd="1" destOrd="0" presId="urn:microsoft.com/office/officeart/2005/8/layout/hierarchy3"/>
    <dgm:cxn modelId="{C7BFAF91-E533-41E7-8892-1E9DD9E70ADA}" type="presParOf" srcId="{1358D916-24F6-49B5-9E60-48BA52C96335}" destId="{539B2503-1C00-458F-9A85-F317D8502FB3}" srcOrd="2" destOrd="0" presId="urn:microsoft.com/office/officeart/2005/8/layout/hierarchy3"/>
    <dgm:cxn modelId="{CE63ED65-C05E-4B6A-8DBE-EB8D0C34C941}" type="presParOf" srcId="{1358D916-24F6-49B5-9E60-48BA52C96335}" destId="{DA650A89-965D-42FC-AB0C-FE1872BD64AB}" srcOrd="3" destOrd="0" presId="urn:microsoft.com/office/officeart/2005/8/layout/hierarchy3"/>
    <dgm:cxn modelId="{54215504-9BA8-4DFB-89AB-CD38177238C5}" type="presParOf" srcId="{1358D916-24F6-49B5-9E60-48BA52C96335}" destId="{8EDD2579-56F5-4C20-84FA-0607CEDE2FDF}" srcOrd="4" destOrd="0" presId="urn:microsoft.com/office/officeart/2005/8/layout/hierarchy3"/>
    <dgm:cxn modelId="{5F87A774-55BD-4320-B4E3-364FE30EDA5C}" type="presParOf" srcId="{1358D916-24F6-49B5-9E60-48BA52C96335}" destId="{57D71A0F-1919-41D3-A5B4-1858F2A7E221}" srcOrd="5" destOrd="0" presId="urn:microsoft.com/office/officeart/2005/8/layout/hierarchy3"/>
    <dgm:cxn modelId="{48511163-EED1-4774-93B6-132BD52FF322}" type="presParOf" srcId="{1358D916-24F6-49B5-9E60-48BA52C96335}" destId="{9A3DA542-3E3A-4F67-8326-86DD895B2740}" srcOrd="6" destOrd="0" presId="urn:microsoft.com/office/officeart/2005/8/layout/hierarchy3"/>
    <dgm:cxn modelId="{041D2316-4696-4987-ADA6-44A7C6223374}" type="presParOf" srcId="{1358D916-24F6-49B5-9E60-48BA52C96335}" destId="{B1851F85-1C96-412A-B286-58F683FB8556}" srcOrd="7" destOrd="0" presId="urn:microsoft.com/office/officeart/2005/8/layout/hierarchy3"/>
    <dgm:cxn modelId="{4A2317D9-F2EC-4773-B702-0339C3466E46}" type="presParOf" srcId="{8560B8DF-97D2-4F51-AF27-EA70D1249FC8}" destId="{0BD25C09-EC0F-4471-BCA6-0328243C28CB}" srcOrd="4" destOrd="0" presId="urn:microsoft.com/office/officeart/2005/8/layout/hierarchy3"/>
    <dgm:cxn modelId="{63F58D80-3B23-4D75-AD56-568CCF29B77F}" type="presParOf" srcId="{0BD25C09-EC0F-4471-BCA6-0328243C28CB}" destId="{F52C751C-A21D-4475-B065-DE38F20150BB}" srcOrd="0" destOrd="0" presId="urn:microsoft.com/office/officeart/2005/8/layout/hierarchy3"/>
    <dgm:cxn modelId="{17DD3626-DA23-48F9-A0B4-56EDF32DE24F}" type="presParOf" srcId="{F52C751C-A21D-4475-B065-DE38F20150BB}" destId="{0F67A089-EBA4-4622-928B-19BB80ECD032}" srcOrd="0" destOrd="0" presId="urn:microsoft.com/office/officeart/2005/8/layout/hierarchy3"/>
    <dgm:cxn modelId="{2BBD8442-BAAB-4F6C-B874-0064AAA2F303}" type="presParOf" srcId="{F52C751C-A21D-4475-B065-DE38F20150BB}" destId="{55FBD9B9-39ED-4505-946B-86921F5EA8CF}" srcOrd="1" destOrd="0" presId="urn:microsoft.com/office/officeart/2005/8/layout/hierarchy3"/>
    <dgm:cxn modelId="{1747A83B-DE66-4D58-B4F2-3DBC7E6CF0F8}" type="presParOf" srcId="{0BD25C09-EC0F-4471-BCA6-0328243C28CB}" destId="{37215843-3C2B-4E25-9F33-C744B9CFBAC6}" srcOrd="1" destOrd="0" presId="urn:microsoft.com/office/officeart/2005/8/layout/hierarchy3"/>
    <dgm:cxn modelId="{8BE17A27-8A50-490E-8DFC-13E60BA139D2}" type="presParOf" srcId="{37215843-3C2B-4E25-9F33-C744B9CFBAC6}" destId="{2B8FB158-3C04-45BB-8753-46DFF3D6C92A}" srcOrd="0" destOrd="0" presId="urn:microsoft.com/office/officeart/2005/8/layout/hierarchy3"/>
    <dgm:cxn modelId="{3BB6BAF3-1740-4F6F-9C68-0B5B9DB91EC9}" type="presParOf" srcId="{37215843-3C2B-4E25-9F33-C744B9CFBAC6}" destId="{F87A7054-49D2-4585-95C3-D59CD798862E}" srcOrd="1" destOrd="0" presId="urn:microsoft.com/office/officeart/2005/8/layout/hierarchy3"/>
    <dgm:cxn modelId="{AECE4402-2EEF-41BD-9B5F-79B3160EB2B6}" type="presParOf" srcId="{37215843-3C2B-4E25-9F33-C744B9CFBAC6}" destId="{1512E1B9-DFE4-443B-98D4-DB69573CD4B4}" srcOrd="2" destOrd="0" presId="urn:microsoft.com/office/officeart/2005/8/layout/hierarchy3"/>
    <dgm:cxn modelId="{52ABC6AD-C187-4C66-9569-641C5B5CA8F9}" type="presParOf" srcId="{37215843-3C2B-4E25-9F33-C744B9CFBAC6}" destId="{EE3B51DC-B55D-4E4B-A24C-0FB03651C2CD}" srcOrd="3" destOrd="0" presId="urn:microsoft.com/office/officeart/2005/8/layout/hierarchy3"/>
    <dgm:cxn modelId="{6EB94E14-FCB1-4B74-81B3-6EA57F4EF22E}" type="presParOf" srcId="{37215843-3C2B-4E25-9F33-C744B9CFBAC6}" destId="{8B2C8E78-78DB-4D56-B9F1-CBC10CCACEEC}" srcOrd="4" destOrd="0" presId="urn:microsoft.com/office/officeart/2005/8/layout/hierarchy3"/>
    <dgm:cxn modelId="{230D7D44-C299-40F9-9F93-FEFD3F67A6DC}" type="presParOf" srcId="{37215843-3C2B-4E25-9F33-C744B9CFBAC6}" destId="{945DA49E-523A-46D7-A2F8-E6D014ABF664}" srcOrd="5" destOrd="0" presId="urn:microsoft.com/office/officeart/2005/8/layout/hierarchy3"/>
    <dgm:cxn modelId="{BA7C1BC0-2DAD-4FD5-BF20-3C2583BD5E96}" type="presParOf" srcId="{37215843-3C2B-4E25-9F33-C744B9CFBAC6}" destId="{B5EA3700-3876-4B5F-816B-0C9C95BD81E7}" srcOrd="6" destOrd="0" presId="urn:microsoft.com/office/officeart/2005/8/layout/hierarchy3"/>
    <dgm:cxn modelId="{E36E5BBF-0B2B-4248-ADE8-DAF98BE3EE1B}" type="presParOf" srcId="{37215843-3C2B-4E25-9F33-C744B9CFBAC6}" destId="{A34B331D-B2F2-41C9-A535-51FA9EE4F0E6}"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7A9F92-A173-43F0-A3E1-304FCD75ED5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331B4A8-2F07-4696-8A48-D3CC67DD54F6}">
      <dgm:prSet/>
      <dgm:spPr/>
      <dgm:t>
        <a:bodyPr/>
        <a:lstStyle/>
        <a:p>
          <a:r>
            <a:rPr lang="en-US" b="0" dirty="0"/>
            <a:t>We cannot predict the future!</a:t>
          </a:r>
          <a:endParaRPr lang="en-US" dirty="0"/>
        </a:p>
      </dgm:t>
    </dgm:pt>
    <dgm:pt modelId="{EFA4C723-0A48-4870-B79C-775CDC0D5667}" type="parTrans" cxnId="{5AC04547-4CE2-4262-88D7-938358306C61}">
      <dgm:prSet/>
      <dgm:spPr/>
      <dgm:t>
        <a:bodyPr/>
        <a:lstStyle/>
        <a:p>
          <a:endParaRPr lang="en-US"/>
        </a:p>
      </dgm:t>
    </dgm:pt>
    <dgm:pt modelId="{B021D5F4-13F8-4896-9EF2-BD15699C3A66}" type="sibTrans" cxnId="{5AC04547-4CE2-4262-88D7-938358306C61}">
      <dgm:prSet/>
      <dgm:spPr/>
      <dgm:t>
        <a:bodyPr/>
        <a:lstStyle/>
        <a:p>
          <a:endParaRPr lang="en-US"/>
        </a:p>
      </dgm:t>
    </dgm:pt>
    <dgm:pt modelId="{37E9BA9C-4FAB-458D-9513-965112B74B02}">
      <dgm:prSet/>
      <dgm:spPr/>
      <dgm:t>
        <a:bodyPr/>
        <a:lstStyle/>
        <a:p>
          <a:r>
            <a:rPr lang="en-US" b="0" dirty="0"/>
            <a:t>It is too expensive and time consuming!</a:t>
          </a:r>
          <a:endParaRPr lang="en-US" dirty="0"/>
        </a:p>
      </dgm:t>
    </dgm:pt>
    <dgm:pt modelId="{BC15C313-C430-4045-957A-6C3EBC87984A}" type="parTrans" cxnId="{390F11B7-CFD2-4AD5-B41B-D6492DED0F29}">
      <dgm:prSet/>
      <dgm:spPr/>
      <dgm:t>
        <a:bodyPr/>
        <a:lstStyle/>
        <a:p>
          <a:endParaRPr lang="en-US"/>
        </a:p>
      </dgm:t>
    </dgm:pt>
    <dgm:pt modelId="{BC830D89-B1D0-4103-95C6-4FF04F5E7BEA}" type="sibTrans" cxnId="{390F11B7-CFD2-4AD5-B41B-D6492DED0F29}">
      <dgm:prSet/>
      <dgm:spPr/>
      <dgm:t>
        <a:bodyPr/>
        <a:lstStyle/>
        <a:p>
          <a:endParaRPr lang="en-US"/>
        </a:p>
      </dgm:t>
    </dgm:pt>
    <dgm:pt modelId="{BB27929F-C318-4833-AF20-39C07189D273}">
      <dgm:prSet/>
      <dgm:spPr/>
      <dgm:t>
        <a:bodyPr/>
        <a:lstStyle/>
        <a:p>
          <a:r>
            <a:rPr lang="en-US" b="0" dirty="0"/>
            <a:t>Too many current problems: we do not need anything new!</a:t>
          </a:r>
          <a:endParaRPr lang="en-US" dirty="0"/>
        </a:p>
      </dgm:t>
    </dgm:pt>
    <dgm:pt modelId="{A946C712-CA16-4790-8BBF-EE63A9CD21F2}" type="parTrans" cxnId="{351CF94D-4920-4C25-ACAF-A541818B4798}">
      <dgm:prSet/>
      <dgm:spPr/>
      <dgm:t>
        <a:bodyPr/>
        <a:lstStyle/>
        <a:p>
          <a:endParaRPr lang="en-US"/>
        </a:p>
      </dgm:t>
    </dgm:pt>
    <dgm:pt modelId="{CA6D9642-C2B7-4D10-90B2-DA5B483D7E45}" type="sibTrans" cxnId="{351CF94D-4920-4C25-ACAF-A541818B4798}">
      <dgm:prSet/>
      <dgm:spPr/>
      <dgm:t>
        <a:bodyPr/>
        <a:lstStyle/>
        <a:p>
          <a:endParaRPr lang="en-US"/>
        </a:p>
      </dgm:t>
    </dgm:pt>
    <dgm:pt modelId="{CE2A65F7-39EC-45DA-9061-998F9CE2C464}">
      <dgm:prSet/>
      <dgm:spPr/>
      <dgm:t>
        <a:bodyPr/>
        <a:lstStyle/>
        <a:p>
          <a:r>
            <a:rPr lang="en-US" b="0" dirty="0"/>
            <a:t>I am not giving up my weekend!</a:t>
          </a:r>
          <a:endParaRPr lang="en-US" dirty="0"/>
        </a:p>
      </dgm:t>
    </dgm:pt>
    <dgm:pt modelId="{8CB960E2-45B2-4242-88AC-8E8BEF981D61}" type="parTrans" cxnId="{65555DC3-ED64-449E-9A7D-DD38025F8724}">
      <dgm:prSet/>
      <dgm:spPr/>
      <dgm:t>
        <a:bodyPr/>
        <a:lstStyle/>
        <a:p>
          <a:endParaRPr lang="en-US"/>
        </a:p>
      </dgm:t>
    </dgm:pt>
    <dgm:pt modelId="{3C5CF2CA-0782-4893-B85E-C0E4AE541AA2}" type="sibTrans" cxnId="{65555DC3-ED64-449E-9A7D-DD38025F8724}">
      <dgm:prSet/>
      <dgm:spPr/>
      <dgm:t>
        <a:bodyPr/>
        <a:lstStyle/>
        <a:p>
          <a:endParaRPr lang="en-US"/>
        </a:p>
      </dgm:t>
    </dgm:pt>
    <dgm:pt modelId="{664F06F4-8269-49FF-8271-4AD273BDA01D}">
      <dgm:prSet/>
      <dgm:spPr/>
      <dgm:t>
        <a:bodyPr/>
        <a:lstStyle/>
        <a:p>
          <a:r>
            <a:rPr lang="en-US" b="0" dirty="0"/>
            <a:t>It is just a waste of time dreamed up by consultants to make money!</a:t>
          </a:r>
          <a:endParaRPr lang="en-US" dirty="0"/>
        </a:p>
      </dgm:t>
    </dgm:pt>
    <dgm:pt modelId="{F9F47FD3-6370-4654-81C0-828FF356ADA3}" type="parTrans" cxnId="{9140D79E-FED8-43BE-B8E7-A3BB28E5E848}">
      <dgm:prSet/>
      <dgm:spPr/>
      <dgm:t>
        <a:bodyPr/>
        <a:lstStyle/>
        <a:p>
          <a:endParaRPr lang="en-US"/>
        </a:p>
      </dgm:t>
    </dgm:pt>
    <dgm:pt modelId="{46224408-674D-4A71-9E6E-F551A636D625}" type="sibTrans" cxnId="{9140D79E-FED8-43BE-B8E7-A3BB28E5E848}">
      <dgm:prSet/>
      <dgm:spPr/>
      <dgm:t>
        <a:bodyPr/>
        <a:lstStyle/>
        <a:p>
          <a:endParaRPr lang="en-US"/>
        </a:p>
      </dgm:t>
    </dgm:pt>
    <dgm:pt modelId="{0BC3B7BC-699F-48EA-90DA-65822C371A71}">
      <dgm:prSet/>
      <dgm:spPr/>
      <dgm:t>
        <a:bodyPr/>
        <a:lstStyle/>
        <a:p>
          <a:r>
            <a:rPr lang="en-US" dirty="0"/>
            <a:t>Everyone is happy and it is going fine.</a:t>
          </a:r>
        </a:p>
      </dgm:t>
    </dgm:pt>
    <dgm:pt modelId="{635A90E2-8A02-4844-BA6C-97C86CBF8C41}" type="parTrans" cxnId="{B809A407-86A7-4E45-B7D5-BDA0529D5553}">
      <dgm:prSet/>
      <dgm:spPr/>
    </dgm:pt>
    <dgm:pt modelId="{1204E822-B4FB-4B54-A9CD-57BC9A5E81DB}" type="sibTrans" cxnId="{B809A407-86A7-4E45-B7D5-BDA0529D5553}">
      <dgm:prSet/>
      <dgm:spPr/>
    </dgm:pt>
    <dgm:pt modelId="{5B8AAA7E-3105-40A6-AE1C-1C3118E2CAC1}" type="pres">
      <dgm:prSet presAssocID="{B67A9F92-A173-43F0-A3E1-304FCD75ED5A}" presName="vert0" presStyleCnt="0">
        <dgm:presLayoutVars>
          <dgm:dir/>
          <dgm:animOne val="branch"/>
          <dgm:animLvl val="lvl"/>
        </dgm:presLayoutVars>
      </dgm:prSet>
      <dgm:spPr/>
    </dgm:pt>
    <dgm:pt modelId="{40843370-2EB5-4062-9CD7-E1AC64CDBC52}" type="pres">
      <dgm:prSet presAssocID="{3331B4A8-2F07-4696-8A48-D3CC67DD54F6}" presName="thickLine" presStyleLbl="alignNode1" presStyleIdx="0" presStyleCnt="6"/>
      <dgm:spPr/>
    </dgm:pt>
    <dgm:pt modelId="{C0987DAC-2C68-4C75-9C37-C4E703D9AE2E}" type="pres">
      <dgm:prSet presAssocID="{3331B4A8-2F07-4696-8A48-D3CC67DD54F6}" presName="horz1" presStyleCnt="0"/>
      <dgm:spPr/>
    </dgm:pt>
    <dgm:pt modelId="{C8294AEC-DF21-4A40-A7C5-45E72FDBF243}" type="pres">
      <dgm:prSet presAssocID="{3331B4A8-2F07-4696-8A48-D3CC67DD54F6}" presName="tx1" presStyleLbl="revTx" presStyleIdx="0" presStyleCnt="6"/>
      <dgm:spPr/>
    </dgm:pt>
    <dgm:pt modelId="{AED66E2A-89B5-40DF-9E1A-16C826CD1590}" type="pres">
      <dgm:prSet presAssocID="{3331B4A8-2F07-4696-8A48-D3CC67DD54F6}" presName="vert1" presStyleCnt="0"/>
      <dgm:spPr/>
    </dgm:pt>
    <dgm:pt modelId="{D95411A2-C01B-4046-950C-D1ECAE784F40}" type="pres">
      <dgm:prSet presAssocID="{37E9BA9C-4FAB-458D-9513-965112B74B02}" presName="thickLine" presStyleLbl="alignNode1" presStyleIdx="1" presStyleCnt="6"/>
      <dgm:spPr/>
    </dgm:pt>
    <dgm:pt modelId="{B0C6DD73-F392-4C7F-AB66-647FC4C1D27F}" type="pres">
      <dgm:prSet presAssocID="{37E9BA9C-4FAB-458D-9513-965112B74B02}" presName="horz1" presStyleCnt="0"/>
      <dgm:spPr/>
    </dgm:pt>
    <dgm:pt modelId="{4F892ECA-6A61-4E2C-AC9E-CCD0F9EB17BC}" type="pres">
      <dgm:prSet presAssocID="{37E9BA9C-4FAB-458D-9513-965112B74B02}" presName="tx1" presStyleLbl="revTx" presStyleIdx="1" presStyleCnt="6"/>
      <dgm:spPr/>
    </dgm:pt>
    <dgm:pt modelId="{E4D49E71-6591-4E02-8AF5-2F698CABC368}" type="pres">
      <dgm:prSet presAssocID="{37E9BA9C-4FAB-458D-9513-965112B74B02}" presName="vert1" presStyleCnt="0"/>
      <dgm:spPr/>
    </dgm:pt>
    <dgm:pt modelId="{EDD89B3B-3525-4E81-8D5F-828F913D8705}" type="pres">
      <dgm:prSet presAssocID="{BB27929F-C318-4833-AF20-39C07189D273}" presName="thickLine" presStyleLbl="alignNode1" presStyleIdx="2" presStyleCnt="6"/>
      <dgm:spPr/>
    </dgm:pt>
    <dgm:pt modelId="{2AE8F3F3-E399-4DFC-8CA9-88CCFC6C7499}" type="pres">
      <dgm:prSet presAssocID="{BB27929F-C318-4833-AF20-39C07189D273}" presName="horz1" presStyleCnt="0"/>
      <dgm:spPr/>
    </dgm:pt>
    <dgm:pt modelId="{95187A76-3A81-4C37-BEFA-CA215ADD0172}" type="pres">
      <dgm:prSet presAssocID="{BB27929F-C318-4833-AF20-39C07189D273}" presName="tx1" presStyleLbl="revTx" presStyleIdx="2" presStyleCnt="6"/>
      <dgm:spPr/>
    </dgm:pt>
    <dgm:pt modelId="{78E5D1B2-D74B-4D83-AA32-527979500D25}" type="pres">
      <dgm:prSet presAssocID="{BB27929F-C318-4833-AF20-39C07189D273}" presName="vert1" presStyleCnt="0"/>
      <dgm:spPr/>
    </dgm:pt>
    <dgm:pt modelId="{15604695-F238-45CA-BEBF-F75122C972FD}" type="pres">
      <dgm:prSet presAssocID="{CE2A65F7-39EC-45DA-9061-998F9CE2C464}" presName="thickLine" presStyleLbl="alignNode1" presStyleIdx="3" presStyleCnt="6"/>
      <dgm:spPr/>
    </dgm:pt>
    <dgm:pt modelId="{3B2D9132-28C6-4E26-9115-2BB5CA93FFBA}" type="pres">
      <dgm:prSet presAssocID="{CE2A65F7-39EC-45DA-9061-998F9CE2C464}" presName="horz1" presStyleCnt="0"/>
      <dgm:spPr/>
    </dgm:pt>
    <dgm:pt modelId="{46540900-FE00-433F-B7C2-47B95DD8EBE4}" type="pres">
      <dgm:prSet presAssocID="{CE2A65F7-39EC-45DA-9061-998F9CE2C464}" presName="tx1" presStyleLbl="revTx" presStyleIdx="3" presStyleCnt="6"/>
      <dgm:spPr/>
    </dgm:pt>
    <dgm:pt modelId="{FBA9984A-8FDB-4E5B-B82E-3C0F128BF0E7}" type="pres">
      <dgm:prSet presAssocID="{CE2A65F7-39EC-45DA-9061-998F9CE2C464}" presName="vert1" presStyleCnt="0"/>
      <dgm:spPr/>
    </dgm:pt>
    <dgm:pt modelId="{38B04C40-527A-468D-9B01-F4A1E66F322B}" type="pres">
      <dgm:prSet presAssocID="{664F06F4-8269-49FF-8271-4AD273BDA01D}" presName="thickLine" presStyleLbl="alignNode1" presStyleIdx="4" presStyleCnt="6"/>
      <dgm:spPr/>
    </dgm:pt>
    <dgm:pt modelId="{B20A3D22-A344-4BBE-A59B-731699215A51}" type="pres">
      <dgm:prSet presAssocID="{664F06F4-8269-49FF-8271-4AD273BDA01D}" presName="horz1" presStyleCnt="0"/>
      <dgm:spPr/>
    </dgm:pt>
    <dgm:pt modelId="{7B61EAA6-88FB-4E4A-9579-B445AB326E76}" type="pres">
      <dgm:prSet presAssocID="{664F06F4-8269-49FF-8271-4AD273BDA01D}" presName="tx1" presStyleLbl="revTx" presStyleIdx="4" presStyleCnt="6"/>
      <dgm:spPr/>
    </dgm:pt>
    <dgm:pt modelId="{3101C743-E4A0-40A4-92FA-1FEDCDF859EB}" type="pres">
      <dgm:prSet presAssocID="{664F06F4-8269-49FF-8271-4AD273BDA01D}" presName="vert1" presStyleCnt="0"/>
      <dgm:spPr/>
    </dgm:pt>
    <dgm:pt modelId="{E7DA6FEE-4FA7-47E7-B8DB-B7D13581ED16}" type="pres">
      <dgm:prSet presAssocID="{0BC3B7BC-699F-48EA-90DA-65822C371A71}" presName="thickLine" presStyleLbl="alignNode1" presStyleIdx="5" presStyleCnt="6"/>
      <dgm:spPr/>
    </dgm:pt>
    <dgm:pt modelId="{D6BEDDB1-BB8B-401A-84E2-2C06D48A1602}" type="pres">
      <dgm:prSet presAssocID="{0BC3B7BC-699F-48EA-90DA-65822C371A71}" presName="horz1" presStyleCnt="0"/>
      <dgm:spPr/>
    </dgm:pt>
    <dgm:pt modelId="{351EF718-76DD-4760-A365-B4717901E230}" type="pres">
      <dgm:prSet presAssocID="{0BC3B7BC-699F-48EA-90DA-65822C371A71}" presName="tx1" presStyleLbl="revTx" presStyleIdx="5" presStyleCnt="6"/>
      <dgm:spPr/>
    </dgm:pt>
    <dgm:pt modelId="{B2379C1E-A1F4-4F13-8A1C-5F5B44539798}" type="pres">
      <dgm:prSet presAssocID="{0BC3B7BC-699F-48EA-90DA-65822C371A71}" presName="vert1" presStyleCnt="0"/>
      <dgm:spPr/>
    </dgm:pt>
  </dgm:ptLst>
  <dgm:cxnLst>
    <dgm:cxn modelId="{B809A407-86A7-4E45-B7D5-BDA0529D5553}" srcId="{B67A9F92-A173-43F0-A3E1-304FCD75ED5A}" destId="{0BC3B7BC-699F-48EA-90DA-65822C371A71}" srcOrd="5" destOrd="0" parTransId="{635A90E2-8A02-4844-BA6C-97C86CBF8C41}" sibTransId="{1204E822-B4FB-4B54-A9CD-57BC9A5E81DB}"/>
    <dgm:cxn modelId="{A0ADFD18-5212-4BA6-823D-108EC1AA5615}" type="presOf" srcId="{CE2A65F7-39EC-45DA-9061-998F9CE2C464}" destId="{46540900-FE00-433F-B7C2-47B95DD8EBE4}" srcOrd="0" destOrd="0" presId="urn:microsoft.com/office/officeart/2008/layout/LinedList"/>
    <dgm:cxn modelId="{A539261E-4577-4511-B5A5-3CAD4103EB9A}" type="presOf" srcId="{3331B4A8-2F07-4696-8A48-D3CC67DD54F6}" destId="{C8294AEC-DF21-4A40-A7C5-45E72FDBF243}" srcOrd="0" destOrd="0" presId="urn:microsoft.com/office/officeart/2008/layout/LinedList"/>
    <dgm:cxn modelId="{5AC04547-4CE2-4262-88D7-938358306C61}" srcId="{B67A9F92-A173-43F0-A3E1-304FCD75ED5A}" destId="{3331B4A8-2F07-4696-8A48-D3CC67DD54F6}" srcOrd="0" destOrd="0" parTransId="{EFA4C723-0A48-4870-B79C-775CDC0D5667}" sibTransId="{B021D5F4-13F8-4896-9EF2-BD15699C3A66}"/>
    <dgm:cxn modelId="{7874574A-B092-4C69-9495-F221DB776F3A}" type="presOf" srcId="{BB27929F-C318-4833-AF20-39C07189D273}" destId="{95187A76-3A81-4C37-BEFA-CA215ADD0172}" srcOrd="0" destOrd="0" presId="urn:microsoft.com/office/officeart/2008/layout/LinedList"/>
    <dgm:cxn modelId="{351CF94D-4920-4C25-ACAF-A541818B4798}" srcId="{B67A9F92-A173-43F0-A3E1-304FCD75ED5A}" destId="{BB27929F-C318-4833-AF20-39C07189D273}" srcOrd="2" destOrd="0" parTransId="{A946C712-CA16-4790-8BBF-EE63A9CD21F2}" sibTransId="{CA6D9642-C2B7-4D10-90B2-DA5B483D7E45}"/>
    <dgm:cxn modelId="{9B1D0793-28F4-4C1C-97C3-194B34E6858A}" type="presOf" srcId="{0BC3B7BC-699F-48EA-90DA-65822C371A71}" destId="{351EF718-76DD-4760-A365-B4717901E230}" srcOrd="0" destOrd="0" presId="urn:microsoft.com/office/officeart/2008/layout/LinedList"/>
    <dgm:cxn modelId="{9140D79E-FED8-43BE-B8E7-A3BB28E5E848}" srcId="{B67A9F92-A173-43F0-A3E1-304FCD75ED5A}" destId="{664F06F4-8269-49FF-8271-4AD273BDA01D}" srcOrd="4" destOrd="0" parTransId="{F9F47FD3-6370-4654-81C0-828FF356ADA3}" sibTransId="{46224408-674D-4A71-9E6E-F551A636D625}"/>
    <dgm:cxn modelId="{6ABA9B9F-561A-4CCA-80E7-E9E794B39F0C}" type="presOf" srcId="{37E9BA9C-4FAB-458D-9513-965112B74B02}" destId="{4F892ECA-6A61-4E2C-AC9E-CCD0F9EB17BC}" srcOrd="0" destOrd="0" presId="urn:microsoft.com/office/officeart/2008/layout/LinedList"/>
    <dgm:cxn modelId="{390F11B7-CFD2-4AD5-B41B-D6492DED0F29}" srcId="{B67A9F92-A173-43F0-A3E1-304FCD75ED5A}" destId="{37E9BA9C-4FAB-458D-9513-965112B74B02}" srcOrd="1" destOrd="0" parTransId="{BC15C313-C430-4045-957A-6C3EBC87984A}" sibTransId="{BC830D89-B1D0-4103-95C6-4FF04F5E7BEA}"/>
    <dgm:cxn modelId="{65555DC3-ED64-449E-9A7D-DD38025F8724}" srcId="{B67A9F92-A173-43F0-A3E1-304FCD75ED5A}" destId="{CE2A65F7-39EC-45DA-9061-998F9CE2C464}" srcOrd="3" destOrd="0" parTransId="{8CB960E2-45B2-4242-88AC-8E8BEF981D61}" sibTransId="{3C5CF2CA-0782-4893-B85E-C0E4AE541AA2}"/>
    <dgm:cxn modelId="{5BDECEC9-0FF4-4462-9996-527996998718}" type="presOf" srcId="{B67A9F92-A173-43F0-A3E1-304FCD75ED5A}" destId="{5B8AAA7E-3105-40A6-AE1C-1C3118E2CAC1}" srcOrd="0" destOrd="0" presId="urn:microsoft.com/office/officeart/2008/layout/LinedList"/>
    <dgm:cxn modelId="{78F3EBDF-B155-469A-A8EA-B44BC1DEA5F0}" type="presOf" srcId="{664F06F4-8269-49FF-8271-4AD273BDA01D}" destId="{7B61EAA6-88FB-4E4A-9579-B445AB326E76}" srcOrd="0" destOrd="0" presId="urn:microsoft.com/office/officeart/2008/layout/LinedList"/>
    <dgm:cxn modelId="{81879794-DC0C-4CB1-9F57-1114B2D20169}" type="presParOf" srcId="{5B8AAA7E-3105-40A6-AE1C-1C3118E2CAC1}" destId="{40843370-2EB5-4062-9CD7-E1AC64CDBC52}" srcOrd="0" destOrd="0" presId="urn:microsoft.com/office/officeart/2008/layout/LinedList"/>
    <dgm:cxn modelId="{CD156D2E-5562-4FEC-A12A-522FB0859349}" type="presParOf" srcId="{5B8AAA7E-3105-40A6-AE1C-1C3118E2CAC1}" destId="{C0987DAC-2C68-4C75-9C37-C4E703D9AE2E}" srcOrd="1" destOrd="0" presId="urn:microsoft.com/office/officeart/2008/layout/LinedList"/>
    <dgm:cxn modelId="{69E7A0B4-03F1-45EE-AE11-0B04346448AE}" type="presParOf" srcId="{C0987DAC-2C68-4C75-9C37-C4E703D9AE2E}" destId="{C8294AEC-DF21-4A40-A7C5-45E72FDBF243}" srcOrd="0" destOrd="0" presId="urn:microsoft.com/office/officeart/2008/layout/LinedList"/>
    <dgm:cxn modelId="{1BC1FE02-C89B-46D4-838E-8749C4172021}" type="presParOf" srcId="{C0987DAC-2C68-4C75-9C37-C4E703D9AE2E}" destId="{AED66E2A-89B5-40DF-9E1A-16C826CD1590}" srcOrd="1" destOrd="0" presId="urn:microsoft.com/office/officeart/2008/layout/LinedList"/>
    <dgm:cxn modelId="{6F1F41F4-470D-4939-8331-DAB0B0CC64C4}" type="presParOf" srcId="{5B8AAA7E-3105-40A6-AE1C-1C3118E2CAC1}" destId="{D95411A2-C01B-4046-950C-D1ECAE784F40}" srcOrd="2" destOrd="0" presId="urn:microsoft.com/office/officeart/2008/layout/LinedList"/>
    <dgm:cxn modelId="{B0AB4B9D-E8D7-4F43-8B10-10A757A43019}" type="presParOf" srcId="{5B8AAA7E-3105-40A6-AE1C-1C3118E2CAC1}" destId="{B0C6DD73-F392-4C7F-AB66-647FC4C1D27F}" srcOrd="3" destOrd="0" presId="urn:microsoft.com/office/officeart/2008/layout/LinedList"/>
    <dgm:cxn modelId="{BC287DC7-E2ED-4CE3-A26F-13A78CFA576F}" type="presParOf" srcId="{B0C6DD73-F392-4C7F-AB66-647FC4C1D27F}" destId="{4F892ECA-6A61-4E2C-AC9E-CCD0F9EB17BC}" srcOrd="0" destOrd="0" presId="urn:microsoft.com/office/officeart/2008/layout/LinedList"/>
    <dgm:cxn modelId="{AE731BDD-4018-45C9-8FE3-8921DE39FDCC}" type="presParOf" srcId="{B0C6DD73-F392-4C7F-AB66-647FC4C1D27F}" destId="{E4D49E71-6591-4E02-8AF5-2F698CABC368}" srcOrd="1" destOrd="0" presId="urn:microsoft.com/office/officeart/2008/layout/LinedList"/>
    <dgm:cxn modelId="{8F3C2693-D0B3-46A5-A5CA-921314D1EDD7}" type="presParOf" srcId="{5B8AAA7E-3105-40A6-AE1C-1C3118E2CAC1}" destId="{EDD89B3B-3525-4E81-8D5F-828F913D8705}" srcOrd="4" destOrd="0" presId="urn:microsoft.com/office/officeart/2008/layout/LinedList"/>
    <dgm:cxn modelId="{E0C19392-AA3B-45E0-BBBD-BD56C657C66B}" type="presParOf" srcId="{5B8AAA7E-3105-40A6-AE1C-1C3118E2CAC1}" destId="{2AE8F3F3-E399-4DFC-8CA9-88CCFC6C7499}" srcOrd="5" destOrd="0" presId="urn:microsoft.com/office/officeart/2008/layout/LinedList"/>
    <dgm:cxn modelId="{5DA905C2-FB07-4D76-B1E5-F4E11ECDD6A6}" type="presParOf" srcId="{2AE8F3F3-E399-4DFC-8CA9-88CCFC6C7499}" destId="{95187A76-3A81-4C37-BEFA-CA215ADD0172}" srcOrd="0" destOrd="0" presId="urn:microsoft.com/office/officeart/2008/layout/LinedList"/>
    <dgm:cxn modelId="{FE10E029-4291-4E13-A2E7-337BFA7D98DD}" type="presParOf" srcId="{2AE8F3F3-E399-4DFC-8CA9-88CCFC6C7499}" destId="{78E5D1B2-D74B-4D83-AA32-527979500D25}" srcOrd="1" destOrd="0" presId="urn:microsoft.com/office/officeart/2008/layout/LinedList"/>
    <dgm:cxn modelId="{77D06BDC-4D25-4D89-9B27-2CE5DF6D38FD}" type="presParOf" srcId="{5B8AAA7E-3105-40A6-AE1C-1C3118E2CAC1}" destId="{15604695-F238-45CA-BEBF-F75122C972FD}" srcOrd="6" destOrd="0" presId="urn:microsoft.com/office/officeart/2008/layout/LinedList"/>
    <dgm:cxn modelId="{F12433F7-9420-481E-9704-32D8DE4DA8DB}" type="presParOf" srcId="{5B8AAA7E-3105-40A6-AE1C-1C3118E2CAC1}" destId="{3B2D9132-28C6-4E26-9115-2BB5CA93FFBA}" srcOrd="7" destOrd="0" presId="urn:microsoft.com/office/officeart/2008/layout/LinedList"/>
    <dgm:cxn modelId="{12479366-5A80-4FA2-AD4A-9F312D05869F}" type="presParOf" srcId="{3B2D9132-28C6-4E26-9115-2BB5CA93FFBA}" destId="{46540900-FE00-433F-B7C2-47B95DD8EBE4}" srcOrd="0" destOrd="0" presId="urn:microsoft.com/office/officeart/2008/layout/LinedList"/>
    <dgm:cxn modelId="{FC856C3A-7A2A-427F-B62C-CBE34F77C49F}" type="presParOf" srcId="{3B2D9132-28C6-4E26-9115-2BB5CA93FFBA}" destId="{FBA9984A-8FDB-4E5B-B82E-3C0F128BF0E7}" srcOrd="1" destOrd="0" presId="urn:microsoft.com/office/officeart/2008/layout/LinedList"/>
    <dgm:cxn modelId="{9F27D9A1-47B5-4BD4-ADE2-42F202BC90CA}" type="presParOf" srcId="{5B8AAA7E-3105-40A6-AE1C-1C3118E2CAC1}" destId="{38B04C40-527A-468D-9B01-F4A1E66F322B}" srcOrd="8" destOrd="0" presId="urn:microsoft.com/office/officeart/2008/layout/LinedList"/>
    <dgm:cxn modelId="{7C2C473C-CD2F-4D7C-8B21-8EBAC2B538CB}" type="presParOf" srcId="{5B8AAA7E-3105-40A6-AE1C-1C3118E2CAC1}" destId="{B20A3D22-A344-4BBE-A59B-731699215A51}" srcOrd="9" destOrd="0" presId="urn:microsoft.com/office/officeart/2008/layout/LinedList"/>
    <dgm:cxn modelId="{BCCFD4C0-E011-49C5-8672-58B74CF7C1CB}" type="presParOf" srcId="{B20A3D22-A344-4BBE-A59B-731699215A51}" destId="{7B61EAA6-88FB-4E4A-9579-B445AB326E76}" srcOrd="0" destOrd="0" presId="urn:microsoft.com/office/officeart/2008/layout/LinedList"/>
    <dgm:cxn modelId="{1E0BE325-C46C-4B26-B2AA-FF6C0006CB49}" type="presParOf" srcId="{B20A3D22-A344-4BBE-A59B-731699215A51}" destId="{3101C743-E4A0-40A4-92FA-1FEDCDF859EB}" srcOrd="1" destOrd="0" presId="urn:microsoft.com/office/officeart/2008/layout/LinedList"/>
    <dgm:cxn modelId="{68910C4A-8649-4A05-B702-C2315682966B}" type="presParOf" srcId="{5B8AAA7E-3105-40A6-AE1C-1C3118E2CAC1}" destId="{E7DA6FEE-4FA7-47E7-B8DB-B7D13581ED16}" srcOrd="10" destOrd="0" presId="urn:microsoft.com/office/officeart/2008/layout/LinedList"/>
    <dgm:cxn modelId="{D31A76B1-B306-40BF-B2E2-5A65C4E973E5}" type="presParOf" srcId="{5B8AAA7E-3105-40A6-AE1C-1C3118E2CAC1}" destId="{D6BEDDB1-BB8B-401A-84E2-2C06D48A1602}" srcOrd="11" destOrd="0" presId="urn:microsoft.com/office/officeart/2008/layout/LinedList"/>
    <dgm:cxn modelId="{57CAB9DC-7F04-4191-93BF-074BBA5C0E4C}" type="presParOf" srcId="{D6BEDDB1-BB8B-401A-84E2-2C06D48A1602}" destId="{351EF718-76DD-4760-A365-B4717901E230}" srcOrd="0" destOrd="0" presId="urn:microsoft.com/office/officeart/2008/layout/LinedList"/>
    <dgm:cxn modelId="{A9EC4655-0222-45E2-97CA-841C1EFB40A2}" type="presParOf" srcId="{D6BEDDB1-BB8B-401A-84E2-2C06D48A1602}" destId="{B2379C1E-A1F4-4F13-8A1C-5F5B4453979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6BAB2A-758B-4DF4-8ED6-E2DFA35ED83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E61B25BE-8272-41A1-B182-38C06E121BCC}">
      <dgm:prSet/>
      <dgm:spPr/>
      <dgm:t>
        <a:bodyPr/>
        <a:lstStyle/>
        <a:p>
          <a:r>
            <a:rPr lang="en-US" b="0" i="0" dirty="0"/>
            <a:t>Personal perspectives</a:t>
          </a:r>
          <a:endParaRPr lang="en-US" dirty="0"/>
        </a:p>
      </dgm:t>
    </dgm:pt>
    <dgm:pt modelId="{44340163-769F-4808-8AEC-7D5EA4557D95}" type="parTrans" cxnId="{EE32390A-2732-490E-9298-153BD75558B0}">
      <dgm:prSet/>
      <dgm:spPr/>
      <dgm:t>
        <a:bodyPr/>
        <a:lstStyle/>
        <a:p>
          <a:endParaRPr lang="en-US"/>
        </a:p>
      </dgm:t>
    </dgm:pt>
    <dgm:pt modelId="{A303866D-0FA7-4533-9023-785E34047A0A}" type="sibTrans" cxnId="{EE32390A-2732-490E-9298-153BD75558B0}">
      <dgm:prSet/>
      <dgm:spPr/>
      <dgm:t>
        <a:bodyPr/>
        <a:lstStyle/>
        <a:p>
          <a:endParaRPr lang="en-US"/>
        </a:p>
      </dgm:t>
    </dgm:pt>
    <dgm:pt modelId="{7C975808-B645-4963-8A1B-FEDC6CB9748D}">
      <dgm:prSet/>
      <dgm:spPr/>
      <dgm:t>
        <a:bodyPr/>
        <a:lstStyle/>
        <a:p>
          <a:r>
            <a:rPr lang="en-US" b="0" i="0" dirty="0"/>
            <a:t>Input ignored</a:t>
          </a:r>
          <a:endParaRPr lang="en-US" dirty="0"/>
        </a:p>
      </dgm:t>
    </dgm:pt>
    <dgm:pt modelId="{0861F634-EB69-497E-9BD1-693550077233}" type="parTrans" cxnId="{8F8E2DEF-8286-45AC-A94B-35AFD126BA42}">
      <dgm:prSet/>
      <dgm:spPr/>
      <dgm:t>
        <a:bodyPr/>
        <a:lstStyle/>
        <a:p>
          <a:endParaRPr lang="en-US"/>
        </a:p>
      </dgm:t>
    </dgm:pt>
    <dgm:pt modelId="{C3D41DF3-A9EF-4890-A96E-3F40CFA6CA59}" type="sibTrans" cxnId="{8F8E2DEF-8286-45AC-A94B-35AFD126BA42}">
      <dgm:prSet/>
      <dgm:spPr/>
      <dgm:t>
        <a:bodyPr/>
        <a:lstStyle/>
        <a:p>
          <a:endParaRPr lang="en-US"/>
        </a:p>
      </dgm:t>
    </dgm:pt>
    <dgm:pt modelId="{27AF5D18-4D4C-4954-85B0-AF18E5A10B4D}">
      <dgm:prSet/>
      <dgm:spPr/>
      <dgm:t>
        <a:bodyPr/>
        <a:lstStyle/>
        <a:p>
          <a:r>
            <a:rPr lang="en-US" b="0" i="0" dirty="0"/>
            <a:t>Lack of information</a:t>
          </a:r>
          <a:endParaRPr lang="en-US" dirty="0"/>
        </a:p>
      </dgm:t>
    </dgm:pt>
    <dgm:pt modelId="{6B3BEA85-C756-4DCD-8E19-E7EBF0A8FA0B}" type="parTrans" cxnId="{DFAD8824-0834-456A-9BA5-9FE690803DD3}">
      <dgm:prSet/>
      <dgm:spPr/>
      <dgm:t>
        <a:bodyPr/>
        <a:lstStyle/>
        <a:p>
          <a:endParaRPr lang="en-US"/>
        </a:p>
      </dgm:t>
    </dgm:pt>
    <dgm:pt modelId="{21DCA0BA-6D47-4D63-9A2A-F9FC13D3FEC4}" type="sibTrans" cxnId="{DFAD8824-0834-456A-9BA5-9FE690803DD3}">
      <dgm:prSet/>
      <dgm:spPr/>
      <dgm:t>
        <a:bodyPr/>
        <a:lstStyle/>
        <a:p>
          <a:endParaRPr lang="en-US"/>
        </a:p>
      </dgm:t>
    </dgm:pt>
    <dgm:pt modelId="{5F011916-4D9C-42EA-A6CD-8D24D419F88F}">
      <dgm:prSet/>
      <dgm:spPr/>
      <dgm:t>
        <a:bodyPr/>
        <a:lstStyle/>
        <a:p>
          <a:r>
            <a:rPr lang="en-US" b="0" i="0" dirty="0"/>
            <a:t>Lack of training</a:t>
          </a:r>
          <a:endParaRPr lang="en-US" dirty="0"/>
        </a:p>
      </dgm:t>
    </dgm:pt>
    <dgm:pt modelId="{CC61CC5C-E24A-4E79-BA18-7CFD6DC9E2A2}" type="parTrans" cxnId="{3AF19534-00F8-4016-86EB-24F95C4CCD9D}">
      <dgm:prSet/>
      <dgm:spPr/>
      <dgm:t>
        <a:bodyPr/>
        <a:lstStyle/>
        <a:p>
          <a:endParaRPr lang="en-US"/>
        </a:p>
      </dgm:t>
    </dgm:pt>
    <dgm:pt modelId="{1D8C3F2B-0D1A-451C-B458-B99CBCB8B56B}" type="sibTrans" cxnId="{3AF19534-00F8-4016-86EB-24F95C4CCD9D}">
      <dgm:prSet/>
      <dgm:spPr/>
      <dgm:t>
        <a:bodyPr/>
        <a:lstStyle/>
        <a:p>
          <a:endParaRPr lang="en-US"/>
        </a:p>
      </dgm:t>
    </dgm:pt>
    <dgm:pt modelId="{E4B7978B-B030-4BF4-871A-45CF68143127}">
      <dgm:prSet/>
      <dgm:spPr/>
      <dgm:t>
        <a:bodyPr/>
        <a:lstStyle/>
        <a:p>
          <a:r>
            <a:rPr lang="en-US" b="0" i="0" dirty="0"/>
            <a:t>Loss of power</a:t>
          </a:r>
          <a:endParaRPr lang="en-US" dirty="0"/>
        </a:p>
      </dgm:t>
    </dgm:pt>
    <dgm:pt modelId="{E2889291-A484-4E98-BD5E-B0F7666756B1}" type="parTrans" cxnId="{FE526067-4324-4550-8DF5-D651404477EF}">
      <dgm:prSet/>
      <dgm:spPr/>
      <dgm:t>
        <a:bodyPr/>
        <a:lstStyle/>
        <a:p>
          <a:endParaRPr lang="en-US"/>
        </a:p>
      </dgm:t>
    </dgm:pt>
    <dgm:pt modelId="{E380F07C-0A35-40A0-B92D-4C1868EF398C}" type="sibTrans" cxnId="{FE526067-4324-4550-8DF5-D651404477EF}">
      <dgm:prSet/>
      <dgm:spPr/>
      <dgm:t>
        <a:bodyPr/>
        <a:lstStyle/>
        <a:p>
          <a:endParaRPr lang="en-US"/>
        </a:p>
      </dgm:t>
    </dgm:pt>
    <dgm:pt modelId="{AF07CCA5-7BE4-4336-9F01-22821BD97AE0}">
      <dgm:prSet/>
      <dgm:spPr/>
      <dgm:t>
        <a:bodyPr/>
        <a:lstStyle/>
        <a:p>
          <a:r>
            <a:rPr lang="en-US" dirty="0"/>
            <a:t>Personal agendas</a:t>
          </a:r>
        </a:p>
      </dgm:t>
    </dgm:pt>
    <dgm:pt modelId="{FEE978BE-D5FC-4C20-BCB6-76D8083F8840}" type="parTrans" cxnId="{C959C497-E619-4726-9B8C-E588E9429480}">
      <dgm:prSet/>
      <dgm:spPr/>
      <dgm:t>
        <a:bodyPr/>
        <a:lstStyle/>
        <a:p>
          <a:endParaRPr lang="en-US"/>
        </a:p>
      </dgm:t>
    </dgm:pt>
    <dgm:pt modelId="{2B989A99-7F77-4363-81A7-F7A1E3ED6E5E}" type="sibTrans" cxnId="{C959C497-E619-4726-9B8C-E588E9429480}">
      <dgm:prSet/>
      <dgm:spPr/>
      <dgm:t>
        <a:bodyPr/>
        <a:lstStyle/>
        <a:p>
          <a:endParaRPr lang="en-US"/>
        </a:p>
      </dgm:t>
    </dgm:pt>
    <dgm:pt modelId="{7BB08E41-F759-4AD2-BF30-BDB6FB07403D}">
      <dgm:prSet/>
      <dgm:spPr/>
      <dgm:t>
        <a:bodyPr/>
        <a:lstStyle/>
        <a:p>
          <a:r>
            <a:rPr lang="en-US" dirty="0"/>
            <a:t>Not my real job</a:t>
          </a:r>
        </a:p>
      </dgm:t>
    </dgm:pt>
    <dgm:pt modelId="{F1DAABDF-F3A5-403D-890B-11DDED483391}" type="parTrans" cxnId="{12354F4B-F178-440C-AFCB-4F002762BA29}">
      <dgm:prSet/>
      <dgm:spPr/>
      <dgm:t>
        <a:bodyPr/>
        <a:lstStyle/>
        <a:p>
          <a:endParaRPr lang="en-US"/>
        </a:p>
      </dgm:t>
    </dgm:pt>
    <dgm:pt modelId="{3A9668F9-21C9-4E09-A16E-3A28BFE0131D}" type="sibTrans" cxnId="{12354F4B-F178-440C-AFCB-4F002762BA29}">
      <dgm:prSet/>
      <dgm:spPr/>
      <dgm:t>
        <a:bodyPr/>
        <a:lstStyle/>
        <a:p>
          <a:endParaRPr lang="en-US"/>
        </a:p>
      </dgm:t>
    </dgm:pt>
    <dgm:pt modelId="{4B0AC2B4-9F71-4683-AB36-4E018CD82750}" type="pres">
      <dgm:prSet presAssocID="{026BAB2A-758B-4DF4-8ED6-E2DFA35ED83D}" presName="vert0" presStyleCnt="0">
        <dgm:presLayoutVars>
          <dgm:dir/>
          <dgm:animOne val="branch"/>
          <dgm:animLvl val="lvl"/>
        </dgm:presLayoutVars>
      </dgm:prSet>
      <dgm:spPr/>
    </dgm:pt>
    <dgm:pt modelId="{12106352-4C5B-4C86-B950-783F11482B8D}" type="pres">
      <dgm:prSet presAssocID="{E61B25BE-8272-41A1-B182-38C06E121BCC}" presName="thickLine" presStyleLbl="alignNode1" presStyleIdx="0" presStyleCnt="7"/>
      <dgm:spPr/>
    </dgm:pt>
    <dgm:pt modelId="{98B88C0A-F68F-48B2-B3F9-958EE969E852}" type="pres">
      <dgm:prSet presAssocID="{E61B25BE-8272-41A1-B182-38C06E121BCC}" presName="horz1" presStyleCnt="0"/>
      <dgm:spPr/>
    </dgm:pt>
    <dgm:pt modelId="{5CC930BC-851F-416E-9AEC-7664EF3D3C30}" type="pres">
      <dgm:prSet presAssocID="{E61B25BE-8272-41A1-B182-38C06E121BCC}" presName="tx1" presStyleLbl="revTx" presStyleIdx="0" presStyleCnt="7"/>
      <dgm:spPr/>
    </dgm:pt>
    <dgm:pt modelId="{157208E0-A149-4E50-B44E-2BC0DDEB89F0}" type="pres">
      <dgm:prSet presAssocID="{E61B25BE-8272-41A1-B182-38C06E121BCC}" presName="vert1" presStyleCnt="0"/>
      <dgm:spPr/>
    </dgm:pt>
    <dgm:pt modelId="{FF1CE0F5-F4BB-48E5-A902-04DF26693CB1}" type="pres">
      <dgm:prSet presAssocID="{AF07CCA5-7BE4-4336-9F01-22821BD97AE0}" presName="thickLine" presStyleLbl="alignNode1" presStyleIdx="1" presStyleCnt="7"/>
      <dgm:spPr/>
    </dgm:pt>
    <dgm:pt modelId="{6AAC1F5F-5056-433A-B830-125873EC634F}" type="pres">
      <dgm:prSet presAssocID="{AF07CCA5-7BE4-4336-9F01-22821BD97AE0}" presName="horz1" presStyleCnt="0"/>
      <dgm:spPr/>
    </dgm:pt>
    <dgm:pt modelId="{A935C723-77FB-48DA-8369-862A716EDF6C}" type="pres">
      <dgm:prSet presAssocID="{AF07CCA5-7BE4-4336-9F01-22821BD97AE0}" presName="tx1" presStyleLbl="revTx" presStyleIdx="1" presStyleCnt="7"/>
      <dgm:spPr/>
    </dgm:pt>
    <dgm:pt modelId="{B89732A1-9786-46D2-B7BF-C3AAC27B9901}" type="pres">
      <dgm:prSet presAssocID="{AF07CCA5-7BE4-4336-9F01-22821BD97AE0}" presName="vert1" presStyleCnt="0"/>
      <dgm:spPr/>
    </dgm:pt>
    <dgm:pt modelId="{442EB3B7-FC26-4A70-8A70-E4AB1B0B6BE2}" type="pres">
      <dgm:prSet presAssocID="{7C975808-B645-4963-8A1B-FEDC6CB9748D}" presName="thickLine" presStyleLbl="alignNode1" presStyleIdx="2" presStyleCnt="7"/>
      <dgm:spPr/>
    </dgm:pt>
    <dgm:pt modelId="{0D9E1071-FECB-4D65-84DA-A2A67E13432D}" type="pres">
      <dgm:prSet presAssocID="{7C975808-B645-4963-8A1B-FEDC6CB9748D}" presName="horz1" presStyleCnt="0"/>
      <dgm:spPr/>
    </dgm:pt>
    <dgm:pt modelId="{A61793AE-970E-43A7-8E27-688F20C18AFD}" type="pres">
      <dgm:prSet presAssocID="{7C975808-B645-4963-8A1B-FEDC6CB9748D}" presName="tx1" presStyleLbl="revTx" presStyleIdx="2" presStyleCnt="7"/>
      <dgm:spPr/>
    </dgm:pt>
    <dgm:pt modelId="{CAD9944C-9A4C-492D-BC7E-EB8502A347C7}" type="pres">
      <dgm:prSet presAssocID="{7C975808-B645-4963-8A1B-FEDC6CB9748D}" presName="vert1" presStyleCnt="0"/>
      <dgm:spPr/>
    </dgm:pt>
    <dgm:pt modelId="{CBC1770C-C30C-4F10-9473-283094B04473}" type="pres">
      <dgm:prSet presAssocID="{27AF5D18-4D4C-4954-85B0-AF18E5A10B4D}" presName="thickLine" presStyleLbl="alignNode1" presStyleIdx="3" presStyleCnt="7"/>
      <dgm:spPr/>
    </dgm:pt>
    <dgm:pt modelId="{71C7F18D-0E61-4B7D-B98D-228617944A8C}" type="pres">
      <dgm:prSet presAssocID="{27AF5D18-4D4C-4954-85B0-AF18E5A10B4D}" presName="horz1" presStyleCnt="0"/>
      <dgm:spPr/>
    </dgm:pt>
    <dgm:pt modelId="{8F033CBD-6A8F-4E8C-96FA-68C0A220340C}" type="pres">
      <dgm:prSet presAssocID="{27AF5D18-4D4C-4954-85B0-AF18E5A10B4D}" presName="tx1" presStyleLbl="revTx" presStyleIdx="3" presStyleCnt="7"/>
      <dgm:spPr/>
    </dgm:pt>
    <dgm:pt modelId="{AE1AF9EC-D4CF-4AEF-A519-A9D06DD781AC}" type="pres">
      <dgm:prSet presAssocID="{27AF5D18-4D4C-4954-85B0-AF18E5A10B4D}" presName="vert1" presStyleCnt="0"/>
      <dgm:spPr/>
    </dgm:pt>
    <dgm:pt modelId="{CE29581C-E947-4C56-9EA2-B845F0AC04BF}" type="pres">
      <dgm:prSet presAssocID="{5F011916-4D9C-42EA-A6CD-8D24D419F88F}" presName="thickLine" presStyleLbl="alignNode1" presStyleIdx="4" presStyleCnt="7"/>
      <dgm:spPr/>
    </dgm:pt>
    <dgm:pt modelId="{C3A9F04B-8D68-42DD-8F21-828F164C1DD0}" type="pres">
      <dgm:prSet presAssocID="{5F011916-4D9C-42EA-A6CD-8D24D419F88F}" presName="horz1" presStyleCnt="0"/>
      <dgm:spPr/>
    </dgm:pt>
    <dgm:pt modelId="{1DCC0481-343E-42AD-B705-42AF89EB05D8}" type="pres">
      <dgm:prSet presAssocID="{5F011916-4D9C-42EA-A6CD-8D24D419F88F}" presName="tx1" presStyleLbl="revTx" presStyleIdx="4" presStyleCnt="7"/>
      <dgm:spPr/>
    </dgm:pt>
    <dgm:pt modelId="{D0EE9967-AAF1-4EA7-A9B8-A3AD3A55A7C6}" type="pres">
      <dgm:prSet presAssocID="{5F011916-4D9C-42EA-A6CD-8D24D419F88F}" presName="vert1" presStyleCnt="0"/>
      <dgm:spPr/>
    </dgm:pt>
    <dgm:pt modelId="{80BA2B33-4557-464B-9767-51A0C3E5EABE}" type="pres">
      <dgm:prSet presAssocID="{E4B7978B-B030-4BF4-871A-45CF68143127}" presName="thickLine" presStyleLbl="alignNode1" presStyleIdx="5" presStyleCnt="7"/>
      <dgm:spPr/>
    </dgm:pt>
    <dgm:pt modelId="{226029EB-7E08-4E56-A9F6-BA821254C174}" type="pres">
      <dgm:prSet presAssocID="{E4B7978B-B030-4BF4-871A-45CF68143127}" presName="horz1" presStyleCnt="0"/>
      <dgm:spPr/>
    </dgm:pt>
    <dgm:pt modelId="{6163BECD-0A1C-4A15-90E2-538B5700F051}" type="pres">
      <dgm:prSet presAssocID="{E4B7978B-B030-4BF4-871A-45CF68143127}" presName="tx1" presStyleLbl="revTx" presStyleIdx="5" presStyleCnt="7"/>
      <dgm:spPr/>
    </dgm:pt>
    <dgm:pt modelId="{3318BACD-4CFF-4469-B657-62027E6AA8B2}" type="pres">
      <dgm:prSet presAssocID="{E4B7978B-B030-4BF4-871A-45CF68143127}" presName="vert1" presStyleCnt="0"/>
      <dgm:spPr/>
    </dgm:pt>
    <dgm:pt modelId="{61C3B77E-E922-4F29-A436-7A81C18F1F65}" type="pres">
      <dgm:prSet presAssocID="{7BB08E41-F759-4AD2-BF30-BDB6FB07403D}" presName="thickLine" presStyleLbl="alignNode1" presStyleIdx="6" presStyleCnt="7"/>
      <dgm:spPr/>
    </dgm:pt>
    <dgm:pt modelId="{56ABF7CC-C645-446C-A7F0-9292B92E0277}" type="pres">
      <dgm:prSet presAssocID="{7BB08E41-F759-4AD2-BF30-BDB6FB07403D}" presName="horz1" presStyleCnt="0"/>
      <dgm:spPr/>
    </dgm:pt>
    <dgm:pt modelId="{61D5910B-B6B7-4932-BC3C-35775392D8C2}" type="pres">
      <dgm:prSet presAssocID="{7BB08E41-F759-4AD2-BF30-BDB6FB07403D}" presName="tx1" presStyleLbl="revTx" presStyleIdx="6" presStyleCnt="7"/>
      <dgm:spPr/>
    </dgm:pt>
    <dgm:pt modelId="{FB2919E0-DE5E-4B15-A8F0-648471B2BF4F}" type="pres">
      <dgm:prSet presAssocID="{7BB08E41-F759-4AD2-BF30-BDB6FB07403D}" presName="vert1" presStyleCnt="0"/>
      <dgm:spPr/>
    </dgm:pt>
  </dgm:ptLst>
  <dgm:cxnLst>
    <dgm:cxn modelId="{EE32390A-2732-490E-9298-153BD75558B0}" srcId="{026BAB2A-758B-4DF4-8ED6-E2DFA35ED83D}" destId="{E61B25BE-8272-41A1-B182-38C06E121BCC}" srcOrd="0" destOrd="0" parTransId="{44340163-769F-4808-8AEC-7D5EA4557D95}" sibTransId="{A303866D-0FA7-4533-9023-785E34047A0A}"/>
    <dgm:cxn modelId="{33773316-42F8-42C7-9D91-A1A1EE733C6A}" type="presOf" srcId="{E61B25BE-8272-41A1-B182-38C06E121BCC}" destId="{5CC930BC-851F-416E-9AEC-7664EF3D3C30}" srcOrd="0" destOrd="0" presId="urn:microsoft.com/office/officeart/2008/layout/LinedList"/>
    <dgm:cxn modelId="{DFAD8824-0834-456A-9BA5-9FE690803DD3}" srcId="{026BAB2A-758B-4DF4-8ED6-E2DFA35ED83D}" destId="{27AF5D18-4D4C-4954-85B0-AF18E5A10B4D}" srcOrd="3" destOrd="0" parTransId="{6B3BEA85-C756-4DCD-8E19-E7EBF0A8FA0B}" sibTransId="{21DCA0BA-6D47-4D63-9A2A-F9FC13D3FEC4}"/>
    <dgm:cxn modelId="{3AF19534-00F8-4016-86EB-24F95C4CCD9D}" srcId="{026BAB2A-758B-4DF4-8ED6-E2DFA35ED83D}" destId="{5F011916-4D9C-42EA-A6CD-8D24D419F88F}" srcOrd="4" destOrd="0" parTransId="{CC61CC5C-E24A-4E79-BA18-7CFD6DC9E2A2}" sibTransId="{1D8C3F2B-0D1A-451C-B458-B99CBCB8B56B}"/>
    <dgm:cxn modelId="{9A117139-CF28-4BF3-A383-B3CD90D0D769}" type="presOf" srcId="{AF07CCA5-7BE4-4336-9F01-22821BD97AE0}" destId="{A935C723-77FB-48DA-8369-862A716EDF6C}" srcOrd="0" destOrd="0" presId="urn:microsoft.com/office/officeart/2008/layout/LinedList"/>
    <dgm:cxn modelId="{80C1E540-6BC5-4AA0-BBFE-94CCA4833D4B}" type="presOf" srcId="{7BB08E41-F759-4AD2-BF30-BDB6FB07403D}" destId="{61D5910B-B6B7-4932-BC3C-35775392D8C2}" srcOrd="0" destOrd="0" presId="urn:microsoft.com/office/officeart/2008/layout/LinedList"/>
    <dgm:cxn modelId="{FE526067-4324-4550-8DF5-D651404477EF}" srcId="{026BAB2A-758B-4DF4-8ED6-E2DFA35ED83D}" destId="{E4B7978B-B030-4BF4-871A-45CF68143127}" srcOrd="5" destOrd="0" parTransId="{E2889291-A484-4E98-BD5E-B0F7666756B1}" sibTransId="{E380F07C-0A35-40A0-B92D-4C1868EF398C}"/>
    <dgm:cxn modelId="{12354F4B-F178-440C-AFCB-4F002762BA29}" srcId="{026BAB2A-758B-4DF4-8ED6-E2DFA35ED83D}" destId="{7BB08E41-F759-4AD2-BF30-BDB6FB07403D}" srcOrd="6" destOrd="0" parTransId="{F1DAABDF-F3A5-403D-890B-11DDED483391}" sibTransId="{3A9668F9-21C9-4E09-A16E-3A28BFE0131D}"/>
    <dgm:cxn modelId="{F7639F83-4CDF-4B3D-915E-98529C4B8D44}" type="presOf" srcId="{026BAB2A-758B-4DF4-8ED6-E2DFA35ED83D}" destId="{4B0AC2B4-9F71-4683-AB36-4E018CD82750}" srcOrd="0" destOrd="0" presId="urn:microsoft.com/office/officeart/2008/layout/LinedList"/>
    <dgm:cxn modelId="{81F53F8E-8733-4A97-A5A7-1421A5BF7DC0}" type="presOf" srcId="{5F011916-4D9C-42EA-A6CD-8D24D419F88F}" destId="{1DCC0481-343E-42AD-B705-42AF89EB05D8}" srcOrd="0" destOrd="0" presId="urn:microsoft.com/office/officeart/2008/layout/LinedList"/>
    <dgm:cxn modelId="{C959C497-E619-4726-9B8C-E588E9429480}" srcId="{026BAB2A-758B-4DF4-8ED6-E2DFA35ED83D}" destId="{AF07CCA5-7BE4-4336-9F01-22821BD97AE0}" srcOrd="1" destOrd="0" parTransId="{FEE978BE-D5FC-4C20-BCB6-76D8083F8840}" sibTransId="{2B989A99-7F77-4363-81A7-F7A1E3ED6E5E}"/>
    <dgm:cxn modelId="{30349999-DECB-450E-BAF1-63454E8524BB}" type="presOf" srcId="{27AF5D18-4D4C-4954-85B0-AF18E5A10B4D}" destId="{8F033CBD-6A8F-4E8C-96FA-68C0A220340C}" srcOrd="0" destOrd="0" presId="urn:microsoft.com/office/officeart/2008/layout/LinedList"/>
    <dgm:cxn modelId="{BF4F81BC-D621-4D32-B903-E4D2D0A54AF4}" type="presOf" srcId="{E4B7978B-B030-4BF4-871A-45CF68143127}" destId="{6163BECD-0A1C-4A15-90E2-538B5700F051}" srcOrd="0" destOrd="0" presId="urn:microsoft.com/office/officeart/2008/layout/LinedList"/>
    <dgm:cxn modelId="{8F8E2DEF-8286-45AC-A94B-35AFD126BA42}" srcId="{026BAB2A-758B-4DF4-8ED6-E2DFA35ED83D}" destId="{7C975808-B645-4963-8A1B-FEDC6CB9748D}" srcOrd="2" destOrd="0" parTransId="{0861F634-EB69-497E-9BD1-693550077233}" sibTransId="{C3D41DF3-A9EF-4890-A96E-3F40CFA6CA59}"/>
    <dgm:cxn modelId="{79D40EF7-66D3-4CC2-8E36-51FC05EEB0B4}" type="presOf" srcId="{7C975808-B645-4963-8A1B-FEDC6CB9748D}" destId="{A61793AE-970E-43A7-8E27-688F20C18AFD}" srcOrd="0" destOrd="0" presId="urn:microsoft.com/office/officeart/2008/layout/LinedList"/>
    <dgm:cxn modelId="{179A4D39-DB94-4AF8-9EDC-B88B9B5FF3B5}" type="presParOf" srcId="{4B0AC2B4-9F71-4683-AB36-4E018CD82750}" destId="{12106352-4C5B-4C86-B950-783F11482B8D}" srcOrd="0" destOrd="0" presId="urn:microsoft.com/office/officeart/2008/layout/LinedList"/>
    <dgm:cxn modelId="{6F282CB7-F604-43A2-AD1A-2E5A23EE06C9}" type="presParOf" srcId="{4B0AC2B4-9F71-4683-AB36-4E018CD82750}" destId="{98B88C0A-F68F-48B2-B3F9-958EE969E852}" srcOrd="1" destOrd="0" presId="urn:microsoft.com/office/officeart/2008/layout/LinedList"/>
    <dgm:cxn modelId="{A4607C4E-3C35-480C-83B9-9804B51A3CBD}" type="presParOf" srcId="{98B88C0A-F68F-48B2-B3F9-958EE969E852}" destId="{5CC930BC-851F-416E-9AEC-7664EF3D3C30}" srcOrd="0" destOrd="0" presId="urn:microsoft.com/office/officeart/2008/layout/LinedList"/>
    <dgm:cxn modelId="{4FE46CAF-78DB-46D5-B991-FC964E9C507E}" type="presParOf" srcId="{98B88C0A-F68F-48B2-B3F9-958EE969E852}" destId="{157208E0-A149-4E50-B44E-2BC0DDEB89F0}" srcOrd="1" destOrd="0" presId="urn:microsoft.com/office/officeart/2008/layout/LinedList"/>
    <dgm:cxn modelId="{7BD5B744-E5CE-4A4A-A0BD-C3D6539B88E4}" type="presParOf" srcId="{4B0AC2B4-9F71-4683-AB36-4E018CD82750}" destId="{FF1CE0F5-F4BB-48E5-A902-04DF26693CB1}" srcOrd="2" destOrd="0" presId="urn:microsoft.com/office/officeart/2008/layout/LinedList"/>
    <dgm:cxn modelId="{92F80278-1CC1-4358-AC22-4668736C8688}" type="presParOf" srcId="{4B0AC2B4-9F71-4683-AB36-4E018CD82750}" destId="{6AAC1F5F-5056-433A-B830-125873EC634F}" srcOrd="3" destOrd="0" presId="urn:microsoft.com/office/officeart/2008/layout/LinedList"/>
    <dgm:cxn modelId="{1D8EAF7E-245D-415B-89C2-B8E901B3C514}" type="presParOf" srcId="{6AAC1F5F-5056-433A-B830-125873EC634F}" destId="{A935C723-77FB-48DA-8369-862A716EDF6C}" srcOrd="0" destOrd="0" presId="urn:microsoft.com/office/officeart/2008/layout/LinedList"/>
    <dgm:cxn modelId="{41439E36-1CBB-4C8A-89E8-267E6ACD3737}" type="presParOf" srcId="{6AAC1F5F-5056-433A-B830-125873EC634F}" destId="{B89732A1-9786-46D2-B7BF-C3AAC27B9901}" srcOrd="1" destOrd="0" presId="urn:microsoft.com/office/officeart/2008/layout/LinedList"/>
    <dgm:cxn modelId="{DB09DAE9-98CF-482D-AF9E-C15D0B741555}" type="presParOf" srcId="{4B0AC2B4-9F71-4683-AB36-4E018CD82750}" destId="{442EB3B7-FC26-4A70-8A70-E4AB1B0B6BE2}" srcOrd="4" destOrd="0" presId="urn:microsoft.com/office/officeart/2008/layout/LinedList"/>
    <dgm:cxn modelId="{F80EB76C-13E6-4386-823D-5746F3C0A723}" type="presParOf" srcId="{4B0AC2B4-9F71-4683-AB36-4E018CD82750}" destId="{0D9E1071-FECB-4D65-84DA-A2A67E13432D}" srcOrd="5" destOrd="0" presId="urn:microsoft.com/office/officeart/2008/layout/LinedList"/>
    <dgm:cxn modelId="{5D630FEC-2C95-4F4D-BA89-3CDFF42C9D8E}" type="presParOf" srcId="{0D9E1071-FECB-4D65-84DA-A2A67E13432D}" destId="{A61793AE-970E-43A7-8E27-688F20C18AFD}" srcOrd="0" destOrd="0" presId="urn:microsoft.com/office/officeart/2008/layout/LinedList"/>
    <dgm:cxn modelId="{BC476985-1CF2-4299-B79C-F163E5C87991}" type="presParOf" srcId="{0D9E1071-FECB-4D65-84DA-A2A67E13432D}" destId="{CAD9944C-9A4C-492D-BC7E-EB8502A347C7}" srcOrd="1" destOrd="0" presId="urn:microsoft.com/office/officeart/2008/layout/LinedList"/>
    <dgm:cxn modelId="{5315586D-A21B-42E5-8C75-C12575BBF658}" type="presParOf" srcId="{4B0AC2B4-9F71-4683-AB36-4E018CD82750}" destId="{CBC1770C-C30C-4F10-9473-283094B04473}" srcOrd="6" destOrd="0" presId="urn:microsoft.com/office/officeart/2008/layout/LinedList"/>
    <dgm:cxn modelId="{294C06CB-EFE3-4ADE-BFD8-03FD9F58D9B7}" type="presParOf" srcId="{4B0AC2B4-9F71-4683-AB36-4E018CD82750}" destId="{71C7F18D-0E61-4B7D-B98D-228617944A8C}" srcOrd="7" destOrd="0" presId="urn:microsoft.com/office/officeart/2008/layout/LinedList"/>
    <dgm:cxn modelId="{419249D5-2925-48B6-B241-555373821EF4}" type="presParOf" srcId="{71C7F18D-0E61-4B7D-B98D-228617944A8C}" destId="{8F033CBD-6A8F-4E8C-96FA-68C0A220340C}" srcOrd="0" destOrd="0" presId="urn:microsoft.com/office/officeart/2008/layout/LinedList"/>
    <dgm:cxn modelId="{360D1FC9-5172-46E6-A18C-DD6C4E7209DE}" type="presParOf" srcId="{71C7F18D-0E61-4B7D-B98D-228617944A8C}" destId="{AE1AF9EC-D4CF-4AEF-A519-A9D06DD781AC}" srcOrd="1" destOrd="0" presId="urn:microsoft.com/office/officeart/2008/layout/LinedList"/>
    <dgm:cxn modelId="{541ADBDC-E8CC-4257-B73E-B93E6C998332}" type="presParOf" srcId="{4B0AC2B4-9F71-4683-AB36-4E018CD82750}" destId="{CE29581C-E947-4C56-9EA2-B845F0AC04BF}" srcOrd="8" destOrd="0" presId="urn:microsoft.com/office/officeart/2008/layout/LinedList"/>
    <dgm:cxn modelId="{3B21A347-B1A4-4E7F-87AB-8E7FB9E90630}" type="presParOf" srcId="{4B0AC2B4-9F71-4683-AB36-4E018CD82750}" destId="{C3A9F04B-8D68-42DD-8F21-828F164C1DD0}" srcOrd="9" destOrd="0" presId="urn:microsoft.com/office/officeart/2008/layout/LinedList"/>
    <dgm:cxn modelId="{67A6B090-85C3-4B55-9765-2291DCFC6FE8}" type="presParOf" srcId="{C3A9F04B-8D68-42DD-8F21-828F164C1DD0}" destId="{1DCC0481-343E-42AD-B705-42AF89EB05D8}" srcOrd="0" destOrd="0" presId="urn:microsoft.com/office/officeart/2008/layout/LinedList"/>
    <dgm:cxn modelId="{AE2A95D3-0275-4620-AC1B-C6E555DD736C}" type="presParOf" srcId="{C3A9F04B-8D68-42DD-8F21-828F164C1DD0}" destId="{D0EE9967-AAF1-4EA7-A9B8-A3AD3A55A7C6}" srcOrd="1" destOrd="0" presId="urn:microsoft.com/office/officeart/2008/layout/LinedList"/>
    <dgm:cxn modelId="{B744B3D4-5D86-4A79-8A1A-12A253B4FABF}" type="presParOf" srcId="{4B0AC2B4-9F71-4683-AB36-4E018CD82750}" destId="{80BA2B33-4557-464B-9767-51A0C3E5EABE}" srcOrd="10" destOrd="0" presId="urn:microsoft.com/office/officeart/2008/layout/LinedList"/>
    <dgm:cxn modelId="{A6092820-8454-448F-A325-5080DB8E4C3D}" type="presParOf" srcId="{4B0AC2B4-9F71-4683-AB36-4E018CD82750}" destId="{226029EB-7E08-4E56-A9F6-BA821254C174}" srcOrd="11" destOrd="0" presId="urn:microsoft.com/office/officeart/2008/layout/LinedList"/>
    <dgm:cxn modelId="{9D3BD8AA-83C8-411A-982A-F62AB7CABA5B}" type="presParOf" srcId="{226029EB-7E08-4E56-A9F6-BA821254C174}" destId="{6163BECD-0A1C-4A15-90E2-538B5700F051}" srcOrd="0" destOrd="0" presId="urn:microsoft.com/office/officeart/2008/layout/LinedList"/>
    <dgm:cxn modelId="{E85B4D03-FB63-43B4-8BB8-565198A38331}" type="presParOf" srcId="{226029EB-7E08-4E56-A9F6-BA821254C174}" destId="{3318BACD-4CFF-4469-B657-62027E6AA8B2}" srcOrd="1" destOrd="0" presId="urn:microsoft.com/office/officeart/2008/layout/LinedList"/>
    <dgm:cxn modelId="{5E625ACA-5E43-444B-B5B1-7BE3482B6378}" type="presParOf" srcId="{4B0AC2B4-9F71-4683-AB36-4E018CD82750}" destId="{61C3B77E-E922-4F29-A436-7A81C18F1F65}" srcOrd="12" destOrd="0" presId="urn:microsoft.com/office/officeart/2008/layout/LinedList"/>
    <dgm:cxn modelId="{E56780B8-A743-44AA-A706-03DA60D8EEDC}" type="presParOf" srcId="{4B0AC2B4-9F71-4683-AB36-4E018CD82750}" destId="{56ABF7CC-C645-446C-A7F0-9292B92E0277}" srcOrd="13" destOrd="0" presId="urn:microsoft.com/office/officeart/2008/layout/LinedList"/>
    <dgm:cxn modelId="{7D479FC6-193C-42E1-BF75-35D486B2A104}" type="presParOf" srcId="{56ABF7CC-C645-446C-A7F0-9292B92E0277}" destId="{61D5910B-B6B7-4932-BC3C-35775392D8C2}" srcOrd="0" destOrd="0" presId="urn:microsoft.com/office/officeart/2008/layout/LinedList"/>
    <dgm:cxn modelId="{B8CCC2CD-21A3-42EF-9F68-E75C4F8777F4}" type="presParOf" srcId="{56ABF7CC-C645-446C-A7F0-9292B92E0277}" destId="{FB2919E0-DE5E-4B15-A8F0-648471B2BF4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1A22EB-F294-4BE1-B4A8-4597105A9FAE}"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53C9B8F9-A675-41B3-AFC3-F3F4FA6E18F8}">
      <dgm:prSet/>
      <dgm:spPr/>
      <dgm:t>
        <a:bodyPr/>
        <a:lstStyle/>
        <a:p>
          <a:r>
            <a:rPr lang="en-US" b="0" i="0" dirty="0"/>
            <a:t>Paint a real picture of the job</a:t>
          </a:r>
          <a:endParaRPr lang="en-US" dirty="0"/>
        </a:p>
      </dgm:t>
    </dgm:pt>
    <dgm:pt modelId="{073FE58F-178C-4013-BD50-B6A8B3986AB9}" type="parTrans" cxnId="{5EC4EEEA-A5BC-4458-96D8-ACF516B46A6D}">
      <dgm:prSet/>
      <dgm:spPr/>
      <dgm:t>
        <a:bodyPr/>
        <a:lstStyle/>
        <a:p>
          <a:endParaRPr lang="en-US"/>
        </a:p>
      </dgm:t>
    </dgm:pt>
    <dgm:pt modelId="{1730487F-0F9C-4010-BA86-826AF80FFC0E}" type="sibTrans" cxnId="{5EC4EEEA-A5BC-4458-96D8-ACF516B46A6D}">
      <dgm:prSet/>
      <dgm:spPr/>
      <dgm:t>
        <a:bodyPr/>
        <a:lstStyle/>
        <a:p>
          <a:endParaRPr lang="en-US"/>
        </a:p>
      </dgm:t>
    </dgm:pt>
    <dgm:pt modelId="{B657762F-C879-49E7-B0AA-D9A17CA407D6}">
      <dgm:prSet/>
      <dgm:spPr/>
      <dgm:t>
        <a:bodyPr/>
        <a:lstStyle/>
        <a:p>
          <a:r>
            <a:rPr lang="en-US" b="0" i="0" dirty="0"/>
            <a:t>Provide information</a:t>
          </a:r>
          <a:endParaRPr lang="en-US" dirty="0"/>
        </a:p>
      </dgm:t>
    </dgm:pt>
    <dgm:pt modelId="{821F5B48-3359-4F0C-9618-007FD146DDA5}" type="parTrans" cxnId="{80C4CD98-B5AD-4CDC-A5E8-C34F9204ECBD}">
      <dgm:prSet/>
      <dgm:spPr/>
      <dgm:t>
        <a:bodyPr/>
        <a:lstStyle/>
        <a:p>
          <a:endParaRPr lang="en-US"/>
        </a:p>
      </dgm:t>
    </dgm:pt>
    <dgm:pt modelId="{ED4D2E60-B91F-4407-ADC6-8CF594A01946}" type="sibTrans" cxnId="{80C4CD98-B5AD-4CDC-A5E8-C34F9204ECBD}">
      <dgm:prSet/>
      <dgm:spPr/>
      <dgm:t>
        <a:bodyPr/>
        <a:lstStyle/>
        <a:p>
          <a:endParaRPr lang="en-US"/>
        </a:p>
      </dgm:t>
    </dgm:pt>
    <dgm:pt modelId="{9BC2CA5A-F372-41C3-BA7F-9827BB58B2C4}">
      <dgm:prSet/>
      <dgm:spPr/>
      <dgm:t>
        <a:bodyPr/>
        <a:lstStyle/>
        <a:p>
          <a:r>
            <a:rPr lang="en-US" b="0" i="0" dirty="0"/>
            <a:t>Solicit input</a:t>
          </a:r>
          <a:endParaRPr lang="en-US" dirty="0"/>
        </a:p>
      </dgm:t>
    </dgm:pt>
    <dgm:pt modelId="{86E0DE9D-E87D-4DEF-B132-9871DD592375}" type="parTrans" cxnId="{AA433449-CE32-4711-833A-41513EC37E73}">
      <dgm:prSet/>
      <dgm:spPr/>
      <dgm:t>
        <a:bodyPr/>
        <a:lstStyle/>
        <a:p>
          <a:endParaRPr lang="en-US"/>
        </a:p>
      </dgm:t>
    </dgm:pt>
    <dgm:pt modelId="{5F1B7295-E3CB-41EE-9B8C-A8D2FECD2DAE}" type="sibTrans" cxnId="{AA433449-CE32-4711-833A-41513EC37E73}">
      <dgm:prSet/>
      <dgm:spPr/>
      <dgm:t>
        <a:bodyPr/>
        <a:lstStyle/>
        <a:p>
          <a:endParaRPr lang="en-US"/>
        </a:p>
      </dgm:t>
    </dgm:pt>
    <dgm:pt modelId="{527278DE-6691-4162-ACF2-137188E5F48F}">
      <dgm:prSet/>
      <dgm:spPr/>
      <dgm:t>
        <a:bodyPr/>
        <a:lstStyle/>
        <a:p>
          <a:r>
            <a:rPr lang="en-US" b="0" i="0" dirty="0"/>
            <a:t>Provide orientation</a:t>
          </a:r>
          <a:endParaRPr lang="en-US" dirty="0"/>
        </a:p>
      </dgm:t>
    </dgm:pt>
    <dgm:pt modelId="{EF41CC22-ED9A-40CE-8D86-B17507C59D64}" type="parTrans" cxnId="{9379275C-047B-40FB-A922-14651F9DDFFD}">
      <dgm:prSet/>
      <dgm:spPr/>
      <dgm:t>
        <a:bodyPr/>
        <a:lstStyle/>
        <a:p>
          <a:endParaRPr lang="en-US"/>
        </a:p>
      </dgm:t>
    </dgm:pt>
    <dgm:pt modelId="{358DBAE6-CB3C-4569-A380-EA5840DC63A2}" type="sibTrans" cxnId="{9379275C-047B-40FB-A922-14651F9DDFFD}">
      <dgm:prSet/>
      <dgm:spPr/>
      <dgm:t>
        <a:bodyPr/>
        <a:lstStyle/>
        <a:p>
          <a:endParaRPr lang="en-US"/>
        </a:p>
      </dgm:t>
    </dgm:pt>
    <dgm:pt modelId="{83A4A91C-8036-4F25-B6E4-C8F3A191F4F7}">
      <dgm:prSet/>
      <dgm:spPr/>
      <dgm:t>
        <a:bodyPr/>
        <a:lstStyle/>
        <a:p>
          <a:r>
            <a:rPr lang="en-US" b="0" i="0" dirty="0"/>
            <a:t>Celebrate successes</a:t>
          </a:r>
          <a:endParaRPr lang="en-US" dirty="0"/>
        </a:p>
      </dgm:t>
    </dgm:pt>
    <dgm:pt modelId="{89379095-1901-470D-8E26-CABAB2ACC870}" type="parTrans" cxnId="{E7C3D0AE-AED5-49CF-8F07-8EBFD749F435}">
      <dgm:prSet/>
      <dgm:spPr/>
      <dgm:t>
        <a:bodyPr/>
        <a:lstStyle/>
        <a:p>
          <a:endParaRPr lang="en-US"/>
        </a:p>
      </dgm:t>
    </dgm:pt>
    <dgm:pt modelId="{DFF03E52-82E0-4750-9F60-B34CC1DC1399}" type="sibTrans" cxnId="{E7C3D0AE-AED5-49CF-8F07-8EBFD749F435}">
      <dgm:prSet/>
      <dgm:spPr/>
      <dgm:t>
        <a:bodyPr/>
        <a:lstStyle/>
        <a:p>
          <a:endParaRPr lang="en-US"/>
        </a:p>
      </dgm:t>
    </dgm:pt>
    <dgm:pt modelId="{8953F5AF-262C-42F0-A30A-3D6991A30879}">
      <dgm:prSet/>
      <dgm:spPr/>
      <dgm:t>
        <a:bodyPr/>
        <a:lstStyle/>
        <a:p>
          <a:r>
            <a:rPr lang="en-US" b="0" i="0" dirty="0"/>
            <a:t>Identify future leaders</a:t>
          </a:r>
          <a:endParaRPr lang="en-US" dirty="0"/>
        </a:p>
      </dgm:t>
    </dgm:pt>
    <dgm:pt modelId="{247607A3-7520-47AE-B38A-5B4AB502D6EE}" type="parTrans" cxnId="{3C15756B-A648-4E89-940B-55DB1E0D2783}">
      <dgm:prSet/>
      <dgm:spPr/>
      <dgm:t>
        <a:bodyPr/>
        <a:lstStyle/>
        <a:p>
          <a:endParaRPr lang="en-US"/>
        </a:p>
      </dgm:t>
    </dgm:pt>
    <dgm:pt modelId="{0D971B96-740A-4581-A57B-DEB5AEF891C4}" type="sibTrans" cxnId="{3C15756B-A648-4E89-940B-55DB1E0D2783}">
      <dgm:prSet/>
      <dgm:spPr/>
      <dgm:t>
        <a:bodyPr/>
        <a:lstStyle/>
        <a:p>
          <a:endParaRPr lang="en-US"/>
        </a:p>
      </dgm:t>
    </dgm:pt>
    <dgm:pt modelId="{FA7411C7-9F87-4F0B-B660-F1D32C1D0A54}">
      <dgm:prSet/>
      <dgm:spPr/>
      <dgm:t>
        <a:bodyPr/>
        <a:lstStyle/>
        <a:p>
          <a:r>
            <a:rPr lang="en-US" b="0" i="0" dirty="0"/>
            <a:t>Be responsive</a:t>
          </a:r>
          <a:endParaRPr lang="en-US" dirty="0"/>
        </a:p>
      </dgm:t>
    </dgm:pt>
    <dgm:pt modelId="{FCE1B065-6176-4921-83FF-7B48CB0F938A}" type="parTrans" cxnId="{95EA236E-304D-46F9-B568-F4DF4DC10C8C}">
      <dgm:prSet/>
      <dgm:spPr/>
      <dgm:t>
        <a:bodyPr/>
        <a:lstStyle/>
        <a:p>
          <a:endParaRPr lang="en-US"/>
        </a:p>
      </dgm:t>
    </dgm:pt>
    <dgm:pt modelId="{E81FA9C3-50CF-4F68-9E6F-B2341678DAF1}" type="sibTrans" cxnId="{95EA236E-304D-46F9-B568-F4DF4DC10C8C}">
      <dgm:prSet/>
      <dgm:spPr/>
      <dgm:t>
        <a:bodyPr/>
        <a:lstStyle/>
        <a:p>
          <a:endParaRPr lang="en-US"/>
        </a:p>
      </dgm:t>
    </dgm:pt>
    <dgm:pt modelId="{22D1FD54-78D1-4D69-A7F0-474F164D862A}">
      <dgm:prSet/>
      <dgm:spPr/>
      <dgm:t>
        <a:bodyPr/>
        <a:lstStyle/>
        <a:p>
          <a:r>
            <a:rPr lang="en-US" b="0" i="0" dirty="0"/>
            <a:t>Regular meetings &amp; touchpoints</a:t>
          </a:r>
          <a:endParaRPr lang="en-US" dirty="0"/>
        </a:p>
      </dgm:t>
    </dgm:pt>
    <dgm:pt modelId="{12A1ED51-FDD3-4155-8A88-083C63C3EEB5}" type="parTrans" cxnId="{8DF1D2E9-999B-4EC6-9C87-B56FAFB8CF3A}">
      <dgm:prSet/>
      <dgm:spPr/>
      <dgm:t>
        <a:bodyPr/>
        <a:lstStyle/>
        <a:p>
          <a:endParaRPr lang="en-US"/>
        </a:p>
      </dgm:t>
    </dgm:pt>
    <dgm:pt modelId="{3347990A-5276-4590-B4A6-4D084E78B0AD}" type="sibTrans" cxnId="{8DF1D2E9-999B-4EC6-9C87-B56FAFB8CF3A}">
      <dgm:prSet/>
      <dgm:spPr/>
      <dgm:t>
        <a:bodyPr/>
        <a:lstStyle/>
        <a:p>
          <a:endParaRPr lang="en-US"/>
        </a:p>
      </dgm:t>
    </dgm:pt>
    <dgm:pt modelId="{CE072ADE-1CBF-40B0-BEE1-A6E8553B0D86}">
      <dgm:prSet/>
      <dgm:spPr/>
      <dgm:t>
        <a:bodyPr/>
        <a:lstStyle/>
        <a:p>
          <a:r>
            <a:rPr lang="en-US" b="0" i="0" dirty="0"/>
            <a:t>Acknowledge contribution &amp; service</a:t>
          </a:r>
          <a:endParaRPr lang="en-US" dirty="0"/>
        </a:p>
      </dgm:t>
    </dgm:pt>
    <dgm:pt modelId="{D4F522E6-F8EE-405F-B664-7DD9354ABB91}" type="parTrans" cxnId="{D62D62E0-DFC6-457F-8AA5-4BE40E43380A}">
      <dgm:prSet/>
      <dgm:spPr/>
      <dgm:t>
        <a:bodyPr/>
        <a:lstStyle/>
        <a:p>
          <a:endParaRPr lang="en-US"/>
        </a:p>
      </dgm:t>
    </dgm:pt>
    <dgm:pt modelId="{C18A4AD6-9DA2-4337-B33A-73FBDDD60525}" type="sibTrans" cxnId="{D62D62E0-DFC6-457F-8AA5-4BE40E43380A}">
      <dgm:prSet/>
      <dgm:spPr/>
      <dgm:t>
        <a:bodyPr/>
        <a:lstStyle/>
        <a:p>
          <a:endParaRPr lang="en-US"/>
        </a:p>
      </dgm:t>
    </dgm:pt>
    <dgm:pt modelId="{62E24760-C9F3-4C36-A6E7-B96EDFDA2680}">
      <dgm:prSet/>
      <dgm:spPr/>
      <dgm:t>
        <a:bodyPr/>
        <a:lstStyle/>
        <a:p>
          <a:r>
            <a:rPr lang="en-US" dirty="0"/>
            <a:t>Develop relationships</a:t>
          </a:r>
        </a:p>
      </dgm:t>
    </dgm:pt>
    <dgm:pt modelId="{D2D6BC3C-4BC9-42F0-9D41-6489A0833974}" type="parTrans" cxnId="{2F45ED0F-BEFB-453F-B96D-952302E87DB0}">
      <dgm:prSet/>
      <dgm:spPr/>
      <dgm:t>
        <a:bodyPr/>
        <a:lstStyle/>
        <a:p>
          <a:endParaRPr lang="en-US"/>
        </a:p>
      </dgm:t>
    </dgm:pt>
    <dgm:pt modelId="{6855B951-9BE1-4FDC-B659-A5F6AF47C072}" type="sibTrans" cxnId="{2F45ED0F-BEFB-453F-B96D-952302E87DB0}">
      <dgm:prSet/>
      <dgm:spPr/>
      <dgm:t>
        <a:bodyPr/>
        <a:lstStyle/>
        <a:p>
          <a:endParaRPr lang="en-US"/>
        </a:p>
      </dgm:t>
    </dgm:pt>
    <dgm:pt modelId="{E618ABB7-4F93-45A9-98E2-A3329A1C206E}">
      <dgm:prSet/>
      <dgm:spPr/>
      <dgm:t>
        <a:bodyPr/>
        <a:lstStyle/>
        <a:p>
          <a:r>
            <a:rPr lang="en-US" b="0" i="0" dirty="0"/>
            <a:t>Listen actively</a:t>
          </a:r>
          <a:endParaRPr lang="en-US" dirty="0"/>
        </a:p>
      </dgm:t>
    </dgm:pt>
    <dgm:pt modelId="{A534C14B-330F-43EA-B323-ECF1B64EFDD5}" type="parTrans" cxnId="{7218E1E0-8A07-475C-A069-9C1F819AED32}">
      <dgm:prSet/>
      <dgm:spPr/>
      <dgm:t>
        <a:bodyPr/>
        <a:lstStyle/>
        <a:p>
          <a:endParaRPr lang="en-US"/>
        </a:p>
      </dgm:t>
    </dgm:pt>
    <dgm:pt modelId="{93488DAC-2C69-4DFC-A54B-C5F76B7810F9}" type="sibTrans" cxnId="{7218E1E0-8A07-475C-A069-9C1F819AED32}">
      <dgm:prSet/>
      <dgm:spPr/>
      <dgm:t>
        <a:bodyPr/>
        <a:lstStyle/>
        <a:p>
          <a:endParaRPr lang="en-US"/>
        </a:p>
      </dgm:t>
    </dgm:pt>
    <dgm:pt modelId="{D840C11E-8D8F-4B20-8BF2-594E6D772F38}" type="pres">
      <dgm:prSet presAssocID="{6D1A22EB-F294-4BE1-B4A8-4597105A9FAE}" presName="diagram" presStyleCnt="0">
        <dgm:presLayoutVars>
          <dgm:dir/>
          <dgm:resizeHandles val="exact"/>
        </dgm:presLayoutVars>
      </dgm:prSet>
      <dgm:spPr/>
    </dgm:pt>
    <dgm:pt modelId="{809D3F11-7BE6-48D4-9ADA-03B20554A20B}" type="pres">
      <dgm:prSet presAssocID="{B657762F-C879-49E7-B0AA-D9A17CA407D6}" presName="node" presStyleLbl="node1" presStyleIdx="0" presStyleCnt="11">
        <dgm:presLayoutVars>
          <dgm:bulletEnabled val="1"/>
        </dgm:presLayoutVars>
      </dgm:prSet>
      <dgm:spPr/>
    </dgm:pt>
    <dgm:pt modelId="{623FE524-20ED-44C0-9369-67F981B31495}" type="pres">
      <dgm:prSet presAssocID="{ED4D2E60-B91F-4407-ADC6-8CF594A01946}" presName="sibTrans" presStyleCnt="0"/>
      <dgm:spPr/>
    </dgm:pt>
    <dgm:pt modelId="{2F1F6E97-CA71-4040-A328-744D1B315FED}" type="pres">
      <dgm:prSet presAssocID="{9BC2CA5A-F372-41C3-BA7F-9827BB58B2C4}" presName="node" presStyleLbl="node1" presStyleIdx="1" presStyleCnt="11">
        <dgm:presLayoutVars>
          <dgm:bulletEnabled val="1"/>
        </dgm:presLayoutVars>
      </dgm:prSet>
      <dgm:spPr/>
    </dgm:pt>
    <dgm:pt modelId="{0A36D7EB-36C2-4548-B3C7-B80633846B4D}" type="pres">
      <dgm:prSet presAssocID="{5F1B7295-E3CB-41EE-9B8C-A8D2FECD2DAE}" presName="sibTrans" presStyleCnt="0"/>
      <dgm:spPr/>
    </dgm:pt>
    <dgm:pt modelId="{72CD8744-32D8-4F6C-928B-45ED3B7FE71D}" type="pres">
      <dgm:prSet presAssocID="{E618ABB7-4F93-45A9-98E2-A3329A1C206E}" presName="node" presStyleLbl="node1" presStyleIdx="2" presStyleCnt="11">
        <dgm:presLayoutVars>
          <dgm:bulletEnabled val="1"/>
        </dgm:presLayoutVars>
      </dgm:prSet>
      <dgm:spPr/>
    </dgm:pt>
    <dgm:pt modelId="{A45A1069-4993-473E-993F-806432F2CA36}" type="pres">
      <dgm:prSet presAssocID="{93488DAC-2C69-4DFC-A54B-C5F76B7810F9}" presName="sibTrans" presStyleCnt="0"/>
      <dgm:spPr/>
    </dgm:pt>
    <dgm:pt modelId="{CE5BE397-F8FF-4CB8-8BCF-154205D8B7B9}" type="pres">
      <dgm:prSet presAssocID="{53C9B8F9-A675-41B3-AFC3-F3F4FA6E18F8}" presName="node" presStyleLbl="node1" presStyleIdx="3" presStyleCnt="11">
        <dgm:presLayoutVars>
          <dgm:bulletEnabled val="1"/>
        </dgm:presLayoutVars>
      </dgm:prSet>
      <dgm:spPr/>
    </dgm:pt>
    <dgm:pt modelId="{9FE9F620-6816-42E6-B5E3-2C056B6CEB61}" type="pres">
      <dgm:prSet presAssocID="{1730487F-0F9C-4010-BA86-826AF80FFC0E}" presName="sibTrans" presStyleCnt="0"/>
      <dgm:spPr/>
    </dgm:pt>
    <dgm:pt modelId="{4149097F-1F3C-47F1-B213-DBDE43AA5910}" type="pres">
      <dgm:prSet presAssocID="{527278DE-6691-4162-ACF2-137188E5F48F}" presName="node" presStyleLbl="node1" presStyleIdx="4" presStyleCnt="11">
        <dgm:presLayoutVars>
          <dgm:bulletEnabled val="1"/>
        </dgm:presLayoutVars>
      </dgm:prSet>
      <dgm:spPr/>
    </dgm:pt>
    <dgm:pt modelId="{6D5BF810-1842-464F-8AA2-5A3E42C9C2EA}" type="pres">
      <dgm:prSet presAssocID="{358DBAE6-CB3C-4569-A380-EA5840DC63A2}" presName="sibTrans" presStyleCnt="0"/>
      <dgm:spPr/>
    </dgm:pt>
    <dgm:pt modelId="{1CFB637C-CDCC-4468-B48E-10F3C1EA655B}" type="pres">
      <dgm:prSet presAssocID="{62E24760-C9F3-4C36-A6E7-B96EDFDA2680}" presName="node" presStyleLbl="node1" presStyleIdx="5" presStyleCnt="11">
        <dgm:presLayoutVars>
          <dgm:bulletEnabled val="1"/>
        </dgm:presLayoutVars>
      </dgm:prSet>
      <dgm:spPr/>
    </dgm:pt>
    <dgm:pt modelId="{DE621F8F-0376-491E-BF90-7CFDF6DDEB28}" type="pres">
      <dgm:prSet presAssocID="{6855B951-9BE1-4FDC-B659-A5F6AF47C072}" presName="sibTrans" presStyleCnt="0"/>
      <dgm:spPr/>
    </dgm:pt>
    <dgm:pt modelId="{E6A4602C-B0AE-4E1E-8EA8-08900C4A8C52}" type="pres">
      <dgm:prSet presAssocID="{22D1FD54-78D1-4D69-A7F0-474F164D862A}" presName="node" presStyleLbl="node1" presStyleIdx="6" presStyleCnt="11">
        <dgm:presLayoutVars>
          <dgm:bulletEnabled val="1"/>
        </dgm:presLayoutVars>
      </dgm:prSet>
      <dgm:spPr/>
    </dgm:pt>
    <dgm:pt modelId="{CEC77B52-54BC-40A6-8940-FE71CEFC9B44}" type="pres">
      <dgm:prSet presAssocID="{3347990A-5276-4590-B4A6-4D084E78B0AD}" presName="sibTrans" presStyleCnt="0"/>
      <dgm:spPr/>
    </dgm:pt>
    <dgm:pt modelId="{96EB03A9-8103-4371-A10A-86AB11BAF7CE}" type="pres">
      <dgm:prSet presAssocID="{FA7411C7-9F87-4F0B-B660-F1D32C1D0A54}" presName="node" presStyleLbl="node1" presStyleIdx="7" presStyleCnt="11">
        <dgm:presLayoutVars>
          <dgm:bulletEnabled val="1"/>
        </dgm:presLayoutVars>
      </dgm:prSet>
      <dgm:spPr/>
    </dgm:pt>
    <dgm:pt modelId="{9153B62A-013D-4D23-941F-8D374DCFB7B0}" type="pres">
      <dgm:prSet presAssocID="{E81FA9C3-50CF-4F68-9E6F-B2341678DAF1}" presName="sibTrans" presStyleCnt="0"/>
      <dgm:spPr/>
    </dgm:pt>
    <dgm:pt modelId="{DCCFC810-ED76-4053-9E4A-92C3A197A788}" type="pres">
      <dgm:prSet presAssocID="{8953F5AF-262C-42F0-A30A-3D6991A30879}" presName="node" presStyleLbl="node1" presStyleIdx="8" presStyleCnt="11">
        <dgm:presLayoutVars>
          <dgm:bulletEnabled val="1"/>
        </dgm:presLayoutVars>
      </dgm:prSet>
      <dgm:spPr/>
    </dgm:pt>
    <dgm:pt modelId="{D84FB08D-3ABF-4741-8EFB-1F3FABDC62FF}" type="pres">
      <dgm:prSet presAssocID="{0D971B96-740A-4581-A57B-DEB5AEF891C4}" presName="sibTrans" presStyleCnt="0"/>
      <dgm:spPr/>
    </dgm:pt>
    <dgm:pt modelId="{CF48D3CA-01A5-4626-842E-C2E7AC5FF45B}" type="pres">
      <dgm:prSet presAssocID="{83A4A91C-8036-4F25-B6E4-C8F3A191F4F7}" presName="node" presStyleLbl="node1" presStyleIdx="9" presStyleCnt="11">
        <dgm:presLayoutVars>
          <dgm:bulletEnabled val="1"/>
        </dgm:presLayoutVars>
      </dgm:prSet>
      <dgm:spPr/>
    </dgm:pt>
    <dgm:pt modelId="{77D4A503-95A5-4116-BE76-5654548F3666}" type="pres">
      <dgm:prSet presAssocID="{DFF03E52-82E0-4750-9F60-B34CC1DC1399}" presName="sibTrans" presStyleCnt="0"/>
      <dgm:spPr/>
    </dgm:pt>
    <dgm:pt modelId="{38D28944-15DD-43AF-9AC9-B41A53C34B50}" type="pres">
      <dgm:prSet presAssocID="{CE072ADE-1CBF-40B0-BEE1-A6E8553B0D86}" presName="node" presStyleLbl="node1" presStyleIdx="10" presStyleCnt="11">
        <dgm:presLayoutVars>
          <dgm:bulletEnabled val="1"/>
        </dgm:presLayoutVars>
      </dgm:prSet>
      <dgm:spPr/>
    </dgm:pt>
  </dgm:ptLst>
  <dgm:cxnLst>
    <dgm:cxn modelId="{B2903204-1424-4281-B359-0E6F8D9285CA}" type="presOf" srcId="{E618ABB7-4F93-45A9-98E2-A3329A1C206E}" destId="{72CD8744-32D8-4F6C-928B-45ED3B7FE71D}" srcOrd="0" destOrd="0" presId="urn:microsoft.com/office/officeart/2005/8/layout/default"/>
    <dgm:cxn modelId="{2F45ED0F-BEFB-453F-B96D-952302E87DB0}" srcId="{6D1A22EB-F294-4BE1-B4A8-4597105A9FAE}" destId="{62E24760-C9F3-4C36-A6E7-B96EDFDA2680}" srcOrd="5" destOrd="0" parTransId="{D2D6BC3C-4BC9-42F0-9D41-6489A0833974}" sibTransId="{6855B951-9BE1-4FDC-B659-A5F6AF47C072}"/>
    <dgm:cxn modelId="{D5522F1E-DF4E-40CD-8FC6-8BA4DB5A7924}" type="presOf" srcId="{22D1FD54-78D1-4D69-A7F0-474F164D862A}" destId="{E6A4602C-B0AE-4E1E-8EA8-08900C4A8C52}" srcOrd="0" destOrd="0" presId="urn:microsoft.com/office/officeart/2005/8/layout/default"/>
    <dgm:cxn modelId="{EF128525-1D22-41A8-806D-585120403DC2}" type="presOf" srcId="{CE072ADE-1CBF-40B0-BEE1-A6E8553B0D86}" destId="{38D28944-15DD-43AF-9AC9-B41A53C34B50}" srcOrd="0" destOrd="0" presId="urn:microsoft.com/office/officeart/2005/8/layout/default"/>
    <dgm:cxn modelId="{9379275C-047B-40FB-A922-14651F9DDFFD}" srcId="{6D1A22EB-F294-4BE1-B4A8-4597105A9FAE}" destId="{527278DE-6691-4162-ACF2-137188E5F48F}" srcOrd="4" destOrd="0" parTransId="{EF41CC22-ED9A-40CE-8D86-B17507C59D64}" sibTransId="{358DBAE6-CB3C-4569-A380-EA5840DC63A2}"/>
    <dgm:cxn modelId="{39BCDD5D-0FEE-4F66-89DA-7D2D349E881F}" type="presOf" srcId="{53C9B8F9-A675-41B3-AFC3-F3F4FA6E18F8}" destId="{CE5BE397-F8FF-4CB8-8BCF-154205D8B7B9}" srcOrd="0" destOrd="0" presId="urn:microsoft.com/office/officeart/2005/8/layout/default"/>
    <dgm:cxn modelId="{48230661-AF6C-4C8B-A6D6-5AF0ECAA08E1}" type="presOf" srcId="{527278DE-6691-4162-ACF2-137188E5F48F}" destId="{4149097F-1F3C-47F1-B213-DBDE43AA5910}" srcOrd="0" destOrd="0" presId="urn:microsoft.com/office/officeart/2005/8/layout/default"/>
    <dgm:cxn modelId="{5AF3A041-5841-4A56-94CA-52AFB8C1C64B}" type="presOf" srcId="{8953F5AF-262C-42F0-A30A-3D6991A30879}" destId="{DCCFC810-ED76-4053-9E4A-92C3A197A788}" srcOrd="0" destOrd="0" presId="urn:microsoft.com/office/officeart/2005/8/layout/default"/>
    <dgm:cxn modelId="{AA433449-CE32-4711-833A-41513EC37E73}" srcId="{6D1A22EB-F294-4BE1-B4A8-4597105A9FAE}" destId="{9BC2CA5A-F372-41C3-BA7F-9827BB58B2C4}" srcOrd="1" destOrd="0" parTransId="{86E0DE9D-E87D-4DEF-B132-9871DD592375}" sibTransId="{5F1B7295-E3CB-41EE-9B8C-A8D2FECD2DAE}"/>
    <dgm:cxn modelId="{3C15756B-A648-4E89-940B-55DB1E0D2783}" srcId="{6D1A22EB-F294-4BE1-B4A8-4597105A9FAE}" destId="{8953F5AF-262C-42F0-A30A-3D6991A30879}" srcOrd="8" destOrd="0" parTransId="{247607A3-7520-47AE-B38A-5B4AB502D6EE}" sibTransId="{0D971B96-740A-4581-A57B-DEB5AEF891C4}"/>
    <dgm:cxn modelId="{95EA236E-304D-46F9-B568-F4DF4DC10C8C}" srcId="{6D1A22EB-F294-4BE1-B4A8-4597105A9FAE}" destId="{FA7411C7-9F87-4F0B-B660-F1D32C1D0A54}" srcOrd="7" destOrd="0" parTransId="{FCE1B065-6176-4921-83FF-7B48CB0F938A}" sibTransId="{E81FA9C3-50CF-4F68-9E6F-B2341678DAF1}"/>
    <dgm:cxn modelId="{2020D685-6F22-4A1F-A7D0-2A86DD7011FF}" type="presOf" srcId="{62E24760-C9F3-4C36-A6E7-B96EDFDA2680}" destId="{1CFB637C-CDCC-4468-B48E-10F3C1EA655B}" srcOrd="0" destOrd="0" presId="urn:microsoft.com/office/officeart/2005/8/layout/default"/>
    <dgm:cxn modelId="{80C4CD98-B5AD-4CDC-A5E8-C34F9204ECBD}" srcId="{6D1A22EB-F294-4BE1-B4A8-4597105A9FAE}" destId="{B657762F-C879-49E7-B0AA-D9A17CA407D6}" srcOrd="0" destOrd="0" parTransId="{821F5B48-3359-4F0C-9618-007FD146DDA5}" sibTransId="{ED4D2E60-B91F-4407-ADC6-8CF594A01946}"/>
    <dgm:cxn modelId="{E7C3D0AE-AED5-49CF-8F07-8EBFD749F435}" srcId="{6D1A22EB-F294-4BE1-B4A8-4597105A9FAE}" destId="{83A4A91C-8036-4F25-B6E4-C8F3A191F4F7}" srcOrd="9" destOrd="0" parTransId="{89379095-1901-470D-8E26-CABAB2ACC870}" sibTransId="{DFF03E52-82E0-4750-9F60-B34CC1DC1399}"/>
    <dgm:cxn modelId="{6DBBECB2-1A40-40FF-8637-A64F7A16250C}" type="presOf" srcId="{B657762F-C879-49E7-B0AA-D9A17CA407D6}" destId="{809D3F11-7BE6-48D4-9ADA-03B20554A20B}" srcOrd="0" destOrd="0" presId="urn:microsoft.com/office/officeart/2005/8/layout/default"/>
    <dgm:cxn modelId="{1A03CCCB-B293-4C5B-B1FD-7A72C579E91D}" type="presOf" srcId="{6D1A22EB-F294-4BE1-B4A8-4597105A9FAE}" destId="{D840C11E-8D8F-4B20-8BF2-594E6D772F38}" srcOrd="0" destOrd="0" presId="urn:microsoft.com/office/officeart/2005/8/layout/default"/>
    <dgm:cxn modelId="{2B4A46D1-93D6-44AF-BBF0-9992B6EDC1FC}" type="presOf" srcId="{9BC2CA5A-F372-41C3-BA7F-9827BB58B2C4}" destId="{2F1F6E97-CA71-4040-A328-744D1B315FED}" srcOrd="0" destOrd="0" presId="urn:microsoft.com/office/officeart/2005/8/layout/default"/>
    <dgm:cxn modelId="{50CB7EDC-021D-47AD-94DC-E768DF2D2D0E}" type="presOf" srcId="{83A4A91C-8036-4F25-B6E4-C8F3A191F4F7}" destId="{CF48D3CA-01A5-4626-842E-C2E7AC5FF45B}" srcOrd="0" destOrd="0" presId="urn:microsoft.com/office/officeart/2005/8/layout/default"/>
    <dgm:cxn modelId="{D62D62E0-DFC6-457F-8AA5-4BE40E43380A}" srcId="{6D1A22EB-F294-4BE1-B4A8-4597105A9FAE}" destId="{CE072ADE-1CBF-40B0-BEE1-A6E8553B0D86}" srcOrd="10" destOrd="0" parTransId="{D4F522E6-F8EE-405F-B664-7DD9354ABB91}" sibTransId="{C18A4AD6-9DA2-4337-B33A-73FBDDD60525}"/>
    <dgm:cxn modelId="{7218E1E0-8A07-475C-A069-9C1F819AED32}" srcId="{6D1A22EB-F294-4BE1-B4A8-4597105A9FAE}" destId="{E618ABB7-4F93-45A9-98E2-A3329A1C206E}" srcOrd="2" destOrd="0" parTransId="{A534C14B-330F-43EA-B323-ECF1B64EFDD5}" sibTransId="{93488DAC-2C69-4DFC-A54B-C5F76B7810F9}"/>
    <dgm:cxn modelId="{8DF1D2E9-999B-4EC6-9C87-B56FAFB8CF3A}" srcId="{6D1A22EB-F294-4BE1-B4A8-4597105A9FAE}" destId="{22D1FD54-78D1-4D69-A7F0-474F164D862A}" srcOrd="6" destOrd="0" parTransId="{12A1ED51-FDD3-4155-8A88-083C63C3EEB5}" sibTransId="{3347990A-5276-4590-B4A6-4D084E78B0AD}"/>
    <dgm:cxn modelId="{5EC4EEEA-A5BC-4458-96D8-ACF516B46A6D}" srcId="{6D1A22EB-F294-4BE1-B4A8-4597105A9FAE}" destId="{53C9B8F9-A675-41B3-AFC3-F3F4FA6E18F8}" srcOrd="3" destOrd="0" parTransId="{073FE58F-178C-4013-BD50-B6A8B3986AB9}" sibTransId="{1730487F-0F9C-4010-BA86-826AF80FFC0E}"/>
    <dgm:cxn modelId="{28E66FF4-21DF-48F4-ACAE-EB55621F41B4}" type="presOf" srcId="{FA7411C7-9F87-4F0B-B660-F1D32C1D0A54}" destId="{96EB03A9-8103-4371-A10A-86AB11BAF7CE}" srcOrd="0" destOrd="0" presId="urn:microsoft.com/office/officeart/2005/8/layout/default"/>
    <dgm:cxn modelId="{3854D974-8930-4A7C-893E-983EC63A7DCC}" type="presParOf" srcId="{D840C11E-8D8F-4B20-8BF2-594E6D772F38}" destId="{809D3F11-7BE6-48D4-9ADA-03B20554A20B}" srcOrd="0" destOrd="0" presId="urn:microsoft.com/office/officeart/2005/8/layout/default"/>
    <dgm:cxn modelId="{18B68DD6-37FC-4A4B-BA9E-D73384FF12A1}" type="presParOf" srcId="{D840C11E-8D8F-4B20-8BF2-594E6D772F38}" destId="{623FE524-20ED-44C0-9369-67F981B31495}" srcOrd="1" destOrd="0" presId="urn:microsoft.com/office/officeart/2005/8/layout/default"/>
    <dgm:cxn modelId="{AF23D554-8273-48C7-96CC-FCC025A56F8A}" type="presParOf" srcId="{D840C11E-8D8F-4B20-8BF2-594E6D772F38}" destId="{2F1F6E97-CA71-4040-A328-744D1B315FED}" srcOrd="2" destOrd="0" presId="urn:microsoft.com/office/officeart/2005/8/layout/default"/>
    <dgm:cxn modelId="{1ED6E60A-57D4-4EA2-8E39-2216EDDC55BB}" type="presParOf" srcId="{D840C11E-8D8F-4B20-8BF2-594E6D772F38}" destId="{0A36D7EB-36C2-4548-B3C7-B80633846B4D}" srcOrd="3" destOrd="0" presId="urn:microsoft.com/office/officeart/2005/8/layout/default"/>
    <dgm:cxn modelId="{000FB220-65E4-4129-AB7C-7EBA0CDB7C4F}" type="presParOf" srcId="{D840C11E-8D8F-4B20-8BF2-594E6D772F38}" destId="{72CD8744-32D8-4F6C-928B-45ED3B7FE71D}" srcOrd="4" destOrd="0" presId="urn:microsoft.com/office/officeart/2005/8/layout/default"/>
    <dgm:cxn modelId="{7EB5EC03-EA36-43A4-88BE-CB962BAFE1DE}" type="presParOf" srcId="{D840C11E-8D8F-4B20-8BF2-594E6D772F38}" destId="{A45A1069-4993-473E-993F-806432F2CA36}" srcOrd="5" destOrd="0" presId="urn:microsoft.com/office/officeart/2005/8/layout/default"/>
    <dgm:cxn modelId="{103AE10E-10E7-40E0-A086-0E358CBF7DF7}" type="presParOf" srcId="{D840C11E-8D8F-4B20-8BF2-594E6D772F38}" destId="{CE5BE397-F8FF-4CB8-8BCF-154205D8B7B9}" srcOrd="6" destOrd="0" presId="urn:microsoft.com/office/officeart/2005/8/layout/default"/>
    <dgm:cxn modelId="{19E9EC44-AC84-4B07-AD5F-D55E4448086A}" type="presParOf" srcId="{D840C11E-8D8F-4B20-8BF2-594E6D772F38}" destId="{9FE9F620-6816-42E6-B5E3-2C056B6CEB61}" srcOrd="7" destOrd="0" presId="urn:microsoft.com/office/officeart/2005/8/layout/default"/>
    <dgm:cxn modelId="{9889A46F-4FE6-43EE-AE41-BC7A0F9BF81A}" type="presParOf" srcId="{D840C11E-8D8F-4B20-8BF2-594E6D772F38}" destId="{4149097F-1F3C-47F1-B213-DBDE43AA5910}" srcOrd="8" destOrd="0" presId="urn:microsoft.com/office/officeart/2005/8/layout/default"/>
    <dgm:cxn modelId="{FE19A5FE-59E2-47FF-B3BE-7C396AA146DC}" type="presParOf" srcId="{D840C11E-8D8F-4B20-8BF2-594E6D772F38}" destId="{6D5BF810-1842-464F-8AA2-5A3E42C9C2EA}" srcOrd="9" destOrd="0" presId="urn:microsoft.com/office/officeart/2005/8/layout/default"/>
    <dgm:cxn modelId="{F3575F60-A225-4EB7-B0E0-20C7A6559D75}" type="presParOf" srcId="{D840C11E-8D8F-4B20-8BF2-594E6D772F38}" destId="{1CFB637C-CDCC-4468-B48E-10F3C1EA655B}" srcOrd="10" destOrd="0" presId="urn:microsoft.com/office/officeart/2005/8/layout/default"/>
    <dgm:cxn modelId="{7BA148CD-1211-4BDE-82EF-36B5AB5E00F1}" type="presParOf" srcId="{D840C11E-8D8F-4B20-8BF2-594E6D772F38}" destId="{DE621F8F-0376-491E-BF90-7CFDF6DDEB28}" srcOrd="11" destOrd="0" presId="urn:microsoft.com/office/officeart/2005/8/layout/default"/>
    <dgm:cxn modelId="{206E9C55-08EC-4191-90D5-8DFF95B11B39}" type="presParOf" srcId="{D840C11E-8D8F-4B20-8BF2-594E6D772F38}" destId="{E6A4602C-B0AE-4E1E-8EA8-08900C4A8C52}" srcOrd="12" destOrd="0" presId="urn:microsoft.com/office/officeart/2005/8/layout/default"/>
    <dgm:cxn modelId="{AD1FE48C-7E9D-4EB5-990B-22B4FCE645A3}" type="presParOf" srcId="{D840C11E-8D8F-4B20-8BF2-594E6D772F38}" destId="{CEC77B52-54BC-40A6-8940-FE71CEFC9B44}" srcOrd="13" destOrd="0" presId="urn:microsoft.com/office/officeart/2005/8/layout/default"/>
    <dgm:cxn modelId="{9ED78F04-2B5B-491D-BD76-2792563DDAE1}" type="presParOf" srcId="{D840C11E-8D8F-4B20-8BF2-594E6D772F38}" destId="{96EB03A9-8103-4371-A10A-86AB11BAF7CE}" srcOrd="14" destOrd="0" presId="urn:microsoft.com/office/officeart/2005/8/layout/default"/>
    <dgm:cxn modelId="{A3E195A9-08EA-452C-8971-679AF736AB18}" type="presParOf" srcId="{D840C11E-8D8F-4B20-8BF2-594E6D772F38}" destId="{9153B62A-013D-4D23-941F-8D374DCFB7B0}" srcOrd="15" destOrd="0" presId="urn:microsoft.com/office/officeart/2005/8/layout/default"/>
    <dgm:cxn modelId="{3705B4D1-3CF6-40C9-92C3-5045A7163EBC}" type="presParOf" srcId="{D840C11E-8D8F-4B20-8BF2-594E6D772F38}" destId="{DCCFC810-ED76-4053-9E4A-92C3A197A788}" srcOrd="16" destOrd="0" presId="urn:microsoft.com/office/officeart/2005/8/layout/default"/>
    <dgm:cxn modelId="{A1A97119-033F-447B-A99F-53E24D6E31F7}" type="presParOf" srcId="{D840C11E-8D8F-4B20-8BF2-594E6D772F38}" destId="{D84FB08D-3ABF-4741-8EFB-1F3FABDC62FF}" srcOrd="17" destOrd="0" presId="urn:microsoft.com/office/officeart/2005/8/layout/default"/>
    <dgm:cxn modelId="{156D143D-BAEB-4E11-B11C-5797629FC3E9}" type="presParOf" srcId="{D840C11E-8D8F-4B20-8BF2-594E6D772F38}" destId="{CF48D3CA-01A5-4626-842E-C2E7AC5FF45B}" srcOrd="18" destOrd="0" presId="urn:microsoft.com/office/officeart/2005/8/layout/default"/>
    <dgm:cxn modelId="{A27BCB95-3484-4F7B-9B9C-8F0BAB754755}" type="presParOf" srcId="{D840C11E-8D8F-4B20-8BF2-594E6D772F38}" destId="{77D4A503-95A5-4116-BE76-5654548F3666}" srcOrd="19" destOrd="0" presId="urn:microsoft.com/office/officeart/2005/8/layout/default"/>
    <dgm:cxn modelId="{0478F12F-2FD1-449A-959A-123B8A4FEAEB}" type="presParOf" srcId="{D840C11E-8D8F-4B20-8BF2-594E6D772F38}" destId="{38D28944-15DD-43AF-9AC9-B41A53C34B50}"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33292E-2F62-492D-AB56-26917E0E7EA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95CE340-B0DF-4469-848E-BE7C5F5D4213}">
      <dgm:prSet/>
      <dgm:spPr/>
      <dgm:t>
        <a:bodyPr/>
        <a:lstStyle/>
        <a:p>
          <a:r>
            <a:rPr lang="en-US" b="0" i="0" dirty="0"/>
            <a:t>It Is A Job</a:t>
          </a:r>
          <a:endParaRPr lang="en-US" dirty="0"/>
        </a:p>
      </dgm:t>
    </dgm:pt>
    <dgm:pt modelId="{BB8FD11F-0AA5-4AA5-B98F-75337E4163AE}" type="parTrans" cxnId="{1B5F5BD2-24AD-4531-B5E6-59CDBD00D2AD}">
      <dgm:prSet/>
      <dgm:spPr/>
      <dgm:t>
        <a:bodyPr/>
        <a:lstStyle/>
        <a:p>
          <a:endParaRPr lang="en-US"/>
        </a:p>
      </dgm:t>
    </dgm:pt>
    <dgm:pt modelId="{DEBD4F91-71D6-4E2B-A7EC-F5C6490E8EB6}" type="sibTrans" cxnId="{1B5F5BD2-24AD-4531-B5E6-59CDBD00D2AD}">
      <dgm:prSet/>
      <dgm:spPr/>
      <dgm:t>
        <a:bodyPr/>
        <a:lstStyle/>
        <a:p>
          <a:endParaRPr lang="en-US"/>
        </a:p>
      </dgm:t>
    </dgm:pt>
    <dgm:pt modelId="{B19C62A0-EA39-4E67-861B-2B36B8A68217}">
      <dgm:prSet/>
      <dgm:spPr/>
      <dgm:t>
        <a:bodyPr/>
        <a:lstStyle/>
        <a:p>
          <a:r>
            <a:rPr lang="en-US" b="0" i="0" dirty="0"/>
            <a:t>Job descriptions</a:t>
          </a:r>
          <a:endParaRPr lang="en-US" dirty="0"/>
        </a:p>
      </dgm:t>
    </dgm:pt>
    <dgm:pt modelId="{F0F1D11E-3C23-4ADB-9D62-EBF7D2FEC5F8}" type="parTrans" cxnId="{BC7C4579-9A27-4EA0-A27A-BFFE2D5D42C0}">
      <dgm:prSet/>
      <dgm:spPr/>
      <dgm:t>
        <a:bodyPr/>
        <a:lstStyle/>
        <a:p>
          <a:endParaRPr lang="en-US"/>
        </a:p>
      </dgm:t>
    </dgm:pt>
    <dgm:pt modelId="{A109B9A7-FB5F-4034-A24F-D026EDB0B268}" type="sibTrans" cxnId="{BC7C4579-9A27-4EA0-A27A-BFFE2D5D42C0}">
      <dgm:prSet/>
      <dgm:spPr/>
      <dgm:t>
        <a:bodyPr/>
        <a:lstStyle/>
        <a:p>
          <a:endParaRPr lang="en-US"/>
        </a:p>
      </dgm:t>
    </dgm:pt>
    <dgm:pt modelId="{28510753-DE1E-44EA-8EB9-ED60C168A825}">
      <dgm:prSet/>
      <dgm:spPr/>
      <dgm:t>
        <a:bodyPr/>
        <a:lstStyle/>
        <a:p>
          <a:r>
            <a:rPr lang="en-US" b="0" i="0" dirty="0"/>
            <a:t>Legalities</a:t>
          </a:r>
          <a:endParaRPr lang="en-US" dirty="0"/>
        </a:p>
      </dgm:t>
    </dgm:pt>
    <dgm:pt modelId="{990C316C-DD23-4E15-918D-A86E4E4D4390}" type="parTrans" cxnId="{2566FBCD-642D-44B5-9BA0-E1D375C600A4}">
      <dgm:prSet/>
      <dgm:spPr/>
      <dgm:t>
        <a:bodyPr/>
        <a:lstStyle/>
        <a:p>
          <a:endParaRPr lang="en-US"/>
        </a:p>
      </dgm:t>
    </dgm:pt>
    <dgm:pt modelId="{BBBAA1D2-5B13-4DAE-98E9-EE6E9FDC6F91}" type="sibTrans" cxnId="{2566FBCD-642D-44B5-9BA0-E1D375C600A4}">
      <dgm:prSet/>
      <dgm:spPr/>
      <dgm:t>
        <a:bodyPr/>
        <a:lstStyle/>
        <a:p>
          <a:endParaRPr lang="en-US"/>
        </a:p>
      </dgm:t>
    </dgm:pt>
    <dgm:pt modelId="{E2A53AD4-C01F-41BB-B5A4-CCE5B5004088}">
      <dgm:prSet/>
      <dgm:spPr/>
      <dgm:t>
        <a:bodyPr/>
        <a:lstStyle/>
        <a:p>
          <a:r>
            <a:rPr lang="en-US" b="0" i="0" dirty="0"/>
            <a:t>Time commitment</a:t>
          </a:r>
          <a:endParaRPr lang="en-US" dirty="0"/>
        </a:p>
      </dgm:t>
    </dgm:pt>
    <dgm:pt modelId="{F26068B0-53C8-4281-A229-2E658925EE7B}" type="parTrans" cxnId="{9A8D9569-1DD5-446D-8A57-B5EA76532718}">
      <dgm:prSet/>
      <dgm:spPr/>
      <dgm:t>
        <a:bodyPr/>
        <a:lstStyle/>
        <a:p>
          <a:endParaRPr lang="en-US"/>
        </a:p>
      </dgm:t>
    </dgm:pt>
    <dgm:pt modelId="{EAED196C-C2FE-4BF0-9C2F-0CABD59A4DE3}" type="sibTrans" cxnId="{9A8D9569-1DD5-446D-8A57-B5EA76532718}">
      <dgm:prSet/>
      <dgm:spPr/>
      <dgm:t>
        <a:bodyPr/>
        <a:lstStyle/>
        <a:p>
          <a:endParaRPr lang="en-US"/>
        </a:p>
      </dgm:t>
    </dgm:pt>
    <dgm:pt modelId="{3A5EE84C-439F-4604-94C4-A182530634E7}">
      <dgm:prSet/>
      <dgm:spPr/>
      <dgm:t>
        <a:bodyPr/>
        <a:lstStyle/>
        <a:p>
          <a:r>
            <a:rPr lang="en-US" b="0" i="0" dirty="0"/>
            <a:t>Professionalism</a:t>
          </a:r>
          <a:endParaRPr lang="en-US" dirty="0"/>
        </a:p>
      </dgm:t>
    </dgm:pt>
    <dgm:pt modelId="{0096900B-D18C-4459-ADF8-73653B15DD2D}" type="parTrans" cxnId="{7F1E72F9-65E7-48AE-AB24-6C66B76AADB9}">
      <dgm:prSet/>
      <dgm:spPr/>
      <dgm:t>
        <a:bodyPr/>
        <a:lstStyle/>
        <a:p>
          <a:endParaRPr lang="en-US"/>
        </a:p>
      </dgm:t>
    </dgm:pt>
    <dgm:pt modelId="{CC838520-50AD-4686-87E4-96EAB3CBD3A4}" type="sibTrans" cxnId="{7F1E72F9-65E7-48AE-AB24-6C66B76AADB9}">
      <dgm:prSet/>
      <dgm:spPr/>
      <dgm:t>
        <a:bodyPr/>
        <a:lstStyle/>
        <a:p>
          <a:endParaRPr lang="en-US"/>
        </a:p>
      </dgm:t>
    </dgm:pt>
    <dgm:pt modelId="{61FBE67C-BCAD-47B8-922C-D81824F42564}">
      <dgm:prSet/>
      <dgm:spPr/>
      <dgm:t>
        <a:bodyPr/>
        <a:lstStyle/>
        <a:p>
          <a:r>
            <a:rPr lang="en-US" b="0" i="0" dirty="0"/>
            <a:t>Transition</a:t>
          </a:r>
          <a:endParaRPr lang="en-US" dirty="0"/>
        </a:p>
      </dgm:t>
    </dgm:pt>
    <dgm:pt modelId="{EAB7A674-96BE-4667-9133-DAE498477185}" type="parTrans" cxnId="{C66BC79A-014E-4C64-B6AB-3ADE805EDFFB}">
      <dgm:prSet/>
      <dgm:spPr/>
      <dgm:t>
        <a:bodyPr/>
        <a:lstStyle/>
        <a:p>
          <a:endParaRPr lang="en-US"/>
        </a:p>
      </dgm:t>
    </dgm:pt>
    <dgm:pt modelId="{634A4685-C6E2-4E2A-9B3B-9268EE274F19}" type="sibTrans" cxnId="{C66BC79A-014E-4C64-B6AB-3ADE805EDFFB}">
      <dgm:prSet/>
      <dgm:spPr/>
      <dgm:t>
        <a:bodyPr/>
        <a:lstStyle/>
        <a:p>
          <a:endParaRPr lang="en-US"/>
        </a:p>
      </dgm:t>
    </dgm:pt>
    <dgm:pt modelId="{D3DE70D5-0DFC-4A6C-BA60-C125ACEE6C8C}">
      <dgm:prSet/>
      <dgm:spPr/>
      <dgm:t>
        <a:bodyPr/>
        <a:lstStyle/>
        <a:p>
          <a:r>
            <a:rPr lang="en-US" b="0" i="0" dirty="0"/>
            <a:t>Elevator speech</a:t>
          </a:r>
          <a:endParaRPr lang="en-US" dirty="0"/>
        </a:p>
      </dgm:t>
    </dgm:pt>
    <dgm:pt modelId="{A0EAB1E3-E478-4EEC-A36C-9828FDD4CC00}" type="parTrans" cxnId="{71FDC79E-F609-4940-B5D8-9D13A0723C53}">
      <dgm:prSet/>
      <dgm:spPr/>
      <dgm:t>
        <a:bodyPr/>
        <a:lstStyle/>
        <a:p>
          <a:endParaRPr lang="en-US"/>
        </a:p>
      </dgm:t>
    </dgm:pt>
    <dgm:pt modelId="{91047EBC-6A7F-407F-82C4-3300762B95FD}" type="sibTrans" cxnId="{71FDC79E-F609-4940-B5D8-9D13A0723C53}">
      <dgm:prSet/>
      <dgm:spPr/>
      <dgm:t>
        <a:bodyPr/>
        <a:lstStyle/>
        <a:p>
          <a:endParaRPr lang="en-US"/>
        </a:p>
      </dgm:t>
    </dgm:pt>
    <dgm:pt modelId="{DC7E8B04-A7C9-4E52-82E3-DEE4802E738C}">
      <dgm:prSet/>
      <dgm:spPr/>
      <dgm:t>
        <a:bodyPr/>
        <a:lstStyle/>
        <a:p>
          <a:r>
            <a:rPr lang="en-US" b="0" i="0" dirty="0"/>
            <a:t>Board responsibilities</a:t>
          </a:r>
          <a:endParaRPr lang="en-US" dirty="0"/>
        </a:p>
      </dgm:t>
    </dgm:pt>
    <dgm:pt modelId="{2A657137-A439-4E6B-95BF-C6C8B9958288}" type="parTrans" cxnId="{711023C9-5C19-45AD-9E3E-69E17BBA7A77}">
      <dgm:prSet/>
      <dgm:spPr/>
      <dgm:t>
        <a:bodyPr/>
        <a:lstStyle/>
        <a:p>
          <a:endParaRPr lang="en-US"/>
        </a:p>
      </dgm:t>
    </dgm:pt>
    <dgm:pt modelId="{63DBA5CE-8C2C-4821-B452-4CBB28985772}" type="sibTrans" cxnId="{711023C9-5C19-45AD-9E3E-69E17BBA7A77}">
      <dgm:prSet/>
      <dgm:spPr/>
      <dgm:t>
        <a:bodyPr/>
        <a:lstStyle/>
        <a:p>
          <a:endParaRPr lang="en-US"/>
        </a:p>
      </dgm:t>
    </dgm:pt>
    <dgm:pt modelId="{F5A7A815-563E-47B9-A057-5D4ACB4E6C15}" type="pres">
      <dgm:prSet presAssocID="{3833292E-2F62-492D-AB56-26917E0E7EA6}" presName="Name0" presStyleCnt="0">
        <dgm:presLayoutVars>
          <dgm:dir/>
          <dgm:animLvl val="lvl"/>
          <dgm:resizeHandles val="exact"/>
        </dgm:presLayoutVars>
      </dgm:prSet>
      <dgm:spPr/>
    </dgm:pt>
    <dgm:pt modelId="{F5B93D75-4B29-4C08-A6BE-83570FF5B065}" type="pres">
      <dgm:prSet presAssocID="{595CE340-B0DF-4469-848E-BE7C5F5D4213}" presName="composite" presStyleCnt="0"/>
      <dgm:spPr/>
    </dgm:pt>
    <dgm:pt modelId="{F679A8A2-A56F-4F36-BD95-4381877F55E6}" type="pres">
      <dgm:prSet presAssocID="{595CE340-B0DF-4469-848E-BE7C5F5D4213}" presName="parTx" presStyleLbl="alignNode1" presStyleIdx="0" presStyleCnt="1">
        <dgm:presLayoutVars>
          <dgm:chMax val="0"/>
          <dgm:chPref val="0"/>
          <dgm:bulletEnabled val="1"/>
        </dgm:presLayoutVars>
      </dgm:prSet>
      <dgm:spPr/>
    </dgm:pt>
    <dgm:pt modelId="{4E54FAD6-2F23-456B-94D8-E69ECB59C07E}" type="pres">
      <dgm:prSet presAssocID="{595CE340-B0DF-4469-848E-BE7C5F5D4213}" presName="desTx" presStyleLbl="alignAccFollowNode1" presStyleIdx="0" presStyleCnt="1">
        <dgm:presLayoutVars>
          <dgm:bulletEnabled val="1"/>
        </dgm:presLayoutVars>
      </dgm:prSet>
      <dgm:spPr/>
    </dgm:pt>
  </dgm:ptLst>
  <dgm:cxnLst>
    <dgm:cxn modelId="{68333F3B-3063-426B-8A79-40CD20510766}" type="presOf" srcId="{B19C62A0-EA39-4E67-861B-2B36B8A68217}" destId="{4E54FAD6-2F23-456B-94D8-E69ECB59C07E}" srcOrd="0" destOrd="1" presId="urn:microsoft.com/office/officeart/2005/8/layout/hList1"/>
    <dgm:cxn modelId="{9A8D9569-1DD5-446D-8A57-B5EA76532718}" srcId="{595CE340-B0DF-4469-848E-BE7C5F5D4213}" destId="{E2A53AD4-C01F-41BB-B5A4-CCE5B5004088}" srcOrd="3" destOrd="0" parTransId="{F26068B0-53C8-4281-A229-2E658925EE7B}" sibTransId="{EAED196C-C2FE-4BF0-9C2F-0CABD59A4DE3}"/>
    <dgm:cxn modelId="{4FE76C4C-1C7E-4656-9AE1-B722D80EE2E5}" type="presOf" srcId="{595CE340-B0DF-4469-848E-BE7C5F5D4213}" destId="{F679A8A2-A56F-4F36-BD95-4381877F55E6}" srcOrd="0" destOrd="0" presId="urn:microsoft.com/office/officeart/2005/8/layout/hList1"/>
    <dgm:cxn modelId="{DF028C4D-6846-415C-BC09-203B02C15919}" type="presOf" srcId="{D3DE70D5-0DFC-4A6C-BA60-C125ACEE6C8C}" destId="{4E54FAD6-2F23-456B-94D8-E69ECB59C07E}" srcOrd="0" destOrd="6" presId="urn:microsoft.com/office/officeart/2005/8/layout/hList1"/>
    <dgm:cxn modelId="{BC7C4579-9A27-4EA0-A27A-BFFE2D5D42C0}" srcId="{595CE340-B0DF-4469-848E-BE7C5F5D4213}" destId="{B19C62A0-EA39-4E67-861B-2B36B8A68217}" srcOrd="1" destOrd="0" parTransId="{F0F1D11E-3C23-4ADB-9D62-EBF7D2FEC5F8}" sibTransId="{A109B9A7-FB5F-4034-A24F-D026EDB0B268}"/>
    <dgm:cxn modelId="{64BCD295-7E6C-4CD5-B066-0FB79860C628}" type="presOf" srcId="{28510753-DE1E-44EA-8EB9-ED60C168A825}" destId="{4E54FAD6-2F23-456B-94D8-E69ECB59C07E}" srcOrd="0" destOrd="2" presId="urn:microsoft.com/office/officeart/2005/8/layout/hList1"/>
    <dgm:cxn modelId="{C66BC79A-014E-4C64-B6AB-3ADE805EDFFB}" srcId="{595CE340-B0DF-4469-848E-BE7C5F5D4213}" destId="{61FBE67C-BCAD-47B8-922C-D81824F42564}" srcOrd="5" destOrd="0" parTransId="{EAB7A674-96BE-4667-9133-DAE498477185}" sibTransId="{634A4685-C6E2-4E2A-9B3B-9268EE274F19}"/>
    <dgm:cxn modelId="{71FDC79E-F609-4940-B5D8-9D13A0723C53}" srcId="{595CE340-B0DF-4469-848E-BE7C5F5D4213}" destId="{D3DE70D5-0DFC-4A6C-BA60-C125ACEE6C8C}" srcOrd="6" destOrd="0" parTransId="{A0EAB1E3-E478-4EEC-A36C-9828FDD4CC00}" sibTransId="{91047EBC-6A7F-407F-82C4-3300762B95FD}"/>
    <dgm:cxn modelId="{06AECAA9-15DB-412B-90B6-190326A51519}" type="presOf" srcId="{61FBE67C-BCAD-47B8-922C-D81824F42564}" destId="{4E54FAD6-2F23-456B-94D8-E69ECB59C07E}" srcOrd="0" destOrd="5" presId="urn:microsoft.com/office/officeart/2005/8/layout/hList1"/>
    <dgm:cxn modelId="{E307F4B1-B158-4C99-A59D-4C19C64EC670}" type="presOf" srcId="{3A5EE84C-439F-4604-94C4-A182530634E7}" destId="{4E54FAD6-2F23-456B-94D8-E69ECB59C07E}" srcOrd="0" destOrd="4" presId="urn:microsoft.com/office/officeart/2005/8/layout/hList1"/>
    <dgm:cxn modelId="{711023C9-5C19-45AD-9E3E-69E17BBA7A77}" srcId="{595CE340-B0DF-4469-848E-BE7C5F5D4213}" destId="{DC7E8B04-A7C9-4E52-82E3-DEE4802E738C}" srcOrd="0" destOrd="0" parTransId="{2A657137-A439-4E6B-95BF-C6C8B9958288}" sibTransId="{63DBA5CE-8C2C-4821-B452-4CBB28985772}"/>
    <dgm:cxn modelId="{2566FBCD-642D-44B5-9BA0-E1D375C600A4}" srcId="{595CE340-B0DF-4469-848E-BE7C5F5D4213}" destId="{28510753-DE1E-44EA-8EB9-ED60C168A825}" srcOrd="2" destOrd="0" parTransId="{990C316C-DD23-4E15-918D-A86E4E4D4390}" sibTransId="{BBBAA1D2-5B13-4DAE-98E9-EE6E9FDC6F91}"/>
    <dgm:cxn modelId="{1B5F5BD2-24AD-4531-B5E6-59CDBD00D2AD}" srcId="{3833292E-2F62-492D-AB56-26917E0E7EA6}" destId="{595CE340-B0DF-4469-848E-BE7C5F5D4213}" srcOrd="0" destOrd="0" parTransId="{BB8FD11F-0AA5-4AA5-B98F-75337E4163AE}" sibTransId="{DEBD4F91-71D6-4E2B-A7EC-F5C6490E8EB6}"/>
    <dgm:cxn modelId="{478242D6-1319-4954-84F0-E6D6C27B8E49}" type="presOf" srcId="{DC7E8B04-A7C9-4E52-82E3-DEE4802E738C}" destId="{4E54FAD6-2F23-456B-94D8-E69ECB59C07E}" srcOrd="0" destOrd="0" presId="urn:microsoft.com/office/officeart/2005/8/layout/hList1"/>
    <dgm:cxn modelId="{E83682E2-0D17-4C1E-A570-1AA4853B03E1}" type="presOf" srcId="{3833292E-2F62-492D-AB56-26917E0E7EA6}" destId="{F5A7A815-563E-47B9-A057-5D4ACB4E6C15}" srcOrd="0" destOrd="0" presId="urn:microsoft.com/office/officeart/2005/8/layout/hList1"/>
    <dgm:cxn modelId="{FD6758E5-C653-4EC4-908F-BBC783E6C631}" type="presOf" srcId="{E2A53AD4-C01F-41BB-B5A4-CCE5B5004088}" destId="{4E54FAD6-2F23-456B-94D8-E69ECB59C07E}" srcOrd="0" destOrd="3" presId="urn:microsoft.com/office/officeart/2005/8/layout/hList1"/>
    <dgm:cxn modelId="{7F1E72F9-65E7-48AE-AB24-6C66B76AADB9}" srcId="{595CE340-B0DF-4469-848E-BE7C5F5D4213}" destId="{3A5EE84C-439F-4604-94C4-A182530634E7}" srcOrd="4" destOrd="0" parTransId="{0096900B-D18C-4459-ADF8-73653B15DD2D}" sibTransId="{CC838520-50AD-4686-87E4-96EAB3CBD3A4}"/>
    <dgm:cxn modelId="{F1C6CBA3-499E-4426-BDD2-C623ED1E9901}" type="presParOf" srcId="{F5A7A815-563E-47B9-A057-5D4ACB4E6C15}" destId="{F5B93D75-4B29-4C08-A6BE-83570FF5B065}" srcOrd="0" destOrd="0" presId="urn:microsoft.com/office/officeart/2005/8/layout/hList1"/>
    <dgm:cxn modelId="{0AEFCA8B-9D5F-451E-A284-BBF0948BDBAE}" type="presParOf" srcId="{F5B93D75-4B29-4C08-A6BE-83570FF5B065}" destId="{F679A8A2-A56F-4F36-BD95-4381877F55E6}" srcOrd="0" destOrd="0" presId="urn:microsoft.com/office/officeart/2005/8/layout/hList1"/>
    <dgm:cxn modelId="{9B08504F-1DC4-4878-AB6E-BEC5C64C2138}" type="presParOf" srcId="{F5B93D75-4B29-4C08-A6BE-83570FF5B065}" destId="{4E54FAD6-2F23-456B-94D8-E69ECB59C07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E202B3-002E-4E00-9005-BB2352073A54}"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E1B79D3A-6C85-496D-BC0B-141F38FD8023}">
      <dgm:prSet/>
      <dgm:spPr/>
      <dgm:t>
        <a:bodyPr/>
        <a:lstStyle/>
        <a:p>
          <a:pPr rtl="0"/>
          <a:r>
            <a:rPr lang="en-US" b="0" i="0" dirty="0"/>
            <a:t>Set goals</a:t>
          </a:r>
          <a:endParaRPr lang="en-US" dirty="0"/>
        </a:p>
      </dgm:t>
    </dgm:pt>
    <dgm:pt modelId="{AA4F3124-B96A-43BC-82E2-3E94050502C3}" type="parTrans" cxnId="{C25C1474-54FF-4F3E-A097-1F0325BF13C3}">
      <dgm:prSet/>
      <dgm:spPr/>
      <dgm:t>
        <a:bodyPr/>
        <a:lstStyle/>
        <a:p>
          <a:endParaRPr lang="en-US"/>
        </a:p>
      </dgm:t>
    </dgm:pt>
    <dgm:pt modelId="{082F2644-A71B-4C75-9A0A-EF2DAFB95221}" type="sibTrans" cxnId="{C25C1474-54FF-4F3E-A097-1F0325BF13C3}">
      <dgm:prSet/>
      <dgm:spPr/>
      <dgm:t>
        <a:bodyPr/>
        <a:lstStyle/>
        <a:p>
          <a:endParaRPr lang="en-US"/>
        </a:p>
      </dgm:t>
    </dgm:pt>
    <dgm:pt modelId="{AED38DAE-9A46-47A2-87CC-1C360F7CD6DD}">
      <dgm:prSet/>
      <dgm:spPr/>
      <dgm:t>
        <a:bodyPr/>
        <a:lstStyle/>
        <a:p>
          <a:pPr rtl="0"/>
          <a:r>
            <a:rPr lang="en-US" b="0" i="0" dirty="0"/>
            <a:t>Specific</a:t>
          </a:r>
          <a:endParaRPr lang="en-US" dirty="0"/>
        </a:p>
      </dgm:t>
    </dgm:pt>
    <dgm:pt modelId="{77FE07AA-A800-4487-AE87-50DCBF014B39}" type="parTrans" cxnId="{C5A7FA60-13BA-456C-8219-E21239C0C8C6}">
      <dgm:prSet/>
      <dgm:spPr/>
      <dgm:t>
        <a:bodyPr/>
        <a:lstStyle/>
        <a:p>
          <a:endParaRPr lang="en-US"/>
        </a:p>
      </dgm:t>
    </dgm:pt>
    <dgm:pt modelId="{A5C1DF6A-1B4A-4BE2-A96B-21AC33E8B503}" type="sibTrans" cxnId="{C5A7FA60-13BA-456C-8219-E21239C0C8C6}">
      <dgm:prSet/>
      <dgm:spPr/>
      <dgm:t>
        <a:bodyPr/>
        <a:lstStyle/>
        <a:p>
          <a:endParaRPr lang="en-US"/>
        </a:p>
      </dgm:t>
    </dgm:pt>
    <dgm:pt modelId="{FF2943EC-D16D-4457-BDC0-B16392BC8327}">
      <dgm:prSet/>
      <dgm:spPr/>
      <dgm:t>
        <a:bodyPr/>
        <a:lstStyle/>
        <a:p>
          <a:pPr rtl="0"/>
          <a:r>
            <a:rPr lang="en-US" b="0" i="0" dirty="0"/>
            <a:t>Measurable</a:t>
          </a:r>
          <a:endParaRPr lang="en-US" dirty="0"/>
        </a:p>
      </dgm:t>
    </dgm:pt>
    <dgm:pt modelId="{81523A15-0F32-40B9-9B19-ADC00A0CFB43}" type="parTrans" cxnId="{66CA7F3F-56FE-4FF8-906B-E6004AECFFFB}">
      <dgm:prSet/>
      <dgm:spPr/>
      <dgm:t>
        <a:bodyPr/>
        <a:lstStyle/>
        <a:p>
          <a:endParaRPr lang="en-US"/>
        </a:p>
      </dgm:t>
    </dgm:pt>
    <dgm:pt modelId="{7BFD1CCC-B232-4955-9FB3-547A37E037B1}" type="sibTrans" cxnId="{66CA7F3F-56FE-4FF8-906B-E6004AECFFFB}">
      <dgm:prSet/>
      <dgm:spPr/>
      <dgm:t>
        <a:bodyPr/>
        <a:lstStyle/>
        <a:p>
          <a:endParaRPr lang="en-US"/>
        </a:p>
      </dgm:t>
    </dgm:pt>
    <dgm:pt modelId="{7BDF993E-7CBC-40AC-BD8D-FB3911F64A4E}">
      <dgm:prSet/>
      <dgm:spPr/>
      <dgm:t>
        <a:bodyPr/>
        <a:lstStyle/>
        <a:p>
          <a:pPr rtl="0"/>
          <a:r>
            <a:rPr lang="en-US" b="0" i="0" dirty="0"/>
            <a:t>Attainable</a:t>
          </a:r>
          <a:endParaRPr lang="en-US" dirty="0"/>
        </a:p>
      </dgm:t>
    </dgm:pt>
    <dgm:pt modelId="{DFE65AC0-3B59-4F9B-AA47-6D398F52C0AE}" type="parTrans" cxnId="{D1F7EAD0-CEFB-4214-8EEB-67A443E77FE1}">
      <dgm:prSet/>
      <dgm:spPr/>
      <dgm:t>
        <a:bodyPr/>
        <a:lstStyle/>
        <a:p>
          <a:endParaRPr lang="en-US"/>
        </a:p>
      </dgm:t>
    </dgm:pt>
    <dgm:pt modelId="{E0981333-EC6D-4ECE-A3E5-14E977D55931}" type="sibTrans" cxnId="{D1F7EAD0-CEFB-4214-8EEB-67A443E77FE1}">
      <dgm:prSet/>
      <dgm:spPr/>
      <dgm:t>
        <a:bodyPr/>
        <a:lstStyle/>
        <a:p>
          <a:endParaRPr lang="en-US"/>
        </a:p>
      </dgm:t>
    </dgm:pt>
    <dgm:pt modelId="{BFC42F26-742A-402A-B17D-2FEFAACD7848}">
      <dgm:prSet/>
      <dgm:spPr/>
      <dgm:t>
        <a:bodyPr/>
        <a:lstStyle/>
        <a:p>
          <a:pPr rtl="0"/>
          <a:r>
            <a:rPr lang="en-US" b="0" i="0" dirty="0"/>
            <a:t>Realistic</a:t>
          </a:r>
          <a:endParaRPr lang="en-US" dirty="0"/>
        </a:p>
      </dgm:t>
    </dgm:pt>
    <dgm:pt modelId="{14B78A24-3081-4024-A7DE-20C9AC8C4089}" type="parTrans" cxnId="{7CA5AADF-D0FB-49C1-A437-11BFB4EECA94}">
      <dgm:prSet/>
      <dgm:spPr/>
      <dgm:t>
        <a:bodyPr/>
        <a:lstStyle/>
        <a:p>
          <a:endParaRPr lang="en-US"/>
        </a:p>
      </dgm:t>
    </dgm:pt>
    <dgm:pt modelId="{1551DE61-FCC8-4190-BAC5-03BA9155379B}" type="sibTrans" cxnId="{7CA5AADF-D0FB-49C1-A437-11BFB4EECA94}">
      <dgm:prSet/>
      <dgm:spPr/>
      <dgm:t>
        <a:bodyPr/>
        <a:lstStyle/>
        <a:p>
          <a:endParaRPr lang="en-US"/>
        </a:p>
      </dgm:t>
    </dgm:pt>
    <dgm:pt modelId="{D827DF53-96B3-44FD-A58D-1F4A24785AB6}">
      <dgm:prSet/>
      <dgm:spPr/>
      <dgm:t>
        <a:bodyPr/>
        <a:lstStyle/>
        <a:p>
          <a:pPr rtl="0"/>
          <a:r>
            <a:rPr lang="en-US" b="0" i="0" dirty="0"/>
            <a:t>Timed</a:t>
          </a:r>
          <a:endParaRPr lang="en-US" dirty="0"/>
        </a:p>
      </dgm:t>
    </dgm:pt>
    <dgm:pt modelId="{53AD7E51-EF36-4850-95E9-92CF0702A63E}" type="parTrans" cxnId="{53568045-7738-4C36-8C1F-167043EABCA8}">
      <dgm:prSet/>
      <dgm:spPr/>
      <dgm:t>
        <a:bodyPr/>
        <a:lstStyle/>
        <a:p>
          <a:endParaRPr lang="en-US"/>
        </a:p>
      </dgm:t>
    </dgm:pt>
    <dgm:pt modelId="{27C42B9D-5FC2-4A4D-9091-26545A8CA3EA}" type="sibTrans" cxnId="{53568045-7738-4C36-8C1F-167043EABCA8}">
      <dgm:prSet/>
      <dgm:spPr/>
      <dgm:t>
        <a:bodyPr/>
        <a:lstStyle/>
        <a:p>
          <a:endParaRPr lang="en-US"/>
        </a:p>
      </dgm:t>
    </dgm:pt>
    <dgm:pt modelId="{560AD026-AE6C-46DD-B6E7-7C808C17FE1A}">
      <dgm:prSet/>
      <dgm:spPr/>
      <dgm:t>
        <a:bodyPr/>
        <a:lstStyle/>
        <a:p>
          <a:pPr rtl="0"/>
          <a:r>
            <a:rPr lang="en-US" b="0" i="0" dirty="0"/>
            <a:t>Delegate</a:t>
          </a:r>
          <a:endParaRPr lang="en-US" dirty="0"/>
        </a:p>
      </dgm:t>
    </dgm:pt>
    <dgm:pt modelId="{34297C87-7522-4556-ABD8-E165DFAB5A01}" type="parTrans" cxnId="{5CDAF150-F305-40C4-B2A5-C9CC67794FC2}">
      <dgm:prSet/>
      <dgm:spPr/>
      <dgm:t>
        <a:bodyPr/>
        <a:lstStyle/>
        <a:p>
          <a:endParaRPr lang="en-US"/>
        </a:p>
      </dgm:t>
    </dgm:pt>
    <dgm:pt modelId="{29C519F4-5E78-4AB3-AFD4-4A4F63B286B6}" type="sibTrans" cxnId="{5CDAF150-F305-40C4-B2A5-C9CC67794FC2}">
      <dgm:prSet/>
      <dgm:spPr/>
      <dgm:t>
        <a:bodyPr/>
        <a:lstStyle/>
        <a:p>
          <a:endParaRPr lang="en-US"/>
        </a:p>
      </dgm:t>
    </dgm:pt>
    <dgm:pt modelId="{6AEC29D8-0DFB-44EB-88FD-A701097D3E62}">
      <dgm:prSet/>
      <dgm:spPr/>
      <dgm:t>
        <a:bodyPr/>
        <a:lstStyle/>
        <a:p>
          <a:pPr rtl="0"/>
          <a:r>
            <a:rPr lang="en-US" b="0" i="0" dirty="0"/>
            <a:t>Understand your preferences</a:t>
          </a:r>
          <a:endParaRPr lang="en-US" dirty="0"/>
        </a:p>
      </dgm:t>
    </dgm:pt>
    <dgm:pt modelId="{89F5501F-7588-4830-8753-D16ECB98D54F}" type="parTrans" cxnId="{60C33186-0646-4024-9273-B16569FDA00E}">
      <dgm:prSet/>
      <dgm:spPr/>
      <dgm:t>
        <a:bodyPr/>
        <a:lstStyle/>
        <a:p>
          <a:endParaRPr lang="en-US"/>
        </a:p>
      </dgm:t>
    </dgm:pt>
    <dgm:pt modelId="{4E26C128-4807-45DC-8122-C73767DBFC13}" type="sibTrans" cxnId="{60C33186-0646-4024-9273-B16569FDA00E}">
      <dgm:prSet/>
      <dgm:spPr/>
      <dgm:t>
        <a:bodyPr/>
        <a:lstStyle/>
        <a:p>
          <a:endParaRPr lang="en-US"/>
        </a:p>
      </dgm:t>
    </dgm:pt>
    <dgm:pt modelId="{B3591B22-7E18-4194-B1F1-AE2B0645147B}">
      <dgm:prSet/>
      <dgm:spPr/>
      <dgm:t>
        <a:bodyPr/>
        <a:lstStyle/>
        <a:p>
          <a:pPr rtl="0"/>
          <a:r>
            <a:rPr lang="en-US" b="0" i="0" dirty="0"/>
            <a:t>Know your people</a:t>
          </a:r>
          <a:endParaRPr lang="en-US" dirty="0"/>
        </a:p>
      </dgm:t>
    </dgm:pt>
    <dgm:pt modelId="{4F72CB71-5165-4891-8EED-BF2741E8054F}" type="parTrans" cxnId="{7B7E1317-CA77-4397-99D1-24D55553352D}">
      <dgm:prSet/>
      <dgm:spPr/>
      <dgm:t>
        <a:bodyPr/>
        <a:lstStyle/>
        <a:p>
          <a:endParaRPr lang="en-US"/>
        </a:p>
      </dgm:t>
    </dgm:pt>
    <dgm:pt modelId="{CAB54D68-A080-4B72-A464-1FE382613339}" type="sibTrans" cxnId="{7B7E1317-CA77-4397-99D1-24D55553352D}">
      <dgm:prSet/>
      <dgm:spPr/>
      <dgm:t>
        <a:bodyPr/>
        <a:lstStyle/>
        <a:p>
          <a:endParaRPr lang="en-US"/>
        </a:p>
      </dgm:t>
    </dgm:pt>
    <dgm:pt modelId="{AD24CF8C-608B-4245-981C-BCA914DD7720}">
      <dgm:prSet/>
      <dgm:spPr/>
      <dgm:t>
        <a:bodyPr/>
        <a:lstStyle/>
        <a:p>
          <a:pPr rtl="0"/>
          <a:r>
            <a:rPr lang="en-US" b="0" i="0" dirty="0"/>
            <a:t>Be clear about purpose</a:t>
          </a:r>
          <a:endParaRPr lang="en-US" dirty="0"/>
        </a:p>
      </dgm:t>
    </dgm:pt>
    <dgm:pt modelId="{626D8738-FA5F-45A4-ACA2-9BDFC9CDD9EB}" type="parTrans" cxnId="{825943BD-3AC6-4E78-BC71-1E070F5A126F}">
      <dgm:prSet/>
      <dgm:spPr/>
      <dgm:t>
        <a:bodyPr/>
        <a:lstStyle/>
        <a:p>
          <a:endParaRPr lang="en-US"/>
        </a:p>
      </dgm:t>
    </dgm:pt>
    <dgm:pt modelId="{90CB8A08-56D3-4C7D-A814-0F08C7D25D2F}" type="sibTrans" cxnId="{825943BD-3AC6-4E78-BC71-1E070F5A126F}">
      <dgm:prSet/>
      <dgm:spPr/>
      <dgm:t>
        <a:bodyPr/>
        <a:lstStyle/>
        <a:p>
          <a:endParaRPr lang="en-US"/>
        </a:p>
      </dgm:t>
    </dgm:pt>
    <dgm:pt modelId="{EBE3B114-397B-419C-8A2C-50DA1C19BAD5}">
      <dgm:prSet/>
      <dgm:spPr/>
      <dgm:t>
        <a:bodyPr/>
        <a:lstStyle/>
        <a:p>
          <a:pPr rtl="0"/>
          <a:r>
            <a:rPr lang="en-US" b="0" i="0" dirty="0"/>
            <a:t>Assess &amp; reward</a:t>
          </a:r>
          <a:endParaRPr lang="en-US" dirty="0"/>
        </a:p>
      </dgm:t>
    </dgm:pt>
    <dgm:pt modelId="{934018AD-492E-4248-B91A-72DB0AFF74B3}" type="parTrans" cxnId="{028CB0CC-F80E-4C15-8199-8CE5780C6367}">
      <dgm:prSet/>
      <dgm:spPr/>
      <dgm:t>
        <a:bodyPr/>
        <a:lstStyle/>
        <a:p>
          <a:endParaRPr lang="en-US"/>
        </a:p>
      </dgm:t>
    </dgm:pt>
    <dgm:pt modelId="{2555E5FD-17B0-4130-B6C3-795D1ECE54C3}" type="sibTrans" cxnId="{028CB0CC-F80E-4C15-8199-8CE5780C6367}">
      <dgm:prSet/>
      <dgm:spPr/>
      <dgm:t>
        <a:bodyPr/>
        <a:lstStyle/>
        <a:p>
          <a:endParaRPr lang="en-US"/>
        </a:p>
      </dgm:t>
    </dgm:pt>
    <dgm:pt modelId="{0626663A-26E7-47C3-8590-56DF0FAA8759}">
      <dgm:prSet/>
      <dgm:spPr/>
      <dgm:t>
        <a:bodyPr/>
        <a:lstStyle/>
        <a:p>
          <a:pPr rtl="0"/>
          <a:r>
            <a:rPr lang="en-US" b="0" i="0" dirty="0"/>
            <a:t>Maximize your value</a:t>
          </a:r>
          <a:endParaRPr lang="en-US" dirty="0"/>
        </a:p>
      </dgm:t>
    </dgm:pt>
    <dgm:pt modelId="{62B49084-2CBA-469E-B1B1-8DA41FB5C432}" type="parTrans" cxnId="{EC345033-4236-459A-8ACD-D8F1283C4C44}">
      <dgm:prSet/>
      <dgm:spPr/>
      <dgm:t>
        <a:bodyPr/>
        <a:lstStyle/>
        <a:p>
          <a:endParaRPr lang="en-US"/>
        </a:p>
      </dgm:t>
    </dgm:pt>
    <dgm:pt modelId="{572AAF4D-AF53-48C5-8183-574253F2B5B3}" type="sibTrans" cxnId="{EC345033-4236-459A-8ACD-D8F1283C4C44}">
      <dgm:prSet/>
      <dgm:spPr/>
      <dgm:t>
        <a:bodyPr/>
        <a:lstStyle/>
        <a:p>
          <a:endParaRPr lang="en-US"/>
        </a:p>
      </dgm:t>
    </dgm:pt>
    <dgm:pt modelId="{B24E47D4-A9B0-4B84-BCAF-3E57A8EEA5BA}">
      <dgm:prSet/>
      <dgm:spPr/>
      <dgm:t>
        <a:bodyPr/>
        <a:lstStyle/>
        <a:p>
          <a:pPr rtl="0"/>
          <a:r>
            <a:rPr lang="en-US" b="0" i="0" dirty="0"/>
            <a:t>Focus on things only you can do</a:t>
          </a:r>
          <a:endParaRPr lang="en-US" dirty="0"/>
        </a:p>
      </dgm:t>
    </dgm:pt>
    <dgm:pt modelId="{0772CA63-47CE-4E0E-B65F-6534C984968A}" type="parTrans" cxnId="{52A355C6-B69C-442F-B4E3-A6AEC3A63D3E}">
      <dgm:prSet/>
      <dgm:spPr/>
      <dgm:t>
        <a:bodyPr/>
        <a:lstStyle/>
        <a:p>
          <a:endParaRPr lang="en-US"/>
        </a:p>
      </dgm:t>
    </dgm:pt>
    <dgm:pt modelId="{C9ACA105-2B74-4AC9-8CE1-5F6DD3D01195}" type="sibTrans" cxnId="{52A355C6-B69C-442F-B4E3-A6AEC3A63D3E}">
      <dgm:prSet/>
      <dgm:spPr/>
      <dgm:t>
        <a:bodyPr/>
        <a:lstStyle/>
        <a:p>
          <a:endParaRPr lang="en-US"/>
        </a:p>
      </dgm:t>
    </dgm:pt>
    <dgm:pt modelId="{01071AFD-0F78-4930-946C-6A9136E69D3A}">
      <dgm:prSet/>
      <dgm:spPr/>
      <dgm:t>
        <a:bodyPr/>
        <a:lstStyle/>
        <a:p>
          <a:pPr rtl="0"/>
          <a:r>
            <a:rPr lang="en-US" b="0" i="0" dirty="0"/>
            <a:t>Prioritize</a:t>
          </a:r>
          <a:endParaRPr lang="en-US" dirty="0"/>
        </a:p>
      </dgm:t>
    </dgm:pt>
    <dgm:pt modelId="{6AE32D00-DF34-4DD9-8108-6ABAD7B7E21C}" type="parTrans" cxnId="{DF421751-4BAD-4FC8-9357-4CC2EF603BC6}">
      <dgm:prSet/>
      <dgm:spPr/>
      <dgm:t>
        <a:bodyPr/>
        <a:lstStyle/>
        <a:p>
          <a:endParaRPr lang="en-US"/>
        </a:p>
      </dgm:t>
    </dgm:pt>
    <dgm:pt modelId="{18C8C821-36E5-4C5F-9352-3FB4FDBC1BBA}" type="sibTrans" cxnId="{DF421751-4BAD-4FC8-9357-4CC2EF603BC6}">
      <dgm:prSet/>
      <dgm:spPr/>
      <dgm:t>
        <a:bodyPr/>
        <a:lstStyle/>
        <a:p>
          <a:endParaRPr lang="en-US"/>
        </a:p>
      </dgm:t>
    </dgm:pt>
    <dgm:pt modelId="{1EF45F69-0862-45B8-B539-9BB962A1FE62}">
      <dgm:prSet/>
      <dgm:spPr/>
      <dgm:t>
        <a:bodyPr/>
        <a:lstStyle/>
        <a:p>
          <a:pPr rtl="0"/>
          <a:r>
            <a:rPr lang="en-US" b="0" i="0" dirty="0"/>
            <a:t>Delegate everything else</a:t>
          </a:r>
          <a:endParaRPr lang="en-US" dirty="0"/>
        </a:p>
      </dgm:t>
    </dgm:pt>
    <dgm:pt modelId="{89496208-520B-4D29-903D-A0BA32011D42}" type="parTrans" cxnId="{ADD2E142-8756-4E1C-A2C7-4F508B1DF491}">
      <dgm:prSet/>
      <dgm:spPr/>
      <dgm:t>
        <a:bodyPr/>
        <a:lstStyle/>
        <a:p>
          <a:endParaRPr lang="en-US"/>
        </a:p>
      </dgm:t>
    </dgm:pt>
    <dgm:pt modelId="{CD455D7B-41C8-452D-9678-04733A550D40}" type="sibTrans" cxnId="{ADD2E142-8756-4E1C-A2C7-4F508B1DF491}">
      <dgm:prSet/>
      <dgm:spPr/>
      <dgm:t>
        <a:bodyPr/>
        <a:lstStyle/>
        <a:p>
          <a:endParaRPr lang="en-US"/>
        </a:p>
      </dgm:t>
    </dgm:pt>
    <dgm:pt modelId="{DF28C929-4251-4A68-A6AB-4965FD3A5520}">
      <dgm:prSet/>
      <dgm:spPr/>
      <dgm:t>
        <a:bodyPr/>
        <a:lstStyle/>
        <a:p>
          <a:pPr rtl="0"/>
          <a:r>
            <a:rPr lang="en-US" b="0" i="0" dirty="0"/>
            <a:t>Role clarity</a:t>
          </a:r>
          <a:endParaRPr lang="en-US" dirty="0"/>
        </a:p>
      </dgm:t>
    </dgm:pt>
    <dgm:pt modelId="{9C8A2D42-90BE-4FDD-A98D-A18EB6C2061B}" type="parTrans" cxnId="{2FE4F3C1-0267-4DEC-BB4E-9AFE3DC69925}">
      <dgm:prSet/>
      <dgm:spPr/>
      <dgm:t>
        <a:bodyPr/>
        <a:lstStyle/>
        <a:p>
          <a:endParaRPr lang="en-US"/>
        </a:p>
      </dgm:t>
    </dgm:pt>
    <dgm:pt modelId="{77E0C74B-E74B-4860-82F6-B861920012E1}" type="sibTrans" cxnId="{2FE4F3C1-0267-4DEC-BB4E-9AFE3DC69925}">
      <dgm:prSet/>
      <dgm:spPr/>
      <dgm:t>
        <a:bodyPr/>
        <a:lstStyle/>
        <a:p>
          <a:endParaRPr lang="en-US"/>
        </a:p>
      </dgm:t>
    </dgm:pt>
    <dgm:pt modelId="{081CB9DE-1A49-4549-9E4F-BCE789E9E6E8}">
      <dgm:prSet/>
      <dgm:spPr/>
      <dgm:t>
        <a:bodyPr/>
        <a:lstStyle/>
        <a:p>
          <a:pPr rtl="0"/>
          <a:r>
            <a:rPr lang="en-US" b="0" i="0" dirty="0"/>
            <a:t>Mission first</a:t>
          </a:r>
          <a:endParaRPr lang="en-US" dirty="0"/>
        </a:p>
      </dgm:t>
    </dgm:pt>
    <dgm:pt modelId="{90AC2F96-14E3-44E0-8E0E-E235001C2BA8}" type="parTrans" cxnId="{C633BBE1-3ACF-4164-A058-539748A5F95D}">
      <dgm:prSet/>
      <dgm:spPr/>
      <dgm:t>
        <a:bodyPr/>
        <a:lstStyle/>
        <a:p>
          <a:endParaRPr lang="en-US"/>
        </a:p>
      </dgm:t>
    </dgm:pt>
    <dgm:pt modelId="{128F4389-95C8-47AF-B4BC-3E92FCA3AA27}" type="sibTrans" cxnId="{C633BBE1-3ACF-4164-A058-539748A5F95D}">
      <dgm:prSet/>
      <dgm:spPr/>
      <dgm:t>
        <a:bodyPr/>
        <a:lstStyle/>
        <a:p>
          <a:endParaRPr lang="en-US"/>
        </a:p>
      </dgm:t>
    </dgm:pt>
    <dgm:pt modelId="{68731657-0CED-4B71-8178-B951D25A6429}">
      <dgm:prSet/>
      <dgm:spPr/>
      <dgm:t>
        <a:bodyPr/>
        <a:lstStyle/>
        <a:p>
          <a:pPr rtl="0"/>
          <a:r>
            <a:rPr lang="en-US" b="0" i="0" dirty="0"/>
            <a:t>Enjoyment second</a:t>
          </a:r>
          <a:endParaRPr lang="en-US" dirty="0"/>
        </a:p>
      </dgm:t>
    </dgm:pt>
    <dgm:pt modelId="{FB48D666-BA80-4C6E-8EC8-E9088239BD8B}" type="parTrans" cxnId="{B2EE2797-73FD-433C-90C9-CB6CFC5B3993}">
      <dgm:prSet/>
      <dgm:spPr/>
      <dgm:t>
        <a:bodyPr/>
        <a:lstStyle/>
        <a:p>
          <a:endParaRPr lang="en-US"/>
        </a:p>
      </dgm:t>
    </dgm:pt>
    <dgm:pt modelId="{AD95D538-2FD1-47D6-989A-C1DB278989A8}" type="sibTrans" cxnId="{B2EE2797-73FD-433C-90C9-CB6CFC5B3993}">
      <dgm:prSet/>
      <dgm:spPr/>
      <dgm:t>
        <a:bodyPr/>
        <a:lstStyle/>
        <a:p>
          <a:endParaRPr lang="en-US"/>
        </a:p>
      </dgm:t>
    </dgm:pt>
    <dgm:pt modelId="{4B71E3DA-2ED5-4EA4-8B36-1ACC1DC37FF2}">
      <dgm:prSet/>
      <dgm:spPr/>
      <dgm:t>
        <a:bodyPr/>
        <a:lstStyle/>
        <a:p>
          <a:pPr rtl="0"/>
          <a:r>
            <a:rPr lang="en-US" b="0" i="0" dirty="0"/>
            <a:t>Learn to say no</a:t>
          </a:r>
          <a:endParaRPr lang="en-US" dirty="0"/>
        </a:p>
      </dgm:t>
    </dgm:pt>
    <dgm:pt modelId="{0A91E3E9-9BFC-4271-96F6-DDC806C23863}" type="parTrans" cxnId="{42B2BCA1-95CF-4B00-A532-02EC77328071}">
      <dgm:prSet/>
      <dgm:spPr/>
      <dgm:t>
        <a:bodyPr/>
        <a:lstStyle/>
        <a:p>
          <a:endParaRPr lang="en-US"/>
        </a:p>
      </dgm:t>
    </dgm:pt>
    <dgm:pt modelId="{2142A86B-1770-4642-BD7F-A81FD576F1F5}" type="sibTrans" cxnId="{42B2BCA1-95CF-4B00-A532-02EC77328071}">
      <dgm:prSet/>
      <dgm:spPr/>
      <dgm:t>
        <a:bodyPr/>
        <a:lstStyle/>
        <a:p>
          <a:endParaRPr lang="en-US"/>
        </a:p>
      </dgm:t>
    </dgm:pt>
    <dgm:pt modelId="{987E79B2-1584-4072-9194-2CCDA707B794}" type="pres">
      <dgm:prSet presAssocID="{46E202B3-002E-4E00-9005-BB2352073A54}" presName="theList" presStyleCnt="0">
        <dgm:presLayoutVars>
          <dgm:dir/>
          <dgm:animLvl val="lvl"/>
          <dgm:resizeHandles val="exact"/>
        </dgm:presLayoutVars>
      </dgm:prSet>
      <dgm:spPr/>
    </dgm:pt>
    <dgm:pt modelId="{2F482935-417E-4D8A-9F27-2E501DBDB6B7}" type="pres">
      <dgm:prSet presAssocID="{E1B79D3A-6C85-496D-BC0B-141F38FD8023}" presName="compNode" presStyleCnt="0"/>
      <dgm:spPr/>
    </dgm:pt>
    <dgm:pt modelId="{D4DF287F-6E34-416A-9761-4E268A29B4AF}" type="pres">
      <dgm:prSet presAssocID="{E1B79D3A-6C85-496D-BC0B-141F38FD8023}" presName="aNode" presStyleLbl="bgShp" presStyleIdx="0" presStyleCnt="4"/>
      <dgm:spPr/>
    </dgm:pt>
    <dgm:pt modelId="{71DC4406-047A-4401-AF65-CE81E93C5073}" type="pres">
      <dgm:prSet presAssocID="{E1B79D3A-6C85-496D-BC0B-141F38FD8023}" presName="textNode" presStyleLbl="bgShp" presStyleIdx="0" presStyleCnt="4"/>
      <dgm:spPr/>
    </dgm:pt>
    <dgm:pt modelId="{2FFB12D3-D9F7-4E9B-8E8F-F07D68AEF811}" type="pres">
      <dgm:prSet presAssocID="{E1B79D3A-6C85-496D-BC0B-141F38FD8023}" presName="compChildNode" presStyleCnt="0"/>
      <dgm:spPr/>
    </dgm:pt>
    <dgm:pt modelId="{745AD907-EA48-42FD-9832-36F27A21DEC7}" type="pres">
      <dgm:prSet presAssocID="{E1B79D3A-6C85-496D-BC0B-141F38FD8023}" presName="theInnerList" presStyleCnt="0"/>
      <dgm:spPr/>
    </dgm:pt>
    <dgm:pt modelId="{D690A44F-86F5-4B21-854A-96398A402026}" type="pres">
      <dgm:prSet presAssocID="{AED38DAE-9A46-47A2-87CC-1C360F7CD6DD}" presName="childNode" presStyleLbl="node1" presStyleIdx="0" presStyleCnt="15">
        <dgm:presLayoutVars>
          <dgm:bulletEnabled val="1"/>
        </dgm:presLayoutVars>
      </dgm:prSet>
      <dgm:spPr/>
    </dgm:pt>
    <dgm:pt modelId="{5EDE2729-176D-432C-9C9E-33DEAD37726E}" type="pres">
      <dgm:prSet presAssocID="{AED38DAE-9A46-47A2-87CC-1C360F7CD6DD}" presName="aSpace2" presStyleCnt="0"/>
      <dgm:spPr/>
    </dgm:pt>
    <dgm:pt modelId="{D1D70107-582C-4029-8C1C-A5E5D0FCEB18}" type="pres">
      <dgm:prSet presAssocID="{FF2943EC-D16D-4457-BDC0-B16392BC8327}" presName="childNode" presStyleLbl="node1" presStyleIdx="1" presStyleCnt="15">
        <dgm:presLayoutVars>
          <dgm:bulletEnabled val="1"/>
        </dgm:presLayoutVars>
      </dgm:prSet>
      <dgm:spPr/>
    </dgm:pt>
    <dgm:pt modelId="{25B9288D-D923-4877-888C-C3DFDDEDFD6B}" type="pres">
      <dgm:prSet presAssocID="{FF2943EC-D16D-4457-BDC0-B16392BC8327}" presName="aSpace2" presStyleCnt="0"/>
      <dgm:spPr/>
    </dgm:pt>
    <dgm:pt modelId="{9989E61C-45B9-4F2F-9815-FF3C74A1ED92}" type="pres">
      <dgm:prSet presAssocID="{7BDF993E-7CBC-40AC-BD8D-FB3911F64A4E}" presName="childNode" presStyleLbl="node1" presStyleIdx="2" presStyleCnt="15">
        <dgm:presLayoutVars>
          <dgm:bulletEnabled val="1"/>
        </dgm:presLayoutVars>
      </dgm:prSet>
      <dgm:spPr/>
    </dgm:pt>
    <dgm:pt modelId="{D22B0248-B4FD-40E1-B70B-44BE6584A47A}" type="pres">
      <dgm:prSet presAssocID="{7BDF993E-7CBC-40AC-BD8D-FB3911F64A4E}" presName="aSpace2" presStyleCnt="0"/>
      <dgm:spPr/>
    </dgm:pt>
    <dgm:pt modelId="{A595BBB3-8723-4B51-9A83-5418A2550B55}" type="pres">
      <dgm:prSet presAssocID="{BFC42F26-742A-402A-B17D-2FEFAACD7848}" presName="childNode" presStyleLbl="node1" presStyleIdx="3" presStyleCnt="15">
        <dgm:presLayoutVars>
          <dgm:bulletEnabled val="1"/>
        </dgm:presLayoutVars>
      </dgm:prSet>
      <dgm:spPr/>
    </dgm:pt>
    <dgm:pt modelId="{02822F73-AF5D-4328-A0A5-D298F63EA540}" type="pres">
      <dgm:prSet presAssocID="{BFC42F26-742A-402A-B17D-2FEFAACD7848}" presName="aSpace2" presStyleCnt="0"/>
      <dgm:spPr/>
    </dgm:pt>
    <dgm:pt modelId="{DEAD7D02-043B-4009-AF0B-3E05330831F0}" type="pres">
      <dgm:prSet presAssocID="{D827DF53-96B3-44FD-A58D-1F4A24785AB6}" presName="childNode" presStyleLbl="node1" presStyleIdx="4" presStyleCnt="15">
        <dgm:presLayoutVars>
          <dgm:bulletEnabled val="1"/>
        </dgm:presLayoutVars>
      </dgm:prSet>
      <dgm:spPr/>
    </dgm:pt>
    <dgm:pt modelId="{371226CC-53FC-4B6D-B387-A31D6CB13D57}" type="pres">
      <dgm:prSet presAssocID="{E1B79D3A-6C85-496D-BC0B-141F38FD8023}" presName="aSpace" presStyleCnt="0"/>
      <dgm:spPr/>
    </dgm:pt>
    <dgm:pt modelId="{FDBE6C79-984E-461B-AB53-786B10B8F2F4}" type="pres">
      <dgm:prSet presAssocID="{560AD026-AE6C-46DD-B6E7-7C808C17FE1A}" presName="compNode" presStyleCnt="0"/>
      <dgm:spPr/>
    </dgm:pt>
    <dgm:pt modelId="{3CD0072A-767D-493E-AF90-A8974082040B}" type="pres">
      <dgm:prSet presAssocID="{560AD026-AE6C-46DD-B6E7-7C808C17FE1A}" presName="aNode" presStyleLbl="bgShp" presStyleIdx="1" presStyleCnt="4"/>
      <dgm:spPr/>
    </dgm:pt>
    <dgm:pt modelId="{3E42D1D5-69DC-4803-AC4D-69A77A42CCB4}" type="pres">
      <dgm:prSet presAssocID="{560AD026-AE6C-46DD-B6E7-7C808C17FE1A}" presName="textNode" presStyleLbl="bgShp" presStyleIdx="1" presStyleCnt="4"/>
      <dgm:spPr/>
    </dgm:pt>
    <dgm:pt modelId="{23AC7181-CAAF-40CC-AED6-BBDF1E7904FB}" type="pres">
      <dgm:prSet presAssocID="{560AD026-AE6C-46DD-B6E7-7C808C17FE1A}" presName="compChildNode" presStyleCnt="0"/>
      <dgm:spPr/>
    </dgm:pt>
    <dgm:pt modelId="{835A462A-5CC5-4824-8F54-2247E4D4AD86}" type="pres">
      <dgm:prSet presAssocID="{560AD026-AE6C-46DD-B6E7-7C808C17FE1A}" presName="theInnerList" presStyleCnt="0"/>
      <dgm:spPr/>
    </dgm:pt>
    <dgm:pt modelId="{9350AE94-9C11-44C1-99EF-3B3A40BF1F86}" type="pres">
      <dgm:prSet presAssocID="{6AEC29D8-0DFB-44EB-88FD-A701097D3E62}" presName="childNode" presStyleLbl="node1" presStyleIdx="5" presStyleCnt="15">
        <dgm:presLayoutVars>
          <dgm:bulletEnabled val="1"/>
        </dgm:presLayoutVars>
      </dgm:prSet>
      <dgm:spPr/>
    </dgm:pt>
    <dgm:pt modelId="{3F53C79D-DDA6-400B-9028-3876066C8E4E}" type="pres">
      <dgm:prSet presAssocID="{6AEC29D8-0DFB-44EB-88FD-A701097D3E62}" presName="aSpace2" presStyleCnt="0"/>
      <dgm:spPr/>
    </dgm:pt>
    <dgm:pt modelId="{3C6D1848-0578-44C3-BCD3-DD7532F5903C}" type="pres">
      <dgm:prSet presAssocID="{B3591B22-7E18-4194-B1F1-AE2B0645147B}" presName="childNode" presStyleLbl="node1" presStyleIdx="6" presStyleCnt="15">
        <dgm:presLayoutVars>
          <dgm:bulletEnabled val="1"/>
        </dgm:presLayoutVars>
      </dgm:prSet>
      <dgm:spPr/>
    </dgm:pt>
    <dgm:pt modelId="{286AF008-9187-4318-9DB9-02F277F1E4C3}" type="pres">
      <dgm:prSet presAssocID="{B3591B22-7E18-4194-B1F1-AE2B0645147B}" presName="aSpace2" presStyleCnt="0"/>
      <dgm:spPr/>
    </dgm:pt>
    <dgm:pt modelId="{3CE1D5CD-0A41-41D7-93E3-47492CD8F9B0}" type="pres">
      <dgm:prSet presAssocID="{AD24CF8C-608B-4245-981C-BCA914DD7720}" presName="childNode" presStyleLbl="node1" presStyleIdx="7" presStyleCnt="15">
        <dgm:presLayoutVars>
          <dgm:bulletEnabled val="1"/>
        </dgm:presLayoutVars>
      </dgm:prSet>
      <dgm:spPr/>
    </dgm:pt>
    <dgm:pt modelId="{1C3ED89A-54D7-4509-A339-AB72EFBCD125}" type="pres">
      <dgm:prSet presAssocID="{AD24CF8C-608B-4245-981C-BCA914DD7720}" presName="aSpace2" presStyleCnt="0"/>
      <dgm:spPr/>
    </dgm:pt>
    <dgm:pt modelId="{0AFF39B7-4430-4631-9B82-F324C2172439}" type="pres">
      <dgm:prSet presAssocID="{EBE3B114-397B-419C-8A2C-50DA1C19BAD5}" presName="childNode" presStyleLbl="node1" presStyleIdx="8" presStyleCnt="15">
        <dgm:presLayoutVars>
          <dgm:bulletEnabled val="1"/>
        </dgm:presLayoutVars>
      </dgm:prSet>
      <dgm:spPr/>
    </dgm:pt>
    <dgm:pt modelId="{F4F560ED-863D-437A-BF70-1C2D319867FF}" type="pres">
      <dgm:prSet presAssocID="{560AD026-AE6C-46DD-B6E7-7C808C17FE1A}" presName="aSpace" presStyleCnt="0"/>
      <dgm:spPr/>
    </dgm:pt>
    <dgm:pt modelId="{3FF9BEFB-8113-498F-90FC-EF0A17189E4C}" type="pres">
      <dgm:prSet presAssocID="{0626663A-26E7-47C3-8590-56DF0FAA8759}" presName="compNode" presStyleCnt="0"/>
      <dgm:spPr/>
    </dgm:pt>
    <dgm:pt modelId="{BA0C62B7-67AB-46AA-9A4E-E24692FC4FE3}" type="pres">
      <dgm:prSet presAssocID="{0626663A-26E7-47C3-8590-56DF0FAA8759}" presName="aNode" presStyleLbl="bgShp" presStyleIdx="2" presStyleCnt="4"/>
      <dgm:spPr/>
    </dgm:pt>
    <dgm:pt modelId="{DA785AE3-8FA0-482D-89AA-36B20F40486F}" type="pres">
      <dgm:prSet presAssocID="{0626663A-26E7-47C3-8590-56DF0FAA8759}" presName="textNode" presStyleLbl="bgShp" presStyleIdx="2" presStyleCnt="4"/>
      <dgm:spPr/>
    </dgm:pt>
    <dgm:pt modelId="{FB29AF6D-F668-4B3B-B920-2A84B86CCB9E}" type="pres">
      <dgm:prSet presAssocID="{0626663A-26E7-47C3-8590-56DF0FAA8759}" presName="compChildNode" presStyleCnt="0"/>
      <dgm:spPr/>
    </dgm:pt>
    <dgm:pt modelId="{A2016B1D-A5DB-40F4-B1DA-70CA62689E5C}" type="pres">
      <dgm:prSet presAssocID="{0626663A-26E7-47C3-8590-56DF0FAA8759}" presName="theInnerList" presStyleCnt="0"/>
      <dgm:spPr/>
    </dgm:pt>
    <dgm:pt modelId="{266AE0C6-9C73-41EA-8A2F-387421ABD105}" type="pres">
      <dgm:prSet presAssocID="{B24E47D4-A9B0-4B84-BCAF-3E57A8EEA5BA}" presName="childNode" presStyleLbl="node1" presStyleIdx="9" presStyleCnt="15">
        <dgm:presLayoutVars>
          <dgm:bulletEnabled val="1"/>
        </dgm:presLayoutVars>
      </dgm:prSet>
      <dgm:spPr/>
    </dgm:pt>
    <dgm:pt modelId="{9FC7AEAB-B361-4D43-BED4-376AC75C569B}" type="pres">
      <dgm:prSet presAssocID="{B24E47D4-A9B0-4B84-BCAF-3E57A8EEA5BA}" presName="aSpace2" presStyleCnt="0"/>
      <dgm:spPr/>
    </dgm:pt>
    <dgm:pt modelId="{5D3E03C7-4B49-4AC5-ADB2-80BFF3BC2263}" type="pres">
      <dgm:prSet presAssocID="{01071AFD-0F78-4930-946C-6A9136E69D3A}" presName="childNode" presStyleLbl="node1" presStyleIdx="10" presStyleCnt="15">
        <dgm:presLayoutVars>
          <dgm:bulletEnabled val="1"/>
        </dgm:presLayoutVars>
      </dgm:prSet>
      <dgm:spPr/>
    </dgm:pt>
    <dgm:pt modelId="{71611E37-A720-4238-B803-841F33ADAC11}" type="pres">
      <dgm:prSet presAssocID="{01071AFD-0F78-4930-946C-6A9136E69D3A}" presName="aSpace2" presStyleCnt="0"/>
      <dgm:spPr/>
    </dgm:pt>
    <dgm:pt modelId="{75B55369-22A1-4278-8223-31CDAA5358D4}" type="pres">
      <dgm:prSet presAssocID="{1EF45F69-0862-45B8-B539-9BB962A1FE62}" presName="childNode" presStyleLbl="node1" presStyleIdx="11" presStyleCnt="15">
        <dgm:presLayoutVars>
          <dgm:bulletEnabled val="1"/>
        </dgm:presLayoutVars>
      </dgm:prSet>
      <dgm:spPr/>
    </dgm:pt>
    <dgm:pt modelId="{B6C38A7F-FB04-48A8-A688-BFFAA765CCD5}" type="pres">
      <dgm:prSet presAssocID="{0626663A-26E7-47C3-8590-56DF0FAA8759}" presName="aSpace" presStyleCnt="0"/>
      <dgm:spPr/>
    </dgm:pt>
    <dgm:pt modelId="{836B178E-94CD-4ABE-AFE6-F6CAFFED6039}" type="pres">
      <dgm:prSet presAssocID="{DF28C929-4251-4A68-A6AB-4965FD3A5520}" presName="compNode" presStyleCnt="0"/>
      <dgm:spPr/>
    </dgm:pt>
    <dgm:pt modelId="{13CCD3D1-F451-4ED5-876B-2D6195DC7AD7}" type="pres">
      <dgm:prSet presAssocID="{DF28C929-4251-4A68-A6AB-4965FD3A5520}" presName="aNode" presStyleLbl="bgShp" presStyleIdx="3" presStyleCnt="4"/>
      <dgm:spPr/>
    </dgm:pt>
    <dgm:pt modelId="{BC978CCA-FFAF-486B-B761-E364E37E4A64}" type="pres">
      <dgm:prSet presAssocID="{DF28C929-4251-4A68-A6AB-4965FD3A5520}" presName="textNode" presStyleLbl="bgShp" presStyleIdx="3" presStyleCnt="4"/>
      <dgm:spPr/>
    </dgm:pt>
    <dgm:pt modelId="{FF8F4BB2-C843-4AB2-A3FF-2183DCC1F872}" type="pres">
      <dgm:prSet presAssocID="{DF28C929-4251-4A68-A6AB-4965FD3A5520}" presName="compChildNode" presStyleCnt="0"/>
      <dgm:spPr/>
    </dgm:pt>
    <dgm:pt modelId="{60F4D8BC-E028-4526-92E9-A316E380B044}" type="pres">
      <dgm:prSet presAssocID="{DF28C929-4251-4A68-A6AB-4965FD3A5520}" presName="theInnerList" presStyleCnt="0"/>
      <dgm:spPr/>
    </dgm:pt>
    <dgm:pt modelId="{B0890473-9149-496C-9F80-56FCC4AAED21}" type="pres">
      <dgm:prSet presAssocID="{081CB9DE-1A49-4549-9E4F-BCE789E9E6E8}" presName="childNode" presStyleLbl="node1" presStyleIdx="12" presStyleCnt="15">
        <dgm:presLayoutVars>
          <dgm:bulletEnabled val="1"/>
        </dgm:presLayoutVars>
      </dgm:prSet>
      <dgm:spPr/>
    </dgm:pt>
    <dgm:pt modelId="{15A2C551-63C9-49BA-8002-B907636376E4}" type="pres">
      <dgm:prSet presAssocID="{081CB9DE-1A49-4549-9E4F-BCE789E9E6E8}" presName="aSpace2" presStyleCnt="0"/>
      <dgm:spPr/>
    </dgm:pt>
    <dgm:pt modelId="{156E4746-D4B9-4D59-A623-A866D6564B76}" type="pres">
      <dgm:prSet presAssocID="{68731657-0CED-4B71-8178-B951D25A6429}" presName="childNode" presStyleLbl="node1" presStyleIdx="13" presStyleCnt="15">
        <dgm:presLayoutVars>
          <dgm:bulletEnabled val="1"/>
        </dgm:presLayoutVars>
      </dgm:prSet>
      <dgm:spPr/>
    </dgm:pt>
    <dgm:pt modelId="{F77BF60D-8CB8-4E85-8D01-861406AE6405}" type="pres">
      <dgm:prSet presAssocID="{68731657-0CED-4B71-8178-B951D25A6429}" presName="aSpace2" presStyleCnt="0"/>
      <dgm:spPr/>
    </dgm:pt>
    <dgm:pt modelId="{1E362EE4-E654-45DA-A68A-932B97DEC8E8}" type="pres">
      <dgm:prSet presAssocID="{4B71E3DA-2ED5-4EA4-8B36-1ACC1DC37FF2}" presName="childNode" presStyleLbl="node1" presStyleIdx="14" presStyleCnt="15">
        <dgm:presLayoutVars>
          <dgm:bulletEnabled val="1"/>
        </dgm:presLayoutVars>
      </dgm:prSet>
      <dgm:spPr/>
    </dgm:pt>
  </dgm:ptLst>
  <dgm:cxnLst>
    <dgm:cxn modelId="{5DD94C0C-9827-469C-A99B-6C8CCBC00E86}" type="presOf" srcId="{560AD026-AE6C-46DD-B6E7-7C808C17FE1A}" destId="{3CD0072A-767D-493E-AF90-A8974082040B}" srcOrd="0" destOrd="0" presId="urn:microsoft.com/office/officeart/2005/8/layout/lProcess2"/>
    <dgm:cxn modelId="{F569FC0C-AEFE-4F1A-A581-FA32B475C1C5}" type="presOf" srcId="{AED38DAE-9A46-47A2-87CC-1C360F7CD6DD}" destId="{D690A44F-86F5-4B21-854A-96398A402026}" srcOrd="0" destOrd="0" presId="urn:microsoft.com/office/officeart/2005/8/layout/lProcess2"/>
    <dgm:cxn modelId="{C8607211-E3CA-45C2-AD48-FD981E907013}" type="presOf" srcId="{01071AFD-0F78-4930-946C-6A9136E69D3A}" destId="{5D3E03C7-4B49-4AC5-ADB2-80BFF3BC2263}" srcOrd="0" destOrd="0" presId="urn:microsoft.com/office/officeart/2005/8/layout/lProcess2"/>
    <dgm:cxn modelId="{E1C1D213-4B0B-47D3-8BD6-D373DEC1C9DE}" type="presOf" srcId="{D827DF53-96B3-44FD-A58D-1F4A24785AB6}" destId="{DEAD7D02-043B-4009-AF0B-3E05330831F0}" srcOrd="0" destOrd="0" presId="urn:microsoft.com/office/officeart/2005/8/layout/lProcess2"/>
    <dgm:cxn modelId="{7B7E1317-CA77-4397-99D1-24D55553352D}" srcId="{560AD026-AE6C-46DD-B6E7-7C808C17FE1A}" destId="{B3591B22-7E18-4194-B1F1-AE2B0645147B}" srcOrd="1" destOrd="0" parTransId="{4F72CB71-5165-4891-8EED-BF2741E8054F}" sibTransId="{CAB54D68-A080-4B72-A464-1FE382613339}"/>
    <dgm:cxn modelId="{41564320-6524-4942-84BA-028F666A9E52}" type="presOf" srcId="{4B71E3DA-2ED5-4EA4-8B36-1ACC1DC37FF2}" destId="{1E362EE4-E654-45DA-A68A-932B97DEC8E8}" srcOrd="0" destOrd="0" presId="urn:microsoft.com/office/officeart/2005/8/layout/lProcess2"/>
    <dgm:cxn modelId="{0D62D820-788E-4C07-8E7A-BD5600425454}" type="presOf" srcId="{68731657-0CED-4B71-8178-B951D25A6429}" destId="{156E4746-D4B9-4D59-A623-A866D6564B76}" srcOrd="0" destOrd="0" presId="urn:microsoft.com/office/officeart/2005/8/layout/lProcess2"/>
    <dgm:cxn modelId="{833A2724-BAD8-482F-AA5E-413DA829C750}" type="presOf" srcId="{EBE3B114-397B-419C-8A2C-50DA1C19BAD5}" destId="{0AFF39B7-4430-4631-9B82-F324C2172439}" srcOrd="0" destOrd="0" presId="urn:microsoft.com/office/officeart/2005/8/layout/lProcess2"/>
    <dgm:cxn modelId="{297D722C-3FBA-4014-B5B0-FE9F8C59932D}" type="presOf" srcId="{6AEC29D8-0DFB-44EB-88FD-A701097D3E62}" destId="{9350AE94-9C11-44C1-99EF-3B3A40BF1F86}" srcOrd="0" destOrd="0" presId="urn:microsoft.com/office/officeart/2005/8/layout/lProcess2"/>
    <dgm:cxn modelId="{EC345033-4236-459A-8ACD-D8F1283C4C44}" srcId="{46E202B3-002E-4E00-9005-BB2352073A54}" destId="{0626663A-26E7-47C3-8590-56DF0FAA8759}" srcOrd="2" destOrd="0" parTransId="{62B49084-2CBA-469E-B1B1-8DA41FB5C432}" sibTransId="{572AAF4D-AF53-48C5-8183-574253F2B5B3}"/>
    <dgm:cxn modelId="{66CA7F3F-56FE-4FF8-906B-E6004AECFFFB}" srcId="{E1B79D3A-6C85-496D-BC0B-141F38FD8023}" destId="{FF2943EC-D16D-4457-BDC0-B16392BC8327}" srcOrd="1" destOrd="0" parTransId="{81523A15-0F32-40B9-9B19-ADC00A0CFB43}" sibTransId="{7BFD1CCC-B232-4955-9FB3-547A37E037B1}"/>
    <dgm:cxn modelId="{C5A7FA60-13BA-456C-8219-E21239C0C8C6}" srcId="{E1B79D3A-6C85-496D-BC0B-141F38FD8023}" destId="{AED38DAE-9A46-47A2-87CC-1C360F7CD6DD}" srcOrd="0" destOrd="0" parTransId="{77FE07AA-A800-4487-AE87-50DCBF014B39}" sibTransId="{A5C1DF6A-1B4A-4BE2-A96B-21AC33E8B503}"/>
    <dgm:cxn modelId="{ADD2E142-8756-4E1C-A2C7-4F508B1DF491}" srcId="{0626663A-26E7-47C3-8590-56DF0FAA8759}" destId="{1EF45F69-0862-45B8-B539-9BB962A1FE62}" srcOrd="2" destOrd="0" parTransId="{89496208-520B-4D29-903D-A0BA32011D42}" sibTransId="{CD455D7B-41C8-452D-9678-04733A550D40}"/>
    <dgm:cxn modelId="{53568045-7738-4C36-8C1F-167043EABCA8}" srcId="{E1B79D3A-6C85-496D-BC0B-141F38FD8023}" destId="{D827DF53-96B3-44FD-A58D-1F4A24785AB6}" srcOrd="4" destOrd="0" parTransId="{53AD7E51-EF36-4850-95E9-92CF0702A63E}" sibTransId="{27C42B9D-5FC2-4A4D-9091-26545A8CA3EA}"/>
    <dgm:cxn modelId="{26E1EE45-50D0-49E6-BAEE-BD537F05C483}" type="presOf" srcId="{46E202B3-002E-4E00-9005-BB2352073A54}" destId="{987E79B2-1584-4072-9194-2CCDA707B794}" srcOrd="0" destOrd="0" presId="urn:microsoft.com/office/officeart/2005/8/layout/lProcess2"/>
    <dgm:cxn modelId="{EEDF1E48-D65E-4275-9B06-6B236E860D06}" type="presOf" srcId="{7BDF993E-7CBC-40AC-BD8D-FB3911F64A4E}" destId="{9989E61C-45B9-4F2F-9815-FF3C74A1ED92}" srcOrd="0" destOrd="0" presId="urn:microsoft.com/office/officeart/2005/8/layout/lProcess2"/>
    <dgm:cxn modelId="{1947116D-AC91-41FD-B419-675E943E620B}" type="presOf" srcId="{FF2943EC-D16D-4457-BDC0-B16392BC8327}" destId="{D1D70107-582C-4029-8C1C-A5E5D0FCEB18}" srcOrd="0" destOrd="0" presId="urn:microsoft.com/office/officeart/2005/8/layout/lProcess2"/>
    <dgm:cxn modelId="{5CDAF150-F305-40C4-B2A5-C9CC67794FC2}" srcId="{46E202B3-002E-4E00-9005-BB2352073A54}" destId="{560AD026-AE6C-46DD-B6E7-7C808C17FE1A}" srcOrd="1" destOrd="0" parTransId="{34297C87-7522-4556-ABD8-E165DFAB5A01}" sibTransId="{29C519F4-5E78-4AB3-AFD4-4A4F63B286B6}"/>
    <dgm:cxn modelId="{DF421751-4BAD-4FC8-9357-4CC2EF603BC6}" srcId="{0626663A-26E7-47C3-8590-56DF0FAA8759}" destId="{01071AFD-0F78-4930-946C-6A9136E69D3A}" srcOrd="1" destOrd="0" parTransId="{6AE32D00-DF34-4DD9-8108-6ABAD7B7E21C}" sibTransId="{18C8C821-36E5-4C5F-9352-3FB4FDBC1BBA}"/>
    <dgm:cxn modelId="{C25C1474-54FF-4F3E-A097-1F0325BF13C3}" srcId="{46E202B3-002E-4E00-9005-BB2352073A54}" destId="{E1B79D3A-6C85-496D-BC0B-141F38FD8023}" srcOrd="0" destOrd="0" parTransId="{AA4F3124-B96A-43BC-82E2-3E94050502C3}" sibTransId="{082F2644-A71B-4C75-9A0A-EF2DAFB95221}"/>
    <dgm:cxn modelId="{EFC4C656-7D59-4515-B37F-DC9E9BABAF6E}" type="presOf" srcId="{B3591B22-7E18-4194-B1F1-AE2B0645147B}" destId="{3C6D1848-0578-44C3-BCD3-DD7532F5903C}" srcOrd="0" destOrd="0" presId="urn:microsoft.com/office/officeart/2005/8/layout/lProcess2"/>
    <dgm:cxn modelId="{CEA19D7A-B7E3-493E-A2CB-C1A8DB2BDF4F}" type="presOf" srcId="{E1B79D3A-6C85-496D-BC0B-141F38FD8023}" destId="{D4DF287F-6E34-416A-9761-4E268A29B4AF}" srcOrd="0" destOrd="0" presId="urn:microsoft.com/office/officeart/2005/8/layout/lProcess2"/>
    <dgm:cxn modelId="{60C33186-0646-4024-9273-B16569FDA00E}" srcId="{560AD026-AE6C-46DD-B6E7-7C808C17FE1A}" destId="{6AEC29D8-0DFB-44EB-88FD-A701097D3E62}" srcOrd="0" destOrd="0" parTransId="{89F5501F-7588-4830-8753-D16ECB98D54F}" sibTransId="{4E26C128-4807-45DC-8122-C73767DBFC13}"/>
    <dgm:cxn modelId="{1CD7D58B-A8F7-4F86-8512-5CE3CABF285E}" type="presOf" srcId="{AD24CF8C-608B-4245-981C-BCA914DD7720}" destId="{3CE1D5CD-0A41-41D7-93E3-47492CD8F9B0}" srcOrd="0" destOrd="0" presId="urn:microsoft.com/office/officeart/2005/8/layout/lProcess2"/>
    <dgm:cxn modelId="{CF15388C-7613-4A77-B906-43D98DEB0491}" type="presOf" srcId="{DF28C929-4251-4A68-A6AB-4965FD3A5520}" destId="{13CCD3D1-F451-4ED5-876B-2D6195DC7AD7}" srcOrd="0" destOrd="0" presId="urn:microsoft.com/office/officeart/2005/8/layout/lProcess2"/>
    <dgm:cxn modelId="{B2EE2797-73FD-433C-90C9-CB6CFC5B3993}" srcId="{DF28C929-4251-4A68-A6AB-4965FD3A5520}" destId="{68731657-0CED-4B71-8178-B951D25A6429}" srcOrd="1" destOrd="0" parTransId="{FB48D666-BA80-4C6E-8EC8-E9088239BD8B}" sibTransId="{AD95D538-2FD1-47D6-989A-C1DB278989A8}"/>
    <dgm:cxn modelId="{42B2BCA1-95CF-4B00-A532-02EC77328071}" srcId="{DF28C929-4251-4A68-A6AB-4965FD3A5520}" destId="{4B71E3DA-2ED5-4EA4-8B36-1ACC1DC37FF2}" srcOrd="2" destOrd="0" parTransId="{0A91E3E9-9BFC-4271-96F6-DDC806C23863}" sibTransId="{2142A86B-1770-4642-BD7F-A81FD576F1F5}"/>
    <dgm:cxn modelId="{7D960EA2-31E0-4799-AF0C-32E1DEEEB741}" type="presOf" srcId="{B24E47D4-A9B0-4B84-BCAF-3E57A8EEA5BA}" destId="{266AE0C6-9C73-41EA-8A2F-387421ABD105}" srcOrd="0" destOrd="0" presId="urn:microsoft.com/office/officeart/2005/8/layout/lProcess2"/>
    <dgm:cxn modelId="{FA4A08A4-883B-419B-B867-FD57BFBBFBDA}" type="presOf" srcId="{E1B79D3A-6C85-496D-BC0B-141F38FD8023}" destId="{71DC4406-047A-4401-AF65-CE81E93C5073}" srcOrd="1" destOrd="0" presId="urn:microsoft.com/office/officeart/2005/8/layout/lProcess2"/>
    <dgm:cxn modelId="{825943BD-3AC6-4E78-BC71-1E070F5A126F}" srcId="{560AD026-AE6C-46DD-B6E7-7C808C17FE1A}" destId="{AD24CF8C-608B-4245-981C-BCA914DD7720}" srcOrd="2" destOrd="0" parTransId="{626D8738-FA5F-45A4-ACA2-9BDFC9CDD9EB}" sibTransId="{90CB8A08-56D3-4C7D-A814-0F08C7D25D2F}"/>
    <dgm:cxn modelId="{2FE4F3C1-0267-4DEC-BB4E-9AFE3DC69925}" srcId="{46E202B3-002E-4E00-9005-BB2352073A54}" destId="{DF28C929-4251-4A68-A6AB-4965FD3A5520}" srcOrd="3" destOrd="0" parTransId="{9C8A2D42-90BE-4FDD-A98D-A18EB6C2061B}" sibTransId="{77E0C74B-E74B-4860-82F6-B861920012E1}"/>
    <dgm:cxn modelId="{E1864DC4-C7E1-4D7A-8899-388D9884DE33}" type="presOf" srcId="{081CB9DE-1A49-4549-9E4F-BCE789E9E6E8}" destId="{B0890473-9149-496C-9F80-56FCC4AAED21}" srcOrd="0" destOrd="0" presId="urn:microsoft.com/office/officeart/2005/8/layout/lProcess2"/>
    <dgm:cxn modelId="{52A355C6-B69C-442F-B4E3-A6AEC3A63D3E}" srcId="{0626663A-26E7-47C3-8590-56DF0FAA8759}" destId="{B24E47D4-A9B0-4B84-BCAF-3E57A8EEA5BA}" srcOrd="0" destOrd="0" parTransId="{0772CA63-47CE-4E0E-B65F-6534C984968A}" sibTransId="{C9ACA105-2B74-4AC9-8CE1-5F6DD3D01195}"/>
    <dgm:cxn modelId="{028CB0CC-F80E-4C15-8199-8CE5780C6367}" srcId="{560AD026-AE6C-46DD-B6E7-7C808C17FE1A}" destId="{EBE3B114-397B-419C-8A2C-50DA1C19BAD5}" srcOrd="3" destOrd="0" parTransId="{934018AD-492E-4248-B91A-72DB0AFF74B3}" sibTransId="{2555E5FD-17B0-4130-B6C3-795D1ECE54C3}"/>
    <dgm:cxn modelId="{D1F7EAD0-CEFB-4214-8EEB-67A443E77FE1}" srcId="{E1B79D3A-6C85-496D-BC0B-141F38FD8023}" destId="{7BDF993E-7CBC-40AC-BD8D-FB3911F64A4E}" srcOrd="2" destOrd="0" parTransId="{DFE65AC0-3B59-4F9B-AA47-6D398F52C0AE}" sibTransId="{E0981333-EC6D-4ECE-A3E5-14E977D55931}"/>
    <dgm:cxn modelId="{E9108CD2-28F4-483D-A190-1A440C71788E}" type="presOf" srcId="{0626663A-26E7-47C3-8590-56DF0FAA8759}" destId="{BA0C62B7-67AB-46AA-9A4E-E24692FC4FE3}" srcOrd="0" destOrd="0" presId="urn:microsoft.com/office/officeart/2005/8/layout/lProcess2"/>
    <dgm:cxn modelId="{018FABD9-57DE-4B47-BCBE-604737FC3484}" type="presOf" srcId="{DF28C929-4251-4A68-A6AB-4965FD3A5520}" destId="{BC978CCA-FFAF-486B-B761-E364E37E4A64}" srcOrd="1" destOrd="0" presId="urn:microsoft.com/office/officeart/2005/8/layout/lProcess2"/>
    <dgm:cxn modelId="{EA4685DD-7BCE-4D5C-B145-1FAD52669EC8}" type="presOf" srcId="{0626663A-26E7-47C3-8590-56DF0FAA8759}" destId="{DA785AE3-8FA0-482D-89AA-36B20F40486F}" srcOrd="1" destOrd="0" presId="urn:microsoft.com/office/officeart/2005/8/layout/lProcess2"/>
    <dgm:cxn modelId="{F1E54DDF-B476-46C5-A4F4-927B7887F682}" type="presOf" srcId="{BFC42F26-742A-402A-B17D-2FEFAACD7848}" destId="{A595BBB3-8723-4B51-9A83-5418A2550B55}" srcOrd="0" destOrd="0" presId="urn:microsoft.com/office/officeart/2005/8/layout/lProcess2"/>
    <dgm:cxn modelId="{7CA5AADF-D0FB-49C1-A437-11BFB4EECA94}" srcId="{E1B79D3A-6C85-496D-BC0B-141F38FD8023}" destId="{BFC42F26-742A-402A-B17D-2FEFAACD7848}" srcOrd="3" destOrd="0" parTransId="{14B78A24-3081-4024-A7DE-20C9AC8C4089}" sibTransId="{1551DE61-FCC8-4190-BAC5-03BA9155379B}"/>
    <dgm:cxn modelId="{C633BBE1-3ACF-4164-A058-539748A5F95D}" srcId="{DF28C929-4251-4A68-A6AB-4965FD3A5520}" destId="{081CB9DE-1A49-4549-9E4F-BCE789E9E6E8}" srcOrd="0" destOrd="0" parTransId="{90AC2F96-14E3-44E0-8E0E-E235001C2BA8}" sibTransId="{128F4389-95C8-47AF-B4BC-3E92FCA3AA27}"/>
    <dgm:cxn modelId="{017273F0-5C41-4C18-AC8A-DE0F6CA3DBB7}" type="presOf" srcId="{560AD026-AE6C-46DD-B6E7-7C808C17FE1A}" destId="{3E42D1D5-69DC-4803-AC4D-69A77A42CCB4}" srcOrd="1" destOrd="0" presId="urn:microsoft.com/office/officeart/2005/8/layout/lProcess2"/>
    <dgm:cxn modelId="{3A4D01F4-BCAE-40D8-8C9C-9ABFE9293AF7}" type="presOf" srcId="{1EF45F69-0862-45B8-B539-9BB962A1FE62}" destId="{75B55369-22A1-4278-8223-31CDAA5358D4}" srcOrd="0" destOrd="0" presId="urn:microsoft.com/office/officeart/2005/8/layout/lProcess2"/>
    <dgm:cxn modelId="{C676595F-E961-45AA-8F6C-B3EEF0A3C68D}" type="presParOf" srcId="{987E79B2-1584-4072-9194-2CCDA707B794}" destId="{2F482935-417E-4D8A-9F27-2E501DBDB6B7}" srcOrd="0" destOrd="0" presId="urn:microsoft.com/office/officeart/2005/8/layout/lProcess2"/>
    <dgm:cxn modelId="{44BC41B8-A07F-4221-A300-FDE4B893B7A1}" type="presParOf" srcId="{2F482935-417E-4D8A-9F27-2E501DBDB6B7}" destId="{D4DF287F-6E34-416A-9761-4E268A29B4AF}" srcOrd="0" destOrd="0" presId="urn:microsoft.com/office/officeart/2005/8/layout/lProcess2"/>
    <dgm:cxn modelId="{997E4ED0-DA6E-4ED9-92F0-54B67ED5199F}" type="presParOf" srcId="{2F482935-417E-4D8A-9F27-2E501DBDB6B7}" destId="{71DC4406-047A-4401-AF65-CE81E93C5073}" srcOrd="1" destOrd="0" presId="urn:microsoft.com/office/officeart/2005/8/layout/lProcess2"/>
    <dgm:cxn modelId="{D5A372EA-B0CB-4958-9879-D4A5B6B4CE20}" type="presParOf" srcId="{2F482935-417E-4D8A-9F27-2E501DBDB6B7}" destId="{2FFB12D3-D9F7-4E9B-8E8F-F07D68AEF811}" srcOrd="2" destOrd="0" presId="urn:microsoft.com/office/officeart/2005/8/layout/lProcess2"/>
    <dgm:cxn modelId="{061DC5D4-D966-4324-8B52-B8D502722F93}" type="presParOf" srcId="{2FFB12D3-D9F7-4E9B-8E8F-F07D68AEF811}" destId="{745AD907-EA48-42FD-9832-36F27A21DEC7}" srcOrd="0" destOrd="0" presId="urn:microsoft.com/office/officeart/2005/8/layout/lProcess2"/>
    <dgm:cxn modelId="{CF02F598-082C-4B8C-ABBA-737813F3C2B3}" type="presParOf" srcId="{745AD907-EA48-42FD-9832-36F27A21DEC7}" destId="{D690A44F-86F5-4B21-854A-96398A402026}" srcOrd="0" destOrd="0" presId="urn:microsoft.com/office/officeart/2005/8/layout/lProcess2"/>
    <dgm:cxn modelId="{E29FEC2C-D370-46D7-AB17-14F15A2788C3}" type="presParOf" srcId="{745AD907-EA48-42FD-9832-36F27A21DEC7}" destId="{5EDE2729-176D-432C-9C9E-33DEAD37726E}" srcOrd="1" destOrd="0" presId="urn:microsoft.com/office/officeart/2005/8/layout/lProcess2"/>
    <dgm:cxn modelId="{E4F24CBC-22B4-417F-AA00-0344C3E68C65}" type="presParOf" srcId="{745AD907-EA48-42FD-9832-36F27A21DEC7}" destId="{D1D70107-582C-4029-8C1C-A5E5D0FCEB18}" srcOrd="2" destOrd="0" presId="urn:microsoft.com/office/officeart/2005/8/layout/lProcess2"/>
    <dgm:cxn modelId="{8C5D945E-CEA9-4D80-82FF-DE6F217322B1}" type="presParOf" srcId="{745AD907-EA48-42FD-9832-36F27A21DEC7}" destId="{25B9288D-D923-4877-888C-C3DFDDEDFD6B}" srcOrd="3" destOrd="0" presId="urn:microsoft.com/office/officeart/2005/8/layout/lProcess2"/>
    <dgm:cxn modelId="{9B0291D6-B4AC-4121-87B1-349D93D0930D}" type="presParOf" srcId="{745AD907-EA48-42FD-9832-36F27A21DEC7}" destId="{9989E61C-45B9-4F2F-9815-FF3C74A1ED92}" srcOrd="4" destOrd="0" presId="urn:microsoft.com/office/officeart/2005/8/layout/lProcess2"/>
    <dgm:cxn modelId="{D60FFFE9-A6F7-4BF0-A579-3FA90714DA81}" type="presParOf" srcId="{745AD907-EA48-42FD-9832-36F27A21DEC7}" destId="{D22B0248-B4FD-40E1-B70B-44BE6584A47A}" srcOrd="5" destOrd="0" presId="urn:microsoft.com/office/officeart/2005/8/layout/lProcess2"/>
    <dgm:cxn modelId="{630542EF-4D27-458F-85E1-881F7B6ED85A}" type="presParOf" srcId="{745AD907-EA48-42FD-9832-36F27A21DEC7}" destId="{A595BBB3-8723-4B51-9A83-5418A2550B55}" srcOrd="6" destOrd="0" presId="urn:microsoft.com/office/officeart/2005/8/layout/lProcess2"/>
    <dgm:cxn modelId="{73903592-8240-4C64-9D14-D653952A991E}" type="presParOf" srcId="{745AD907-EA48-42FD-9832-36F27A21DEC7}" destId="{02822F73-AF5D-4328-A0A5-D298F63EA540}" srcOrd="7" destOrd="0" presId="urn:microsoft.com/office/officeart/2005/8/layout/lProcess2"/>
    <dgm:cxn modelId="{392ECE85-0833-4CBA-9987-014B58303196}" type="presParOf" srcId="{745AD907-EA48-42FD-9832-36F27A21DEC7}" destId="{DEAD7D02-043B-4009-AF0B-3E05330831F0}" srcOrd="8" destOrd="0" presId="urn:microsoft.com/office/officeart/2005/8/layout/lProcess2"/>
    <dgm:cxn modelId="{58C8E6C8-A12A-4E67-BB82-F21EA17C283E}" type="presParOf" srcId="{987E79B2-1584-4072-9194-2CCDA707B794}" destId="{371226CC-53FC-4B6D-B387-A31D6CB13D57}" srcOrd="1" destOrd="0" presId="urn:microsoft.com/office/officeart/2005/8/layout/lProcess2"/>
    <dgm:cxn modelId="{6DF9146D-E24B-4131-AA57-2A51BEFC6BD4}" type="presParOf" srcId="{987E79B2-1584-4072-9194-2CCDA707B794}" destId="{FDBE6C79-984E-461B-AB53-786B10B8F2F4}" srcOrd="2" destOrd="0" presId="urn:microsoft.com/office/officeart/2005/8/layout/lProcess2"/>
    <dgm:cxn modelId="{B90C5646-2604-422B-9F40-C58541735CE6}" type="presParOf" srcId="{FDBE6C79-984E-461B-AB53-786B10B8F2F4}" destId="{3CD0072A-767D-493E-AF90-A8974082040B}" srcOrd="0" destOrd="0" presId="urn:microsoft.com/office/officeart/2005/8/layout/lProcess2"/>
    <dgm:cxn modelId="{11602F90-8403-422D-94CE-95A36CB07E67}" type="presParOf" srcId="{FDBE6C79-984E-461B-AB53-786B10B8F2F4}" destId="{3E42D1D5-69DC-4803-AC4D-69A77A42CCB4}" srcOrd="1" destOrd="0" presId="urn:microsoft.com/office/officeart/2005/8/layout/lProcess2"/>
    <dgm:cxn modelId="{14EE16B5-2E7B-43D3-9035-4B6CBEB4F3E5}" type="presParOf" srcId="{FDBE6C79-984E-461B-AB53-786B10B8F2F4}" destId="{23AC7181-CAAF-40CC-AED6-BBDF1E7904FB}" srcOrd="2" destOrd="0" presId="urn:microsoft.com/office/officeart/2005/8/layout/lProcess2"/>
    <dgm:cxn modelId="{F98CE972-5BED-42F5-966E-AB3C98204837}" type="presParOf" srcId="{23AC7181-CAAF-40CC-AED6-BBDF1E7904FB}" destId="{835A462A-5CC5-4824-8F54-2247E4D4AD86}" srcOrd="0" destOrd="0" presId="urn:microsoft.com/office/officeart/2005/8/layout/lProcess2"/>
    <dgm:cxn modelId="{2EEEC355-55F4-4E61-9A28-9DCA6BF40638}" type="presParOf" srcId="{835A462A-5CC5-4824-8F54-2247E4D4AD86}" destId="{9350AE94-9C11-44C1-99EF-3B3A40BF1F86}" srcOrd="0" destOrd="0" presId="urn:microsoft.com/office/officeart/2005/8/layout/lProcess2"/>
    <dgm:cxn modelId="{F1B2E0DB-5545-43D9-9DED-E6044D110FF0}" type="presParOf" srcId="{835A462A-5CC5-4824-8F54-2247E4D4AD86}" destId="{3F53C79D-DDA6-400B-9028-3876066C8E4E}" srcOrd="1" destOrd="0" presId="urn:microsoft.com/office/officeart/2005/8/layout/lProcess2"/>
    <dgm:cxn modelId="{C3902FE9-F4E2-47A4-9305-E0D9C2073424}" type="presParOf" srcId="{835A462A-5CC5-4824-8F54-2247E4D4AD86}" destId="{3C6D1848-0578-44C3-BCD3-DD7532F5903C}" srcOrd="2" destOrd="0" presId="urn:microsoft.com/office/officeart/2005/8/layout/lProcess2"/>
    <dgm:cxn modelId="{84CAFB01-9EB9-4CBA-8F8F-6BE671133830}" type="presParOf" srcId="{835A462A-5CC5-4824-8F54-2247E4D4AD86}" destId="{286AF008-9187-4318-9DB9-02F277F1E4C3}" srcOrd="3" destOrd="0" presId="urn:microsoft.com/office/officeart/2005/8/layout/lProcess2"/>
    <dgm:cxn modelId="{CE9CBBCE-C683-4488-A8C7-5A96A9A0D0BC}" type="presParOf" srcId="{835A462A-5CC5-4824-8F54-2247E4D4AD86}" destId="{3CE1D5CD-0A41-41D7-93E3-47492CD8F9B0}" srcOrd="4" destOrd="0" presId="urn:microsoft.com/office/officeart/2005/8/layout/lProcess2"/>
    <dgm:cxn modelId="{4FFA1171-70FC-45CC-AD27-FBC33DF865D0}" type="presParOf" srcId="{835A462A-5CC5-4824-8F54-2247E4D4AD86}" destId="{1C3ED89A-54D7-4509-A339-AB72EFBCD125}" srcOrd="5" destOrd="0" presId="urn:microsoft.com/office/officeart/2005/8/layout/lProcess2"/>
    <dgm:cxn modelId="{14A1151D-B5B2-4634-9EC2-02320A13EF8C}" type="presParOf" srcId="{835A462A-5CC5-4824-8F54-2247E4D4AD86}" destId="{0AFF39B7-4430-4631-9B82-F324C2172439}" srcOrd="6" destOrd="0" presId="urn:microsoft.com/office/officeart/2005/8/layout/lProcess2"/>
    <dgm:cxn modelId="{8DC1A004-207C-49CC-8BF8-F0F2743E232E}" type="presParOf" srcId="{987E79B2-1584-4072-9194-2CCDA707B794}" destId="{F4F560ED-863D-437A-BF70-1C2D319867FF}" srcOrd="3" destOrd="0" presId="urn:microsoft.com/office/officeart/2005/8/layout/lProcess2"/>
    <dgm:cxn modelId="{3EBDC84D-A14C-4EB5-AFDB-E064E2F1753C}" type="presParOf" srcId="{987E79B2-1584-4072-9194-2CCDA707B794}" destId="{3FF9BEFB-8113-498F-90FC-EF0A17189E4C}" srcOrd="4" destOrd="0" presId="urn:microsoft.com/office/officeart/2005/8/layout/lProcess2"/>
    <dgm:cxn modelId="{4E0B849B-4253-4707-8147-CAE28E3CAD38}" type="presParOf" srcId="{3FF9BEFB-8113-498F-90FC-EF0A17189E4C}" destId="{BA0C62B7-67AB-46AA-9A4E-E24692FC4FE3}" srcOrd="0" destOrd="0" presId="urn:microsoft.com/office/officeart/2005/8/layout/lProcess2"/>
    <dgm:cxn modelId="{61B29E68-026E-4AD3-A684-A269B5EBC076}" type="presParOf" srcId="{3FF9BEFB-8113-498F-90FC-EF0A17189E4C}" destId="{DA785AE3-8FA0-482D-89AA-36B20F40486F}" srcOrd="1" destOrd="0" presId="urn:microsoft.com/office/officeart/2005/8/layout/lProcess2"/>
    <dgm:cxn modelId="{95DF7657-DD74-4361-918E-6040FA31EAF5}" type="presParOf" srcId="{3FF9BEFB-8113-498F-90FC-EF0A17189E4C}" destId="{FB29AF6D-F668-4B3B-B920-2A84B86CCB9E}" srcOrd="2" destOrd="0" presId="urn:microsoft.com/office/officeart/2005/8/layout/lProcess2"/>
    <dgm:cxn modelId="{72D31C55-773E-4559-AA35-45B3EB28B312}" type="presParOf" srcId="{FB29AF6D-F668-4B3B-B920-2A84B86CCB9E}" destId="{A2016B1D-A5DB-40F4-B1DA-70CA62689E5C}" srcOrd="0" destOrd="0" presId="urn:microsoft.com/office/officeart/2005/8/layout/lProcess2"/>
    <dgm:cxn modelId="{0502CBA0-E96A-4448-AE2E-3745D64C3E95}" type="presParOf" srcId="{A2016B1D-A5DB-40F4-B1DA-70CA62689E5C}" destId="{266AE0C6-9C73-41EA-8A2F-387421ABD105}" srcOrd="0" destOrd="0" presId="urn:microsoft.com/office/officeart/2005/8/layout/lProcess2"/>
    <dgm:cxn modelId="{59499BF9-D62A-4545-AB32-580D4FED8E0C}" type="presParOf" srcId="{A2016B1D-A5DB-40F4-B1DA-70CA62689E5C}" destId="{9FC7AEAB-B361-4D43-BED4-376AC75C569B}" srcOrd="1" destOrd="0" presId="urn:microsoft.com/office/officeart/2005/8/layout/lProcess2"/>
    <dgm:cxn modelId="{BE847B72-165D-459B-8048-51087EAAB96F}" type="presParOf" srcId="{A2016B1D-A5DB-40F4-B1DA-70CA62689E5C}" destId="{5D3E03C7-4B49-4AC5-ADB2-80BFF3BC2263}" srcOrd="2" destOrd="0" presId="urn:microsoft.com/office/officeart/2005/8/layout/lProcess2"/>
    <dgm:cxn modelId="{F701AE9C-2CE8-4B73-AD2A-BF4C6FA62CF8}" type="presParOf" srcId="{A2016B1D-A5DB-40F4-B1DA-70CA62689E5C}" destId="{71611E37-A720-4238-B803-841F33ADAC11}" srcOrd="3" destOrd="0" presId="urn:microsoft.com/office/officeart/2005/8/layout/lProcess2"/>
    <dgm:cxn modelId="{AA2D4E70-3D80-449B-BD7B-B7BF7414FBE7}" type="presParOf" srcId="{A2016B1D-A5DB-40F4-B1DA-70CA62689E5C}" destId="{75B55369-22A1-4278-8223-31CDAA5358D4}" srcOrd="4" destOrd="0" presId="urn:microsoft.com/office/officeart/2005/8/layout/lProcess2"/>
    <dgm:cxn modelId="{826680DE-4F60-45B0-8274-EB4344DA8BDC}" type="presParOf" srcId="{987E79B2-1584-4072-9194-2CCDA707B794}" destId="{B6C38A7F-FB04-48A8-A688-BFFAA765CCD5}" srcOrd="5" destOrd="0" presId="urn:microsoft.com/office/officeart/2005/8/layout/lProcess2"/>
    <dgm:cxn modelId="{BE34571F-E873-49D5-94D4-67EC05656CF0}" type="presParOf" srcId="{987E79B2-1584-4072-9194-2CCDA707B794}" destId="{836B178E-94CD-4ABE-AFE6-F6CAFFED6039}" srcOrd="6" destOrd="0" presId="urn:microsoft.com/office/officeart/2005/8/layout/lProcess2"/>
    <dgm:cxn modelId="{859C4CCF-4235-4F04-B9E7-E7832C640F26}" type="presParOf" srcId="{836B178E-94CD-4ABE-AFE6-F6CAFFED6039}" destId="{13CCD3D1-F451-4ED5-876B-2D6195DC7AD7}" srcOrd="0" destOrd="0" presId="urn:microsoft.com/office/officeart/2005/8/layout/lProcess2"/>
    <dgm:cxn modelId="{142BBAC9-641C-45DC-9636-61568A92E4E9}" type="presParOf" srcId="{836B178E-94CD-4ABE-AFE6-F6CAFFED6039}" destId="{BC978CCA-FFAF-486B-B761-E364E37E4A64}" srcOrd="1" destOrd="0" presId="urn:microsoft.com/office/officeart/2005/8/layout/lProcess2"/>
    <dgm:cxn modelId="{A3F56316-2103-4E4A-8699-F9849593CED9}" type="presParOf" srcId="{836B178E-94CD-4ABE-AFE6-F6CAFFED6039}" destId="{FF8F4BB2-C843-4AB2-A3FF-2183DCC1F872}" srcOrd="2" destOrd="0" presId="urn:microsoft.com/office/officeart/2005/8/layout/lProcess2"/>
    <dgm:cxn modelId="{2F6181C5-80D3-435C-BCD0-26A2C0406616}" type="presParOf" srcId="{FF8F4BB2-C843-4AB2-A3FF-2183DCC1F872}" destId="{60F4D8BC-E028-4526-92E9-A316E380B044}" srcOrd="0" destOrd="0" presId="urn:microsoft.com/office/officeart/2005/8/layout/lProcess2"/>
    <dgm:cxn modelId="{AD71B788-617D-48D5-A679-715FAC86E4B8}" type="presParOf" srcId="{60F4D8BC-E028-4526-92E9-A316E380B044}" destId="{B0890473-9149-496C-9F80-56FCC4AAED21}" srcOrd="0" destOrd="0" presId="urn:microsoft.com/office/officeart/2005/8/layout/lProcess2"/>
    <dgm:cxn modelId="{9771F05B-1466-44BC-B4E3-39AF06213C90}" type="presParOf" srcId="{60F4D8BC-E028-4526-92E9-A316E380B044}" destId="{15A2C551-63C9-49BA-8002-B907636376E4}" srcOrd="1" destOrd="0" presId="urn:microsoft.com/office/officeart/2005/8/layout/lProcess2"/>
    <dgm:cxn modelId="{ABC7DEB3-B456-4EFD-AEFE-7BC932CEF598}" type="presParOf" srcId="{60F4D8BC-E028-4526-92E9-A316E380B044}" destId="{156E4746-D4B9-4D59-A623-A866D6564B76}" srcOrd="2" destOrd="0" presId="urn:microsoft.com/office/officeart/2005/8/layout/lProcess2"/>
    <dgm:cxn modelId="{E0A4A292-837A-4465-AB28-A280FCCFE972}" type="presParOf" srcId="{60F4D8BC-E028-4526-92E9-A316E380B044}" destId="{F77BF60D-8CB8-4E85-8D01-861406AE6405}" srcOrd="3" destOrd="0" presId="urn:microsoft.com/office/officeart/2005/8/layout/lProcess2"/>
    <dgm:cxn modelId="{13D5237D-ACF5-4514-BCC6-20A7464172C9}" type="presParOf" srcId="{60F4D8BC-E028-4526-92E9-A316E380B044}" destId="{1E362EE4-E654-45DA-A68A-932B97DEC8E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3F07D-E389-4FFA-BB25-32F16FD1F130}">
      <dsp:nvSpPr>
        <dsp:cNvPr id="0" name=""/>
        <dsp:cNvSpPr/>
      </dsp:nvSpPr>
      <dsp:spPr>
        <a:xfrm>
          <a:off x="2039659" y="1411602"/>
          <a:ext cx="1916547" cy="1916864"/>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0F1E47-8E98-40DD-A847-648FEFAF73CA}">
      <dsp:nvSpPr>
        <dsp:cNvPr id="0" name=""/>
        <dsp:cNvSpPr/>
      </dsp:nvSpPr>
      <dsp:spPr>
        <a:xfrm>
          <a:off x="3262119" y="0"/>
          <a:ext cx="569200" cy="568835"/>
        </a:xfrm>
        <a:prstGeom prst="donut">
          <a:avLst>
            <a:gd name="adj" fmla="val 746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0D5576-521C-4B87-9E76-627891D1217C}">
      <dsp:nvSpPr>
        <dsp:cNvPr id="0" name=""/>
        <dsp:cNvSpPr/>
      </dsp:nvSpPr>
      <dsp:spPr>
        <a:xfrm>
          <a:off x="2113311" y="1485161"/>
          <a:ext cx="1770044" cy="176974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BFAC04-7990-4ABD-98DA-66F17FCA2C9A}">
      <dsp:nvSpPr>
        <dsp:cNvPr id="0" name=""/>
        <dsp:cNvSpPr/>
      </dsp:nvSpPr>
      <dsp:spPr>
        <a:xfrm>
          <a:off x="4095504" y="1773740"/>
          <a:ext cx="1003105" cy="1002867"/>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37311-2F09-4A51-AA70-2F90611B1FCD}">
      <dsp:nvSpPr>
        <dsp:cNvPr id="0" name=""/>
        <dsp:cNvSpPr/>
      </dsp:nvSpPr>
      <dsp:spPr>
        <a:xfrm>
          <a:off x="4154746" y="1832986"/>
          <a:ext cx="884621" cy="88470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041A38-7C1D-402B-A2C2-F10EF3E6FD5F}">
      <dsp:nvSpPr>
        <dsp:cNvPr id="0" name=""/>
        <dsp:cNvSpPr/>
      </dsp:nvSpPr>
      <dsp:spPr>
        <a:xfrm>
          <a:off x="3703229" y="358143"/>
          <a:ext cx="1285703" cy="1286119"/>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870EC1-F85B-4137-8CE5-C815B8F48B10}">
      <dsp:nvSpPr>
        <dsp:cNvPr id="0" name=""/>
        <dsp:cNvSpPr/>
      </dsp:nvSpPr>
      <dsp:spPr>
        <a:xfrm>
          <a:off x="4778385" y="42271"/>
          <a:ext cx="421096" cy="421383"/>
        </a:xfrm>
        <a:prstGeom prst="donut">
          <a:avLst>
            <a:gd name="adj" fmla="val 746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5CBDC4-0860-4F35-8C1E-C9FFE5E5BE62}">
      <dsp:nvSpPr>
        <dsp:cNvPr id="0" name=""/>
        <dsp:cNvSpPr/>
      </dsp:nvSpPr>
      <dsp:spPr>
        <a:xfrm>
          <a:off x="5200281" y="2780934"/>
          <a:ext cx="316222" cy="315871"/>
        </a:xfrm>
        <a:prstGeom prst="donut">
          <a:avLst>
            <a:gd name="adj" fmla="val 746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00933-A113-4001-B6D1-56B0432C8E8E}">
      <dsp:nvSpPr>
        <dsp:cNvPr id="0" name=""/>
        <dsp:cNvSpPr/>
      </dsp:nvSpPr>
      <dsp:spPr>
        <a:xfrm>
          <a:off x="3771277" y="426043"/>
          <a:ext cx="1150408" cy="115031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B0B8D7-CA62-4CFF-8F74-DBD65BF9C820}">
      <dsp:nvSpPr>
        <dsp:cNvPr id="0" name=""/>
        <dsp:cNvSpPr/>
      </dsp:nvSpPr>
      <dsp:spPr>
        <a:xfrm>
          <a:off x="143926" y="426043"/>
          <a:ext cx="2844399" cy="923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 numCol="1" spcCol="1270" anchor="b" anchorCtr="0">
          <a:noAutofit/>
        </a:bodyPr>
        <a:lstStyle/>
        <a:p>
          <a:pPr marL="0" lvl="0" indent="0" algn="r" defTabSz="711200">
            <a:lnSpc>
              <a:spcPct val="90000"/>
            </a:lnSpc>
            <a:spcBef>
              <a:spcPct val="0"/>
            </a:spcBef>
            <a:spcAft>
              <a:spcPct val="35000"/>
            </a:spcAft>
            <a:buNone/>
          </a:pPr>
          <a:r>
            <a:rPr lang="en-US" sz="1600" b="0" i="0" kern="1200" dirty="0"/>
            <a:t>Describe the steps involved in developing and implementing strategic plans</a:t>
          </a:r>
          <a:endParaRPr lang="en-US" sz="1600" kern="1200" dirty="0"/>
        </a:p>
      </dsp:txBody>
      <dsp:txXfrm>
        <a:off x="143926" y="426043"/>
        <a:ext cx="2844399" cy="923649"/>
      </dsp:txXfrm>
    </dsp:sp>
    <dsp:sp modelId="{43A33C2C-6F1D-4013-AB9F-F33462048AD7}">
      <dsp:nvSpPr>
        <dsp:cNvPr id="0" name=""/>
        <dsp:cNvSpPr/>
      </dsp:nvSpPr>
      <dsp:spPr>
        <a:xfrm>
          <a:off x="5305155" y="1832986"/>
          <a:ext cx="2844399" cy="884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b="0" i="0" kern="1200" dirty="0"/>
            <a:t>Identify and overcome implementation challenges</a:t>
          </a:r>
          <a:endParaRPr lang="en-US" sz="1600" kern="1200" dirty="0"/>
        </a:p>
      </dsp:txBody>
      <dsp:txXfrm>
        <a:off x="5305155" y="1832986"/>
        <a:ext cx="2844399" cy="884706"/>
      </dsp:txXfrm>
    </dsp:sp>
    <dsp:sp modelId="{76CEE39F-1C1D-42F2-A486-974C1D454614}">
      <dsp:nvSpPr>
        <dsp:cNvPr id="0" name=""/>
        <dsp:cNvSpPr/>
      </dsp:nvSpPr>
      <dsp:spPr>
        <a:xfrm>
          <a:off x="5200281" y="426043"/>
          <a:ext cx="2844399" cy="115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b="0" i="0" kern="1200" dirty="0"/>
            <a:t>Break down strategic goals into specific, measurable, and actionable steps, enabling them to drive progress and achieve desired outcomes </a:t>
          </a:r>
          <a:endParaRPr lang="en-US" sz="1600" kern="1200" dirty="0"/>
        </a:p>
      </dsp:txBody>
      <dsp:txXfrm>
        <a:off x="5200281" y="426043"/>
        <a:ext cx="2844399" cy="1150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E0880-39D2-46FE-9EBC-F4FB3D20CF68}">
      <dsp:nvSpPr>
        <dsp:cNvPr id="0" name=""/>
        <dsp:cNvSpPr/>
      </dsp:nvSpPr>
      <dsp:spPr>
        <a:xfrm>
          <a:off x="1173223" y="151579"/>
          <a:ext cx="2911655" cy="909892"/>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630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Recruiting &amp; engaging volunteers</a:t>
          </a:r>
        </a:p>
      </dsp:txBody>
      <dsp:txXfrm>
        <a:off x="1173223" y="151579"/>
        <a:ext cx="2911655" cy="909892"/>
      </dsp:txXfrm>
    </dsp:sp>
    <dsp:sp modelId="{2492323E-20D8-4AEA-A53E-5B1A6990BDF7}">
      <dsp:nvSpPr>
        <dsp:cNvPr id="0" name=""/>
        <dsp:cNvSpPr/>
      </dsp:nvSpPr>
      <dsp:spPr>
        <a:xfrm>
          <a:off x="1051904" y="20150"/>
          <a:ext cx="636924" cy="955386"/>
        </a:xfrm>
        <a:prstGeom prst="rect">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t="16667" b="16667"/>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ED1ADC-6FB9-4CB3-ACF6-A8ABB449CF68}">
      <dsp:nvSpPr>
        <dsp:cNvPr id="0" name=""/>
        <dsp:cNvSpPr/>
      </dsp:nvSpPr>
      <dsp:spPr>
        <a:xfrm>
          <a:off x="4329539" y="151579"/>
          <a:ext cx="2911655" cy="909892"/>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630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Staff vs. volunteers</a:t>
          </a:r>
        </a:p>
      </dsp:txBody>
      <dsp:txXfrm>
        <a:off x="4329539" y="151579"/>
        <a:ext cx="2911655" cy="909892"/>
      </dsp:txXfrm>
    </dsp:sp>
    <dsp:sp modelId="{EFECBDB4-4325-4F14-95D9-FC7A5351BF42}">
      <dsp:nvSpPr>
        <dsp:cNvPr id="0" name=""/>
        <dsp:cNvSpPr/>
      </dsp:nvSpPr>
      <dsp:spPr>
        <a:xfrm>
          <a:off x="4208220" y="20150"/>
          <a:ext cx="636924" cy="955386"/>
        </a:xfrm>
        <a:prstGeom prst="rect">
          <a:avLst/>
        </a:prstGeom>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t="16667" b="16667"/>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EFA014-5E25-45B3-B055-82BAC584AF19}">
      <dsp:nvSpPr>
        <dsp:cNvPr id="0" name=""/>
        <dsp:cNvSpPr/>
      </dsp:nvSpPr>
      <dsp:spPr>
        <a:xfrm>
          <a:off x="1173223" y="1297033"/>
          <a:ext cx="2911655" cy="909892"/>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630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Micromanagers</a:t>
          </a:r>
        </a:p>
      </dsp:txBody>
      <dsp:txXfrm>
        <a:off x="1173223" y="1297033"/>
        <a:ext cx="2911655" cy="909892"/>
      </dsp:txXfrm>
    </dsp:sp>
    <dsp:sp modelId="{8AAA8200-3574-4FD9-BE53-71E3A199B26B}">
      <dsp:nvSpPr>
        <dsp:cNvPr id="0" name=""/>
        <dsp:cNvSpPr/>
      </dsp:nvSpPr>
      <dsp:spPr>
        <a:xfrm>
          <a:off x="1051904" y="1165604"/>
          <a:ext cx="636924" cy="955386"/>
        </a:xfrm>
        <a:prstGeom prst="rect">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t="16667" b="16667"/>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B7C3A1-6750-4C06-9A62-ACE93804D708}">
      <dsp:nvSpPr>
        <dsp:cNvPr id="0" name=""/>
        <dsp:cNvSpPr/>
      </dsp:nvSpPr>
      <dsp:spPr>
        <a:xfrm>
          <a:off x="4329539" y="1297033"/>
          <a:ext cx="2911655" cy="909892"/>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630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Financial constraints</a:t>
          </a:r>
        </a:p>
      </dsp:txBody>
      <dsp:txXfrm>
        <a:off x="4329539" y="1297033"/>
        <a:ext cx="2911655" cy="909892"/>
      </dsp:txXfrm>
    </dsp:sp>
    <dsp:sp modelId="{978553BF-12A2-4013-A218-7CE08E59E4A2}">
      <dsp:nvSpPr>
        <dsp:cNvPr id="0" name=""/>
        <dsp:cNvSpPr/>
      </dsp:nvSpPr>
      <dsp:spPr>
        <a:xfrm>
          <a:off x="4208220" y="1165604"/>
          <a:ext cx="636924" cy="955386"/>
        </a:xfrm>
        <a:prstGeom prst="rect">
          <a:avLst/>
        </a:prstGeom>
        <a:blipFill dpi="0" rotWithShape="1">
          <a:blip xmlns:r="http://schemas.openxmlformats.org/officeDocument/2006/relationships" r:embed="rId7">
            <a:extLst>
              <a:ext uri="{96DAC541-7B7A-43D3-8B79-37D633B846F1}">
                <asvg:svgBlip xmlns:asvg="http://schemas.microsoft.com/office/drawing/2016/SVG/main" r:embed="rId8"/>
              </a:ext>
            </a:extLst>
          </a:blip>
          <a:srcRect/>
          <a:stretch>
            <a:fillRect t="16667" b="16667"/>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EFF34C-8399-4E48-99CC-7170C2FA2DB1}">
      <dsp:nvSpPr>
        <dsp:cNvPr id="0" name=""/>
        <dsp:cNvSpPr/>
      </dsp:nvSpPr>
      <dsp:spPr>
        <a:xfrm>
          <a:off x="2751381" y="2442486"/>
          <a:ext cx="2911655" cy="909892"/>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630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Serving/satisfying members</a:t>
          </a:r>
        </a:p>
      </dsp:txBody>
      <dsp:txXfrm>
        <a:off x="2751381" y="2442486"/>
        <a:ext cx="2911655" cy="909892"/>
      </dsp:txXfrm>
    </dsp:sp>
    <dsp:sp modelId="{CE0E1012-D3A9-4DE2-8FF4-5C54BE6B6307}">
      <dsp:nvSpPr>
        <dsp:cNvPr id="0" name=""/>
        <dsp:cNvSpPr/>
      </dsp:nvSpPr>
      <dsp:spPr>
        <a:xfrm>
          <a:off x="2630062" y="2311057"/>
          <a:ext cx="636924" cy="955386"/>
        </a:xfrm>
        <a:prstGeom prst="rect">
          <a:avLst/>
        </a:prstGeom>
        <a:blipFill dpi="0" rotWithShape="1">
          <a:blip xmlns:r="http://schemas.openxmlformats.org/officeDocument/2006/relationships" r:embed="rId9">
            <a:extLst>
              <a:ext uri="{96DAC541-7B7A-43D3-8B79-37D633B846F1}">
                <asvg:svgBlip xmlns:asvg="http://schemas.microsoft.com/office/drawing/2016/SVG/main" r:embed="rId10"/>
              </a:ext>
            </a:extLst>
          </a:blip>
          <a:srcRect/>
          <a:stretch>
            <a:fillRect t="16667" b="16667"/>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D2091-1768-4D8C-BBC1-3555234A0841}">
      <dsp:nvSpPr>
        <dsp:cNvPr id="0" name=""/>
        <dsp:cNvSpPr/>
      </dsp:nvSpPr>
      <dsp:spPr>
        <a:xfrm>
          <a:off x="0" y="146793"/>
          <a:ext cx="5400399" cy="1020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31" tIns="187452" rIns="41913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Avoid practice offices especially during business hours</a:t>
          </a:r>
        </a:p>
        <a:p>
          <a:pPr marL="171450" lvl="1" indent="-171450" algn="l" defTabSz="711200">
            <a:lnSpc>
              <a:spcPct val="90000"/>
            </a:lnSpc>
            <a:spcBef>
              <a:spcPct val="0"/>
            </a:spcBef>
            <a:spcAft>
              <a:spcPct val="15000"/>
            </a:spcAft>
            <a:buChar char="•"/>
          </a:pPr>
          <a:r>
            <a:rPr lang="en-US" sz="1600" kern="1200" dirty="0"/>
            <a:t>Formal, casual, getaway</a:t>
          </a:r>
        </a:p>
      </dsp:txBody>
      <dsp:txXfrm>
        <a:off x="0" y="146793"/>
        <a:ext cx="5400399" cy="1020600"/>
      </dsp:txXfrm>
    </dsp:sp>
    <dsp:sp modelId="{7BA623FE-C781-46E1-95E4-67EA75241A1B}">
      <dsp:nvSpPr>
        <dsp:cNvPr id="0" name=""/>
        <dsp:cNvSpPr/>
      </dsp:nvSpPr>
      <dsp:spPr>
        <a:xfrm>
          <a:off x="270019" y="13953"/>
          <a:ext cx="3780279"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86" tIns="0" rIns="142886" bIns="0" numCol="1" spcCol="1270" anchor="ctr" anchorCtr="0">
          <a:noAutofit/>
        </a:bodyPr>
        <a:lstStyle/>
        <a:p>
          <a:pPr marL="0" lvl="0" indent="0" algn="l" defTabSz="711200">
            <a:lnSpc>
              <a:spcPct val="90000"/>
            </a:lnSpc>
            <a:spcBef>
              <a:spcPct val="0"/>
            </a:spcBef>
            <a:spcAft>
              <a:spcPct val="35000"/>
            </a:spcAft>
            <a:buNone/>
          </a:pPr>
          <a:r>
            <a:rPr lang="en-US" sz="1600" b="0" kern="1200" dirty="0"/>
            <a:t>Consider venue</a:t>
          </a:r>
          <a:endParaRPr lang="en-US" sz="1600" kern="1200" dirty="0"/>
        </a:p>
      </dsp:txBody>
      <dsp:txXfrm>
        <a:off x="282988" y="26922"/>
        <a:ext cx="3754341" cy="239742"/>
      </dsp:txXfrm>
    </dsp:sp>
    <dsp:sp modelId="{F1325362-34E8-43D2-AAB2-CB4C28B64C60}">
      <dsp:nvSpPr>
        <dsp:cNvPr id="0" name=""/>
        <dsp:cNvSpPr/>
      </dsp:nvSpPr>
      <dsp:spPr>
        <a:xfrm>
          <a:off x="0" y="1348834"/>
          <a:ext cx="5400399"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31" tIns="187452" rIns="41913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Encourage conversation</a:t>
          </a:r>
        </a:p>
        <a:p>
          <a:pPr marL="171450" lvl="1" indent="-171450" algn="l" defTabSz="711200">
            <a:lnSpc>
              <a:spcPct val="90000"/>
            </a:lnSpc>
            <a:spcBef>
              <a:spcPct val="0"/>
            </a:spcBef>
            <a:spcAft>
              <a:spcPct val="15000"/>
            </a:spcAft>
            <a:buChar char="•"/>
          </a:pPr>
          <a:r>
            <a:rPr lang="en-US" sz="1600" kern="1200" dirty="0"/>
            <a:t>Facilitate eye to eye contact</a:t>
          </a:r>
        </a:p>
      </dsp:txBody>
      <dsp:txXfrm>
        <a:off x="0" y="1348834"/>
        <a:ext cx="5400399" cy="793800"/>
      </dsp:txXfrm>
    </dsp:sp>
    <dsp:sp modelId="{BB0E158E-4A81-4A3F-8BD6-A1213CA541DB}">
      <dsp:nvSpPr>
        <dsp:cNvPr id="0" name=""/>
        <dsp:cNvSpPr/>
      </dsp:nvSpPr>
      <dsp:spPr>
        <a:xfrm>
          <a:off x="270019" y="1215993"/>
          <a:ext cx="3780279"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86" tIns="0" rIns="142886" bIns="0" numCol="1" spcCol="1270" anchor="ctr" anchorCtr="0">
          <a:noAutofit/>
        </a:bodyPr>
        <a:lstStyle/>
        <a:p>
          <a:pPr marL="0" lvl="0" indent="0" algn="l" defTabSz="711200">
            <a:lnSpc>
              <a:spcPct val="90000"/>
            </a:lnSpc>
            <a:spcBef>
              <a:spcPct val="0"/>
            </a:spcBef>
            <a:spcAft>
              <a:spcPct val="35000"/>
            </a:spcAft>
            <a:buNone/>
          </a:pPr>
          <a:r>
            <a:rPr lang="en-US" sz="1600" b="0" kern="1200" dirty="0"/>
            <a:t>Consider layout</a:t>
          </a:r>
          <a:endParaRPr lang="en-US" sz="1600" kern="1200" dirty="0"/>
        </a:p>
      </dsp:txBody>
      <dsp:txXfrm>
        <a:off x="282988" y="1228962"/>
        <a:ext cx="3754341" cy="239742"/>
      </dsp:txXfrm>
    </dsp:sp>
    <dsp:sp modelId="{734898A4-5919-4BB2-87DE-94861D869ED0}">
      <dsp:nvSpPr>
        <dsp:cNvPr id="0" name=""/>
        <dsp:cNvSpPr/>
      </dsp:nvSpPr>
      <dsp:spPr>
        <a:xfrm>
          <a:off x="0" y="2324074"/>
          <a:ext cx="5400399" cy="793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31" tIns="187452" rIns="419131"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Day trip or overnight</a:t>
          </a:r>
        </a:p>
        <a:p>
          <a:pPr marL="171450" lvl="1" indent="-171450" algn="l" defTabSz="711200">
            <a:lnSpc>
              <a:spcPct val="90000"/>
            </a:lnSpc>
            <a:spcBef>
              <a:spcPct val="0"/>
            </a:spcBef>
            <a:spcAft>
              <a:spcPct val="15000"/>
            </a:spcAft>
            <a:buChar char="•"/>
          </a:pPr>
          <a:r>
            <a:rPr lang="en-US" sz="1600" kern="1200" dirty="0"/>
            <a:t>Spouses or significant others</a:t>
          </a:r>
        </a:p>
      </dsp:txBody>
      <dsp:txXfrm>
        <a:off x="0" y="2324074"/>
        <a:ext cx="5400399" cy="793800"/>
      </dsp:txXfrm>
    </dsp:sp>
    <dsp:sp modelId="{29AC41DB-7084-4AA6-B7FB-4FE7D42A80BA}">
      <dsp:nvSpPr>
        <dsp:cNvPr id="0" name=""/>
        <dsp:cNvSpPr/>
      </dsp:nvSpPr>
      <dsp:spPr>
        <a:xfrm>
          <a:off x="270019" y="2191234"/>
          <a:ext cx="3780279"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86" tIns="0" rIns="142886" bIns="0" numCol="1" spcCol="1270" anchor="ctr" anchorCtr="0">
          <a:noAutofit/>
        </a:bodyPr>
        <a:lstStyle/>
        <a:p>
          <a:pPr marL="0" lvl="0" indent="0" algn="l" defTabSz="711200">
            <a:lnSpc>
              <a:spcPct val="90000"/>
            </a:lnSpc>
            <a:spcBef>
              <a:spcPct val="0"/>
            </a:spcBef>
            <a:spcAft>
              <a:spcPct val="35000"/>
            </a:spcAft>
            <a:buNone/>
          </a:pPr>
          <a:r>
            <a:rPr lang="en-US" sz="1600" b="0" kern="1200" dirty="0"/>
            <a:t>Consider tone</a:t>
          </a:r>
          <a:endParaRPr lang="en-US" sz="1600" kern="1200" dirty="0"/>
        </a:p>
      </dsp:txBody>
      <dsp:txXfrm>
        <a:off x="282988" y="2204203"/>
        <a:ext cx="3754341" cy="239742"/>
      </dsp:txXfrm>
    </dsp:sp>
    <dsp:sp modelId="{D18ECB3D-608A-438D-89F9-0E1A010E9E33}">
      <dsp:nvSpPr>
        <dsp:cNvPr id="0" name=""/>
        <dsp:cNvSpPr/>
      </dsp:nvSpPr>
      <dsp:spPr>
        <a:xfrm>
          <a:off x="0" y="3299314"/>
          <a:ext cx="5400399" cy="226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74670E-0E82-48D4-8C44-15B47E2C6DA0}">
      <dsp:nvSpPr>
        <dsp:cNvPr id="0" name=""/>
        <dsp:cNvSpPr/>
      </dsp:nvSpPr>
      <dsp:spPr>
        <a:xfrm>
          <a:off x="270019" y="3166474"/>
          <a:ext cx="3780279" cy="265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886" tIns="0" rIns="142886" bIns="0" numCol="1" spcCol="1270" anchor="ctr" anchorCtr="0">
          <a:noAutofit/>
        </a:bodyPr>
        <a:lstStyle/>
        <a:p>
          <a:pPr marL="0" lvl="0" indent="0" algn="l" defTabSz="711200">
            <a:lnSpc>
              <a:spcPct val="90000"/>
            </a:lnSpc>
            <a:spcBef>
              <a:spcPct val="0"/>
            </a:spcBef>
            <a:spcAft>
              <a:spcPct val="35000"/>
            </a:spcAft>
            <a:buNone/>
          </a:pPr>
          <a:r>
            <a:rPr lang="en-US" sz="1600" b="0" kern="1200" dirty="0"/>
            <a:t>No alcohol during day</a:t>
          </a:r>
          <a:endParaRPr lang="en-US" sz="1600" kern="1200" dirty="0"/>
        </a:p>
      </dsp:txBody>
      <dsp:txXfrm>
        <a:off x="282988" y="3179443"/>
        <a:ext cx="3754341" cy="239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2AD2E-5703-4496-9963-DC0C828A56BC}">
      <dsp:nvSpPr>
        <dsp:cNvPr id="0" name=""/>
        <dsp:cNvSpPr/>
      </dsp:nvSpPr>
      <dsp:spPr>
        <a:xfrm>
          <a:off x="720787" y="2174"/>
          <a:ext cx="1141920" cy="57096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b="0" i="0" kern="1200" dirty="0"/>
            <a:t>Budget &amp; dates</a:t>
          </a:r>
          <a:endParaRPr lang="en-US" sz="1200" kern="1200" dirty="0"/>
        </a:p>
      </dsp:txBody>
      <dsp:txXfrm>
        <a:off x="737510" y="18897"/>
        <a:ext cx="1108474" cy="537514"/>
      </dsp:txXfrm>
    </dsp:sp>
    <dsp:sp modelId="{29920381-B53A-4380-9C47-C3E2A163C659}">
      <dsp:nvSpPr>
        <dsp:cNvPr id="0" name=""/>
        <dsp:cNvSpPr/>
      </dsp:nvSpPr>
      <dsp:spPr>
        <a:xfrm>
          <a:off x="834979" y="573135"/>
          <a:ext cx="114192" cy="428220"/>
        </a:xfrm>
        <a:custGeom>
          <a:avLst/>
          <a:gdLst/>
          <a:ahLst/>
          <a:cxnLst/>
          <a:rect l="0" t="0" r="0" b="0"/>
          <a:pathLst>
            <a:path>
              <a:moveTo>
                <a:pt x="0" y="0"/>
              </a:moveTo>
              <a:lnTo>
                <a:pt x="0" y="428220"/>
              </a:lnTo>
              <a:lnTo>
                <a:pt x="114192" y="4282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2B2BBC-F58C-464A-A6E2-DA07E8FC660D}">
      <dsp:nvSpPr>
        <dsp:cNvPr id="0" name=""/>
        <dsp:cNvSpPr/>
      </dsp:nvSpPr>
      <dsp:spPr>
        <a:xfrm>
          <a:off x="949171" y="715875"/>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b="0" i="0" kern="1200" dirty="0"/>
            <a:t>3-6 months</a:t>
          </a:r>
          <a:endParaRPr lang="en-US" sz="1000" kern="1200" dirty="0"/>
        </a:p>
      </dsp:txBody>
      <dsp:txXfrm>
        <a:off x="965894" y="732598"/>
        <a:ext cx="880090" cy="537514"/>
      </dsp:txXfrm>
    </dsp:sp>
    <dsp:sp modelId="{082E3075-B3DC-4CAE-9FFF-3E04C6E50EA8}">
      <dsp:nvSpPr>
        <dsp:cNvPr id="0" name=""/>
        <dsp:cNvSpPr/>
      </dsp:nvSpPr>
      <dsp:spPr>
        <a:xfrm>
          <a:off x="834979" y="573135"/>
          <a:ext cx="114192" cy="1141920"/>
        </a:xfrm>
        <a:custGeom>
          <a:avLst/>
          <a:gdLst/>
          <a:ahLst/>
          <a:cxnLst/>
          <a:rect l="0" t="0" r="0" b="0"/>
          <a:pathLst>
            <a:path>
              <a:moveTo>
                <a:pt x="0" y="0"/>
              </a:moveTo>
              <a:lnTo>
                <a:pt x="0" y="1141920"/>
              </a:lnTo>
              <a:lnTo>
                <a:pt x="114192" y="11419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38002-3F9C-4F6B-A07C-F133C8CBE94A}">
      <dsp:nvSpPr>
        <dsp:cNvPr id="0" name=""/>
        <dsp:cNvSpPr/>
      </dsp:nvSpPr>
      <dsp:spPr>
        <a:xfrm>
          <a:off x="949171" y="1429575"/>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b="0" i="0" kern="1200" dirty="0"/>
            <a:t>Secure venue</a:t>
          </a:r>
          <a:endParaRPr lang="en-US" sz="1000" kern="1200" dirty="0"/>
        </a:p>
      </dsp:txBody>
      <dsp:txXfrm>
        <a:off x="965894" y="1446298"/>
        <a:ext cx="880090" cy="537514"/>
      </dsp:txXfrm>
    </dsp:sp>
    <dsp:sp modelId="{CF617D96-DEF7-4281-8E86-3745F70A6A6D}">
      <dsp:nvSpPr>
        <dsp:cNvPr id="0" name=""/>
        <dsp:cNvSpPr/>
      </dsp:nvSpPr>
      <dsp:spPr>
        <a:xfrm>
          <a:off x="834979" y="573135"/>
          <a:ext cx="114192" cy="1855621"/>
        </a:xfrm>
        <a:custGeom>
          <a:avLst/>
          <a:gdLst/>
          <a:ahLst/>
          <a:cxnLst/>
          <a:rect l="0" t="0" r="0" b="0"/>
          <a:pathLst>
            <a:path>
              <a:moveTo>
                <a:pt x="0" y="0"/>
              </a:moveTo>
              <a:lnTo>
                <a:pt x="0" y="1855621"/>
              </a:lnTo>
              <a:lnTo>
                <a:pt x="114192" y="185562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5FB0BB-A29E-4D1E-9A36-49AF96CFC161}">
      <dsp:nvSpPr>
        <dsp:cNvPr id="0" name=""/>
        <dsp:cNvSpPr/>
      </dsp:nvSpPr>
      <dsp:spPr>
        <a:xfrm>
          <a:off x="949171" y="2143276"/>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b="0" i="0" kern="1200" dirty="0"/>
            <a:t>Schedule any outside activities</a:t>
          </a:r>
          <a:endParaRPr lang="en-US" sz="1000" kern="1200" dirty="0"/>
        </a:p>
      </dsp:txBody>
      <dsp:txXfrm>
        <a:off x="965894" y="2159999"/>
        <a:ext cx="880090" cy="537514"/>
      </dsp:txXfrm>
    </dsp:sp>
    <dsp:sp modelId="{8F670C84-7CD3-4F27-809A-7EC12F77F2D6}">
      <dsp:nvSpPr>
        <dsp:cNvPr id="0" name=""/>
        <dsp:cNvSpPr/>
      </dsp:nvSpPr>
      <dsp:spPr>
        <a:xfrm>
          <a:off x="834979" y="573135"/>
          <a:ext cx="114192" cy="2569322"/>
        </a:xfrm>
        <a:custGeom>
          <a:avLst/>
          <a:gdLst/>
          <a:ahLst/>
          <a:cxnLst/>
          <a:rect l="0" t="0" r="0" b="0"/>
          <a:pathLst>
            <a:path>
              <a:moveTo>
                <a:pt x="0" y="0"/>
              </a:moveTo>
              <a:lnTo>
                <a:pt x="0" y="2569322"/>
              </a:lnTo>
              <a:lnTo>
                <a:pt x="114192" y="256932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22F98F-9BCD-4A17-95C7-FD03C08A2DB1}">
      <dsp:nvSpPr>
        <dsp:cNvPr id="0" name=""/>
        <dsp:cNvSpPr/>
      </dsp:nvSpPr>
      <dsp:spPr>
        <a:xfrm>
          <a:off x="949171" y="2856976"/>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Decide who will attend</a:t>
          </a:r>
        </a:p>
      </dsp:txBody>
      <dsp:txXfrm>
        <a:off x="965894" y="2873699"/>
        <a:ext cx="880090" cy="537514"/>
      </dsp:txXfrm>
    </dsp:sp>
    <dsp:sp modelId="{9992CC61-566F-4D90-BCB7-BF40DC995729}">
      <dsp:nvSpPr>
        <dsp:cNvPr id="0" name=""/>
        <dsp:cNvSpPr/>
      </dsp:nvSpPr>
      <dsp:spPr>
        <a:xfrm>
          <a:off x="2148188" y="2174"/>
          <a:ext cx="1141920" cy="57096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b="0" i="0" kern="1200" dirty="0"/>
            <a:t>Facilitator</a:t>
          </a:r>
          <a:endParaRPr lang="en-US" sz="1100" kern="1200" dirty="0"/>
        </a:p>
      </dsp:txBody>
      <dsp:txXfrm>
        <a:off x="2164911" y="18897"/>
        <a:ext cx="1108474" cy="537514"/>
      </dsp:txXfrm>
    </dsp:sp>
    <dsp:sp modelId="{7A37A860-558D-4402-95C5-A5B4751C76F2}">
      <dsp:nvSpPr>
        <dsp:cNvPr id="0" name=""/>
        <dsp:cNvSpPr/>
      </dsp:nvSpPr>
      <dsp:spPr>
        <a:xfrm>
          <a:off x="2262380" y="573135"/>
          <a:ext cx="114192" cy="428220"/>
        </a:xfrm>
        <a:custGeom>
          <a:avLst/>
          <a:gdLst/>
          <a:ahLst/>
          <a:cxnLst/>
          <a:rect l="0" t="0" r="0" b="0"/>
          <a:pathLst>
            <a:path>
              <a:moveTo>
                <a:pt x="0" y="0"/>
              </a:moveTo>
              <a:lnTo>
                <a:pt x="0" y="428220"/>
              </a:lnTo>
              <a:lnTo>
                <a:pt x="114192" y="4282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7C0151-96A9-4C68-96B0-6EB3AC35D25D}">
      <dsp:nvSpPr>
        <dsp:cNvPr id="0" name=""/>
        <dsp:cNvSpPr/>
      </dsp:nvSpPr>
      <dsp:spPr>
        <a:xfrm>
          <a:off x="2376572" y="715875"/>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Meet with president/</a:t>
          </a:r>
        </a:p>
        <a:p>
          <a:pPr marL="0" lvl="0" indent="0" algn="ctr" defTabSz="444500" rtl="0">
            <a:lnSpc>
              <a:spcPct val="90000"/>
            </a:lnSpc>
            <a:spcBef>
              <a:spcPct val="0"/>
            </a:spcBef>
            <a:spcAft>
              <a:spcPct val="35000"/>
            </a:spcAft>
            <a:buNone/>
          </a:pPr>
          <a:r>
            <a:rPr lang="en-US" sz="1000" kern="1200" dirty="0"/>
            <a:t>exec</a:t>
          </a:r>
        </a:p>
      </dsp:txBody>
      <dsp:txXfrm>
        <a:off x="2393295" y="732598"/>
        <a:ext cx="880090" cy="537514"/>
      </dsp:txXfrm>
    </dsp:sp>
    <dsp:sp modelId="{9EEF1729-53C7-405A-AEE5-494B4443E2FD}">
      <dsp:nvSpPr>
        <dsp:cNvPr id="0" name=""/>
        <dsp:cNvSpPr/>
      </dsp:nvSpPr>
      <dsp:spPr>
        <a:xfrm>
          <a:off x="2262380" y="573135"/>
          <a:ext cx="114192" cy="1141920"/>
        </a:xfrm>
        <a:custGeom>
          <a:avLst/>
          <a:gdLst/>
          <a:ahLst/>
          <a:cxnLst/>
          <a:rect l="0" t="0" r="0" b="0"/>
          <a:pathLst>
            <a:path>
              <a:moveTo>
                <a:pt x="0" y="0"/>
              </a:moveTo>
              <a:lnTo>
                <a:pt x="0" y="1141920"/>
              </a:lnTo>
              <a:lnTo>
                <a:pt x="114192" y="11419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4099E7-88EA-46C6-888A-E16548061095}">
      <dsp:nvSpPr>
        <dsp:cNvPr id="0" name=""/>
        <dsp:cNvSpPr/>
      </dsp:nvSpPr>
      <dsp:spPr>
        <a:xfrm>
          <a:off x="2376572" y="1429575"/>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Determine tone &amp; successful outcomes</a:t>
          </a:r>
        </a:p>
      </dsp:txBody>
      <dsp:txXfrm>
        <a:off x="2393295" y="1446298"/>
        <a:ext cx="880090" cy="537514"/>
      </dsp:txXfrm>
    </dsp:sp>
    <dsp:sp modelId="{E58CD894-DC1D-4B92-B8A5-AB3298874C5D}">
      <dsp:nvSpPr>
        <dsp:cNvPr id="0" name=""/>
        <dsp:cNvSpPr/>
      </dsp:nvSpPr>
      <dsp:spPr>
        <a:xfrm>
          <a:off x="2262380" y="573135"/>
          <a:ext cx="114192" cy="1855621"/>
        </a:xfrm>
        <a:custGeom>
          <a:avLst/>
          <a:gdLst/>
          <a:ahLst/>
          <a:cxnLst/>
          <a:rect l="0" t="0" r="0" b="0"/>
          <a:pathLst>
            <a:path>
              <a:moveTo>
                <a:pt x="0" y="0"/>
              </a:moveTo>
              <a:lnTo>
                <a:pt x="0" y="1855621"/>
              </a:lnTo>
              <a:lnTo>
                <a:pt x="114192" y="185562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A94F2D-C426-4983-B783-308C8BF51C1A}">
      <dsp:nvSpPr>
        <dsp:cNvPr id="0" name=""/>
        <dsp:cNvSpPr/>
      </dsp:nvSpPr>
      <dsp:spPr>
        <a:xfrm>
          <a:off x="2376572" y="2143276"/>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Finalize agenda</a:t>
          </a:r>
        </a:p>
      </dsp:txBody>
      <dsp:txXfrm>
        <a:off x="2393295" y="2159999"/>
        <a:ext cx="880090" cy="537514"/>
      </dsp:txXfrm>
    </dsp:sp>
    <dsp:sp modelId="{8985BB3E-BDD2-42C8-8923-54F806464631}">
      <dsp:nvSpPr>
        <dsp:cNvPr id="0" name=""/>
        <dsp:cNvSpPr/>
      </dsp:nvSpPr>
      <dsp:spPr>
        <a:xfrm>
          <a:off x="2262380" y="573135"/>
          <a:ext cx="114192" cy="2569322"/>
        </a:xfrm>
        <a:custGeom>
          <a:avLst/>
          <a:gdLst/>
          <a:ahLst/>
          <a:cxnLst/>
          <a:rect l="0" t="0" r="0" b="0"/>
          <a:pathLst>
            <a:path>
              <a:moveTo>
                <a:pt x="0" y="0"/>
              </a:moveTo>
              <a:lnTo>
                <a:pt x="0" y="2569322"/>
              </a:lnTo>
              <a:lnTo>
                <a:pt x="114192" y="256932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C919FB-BE8B-4E52-A64D-80878456D227}">
      <dsp:nvSpPr>
        <dsp:cNvPr id="0" name=""/>
        <dsp:cNvSpPr/>
      </dsp:nvSpPr>
      <dsp:spPr>
        <a:xfrm>
          <a:off x="2376572" y="2856976"/>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Define any follow-up activities</a:t>
          </a:r>
        </a:p>
      </dsp:txBody>
      <dsp:txXfrm>
        <a:off x="2393295" y="2873699"/>
        <a:ext cx="880090" cy="537514"/>
      </dsp:txXfrm>
    </dsp:sp>
    <dsp:sp modelId="{D65855E2-270F-493C-A4EE-E2CC4A90B163}">
      <dsp:nvSpPr>
        <dsp:cNvPr id="0" name=""/>
        <dsp:cNvSpPr/>
      </dsp:nvSpPr>
      <dsp:spPr>
        <a:xfrm>
          <a:off x="3575589" y="2174"/>
          <a:ext cx="1141920" cy="570960"/>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b="0" i="0" kern="1200" dirty="0"/>
            <a:t>Survey</a:t>
          </a:r>
          <a:endParaRPr lang="en-US" sz="1200" kern="1200" dirty="0"/>
        </a:p>
      </dsp:txBody>
      <dsp:txXfrm>
        <a:off x="3592312" y="18897"/>
        <a:ext cx="1108474" cy="537514"/>
      </dsp:txXfrm>
    </dsp:sp>
    <dsp:sp modelId="{28711AB3-7E7F-4968-AFA3-AE7CB8B86088}">
      <dsp:nvSpPr>
        <dsp:cNvPr id="0" name=""/>
        <dsp:cNvSpPr/>
      </dsp:nvSpPr>
      <dsp:spPr>
        <a:xfrm>
          <a:off x="3689781" y="573135"/>
          <a:ext cx="114192" cy="428220"/>
        </a:xfrm>
        <a:custGeom>
          <a:avLst/>
          <a:gdLst/>
          <a:ahLst/>
          <a:cxnLst/>
          <a:rect l="0" t="0" r="0" b="0"/>
          <a:pathLst>
            <a:path>
              <a:moveTo>
                <a:pt x="0" y="0"/>
              </a:moveTo>
              <a:lnTo>
                <a:pt x="0" y="428220"/>
              </a:lnTo>
              <a:lnTo>
                <a:pt x="114192" y="4282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722CA5-9C52-425A-AF01-91E8B690251A}">
      <dsp:nvSpPr>
        <dsp:cNvPr id="0" name=""/>
        <dsp:cNvSpPr/>
      </dsp:nvSpPr>
      <dsp:spPr>
        <a:xfrm>
          <a:off x="3803973" y="715875"/>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Prepare &amp; test</a:t>
          </a:r>
        </a:p>
      </dsp:txBody>
      <dsp:txXfrm>
        <a:off x="3820696" y="732598"/>
        <a:ext cx="880090" cy="537514"/>
      </dsp:txXfrm>
    </dsp:sp>
    <dsp:sp modelId="{4BEED13E-7D88-4BC8-B870-60744ABA0EBD}">
      <dsp:nvSpPr>
        <dsp:cNvPr id="0" name=""/>
        <dsp:cNvSpPr/>
      </dsp:nvSpPr>
      <dsp:spPr>
        <a:xfrm>
          <a:off x="3689781" y="573135"/>
          <a:ext cx="114192" cy="1141920"/>
        </a:xfrm>
        <a:custGeom>
          <a:avLst/>
          <a:gdLst/>
          <a:ahLst/>
          <a:cxnLst/>
          <a:rect l="0" t="0" r="0" b="0"/>
          <a:pathLst>
            <a:path>
              <a:moveTo>
                <a:pt x="0" y="0"/>
              </a:moveTo>
              <a:lnTo>
                <a:pt x="0" y="1141920"/>
              </a:lnTo>
              <a:lnTo>
                <a:pt x="114192" y="11419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E3A47B-1697-46C9-A1FD-EABB06E14B85}">
      <dsp:nvSpPr>
        <dsp:cNvPr id="0" name=""/>
        <dsp:cNvSpPr/>
      </dsp:nvSpPr>
      <dsp:spPr>
        <a:xfrm>
          <a:off x="3803973" y="1429575"/>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Launch 4-6 weeks in advance</a:t>
          </a:r>
        </a:p>
      </dsp:txBody>
      <dsp:txXfrm>
        <a:off x="3820696" y="1446298"/>
        <a:ext cx="880090" cy="537514"/>
      </dsp:txXfrm>
    </dsp:sp>
    <dsp:sp modelId="{1D94BCAF-6B52-4100-8279-31F106E51E0C}">
      <dsp:nvSpPr>
        <dsp:cNvPr id="0" name=""/>
        <dsp:cNvSpPr/>
      </dsp:nvSpPr>
      <dsp:spPr>
        <a:xfrm>
          <a:off x="3689781" y="573135"/>
          <a:ext cx="114192" cy="1855621"/>
        </a:xfrm>
        <a:custGeom>
          <a:avLst/>
          <a:gdLst/>
          <a:ahLst/>
          <a:cxnLst/>
          <a:rect l="0" t="0" r="0" b="0"/>
          <a:pathLst>
            <a:path>
              <a:moveTo>
                <a:pt x="0" y="0"/>
              </a:moveTo>
              <a:lnTo>
                <a:pt x="0" y="1855621"/>
              </a:lnTo>
              <a:lnTo>
                <a:pt x="114192" y="185562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3F23FD-D370-4DD6-90D7-A0583EEF97F7}">
      <dsp:nvSpPr>
        <dsp:cNvPr id="0" name=""/>
        <dsp:cNvSpPr/>
      </dsp:nvSpPr>
      <dsp:spPr>
        <a:xfrm>
          <a:off x="3803973" y="2143276"/>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b="0" i="0" kern="1200" dirty="0"/>
            <a:t>Study survey data</a:t>
          </a:r>
          <a:endParaRPr lang="en-US" sz="1000" kern="1200" dirty="0"/>
        </a:p>
      </dsp:txBody>
      <dsp:txXfrm>
        <a:off x="3820696" y="2159999"/>
        <a:ext cx="880090" cy="537514"/>
      </dsp:txXfrm>
    </dsp:sp>
    <dsp:sp modelId="{9175E216-5E2D-4EC5-A0C1-90A051842DC9}">
      <dsp:nvSpPr>
        <dsp:cNvPr id="0" name=""/>
        <dsp:cNvSpPr/>
      </dsp:nvSpPr>
      <dsp:spPr>
        <a:xfrm>
          <a:off x="3689781" y="573135"/>
          <a:ext cx="114192" cy="2569322"/>
        </a:xfrm>
        <a:custGeom>
          <a:avLst/>
          <a:gdLst/>
          <a:ahLst/>
          <a:cxnLst/>
          <a:rect l="0" t="0" r="0" b="0"/>
          <a:pathLst>
            <a:path>
              <a:moveTo>
                <a:pt x="0" y="0"/>
              </a:moveTo>
              <a:lnTo>
                <a:pt x="0" y="2569322"/>
              </a:lnTo>
              <a:lnTo>
                <a:pt x="114192" y="256932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921F61-B705-49AE-B0E6-843B7F751304}">
      <dsp:nvSpPr>
        <dsp:cNvPr id="0" name=""/>
        <dsp:cNvSpPr/>
      </dsp:nvSpPr>
      <dsp:spPr>
        <a:xfrm>
          <a:off x="3803973" y="2856976"/>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Focus groups</a:t>
          </a:r>
        </a:p>
      </dsp:txBody>
      <dsp:txXfrm>
        <a:off x="3820696" y="2873699"/>
        <a:ext cx="880090" cy="537514"/>
      </dsp:txXfrm>
    </dsp:sp>
    <dsp:sp modelId="{12C7799C-D48F-4EAE-804E-2DA390D2815B}">
      <dsp:nvSpPr>
        <dsp:cNvPr id="0" name=""/>
        <dsp:cNvSpPr/>
      </dsp:nvSpPr>
      <dsp:spPr>
        <a:xfrm>
          <a:off x="5002990" y="2174"/>
          <a:ext cx="1141920" cy="570960"/>
        </a:xfrm>
        <a:prstGeom prst="roundRect">
          <a:avLst>
            <a:gd name="adj" fmla="val 10000"/>
          </a:avLst>
        </a:prstGeom>
        <a:solidFill>
          <a:schemeClr val="accent5">
            <a:lumMod val="9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b="0" i="0" kern="1200" dirty="0"/>
            <a:t>Prepare materials</a:t>
          </a:r>
          <a:endParaRPr lang="en-US" sz="1200" kern="1200" dirty="0"/>
        </a:p>
      </dsp:txBody>
      <dsp:txXfrm>
        <a:off x="5019713" y="18897"/>
        <a:ext cx="1108474" cy="537514"/>
      </dsp:txXfrm>
    </dsp:sp>
    <dsp:sp modelId="{DEAC2FAD-8E42-41A6-8FDB-B6C729967F73}">
      <dsp:nvSpPr>
        <dsp:cNvPr id="0" name=""/>
        <dsp:cNvSpPr/>
      </dsp:nvSpPr>
      <dsp:spPr>
        <a:xfrm>
          <a:off x="5117182" y="573135"/>
          <a:ext cx="114192" cy="428220"/>
        </a:xfrm>
        <a:custGeom>
          <a:avLst/>
          <a:gdLst/>
          <a:ahLst/>
          <a:cxnLst/>
          <a:rect l="0" t="0" r="0" b="0"/>
          <a:pathLst>
            <a:path>
              <a:moveTo>
                <a:pt x="0" y="0"/>
              </a:moveTo>
              <a:lnTo>
                <a:pt x="0" y="428220"/>
              </a:lnTo>
              <a:lnTo>
                <a:pt x="114192" y="4282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8C973F-2222-4ACA-8F35-6D502AA6FA58}">
      <dsp:nvSpPr>
        <dsp:cNvPr id="0" name=""/>
        <dsp:cNvSpPr/>
      </dsp:nvSpPr>
      <dsp:spPr>
        <a:xfrm>
          <a:off x="5231374" y="715875"/>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Agenda</a:t>
          </a:r>
        </a:p>
      </dsp:txBody>
      <dsp:txXfrm>
        <a:off x="5248097" y="732598"/>
        <a:ext cx="880090" cy="537514"/>
      </dsp:txXfrm>
    </dsp:sp>
    <dsp:sp modelId="{539B2503-1C00-458F-9A85-F317D8502FB3}">
      <dsp:nvSpPr>
        <dsp:cNvPr id="0" name=""/>
        <dsp:cNvSpPr/>
      </dsp:nvSpPr>
      <dsp:spPr>
        <a:xfrm>
          <a:off x="5117182" y="573135"/>
          <a:ext cx="114192" cy="1141920"/>
        </a:xfrm>
        <a:custGeom>
          <a:avLst/>
          <a:gdLst/>
          <a:ahLst/>
          <a:cxnLst/>
          <a:rect l="0" t="0" r="0" b="0"/>
          <a:pathLst>
            <a:path>
              <a:moveTo>
                <a:pt x="0" y="0"/>
              </a:moveTo>
              <a:lnTo>
                <a:pt x="0" y="1141920"/>
              </a:lnTo>
              <a:lnTo>
                <a:pt x="114192" y="11419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650A89-965D-42FC-AB0C-FE1872BD64AB}">
      <dsp:nvSpPr>
        <dsp:cNvPr id="0" name=""/>
        <dsp:cNvSpPr/>
      </dsp:nvSpPr>
      <dsp:spPr>
        <a:xfrm>
          <a:off x="5231374" y="1429575"/>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Survey results</a:t>
          </a:r>
        </a:p>
      </dsp:txBody>
      <dsp:txXfrm>
        <a:off x="5248097" y="1446298"/>
        <a:ext cx="880090" cy="537514"/>
      </dsp:txXfrm>
    </dsp:sp>
    <dsp:sp modelId="{8EDD2579-56F5-4C20-84FA-0607CEDE2FDF}">
      <dsp:nvSpPr>
        <dsp:cNvPr id="0" name=""/>
        <dsp:cNvSpPr/>
      </dsp:nvSpPr>
      <dsp:spPr>
        <a:xfrm>
          <a:off x="5117182" y="573135"/>
          <a:ext cx="114192" cy="1855621"/>
        </a:xfrm>
        <a:custGeom>
          <a:avLst/>
          <a:gdLst/>
          <a:ahLst/>
          <a:cxnLst/>
          <a:rect l="0" t="0" r="0" b="0"/>
          <a:pathLst>
            <a:path>
              <a:moveTo>
                <a:pt x="0" y="0"/>
              </a:moveTo>
              <a:lnTo>
                <a:pt x="0" y="1855621"/>
              </a:lnTo>
              <a:lnTo>
                <a:pt x="114192" y="185562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D71A0F-1919-41D3-A5B4-1858F2A7E221}">
      <dsp:nvSpPr>
        <dsp:cNvPr id="0" name=""/>
        <dsp:cNvSpPr/>
      </dsp:nvSpPr>
      <dsp:spPr>
        <a:xfrm>
          <a:off x="5231374" y="2143276"/>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Financial or operational reports/ assessments</a:t>
          </a:r>
        </a:p>
      </dsp:txBody>
      <dsp:txXfrm>
        <a:off x="5248097" y="2159999"/>
        <a:ext cx="880090" cy="537514"/>
      </dsp:txXfrm>
    </dsp:sp>
    <dsp:sp modelId="{9A3DA542-3E3A-4F67-8326-86DD895B2740}">
      <dsp:nvSpPr>
        <dsp:cNvPr id="0" name=""/>
        <dsp:cNvSpPr/>
      </dsp:nvSpPr>
      <dsp:spPr>
        <a:xfrm>
          <a:off x="5117182" y="573135"/>
          <a:ext cx="114192" cy="2569322"/>
        </a:xfrm>
        <a:custGeom>
          <a:avLst/>
          <a:gdLst/>
          <a:ahLst/>
          <a:cxnLst/>
          <a:rect l="0" t="0" r="0" b="0"/>
          <a:pathLst>
            <a:path>
              <a:moveTo>
                <a:pt x="0" y="0"/>
              </a:moveTo>
              <a:lnTo>
                <a:pt x="0" y="2569322"/>
              </a:lnTo>
              <a:lnTo>
                <a:pt x="114192" y="256932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851F85-1C96-412A-B286-58F683FB8556}">
      <dsp:nvSpPr>
        <dsp:cNvPr id="0" name=""/>
        <dsp:cNvSpPr/>
      </dsp:nvSpPr>
      <dsp:spPr>
        <a:xfrm>
          <a:off x="5231374" y="2856976"/>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Board meeting materials</a:t>
          </a:r>
        </a:p>
      </dsp:txBody>
      <dsp:txXfrm>
        <a:off x="5248097" y="2873699"/>
        <a:ext cx="880090" cy="537514"/>
      </dsp:txXfrm>
    </dsp:sp>
    <dsp:sp modelId="{0F67A089-EBA4-4622-928B-19BB80ECD032}">
      <dsp:nvSpPr>
        <dsp:cNvPr id="0" name=""/>
        <dsp:cNvSpPr/>
      </dsp:nvSpPr>
      <dsp:spPr>
        <a:xfrm>
          <a:off x="6430391" y="2174"/>
          <a:ext cx="1141920" cy="570960"/>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b="0" i="0" kern="1200" dirty="0"/>
            <a:t>Assemble resources</a:t>
          </a:r>
          <a:endParaRPr lang="en-US" sz="1200" kern="1200" dirty="0"/>
        </a:p>
      </dsp:txBody>
      <dsp:txXfrm>
        <a:off x="6447114" y="18897"/>
        <a:ext cx="1108474" cy="537514"/>
      </dsp:txXfrm>
    </dsp:sp>
    <dsp:sp modelId="{2B8FB158-3C04-45BB-8753-46DFF3D6C92A}">
      <dsp:nvSpPr>
        <dsp:cNvPr id="0" name=""/>
        <dsp:cNvSpPr/>
      </dsp:nvSpPr>
      <dsp:spPr>
        <a:xfrm>
          <a:off x="6544584" y="573135"/>
          <a:ext cx="114192" cy="428220"/>
        </a:xfrm>
        <a:custGeom>
          <a:avLst/>
          <a:gdLst/>
          <a:ahLst/>
          <a:cxnLst/>
          <a:rect l="0" t="0" r="0" b="0"/>
          <a:pathLst>
            <a:path>
              <a:moveTo>
                <a:pt x="0" y="0"/>
              </a:moveTo>
              <a:lnTo>
                <a:pt x="0" y="428220"/>
              </a:lnTo>
              <a:lnTo>
                <a:pt x="114192" y="4282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7A7054-49D2-4585-95C3-D59CD798862E}">
      <dsp:nvSpPr>
        <dsp:cNvPr id="0" name=""/>
        <dsp:cNvSpPr/>
      </dsp:nvSpPr>
      <dsp:spPr>
        <a:xfrm>
          <a:off x="6658776" y="715875"/>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Flip charts</a:t>
          </a:r>
        </a:p>
      </dsp:txBody>
      <dsp:txXfrm>
        <a:off x="6675499" y="732598"/>
        <a:ext cx="880090" cy="537514"/>
      </dsp:txXfrm>
    </dsp:sp>
    <dsp:sp modelId="{1512E1B9-DFE4-443B-98D4-DB69573CD4B4}">
      <dsp:nvSpPr>
        <dsp:cNvPr id="0" name=""/>
        <dsp:cNvSpPr/>
      </dsp:nvSpPr>
      <dsp:spPr>
        <a:xfrm>
          <a:off x="6544584" y="573135"/>
          <a:ext cx="114192" cy="1141920"/>
        </a:xfrm>
        <a:custGeom>
          <a:avLst/>
          <a:gdLst/>
          <a:ahLst/>
          <a:cxnLst/>
          <a:rect l="0" t="0" r="0" b="0"/>
          <a:pathLst>
            <a:path>
              <a:moveTo>
                <a:pt x="0" y="0"/>
              </a:moveTo>
              <a:lnTo>
                <a:pt x="0" y="1141920"/>
              </a:lnTo>
              <a:lnTo>
                <a:pt x="114192" y="114192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3B51DC-B55D-4E4B-A24C-0FB03651C2CD}">
      <dsp:nvSpPr>
        <dsp:cNvPr id="0" name=""/>
        <dsp:cNvSpPr/>
      </dsp:nvSpPr>
      <dsp:spPr>
        <a:xfrm>
          <a:off x="6658776" y="1429575"/>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Markers</a:t>
          </a:r>
        </a:p>
      </dsp:txBody>
      <dsp:txXfrm>
        <a:off x="6675499" y="1446298"/>
        <a:ext cx="880090" cy="537514"/>
      </dsp:txXfrm>
    </dsp:sp>
    <dsp:sp modelId="{8B2C8E78-78DB-4D56-B9F1-CBC10CCACEEC}">
      <dsp:nvSpPr>
        <dsp:cNvPr id="0" name=""/>
        <dsp:cNvSpPr/>
      </dsp:nvSpPr>
      <dsp:spPr>
        <a:xfrm>
          <a:off x="6544584" y="573135"/>
          <a:ext cx="114192" cy="1855621"/>
        </a:xfrm>
        <a:custGeom>
          <a:avLst/>
          <a:gdLst/>
          <a:ahLst/>
          <a:cxnLst/>
          <a:rect l="0" t="0" r="0" b="0"/>
          <a:pathLst>
            <a:path>
              <a:moveTo>
                <a:pt x="0" y="0"/>
              </a:moveTo>
              <a:lnTo>
                <a:pt x="0" y="1855621"/>
              </a:lnTo>
              <a:lnTo>
                <a:pt x="114192" y="185562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5DA49E-523A-46D7-A2F8-E6D014ABF664}">
      <dsp:nvSpPr>
        <dsp:cNvPr id="0" name=""/>
        <dsp:cNvSpPr/>
      </dsp:nvSpPr>
      <dsp:spPr>
        <a:xfrm>
          <a:off x="6658776" y="2143276"/>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A/V</a:t>
          </a:r>
        </a:p>
      </dsp:txBody>
      <dsp:txXfrm>
        <a:off x="6675499" y="2159999"/>
        <a:ext cx="880090" cy="537514"/>
      </dsp:txXfrm>
    </dsp:sp>
    <dsp:sp modelId="{B5EA3700-3876-4B5F-816B-0C9C95BD81E7}">
      <dsp:nvSpPr>
        <dsp:cNvPr id="0" name=""/>
        <dsp:cNvSpPr/>
      </dsp:nvSpPr>
      <dsp:spPr>
        <a:xfrm>
          <a:off x="6544584" y="573135"/>
          <a:ext cx="114192" cy="2569322"/>
        </a:xfrm>
        <a:custGeom>
          <a:avLst/>
          <a:gdLst/>
          <a:ahLst/>
          <a:cxnLst/>
          <a:rect l="0" t="0" r="0" b="0"/>
          <a:pathLst>
            <a:path>
              <a:moveTo>
                <a:pt x="0" y="0"/>
              </a:moveTo>
              <a:lnTo>
                <a:pt x="0" y="2569322"/>
              </a:lnTo>
              <a:lnTo>
                <a:pt x="114192" y="256932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4B331D-B2F2-41C9-A535-51FA9EE4F0E6}">
      <dsp:nvSpPr>
        <dsp:cNvPr id="0" name=""/>
        <dsp:cNvSpPr/>
      </dsp:nvSpPr>
      <dsp:spPr>
        <a:xfrm>
          <a:off x="6658776" y="2856976"/>
          <a:ext cx="913536" cy="57096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rtl="0">
            <a:lnSpc>
              <a:spcPct val="90000"/>
            </a:lnSpc>
            <a:spcBef>
              <a:spcPct val="0"/>
            </a:spcBef>
            <a:spcAft>
              <a:spcPct val="35000"/>
            </a:spcAft>
            <a:buNone/>
          </a:pPr>
          <a:r>
            <a:rPr lang="en-US" sz="1000" kern="1200" dirty="0"/>
            <a:t>Assign scribe</a:t>
          </a:r>
        </a:p>
      </dsp:txBody>
      <dsp:txXfrm>
        <a:off x="6675499" y="2873699"/>
        <a:ext cx="880090" cy="5375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43370-2EB5-4062-9CD7-E1AC64CDBC52}">
      <dsp:nvSpPr>
        <dsp:cNvPr id="0" name=""/>
        <dsp:cNvSpPr/>
      </dsp:nvSpPr>
      <dsp:spPr>
        <a:xfrm>
          <a:off x="0" y="1592"/>
          <a:ext cx="38862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94AEC-DF21-4A40-A7C5-45E72FDBF243}">
      <dsp:nvSpPr>
        <dsp:cNvPr id="0" name=""/>
        <dsp:cNvSpPr/>
      </dsp:nvSpPr>
      <dsp:spPr>
        <a:xfrm>
          <a:off x="0" y="1592"/>
          <a:ext cx="3886200" cy="54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kern="1200" dirty="0"/>
            <a:t>We cannot predict the future!</a:t>
          </a:r>
          <a:endParaRPr lang="en-US" sz="1500" kern="1200" dirty="0"/>
        </a:p>
      </dsp:txBody>
      <dsp:txXfrm>
        <a:off x="0" y="1592"/>
        <a:ext cx="3886200" cy="543187"/>
      </dsp:txXfrm>
    </dsp:sp>
    <dsp:sp modelId="{D95411A2-C01B-4046-950C-D1ECAE784F40}">
      <dsp:nvSpPr>
        <dsp:cNvPr id="0" name=""/>
        <dsp:cNvSpPr/>
      </dsp:nvSpPr>
      <dsp:spPr>
        <a:xfrm>
          <a:off x="0" y="544780"/>
          <a:ext cx="38862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892ECA-6A61-4E2C-AC9E-CCD0F9EB17BC}">
      <dsp:nvSpPr>
        <dsp:cNvPr id="0" name=""/>
        <dsp:cNvSpPr/>
      </dsp:nvSpPr>
      <dsp:spPr>
        <a:xfrm>
          <a:off x="0" y="544780"/>
          <a:ext cx="3886200" cy="54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kern="1200" dirty="0"/>
            <a:t>It is too expensive and time consuming!</a:t>
          </a:r>
          <a:endParaRPr lang="en-US" sz="1500" kern="1200" dirty="0"/>
        </a:p>
      </dsp:txBody>
      <dsp:txXfrm>
        <a:off x="0" y="544780"/>
        <a:ext cx="3886200" cy="543187"/>
      </dsp:txXfrm>
    </dsp:sp>
    <dsp:sp modelId="{EDD89B3B-3525-4E81-8D5F-828F913D8705}">
      <dsp:nvSpPr>
        <dsp:cNvPr id="0" name=""/>
        <dsp:cNvSpPr/>
      </dsp:nvSpPr>
      <dsp:spPr>
        <a:xfrm>
          <a:off x="0" y="1087968"/>
          <a:ext cx="38862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87A76-3A81-4C37-BEFA-CA215ADD0172}">
      <dsp:nvSpPr>
        <dsp:cNvPr id="0" name=""/>
        <dsp:cNvSpPr/>
      </dsp:nvSpPr>
      <dsp:spPr>
        <a:xfrm>
          <a:off x="0" y="1087968"/>
          <a:ext cx="3886200" cy="54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kern="1200" dirty="0"/>
            <a:t>Too many current problems: we do not need anything new!</a:t>
          </a:r>
          <a:endParaRPr lang="en-US" sz="1500" kern="1200" dirty="0"/>
        </a:p>
      </dsp:txBody>
      <dsp:txXfrm>
        <a:off x="0" y="1087968"/>
        <a:ext cx="3886200" cy="543187"/>
      </dsp:txXfrm>
    </dsp:sp>
    <dsp:sp modelId="{15604695-F238-45CA-BEBF-F75122C972FD}">
      <dsp:nvSpPr>
        <dsp:cNvPr id="0" name=""/>
        <dsp:cNvSpPr/>
      </dsp:nvSpPr>
      <dsp:spPr>
        <a:xfrm>
          <a:off x="0" y="1631156"/>
          <a:ext cx="38862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540900-FE00-433F-B7C2-47B95DD8EBE4}">
      <dsp:nvSpPr>
        <dsp:cNvPr id="0" name=""/>
        <dsp:cNvSpPr/>
      </dsp:nvSpPr>
      <dsp:spPr>
        <a:xfrm>
          <a:off x="0" y="1631156"/>
          <a:ext cx="3886200" cy="54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kern="1200" dirty="0"/>
            <a:t>I am not giving up my weekend!</a:t>
          </a:r>
          <a:endParaRPr lang="en-US" sz="1500" kern="1200" dirty="0"/>
        </a:p>
      </dsp:txBody>
      <dsp:txXfrm>
        <a:off x="0" y="1631156"/>
        <a:ext cx="3886200" cy="543187"/>
      </dsp:txXfrm>
    </dsp:sp>
    <dsp:sp modelId="{38B04C40-527A-468D-9B01-F4A1E66F322B}">
      <dsp:nvSpPr>
        <dsp:cNvPr id="0" name=""/>
        <dsp:cNvSpPr/>
      </dsp:nvSpPr>
      <dsp:spPr>
        <a:xfrm>
          <a:off x="0" y="2174344"/>
          <a:ext cx="38862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1EAA6-88FB-4E4A-9579-B445AB326E76}">
      <dsp:nvSpPr>
        <dsp:cNvPr id="0" name=""/>
        <dsp:cNvSpPr/>
      </dsp:nvSpPr>
      <dsp:spPr>
        <a:xfrm>
          <a:off x="0" y="2174344"/>
          <a:ext cx="3886200" cy="54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kern="1200" dirty="0"/>
            <a:t>It is just a waste of time dreamed up by consultants to make money!</a:t>
          </a:r>
          <a:endParaRPr lang="en-US" sz="1500" kern="1200" dirty="0"/>
        </a:p>
      </dsp:txBody>
      <dsp:txXfrm>
        <a:off x="0" y="2174344"/>
        <a:ext cx="3886200" cy="543187"/>
      </dsp:txXfrm>
    </dsp:sp>
    <dsp:sp modelId="{E7DA6FEE-4FA7-47E7-B8DB-B7D13581ED16}">
      <dsp:nvSpPr>
        <dsp:cNvPr id="0" name=""/>
        <dsp:cNvSpPr/>
      </dsp:nvSpPr>
      <dsp:spPr>
        <a:xfrm>
          <a:off x="0" y="2717532"/>
          <a:ext cx="38862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EF718-76DD-4760-A365-B4717901E230}">
      <dsp:nvSpPr>
        <dsp:cNvPr id="0" name=""/>
        <dsp:cNvSpPr/>
      </dsp:nvSpPr>
      <dsp:spPr>
        <a:xfrm>
          <a:off x="0" y="2717532"/>
          <a:ext cx="3886200" cy="54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Everyone is happy and it is going fine.</a:t>
          </a:r>
        </a:p>
      </dsp:txBody>
      <dsp:txXfrm>
        <a:off x="0" y="2717532"/>
        <a:ext cx="3886200" cy="5431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06352-4C5B-4C86-B950-783F11482B8D}">
      <dsp:nvSpPr>
        <dsp:cNvPr id="0" name=""/>
        <dsp:cNvSpPr/>
      </dsp:nvSpPr>
      <dsp:spPr>
        <a:xfrm>
          <a:off x="0" y="408"/>
          <a:ext cx="41309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C930BC-851F-416E-9AEC-7664EF3D3C30}">
      <dsp:nvSpPr>
        <dsp:cNvPr id="0" name=""/>
        <dsp:cNvSpPr/>
      </dsp:nvSpPr>
      <dsp:spPr>
        <a:xfrm>
          <a:off x="0" y="408"/>
          <a:ext cx="4130919"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Personal perspectives</a:t>
          </a:r>
          <a:endParaRPr lang="en-US" sz="2200" kern="1200" dirty="0"/>
        </a:p>
      </dsp:txBody>
      <dsp:txXfrm>
        <a:off x="0" y="408"/>
        <a:ext cx="4130919" cy="477806"/>
      </dsp:txXfrm>
    </dsp:sp>
    <dsp:sp modelId="{FF1CE0F5-F4BB-48E5-A902-04DF26693CB1}">
      <dsp:nvSpPr>
        <dsp:cNvPr id="0" name=""/>
        <dsp:cNvSpPr/>
      </dsp:nvSpPr>
      <dsp:spPr>
        <a:xfrm>
          <a:off x="0" y="478214"/>
          <a:ext cx="413091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5C723-77FB-48DA-8369-862A716EDF6C}">
      <dsp:nvSpPr>
        <dsp:cNvPr id="0" name=""/>
        <dsp:cNvSpPr/>
      </dsp:nvSpPr>
      <dsp:spPr>
        <a:xfrm>
          <a:off x="0" y="478214"/>
          <a:ext cx="4130919"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Personal agendas</a:t>
          </a:r>
        </a:p>
      </dsp:txBody>
      <dsp:txXfrm>
        <a:off x="0" y="478214"/>
        <a:ext cx="4130919" cy="477806"/>
      </dsp:txXfrm>
    </dsp:sp>
    <dsp:sp modelId="{442EB3B7-FC26-4A70-8A70-E4AB1B0B6BE2}">
      <dsp:nvSpPr>
        <dsp:cNvPr id="0" name=""/>
        <dsp:cNvSpPr/>
      </dsp:nvSpPr>
      <dsp:spPr>
        <a:xfrm>
          <a:off x="0" y="956021"/>
          <a:ext cx="413091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793AE-970E-43A7-8E27-688F20C18AFD}">
      <dsp:nvSpPr>
        <dsp:cNvPr id="0" name=""/>
        <dsp:cNvSpPr/>
      </dsp:nvSpPr>
      <dsp:spPr>
        <a:xfrm>
          <a:off x="0" y="956021"/>
          <a:ext cx="4130919"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Input ignored</a:t>
          </a:r>
          <a:endParaRPr lang="en-US" sz="2200" kern="1200" dirty="0"/>
        </a:p>
      </dsp:txBody>
      <dsp:txXfrm>
        <a:off x="0" y="956021"/>
        <a:ext cx="4130919" cy="477806"/>
      </dsp:txXfrm>
    </dsp:sp>
    <dsp:sp modelId="{CBC1770C-C30C-4F10-9473-283094B04473}">
      <dsp:nvSpPr>
        <dsp:cNvPr id="0" name=""/>
        <dsp:cNvSpPr/>
      </dsp:nvSpPr>
      <dsp:spPr>
        <a:xfrm>
          <a:off x="0" y="1433827"/>
          <a:ext cx="413091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033CBD-6A8F-4E8C-96FA-68C0A220340C}">
      <dsp:nvSpPr>
        <dsp:cNvPr id="0" name=""/>
        <dsp:cNvSpPr/>
      </dsp:nvSpPr>
      <dsp:spPr>
        <a:xfrm>
          <a:off x="0" y="1433827"/>
          <a:ext cx="4130919"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Lack of information</a:t>
          </a:r>
          <a:endParaRPr lang="en-US" sz="2200" kern="1200" dirty="0"/>
        </a:p>
      </dsp:txBody>
      <dsp:txXfrm>
        <a:off x="0" y="1433827"/>
        <a:ext cx="4130919" cy="477806"/>
      </dsp:txXfrm>
    </dsp:sp>
    <dsp:sp modelId="{CE29581C-E947-4C56-9EA2-B845F0AC04BF}">
      <dsp:nvSpPr>
        <dsp:cNvPr id="0" name=""/>
        <dsp:cNvSpPr/>
      </dsp:nvSpPr>
      <dsp:spPr>
        <a:xfrm>
          <a:off x="0" y="1911634"/>
          <a:ext cx="413091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C0481-343E-42AD-B705-42AF89EB05D8}">
      <dsp:nvSpPr>
        <dsp:cNvPr id="0" name=""/>
        <dsp:cNvSpPr/>
      </dsp:nvSpPr>
      <dsp:spPr>
        <a:xfrm>
          <a:off x="0" y="1911634"/>
          <a:ext cx="4130919"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Lack of training</a:t>
          </a:r>
          <a:endParaRPr lang="en-US" sz="2200" kern="1200" dirty="0"/>
        </a:p>
      </dsp:txBody>
      <dsp:txXfrm>
        <a:off x="0" y="1911634"/>
        <a:ext cx="4130919" cy="477806"/>
      </dsp:txXfrm>
    </dsp:sp>
    <dsp:sp modelId="{80BA2B33-4557-464B-9767-51A0C3E5EABE}">
      <dsp:nvSpPr>
        <dsp:cNvPr id="0" name=""/>
        <dsp:cNvSpPr/>
      </dsp:nvSpPr>
      <dsp:spPr>
        <a:xfrm>
          <a:off x="0" y="2389440"/>
          <a:ext cx="41309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63BECD-0A1C-4A15-90E2-538B5700F051}">
      <dsp:nvSpPr>
        <dsp:cNvPr id="0" name=""/>
        <dsp:cNvSpPr/>
      </dsp:nvSpPr>
      <dsp:spPr>
        <a:xfrm>
          <a:off x="0" y="2389440"/>
          <a:ext cx="4130919"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t>Loss of power</a:t>
          </a:r>
          <a:endParaRPr lang="en-US" sz="2200" kern="1200" dirty="0"/>
        </a:p>
      </dsp:txBody>
      <dsp:txXfrm>
        <a:off x="0" y="2389440"/>
        <a:ext cx="4130919" cy="477806"/>
      </dsp:txXfrm>
    </dsp:sp>
    <dsp:sp modelId="{61C3B77E-E922-4F29-A436-7A81C18F1F65}">
      <dsp:nvSpPr>
        <dsp:cNvPr id="0" name=""/>
        <dsp:cNvSpPr/>
      </dsp:nvSpPr>
      <dsp:spPr>
        <a:xfrm>
          <a:off x="0" y="2867247"/>
          <a:ext cx="413091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D5910B-B6B7-4932-BC3C-35775392D8C2}">
      <dsp:nvSpPr>
        <dsp:cNvPr id="0" name=""/>
        <dsp:cNvSpPr/>
      </dsp:nvSpPr>
      <dsp:spPr>
        <a:xfrm>
          <a:off x="0" y="2867247"/>
          <a:ext cx="4130919" cy="477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Not my real job</a:t>
          </a:r>
        </a:p>
      </dsp:txBody>
      <dsp:txXfrm>
        <a:off x="0" y="2867247"/>
        <a:ext cx="4130919" cy="4778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9D3F11-7BE6-48D4-9ADA-03B20554A20B}">
      <dsp:nvSpPr>
        <dsp:cNvPr id="0" name=""/>
        <dsp:cNvSpPr/>
      </dsp:nvSpPr>
      <dsp:spPr>
        <a:xfrm>
          <a:off x="283101" y="1771"/>
          <a:ext cx="1256488" cy="7538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Provide information</a:t>
          </a:r>
          <a:endParaRPr lang="en-US" sz="1300" kern="1200" dirty="0"/>
        </a:p>
      </dsp:txBody>
      <dsp:txXfrm>
        <a:off x="283101" y="1771"/>
        <a:ext cx="1256488" cy="753893"/>
      </dsp:txXfrm>
    </dsp:sp>
    <dsp:sp modelId="{2F1F6E97-CA71-4040-A328-744D1B315FED}">
      <dsp:nvSpPr>
        <dsp:cNvPr id="0" name=""/>
        <dsp:cNvSpPr/>
      </dsp:nvSpPr>
      <dsp:spPr>
        <a:xfrm>
          <a:off x="1665239" y="1771"/>
          <a:ext cx="1256488" cy="7538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Solicit input</a:t>
          </a:r>
          <a:endParaRPr lang="en-US" sz="1300" kern="1200" dirty="0"/>
        </a:p>
      </dsp:txBody>
      <dsp:txXfrm>
        <a:off x="1665239" y="1771"/>
        <a:ext cx="1256488" cy="753893"/>
      </dsp:txXfrm>
    </dsp:sp>
    <dsp:sp modelId="{72CD8744-32D8-4F6C-928B-45ED3B7FE71D}">
      <dsp:nvSpPr>
        <dsp:cNvPr id="0" name=""/>
        <dsp:cNvSpPr/>
      </dsp:nvSpPr>
      <dsp:spPr>
        <a:xfrm>
          <a:off x="3047377" y="1771"/>
          <a:ext cx="1256488" cy="7538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Listen actively</a:t>
          </a:r>
          <a:endParaRPr lang="en-US" sz="1300" kern="1200" dirty="0"/>
        </a:p>
      </dsp:txBody>
      <dsp:txXfrm>
        <a:off x="3047377" y="1771"/>
        <a:ext cx="1256488" cy="753893"/>
      </dsp:txXfrm>
    </dsp:sp>
    <dsp:sp modelId="{CE5BE397-F8FF-4CB8-8BCF-154205D8B7B9}">
      <dsp:nvSpPr>
        <dsp:cNvPr id="0" name=""/>
        <dsp:cNvSpPr/>
      </dsp:nvSpPr>
      <dsp:spPr>
        <a:xfrm>
          <a:off x="283101" y="881313"/>
          <a:ext cx="1256488" cy="7538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Paint a real picture of the job</a:t>
          </a:r>
          <a:endParaRPr lang="en-US" sz="1300" kern="1200" dirty="0"/>
        </a:p>
      </dsp:txBody>
      <dsp:txXfrm>
        <a:off x="283101" y="881313"/>
        <a:ext cx="1256488" cy="753893"/>
      </dsp:txXfrm>
    </dsp:sp>
    <dsp:sp modelId="{4149097F-1F3C-47F1-B213-DBDE43AA5910}">
      <dsp:nvSpPr>
        <dsp:cNvPr id="0" name=""/>
        <dsp:cNvSpPr/>
      </dsp:nvSpPr>
      <dsp:spPr>
        <a:xfrm>
          <a:off x="1665239" y="881313"/>
          <a:ext cx="1256488" cy="7538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Provide orientation</a:t>
          </a:r>
          <a:endParaRPr lang="en-US" sz="1300" kern="1200" dirty="0"/>
        </a:p>
      </dsp:txBody>
      <dsp:txXfrm>
        <a:off x="1665239" y="881313"/>
        <a:ext cx="1256488" cy="753893"/>
      </dsp:txXfrm>
    </dsp:sp>
    <dsp:sp modelId="{1CFB637C-CDCC-4468-B48E-10F3C1EA655B}">
      <dsp:nvSpPr>
        <dsp:cNvPr id="0" name=""/>
        <dsp:cNvSpPr/>
      </dsp:nvSpPr>
      <dsp:spPr>
        <a:xfrm>
          <a:off x="3047377" y="881313"/>
          <a:ext cx="1256488" cy="7538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Develop relationships</a:t>
          </a:r>
        </a:p>
      </dsp:txBody>
      <dsp:txXfrm>
        <a:off x="3047377" y="881313"/>
        <a:ext cx="1256488" cy="753893"/>
      </dsp:txXfrm>
    </dsp:sp>
    <dsp:sp modelId="{E6A4602C-B0AE-4E1E-8EA8-08900C4A8C52}">
      <dsp:nvSpPr>
        <dsp:cNvPr id="0" name=""/>
        <dsp:cNvSpPr/>
      </dsp:nvSpPr>
      <dsp:spPr>
        <a:xfrm>
          <a:off x="283101" y="1760855"/>
          <a:ext cx="1256488" cy="7538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Regular meetings &amp; touchpoints</a:t>
          </a:r>
          <a:endParaRPr lang="en-US" sz="1300" kern="1200" dirty="0"/>
        </a:p>
      </dsp:txBody>
      <dsp:txXfrm>
        <a:off x="283101" y="1760855"/>
        <a:ext cx="1256488" cy="753893"/>
      </dsp:txXfrm>
    </dsp:sp>
    <dsp:sp modelId="{96EB03A9-8103-4371-A10A-86AB11BAF7CE}">
      <dsp:nvSpPr>
        <dsp:cNvPr id="0" name=""/>
        <dsp:cNvSpPr/>
      </dsp:nvSpPr>
      <dsp:spPr>
        <a:xfrm>
          <a:off x="1665239" y="1760855"/>
          <a:ext cx="1256488" cy="7538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Be responsive</a:t>
          </a:r>
          <a:endParaRPr lang="en-US" sz="1300" kern="1200" dirty="0"/>
        </a:p>
      </dsp:txBody>
      <dsp:txXfrm>
        <a:off x="1665239" y="1760855"/>
        <a:ext cx="1256488" cy="753893"/>
      </dsp:txXfrm>
    </dsp:sp>
    <dsp:sp modelId="{DCCFC810-ED76-4053-9E4A-92C3A197A788}">
      <dsp:nvSpPr>
        <dsp:cNvPr id="0" name=""/>
        <dsp:cNvSpPr/>
      </dsp:nvSpPr>
      <dsp:spPr>
        <a:xfrm>
          <a:off x="3047377" y="1760855"/>
          <a:ext cx="1256488" cy="7538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Identify future leaders</a:t>
          </a:r>
          <a:endParaRPr lang="en-US" sz="1300" kern="1200" dirty="0"/>
        </a:p>
      </dsp:txBody>
      <dsp:txXfrm>
        <a:off x="3047377" y="1760855"/>
        <a:ext cx="1256488" cy="753893"/>
      </dsp:txXfrm>
    </dsp:sp>
    <dsp:sp modelId="{CF48D3CA-01A5-4626-842E-C2E7AC5FF45B}">
      <dsp:nvSpPr>
        <dsp:cNvPr id="0" name=""/>
        <dsp:cNvSpPr/>
      </dsp:nvSpPr>
      <dsp:spPr>
        <a:xfrm>
          <a:off x="974170" y="2640397"/>
          <a:ext cx="1256488" cy="7538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Celebrate successes</a:t>
          </a:r>
          <a:endParaRPr lang="en-US" sz="1300" kern="1200" dirty="0"/>
        </a:p>
      </dsp:txBody>
      <dsp:txXfrm>
        <a:off x="974170" y="2640397"/>
        <a:ext cx="1256488" cy="753893"/>
      </dsp:txXfrm>
    </dsp:sp>
    <dsp:sp modelId="{38D28944-15DD-43AF-9AC9-B41A53C34B50}">
      <dsp:nvSpPr>
        <dsp:cNvPr id="0" name=""/>
        <dsp:cNvSpPr/>
      </dsp:nvSpPr>
      <dsp:spPr>
        <a:xfrm>
          <a:off x="2356308" y="2640397"/>
          <a:ext cx="1256488" cy="75389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dirty="0"/>
            <a:t>Acknowledge contribution &amp; service</a:t>
          </a:r>
          <a:endParaRPr lang="en-US" sz="1300" kern="1200" dirty="0"/>
        </a:p>
      </dsp:txBody>
      <dsp:txXfrm>
        <a:off x="2356308" y="2640397"/>
        <a:ext cx="1256488" cy="7538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9A8A2-A56F-4F36-BD95-4381877F55E6}">
      <dsp:nvSpPr>
        <dsp:cNvPr id="0" name=""/>
        <dsp:cNvSpPr/>
      </dsp:nvSpPr>
      <dsp:spPr>
        <a:xfrm>
          <a:off x="0" y="10057"/>
          <a:ext cx="3512911"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0" i="0" kern="1200" dirty="0"/>
            <a:t>It Is A Job</a:t>
          </a:r>
          <a:endParaRPr lang="en-US" sz="2000" kern="1200" dirty="0"/>
        </a:p>
      </dsp:txBody>
      <dsp:txXfrm>
        <a:off x="0" y="10057"/>
        <a:ext cx="3512911" cy="576000"/>
      </dsp:txXfrm>
    </dsp:sp>
    <dsp:sp modelId="{4E54FAD6-2F23-456B-94D8-E69ECB59C07E}">
      <dsp:nvSpPr>
        <dsp:cNvPr id="0" name=""/>
        <dsp:cNvSpPr/>
      </dsp:nvSpPr>
      <dsp:spPr>
        <a:xfrm>
          <a:off x="0" y="586057"/>
          <a:ext cx="3512911" cy="25253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t>Board responsibilities</a:t>
          </a:r>
          <a:endParaRPr lang="en-US" sz="2000" kern="1200" dirty="0"/>
        </a:p>
        <a:p>
          <a:pPr marL="228600" lvl="1" indent="-228600" algn="l" defTabSz="889000">
            <a:lnSpc>
              <a:spcPct val="90000"/>
            </a:lnSpc>
            <a:spcBef>
              <a:spcPct val="0"/>
            </a:spcBef>
            <a:spcAft>
              <a:spcPct val="15000"/>
            </a:spcAft>
            <a:buChar char="•"/>
          </a:pPr>
          <a:r>
            <a:rPr lang="en-US" sz="2000" b="0" i="0" kern="1200" dirty="0"/>
            <a:t>Job descriptions</a:t>
          </a:r>
          <a:endParaRPr lang="en-US" sz="2000" kern="1200" dirty="0"/>
        </a:p>
        <a:p>
          <a:pPr marL="228600" lvl="1" indent="-228600" algn="l" defTabSz="889000">
            <a:lnSpc>
              <a:spcPct val="90000"/>
            </a:lnSpc>
            <a:spcBef>
              <a:spcPct val="0"/>
            </a:spcBef>
            <a:spcAft>
              <a:spcPct val="15000"/>
            </a:spcAft>
            <a:buChar char="•"/>
          </a:pPr>
          <a:r>
            <a:rPr lang="en-US" sz="2000" b="0" i="0" kern="1200" dirty="0"/>
            <a:t>Legalities</a:t>
          </a:r>
          <a:endParaRPr lang="en-US" sz="2000" kern="1200" dirty="0"/>
        </a:p>
        <a:p>
          <a:pPr marL="228600" lvl="1" indent="-228600" algn="l" defTabSz="889000">
            <a:lnSpc>
              <a:spcPct val="90000"/>
            </a:lnSpc>
            <a:spcBef>
              <a:spcPct val="0"/>
            </a:spcBef>
            <a:spcAft>
              <a:spcPct val="15000"/>
            </a:spcAft>
            <a:buChar char="•"/>
          </a:pPr>
          <a:r>
            <a:rPr lang="en-US" sz="2000" b="0" i="0" kern="1200" dirty="0"/>
            <a:t>Time commitment</a:t>
          </a:r>
          <a:endParaRPr lang="en-US" sz="2000" kern="1200" dirty="0"/>
        </a:p>
        <a:p>
          <a:pPr marL="228600" lvl="1" indent="-228600" algn="l" defTabSz="889000">
            <a:lnSpc>
              <a:spcPct val="90000"/>
            </a:lnSpc>
            <a:spcBef>
              <a:spcPct val="0"/>
            </a:spcBef>
            <a:spcAft>
              <a:spcPct val="15000"/>
            </a:spcAft>
            <a:buChar char="•"/>
          </a:pPr>
          <a:r>
            <a:rPr lang="en-US" sz="2000" b="0" i="0" kern="1200" dirty="0"/>
            <a:t>Professionalism</a:t>
          </a:r>
          <a:endParaRPr lang="en-US" sz="2000" kern="1200" dirty="0"/>
        </a:p>
        <a:p>
          <a:pPr marL="228600" lvl="1" indent="-228600" algn="l" defTabSz="889000">
            <a:lnSpc>
              <a:spcPct val="90000"/>
            </a:lnSpc>
            <a:spcBef>
              <a:spcPct val="0"/>
            </a:spcBef>
            <a:spcAft>
              <a:spcPct val="15000"/>
            </a:spcAft>
            <a:buChar char="•"/>
          </a:pPr>
          <a:r>
            <a:rPr lang="en-US" sz="2000" b="0" i="0" kern="1200" dirty="0"/>
            <a:t>Transition</a:t>
          </a:r>
          <a:endParaRPr lang="en-US" sz="2000" kern="1200" dirty="0"/>
        </a:p>
        <a:p>
          <a:pPr marL="228600" lvl="1" indent="-228600" algn="l" defTabSz="889000">
            <a:lnSpc>
              <a:spcPct val="90000"/>
            </a:lnSpc>
            <a:spcBef>
              <a:spcPct val="0"/>
            </a:spcBef>
            <a:spcAft>
              <a:spcPct val="15000"/>
            </a:spcAft>
            <a:buChar char="•"/>
          </a:pPr>
          <a:r>
            <a:rPr lang="en-US" sz="2000" b="0" i="0" kern="1200" dirty="0"/>
            <a:t>Elevator speech</a:t>
          </a:r>
          <a:endParaRPr lang="en-US" sz="2000" kern="1200" dirty="0"/>
        </a:p>
      </dsp:txBody>
      <dsp:txXfrm>
        <a:off x="0" y="586057"/>
        <a:ext cx="3512911" cy="25253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F287F-6E34-416A-9761-4E268A29B4AF}">
      <dsp:nvSpPr>
        <dsp:cNvPr id="0" name=""/>
        <dsp:cNvSpPr/>
      </dsp:nvSpPr>
      <dsp:spPr>
        <a:xfrm>
          <a:off x="1999" y="0"/>
          <a:ext cx="1961917" cy="33507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0" i="0" kern="1200" dirty="0"/>
            <a:t>Set goals</a:t>
          </a:r>
          <a:endParaRPr lang="en-US" sz="2600" kern="1200" dirty="0"/>
        </a:p>
      </dsp:txBody>
      <dsp:txXfrm>
        <a:off x="1999" y="0"/>
        <a:ext cx="1961917" cy="1005227"/>
      </dsp:txXfrm>
    </dsp:sp>
    <dsp:sp modelId="{D690A44F-86F5-4B21-854A-96398A402026}">
      <dsp:nvSpPr>
        <dsp:cNvPr id="0" name=""/>
        <dsp:cNvSpPr/>
      </dsp:nvSpPr>
      <dsp:spPr>
        <a:xfrm>
          <a:off x="198191" y="1005861"/>
          <a:ext cx="1569533" cy="38763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0" i="0" kern="1200" dirty="0"/>
            <a:t>Specific</a:t>
          </a:r>
          <a:endParaRPr lang="en-US" sz="1300" kern="1200" dirty="0"/>
        </a:p>
      </dsp:txBody>
      <dsp:txXfrm>
        <a:off x="209544" y="1017214"/>
        <a:ext cx="1546827" cy="364929"/>
      </dsp:txXfrm>
    </dsp:sp>
    <dsp:sp modelId="{D1D70107-582C-4029-8C1C-A5E5D0FCEB18}">
      <dsp:nvSpPr>
        <dsp:cNvPr id="0" name=""/>
        <dsp:cNvSpPr/>
      </dsp:nvSpPr>
      <dsp:spPr>
        <a:xfrm>
          <a:off x="198191" y="1453133"/>
          <a:ext cx="1569533" cy="38763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0" i="0" kern="1200" dirty="0"/>
            <a:t>Measurable</a:t>
          </a:r>
          <a:endParaRPr lang="en-US" sz="1300" kern="1200" dirty="0"/>
        </a:p>
      </dsp:txBody>
      <dsp:txXfrm>
        <a:off x="209544" y="1464486"/>
        <a:ext cx="1546827" cy="364929"/>
      </dsp:txXfrm>
    </dsp:sp>
    <dsp:sp modelId="{9989E61C-45B9-4F2F-9815-FF3C74A1ED92}">
      <dsp:nvSpPr>
        <dsp:cNvPr id="0" name=""/>
        <dsp:cNvSpPr/>
      </dsp:nvSpPr>
      <dsp:spPr>
        <a:xfrm>
          <a:off x="198191" y="1900405"/>
          <a:ext cx="1569533" cy="38763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0" i="0" kern="1200" dirty="0"/>
            <a:t>Attainable</a:t>
          </a:r>
          <a:endParaRPr lang="en-US" sz="1300" kern="1200" dirty="0"/>
        </a:p>
      </dsp:txBody>
      <dsp:txXfrm>
        <a:off x="209544" y="1911758"/>
        <a:ext cx="1546827" cy="364929"/>
      </dsp:txXfrm>
    </dsp:sp>
    <dsp:sp modelId="{A595BBB3-8723-4B51-9A83-5418A2550B55}">
      <dsp:nvSpPr>
        <dsp:cNvPr id="0" name=""/>
        <dsp:cNvSpPr/>
      </dsp:nvSpPr>
      <dsp:spPr>
        <a:xfrm>
          <a:off x="198191" y="2347677"/>
          <a:ext cx="1569533" cy="38763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0" i="0" kern="1200" dirty="0"/>
            <a:t>Realistic</a:t>
          </a:r>
          <a:endParaRPr lang="en-US" sz="1300" kern="1200" dirty="0"/>
        </a:p>
      </dsp:txBody>
      <dsp:txXfrm>
        <a:off x="209544" y="2359030"/>
        <a:ext cx="1546827" cy="364929"/>
      </dsp:txXfrm>
    </dsp:sp>
    <dsp:sp modelId="{DEAD7D02-043B-4009-AF0B-3E05330831F0}">
      <dsp:nvSpPr>
        <dsp:cNvPr id="0" name=""/>
        <dsp:cNvSpPr/>
      </dsp:nvSpPr>
      <dsp:spPr>
        <a:xfrm>
          <a:off x="198191" y="2794950"/>
          <a:ext cx="1569533" cy="38763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0" i="0" kern="1200" dirty="0"/>
            <a:t>Timed</a:t>
          </a:r>
          <a:endParaRPr lang="en-US" sz="1300" kern="1200" dirty="0"/>
        </a:p>
      </dsp:txBody>
      <dsp:txXfrm>
        <a:off x="209544" y="2806303"/>
        <a:ext cx="1546827" cy="364929"/>
      </dsp:txXfrm>
    </dsp:sp>
    <dsp:sp modelId="{3CD0072A-767D-493E-AF90-A8974082040B}">
      <dsp:nvSpPr>
        <dsp:cNvPr id="0" name=""/>
        <dsp:cNvSpPr/>
      </dsp:nvSpPr>
      <dsp:spPr>
        <a:xfrm>
          <a:off x="2111060" y="0"/>
          <a:ext cx="1961917" cy="33507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0" i="0" kern="1200" dirty="0"/>
            <a:t>Delegate</a:t>
          </a:r>
          <a:endParaRPr lang="en-US" sz="2600" kern="1200" dirty="0"/>
        </a:p>
      </dsp:txBody>
      <dsp:txXfrm>
        <a:off x="2111060" y="0"/>
        <a:ext cx="1961917" cy="1005227"/>
      </dsp:txXfrm>
    </dsp:sp>
    <dsp:sp modelId="{9350AE94-9C11-44C1-99EF-3B3A40BF1F86}">
      <dsp:nvSpPr>
        <dsp:cNvPr id="0" name=""/>
        <dsp:cNvSpPr/>
      </dsp:nvSpPr>
      <dsp:spPr>
        <a:xfrm>
          <a:off x="2307252" y="1005309"/>
          <a:ext cx="1569533" cy="48813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0" i="0" kern="1200" dirty="0"/>
            <a:t>Understand your preferences</a:t>
          </a:r>
          <a:endParaRPr lang="en-US" sz="1300" kern="1200" dirty="0"/>
        </a:p>
      </dsp:txBody>
      <dsp:txXfrm>
        <a:off x="2321549" y="1019606"/>
        <a:ext cx="1540939" cy="459540"/>
      </dsp:txXfrm>
    </dsp:sp>
    <dsp:sp modelId="{3C6D1848-0578-44C3-BCD3-DD7532F5903C}">
      <dsp:nvSpPr>
        <dsp:cNvPr id="0" name=""/>
        <dsp:cNvSpPr/>
      </dsp:nvSpPr>
      <dsp:spPr>
        <a:xfrm>
          <a:off x="2307252" y="1568540"/>
          <a:ext cx="1569533" cy="48813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0" i="0" kern="1200" dirty="0"/>
            <a:t>Know your people</a:t>
          </a:r>
          <a:endParaRPr lang="en-US" sz="1300" kern="1200" dirty="0"/>
        </a:p>
      </dsp:txBody>
      <dsp:txXfrm>
        <a:off x="2321549" y="1582837"/>
        <a:ext cx="1540939" cy="459540"/>
      </dsp:txXfrm>
    </dsp:sp>
    <dsp:sp modelId="{3CE1D5CD-0A41-41D7-93E3-47492CD8F9B0}">
      <dsp:nvSpPr>
        <dsp:cNvPr id="0" name=""/>
        <dsp:cNvSpPr/>
      </dsp:nvSpPr>
      <dsp:spPr>
        <a:xfrm>
          <a:off x="2307252" y="2131772"/>
          <a:ext cx="1569533" cy="48813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0" i="0" kern="1200" dirty="0"/>
            <a:t>Be clear about purpose</a:t>
          </a:r>
          <a:endParaRPr lang="en-US" sz="1300" kern="1200" dirty="0"/>
        </a:p>
      </dsp:txBody>
      <dsp:txXfrm>
        <a:off x="2321549" y="2146069"/>
        <a:ext cx="1540939" cy="459540"/>
      </dsp:txXfrm>
    </dsp:sp>
    <dsp:sp modelId="{0AFF39B7-4430-4631-9B82-F324C2172439}">
      <dsp:nvSpPr>
        <dsp:cNvPr id="0" name=""/>
        <dsp:cNvSpPr/>
      </dsp:nvSpPr>
      <dsp:spPr>
        <a:xfrm>
          <a:off x="2307252" y="2695004"/>
          <a:ext cx="1569533" cy="48813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0" i="0" kern="1200" dirty="0"/>
            <a:t>Assess &amp; reward</a:t>
          </a:r>
          <a:endParaRPr lang="en-US" sz="1300" kern="1200" dirty="0"/>
        </a:p>
      </dsp:txBody>
      <dsp:txXfrm>
        <a:off x="2321549" y="2709301"/>
        <a:ext cx="1540939" cy="459540"/>
      </dsp:txXfrm>
    </dsp:sp>
    <dsp:sp modelId="{BA0C62B7-67AB-46AA-9A4E-E24692FC4FE3}">
      <dsp:nvSpPr>
        <dsp:cNvPr id="0" name=""/>
        <dsp:cNvSpPr/>
      </dsp:nvSpPr>
      <dsp:spPr>
        <a:xfrm>
          <a:off x="4220121" y="0"/>
          <a:ext cx="1961917" cy="33507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0" i="0" kern="1200" dirty="0"/>
            <a:t>Maximize your value</a:t>
          </a:r>
          <a:endParaRPr lang="en-US" sz="2600" kern="1200" dirty="0"/>
        </a:p>
      </dsp:txBody>
      <dsp:txXfrm>
        <a:off x="4220121" y="0"/>
        <a:ext cx="1961917" cy="1005227"/>
      </dsp:txXfrm>
    </dsp:sp>
    <dsp:sp modelId="{266AE0C6-9C73-41EA-8A2F-387421ABD105}">
      <dsp:nvSpPr>
        <dsp:cNvPr id="0" name=""/>
        <dsp:cNvSpPr/>
      </dsp:nvSpPr>
      <dsp:spPr>
        <a:xfrm>
          <a:off x="4416313" y="1005513"/>
          <a:ext cx="1569533" cy="65828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0" i="0" kern="1200" dirty="0"/>
            <a:t>Focus on things only you can do</a:t>
          </a:r>
          <a:endParaRPr lang="en-US" sz="1300" kern="1200" dirty="0"/>
        </a:p>
      </dsp:txBody>
      <dsp:txXfrm>
        <a:off x="4435594" y="1024794"/>
        <a:ext cx="1530971" cy="619727"/>
      </dsp:txXfrm>
    </dsp:sp>
    <dsp:sp modelId="{5D3E03C7-4B49-4AC5-ADB2-80BFF3BC2263}">
      <dsp:nvSpPr>
        <dsp:cNvPr id="0" name=""/>
        <dsp:cNvSpPr/>
      </dsp:nvSpPr>
      <dsp:spPr>
        <a:xfrm>
          <a:off x="4416313" y="1765078"/>
          <a:ext cx="1569533" cy="65828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0" i="0" kern="1200" dirty="0"/>
            <a:t>Prioritize</a:t>
          </a:r>
          <a:endParaRPr lang="en-US" sz="1300" kern="1200" dirty="0"/>
        </a:p>
      </dsp:txBody>
      <dsp:txXfrm>
        <a:off x="4435594" y="1784359"/>
        <a:ext cx="1530971" cy="619727"/>
      </dsp:txXfrm>
    </dsp:sp>
    <dsp:sp modelId="{75B55369-22A1-4278-8223-31CDAA5358D4}">
      <dsp:nvSpPr>
        <dsp:cNvPr id="0" name=""/>
        <dsp:cNvSpPr/>
      </dsp:nvSpPr>
      <dsp:spPr>
        <a:xfrm>
          <a:off x="4416313" y="2524643"/>
          <a:ext cx="1569533" cy="65828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0" i="0" kern="1200" dirty="0"/>
            <a:t>Delegate everything else</a:t>
          </a:r>
          <a:endParaRPr lang="en-US" sz="1300" kern="1200" dirty="0"/>
        </a:p>
      </dsp:txBody>
      <dsp:txXfrm>
        <a:off x="4435594" y="2543924"/>
        <a:ext cx="1530971" cy="619727"/>
      </dsp:txXfrm>
    </dsp:sp>
    <dsp:sp modelId="{13CCD3D1-F451-4ED5-876B-2D6195DC7AD7}">
      <dsp:nvSpPr>
        <dsp:cNvPr id="0" name=""/>
        <dsp:cNvSpPr/>
      </dsp:nvSpPr>
      <dsp:spPr>
        <a:xfrm>
          <a:off x="6329183" y="0"/>
          <a:ext cx="1961917" cy="33507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0" i="0" kern="1200" dirty="0"/>
            <a:t>Role clarity</a:t>
          </a:r>
          <a:endParaRPr lang="en-US" sz="2600" kern="1200" dirty="0"/>
        </a:p>
      </dsp:txBody>
      <dsp:txXfrm>
        <a:off x="6329183" y="0"/>
        <a:ext cx="1961917" cy="1005227"/>
      </dsp:txXfrm>
    </dsp:sp>
    <dsp:sp modelId="{B0890473-9149-496C-9F80-56FCC4AAED21}">
      <dsp:nvSpPr>
        <dsp:cNvPr id="0" name=""/>
        <dsp:cNvSpPr/>
      </dsp:nvSpPr>
      <dsp:spPr>
        <a:xfrm>
          <a:off x="6525374" y="1005513"/>
          <a:ext cx="1569533" cy="65828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0" i="0" kern="1200" dirty="0"/>
            <a:t>Mission first</a:t>
          </a:r>
          <a:endParaRPr lang="en-US" sz="1300" kern="1200" dirty="0"/>
        </a:p>
      </dsp:txBody>
      <dsp:txXfrm>
        <a:off x="6544655" y="1024794"/>
        <a:ext cx="1530971" cy="619727"/>
      </dsp:txXfrm>
    </dsp:sp>
    <dsp:sp modelId="{156E4746-D4B9-4D59-A623-A866D6564B76}">
      <dsp:nvSpPr>
        <dsp:cNvPr id="0" name=""/>
        <dsp:cNvSpPr/>
      </dsp:nvSpPr>
      <dsp:spPr>
        <a:xfrm>
          <a:off x="6525374" y="1765078"/>
          <a:ext cx="1569533" cy="65828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0" i="0" kern="1200" dirty="0"/>
            <a:t>Enjoyment second</a:t>
          </a:r>
          <a:endParaRPr lang="en-US" sz="1300" kern="1200" dirty="0"/>
        </a:p>
      </dsp:txBody>
      <dsp:txXfrm>
        <a:off x="6544655" y="1784359"/>
        <a:ext cx="1530971" cy="619727"/>
      </dsp:txXfrm>
    </dsp:sp>
    <dsp:sp modelId="{1E362EE4-E654-45DA-A68A-932B97DEC8E8}">
      <dsp:nvSpPr>
        <dsp:cNvPr id="0" name=""/>
        <dsp:cNvSpPr/>
      </dsp:nvSpPr>
      <dsp:spPr>
        <a:xfrm>
          <a:off x="6525374" y="2524643"/>
          <a:ext cx="1569533" cy="65828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0" i="0" kern="1200" dirty="0"/>
            <a:t>Learn to say no</a:t>
          </a:r>
          <a:endParaRPr lang="en-US" sz="1300" kern="1200" dirty="0"/>
        </a:p>
      </dsp:txBody>
      <dsp:txXfrm>
        <a:off x="6544655" y="2543924"/>
        <a:ext cx="1530971" cy="619727"/>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845764-46E1-45EA-BD16-113C334CC9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Verdana" panose="020B0604030504040204" pitchFamily="34" charset="0"/>
            </a:endParaRPr>
          </a:p>
        </p:txBody>
      </p:sp>
      <p:sp>
        <p:nvSpPr>
          <p:cNvPr id="3" name="Date Placeholder 2">
            <a:extLst>
              <a:ext uri="{FF2B5EF4-FFF2-40B4-BE49-F238E27FC236}">
                <a16:creationId xmlns:a16="http://schemas.microsoft.com/office/drawing/2014/main" id="{301993F7-0EA0-4B90-B8DF-ADED944824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FDB0D8-1D99-4EC9-BF83-C434D7DB2100}" type="datetimeFigureOut">
              <a:rPr lang="en-US" smtClean="0">
                <a:latin typeface="Verdana" panose="020B0604030504040204" pitchFamily="34" charset="0"/>
              </a:rPr>
              <a:t>9/5/2024</a:t>
            </a:fld>
            <a:endParaRPr lang="en-US" dirty="0">
              <a:latin typeface="Verdana" panose="020B0604030504040204" pitchFamily="34" charset="0"/>
            </a:endParaRPr>
          </a:p>
        </p:txBody>
      </p:sp>
      <p:sp>
        <p:nvSpPr>
          <p:cNvPr id="4" name="Footer Placeholder 3">
            <a:extLst>
              <a:ext uri="{FF2B5EF4-FFF2-40B4-BE49-F238E27FC236}">
                <a16:creationId xmlns:a16="http://schemas.microsoft.com/office/drawing/2014/main" id="{9A277DBF-C8DE-489B-90F9-B4941176C2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Verdana" panose="020B0604030504040204" pitchFamily="34" charset="0"/>
            </a:endParaRPr>
          </a:p>
        </p:txBody>
      </p:sp>
      <p:sp>
        <p:nvSpPr>
          <p:cNvPr id="5" name="Slide Number Placeholder 4">
            <a:extLst>
              <a:ext uri="{FF2B5EF4-FFF2-40B4-BE49-F238E27FC236}">
                <a16:creationId xmlns:a16="http://schemas.microsoft.com/office/drawing/2014/main" id="{676F3497-7C4C-46D0-900F-BAD1E054BD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854FAF-0085-44EA-A960-8F550FD35F0A}" type="slidenum">
              <a:rPr lang="en-US" smtClean="0">
                <a:latin typeface="Verdana" panose="020B0604030504040204" pitchFamily="34" charset="0"/>
              </a:rPr>
              <a:t>‹#›</a:t>
            </a:fld>
            <a:endParaRPr lang="en-US" dirty="0">
              <a:latin typeface="Verdana" panose="020B0604030504040204" pitchFamily="34" charset="0"/>
            </a:endParaRPr>
          </a:p>
        </p:txBody>
      </p:sp>
    </p:spTree>
    <p:extLst>
      <p:ext uri="{BB962C8B-B14F-4D97-AF65-F5344CB8AC3E}">
        <p14:creationId xmlns:p14="http://schemas.microsoft.com/office/powerpoint/2010/main" val="3258479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7209E92F-3F59-4D48-8B62-6C474268E615}" type="datetimeFigureOut">
              <a:rPr lang="en-US" smtClean="0"/>
              <a:pPr/>
              <a:t>9/5/2024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E186119F-5EBC-5A4A-B7DE-568D433D8662}" type="slidenum">
              <a:rPr lang="en-US" smtClean="0"/>
              <a:pPr/>
              <a:t>‹#›</a:t>
            </a:fld>
            <a:endParaRPr lang="en-US" dirty="0"/>
          </a:p>
        </p:txBody>
      </p:sp>
    </p:spTree>
    <p:extLst>
      <p:ext uri="{BB962C8B-B14F-4D97-AF65-F5344CB8AC3E}">
        <p14:creationId xmlns:p14="http://schemas.microsoft.com/office/powerpoint/2010/main" val="418147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Aptos" panose="020B0004020202020204" pitchFamily="34" charset="0"/>
                <a:cs typeface="Aptos" panose="020B0004020202020204" pitchFamily="34" charset="0"/>
              </a:rPr>
              <a:t>This session provides a comprehensive overview of the process and best practices for implementing a strategic plan within your organization. Participants will gain insights into effective implementation techniques and understand how to overcome common challenges. The session will include real-world examples and practical advice to help leaders translate strategic goals into actionable steps that drive organizational success.</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E186119F-5EBC-5A4A-B7DE-568D433D8662}" type="slidenum">
              <a:rPr lang="en-US" smtClean="0"/>
              <a:pPr/>
              <a:t>1</a:t>
            </a:fld>
            <a:endParaRPr lang="en-US" dirty="0"/>
          </a:p>
        </p:txBody>
      </p:sp>
    </p:spTree>
    <p:extLst>
      <p:ext uri="{BB962C8B-B14F-4D97-AF65-F5344CB8AC3E}">
        <p14:creationId xmlns:p14="http://schemas.microsoft.com/office/powerpoint/2010/main" val="2347694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bad president will destroy you and take years to overcome</a:t>
            </a:r>
          </a:p>
        </p:txBody>
      </p:sp>
      <p:sp>
        <p:nvSpPr>
          <p:cNvPr id="4" name="Slide Number Placeholder 3"/>
          <p:cNvSpPr>
            <a:spLocks noGrp="1"/>
          </p:cNvSpPr>
          <p:nvPr>
            <p:ph type="sldNum" sz="quarter" idx="5"/>
          </p:nvPr>
        </p:nvSpPr>
        <p:spPr/>
        <p:txBody>
          <a:bodyPr/>
          <a:lstStyle/>
          <a:p>
            <a:fld id="{4F8ADD62-DFB9-4335-97B6-264AC8B388F7}" type="slidenum">
              <a:rPr lang="en-US" smtClean="0"/>
              <a:t>12</a:t>
            </a:fld>
            <a:endParaRPr lang="en-US" dirty="0"/>
          </a:p>
        </p:txBody>
      </p:sp>
      <p:sp>
        <p:nvSpPr>
          <p:cNvPr id="5" name="Date Placeholder 4">
            <a:extLst>
              <a:ext uri="{FF2B5EF4-FFF2-40B4-BE49-F238E27FC236}">
                <a16:creationId xmlns:a16="http://schemas.microsoft.com/office/drawing/2014/main" id="{F1493F9D-08A5-4F2A-E38B-967517D96355}"/>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581977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begins with culture</a:t>
            </a:r>
          </a:p>
          <a:p>
            <a:r>
              <a:rPr lang="en-US" dirty="0"/>
              <a:t>Culture is what we allow</a:t>
            </a:r>
          </a:p>
          <a:p>
            <a:r>
              <a:rPr lang="en-US" dirty="0"/>
              <a:t>Difference between mission/vision &amp; hallucination is how many people see it</a:t>
            </a:r>
          </a:p>
          <a:p>
            <a:r>
              <a:rPr lang="en-US" dirty="0"/>
              <a:t>You need to be clear – there to provide members what they need in the moment</a:t>
            </a:r>
          </a:p>
        </p:txBody>
      </p:sp>
      <p:sp>
        <p:nvSpPr>
          <p:cNvPr id="4" name="Slide Number Placeholder 3"/>
          <p:cNvSpPr>
            <a:spLocks noGrp="1"/>
          </p:cNvSpPr>
          <p:nvPr>
            <p:ph type="sldNum" sz="quarter" idx="10"/>
          </p:nvPr>
        </p:nvSpPr>
        <p:spPr/>
        <p:txBody>
          <a:bodyPr/>
          <a:lstStyle/>
          <a:p>
            <a:fld id="{AC20CA08-104A-4877-A6C2-266FB04BDE57}" type="slidenum">
              <a:rPr lang="en-US" smtClean="0"/>
              <a:t>13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567510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ADD62-DFB9-4335-97B6-264AC8B388F7}" type="slidenum">
              <a:rPr lang="en-US" smtClean="0"/>
              <a:t>14</a:t>
            </a:fld>
            <a:endParaRPr lang="en-US" dirty="0"/>
          </a:p>
        </p:txBody>
      </p:sp>
      <p:sp>
        <p:nvSpPr>
          <p:cNvPr id="5" name="Date Placeholder 4">
            <a:extLst>
              <a:ext uri="{FF2B5EF4-FFF2-40B4-BE49-F238E27FC236}">
                <a16:creationId xmlns:a16="http://schemas.microsoft.com/office/drawing/2014/main" id="{F84D8D02-50B3-33C0-0D8D-3E51CB2332B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509021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0CA08-104A-4877-A6C2-266FB04BDE57}" type="slidenum">
              <a:rPr lang="en-US" smtClean="0"/>
              <a:t>15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6492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0CA08-104A-4877-A6C2-266FB04BDE57}" type="slidenum">
              <a:rPr lang="en-US" smtClean="0"/>
              <a:t>16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52617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0CA08-104A-4877-A6C2-266FB04BDE57}" type="slidenum">
              <a:rPr lang="en-US" smtClean="0"/>
              <a:t>17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69384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 of my state survey provided as resource</a:t>
            </a:r>
          </a:p>
        </p:txBody>
      </p:sp>
      <p:sp>
        <p:nvSpPr>
          <p:cNvPr id="4" name="Slide Number Placeholder 3"/>
          <p:cNvSpPr>
            <a:spLocks noGrp="1"/>
          </p:cNvSpPr>
          <p:nvPr>
            <p:ph type="sldNum" sz="quarter" idx="10"/>
          </p:nvPr>
        </p:nvSpPr>
        <p:spPr/>
        <p:txBody>
          <a:bodyPr/>
          <a:lstStyle/>
          <a:p>
            <a:fld id="{AC20CA08-104A-4877-A6C2-266FB04BDE57}" type="slidenum">
              <a:rPr lang="en-US" smtClean="0"/>
              <a:t>18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10761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Gathering all the stakeholders around the table to analyze data and make decisions for the group is one of the most significant hurdles in the strategic planning process. It is essential all parties come with an open mind and speak it. The challenge is those who unintentionally, or intentionally, suck the air out of the room and dominate the conversation. Or, maybe you have a room full of people who would rather look at the wall or their shoes. Setting expectations and ground rules for behavior and participation is a must for the effective facilitator.</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E186119F-5EBC-5A4A-B7DE-568D433D8662}" type="slidenum">
              <a:rPr lang="en-US" smtClean="0"/>
              <a:t>19</a:t>
            </a:fld>
            <a:endParaRPr lang="en-US" dirty="0"/>
          </a:p>
        </p:txBody>
      </p:sp>
    </p:spTree>
    <p:extLst>
      <p:ext uri="{BB962C8B-B14F-4D97-AF65-F5344CB8AC3E}">
        <p14:creationId xmlns:p14="http://schemas.microsoft.com/office/powerpoint/2010/main" val="4123735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done the preparation, analyzed the situation and had the conversation looking to the future and direction of your organization. The work is not done though. If you leave the meeting without a plan, you have just wasted your time. What goes into an effective plan?</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E186119F-5EBC-5A4A-B7DE-568D433D8662}" type="slidenum">
              <a:rPr lang="en-US" smtClean="0"/>
              <a:t>20</a:t>
            </a:fld>
            <a:endParaRPr lang="en-US" dirty="0"/>
          </a:p>
        </p:txBody>
      </p:sp>
    </p:spTree>
    <p:extLst>
      <p:ext uri="{BB962C8B-B14F-4D97-AF65-F5344CB8AC3E}">
        <p14:creationId xmlns:p14="http://schemas.microsoft.com/office/powerpoint/2010/main" val="269097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job is to provide just in time information and resources.</a:t>
            </a:r>
          </a:p>
          <a:p>
            <a:r>
              <a:rPr lang="en-US" dirty="0"/>
              <a:t>This should guide your goals.</a:t>
            </a:r>
          </a:p>
          <a:p>
            <a:r>
              <a:rPr lang="en-US" dirty="0"/>
              <a:t>What can you give them of value they cannot get elsewhere?</a:t>
            </a:r>
          </a:p>
        </p:txBody>
      </p:sp>
      <p:sp>
        <p:nvSpPr>
          <p:cNvPr id="4" name="Slide Number Placeholder 3"/>
          <p:cNvSpPr>
            <a:spLocks noGrp="1"/>
          </p:cNvSpPr>
          <p:nvPr>
            <p:ph type="sldNum" sz="quarter" idx="5"/>
          </p:nvPr>
        </p:nvSpPr>
        <p:spPr/>
        <p:txBody>
          <a:bodyPr/>
          <a:lstStyle/>
          <a:p>
            <a:fld id="{4F8ADD62-DFB9-4335-97B6-264AC8B388F7}" type="slidenum">
              <a:rPr lang="en-US" smtClean="0"/>
              <a:t>21</a:t>
            </a:fld>
            <a:endParaRPr lang="en-US" dirty="0"/>
          </a:p>
        </p:txBody>
      </p:sp>
      <p:sp>
        <p:nvSpPr>
          <p:cNvPr id="5" name="Date Placeholder 4">
            <a:extLst>
              <a:ext uri="{FF2B5EF4-FFF2-40B4-BE49-F238E27FC236}">
                <a16:creationId xmlns:a16="http://schemas.microsoft.com/office/drawing/2014/main" id="{7F614597-7A6A-F3AF-B440-71C0545AEA90}"/>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02793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Volunteer effectiveness=managerial effectiveness</a:t>
            </a:r>
          </a:p>
          <a:p>
            <a:r>
              <a:rPr lang="en-US" dirty="0"/>
              <a:t>The lines can become blurred</a:t>
            </a:r>
          </a:p>
          <a:p>
            <a:r>
              <a:rPr lang="en-US" dirty="0"/>
              <a:t>Volunteers can become micromanagers – salad dressing</a:t>
            </a:r>
          </a:p>
          <a:p>
            <a:r>
              <a:rPr lang="en-US" dirty="0"/>
              <a:t>Staff may overstep bounds as well – powers not delegated to them – contract</a:t>
            </a:r>
          </a:p>
          <a:p>
            <a:r>
              <a:rPr lang="en-US" dirty="0"/>
              <a:t>There have to be checks &amp; balances</a:t>
            </a:r>
          </a:p>
        </p:txBody>
      </p:sp>
      <p:sp>
        <p:nvSpPr>
          <p:cNvPr id="4" name="Slide Number Placeholder 3"/>
          <p:cNvSpPr>
            <a:spLocks noGrp="1"/>
          </p:cNvSpPr>
          <p:nvPr>
            <p:ph type="sldNum" sz="quarter" idx="5"/>
          </p:nvPr>
        </p:nvSpPr>
        <p:spPr/>
        <p:txBody>
          <a:bodyPr/>
          <a:lstStyle/>
          <a:p>
            <a:fld id="{4F8ADD62-DFB9-4335-97B6-264AC8B388F7}" type="slidenum">
              <a:rPr lang="en-US" smtClean="0"/>
              <a:t>4</a:t>
            </a:fld>
            <a:endParaRPr lang="en-US" dirty="0"/>
          </a:p>
        </p:txBody>
      </p:sp>
      <p:sp>
        <p:nvSpPr>
          <p:cNvPr id="5" name="Date Placeholder 4">
            <a:extLst>
              <a:ext uri="{FF2B5EF4-FFF2-40B4-BE49-F238E27FC236}">
                <a16:creationId xmlns:a16="http://schemas.microsoft.com/office/drawing/2014/main" id="{751FFD40-8017-FF69-FB26-72946C64083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638018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must live &amp; be touched</a:t>
            </a:r>
          </a:p>
          <a:p>
            <a:r>
              <a:rPr lang="en-US" dirty="0"/>
              <a:t>Associations are clearinghouses for their members</a:t>
            </a:r>
          </a:p>
          <a:p>
            <a:r>
              <a:rPr lang="en-US" dirty="0"/>
              <a:t>You must give them something they cannot get elsewhere</a:t>
            </a:r>
          </a:p>
          <a:p>
            <a:r>
              <a:rPr lang="en-US" dirty="0"/>
              <a:t>This is a challenge given readily available information on the internet &amp; evolving trends on how people connect</a:t>
            </a:r>
          </a:p>
        </p:txBody>
      </p:sp>
      <p:sp>
        <p:nvSpPr>
          <p:cNvPr id="4" name="Slide Number Placeholder 3"/>
          <p:cNvSpPr>
            <a:spLocks noGrp="1"/>
          </p:cNvSpPr>
          <p:nvPr>
            <p:ph type="sldNum" sz="quarter" idx="10"/>
          </p:nvPr>
        </p:nvSpPr>
        <p:spPr/>
        <p:txBody>
          <a:bodyPr/>
          <a:lstStyle/>
          <a:p>
            <a:fld id="{AC20CA08-104A-4877-A6C2-266FB04BDE57}" type="slidenum">
              <a:rPr lang="en-US" smtClean="0"/>
              <a:t>23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250703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0CA08-104A-4877-A6C2-266FB04BDE57}" type="slidenum">
              <a:rPr lang="en-US" smtClean="0"/>
              <a:t>24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729530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ADD62-DFB9-4335-97B6-264AC8B388F7}" type="slidenum">
              <a:rPr lang="en-US" smtClean="0"/>
              <a:t>25</a:t>
            </a:fld>
            <a:endParaRPr lang="en-US" dirty="0"/>
          </a:p>
        </p:txBody>
      </p:sp>
      <p:sp>
        <p:nvSpPr>
          <p:cNvPr id="5" name="Date Placeholder 4">
            <a:extLst>
              <a:ext uri="{FF2B5EF4-FFF2-40B4-BE49-F238E27FC236}">
                <a16:creationId xmlns:a16="http://schemas.microsoft.com/office/drawing/2014/main" id="{12EE5511-885E-765B-E8A0-888E5B6E7D2B}"/>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075419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it from their perspective</a:t>
            </a:r>
          </a:p>
          <a:p>
            <a:r>
              <a:rPr lang="en-US" dirty="0"/>
              <a:t>Get out of the gray zone – uncertainty is worse than change</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E186119F-5EBC-5A4A-B7DE-568D433D8662}" type="slidenum">
              <a:rPr lang="en-US" smtClean="0"/>
              <a:t>26</a:t>
            </a:fld>
            <a:endParaRPr lang="en-US" dirty="0"/>
          </a:p>
        </p:txBody>
      </p:sp>
    </p:spTree>
    <p:extLst>
      <p:ext uri="{BB962C8B-B14F-4D97-AF65-F5344CB8AC3E}">
        <p14:creationId xmlns:p14="http://schemas.microsoft.com/office/powerpoint/2010/main" val="477790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is one board with the plan</a:t>
            </a:r>
          </a:p>
          <a:p>
            <a:r>
              <a:rPr lang="en-US" dirty="0"/>
              <a:t>Everyone understands the plan and is saying the same thing</a:t>
            </a:r>
          </a:p>
        </p:txBody>
      </p:sp>
      <p:sp>
        <p:nvSpPr>
          <p:cNvPr id="4" name="Slide Number Placeholder 3"/>
          <p:cNvSpPr>
            <a:spLocks noGrp="1"/>
          </p:cNvSpPr>
          <p:nvPr>
            <p:ph type="sldNum" sz="quarter" idx="5"/>
          </p:nvPr>
        </p:nvSpPr>
        <p:spPr/>
        <p:txBody>
          <a:bodyPr/>
          <a:lstStyle/>
          <a:p>
            <a:fld id="{E186119F-5EBC-5A4A-B7DE-568D433D8662}" type="slidenum">
              <a:rPr lang="en-US" smtClean="0"/>
              <a:pPr/>
              <a:t>28</a:t>
            </a:fld>
            <a:endParaRPr lang="en-US" dirty="0"/>
          </a:p>
        </p:txBody>
      </p:sp>
    </p:spTree>
    <p:extLst>
      <p:ext uri="{BB962C8B-B14F-4D97-AF65-F5344CB8AC3E}">
        <p14:creationId xmlns:p14="http://schemas.microsoft.com/office/powerpoint/2010/main" val="3853857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recycle the same ole people over and over</a:t>
            </a:r>
          </a:p>
          <a:p>
            <a:r>
              <a:rPr lang="en-US" dirty="0"/>
              <a:t>Be honest as you recruit</a:t>
            </a:r>
          </a:p>
          <a:p>
            <a:r>
              <a:rPr lang="en-US" dirty="0"/>
              <a:t>Let me see you having fun</a:t>
            </a:r>
          </a:p>
          <a:p>
            <a:r>
              <a:rPr lang="en-US" dirty="0"/>
              <a:t>Build relationships</a:t>
            </a:r>
          </a:p>
        </p:txBody>
      </p:sp>
      <p:sp>
        <p:nvSpPr>
          <p:cNvPr id="4" name="Slide Number Placeholder 3"/>
          <p:cNvSpPr>
            <a:spLocks noGrp="1"/>
          </p:cNvSpPr>
          <p:nvPr>
            <p:ph type="sldNum" sz="quarter" idx="5"/>
          </p:nvPr>
        </p:nvSpPr>
        <p:spPr/>
        <p:txBody>
          <a:bodyPr/>
          <a:lstStyle/>
          <a:p>
            <a:fld id="{4F8ADD62-DFB9-4335-97B6-264AC8B388F7}" type="slidenum">
              <a:rPr lang="en-US" smtClean="0"/>
              <a:t>30</a:t>
            </a:fld>
            <a:endParaRPr lang="en-US" dirty="0"/>
          </a:p>
        </p:txBody>
      </p:sp>
      <p:sp>
        <p:nvSpPr>
          <p:cNvPr id="5" name="Date Placeholder 4">
            <a:extLst>
              <a:ext uri="{FF2B5EF4-FFF2-40B4-BE49-F238E27FC236}">
                <a16:creationId xmlns:a16="http://schemas.microsoft.com/office/drawing/2014/main" id="{D9B7AD44-11EF-D55C-951F-B4A2126F86C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068010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just will not be the right fit – deal with it early</a:t>
            </a:r>
          </a:p>
        </p:txBody>
      </p:sp>
      <p:sp>
        <p:nvSpPr>
          <p:cNvPr id="4" name="Slide Number Placeholder 3"/>
          <p:cNvSpPr>
            <a:spLocks noGrp="1"/>
          </p:cNvSpPr>
          <p:nvPr>
            <p:ph type="sldNum" sz="quarter" idx="5"/>
          </p:nvPr>
        </p:nvSpPr>
        <p:spPr/>
        <p:txBody>
          <a:bodyPr/>
          <a:lstStyle/>
          <a:p>
            <a:fld id="{E186119F-5EBC-5A4A-B7DE-568D433D8662}" type="slidenum">
              <a:rPr lang="en-US" smtClean="0"/>
              <a:pPr/>
              <a:t>31</a:t>
            </a:fld>
            <a:endParaRPr lang="en-US" dirty="0"/>
          </a:p>
        </p:txBody>
      </p:sp>
    </p:spTree>
    <p:extLst>
      <p:ext uri="{BB962C8B-B14F-4D97-AF65-F5344CB8AC3E}">
        <p14:creationId xmlns:p14="http://schemas.microsoft.com/office/powerpoint/2010/main" val="1331680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do your best to lead volunteers but unless you have a positive working relationship with them and they have trust in you, it is unlikely they will follow. Simple, everyday steps to build those relationships are essential, but they require a commitment and deliberateness. You must be consistent.</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E186119F-5EBC-5A4A-B7DE-568D433D8662}" type="slidenum">
              <a:rPr lang="en-US" smtClean="0"/>
              <a:t>32</a:t>
            </a:fld>
            <a:endParaRPr lang="en-US" dirty="0"/>
          </a:p>
        </p:txBody>
      </p:sp>
    </p:spTree>
    <p:extLst>
      <p:ext uri="{BB962C8B-B14F-4D97-AF65-F5344CB8AC3E}">
        <p14:creationId xmlns:p14="http://schemas.microsoft.com/office/powerpoint/2010/main" val="2665754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0CA08-104A-4877-A6C2-266FB04BDE57}" type="slidenum">
              <a:rPr lang="en-US" smtClean="0"/>
              <a:t>33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86398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thing scarier than change is regret.</a:t>
            </a:r>
          </a:p>
          <a:p>
            <a:r>
              <a:rPr lang="en-US" dirty="0"/>
              <a:t>The goal is to leave it better than you found it.</a:t>
            </a:r>
          </a:p>
          <a:p>
            <a:r>
              <a:rPr lang="en-US" dirty="0"/>
              <a:t>Know when to move aside.</a:t>
            </a:r>
          </a:p>
        </p:txBody>
      </p:sp>
      <p:sp>
        <p:nvSpPr>
          <p:cNvPr id="4" name="Slide Number Placeholder 3"/>
          <p:cNvSpPr>
            <a:spLocks noGrp="1"/>
          </p:cNvSpPr>
          <p:nvPr>
            <p:ph type="sldNum" sz="quarter" idx="10"/>
          </p:nvPr>
        </p:nvSpPr>
        <p:spPr/>
        <p:txBody>
          <a:bodyPr/>
          <a:lstStyle/>
          <a:p>
            <a:fld id="{AC20CA08-104A-4877-A6C2-266FB04BDE57}" type="slidenum">
              <a:rPr lang="en-US" smtClean="0"/>
              <a:t>35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5520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ADD62-DFB9-4335-97B6-264AC8B388F7}" type="slidenum">
              <a:rPr lang="en-US" smtClean="0"/>
              <a:t>5</a:t>
            </a:fld>
            <a:endParaRPr lang="en-US" dirty="0"/>
          </a:p>
        </p:txBody>
      </p:sp>
      <p:sp>
        <p:nvSpPr>
          <p:cNvPr id="5" name="Date Placeholder 4">
            <a:extLst>
              <a:ext uri="{FF2B5EF4-FFF2-40B4-BE49-F238E27FC236}">
                <a16:creationId xmlns:a16="http://schemas.microsoft.com/office/drawing/2014/main" id="{2904C492-978D-ED62-3395-3EA731E4AEE3}"/>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555002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4F8ADD62-DFB9-4335-97B6-264AC8B388F7}" type="slidenum">
              <a:rPr lang="en-US" smtClean="0"/>
              <a:t>36</a:t>
            </a:fld>
            <a:endParaRPr lang="en-US" dirty="0"/>
          </a:p>
        </p:txBody>
      </p:sp>
    </p:spTree>
    <p:extLst>
      <p:ext uri="{BB962C8B-B14F-4D97-AF65-F5344CB8AC3E}">
        <p14:creationId xmlns:p14="http://schemas.microsoft.com/office/powerpoint/2010/main" val="2014332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did not cite all these, but they are applicable.</a:t>
            </a:r>
          </a:p>
        </p:txBody>
      </p:sp>
      <p:sp>
        <p:nvSpPr>
          <p:cNvPr id="4" name="Slide Number Placeholder 3"/>
          <p:cNvSpPr>
            <a:spLocks noGrp="1"/>
          </p:cNvSpPr>
          <p:nvPr>
            <p:ph type="sldNum" sz="quarter" idx="5"/>
          </p:nvPr>
        </p:nvSpPr>
        <p:spPr/>
        <p:txBody>
          <a:bodyPr/>
          <a:lstStyle/>
          <a:p>
            <a:fld id="{E186119F-5EBC-5A4A-B7DE-568D433D8662}" type="slidenum">
              <a:rPr lang="en-US" smtClean="0"/>
              <a:t>37</a:t>
            </a:fld>
            <a:endParaRPr lang="en-US" dirty="0"/>
          </a:p>
        </p:txBody>
      </p:sp>
      <p:sp>
        <p:nvSpPr>
          <p:cNvPr id="5" name="Date Placeholder 4">
            <a:extLst>
              <a:ext uri="{FF2B5EF4-FFF2-40B4-BE49-F238E27FC236}">
                <a16:creationId xmlns:a16="http://schemas.microsoft.com/office/drawing/2014/main" id="{1AEEB6A1-2F6C-E718-622E-C7CF1E13A435}"/>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544684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examples of companies that did not evolve or stay relevant – Xerox, Nokia</a:t>
            </a:r>
          </a:p>
          <a:p>
            <a:r>
              <a:rPr lang="en-US" dirty="0"/>
              <a:t>Churches, scouting, medical associations</a:t>
            </a:r>
          </a:p>
        </p:txBody>
      </p:sp>
      <p:sp>
        <p:nvSpPr>
          <p:cNvPr id="4" name="Slide Number Placeholder 3"/>
          <p:cNvSpPr>
            <a:spLocks noGrp="1"/>
          </p:cNvSpPr>
          <p:nvPr>
            <p:ph type="sldNum" sz="quarter" idx="5"/>
          </p:nvPr>
        </p:nvSpPr>
        <p:spPr/>
        <p:txBody>
          <a:bodyPr/>
          <a:lstStyle/>
          <a:p>
            <a:fld id="{4F8ADD62-DFB9-4335-97B6-264AC8B388F7}" type="slidenum">
              <a:rPr lang="en-US" smtClean="0"/>
              <a:t>6</a:t>
            </a:fld>
            <a:endParaRPr lang="en-US" dirty="0"/>
          </a:p>
        </p:txBody>
      </p:sp>
      <p:sp>
        <p:nvSpPr>
          <p:cNvPr id="5" name="Date Placeholder 4">
            <a:extLst>
              <a:ext uri="{FF2B5EF4-FFF2-40B4-BE49-F238E27FC236}">
                <a16:creationId xmlns:a16="http://schemas.microsoft.com/office/drawing/2014/main" id="{2753247F-D69B-D513-7600-E84BA689E13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919781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ADD62-DFB9-4335-97B6-264AC8B388F7}" type="slidenum">
              <a:rPr lang="en-US" smtClean="0"/>
              <a:t>7</a:t>
            </a:fld>
            <a:endParaRPr lang="en-US" dirty="0"/>
          </a:p>
        </p:txBody>
      </p:sp>
      <p:sp>
        <p:nvSpPr>
          <p:cNvPr id="5" name="Date Placeholder 4">
            <a:extLst>
              <a:ext uri="{FF2B5EF4-FFF2-40B4-BE49-F238E27FC236}">
                <a16:creationId xmlns:a16="http://schemas.microsoft.com/office/drawing/2014/main" id="{357A8483-F87B-7029-F88D-3A67752BAEFA}"/>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120461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not that complicated if you have the information to make decisions.</a:t>
            </a:r>
          </a:p>
        </p:txBody>
      </p:sp>
      <p:sp>
        <p:nvSpPr>
          <p:cNvPr id="4" name="Slide Number Placeholder 3"/>
          <p:cNvSpPr>
            <a:spLocks noGrp="1"/>
          </p:cNvSpPr>
          <p:nvPr>
            <p:ph type="sldNum" sz="quarter" idx="5"/>
          </p:nvPr>
        </p:nvSpPr>
        <p:spPr/>
        <p:txBody>
          <a:bodyPr/>
          <a:lstStyle/>
          <a:p>
            <a:fld id="{4F8ADD62-DFB9-4335-97B6-264AC8B388F7}" type="slidenum">
              <a:rPr lang="en-US" smtClean="0"/>
              <a:t>8</a:t>
            </a:fld>
            <a:endParaRPr lang="en-US" dirty="0"/>
          </a:p>
        </p:txBody>
      </p:sp>
      <p:sp>
        <p:nvSpPr>
          <p:cNvPr id="5" name="Date Placeholder 4">
            <a:extLst>
              <a:ext uri="{FF2B5EF4-FFF2-40B4-BE49-F238E27FC236}">
                <a16:creationId xmlns:a16="http://schemas.microsoft.com/office/drawing/2014/main" id="{07F33958-D0AD-7B70-154C-F84F50108BB1}"/>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84318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Commitment and consistency come into play here.</a:t>
            </a:r>
          </a:p>
          <a:p>
            <a:r>
              <a:rPr lang="en-US" dirty="0"/>
              <a:t>It is why the right people and transitions are so important.</a:t>
            </a:r>
          </a:p>
        </p:txBody>
      </p:sp>
      <p:sp>
        <p:nvSpPr>
          <p:cNvPr id="4" name="Slide Number Placeholder 3"/>
          <p:cNvSpPr>
            <a:spLocks noGrp="1"/>
          </p:cNvSpPr>
          <p:nvPr>
            <p:ph type="sldNum" sz="quarter" idx="10"/>
          </p:nvPr>
        </p:nvSpPr>
        <p:spPr/>
        <p:txBody>
          <a:bodyPr/>
          <a:lstStyle/>
          <a:p>
            <a:fld id="{AC20CA08-104A-4877-A6C2-266FB04BDE57}" type="slidenum">
              <a:rPr lang="en-US" smtClean="0"/>
              <a:t>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330808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why you need rules of engagement.</a:t>
            </a:r>
          </a:p>
        </p:txBody>
      </p:sp>
      <p:sp>
        <p:nvSpPr>
          <p:cNvPr id="4" name="Slide Number Placeholder 3"/>
          <p:cNvSpPr>
            <a:spLocks noGrp="1"/>
          </p:cNvSpPr>
          <p:nvPr>
            <p:ph type="sldNum" sz="quarter" idx="5"/>
          </p:nvPr>
        </p:nvSpPr>
        <p:spPr/>
        <p:txBody>
          <a:bodyPr/>
          <a:lstStyle/>
          <a:p>
            <a:fld id="{4F8ADD62-DFB9-4335-97B6-264AC8B388F7}" type="slidenum">
              <a:rPr lang="en-US" smtClean="0"/>
              <a:t>10</a:t>
            </a:fld>
            <a:endParaRPr lang="en-US" dirty="0"/>
          </a:p>
        </p:txBody>
      </p:sp>
      <p:sp>
        <p:nvSpPr>
          <p:cNvPr id="5" name="Date Placeholder 4">
            <a:extLst>
              <a:ext uri="{FF2B5EF4-FFF2-40B4-BE49-F238E27FC236}">
                <a16:creationId xmlns:a16="http://schemas.microsoft.com/office/drawing/2014/main" id="{EE862D5F-29AF-4EC3-CC27-CDC025CB3EB7}"/>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780112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Conflict management – 80% avoidance</a:t>
            </a:r>
          </a:p>
          <a:p>
            <a:r>
              <a:rPr lang="en-US" dirty="0"/>
              <a:t>Team development</a:t>
            </a:r>
          </a:p>
          <a:p>
            <a:r>
              <a:rPr lang="en-US" dirty="0"/>
              <a:t>Competing, collaborating, compromising, avoiding, accommodating</a:t>
            </a:r>
          </a:p>
          <a:p>
            <a:r>
              <a:rPr lang="en-US" dirty="0"/>
              <a:t>Forming, storming, norming, performing</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4F8ADD62-DFB9-4335-97B6-264AC8B388F7}" type="slidenum">
              <a:rPr lang="en-US" smtClean="0"/>
              <a:t>11</a:t>
            </a:fld>
            <a:endParaRPr lang="en-US" dirty="0"/>
          </a:p>
        </p:txBody>
      </p:sp>
    </p:spTree>
    <p:extLst>
      <p:ext uri="{BB962C8B-B14F-4D97-AF65-F5344CB8AC3E}">
        <p14:creationId xmlns:p14="http://schemas.microsoft.com/office/powerpoint/2010/main" val="426912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67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84175" y="1091133"/>
            <a:ext cx="3988041" cy="2950669"/>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2">
            <a:extLst>
              <a:ext uri="{FF2B5EF4-FFF2-40B4-BE49-F238E27FC236}">
                <a16:creationId xmlns:a16="http://schemas.microsoft.com/office/drawing/2014/main" id="{1DA0602E-5C11-8084-922A-A672B9F94D1E}"/>
              </a:ext>
            </a:extLst>
          </p:cNvPr>
          <p:cNvSpPr>
            <a:spLocks noGrp="1"/>
          </p:cNvSpPr>
          <p:nvPr>
            <p:ph sz="quarter" idx="11"/>
          </p:nvPr>
        </p:nvSpPr>
        <p:spPr>
          <a:xfrm>
            <a:off x="4771784" y="1091133"/>
            <a:ext cx="3913167" cy="2950669"/>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6">
            <a:extLst>
              <a:ext uri="{FF2B5EF4-FFF2-40B4-BE49-F238E27FC236}">
                <a16:creationId xmlns:a16="http://schemas.microsoft.com/office/drawing/2014/main" id="{B33785C6-2808-0028-595D-ADFB5FE216B4}"/>
              </a:ext>
            </a:extLst>
          </p:cNvPr>
          <p:cNvSpPr>
            <a:spLocks noGrp="1"/>
          </p:cNvSpPr>
          <p:nvPr>
            <p:ph type="title"/>
          </p:nvPr>
        </p:nvSpPr>
        <p:spPr>
          <a:xfrm>
            <a:off x="361150" y="338099"/>
            <a:ext cx="6170279" cy="522513"/>
          </a:xfrm>
          <a:prstGeom prst="rect">
            <a:avLst/>
          </a:prstGeom>
        </p:spPr>
        <p:txBody>
          <a:bodyPr/>
          <a:lstStyle>
            <a:lvl1pPr>
              <a:defRPr sz="2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Footer Placeholder 17">
            <a:extLst>
              <a:ext uri="{FF2B5EF4-FFF2-40B4-BE49-F238E27FC236}">
                <a16:creationId xmlns:a16="http://schemas.microsoft.com/office/drawing/2014/main" id="{B14F6195-E404-58DB-5201-F8A890783C2E}"/>
              </a:ext>
            </a:extLst>
          </p:cNvPr>
          <p:cNvSpPr txBox="1">
            <a:spLocks/>
          </p:cNvSpPr>
          <p:nvPr userDrawn="1"/>
        </p:nvSpPr>
        <p:spPr>
          <a:xfrm>
            <a:off x="5861304" y="4672584"/>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dirty="0">
                <a:solidFill>
                  <a:schemeClr val="accent4"/>
                </a:solidFill>
              </a:rPr>
              <a:t>©2024 MGMA. All rights reserved.</a:t>
            </a:r>
          </a:p>
        </p:txBody>
      </p:sp>
      <p:sp>
        <p:nvSpPr>
          <p:cNvPr id="11" name="Slide Number Placeholder 15">
            <a:extLst>
              <a:ext uri="{FF2B5EF4-FFF2-40B4-BE49-F238E27FC236}">
                <a16:creationId xmlns:a16="http://schemas.microsoft.com/office/drawing/2014/main" id="{56589396-81F3-C10E-5D63-187CD9619148}"/>
              </a:ext>
            </a:extLst>
          </p:cNvPr>
          <p:cNvSpPr txBox="1">
            <a:spLocks/>
          </p:cNvSpPr>
          <p:nvPr userDrawn="1"/>
        </p:nvSpPr>
        <p:spPr>
          <a:xfrm>
            <a:off x="8219652" y="4672584"/>
            <a:ext cx="552821"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7846A9F-D5C5-0F4A-B5A1-0DEEE6F9761B}" type="slidenum">
              <a:rPr lang="en-US" b="1" smtClean="0">
                <a:solidFill>
                  <a:schemeClr val="accent4"/>
                </a:solidFill>
              </a:rPr>
              <a:pPr algn="r"/>
              <a:t>‹#›</a:t>
            </a:fld>
            <a:endParaRPr lang="en-US" b="1" dirty="0">
              <a:solidFill>
                <a:schemeClr val="accent4"/>
              </a:solidFill>
            </a:endParaRPr>
          </a:p>
        </p:txBody>
      </p:sp>
    </p:spTree>
    <p:extLst>
      <p:ext uri="{BB962C8B-B14F-4D97-AF65-F5344CB8AC3E}">
        <p14:creationId xmlns:p14="http://schemas.microsoft.com/office/powerpoint/2010/main" val="224698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89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64AD-003D-4A52-3F68-ECC66BFE0C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CAE169-8F7D-FC32-DCF8-5D3DA8F00D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5A35A-A8D1-95A1-0447-201AB7303AD6}"/>
              </a:ext>
            </a:extLst>
          </p:cNvPr>
          <p:cNvSpPr>
            <a:spLocks noGrp="1"/>
          </p:cNvSpPr>
          <p:nvPr>
            <p:ph type="dt" sz="half" idx="10"/>
          </p:nvPr>
        </p:nvSpPr>
        <p:spPr/>
        <p:txBody>
          <a:bodyPr/>
          <a:lstStyle/>
          <a:p>
            <a:fld id="{6AFBAA04-5EFE-4920-A4BD-25108E9ED1F6}" type="datetimeFigureOut">
              <a:rPr lang="en-US" smtClean="0"/>
              <a:t>9/5/2024</a:t>
            </a:fld>
            <a:endParaRPr lang="en-US" dirty="0"/>
          </a:p>
        </p:txBody>
      </p:sp>
      <p:sp>
        <p:nvSpPr>
          <p:cNvPr id="5" name="Footer Placeholder 4">
            <a:extLst>
              <a:ext uri="{FF2B5EF4-FFF2-40B4-BE49-F238E27FC236}">
                <a16:creationId xmlns:a16="http://schemas.microsoft.com/office/drawing/2014/main" id="{E097067C-6338-4608-5511-8BE87460DA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E8550D-C982-A683-AF28-059D4992D491}"/>
              </a:ext>
            </a:extLst>
          </p:cNvPr>
          <p:cNvSpPr>
            <a:spLocks noGrp="1"/>
          </p:cNvSpPr>
          <p:nvPr>
            <p:ph type="sldNum" sz="quarter" idx="12"/>
          </p:nvPr>
        </p:nvSpPr>
        <p:spPr/>
        <p:txBody>
          <a:bodyPr/>
          <a:lstStyle/>
          <a:p>
            <a:fld id="{A64288B0-0391-4B00-9D47-29DBCEFB766B}" type="slidenum">
              <a:rPr lang="en-US" smtClean="0"/>
              <a:t>‹#›</a:t>
            </a:fld>
            <a:endParaRPr lang="en-US" dirty="0"/>
          </a:p>
        </p:txBody>
      </p:sp>
    </p:spTree>
    <p:extLst>
      <p:ext uri="{BB962C8B-B14F-4D97-AF65-F5344CB8AC3E}">
        <p14:creationId xmlns:p14="http://schemas.microsoft.com/office/powerpoint/2010/main" val="146195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B2E721C-C485-FA13-289E-0609AA21F7F5}"/>
              </a:ext>
            </a:extLst>
          </p:cNvPr>
          <p:cNvSpPr>
            <a:spLocks noGrp="1"/>
          </p:cNvSpPr>
          <p:nvPr>
            <p:ph type="title"/>
          </p:nvPr>
        </p:nvSpPr>
        <p:spPr>
          <a:xfrm>
            <a:off x="361150" y="338099"/>
            <a:ext cx="8298218" cy="522513"/>
          </a:xfrm>
          <a:prstGeom prst="rect">
            <a:avLst/>
          </a:prstGeom>
        </p:spPr>
        <p:txBody>
          <a:bodyPr/>
          <a:lstStyle>
            <a:lvl1pPr>
              <a:defRPr sz="2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Footer Placeholder 17">
            <a:extLst>
              <a:ext uri="{FF2B5EF4-FFF2-40B4-BE49-F238E27FC236}">
                <a16:creationId xmlns:a16="http://schemas.microsoft.com/office/drawing/2014/main" id="{0BB076DF-E5A4-193E-56DF-208905E18858}"/>
              </a:ext>
            </a:extLst>
          </p:cNvPr>
          <p:cNvSpPr txBox="1">
            <a:spLocks/>
          </p:cNvSpPr>
          <p:nvPr userDrawn="1"/>
        </p:nvSpPr>
        <p:spPr>
          <a:xfrm>
            <a:off x="5861304" y="4672584"/>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dirty="0">
                <a:solidFill>
                  <a:schemeClr val="accent4"/>
                </a:solidFill>
              </a:rPr>
              <a:t>©2024 MGMA. All rights reserved.</a:t>
            </a:r>
          </a:p>
        </p:txBody>
      </p:sp>
      <p:sp>
        <p:nvSpPr>
          <p:cNvPr id="9" name="Slide Number Placeholder 15">
            <a:extLst>
              <a:ext uri="{FF2B5EF4-FFF2-40B4-BE49-F238E27FC236}">
                <a16:creationId xmlns:a16="http://schemas.microsoft.com/office/drawing/2014/main" id="{0BBB26F5-AA19-0446-E2CF-64B2BFD4261F}"/>
              </a:ext>
            </a:extLst>
          </p:cNvPr>
          <p:cNvSpPr txBox="1">
            <a:spLocks/>
          </p:cNvSpPr>
          <p:nvPr userDrawn="1"/>
        </p:nvSpPr>
        <p:spPr>
          <a:xfrm>
            <a:off x="8219652" y="4672584"/>
            <a:ext cx="552821"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7846A9F-D5C5-0F4A-B5A1-0DEEE6F9761B}" type="slidenum">
              <a:rPr lang="en-US" b="1" smtClean="0">
                <a:solidFill>
                  <a:schemeClr val="accent4"/>
                </a:solidFill>
              </a:rPr>
              <a:pPr algn="r"/>
              <a:t>‹#›</a:t>
            </a:fld>
            <a:endParaRPr lang="en-US" b="1" dirty="0">
              <a:solidFill>
                <a:schemeClr val="accent4"/>
              </a:solidFill>
            </a:endParaRPr>
          </a:p>
        </p:txBody>
      </p:sp>
    </p:spTree>
    <p:extLst>
      <p:ext uri="{BB962C8B-B14F-4D97-AF65-F5344CB8AC3E}">
        <p14:creationId xmlns:p14="http://schemas.microsoft.com/office/powerpoint/2010/main" val="3845858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84174" y="1017002"/>
            <a:ext cx="8329548" cy="2981405"/>
          </a:xfrm>
          <a:prstGeom prst="rect">
            <a:avLst/>
          </a:prstGeom>
        </p:spPr>
        <p:txBody>
          <a:bodyPr/>
          <a:lstStyle>
            <a:lvl1pPr>
              <a:buClr>
                <a:schemeClr val="tx2"/>
              </a:buClr>
              <a:buSzPct val="110000"/>
              <a:defRPr sz="1600" b="0" i="0">
                <a:latin typeface="Verdana" panose="020B0604030504040204" pitchFamily="34" charset="0"/>
                <a:cs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cs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cs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cs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6">
            <a:extLst>
              <a:ext uri="{FF2B5EF4-FFF2-40B4-BE49-F238E27FC236}">
                <a16:creationId xmlns:a16="http://schemas.microsoft.com/office/drawing/2014/main" id="{347276B9-2F51-AF83-31F3-0D796A72A7EE}"/>
              </a:ext>
            </a:extLst>
          </p:cNvPr>
          <p:cNvSpPr>
            <a:spLocks noGrp="1"/>
          </p:cNvSpPr>
          <p:nvPr>
            <p:ph type="title"/>
          </p:nvPr>
        </p:nvSpPr>
        <p:spPr>
          <a:xfrm>
            <a:off x="361150" y="338099"/>
            <a:ext cx="8329548" cy="522513"/>
          </a:xfrm>
          <a:prstGeom prst="rect">
            <a:avLst/>
          </a:prstGeom>
        </p:spPr>
        <p:txBody>
          <a:bodyPr/>
          <a:lstStyle>
            <a:lvl1pPr>
              <a:defRPr sz="2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Footer Placeholder 17">
            <a:extLst>
              <a:ext uri="{FF2B5EF4-FFF2-40B4-BE49-F238E27FC236}">
                <a16:creationId xmlns:a16="http://schemas.microsoft.com/office/drawing/2014/main" id="{31848BA1-C8DD-6CC3-5F98-B1B762543375}"/>
              </a:ext>
            </a:extLst>
          </p:cNvPr>
          <p:cNvSpPr txBox="1">
            <a:spLocks/>
          </p:cNvSpPr>
          <p:nvPr userDrawn="1"/>
        </p:nvSpPr>
        <p:spPr>
          <a:xfrm>
            <a:off x="5861304" y="4672584"/>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dirty="0">
                <a:solidFill>
                  <a:schemeClr val="accent4"/>
                </a:solidFill>
              </a:rPr>
              <a:t>©2024 MGMA. All rights reserved.</a:t>
            </a:r>
          </a:p>
        </p:txBody>
      </p:sp>
      <p:sp>
        <p:nvSpPr>
          <p:cNvPr id="10" name="Slide Number Placeholder 15">
            <a:extLst>
              <a:ext uri="{FF2B5EF4-FFF2-40B4-BE49-F238E27FC236}">
                <a16:creationId xmlns:a16="http://schemas.microsoft.com/office/drawing/2014/main" id="{74DF6F25-F4CB-5E01-DDD1-A0FAEE6C1610}"/>
              </a:ext>
            </a:extLst>
          </p:cNvPr>
          <p:cNvSpPr txBox="1">
            <a:spLocks/>
          </p:cNvSpPr>
          <p:nvPr userDrawn="1"/>
        </p:nvSpPr>
        <p:spPr>
          <a:xfrm>
            <a:off x="8219652" y="4672584"/>
            <a:ext cx="552821"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7846A9F-D5C5-0F4A-B5A1-0DEEE6F9761B}" type="slidenum">
              <a:rPr lang="en-US" b="1" smtClean="0">
                <a:solidFill>
                  <a:schemeClr val="accent4"/>
                </a:solidFill>
              </a:rPr>
              <a:pPr algn="r"/>
              <a:t>‹#›</a:t>
            </a:fld>
            <a:endParaRPr lang="en-US" b="1" dirty="0">
              <a:solidFill>
                <a:schemeClr val="accent4"/>
              </a:solidFill>
            </a:endParaRPr>
          </a:p>
        </p:txBody>
      </p:sp>
    </p:spTree>
    <p:extLst>
      <p:ext uri="{BB962C8B-B14F-4D97-AF65-F5344CB8AC3E}">
        <p14:creationId xmlns:p14="http://schemas.microsoft.com/office/powerpoint/2010/main" val="3064254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84175" y="1019575"/>
            <a:ext cx="3988041" cy="2950669"/>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2">
            <a:extLst>
              <a:ext uri="{FF2B5EF4-FFF2-40B4-BE49-F238E27FC236}">
                <a16:creationId xmlns:a16="http://schemas.microsoft.com/office/drawing/2014/main" id="{1DA0602E-5C11-8084-922A-A672B9F94D1E}"/>
              </a:ext>
            </a:extLst>
          </p:cNvPr>
          <p:cNvSpPr>
            <a:spLocks noGrp="1"/>
          </p:cNvSpPr>
          <p:nvPr>
            <p:ph sz="quarter" idx="11"/>
          </p:nvPr>
        </p:nvSpPr>
        <p:spPr>
          <a:xfrm>
            <a:off x="4810204" y="1019575"/>
            <a:ext cx="3913167" cy="2950669"/>
          </a:xfrm>
          <a:prstGeom prst="rect">
            <a:avLst/>
          </a:prstGeom>
        </p:spPr>
        <p:txBody>
          <a:bodyPr/>
          <a:lstStyle>
            <a:lvl1pPr>
              <a:buClr>
                <a:schemeClr val="tx2"/>
              </a:buClr>
              <a:buSzPct val="110000"/>
              <a:defRPr sz="1600" b="0" i="0">
                <a:latin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6">
            <a:extLst>
              <a:ext uri="{FF2B5EF4-FFF2-40B4-BE49-F238E27FC236}">
                <a16:creationId xmlns:a16="http://schemas.microsoft.com/office/drawing/2014/main" id="{0EBF3EC6-AB58-E7D4-C21A-21F9361EDC78}"/>
              </a:ext>
            </a:extLst>
          </p:cNvPr>
          <p:cNvSpPr>
            <a:spLocks noGrp="1"/>
          </p:cNvSpPr>
          <p:nvPr>
            <p:ph type="title"/>
          </p:nvPr>
        </p:nvSpPr>
        <p:spPr>
          <a:xfrm>
            <a:off x="361150" y="338099"/>
            <a:ext cx="8362221" cy="522513"/>
          </a:xfrm>
          <a:prstGeom prst="rect">
            <a:avLst/>
          </a:prstGeom>
        </p:spPr>
        <p:txBody>
          <a:bodyPr/>
          <a:lstStyle>
            <a:lvl1pPr>
              <a:defRPr sz="2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Footer Placeholder 17">
            <a:extLst>
              <a:ext uri="{FF2B5EF4-FFF2-40B4-BE49-F238E27FC236}">
                <a16:creationId xmlns:a16="http://schemas.microsoft.com/office/drawing/2014/main" id="{880CCB95-39E1-2088-7220-E380ADF69657}"/>
              </a:ext>
            </a:extLst>
          </p:cNvPr>
          <p:cNvSpPr txBox="1">
            <a:spLocks/>
          </p:cNvSpPr>
          <p:nvPr userDrawn="1"/>
        </p:nvSpPr>
        <p:spPr>
          <a:xfrm>
            <a:off x="5861304" y="4672584"/>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dirty="0">
                <a:solidFill>
                  <a:schemeClr val="accent4"/>
                </a:solidFill>
              </a:rPr>
              <a:t>©2024 MGMA. All rights reserved.</a:t>
            </a:r>
          </a:p>
        </p:txBody>
      </p:sp>
      <p:sp>
        <p:nvSpPr>
          <p:cNvPr id="11" name="Slide Number Placeholder 15">
            <a:extLst>
              <a:ext uri="{FF2B5EF4-FFF2-40B4-BE49-F238E27FC236}">
                <a16:creationId xmlns:a16="http://schemas.microsoft.com/office/drawing/2014/main" id="{B467940C-3DFA-AFC8-2E47-D30DBF6A4F7A}"/>
              </a:ext>
            </a:extLst>
          </p:cNvPr>
          <p:cNvSpPr txBox="1">
            <a:spLocks/>
          </p:cNvSpPr>
          <p:nvPr userDrawn="1"/>
        </p:nvSpPr>
        <p:spPr>
          <a:xfrm>
            <a:off x="8219652" y="4672584"/>
            <a:ext cx="552821"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7846A9F-D5C5-0F4A-B5A1-0DEEE6F9761B}" type="slidenum">
              <a:rPr lang="en-US" b="1" smtClean="0">
                <a:solidFill>
                  <a:schemeClr val="accent4"/>
                </a:solidFill>
              </a:rPr>
              <a:pPr algn="r"/>
              <a:t>‹#›</a:t>
            </a:fld>
            <a:endParaRPr lang="en-US" b="1" dirty="0">
              <a:solidFill>
                <a:schemeClr val="accent4"/>
              </a:solidFill>
            </a:endParaRPr>
          </a:p>
        </p:txBody>
      </p:sp>
    </p:spTree>
    <p:extLst>
      <p:ext uri="{BB962C8B-B14F-4D97-AF65-F5344CB8AC3E}">
        <p14:creationId xmlns:p14="http://schemas.microsoft.com/office/powerpoint/2010/main" val="2883199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Reset Slide - Use this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888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910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853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3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D3F7-EF51-40E8-A109-5577114192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342ABB-6B2C-4B4F-9528-EE3FB73BA5D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6838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54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defRPr sz="2400">
                <a:solidFill>
                  <a:srgbClr val="4D4F53"/>
                </a:solidFill>
              </a:defRPr>
            </a:lvl1pPr>
          </a:lstStyle>
          <a:p>
            <a:r>
              <a:rPr lang="en-US"/>
              <a:t>Click to edit Master title style</a:t>
            </a:r>
            <a:endParaRPr lang="en-US" dirty="0"/>
          </a:p>
        </p:txBody>
      </p:sp>
      <p:sp>
        <p:nvSpPr>
          <p:cNvPr id="11" name="Text Placeholder 9"/>
          <p:cNvSpPr>
            <a:spLocks noGrp="1"/>
          </p:cNvSpPr>
          <p:nvPr>
            <p:ph type="body" sz="quarter" idx="10" hasCustomPrompt="1"/>
          </p:nvPr>
        </p:nvSpPr>
        <p:spPr>
          <a:xfrm>
            <a:off x="628650" y="952839"/>
            <a:ext cx="7886700" cy="3636943"/>
          </a:xfrm>
        </p:spPr>
        <p:txBody>
          <a:bodyPr/>
          <a:lstStyle/>
          <a:p>
            <a:pPr lvl="0"/>
            <a:r>
              <a:rPr lang="en-US" dirty="0"/>
              <a:t>Click to edit</a:t>
            </a:r>
          </a:p>
        </p:txBody>
      </p:sp>
    </p:spTree>
    <p:extLst>
      <p:ext uri="{BB962C8B-B14F-4D97-AF65-F5344CB8AC3E}">
        <p14:creationId xmlns:p14="http://schemas.microsoft.com/office/powerpoint/2010/main" val="327362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7C53-5CEA-44E2-93F3-500EF89068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34EEA3-62B4-45D2-9E84-AFF1E488DBB0}"/>
              </a:ext>
            </a:extLst>
          </p:cNvPr>
          <p:cNvSpPr>
            <a:spLocks noGrp="1"/>
          </p:cNvSpPr>
          <p:nvPr>
            <p:ph sz="half" idx="1"/>
          </p:nvPr>
        </p:nvSpPr>
        <p:spPr>
          <a:xfrm>
            <a:off x="628650" y="1369219"/>
            <a:ext cx="3886200" cy="326350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AABBDE-4EE1-4447-8F55-6B206546D519}"/>
              </a:ext>
            </a:extLst>
          </p:cNvPr>
          <p:cNvSpPr>
            <a:spLocks noGrp="1"/>
          </p:cNvSpPr>
          <p:nvPr>
            <p:ph sz="half" idx="2"/>
          </p:nvPr>
        </p:nvSpPr>
        <p:spPr>
          <a:xfrm>
            <a:off x="4629150" y="1369219"/>
            <a:ext cx="3886200" cy="326350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090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D29C80E0-2C48-044D-88E4-262F6CD69BE5}"/>
              </a:ext>
            </a:extLst>
          </p:cNvPr>
          <p:cNvSpPr>
            <a:spLocks noGrp="1"/>
          </p:cNvSpPr>
          <p:nvPr>
            <p:ph type="pic" sz="quarter" idx="12"/>
          </p:nvPr>
        </p:nvSpPr>
        <p:spPr>
          <a:xfrm>
            <a:off x="628650" y="980576"/>
            <a:ext cx="7886700" cy="3637575"/>
          </a:xfrm>
        </p:spPr>
        <p:txBody>
          <a:bodyPr/>
          <a:lstStyle/>
          <a:p>
            <a:r>
              <a:rPr lang="en-US" dirty="0"/>
              <a:t>Click icon to add picture</a:t>
            </a:r>
          </a:p>
        </p:txBody>
      </p:sp>
      <p:sp>
        <p:nvSpPr>
          <p:cNvPr id="4" name="Title 1"/>
          <p:cNvSpPr>
            <a:spLocks noGrp="1"/>
          </p:cNvSpPr>
          <p:nvPr>
            <p:ph type="title"/>
          </p:nvPr>
        </p:nvSpPr>
        <p:spPr>
          <a:xfrm>
            <a:off x="628650" y="273846"/>
            <a:ext cx="7886700" cy="424094"/>
          </a:xfrm>
        </p:spPr>
        <p:txBody>
          <a:bodyPr anchor="t">
            <a:noAutofit/>
          </a:bodyPr>
          <a:lstStyle>
            <a:lvl1pPr>
              <a:defRPr sz="2400">
                <a:solidFill>
                  <a:srgbClr val="4D4F53"/>
                </a:solidFill>
              </a:defRPr>
            </a:lvl1pPr>
          </a:lstStyle>
          <a:p>
            <a:r>
              <a:rPr lang="en-US"/>
              <a:t>Click to edit Master title style</a:t>
            </a:r>
            <a:endParaRPr lang="en-US" dirty="0"/>
          </a:p>
        </p:txBody>
      </p:sp>
    </p:spTree>
    <p:extLst>
      <p:ext uri="{BB962C8B-B14F-4D97-AF65-F5344CB8AC3E}">
        <p14:creationId xmlns:p14="http://schemas.microsoft.com/office/powerpoint/2010/main" val="65932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2 Column Content">
    <p:spTree>
      <p:nvGrpSpPr>
        <p:cNvPr id="1" name=""/>
        <p:cNvGrpSpPr/>
        <p:nvPr/>
      </p:nvGrpSpPr>
      <p:grpSpPr>
        <a:xfrm>
          <a:off x="0" y="0"/>
          <a:ext cx="0" cy="0"/>
          <a:chOff x="0" y="0"/>
          <a:chExt cx="0" cy="0"/>
        </a:xfrm>
      </p:grpSpPr>
      <p:sp>
        <p:nvSpPr>
          <p:cNvPr id="13" name="Content Placeholder 2"/>
          <p:cNvSpPr>
            <a:spLocks noGrp="1"/>
          </p:cNvSpPr>
          <p:nvPr>
            <p:ph idx="11" hasCustomPrompt="1"/>
          </p:nvPr>
        </p:nvSpPr>
        <p:spPr>
          <a:xfrm>
            <a:off x="628651" y="980575"/>
            <a:ext cx="3679190" cy="3637575"/>
          </a:xfrm>
        </p:spPr>
        <p:txBody>
          <a:bodyPr/>
          <a:lstStyle>
            <a:lvl1pPr>
              <a:defRPr sz="1800">
                <a:solidFill>
                  <a:srgbClr val="4D4F53"/>
                </a:solidFill>
              </a:defRPr>
            </a:lvl1pPr>
            <a:lvl2pPr>
              <a:defRPr sz="1500">
                <a:solidFill>
                  <a:srgbClr val="4D4F53"/>
                </a:solidFill>
              </a:defRPr>
            </a:lvl2pPr>
            <a:lvl3pPr>
              <a:defRPr sz="1200">
                <a:solidFill>
                  <a:srgbClr val="4D4F53"/>
                </a:solidFill>
              </a:defRPr>
            </a:lvl3pPr>
            <a:lvl4pPr>
              <a:defRPr sz="900">
                <a:solidFill>
                  <a:srgbClr val="4D4F53"/>
                </a:solidFill>
              </a:defRPr>
            </a:lvl4pPr>
            <a:lvl5pPr>
              <a:defRPr sz="600">
                <a:solidFill>
                  <a:schemeClr val="bg1">
                    <a:lumMod val="50000"/>
                  </a:schemeClr>
                </a:solidFill>
              </a:defRPr>
            </a:lvl5pPr>
          </a:lstStyle>
          <a:p>
            <a:pPr lvl="0"/>
            <a:r>
              <a:rPr lang="en-US" dirty="0"/>
              <a:t>Click to edit</a:t>
            </a:r>
          </a:p>
        </p:txBody>
      </p:sp>
      <p:sp>
        <p:nvSpPr>
          <p:cNvPr id="5" name="Content Placeholder 2"/>
          <p:cNvSpPr>
            <a:spLocks noGrp="1"/>
          </p:cNvSpPr>
          <p:nvPr>
            <p:ph idx="12" hasCustomPrompt="1"/>
          </p:nvPr>
        </p:nvSpPr>
        <p:spPr>
          <a:xfrm>
            <a:off x="4836160" y="980575"/>
            <a:ext cx="3679190" cy="3637575"/>
          </a:xfrm>
        </p:spPr>
        <p:txBody>
          <a:bodyPr/>
          <a:lstStyle>
            <a:lvl1pPr>
              <a:defRPr sz="1800">
                <a:solidFill>
                  <a:srgbClr val="4D4F53"/>
                </a:solidFill>
              </a:defRPr>
            </a:lvl1pPr>
            <a:lvl2pPr>
              <a:defRPr sz="1500">
                <a:solidFill>
                  <a:srgbClr val="4D4F53"/>
                </a:solidFill>
              </a:defRPr>
            </a:lvl2pPr>
            <a:lvl3pPr>
              <a:defRPr sz="1200">
                <a:solidFill>
                  <a:srgbClr val="4D4F53"/>
                </a:solidFill>
              </a:defRPr>
            </a:lvl3pPr>
            <a:lvl4pPr>
              <a:defRPr sz="900">
                <a:solidFill>
                  <a:srgbClr val="4D4F53"/>
                </a:solidFill>
              </a:defRPr>
            </a:lvl4pPr>
            <a:lvl5pPr>
              <a:defRPr sz="600">
                <a:solidFill>
                  <a:schemeClr val="bg1">
                    <a:lumMod val="50000"/>
                  </a:schemeClr>
                </a:solidFill>
              </a:defRPr>
            </a:lvl5pPr>
          </a:lstStyle>
          <a:p>
            <a:pPr lvl="0"/>
            <a:r>
              <a:rPr lang="en-US" dirty="0"/>
              <a:t>Click to edit</a:t>
            </a:r>
          </a:p>
        </p:txBody>
      </p:sp>
      <p:sp>
        <p:nvSpPr>
          <p:cNvPr id="6" name="Title 1"/>
          <p:cNvSpPr>
            <a:spLocks noGrp="1"/>
          </p:cNvSpPr>
          <p:nvPr>
            <p:ph type="title"/>
          </p:nvPr>
        </p:nvSpPr>
        <p:spPr>
          <a:xfrm>
            <a:off x="628650" y="273846"/>
            <a:ext cx="7886700" cy="424094"/>
          </a:xfrm>
        </p:spPr>
        <p:txBody>
          <a:bodyPr anchor="t">
            <a:noAutofit/>
          </a:bodyPr>
          <a:lstStyle>
            <a:lvl1pPr>
              <a:defRPr sz="2400">
                <a:solidFill>
                  <a:srgbClr val="4D4F53"/>
                </a:solidFill>
              </a:defRPr>
            </a:lvl1pPr>
          </a:lstStyle>
          <a:p>
            <a:r>
              <a:rPr lang="en-US"/>
              <a:t>Click to edit Master title style</a:t>
            </a:r>
            <a:endParaRPr lang="en-US" dirty="0"/>
          </a:p>
        </p:txBody>
      </p:sp>
    </p:spTree>
    <p:extLst>
      <p:ext uri="{BB962C8B-B14F-4D97-AF65-F5344CB8AC3E}">
        <p14:creationId xmlns:p14="http://schemas.microsoft.com/office/powerpoint/2010/main" val="277329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hank You Slide">
    <p:bg>
      <p:bgPr>
        <a:blipFill dpi="0" rotWithShape="1">
          <a:blip r:embed="rId2">
            <a:alphaModFix amt="70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5643" y="2254884"/>
            <a:ext cx="7892716" cy="556897"/>
          </a:xfrm>
        </p:spPr>
        <p:txBody>
          <a:bodyPr anchor="b">
            <a:noAutofit/>
          </a:bodyPr>
          <a:lstStyle>
            <a:lvl1pPr algn="ctr">
              <a:defRPr sz="3000">
                <a:solidFill>
                  <a:srgbClr val="4D4F53"/>
                </a:solidFill>
              </a:defRPr>
            </a:lvl1pPr>
          </a:lstStyle>
          <a:p>
            <a:r>
              <a:rPr lang="en-US" dirty="0"/>
              <a:t>Thank You</a:t>
            </a:r>
          </a:p>
        </p:txBody>
      </p:sp>
      <p:pic>
        <p:nvPicPr>
          <p:cNvPr id="4" name="Picture 3"/>
          <p:cNvPicPr>
            <a:picLocks noChangeAspect="1"/>
          </p:cNvPicPr>
          <p:nvPr userDrawn="1"/>
        </p:nvPicPr>
        <p:blipFill>
          <a:blip r:embed="rId3"/>
          <a:stretch>
            <a:fillRect/>
          </a:stretch>
        </p:blipFill>
        <p:spPr>
          <a:xfrm>
            <a:off x="3912587" y="4019193"/>
            <a:ext cx="1318828" cy="802187"/>
          </a:xfrm>
          <a:prstGeom prst="rect">
            <a:avLst/>
          </a:prstGeom>
        </p:spPr>
      </p:pic>
    </p:spTree>
    <p:extLst>
      <p:ext uri="{BB962C8B-B14F-4D97-AF65-F5344CB8AC3E}">
        <p14:creationId xmlns:p14="http://schemas.microsoft.com/office/powerpoint/2010/main" val="304889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et Slide - Use this fir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5F7D20-A184-1663-2C73-F27164EBA4F6}"/>
              </a:ext>
            </a:extLst>
          </p:cNvPr>
          <p:cNvSpPr>
            <a:spLocks noGrp="1"/>
          </p:cNvSpPr>
          <p:nvPr>
            <p:ph type="title"/>
          </p:nvPr>
        </p:nvSpPr>
        <p:spPr>
          <a:xfrm>
            <a:off x="361150" y="338099"/>
            <a:ext cx="6170279" cy="522513"/>
          </a:xfrm>
          <a:prstGeom prst="rect">
            <a:avLst/>
          </a:prstGeom>
        </p:spPr>
        <p:txBody>
          <a:bodyPr/>
          <a:lstStyle>
            <a:lvl1pPr>
              <a:defRPr sz="2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Footer Placeholder 17">
            <a:extLst>
              <a:ext uri="{FF2B5EF4-FFF2-40B4-BE49-F238E27FC236}">
                <a16:creationId xmlns:a16="http://schemas.microsoft.com/office/drawing/2014/main" id="{9AF3D37F-4016-FB36-CC34-C4F8134D8B7C}"/>
              </a:ext>
            </a:extLst>
          </p:cNvPr>
          <p:cNvSpPr txBox="1">
            <a:spLocks/>
          </p:cNvSpPr>
          <p:nvPr userDrawn="1"/>
        </p:nvSpPr>
        <p:spPr>
          <a:xfrm>
            <a:off x="5861304" y="4672584"/>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dirty="0">
                <a:solidFill>
                  <a:schemeClr val="accent4"/>
                </a:solidFill>
              </a:rPr>
              <a:t>©2024 MGMA. All rights reserved.</a:t>
            </a:r>
          </a:p>
        </p:txBody>
      </p:sp>
      <p:sp>
        <p:nvSpPr>
          <p:cNvPr id="5" name="Slide Number Placeholder 15">
            <a:extLst>
              <a:ext uri="{FF2B5EF4-FFF2-40B4-BE49-F238E27FC236}">
                <a16:creationId xmlns:a16="http://schemas.microsoft.com/office/drawing/2014/main" id="{E3F3A819-12F0-4B46-9E71-CC7C0EC77839}"/>
              </a:ext>
            </a:extLst>
          </p:cNvPr>
          <p:cNvSpPr txBox="1">
            <a:spLocks/>
          </p:cNvSpPr>
          <p:nvPr userDrawn="1"/>
        </p:nvSpPr>
        <p:spPr>
          <a:xfrm>
            <a:off x="8219652" y="4672584"/>
            <a:ext cx="552821"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7846A9F-D5C5-0F4A-B5A1-0DEEE6F9761B}" type="slidenum">
              <a:rPr lang="en-US" b="1" smtClean="0">
                <a:solidFill>
                  <a:schemeClr val="accent4"/>
                </a:solidFill>
              </a:rPr>
              <a:pPr algn="r"/>
              <a:t>‹#›</a:t>
            </a:fld>
            <a:endParaRPr lang="en-US" b="1" dirty="0">
              <a:solidFill>
                <a:schemeClr val="accent4"/>
              </a:solidFill>
            </a:endParaRPr>
          </a:p>
        </p:txBody>
      </p:sp>
    </p:spTree>
    <p:extLst>
      <p:ext uri="{BB962C8B-B14F-4D97-AF65-F5344CB8AC3E}">
        <p14:creationId xmlns:p14="http://schemas.microsoft.com/office/powerpoint/2010/main" val="3092408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Reset Slide - Use this fir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661D45-831A-6F25-272F-3D65A5E47A2F}"/>
              </a:ext>
            </a:extLst>
          </p:cNvPr>
          <p:cNvSpPr>
            <a:spLocks noGrp="1"/>
          </p:cNvSpPr>
          <p:nvPr>
            <p:ph sz="quarter" idx="10"/>
          </p:nvPr>
        </p:nvSpPr>
        <p:spPr>
          <a:xfrm>
            <a:off x="384174" y="1091133"/>
            <a:ext cx="8293482" cy="2981405"/>
          </a:xfrm>
          <a:prstGeom prst="rect">
            <a:avLst/>
          </a:prstGeom>
        </p:spPr>
        <p:txBody>
          <a:bodyPr/>
          <a:lstStyle>
            <a:lvl1pPr>
              <a:buClr>
                <a:schemeClr val="tx2"/>
              </a:buClr>
              <a:buSzPct val="110000"/>
              <a:defRPr sz="1600" b="0" i="0">
                <a:latin typeface="Verdana" panose="020B0604030504040204" pitchFamily="34" charset="0"/>
                <a:cs typeface="Verdana" panose="020B0604030504040204" pitchFamily="34" charset="0"/>
              </a:defRPr>
            </a:lvl1pPr>
            <a:lvl2pPr marL="514350" indent="-171450">
              <a:buClr>
                <a:schemeClr val="tx2"/>
              </a:buClr>
              <a:buSzPct val="90000"/>
              <a:buFont typeface="Courier New" panose="02070309020205020404" pitchFamily="49" charset="0"/>
              <a:buChar char="o"/>
              <a:defRPr sz="1400" b="0" i="0">
                <a:latin typeface="Verdana" panose="020B0604030504040204" pitchFamily="34" charset="0"/>
                <a:cs typeface="Verdana" panose="020B0604030504040204" pitchFamily="34" charset="0"/>
              </a:defRPr>
            </a:lvl2pPr>
            <a:lvl3pPr marL="857250" indent="-171450">
              <a:buClr>
                <a:schemeClr val="tx2"/>
              </a:buClr>
              <a:buSzPct val="90000"/>
              <a:buFont typeface="Courier New" panose="02070309020205020404" pitchFamily="49" charset="0"/>
              <a:buChar char="o"/>
              <a:defRPr sz="1200" b="0" i="0">
                <a:latin typeface="Verdana" panose="020B0604030504040204" pitchFamily="34" charset="0"/>
                <a:cs typeface="Verdana" panose="020B0604030504040204" pitchFamily="34" charset="0"/>
              </a:defRPr>
            </a:lvl3pPr>
            <a:lvl4pPr marL="1200150" indent="-171450">
              <a:buClr>
                <a:schemeClr val="tx2"/>
              </a:buClr>
              <a:buSzPct val="90000"/>
              <a:buFont typeface="Courier New" panose="02070309020205020404" pitchFamily="49" charset="0"/>
              <a:buChar char="o"/>
              <a:defRPr sz="1050" b="0" i="0">
                <a:latin typeface="Verdana" panose="020B0604030504040204" pitchFamily="34" charset="0"/>
                <a:cs typeface="Verdana" panose="020B0604030504040204" pitchFamily="34" charset="0"/>
              </a:defRPr>
            </a:lvl4pPr>
            <a:lvl5pPr marL="1543050" indent="-171450">
              <a:buClr>
                <a:schemeClr val="tx2"/>
              </a:buClr>
              <a:buSzPct val="90000"/>
              <a:buFont typeface="Courier New" panose="02070309020205020404" pitchFamily="49" charset="0"/>
              <a:buChar char="o"/>
              <a:defRPr sz="900" b="0" i="0">
                <a:latin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6">
            <a:extLst>
              <a:ext uri="{FF2B5EF4-FFF2-40B4-BE49-F238E27FC236}">
                <a16:creationId xmlns:a16="http://schemas.microsoft.com/office/drawing/2014/main" id="{CD7C54E8-80E6-EB33-C83E-8A95618C3456}"/>
              </a:ext>
            </a:extLst>
          </p:cNvPr>
          <p:cNvSpPr>
            <a:spLocks noGrp="1"/>
          </p:cNvSpPr>
          <p:nvPr>
            <p:ph type="title"/>
          </p:nvPr>
        </p:nvSpPr>
        <p:spPr>
          <a:xfrm>
            <a:off x="361150" y="338099"/>
            <a:ext cx="6154911" cy="522513"/>
          </a:xfrm>
          <a:prstGeom prst="rect">
            <a:avLst/>
          </a:prstGeom>
        </p:spPr>
        <p:txBody>
          <a:bodyPr/>
          <a:lstStyle>
            <a:lvl1pPr>
              <a:defRPr sz="2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Footer Placeholder 17">
            <a:extLst>
              <a:ext uri="{FF2B5EF4-FFF2-40B4-BE49-F238E27FC236}">
                <a16:creationId xmlns:a16="http://schemas.microsoft.com/office/drawing/2014/main" id="{177F2547-9FE3-6BEC-90DE-346ED5A636D1}"/>
              </a:ext>
            </a:extLst>
          </p:cNvPr>
          <p:cNvSpPr txBox="1">
            <a:spLocks/>
          </p:cNvSpPr>
          <p:nvPr userDrawn="1"/>
        </p:nvSpPr>
        <p:spPr>
          <a:xfrm>
            <a:off x="5861304" y="4672584"/>
            <a:ext cx="2550234" cy="273844"/>
          </a:xfrm>
          <a:prstGeom prst="rect">
            <a:avLst/>
          </a:prstGeom>
        </p:spPr>
        <p:txBody>
          <a:bodyPr vert="horz" lIns="91440" tIns="45720" rIns="91440" bIns="45720" rtlCol="0" anchor="ctr"/>
          <a:lstStyle>
            <a:defPPr>
              <a:defRPr lang="en-US"/>
            </a:defPPr>
            <a:lvl1pPr marL="0" marR="0" indent="0" algn="l" defTabSz="685800" rtl="0" eaLnBrk="1" fontAlgn="auto" latinLnBrk="0" hangingPunct="1">
              <a:lnSpc>
                <a:spcPct val="100000"/>
              </a:lnSpc>
              <a:spcBef>
                <a:spcPts val="0"/>
              </a:spcBef>
              <a:spcAft>
                <a:spcPts val="0"/>
              </a:spcAft>
              <a:buClrTx/>
              <a:buSzTx/>
              <a:buFontTx/>
              <a:buNone/>
              <a:tabLst/>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dirty="0">
                <a:solidFill>
                  <a:schemeClr val="accent4"/>
                </a:solidFill>
              </a:rPr>
              <a:t>©2024 MGMA. All rights reserved.</a:t>
            </a:r>
          </a:p>
        </p:txBody>
      </p:sp>
      <p:sp>
        <p:nvSpPr>
          <p:cNvPr id="10" name="Slide Number Placeholder 15">
            <a:extLst>
              <a:ext uri="{FF2B5EF4-FFF2-40B4-BE49-F238E27FC236}">
                <a16:creationId xmlns:a16="http://schemas.microsoft.com/office/drawing/2014/main" id="{EC8C199B-5805-3623-C4AD-F1643A65619C}"/>
              </a:ext>
            </a:extLst>
          </p:cNvPr>
          <p:cNvSpPr txBox="1">
            <a:spLocks/>
          </p:cNvSpPr>
          <p:nvPr userDrawn="1"/>
        </p:nvSpPr>
        <p:spPr>
          <a:xfrm>
            <a:off x="8219652" y="4672584"/>
            <a:ext cx="552821" cy="273844"/>
          </a:xfrm>
          <a:prstGeom prst="rect">
            <a:avLst/>
          </a:prstGeom>
        </p:spPr>
        <p:txBody>
          <a:bodyPr vert="horz" lIns="91440" tIns="45720" rIns="91440" bIns="45720" rtlCol="0" anchor="ctr"/>
          <a:lstStyle>
            <a:defPPr>
              <a:defRPr lang="en-US"/>
            </a:defPPr>
            <a:lvl1pPr marL="0" algn="ctr" defTabSz="685800" rtl="0" eaLnBrk="1" latinLnBrk="0" hangingPunct="1">
              <a:defRPr sz="600" kern="1200">
                <a:solidFill>
                  <a:schemeClr val="tx2">
                    <a:lumMod val="60000"/>
                    <a:lumOff val="4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7846A9F-D5C5-0F4A-B5A1-0DEEE6F9761B}" type="slidenum">
              <a:rPr lang="en-US" b="1" smtClean="0">
                <a:solidFill>
                  <a:schemeClr val="accent4"/>
                </a:solidFill>
              </a:rPr>
              <a:pPr algn="r"/>
              <a:t>‹#›</a:t>
            </a:fld>
            <a:endParaRPr lang="en-US" b="1" dirty="0">
              <a:solidFill>
                <a:schemeClr val="accent4"/>
              </a:solidFill>
            </a:endParaRPr>
          </a:p>
        </p:txBody>
      </p:sp>
    </p:spTree>
    <p:extLst>
      <p:ext uri="{BB962C8B-B14F-4D97-AF65-F5344CB8AC3E}">
        <p14:creationId xmlns:p14="http://schemas.microsoft.com/office/powerpoint/2010/main" val="294153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4.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ack and white cover with white text&#10;&#10;Description automatically generated">
            <a:extLst>
              <a:ext uri="{FF2B5EF4-FFF2-40B4-BE49-F238E27FC236}">
                <a16:creationId xmlns:a16="http://schemas.microsoft.com/office/drawing/2014/main" id="{34E0E37D-8A09-AC3C-37E7-D1E3A126CA12}"/>
              </a:ext>
            </a:extLst>
          </p:cNvPr>
          <p:cNvPicPr>
            <a:picLocks noChangeAspect="1"/>
          </p:cNvPicPr>
          <p:nvPr userDrawn="1"/>
        </p:nvPicPr>
        <p:blipFill>
          <a:blip r:embed="rId9"/>
          <a:stretch>
            <a:fillRect/>
          </a:stretch>
        </p:blipFill>
        <p:spPr>
          <a:xfrm>
            <a:off x="0" y="0"/>
            <a:ext cx="9144000" cy="5143500"/>
          </a:xfrm>
          <a:prstGeom prst="rect">
            <a:avLst/>
          </a:prstGeom>
        </p:spPr>
      </p:pic>
    </p:spTree>
    <p:extLst>
      <p:ext uri="{BB962C8B-B14F-4D97-AF65-F5344CB8AC3E}">
        <p14:creationId xmlns:p14="http://schemas.microsoft.com/office/powerpoint/2010/main" val="977656827"/>
      </p:ext>
    </p:extLst>
  </p:cSld>
  <p:clrMap bg1="lt1" tx1="dk1" bg2="lt2" tx2="dk2" accent1="accent1" accent2="accent2" accent3="accent3" accent4="accent4" accent5="accent5" accent6="accent6" hlink="hlink" folHlink="folHlink"/>
  <p:sldLayoutIdLst>
    <p:sldLayoutId id="2147484263" r:id="rId1"/>
    <p:sldLayoutId id="2147484265" r:id="rId2"/>
    <p:sldLayoutId id="2147484266" r:id="rId3"/>
    <p:sldLayoutId id="2147484267" r:id="rId4"/>
    <p:sldLayoutId id="2147484268" r:id="rId5"/>
    <p:sldLayoutId id="2147484269" r:id="rId6"/>
    <p:sldLayoutId id="2147484271"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white background with black text&#10;&#10;Description automatically generated">
            <a:extLst>
              <a:ext uri="{FF2B5EF4-FFF2-40B4-BE49-F238E27FC236}">
                <a16:creationId xmlns:a16="http://schemas.microsoft.com/office/drawing/2014/main" id="{EAF0F1DB-83E3-057C-8D12-1E5D0AA647FD}"/>
              </a:ext>
            </a:extLst>
          </p:cNvPr>
          <p:cNvPicPr>
            <a:picLocks noChangeAspect="1"/>
          </p:cNvPicPr>
          <p:nvPr userDrawn="1"/>
        </p:nvPicPr>
        <p:blipFill>
          <a:blip r:embed="rId7"/>
          <a:stretch>
            <a:fillRect/>
          </a:stretch>
        </p:blipFill>
        <p:spPr>
          <a:xfrm>
            <a:off x="0" y="0"/>
            <a:ext cx="9144000" cy="5143500"/>
          </a:xfrm>
          <a:prstGeom prst="rect">
            <a:avLst/>
          </a:prstGeom>
        </p:spPr>
      </p:pic>
    </p:spTree>
    <p:extLst>
      <p:ext uri="{BB962C8B-B14F-4D97-AF65-F5344CB8AC3E}">
        <p14:creationId xmlns:p14="http://schemas.microsoft.com/office/powerpoint/2010/main" val="1023999715"/>
      </p:ext>
    </p:extLst>
  </p:cSld>
  <p:clrMap bg1="lt1" tx1="dk1" bg2="lt2" tx2="dk2" accent1="accent1" accent2="accent2" accent3="accent3" accent4="accent4" accent5="accent5" accent6="accent6" hlink="hlink" folHlink="folHlink"/>
  <p:sldLayoutIdLst>
    <p:sldLayoutId id="2147484189" r:id="rId1"/>
    <p:sldLayoutId id="2147484195" r:id="rId2"/>
    <p:sldLayoutId id="2147484196" r:id="rId3"/>
    <p:sldLayoutId id="2147484272" r:id="rId4"/>
    <p:sldLayoutId id="2147484273" r:id="rId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background with black text&#10;&#10;Description automatically generated">
            <a:extLst>
              <a:ext uri="{FF2B5EF4-FFF2-40B4-BE49-F238E27FC236}">
                <a16:creationId xmlns:a16="http://schemas.microsoft.com/office/drawing/2014/main" id="{572B4F54-88FA-A468-5DDC-8F6F8D6F7E1F}"/>
              </a:ext>
            </a:extLst>
          </p:cNvPr>
          <p:cNvPicPr>
            <a:picLocks noChangeAspect="1"/>
          </p:cNvPicPr>
          <p:nvPr userDrawn="1"/>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756097714"/>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black and white logo&#10;&#10;Description automatically generated">
            <a:extLst>
              <a:ext uri="{FF2B5EF4-FFF2-40B4-BE49-F238E27FC236}">
                <a16:creationId xmlns:a16="http://schemas.microsoft.com/office/drawing/2014/main" id="{AB7A301A-164A-0E1F-7D68-7E6C4DD7A6D7}"/>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047955858"/>
      </p:ext>
    </p:extLst>
  </p:cSld>
  <p:clrMap bg1="lt1" tx1="dk1" bg2="lt2" tx2="dk2" accent1="accent1" accent2="accent2" accent3="accent3" accent4="accent4" accent5="accent5" accent6="accent6" hlink="hlink" folHlink="folHlink"/>
  <p:sldLayoutIdLst>
    <p:sldLayoutId id="2147484203"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hand holding a microphone&#10;&#10;Description automatically generated">
            <a:extLst>
              <a:ext uri="{FF2B5EF4-FFF2-40B4-BE49-F238E27FC236}">
                <a16:creationId xmlns:a16="http://schemas.microsoft.com/office/drawing/2014/main" id="{6CB551FA-CFC7-4643-1B36-401DA8AEF2E3}"/>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54108952"/>
      </p:ext>
    </p:extLst>
  </p:cSld>
  <p:clrMap bg1="lt1" tx1="dk1" bg2="lt2" tx2="dk2" accent1="accent1" accent2="accent2" accent3="accent3" accent4="accent4" accent5="accent5" accent6="accent6" hlink="hlink" folHlink="folHlink"/>
  <p:sldLayoutIdLst>
    <p:sldLayoutId id="214748424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ack and white logo&#10;&#10;Description automatically generated">
            <a:extLst>
              <a:ext uri="{FF2B5EF4-FFF2-40B4-BE49-F238E27FC236}">
                <a16:creationId xmlns:a16="http://schemas.microsoft.com/office/drawing/2014/main" id="{8D9D245E-EF89-3DBB-B3C7-0A917370BCCC}"/>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618747891"/>
      </p:ext>
    </p:extLst>
  </p:cSld>
  <p:clrMap bg1="lt1" tx1="dk1" bg2="lt2" tx2="dk2" accent1="accent1" accent2="accent2" accent3="accent3" accent4="accent4" accent5="accent5" accent6="accent6" hlink="hlink" folHlink="folHlink"/>
  <p:sldLayoutIdLst>
    <p:sldLayoutId id="2147484166"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ack and white logo&#10;&#10;Description automatically generated">
            <a:extLst>
              <a:ext uri="{FF2B5EF4-FFF2-40B4-BE49-F238E27FC236}">
                <a16:creationId xmlns:a16="http://schemas.microsoft.com/office/drawing/2014/main" id="{82F11FBD-B355-2799-022D-54A588BFABC0}"/>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85519483"/>
      </p:ext>
    </p:extLst>
  </p:cSld>
  <p:clrMap bg1="lt1" tx1="dk1" bg2="lt2" tx2="dk2" accent1="accent1" accent2="accent2" accent3="accent3" accent4="accent4" accent5="accent5" accent6="accent6" hlink="hlink" folHlink="folHlink"/>
  <p:sldLayoutIdLst>
    <p:sldLayoutId id="2147484239"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black and white thank you card&#10;&#10;Description automatically generated">
            <a:extLst>
              <a:ext uri="{FF2B5EF4-FFF2-40B4-BE49-F238E27FC236}">
                <a16:creationId xmlns:a16="http://schemas.microsoft.com/office/drawing/2014/main" id="{4AAAC805-AF49-34A7-7592-26CB319C6689}"/>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87864465"/>
      </p:ext>
    </p:extLst>
  </p:cSld>
  <p:clrMap bg1="lt1" tx1="dk1" bg2="lt2" tx2="dk2" accent1="accent1" accent2="accent2" accent3="accent3" accent4="accent4" accent5="accent5" accent6="accent6" hlink="hlink" folHlink="folHlink"/>
  <p:sldLayoutIdLst>
    <p:sldLayoutId id="2147484164"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_rels/slide1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18" Type="http://schemas.openxmlformats.org/officeDocument/2006/relationships/image" Target="../media/image76.sv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17" Type="http://schemas.openxmlformats.org/officeDocument/2006/relationships/image" Target="../media/image75.png"/><Relationship Id="rId2" Type="http://schemas.openxmlformats.org/officeDocument/2006/relationships/notesSlide" Target="../notesSlides/notesSlide17.xml"/><Relationship Id="rId16" Type="http://schemas.openxmlformats.org/officeDocument/2006/relationships/image" Target="../media/image74.svg"/><Relationship Id="rId1" Type="http://schemas.openxmlformats.org/officeDocument/2006/relationships/slideLayout" Target="../slideLayouts/slideLayout9.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sv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80.sv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87.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92.sv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svg"/><Relationship Id="rId4" Type="http://schemas.openxmlformats.org/officeDocument/2006/relationships/image" Target="../media/image90.svg"/><Relationship Id="rId9" Type="http://schemas.openxmlformats.org/officeDocument/2006/relationships/image" Target="../media/image95.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9.jpg"/><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0.jpg"/><Relationship Id="rId7" Type="http://schemas.openxmlformats.org/officeDocument/2006/relationships/image" Target="../media/image104.sv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03.png"/><Relationship Id="rId5" Type="http://schemas.openxmlformats.org/officeDocument/2006/relationships/image" Target="../media/image102.svg"/><Relationship Id="rId4" Type="http://schemas.openxmlformats.org/officeDocument/2006/relationships/image" Target="../media/image101.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5.jpg"/><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109.svg"/><Relationship Id="rId5" Type="http://schemas.openxmlformats.org/officeDocument/2006/relationships/image" Target="../media/image108.png"/><Relationship Id="rId10" Type="http://schemas.openxmlformats.org/officeDocument/2006/relationships/image" Target="../media/image113.svg"/><Relationship Id="rId4" Type="http://schemas.openxmlformats.org/officeDocument/2006/relationships/image" Target="../media/image107.svg"/><Relationship Id="rId9" Type="http://schemas.openxmlformats.org/officeDocument/2006/relationships/image" Target="../media/image112.png"/></Relationships>
</file>

<file path=ppt/slides/_rels/slide31.xml.rels><?xml version="1.0" encoding="UTF-8" standalone="yes"?>
<Relationships xmlns="http://schemas.openxmlformats.org/package/2006/relationships"><Relationship Id="rId8" Type="http://schemas.openxmlformats.org/officeDocument/2006/relationships/image" Target="../media/image114.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120.svg"/><Relationship Id="rId13" Type="http://schemas.openxmlformats.org/officeDocument/2006/relationships/image" Target="../media/image125.png"/><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124.sv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118.sv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svg"/><Relationship Id="rId4" Type="http://schemas.openxmlformats.org/officeDocument/2006/relationships/image" Target="../media/image116.svg"/><Relationship Id="rId9" Type="http://schemas.openxmlformats.org/officeDocument/2006/relationships/image" Target="../media/image121.png"/><Relationship Id="rId14" Type="http://schemas.openxmlformats.org/officeDocument/2006/relationships/image" Target="../media/image126.sv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27.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mailto:steveD@svmic.com"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129.jpg"/></Relationships>
</file>

<file path=ppt/slides/_rels/slide37.xml.rels><?xml version="1.0" encoding="UTF-8" standalone="yes"?>
<Relationships xmlns="http://schemas.openxmlformats.org/package/2006/relationships"><Relationship Id="rId8" Type="http://schemas.openxmlformats.org/officeDocument/2006/relationships/hyperlink" Target="https://www.ccl.org/articles/leading-effectively-articles/top-6-leadership-challenges/" TargetMode="External"/><Relationship Id="rId3" Type="http://schemas.openxmlformats.org/officeDocument/2006/relationships/hyperlink" Target="https://www.strategy-business.com/article/00255" TargetMode="External"/><Relationship Id="rId7" Type="http://schemas.openxmlformats.org/officeDocument/2006/relationships/hyperlink" Target="https://www.strategyand.pwc.com/gx/en/insights/katzenbach-center.html"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https://www.fastcompany.com/90234613/how-to-manage-your-team-through-change" TargetMode="External"/><Relationship Id="rId5" Type="http://schemas.openxmlformats.org/officeDocument/2006/relationships/hyperlink" Target="https://www.workpatterns.com/articles/change-curve" TargetMode="External"/><Relationship Id="rId4" Type="http://schemas.openxmlformats.org/officeDocument/2006/relationships/hyperlink" Target="https://www.strategy-business.com/article/00237" TargetMode="External"/><Relationship Id="rId9" Type="http://schemas.openxmlformats.org/officeDocument/2006/relationships/hyperlink" Target="https://www.npr.org/2011/05/25/136646070/time-for-associations-to-trade-in-their-past"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39F7-2917-32B0-DE36-21DA70B9F3B5}"/>
              </a:ext>
            </a:extLst>
          </p:cNvPr>
          <p:cNvSpPr txBox="1">
            <a:spLocks/>
          </p:cNvSpPr>
          <p:nvPr/>
        </p:nvSpPr>
        <p:spPr>
          <a:xfrm>
            <a:off x="3772747" y="837421"/>
            <a:ext cx="4951307" cy="889779"/>
          </a:xfr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400" dirty="0">
                <a:solidFill>
                  <a:schemeClr val="bg1"/>
                </a:solidFill>
                <a:latin typeface="+mn-lt"/>
              </a:rPr>
              <a:t>From Vision to Action:</a:t>
            </a:r>
          </a:p>
          <a:p>
            <a:pPr algn="ctr"/>
            <a:r>
              <a:rPr lang="en-US" sz="2400" dirty="0">
                <a:solidFill>
                  <a:schemeClr val="bg1"/>
                </a:solidFill>
                <a:latin typeface="+mn-lt"/>
              </a:rPr>
              <a:t>Bringing A Strategic Plan to Life</a:t>
            </a:r>
          </a:p>
        </p:txBody>
      </p:sp>
      <p:sp>
        <p:nvSpPr>
          <p:cNvPr id="3" name="Subtitle 2">
            <a:extLst>
              <a:ext uri="{FF2B5EF4-FFF2-40B4-BE49-F238E27FC236}">
                <a16:creationId xmlns:a16="http://schemas.microsoft.com/office/drawing/2014/main" id="{0B6F43B9-5B47-FDB9-F527-53893C85DC9C}"/>
              </a:ext>
            </a:extLst>
          </p:cNvPr>
          <p:cNvSpPr txBox="1">
            <a:spLocks/>
          </p:cNvSpPr>
          <p:nvPr/>
        </p:nvSpPr>
        <p:spPr>
          <a:xfrm>
            <a:off x="3921760" y="4043154"/>
            <a:ext cx="4688840" cy="685606"/>
          </a:xfrm>
        </p:spPr>
        <p:txBody>
          <a:bodyPr anchor="ctr">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sz="1400" dirty="0">
                <a:solidFill>
                  <a:schemeClr val="bg1"/>
                </a:solidFill>
              </a:rPr>
              <a:t>Stephen A. Dickens, JD, M.A.Ed., FACMPE</a:t>
            </a:r>
          </a:p>
          <a:p>
            <a:pPr marL="0" indent="0">
              <a:buNone/>
            </a:pPr>
            <a:r>
              <a:rPr lang="en-US" sz="1400" dirty="0">
                <a:solidFill>
                  <a:schemeClr val="bg1"/>
                </a:solidFill>
              </a:rPr>
              <a:t>Vice President, Medical Practice Services • SVMIC</a:t>
            </a:r>
          </a:p>
        </p:txBody>
      </p:sp>
    </p:spTree>
    <p:extLst>
      <p:ext uri="{BB962C8B-B14F-4D97-AF65-F5344CB8AC3E}">
        <p14:creationId xmlns:p14="http://schemas.microsoft.com/office/powerpoint/2010/main" val="23916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F7B3B0-CB82-0C0C-A836-39D7D049FF28}"/>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77147" y="1110827"/>
            <a:ext cx="7389707" cy="3620029"/>
          </a:xfrm>
        </p:spPr>
      </p:pic>
      <p:sp>
        <p:nvSpPr>
          <p:cNvPr id="2" name="Title 1">
            <a:extLst>
              <a:ext uri="{FF2B5EF4-FFF2-40B4-BE49-F238E27FC236}">
                <a16:creationId xmlns:a16="http://schemas.microsoft.com/office/drawing/2014/main" id="{16E3DF24-45A3-BD2B-CFAA-D604FDDC6026}"/>
              </a:ext>
            </a:extLst>
          </p:cNvPr>
          <p:cNvSpPr>
            <a:spLocks noGrp="1"/>
          </p:cNvSpPr>
          <p:nvPr>
            <p:ph type="title"/>
          </p:nvPr>
        </p:nvSpPr>
        <p:spPr>
          <a:xfrm>
            <a:off x="360363" y="338138"/>
            <a:ext cx="6243637" cy="522287"/>
          </a:xfrm>
        </p:spPr>
        <p:txBody>
          <a:bodyPr/>
          <a:lstStyle/>
          <a:p>
            <a:r>
              <a:rPr lang="en-US" sz="2000" dirty="0"/>
              <a:t>Does Anyone Ever Look At You Like This?</a:t>
            </a:r>
          </a:p>
        </p:txBody>
      </p:sp>
    </p:spTree>
    <p:extLst>
      <p:ext uri="{BB962C8B-B14F-4D97-AF65-F5344CB8AC3E}">
        <p14:creationId xmlns:p14="http://schemas.microsoft.com/office/powerpoint/2010/main" val="40735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1F9253-4D04-D04A-8BE8-EAEE24A7E4D8}"/>
              </a:ext>
            </a:extLst>
          </p:cNvPr>
          <p:cNvSpPr txBox="1"/>
          <p:nvPr/>
        </p:nvSpPr>
        <p:spPr>
          <a:xfrm>
            <a:off x="222601" y="1851140"/>
            <a:ext cx="2564908" cy="502702"/>
          </a:xfrm>
          <a:prstGeom prst="rect">
            <a:avLst/>
          </a:prstGeom>
          <a:noFill/>
        </p:spPr>
        <p:txBody>
          <a:bodyPr wrap="square" rtlCol="0" anchor="b">
            <a:spAutoFit/>
          </a:bodyPr>
          <a:lstStyle/>
          <a:p>
            <a:pPr algn="r">
              <a:lnSpc>
                <a:spcPts val="1620"/>
              </a:lnSpc>
            </a:pPr>
            <a:r>
              <a:rPr lang="en-US" sz="1800" spc="-11" dirty="0">
                <a:ea typeface="Source Sans Pro" panose="020B0503030403020204" pitchFamily="34" charset="0"/>
              </a:rPr>
              <a:t>Inability to make a timely decision</a:t>
            </a:r>
          </a:p>
        </p:txBody>
      </p:sp>
      <p:sp>
        <p:nvSpPr>
          <p:cNvPr id="9" name="TextBox 8">
            <a:extLst>
              <a:ext uri="{FF2B5EF4-FFF2-40B4-BE49-F238E27FC236}">
                <a16:creationId xmlns:a16="http://schemas.microsoft.com/office/drawing/2014/main" id="{F8995D6F-1811-E44B-B57C-D3D095F8B905}"/>
              </a:ext>
            </a:extLst>
          </p:cNvPr>
          <p:cNvSpPr txBox="1"/>
          <p:nvPr/>
        </p:nvSpPr>
        <p:spPr>
          <a:xfrm>
            <a:off x="222601" y="3672627"/>
            <a:ext cx="2564908" cy="502702"/>
          </a:xfrm>
          <a:prstGeom prst="rect">
            <a:avLst/>
          </a:prstGeom>
          <a:noFill/>
        </p:spPr>
        <p:txBody>
          <a:bodyPr wrap="square" rtlCol="0" anchor="b">
            <a:spAutoFit/>
          </a:bodyPr>
          <a:lstStyle/>
          <a:p>
            <a:pPr algn="r">
              <a:lnSpc>
                <a:spcPts val="1620"/>
              </a:lnSpc>
            </a:pPr>
            <a:r>
              <a:rPr lang="en-US" sz="1800" spc="-11" dirty="0">
                <a:ea typeface="Source Sans Pro" panose="020B0503030403020204" pitchFamily="34" charset="0"/>
              </a:rPr>
              <a:t>Inability to make a decision at all</a:t>
            </a:r>
          </a:p>
        </p:txBody>
      </p:sp>
      <p:sp>
        <p:nvSpPr>
          <p:cNvPr id="11" name="TextBox 10">
            <a:extLst>
              <a:ext uri="{FF2B5EF4-FFF2-40B4-BE49-F238E27FC236}">
                <a16:creationId xmlns:a16="http://schemas.microsoft.com/office/drawing/2014/main" id="{B6ABC5FE-AE33-6F49-B70E-A1059646FE72}"/>
              </a:ext>
            </a:extLst>
          </p:cNvPr>
          <p:cNvSpPr txBox="1"/>
          <p:nvPr/>
        </p:nvSpPr>
        <p:spPr>
          <a:xfrm>
            <a:off x="6090156" y="1645956"/>
            <a:ext cx="2656300" cy="707886"/>
          </a:xfrm>
          <a:prstGeom prst="rect">
            <a:avLst/>
          </a:prstGeom>
          <a:noFill/>
        </p:spPr>
        <p:txBody>
          <a:bodyPr wrap="square" rtlCol="0" anchor="b">
            <a:spAutoFit/>
          </a:bodyPr>
          <a:lstStyle/>
          <a:p>
            <a:pPr>
              <a:lnSpc>
                <a:spcPts val="1620"/>
              </a:lnSpc>
            </a:pPr>
            <a:r>
              <a:rPr lang="en-US" sz="1800" spc="-11" dirty="0">
                <a:ea typeface="Source Sans Pro" panose="020B0503030403020204" pitchFamily="34" charset="0"/>
              </a:rPr>
              <a:t>Individuals or the group do not support decisions</a:t>
            </a:r>
          </a:p>
        </p:txBody>
      </p:sp>
      <p:sp>
        <p:nvSpPr>
          <p:cNvPr id="13" name="TextBox 12">
            <a:extLst>
              <a:ext uri="{FF2B5EF4-FFF2-40B4-BE49-F238E27FC236}">
                <a16:creationId xmlns:a16="http://schemas.microsoft.com/office/drawing/2014/main" id="{DEA50A01-56AA-4647-A534-C3D3A8EE4365}"/>
              </a:ext>
            </a:extLst>
          </p:cNvPr>
          <p:cNvSpPr txBox="1"/>
          <p:nvPr/>
        </p:nvSpPr>
        <p:spPr>
          <a:xfrm>
            <a:off x="6090156" y="3672627"/>
            <a:ext cx="2656300" cy="502702"/>
          </a:xfrm>
          <a:prstGeom prst="rect">
            <a:avLst/>
          </a:prstGeom>
          <a:noFill/>
        </p:spPr>
        <p:txBody>
          <a:bodyPr wrap="square" rtlCol="0" anchor="b">
            <a:spAutoFit/>
          </a:bodyPr>
          <a:lstStyle/>
          <a:p>
            <a:pPr>
              <a:lnSpc>
                <a:spcPts val="1620"/>
              </a:lnSpc>
            </a:pPr>
            <a:r>
              <a:rPr lang="en-US" sz="1800" spc="-11" dirty="0">
                <a:ea typeface="Source Sans Pro" panose="020B0503030403020204" pitchFamily="34" charset="0"/>
              </a:rPr>
              <a:t>Meetings are chaotic &amp; ineffective</a:t>
            </a:r>
          </a:p>
        </p:txBody>
      </p:sp>
      <p:sp>
        <p:nvSpPr>
          <p:cNvPr id="2" name="Title 1">
            <a:extLst>
              <a:ext uri="{FF2B5EF4-FFF2-40B4-BE49-F238E27FC236}">
                <a16:creationId xmlns:a16="http://schemas.microsoft.com/office/drawing/2014/main" id="{41D5B5EA-097E-B610-59FB-920C82E464BB}"/>
              </a:ext>
            </a:extLst>
          </p:cNvPr>
          <p:cNvSpPr>
            <a:spLocks noGrp="1"/>
          </p:cNvSpPr>
          <p:nvPr>
            <p:ph type="title"/>
          </p:nvPr>
        </p:nvSpPr>
        <p:spPr/>
        <p:txBody>
          <a:bodyPr/>
          <a:lstStyle/>
          <a:p>
            <a:r>
              <a:rPr lang="en-US" dirty="0"/>
              <a:t>Governance Disorder Syndrome</a:t>
            </a:r>
          </a:p>
        </p:txBody>
      </p:sp>
      <p:sp>
        <p:nvSpPr>
          <p:cNvPr id="26" name="TextBox 25">
            <a:extLst>
              <a:ext uri="{FF2B5EF4-FFF2-40B4-BE49-F238E27FC236}">
                <a16:creationId xmlns:a16="http://schemas.microsoft.com/office/drawing/2014/main" id="{F3ADDAF7-579B-EFB6-76C5-72509E1EDD6E}"/>
              </a:ext>
            </a:extLst>
          </p:cNvPr>
          <p:cNvSpPr txBox="1"/>
          <p:nvPr/>
        </p:nvSpPr>
        <p:spPr>
          <a:xfrm>
            <a:off x="6881893" y="4861330"/>
            <a:ext cx="1611535" cy="207749"/>
          </a:xfrm>
          <a:prstGeom prst="rect">
            <a:avLst/>
          </a:prstGeom>
          <a:noFill/>
        </p:spPr>
        <p:txBody>
          <a:bodyPr wrap="square" rtlCol="0">
            <a:spAutoFit/>
          </a:bodyPr>
          <a:lstStyle/>
          <a:p>
            <a:pPr algn="ctr"/>
            <a:r>
              <a:rPr lang="en-US" sz="750" dirty="0"/>
              <a:t>Latham, Will. Herding Cats</a:t>
            </a:r>
          </a:p>
        </p:txBody>
      </p:sp>
      <p:grpSp>
        <p:nvGrpSpPr>
          <p:cNvPr id="41" name="Group 40">
            <a:extLst>
              <a:ext uri="{FF2B5EF4-FFF2-40B4-BE49-F238E27FC236}">
                <a16:creationId xmlns:a16="http://schemas.microsoft.com/office/drawing/2014/main" id="{39AD9F41-3C7B-7204-74A1-44CDC2F36440}"/>
              </a:ext>
            </a:extLst>
          </p:cNvPr>
          <p:cNvGrpSpPr/>
          <p:nvPr/>
        </p:nvGrpSpPr>
        <p:grpSpPr>
          <a:xfrm>
            <a:off x="2578277" y="1666629"/>
            <a:ext cx="2766724" cy="2766724"/>
            <a:chOff x="3437702" y="2222171"/>
            <a:chExt cx="3688965" cy="3688965"/>
          </a:xfrm>
        </p:grpSpPr>
        <p:sp>
          <p:nvSpPr>
            <p:cNvPr id="23" name="Freeform 442">
              <a:extLst>
                <a:ext uri="{FF2B5EF4-FFF2-40B4-BE49-F238E27FC236}">
                  <a16:creationId xmlns:a16="http://schemas.microsoft.com/office/drawing/2014/main" id="{5905BCB8-F1F9-804B-A6E4-93978F6D920B}"/>
                </a:ext>
              </a:extLst>
            </p:cNvPr>
            <p:cNvSpPr>
              <a:spLocks noChangeArrowheads="1"/>
            </p:cNvSpPr>
            <p:nvPr/>
          </p:nvSpPr>
          <p:spPr bwMode="auto">
            <a:xfrm>
              <a:off x="3437702" y="2551787"/>
              <a:ext cx="878979" cy="3046212"/>
            </a:xfrm>
            <a:custGeom>
              <a:avLst/>
              <a:gdLst>
                <a:gd name="T0" fmla="*/ 205 w 1413"/>
                <a:gd name="T1" fmla="*/ 2431 h 4889"/>
                <a:gd name="T2" fmla="*/ 205 w 1413"/>
                <a:gd name="T3" fmla="*/ 2431 h 4889"/>
                <a:gd name="T4" fmla="*/ 1340 w 1413"/>
                <a:gd name="T5" fmla="*/ 204 h 4889"/>
                <a:gd name="T6" fmla="*/ 1340 w 1413"/>
                <a:gd name="T7" fmla="*/ 204 h 4889"/>
                <a:gd name="T8" fmla="*/ 1273 w 1413"/>
                <a:gd name="T9" fmla="*/ 0 h 4889"/>
                <a:gd name="T10" fmla="*/ 1273 w 1413"/>
                <a:gd name="T11" fmla="*/ 0 h 4889"/>
                <a:gd name="T12" fmla="*/ 868 w 1413"/>
                <a:gd name="T13" fmla="*/ 338 h 4889"/>
                <a:gd name="T14" fmla="*/ 868 w 1413"/>
                <a:gd name="T15" fmla="*/ 338 h 4889"/>
                <a:gd name="T16" fmla="*/ 0 w 1413"/>
                <a:gd name="T17" fmla="*/ 2431 h 4889"/>
                <a:gd name="T18" fmla="*/ 0 w 1413"/>
                <a:gd name="T19" fmla="*/ 2431 h 4889"/>
                <a:gd name="T20" fmla="*/ 868 w 1413"/>
                <a:gd name="T21" fmla="*/ 4525 h 4889"/>
                <a:gd name="T22" fmla="*/ 868 w 1413"/>
                <a:gd name="T23" fmla="*/ 4525 h 4889"/>
                <a:gd name="T24" fmla="*/ 1307 w 1413"/>
                <a:gd name="T25" fmla="*/ 4888 h 4889"/>
                <a:gd name="T26" fmla="*/ 1307 w 1413"/>
                <a:gd name="T27" fmla="*/ 4888 h 4889"/>
                <a:gd name="T28" fmla="*/ 1412 w 1413"/>
                <a:gd name="T29" fmla="*/ 4711 h 4889"/>
                <a:gd name="T30" fmla="*/ 1412 w 1413"/>
                <a:gd name="T31" fmla="*/ 4711 h 4889"/>
                <a:gd name="T32" fmla="*/ 205 w 1413"/>
                <a:gd name="T33" fmla="*/ 2431 h 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3" h="4889">
                  <a:moveTo>
                    <a:pt x="205" y="2431"/>
                  </a:moveTo>
                  <a:lnTo>
                    <a:pt x="205" y="2431"/>
                  </a:lnTo>
                  <a:cubicBezTo>
                    <a:pt x="205" y="1516"/>
                    <a:pt x="652" y="705"/>
                    <a:pt x="1340" y="204"/>
                  </a:cubicBezTo>
                  <a:lnTo>
                    <a:pt x="1340" y="204"/>
                  </a:lnTo>
                  <a:cubicBezTo>
                    <a:pt x="1307" y="141"/>
                    <a:pt x="1284" y="72"/>
                    <a:pt x="1273" y="0"/>
                  </a:cubicBezTo>
                  <a:lnTo>
                    <a:pt x="1273" y="0"/>
                  </a:lnTo>
                  <a:cubicBezTo>
                    <a:pt x="1130" y="99"/>
                    <a:pt x="994" y="212"/>
                    <a:pt x="868" y="338"/>
                  </a:cubicBezTo>
                  <a:lnTo>
                    <a:pt x="868" y="338"/>
                  </a:lnTo>
                  <a:cubicBezTo>
                    <a:pt x="309" y="898"/>
                    <a:pt x="0" y="1640"/>
                    <a:pt x="0" y="2431"/>
                  </a:cubicBezTo>
                  <a:lnTo>
                    <a:pt x="0" y="2431"/>
                  </a:lnTo>
                  <a:cubicBezTo>
                    <a:pt x="0" y="3223"/>
                    <a:pt x="309" y="3966"/>
                    <a:pt x="868" y="4525"/>
                  </a:cubicBezTo>
                  <a:lnTo>
                    <a:pt x="868" y="4525"/>
                  </a:lnTo>
                  <a:cubicBezTo>
                    <a:pt x="1004" y="4661"/>
                    <a:pt x="1151" y="4782"/>
                    <a:pt x="1307" y="4888"/>
                  </a:cubicBezTo>
                  <a:lnTo>
                    <a:pt x="1307" y="4888"/>
                  </a:lnTo>
                  <a:cubicBezTo>
                    <a:pt x="1332" y="4823"/>
                    <a:pt x="1368" y="4763"/>
                    <a:pt x="1412" y="4711"/>
                  </a:cubicBezTo>
                  <a:lnTo>
                    <a:pt x="1412" y="4711"/>
                  </a:lnTo>
                  <a:cubicBezTo>
                    <a:pt x="684" y="4214"/>
                    <a:pt x="205" y="3377"/>
                    <a:pt x="205" y="2431"/>
                  </a:cubicBezTo>
                </a:path>
              </a:pathLst>
            </a:custGeom>
            <a:solidFill>
              <a:schemeClr val="accent1"/>
            </a:solidFill>
            <a:ln>
              <a:noFill/>
            </a:ln>
            <a:effectLst/>
          </p:spPr>
          <p:txBody>
            <a:bodyPr wrap="none" anchor="ctr"/>
            <a:lstStyle/>
            <a:p>
              <a:endParaRPr lang="en-US" sz="2449" dirty="0"/>
            </a:p>
          </p:txBody>
        </p:sp>
        <p:sp>
          <p:nvSpPr>
            <p:cNvPr id="24" name="Freeform 443">
              <a:extLst>
                <a:ext uri="{FF2B5EF4-FFF2-40B4-BE49-F238E27FC236}">
                  <a16:creationId xmlns:a16="http://schemas.microsoft.com/office/drawing/2014/main" id="{42010D4C-1BE9-A54E-A6C7-E7791235176F}"/>
                </a:ext>
              </a:extLst>
            </p:cNvPr>
            <p:cNvSpPr>
              <a:spLocks noChangeArrowheads="1"/>
            </p:cNvSpPr>
            <p:nvPr/>
          </p:nvSpPr>
          <p:spPr bwMode="auto">
            <a:xfrm>
              <a:off x="4926474" y="2222171"/>
              <a:ext cx="2200193" cy="3688965"/>
            </a:xfrm>
            <a:custGeom>
              <a:avLst/>
              <a:gdLst>
                <a:gd name="T0" fmla="*/ 2666 w 3534"/>
                <a:gd name="T1" fmla="*/ 867 h 5922"/>
                <a:gd name="T2" fmla="*/ 2666 w 3534"/>
                <a:gd name="T3" fmla="*/ 867 h 5922"/>
                <a:gd name="T4" fmla="*/ 572 w 3534"/>
                <a:gd name="T5" fmla="*/ 0 h 5922"/>
                <a:gd name="T6" fmla="*/ 572 w 3534"/>
                <a:gd name="T7" fmla="*/ 0 h 5922"/>
                <a:gd name="T8" fmla="*/ 0 w 3534"/>
                <a:gd name="T9" fmla="*/ 55 h 5922"/>
                <a:gd name="T10" fmla="*/ 0 w 3534"/>
                <a:gd name="T11" fmla="*/ 55 h 5922"/>
                <a:gd name="T12" fmla="*/ 99 w 3534"/>
                <a:gd name="T13" fmla="*/ 245 h 5922"/>
                <a:gd name="T14" fmla="*/ 99 w 3534"/>
                <a:gd name="T15" fmla="*/ 245 h 5922"/>
                <a:gd name="T16" fmla="*/ 572 w 3534"/>
                <a:gd name="T17" fmla="*/ 204 h 5922"/>
                <a:gd name="T18" fmla="*/ 572 w 3534"/>
                <a:gd name="T19" fmla="*/ 204 h 5922"/>
                <a:gd name="T20" fmla="*/ 3329 w 3534"/>
                <a:gd name="T21" fmla="*/ 2960 h 5922"/>
                <a:gd name="T22" fmla="*/ 3329 w 3534"/>
                <a:gd name="T23" fmla="*/ 2960 h 5922"/>
                <a:gd name="T24" fmla="*/ 572 w 3534"/>
                <a:gd name="T25" fmla="*/ 5718 h 5922"/>
                <a:gd name="T26" fmla="*/ 572 w 3534"/>
                <a:gd name="T27" fmla="*/ 5718 h 5922"/>
                <a:gd name="T28" fmla="*/ 126 w 3534"/>
                <a:gd name="T29" fmla="*/ 5682 h 5922"/>
                <a:gd name="T30" fmla="*/ 126 w 3534"/>
                <a:gd name="T31" fmla="*/ 5682 h 5922"/>
                <a:gd name="T32" fmla="*/ 80 w 3534"/>
                <a:gd name="T33" fmla="*/ 5881 h 5922"/>
                <a:gd name="T34" fmla="*/ 80 w 3534"/>
                <a:gd name="T35" fmla="*/ 5881 h 5922"/>
                <a:gd name="T36" fmla="*/ 572 w 3534"/>
                <a:gd name="T37" fmla="*/ 5921 h 5922"/>
                <a:gd name="T38" fmla="*/ 572 w 3534"/>
                <a:gd name="T39" fmla="*/ 5921 h 5922"/>
                <a:gd name="T40" fmla="*/ 2666 w 3534"/>
                <a:gd name="T41" fmla="*/ 5054 h 5922"/>
                <a:gd name="T42" fmla="*/ 2666 w 3534"/>
                <a:gd name="T43" fmla="*/ 5054 h 5922"/>
                <a:gd name="T44" fmla="*/ 3533 w 3534"/>
                <a:gd name="T45" fmla="*/ 2960 h 5922"/>
                <a:gd name="T46" fmla="*/ 3533 w 3534"/>
                <a:gd name="T47" fmla="*/ 2960 h 5922"/>
                <a:gd name="T48" fmla="*/ 2666 w 3534"/>
                <a:gd name="T49" fmla="*/ 867 h 5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34" h="5922">
                  <a:moveTo>
                    <a:pt x="2666" y="867"/>
                  </a:moveTo>
                  <a:lnTo>
                    <a:pt x="2666" y="867"/>
                  </a:lnTo>
                  <a:cubicBezTo>
                    <a:pt x="2107" y="308"/>
                    <a:pt x="1363" y="0"/>
                    <a:pt x="572" y="0"/>
                  </a:cubicBezTo>
                  <a:lnTo>
                    <a:pt x="572" y="0"/>
                  </a:lnTo>
                  <a:cubicBezTo>
                    <a:pt x="378" y="0"/>
                    <a:pt x="187" y="19"/>
                    <a:pt x="0" y="55"/>
                  </a:cubicBezTo>
                  <a:lnTo>
                    <a:pt x="0" y="55"/>
                  </a:lnTo>
                  <a:cubicBezTo>
                    <a:pt x="43" y="111"/>
                    <a:pt x="77" y="175"/>
                    <a:pt x="99" y="245"/>
                  </a:cubicBezTo>
                  <a:lnTo>
                    <a:pt x="99" y="245"/>
                  </a:lnTo>
                  <a:cubicBezTo>
                    <a:pt x="253" y="218"/>
                    <a:pt x="411" y="204"/>
                    <a:pt x="572" y="204"/>
                  </a:cubicBezTo>
                  <a:lnTo>
                    <a:pt x="572" y="204"/>
                  </a:lnTo>
                  <a:cubicBezTo>
                    <a:pt x="2093" y="204"/>
                    <a:pt x="3329" y="1441"/>
                    <a:pt x="3329" y="2960"/>
                  </a:cubicBezTo>
                  <a:lnTo>
                    <a:pt x="3329" y="2960"/>
                  </a:lnTo>
                  <a:cubicBezTo>
                    <a:pt x="3329" y="4481"/>
                    <a:pt x="2093" y="5718"/>
                    <a:pt x="572" y="5718"/>
                  </a:cubicBezTo>
                  <a:lnTo>
                    <a:pt x="572" y="5718"/>
                  </a:lnTo>
                  <a:cubicBezTo>
                    <a:pt x="421" y="5718"/>
                    <a:pt x="271" y="5706"/>
                    <a:pt x="126" y="5682"/>
                  </a:cubicBezTo>
                  <a:lnTo>
                    <a:pt x="126" y="5682"/>
                  </a:lnTo>
                  <a:cubicBezTo>
                    <a:pt x="122" y="5752"/>
                    <a:pt x="106" y="5819"/>
                    <a:pt x="80" y="5881"/>
                  </a:cubicBezTo>
                  <a:lnTo>
                    <a:pt x="80" y="5881"/>
                  </a:lnTo>
                  <a:cubicBezTo>
                    <a:pt x="241" y="5908"/>
                    <a:pt x="406" y="5921"/>
                    <a:pt x="572" y="5921"/>
                  </a:cubicBezTo>
                  <a:lnTo>
                    <a:pt x="572" y="5921"/>
                  </a:lnTo>
                  <a:cubicBezTo>
                    <a:pt x="1363" y="5921"/>
                    <a:pt x="2107" y="5614"/>
                    <a:pt x="2666" y="5054"/>
                  </a:cubicBezTo>
                  <a:lnTo>
                    <a:pt x="2666" y="5054"/>
                  </a:lnTo>
                  <a:cubicBezTo>
                    <a:pt x="3225" y="4495"/>
                    <a:pt x="3533" y="3752"/>
                    <a:pt x="3533" y="2960"/>
                  </a:cubicBezTo>
                  <a:lnTo>
                    <a:pt x="3533" y="2960"/>
                  </a:lnTo>
                  <a:cubicBezTo>
                    <a:pt x="3533" y="2169"/>
                    <a:pt x="3225" y="1427"/>
                    <a:pt x="2666" y="867"/>
                  </a:cubicBezTo>
                </a:path>
              </a:pathLst>
            </a:custGeom>
            <a:solidFill>
              <a:schemeClr val="accent1"/>
            </a:solidFill>
            <a:ln>
              <a:noFill/>
            </a:ln>
            <a:effectLst/>
          </p:spPr>
          <p:txBody>
            <a:bodyPr wrap="none" anchor="ctr"/>
            <a:lstStyle/>
            <a:p>
              <a:endParaRPr lang="en-US" sz="2449" dirty="0"/>
            </a:p>
          </p:txBody>
        </p:sp>
      </p:grpSp>
      <p:pic>
        <p:nvPicPr>
          <p:cNvPr id="28" name="Graphic 27" descr="Watch with solid fill">
            <a:extLst>
              <a:ext uri="{FF2B5EF4-FFF2-40B4-BE49-F238E27FC236}">
                <a16:creationId xmlns:a16="http://schemas.microsoft.com/office/drawing/2014/main" id="{83C96B34-42C5-CBAE-77D8-1B7D6C05CA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138838" y="1534781"/>
            <a:ext cx="685800" cy="685800"/>
          </a:xfrm>
          <a:prstGeom prst="rect">
            <a:avLst/>
          </a:prstGeom>
        </p:spPr>
      </p:pic>
      <p:sp>
        <p:nvSpPr>
          <p:cNvPr id="31" name="TextBox 30">
            <a:extLst>
              <a:ext uri="{FF2B5EF4-FFF2-40B4-BE49-F238E27FC236}">
                <a16:creationId xmlns:a16="http://schemas.microsoft.com/office/drawing/2014/main" id="{DA23EEBA-4BD5-6986-437F-C06CBBB1E3F7}"/>
              </a:ext>
            </a:extLst>
          </p:cNvPr>
          <p:cNvSpPr txBox="1"/>
          <p:nvPr/>
        </p:nvSpPr>
        <p:spPr>
          <a:xfrm>
            <a:off x="3171749" y="3977793"/>
            <a:ext cx="685800" cy="646331"/>
          </a:xfrm>
          <a:prstGeom prst="rect">
            <a:avLst/>
          </a:prstGeom>
          <a:noFill/>
        </p:spPr>
        <p:txBody>
          <a:bodyPr wrap="square" rtlCol="0" anchor="ctr">
            <a:spAutoFit/>
          </a:bodyPr>
          <a:lstStyle/>
          <a:p>
            <a:pPr algn="ctr"/>
            <a:r>
              <a:rPr lang="en-US" sz="3600" b="1" dirty="0">
                <a:solidFill>
                  <a:schemeClr val="accent2">
                    <a:lumMod val="60000"/>
                    <a:lumOff val="40000"/>
                  </a:schemeClr>
                </a:solidFill>
              </a:rPr>
              <a:t>X</a:t>
            </a:r>
          </a:p>
        </p:txBody>
      </p:sp>
      <p:grpSp>
        <p:nvGrpSpPr>
          <p:cNvPr id="42" name="Group 41">
            <a:extLst>
              <a:ext uri="{FF2B5EF4-FFF2-40B4-BE49-F238E27FC236}">
                <a16:creationId xmlns:a16="http://schemas.microsoft.com/office/drawing/2014/main" id="{3529C721-94AA-B05A-56D7-B5EA51F12425}"/>
              </a:ext>
            </a:extLst>
          </p:cNvPr>
          <p:cNvGrpSpPr/>
          <p:nvPr/>
        </p:nvGrpSpPr>
        <p:grpSpPr>
          <a:xfrm>
            <a:off x="3523079" y="1686936"/>
            <a:ext cx="2768784" cy="2766724"/>
            <a:chOff x="4697438" y="2249247"/>
            <a:chExt cx="3691712" cy="3688965"/>
          </a:xfrm>
        </p:grpSpPr>
        <p:sp>
          <p:nvSpPr>
            <p:cNvPr id="18" name="Freeform 247">
              <a:extLst>
                <a:ext uri="{FF2B5EF4-FFF2-40B4-BE49-F238E27FC236}">
                  <a16:creationId xmlns:a16="http://schemas.microsoft.com/office/drawing/2014/main" id="{0B468EFA-7915-CA4D-B055-803A103D7D61}"/>
                </a:ext>
              </a:extLst>
            </p:cNvPr>
            <p:cNvSpPr>
              <a:spLocks noChangeArrowheads="1"/>
            </p:cNvSpPr>
            <p:nvPr/>
          </p:nvSpPr>
          <p:spPr bwMode="auto">
            <a:xfrm>
              <a:off x="4697438" y="2249247"/>
              <a:ext cx="2186461" cy="3688965"/>
            </a:xfrm>
            <a:custGeom>
              <a:avLst/>
              <a:gdLst>
                <a:gd name="T0" fmla="*/ 2961 w 3508"/>
                <a:gd name="T1" fmla="*/ 0 h 5922"/>
                <a:gd name="T2" fmla="*/ 2961 w 3508"/>
                <a:gd name="T3" fmla="*/ 0 h 5922"/>
                <a:gd name="T4" fmla="*/ 867 w 3508"/>
                <a:gd name="T5" fmla="*/ 867 h 5922"/>
                <a:gd name="T6" fmla="*/ 867 w 3508"/>
                <a:gd name="T7" fmla="*/ 867 h 5922"/>
                <a:gd name="T8" fmla="*/ 0 w 3508"/>
                <a:gd name="T9" fmla="*/ 2960 h 5922"/>
                <a:gd name="T10" fmla="*/ 0 w 3508"/>
                <a:gd name="T11" fmla="*/ 2960 h 5922"/>
                <a:gd name="T12" fmla="*/ 867 w 3508"/>
                <a:gd name="T13" fmla="*/ 5054 h 5922"/>
                <a:gd name="T14" fmla="*/ 867 w 3508"/>
                <a:gd name="T15" fmla="*/ 5054 h 5922"/>
                <a:gd name="T16" fmla="*/ 2961 w 3508"/>
                <a:gd name="T17" fmla="*/ 5921 h 5922"/>
                <a:gd name="T18" fmla="*/ 2961 w 3508"/>
                <a:gd name="T19" fmla="*/ 5921 h 5922"/>
                <a:gd name="T20" fmla="*/ 3425 w 3508"/>
                <a:gd name="T21" fmla="*/ 5885 h 5922"/>
                <a:gd name="T22" fmla="*/ 3425 w 3508"/>
                <a:gd name="T23" fmla="*/ 5885 h 5922"/>
                <a:gd name="T24" fmla="*/ 3378 w 3508"/>
                <a:gd name="T25" fmla="*/ 5687 h 5922"/>
                <a:gd name="T26" fmla="*/ 3378 w 3508"/>
                <a:gd name="T27" fmla="*/ 5687 h 5922"/>
                <a:gd name="T28" fmla="*/ 2961 w 3508"/>
                <a:gd name="T29" fmla="*/ 5718 h 5922"/>
                <a:gd name="T30" fmla="*/ 2961 w 3508"/>
                <a:gd name="T31" fmla="*/ 5718 h 5922"/>
                <a:gd name="T32" fmla="*/ 204 w 3508"/>
                <a:gd name="T33" fmla="*/ 2960 h 5922"/>
                <a:gd name="T34" fmla="*/ 204 w 3508"/>
                <a:gd name="T35" fmla="*/ 2960 h 5922"/>
                <a:gd name="T36" fmla="*/ 2961 w 3508"/>
                <a:gd name="T37" fmla="*/ 204 h 5922"/>
                <a:gd name="T38" fmla="*/ 2961 w 3508"/>
                <a:gd name="T39" fmla="*/ 204 h 5922"/>
                <a:gd name="T40" fmla="*/ 3406 w 3508"/>
                <a:gd name="T41" fmla="*/ 240 h 5922"/>
                <a:gd name="T42" fmla="*/ 3406 w 3508"/>
                <a:gd name="T43" fmla="*/ 240 h 5922"/>
                <a:gd name="T44" fmla="*/ 3507 w 3508"/>
                <a:gd name="T45" fmla="*/ 50 h 5922"/>
                <a:gd name="T46" fmla="*/ 3507 w 3508"/>
                <a:gd name="T47" fmla="*/ 50 h 5922"/>
                <a:gd name="T48" fmla="*/ 2961 w 3508"/>
                <a:gd name="T49" fmla="*/ 0 h 5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08" h="5922">
                  <a:moveTo>
                    <a:pt x="2961" y="0"/>
                  </a:moveTo>
                  <a:lnTo>
                    <a:pt x="2961" y="0"/>
                  </a:lnTo>
                  <a:cubicBezTo>
                    <a:pt x="2170" y="0"/>
                    <a:pt x="1427" y="308"/>
                    <a:pt x="867" y="867"/>
                  </a:cubicBezTo>
                  <a:lnTo>
                    <a:pt x="867" y="867"/>
                  </a:lnTo>
                  <a:cubicBezTo>
                    <a:pt x="308" y="1427"/>
                    <a:pt x="0" y="2169"/>
                    <a:pt x="0" y="2960"/>
                  </a:cubicBezTo>
                  <a:lnTo>
                    <a:pt x="0" y="2960"/>
                  </a:lnTo>
                  <a:cubicBezTo>
                    <a:pt x="0" y="3752"/>
                    <a:pt x="308" y="4495"/>
                    <a:pt x="867" y="5054"/>
                  </a:cubicBezTo>
                  <a:lnTo>
                    <a:pt x="867" y="5054"/>
                  </a:lnTo>
                  <a:cubicBezTo>
                    <a:pt x="1427" y="5614"/>
                    <a:pt x="2170" y="5921"/>
                    <a:pt x="2961" y="5921"/>
                  </a:cubicBezTo>
                  <a:lnTo>
                    <a:pt x="2961" y="5921"/>
                  </a:lnTo>
                  <a:cubicBezTo>
                    <a:pt x="3118" y="5921"/>
                    <a:pt x="3273" y="5909"/>
                    <a:pt x="3425" y="5885"/>
                  </a:cubicBezTo>
                  <a:lnTo>
                    <a:pt x="3425" y="5885"/>
                  </a:lnTo>
                  <a:cubicBezTo>
                    <a:pt x="3399" y="5823"/>
                    <a:pt x="3382" y="5756"/>
                    <a:pt x="3378" y="5687"/>
                  </a:cubicBezTo>
                  <a:lnTo>
                    <a:pt x="3378" y="5687"/>
                  </a:lnTo>
                  <a:cubicBezTo>
                    <a:pt x="3242" y="5707"/>
                    <a:pt x="3103" y="5718"/>
                    <a:pt x="2961" y="5718"/>
                  </a:cubicBezTo>
                  <a:lnTo>
                    <a:pt x="2961" y="5718"/>
                  </a:lnTo>
                  <a:cubicBezTo>
                    <a:pt x="1441" y="5718"/>
                    <a:pt x="204" y="4481"/>
                    <a:pt x="204" y="2960"/>
                  </a:cubicBezTo>
                  <a:lnTo>
                    <a:pt x="204" y="2960"/>
                  </a:lnTo>
                  <a:cubicBezTo>
                    <a:pt x="204" y="1441"/>
                    <a:pt x="1441" y="204"/>
                    <a:pt x="2961" y="204"/>
                  </a:cubicBezTo>
                  <a:lnTo>
                    <a:pt x="2961" y="204"/>
                  </a:lnTo>
                  <a:cubicBezTo>
                    <a:pt x="3113" y="204"/>
                    <a:pt x="3261" y="216"/>
                    <a:pt x="3406" y="240"/>
                  </a:cubicBezTo>
                  <a:lnTo>
                    <a:pt x="3406" y="240"/>
                  </a:lnTo>
                  <a:cubicBezTo>
                    <a:pt x="3429" y="171"/>
                    <a:pt x="3463" y="106"/>
                    <a:pt x="3507" y="50"/>
                  </a:cubicBezTo>
                  <a:lnTo>
                    <a:pt x="3507" y="50"/>
                  </a:lnTo>
                  <a:cubicBezTo>
                    <a:pt x="3329" y="17"/>
                    <a:pt x="3146" y="0"/>
                    <a:pt x="2961" y="0"/>
                  </a:cubicBezTo>
                </a:path>
              </a:pathLst>
            </a:custGeom>
            <a:solidFill>
              <a:schemeClr val="accent2"/>
            </a:solidFill>
            <a:ln>
              <a:noFill/>
            </a:ln>
            <a:effectLst/>
          </p:spPr>
          <p:txBody>
            <a:bodyPr wrap="none" anchor="ctr"/>
            <a:lstStyle/>
            <a:p>
              <a:endParaRPr lang="en-US" sz="2449" dirty="0"/>
            </a:p>
          </p:txBody>
        </p:sp>
        <p:sp>
          <p:nvSpPr>
            <p:cNvPr id="19" name="Freeform 248">
              <a:extLst>
                <a:ext uri="{FF2B5EF4-FFF2-40B4-BE49-F238E27FC236}">
                  <a16:creationId xmlns:a16="http://schemas.microsoft.com/office/drawing/2014/main" id="{B4E88D4A-A04F-2F47-A191-A1685C33EA9F}"/>
                </a:ext>
              </a:extLst>
            </p:cNvPr>
            <p:cNvSpPr>
              <a:spLocks noChangeArrowheads="1"/>
            </p:cNvSpPr>
            <p:nvPr/>
          </p:nvSpPr>
          <p:spPr bwMode="auto">
            <a:xfrm>
              <a:off x="7496436" y="2567876"/>
              <a:ext cx="892714" cy="3065439"/>
            </a:xfrm>
            <a:custGeom>
              <a:avLst/>
              <a:gdLst>
                <a:gd name="T0" fmla="*/ 563 w 1431"/>
                <a:gd name="T1" fmla="*/ 357 h 4923"/>
                <a:gd name="T2" fmla="*/ 563 w 1431"/>
                <a:gd name="T3" fmla="*/ 357 h 4923"/>
                <a:gd name="T4" fmla="*/ 132 w 1431"/>
                <a:gd name="T5" fmla="*/ 0 h 4923"/>
                <a:gd name="T6" fmla="*/ 132 w 1431"/>
                <a:gd name="T7" fmla="*/ 0 h 4923"/>
                <a:gd name="T8" fmla="*/ 69 w 1431"/>
                <a:gd name="T9" fmla="*/ 207 h 4923"/>
                <a:gd name="T10" fmla="*/ 69 w 1431"/>
                <a:gd name="T11" fmla="*/ 207 h 4923"/>
                <a:gd name="T12" fmla="*/ 1227 w 1431"/>
                <a:gd name="T13" fmla="*/ 2450 h 4923"/>
                <a:gd name="T14" fmla="*/ 1227 w 1431"/>
                <a:gd name="T15" fmla="*/ 2450 h 4923"/>
                <a:gd name="T16" fmla="*/ 0 w 1431"/>
                <a:gd name="T17" fmla="*/ 4742 h 4923"/>
                <a:gd name="T18" fmla="*/ 0 w 1431"/>
                <a:gd name="T19" fmla="*/ 4742 h 4923"/>
                <a:gd name="T20" fmla="*/ 101 w 1431"/>
                <a:gd name="T21" fmla="*/ 4922 h 4923"/>
                <a:gd name="T22" fmla="*/ 101 w 1431"/>
                <a:gd name="T23" fmla="*/ 4922 h 4923"/>
                <a:gd name="T24" fmla="*/ 563 w 1431"/>
                <a:gd name="T25" fmla="*/ 4544 h 4923"/>
                <a:gd name="T26" fmla="*/ 563 w 1431"/>
                <a:gd name="T27" fmla="*/ 4544 h 4923"/>
                <a:gd name="T28" fmla="*/ 1430 w 1431"/>
                <a:gd name="T29" fmla="*/ 2450 h 4923"/>
                <a:gd name="T30" fmla="*/ 1430 w 1431"/>
                <a:gd name="T31" fmla="*/ 2450 h 4923"/>
                <a:gd name="T32" fmla="*/ 563 w 1431"/>
                <a:gd name="T33" fmla="*/ 357 h 4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1" h="4923">
                  <a:moveTo>
                    <a:pt x="563" y="357"/>
                  </a:moveTo>
                  <a:lnTo>
                    <a:pt x="563" y="357"/>
                  </a:lnTo>
                  <a:cubicBezTo>
                    <a:pt x="429" y="224"/>
                    <a:pt x="285" y="105"/>
                    <a:pt x="132" y="0"/>
                  </a:cubicBezTo>
                  <a:lnTo>
                    <a:pt x="132" y="0"/>
                  </a:lnTo>
                  <a:cubicBezTo>
                    <a:pt x="123" y="74"/>
                    <a:pt x="101" y="143"/>
                    <a:pt x="69" y="207"/>
                  </a:cubicBezTo>
                  <a:lnTo>
                    <a:pt x="69" y="207"/>
                  </a:lnTo>
                  <a:cubicBezTo>
                    <a:pt x="769" y="707"/>
                    <a:pt x="1227" y="1526"/>
                    <a:pt x="1227" y="2450"/>
                  </a:cubicBezTo>
                  <a:lnTo>
                    <a:pt x="1227" y="2450"/>
                  </a:lnTo>
                  <a:cubicBezTo>
                    <a:pt x="1227" y="3405"/>
                    <a:pt x="739" y="4247"/>
                    <a:pt x="0" y="4742"/>
                  </a:cubicBezTo>
                  <a:lnTo>
                    <a:pt x="0" y="4742"/>
                  </a:lnTo>
                  <a:cubicBezTo>
                    <a:pt x="43" y="4796"/>
                    <a:pt x="77" y="4857"/>
                    <a:pt x="101" y="4922"/>
                  </a:cubicBezTo>
                  <a:lnTo>
                    <a:pt x="101" y="4922"/>
                  </a:lnTo>
                  <a:cubicBezTo>
                    <a:pt x="265" y="4813"/>
                    <a:pt x="421" y="4687"/>
                    <a:pt x="563" y="4544"/>
                  </a:cubicBezTo>
                  <a:lnTo>
                    <a:pt x="563" y="4544"/>
                  </a:lnTo>
                  <a:cubicBezTo>
                    <a:pt x="1123" y="3985"/>
                    <a:pt x="1430" y="3242"/>
                    <a:pt x="1430" y="2450"/>
                  </a:cubicBezTo>
                  <a:lnTo>
                    <a:pt x="1430" y="2450"/>
                  </a:lnTo>
                  <a:cubicBezTo>
                    <a:pt x="1430" y="1659"/>
                    <a:pt x="1123" y="917"/>
                    <a:pt x="563" y="357"/>
                  </a:cubicBezTo>
                </a:path>
              </a:pathLst>
            </a:custGeom>
            <a:solidFill>
              <a:schemeClr val="accent2"/>
            </a:solidFill>
            <a:ln>
              <a:noFill/>
            </a:ln>
            <a:effectLst/>
          </p:spPr>
          <p:txBody>
            <a:bodyPr wrap="none" anchor="ctr"/>
            <a:lstStyle/>
            <a:p>
              <a:endParaRPr lang="en-US" sz="2449" dirty="0"/>
            </a:p>
          </p:txBody>
        </p:sp>
      </p:grpSp>
      <p:pic>
        <p:nvPicPr>
          <p:cNvPr id="30" name="Graphic 29" descr="Spin Top with solid fill">
            <a:extLst>
              <a:ext uri="{FF2B5EF4-FFF2-40B4-BE49-F238E27FC236}">
                <a16:creationId xmlns:a16="http://schemas.microsoft.com/office/drawing/2014/main" id="{13EC5FDE-EC91-9605-43E9-35F7EF9B39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51786" y="3899706"/>
            <a:ext cx="685800" cy="685800"/>
          </a:xfrm>
          <a:prstGeom prst="rect">
            <a:avLst/>
          </a:prstGeom>
        </p:spPr>
      </p:pic>
      <p:pic>
        <p:nvPicPr>
          <p:cNvPr id="33" name="Graphic 32" descr="Woman Shrugging with solid fill">
            <a:extLst>
              <a:ext uri="{FF2B5EF4-FFF2-40B4-BE49-F238E27FC236}">
                <a16:creationId xmlns:a16="http://schemas.microsoft.com/office/drawing/2014/main" id="{7FE9DD01-05B8-9D08-2D4E-00351A5967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4026" y="1563464"/>
            <a:ext cx="685800" cy="685800"/>
          </a:xfrm>
          <a:prstGeom prst="rect">
            <a:avLst/>
          </a:prstGeom>
        </p:spPr>
      </p:pic>
      <p:sp>
        <p:nvSpPr>
          <p:cNvPr id="40" name="TextBox 39">
            <a:extLst>
              <a:ext uri="{FF2B5EF4-FFF2-40B4-BE49-F238E27FC236}">
                <a16:creationId xmlns:a16="http://schemas.microsoft.com/office/drawing/2014/main" id="{8D77297C-960B-2D28-3066-63547D14E3D6}"/>
              </a:ext>
            </a:extLst>
          </p:cNvPr>
          <p:cNvSpPr txBox="1"/>
          <p:nvPr/>
        </p:nvSpPr>
        <p:spPr>
          <a:xfrm>
            <a:off x="3961178" y="2826425"/>
            <a:ext cx="1028700" cy="519351"/>
          </a:xfrm>
          <a:prstGeom prst="flowChartConnector">
            <a:avLst/>
          </a:prstGeom>
          <a:noFill/>
          <a:ln w="76200">
            <a:solidFill>
              <a:schemeClr val="accent3"/>
            </a:solidFill>
          </a:ln>
        </p:spPr>
        <p:txBody>
          <a:bodyPr wrap="square" rtlCol="0" anchor="ctr">
            <a:spAutoFit/>
          </a:bodyPr>
          <a:lstStyle/>
          <a:p>
            <a:pPr algn="ctr"/>
            <a:r>
              <a:rPr lang="en-US" sz="1800" b="1" dirty="0"/>
              <a:t>GDS</a:t>
            </a:r>
          </a:p>
        </p:txBody>
      </p:sp>
    </p:spTree>
    <p:extLst>
      <p:ext uri="{BB962C8B-B14F-4D97-AF65-F5344CB8AC3E}">
        <p14:creationId xmlns:p14="http://schemas.microsoft.com/office/powerpoint/2010/main" val="255637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3000"/>
                            </p:stCondLst>
                            <p:childTnLst>
                              <p:par>
                                <p:cTn id="23" presetID="21" presetClass="entr" presetSubtype="1"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heel(1)">
                                      <p:cBhvr>
                                        <p:cTn id="25" dur="2000"/>
                                        <p:tgtEl>
                                          <p:spTgt spid="42"/>
                                        </p:tgtEl>
                                      </p:cBhvr>
                                    </p:animEffect>
                                  </p:childTnLst>
                                </p:cTn>
                              </p:par>
                            </p:childTnLst>
                          </p:cTn>
                        </p:par>
                        <p:par>
                          <p:cTn id="26" fill="hold">
                            <p:stCondLst>
                              <p:cond delay="5000"/>
                            </p:stCondLst>
                            <p:childTnLst>
                              <p:par>
                                <p:cTn id="27" presetID="10"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5500"/>
                            </p:stCondLst>
                            <p:childTnLst>
                              <p:par>
                                <p:cTn id="34" presetID="10"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31" grpId="0"/>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11E88B0-7852-9ADE-D6F4-CFD688859B34}"/>
              </a:ext>
            </a:extLst>
          </p:cNvPr>
          <p:cNvGrpSpPr/>
          <p:nvPr/>
        </p:nvGrpSpPr>
        <p:grpSpPr>
          <a:xfrm>
            <a:off x="532178" y="2996140"/>
            <a:ext cx="8572502" cy="587647"/>
            <a:chOff x="762000" y="1638637"/>
            <a:chExt cx="11430002" cy="783530"/>
          </a:xfrm>
        </p:grpSpPr>
        <p:grpSp>
          <p:nvGrpSpPr>
            <p:cNvPr id="7" name="Group 6">
              <a:extLst>
                <a:ext uri="{FF2B5EF4-FFF2-40B4-BE49-F238E27FC236}">
                  <a16:creationId xmlns:a16="http://schemas.microsoft.com/office/drawing/2014/main" id="{D168CBC3-632C-ACDA-EC08-9C9420C6BFD3}"/>
                </a:ext>
              </a:extLst>
            </p:cNvPr>
            <p:cNvGrpSpPr/>
            <p:nvPr/>
          </p:nvGrpSpPr>
          <p:grpSpPr>
            <a:xfrm>
              <a:off x="762000" y="1676112"/>
              <a:ext cx="6259902" cy="746055"/>
              <a:chOff x="762000" y="1676112"/>
              <a:chExt cx="5023843" cy="746055"/>
            </a:xfrm>
          </p:grpSpPr>
          <p:sp>
            <p:nvSpPr>
              <p:cNvPr id="32" name="Shape 9643">
                <a:extLst>
                  <a:ext uri="{FF2B5EF4-FFF2-40B4-BE49-F238E27FC236}">
                    <a16:creationId xmlns:a16="http://schemas.microsoft.com/office/drawing/2014/main" id="{8AA9C7BF-2373-6649-808C-D96771E0CB25}"/>
                  </a:ext>
                </a:extLst>
              </p:cNvPr>
              <p:cNvSpPr/>
              <p:nvPr/>
            </p:nvSpPr>
            <p:spPr>
              <a:xfrm>
                <a:off x="762000" y="1676112"/>
                <a:ext cx="477447" cy="746054"/>
              </a:xfrm>
              <a:prstGeom prst="rect">
                <a:avLst/>
              </a:prstGeom>
              <a:solidFill>
                <a:schemeClr val="accent3">
                  <a:lumMod val="75000"/>
                </a:schemeClr>
              </a:solidFill>
              <a:ln w="12700" cap="flat">
                <a:noFill/>
                <a:miter lim="400000"/>
              </a:ln>
              <a:effectLst/>
            </p:spPr>
            <p:txBody>
              <a:bodyPr wrap="square" lIns="0" tIns="0" rIns="0" bIns="0" numCol="1" anchor="t">
                <a:noAutofit/>
              </a:bodyPr>
              <a:lstStyle/>
              <a:p>
                <a:endParaRPr sz="1500" dirty="0"/>
              </a:p>
            </p:txBody>
          </p:sp>
          <p:sp>
            <p:nvSpPr>
              <p:cNvPr id="31" name="Shape 9642">
                <a:extLst>
                  <a:ext uri="{FF2B5EF4-FFF2-40B4-BE49-F238E27FC236}">
                    <a16:creationId xmlns:a16="http://schemas.microsoft.com/office/drawing/2014/main" id="{5600BC78-490E-7C4C-A733-91F194609E88}"/>
                  </a:ext>
                </a:extLst>
              </p:cNvPr>
              <p:cNvSpPr/>
              <p:nvPr/>
            </p:nvSpPr>
            <p:spPr>
              <a:xfrm>
                <a:off x="1239447" y="1676154"/>
                <a:ext cx="4546396" cy="7460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3"/>
              </a:solidFill>
              <a:ln w="12700" cap="flat">
                <a:noFill/>
                <a:miter lim="400000"/>
              </a:ln>
              <a:effectLst/>
            </p:spPr>
            <p:txBody>
              <a:bodyPr wrap="square" lIns="0" tIns="0" rIns="0" bIns="0" numCol="1" anchor="t">
                <a:noAutofit/>
              </a:bodyPr>
              <a:lstStyle/>
              <a:p>
                <a:endParaRPr sz="1500" dirty="0"/>
              </a:p>
            </p:txBody>
          </p:sp>
          <p:sp>
            <p:nvSpPr>
              <p:cNvPr id="42" name="TextBox 41">
                <a:extLst>
                  <a:ext uri="{FF2B5EF4-FFF2-40B4-BE49-F238E27FC236}">
                    <a16:creationId xmlns:a16="http://schemas.microsoft.com/office/drawing/2014/main" id="{08D33F58-F61E-1948-8E82-31B2F0BA0B4E}"/>
                  </a:ext>
                </a:extLst>
              </p:cNvPr>
              <p:cNvSpPr txBox="1"/>
              <p:nvPr/>
            </p:nvSpPr>
            <p:spPr>
              <a:xfrm>
                <a:off x="1239447" y="1833696"/>
                <a:ext cx="4354529" cy="430887"/>
              </a:xfrm>
              <a:prstGeom prst="rect">
                <a:avLst/>
              </a:prstGeom>
              <a:noFill/>
            </p:spPr>
            <p:txBody>
              <a:bodyPr wrap="square" rtlCol="0" anchor="ctr">
                <a:spAutoFit/>
              </a:bodyPr>
              <a:lstStyle/>
              <a:p>
                <a:r>
                  <a:rPr lang="en-US" sz="1500" b="1" dirty="0">
                    <a:solidFill>
                      <a:schemeClr val="bg1"/>
                    </a:solidFill>
                    <a:ea typeface="Lato Light" panose="020F0502020204030203" pitchFamily="34" charset="0"/>
                    <a:cs typeface="Poppins" pitchFamily="2" charset="77"/>
                  </a:rPr>
                  <a:t>Agree to a decision-making process</a:t>
                </a:r>
              </a:p>
            </p:txBody>
          </p:sp>
        </p:grpSp>
        <p:sp>
          <p:nvSpPr>
            <p:cNvPr id="50" name="TextBox 49">
              <a:extLst>
                <a:ext uri="{FF2B5EF4-FFF2-40B4-BE49-F238E27FC236}">
                  <a16:creationId xmlns:a16="http://schemas.microsoft.com/office/drawing/2014/main" id="{B0828A2E-E644-D34C-AF4F-F26AA4B4F5F4}"/>
                </a:ext>
              </a:extLst>
            </p:cNvPr>
            <p:cNvSpPr txBox="1"/>
            <p:nvPr/>
          </p:nvSpPr>
          <p:spPr>
            <a:xfrm>
              <a:off x="7021903" y="1638637"/>
              <a:ext cx="5170099" cy="746615"/>
            </a:xfrm>
            <a:prstGeom prst="rect">
              <a:avLst/>
            </a:prstGeom>
            <a:noFill/>
          </p:spPr>
          <p:txBody>
            <a:bodyPr wrap="square" rtlCol="0" anchor="ctr">
              <a:spAutoFit/>
            </a:bodyPr>
            <a:lstStyle/>
            <a:p>
              <a:pPr marL="214313" indent="-214313" algn="just">
                <a:buFont typeface="Arial" panose="020B0604020202020204" pitchFamily="34" charset="0"/>
                <a:buChar char="•"/>
              </a:pPr>
              <a:r>
                <a:rPr lang="en-US" sz="1013" dirty="0">
                  <a:ea typeface="Lato Light" panose="020F0502020204030203" pitchFamily="34" charset="0"/>
                  <a:cs typeface="Lato Light" panose="020F0502020204030203" pitchFamily="34" charset="0"/>
                </a:rPr>
                <a:t>How to make decisions</a:t>
              </a:r>
            </a:p>
            <a:p>
              <a:pPr marL="214313" indent="-214313" algn="just">
                <a:buFont typeface="Arial" panose="020B0604020202020204" pitchFamily="34" charset="0"/>
                <a:buChar char="•"/>
              </a:pPr>
              <a:r>
                <a:rPr lang="en-US" sz="1013" dirty="0">
                  <a:ea typeface="Lato Light" panose="020F0502020204030203" pitchFamily="34" charset="0"/>
                  <a:cs typeface="Lato Light" panose="020F0502020204030203" pitchFamily="34" charset="0"/>
                </a:rPr>
                <a:t>Expectations once a decision is made</a:t>
              </a:r>
            </a:p>
            <a:p>
              <a:pPr marL="214313" indent="-214313" algn="just">
                <a:buFont typeface="Arial" panose="020B0604020202020204" pitchFamily="34" charset="0"/>
                <a:buChar char="•"/>
              </a:pPr>
              <a:r>
                <a:rPr lang="en-US" sz="1013" dirty="0">
                  <a:ea typeface="Lato Light" panose="020F0502020204030203" pitchFamily="34" charset="0"/>
                  <a:cs typeface="Lato Light" panose="020F0502020204030203" pitchFamily="34" charset="0"/>
                </a:rPr>
                <a:t>Options if one does not like a decision</a:t>
              </a:r>
            </a:p>
          </p:txBody>
        </p:sp>
      </p:grpSp>
      <p:grpSp>
        <p:nvGrpSpPr>
          <p:cNvPr id="12" name="Group 11">
            <a:extLst>
              <a:ext uri="{FF2B5EF4-FFF2-40B4-BE49-F238E27FC236}">
                <a16:creationId xmlns:a16="http://schemas.microsoft.com/office/drawing/2014/main" id="{173A8338-2092-ABB0-3BD9-2D6871465FB7}"/>
              </a:ext>
            </a:extLst>
          </p:cNvPr>
          <p:cNvGrpSpPr/>
          <p:nvPr/>
        </p:nvGrpSpPr>
        <p:grpSpPr>
          <a:xfrm>
            <a:off x="532178" y="1048632"/>
            <a:ext cx="8572502" cy="589985"/>
            <a:chOff x="762000" y="2765595"/>
            <a:chExt cx="11430002" cy="786647"/>
          </a:xfrm>
        </p:grpSpPr>
        <p:grpSp>
          <p:nvGrpSpPr>
            <p:cNvPr id="8" name="Group 7">
              <a:extLst>
                <a:ext uri="{FF2B5EF4-FFF2-40B4-BE49-F238E27FC236}">
                  <a16:creationId xmlns:a16="http://schemas.microsoft.com/office/drawing/2014/main" id="{045C6DBA-80DF-A16C-EDD4-3FE32DBF0D64}"/>
                </a:ext>
              </a:extLst>
            </p:cNvPr>
            <p:cNvGrpSpPr/>
            <p:nvPr/>
          </p:nvGrpSpPr>
          <p:grpSpPr>
            <a:xfrm>
              <a:off x="762000" y="2806186"/>
              <a:ext cx="6259902" cy="746056"/>
              <a:chOff x="762000" y="2806186"/>
              <a:chExt cx="5023843" cy="746056"/>
            </a:xfrm>
          </p:grpSpPr>
          <p:sp>
            <p:nvSpPr>
              <p:cNvPr id="26" name="Shape 9650">
                <a:extLst>
                  <a:ext uri="{FF2B5EF4-FFF2-40B4-BE49-F238E27FC236}">
                    <a16:creationId xmlns:a16="http://schemas.microsoft.com/office/drawing/2014/main" id="{F41C4E79-F4F9-774F-8E71-030B4DB92A7E}"/>
                  </a:ext>
                </a:extLst>
              </p:cNvPr>
              <p:cNvSpPr/>
              <p:nvPr/>
            </p:nvSpPr>
            <p:spPr>
              <a:xfrm>
                <a:off x="762000" y="2806186"/>
                <a:ext cx="477447" cy="746055"/>
              </a:xfrm>
              <a:prstGeom prst="rect">
                <a:avLst/>
              </a:prstGeom>
              <a:solidFill>
                <a:schemeClr val="accent1">
                  <a:lumMod val="75000"/>
                </a:schemeClr>
              </a:solidFill>
              <a:ln w="12700" cap="flat">
                <a:noFill/>
                <a:miter lim="400000"/>
              </a:ln>
              <a:effectLst/>
            </p:spPr>
            <p:txBody>
              <a:bodyPr wrap="square" lIns="0" tIns="0" rIns="0" bIns="0" numCol="1" anchor="t">
                <a:noAutofit/>
              </a:bodyPr>
              <a:lstStyle/>
              <a:p>
                <a:endParaRPr sz="1500" dirty="0"/>
              </a:p>
            </p:txBody>
          </p:sp>
          <p:sp>
            <p:nvSpPr>
              <p:cNvPr id="25" name="Shape 9649">
                <a:extLst>
                  <a:ext uri="{FF2B5EF4-FFF2-40B4-BE49-F238E27FC236}">
                    <a16:creationId xmlns:a16="http://schemas.microsoft.com/office/drawing/2014/main" id="{6C7D827A-0C5C-BA4A-B688-3C32144497EE}"/>
                  </a:ext>
                </a:extLst>
              </p:cNvPr>
              <p:cNvSpPr/>
              <p:nvPr/>
            </p:nvSpPr>
            <p:spPr>
              <a:xfrm>
                <a:off x="1239447" y="2806228"/>
                <a:ext cx="4546396" cy="7460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1"/>
              </a:solidFill>
              <a:ln w="12700" cap="flat">
                <a:noFill/>
                <a:miter lim="400000"/>
              </a:ln>
              <a:effectLst/>
            </p:spPr>
            <p:txBody>
              <a:bodyPr wrap="square" lIns="0" tIns="0" rIns="0" bIns="0" numCol="1" anchor="t">
                <a:noAutofit/>
              </a:bodyPr>
              <a:lstStyle/>
              <a:p>
                <a:endParaRPr sz="1500" dirty="0"/>
              </a:p>
            </p:txBody>
          </p:sp>
          <p:sp>
            <p:nvSpPr>
              <p:cNvPr id="43" name="TextBox 42">
                <a:extLst>
                  <a:ext uri="{FF2B5EF4-FFF2-40B4-BE49-F238E27FC236}">
                    <a16:creationId xmlns:a16="http://schemas.microsoft.com/office/drawing/2014/main" id="{BA83BF99-EE49-E244-A8CB-91486D0C8CD3}"/>
                  </a:ext>
                </a:extLst>
              </p:cNvPr>
              <p:cNvSpPr txBox="1"/>
              <p:nvPr/>
            </p:nvSpPr>
            <p:spPr>
              <a:xfrm>
                <a:off x="1239447" y="2963770"/>
                <a:ext cx="4354529" cy="430887"/>
              </a:xfrm>
              <a:prstGeom prst="rect">
                <a:avLst/>
              </a:prstGeom>
              <a:noFill/>
            </p:spPr>
            <p:txBody>
              <a:bodyPr wrap="square" rtlCol="0" anchor="ctr">
                <a:spAutoFit/>
              </a:bodyPr>
              <a:lstStyle/>
              <a:p>
                <a:r>
                  <a:rPr lang="en-US" sz="1500" b="1" dirty="0">
                    <a:solidFill>
                      <a:schemeClr val="bg1"/>
                    </a:solidFill>
                    <a:ea typeface="Lato Light" panose="020F0502020204030203" pitchFamily="34" charset="0"/>
                    <a:cs typeface="Poppins" pitchFamily="2" charset="77"/>
                  </a:rPr>
                  <a:t>Develop a vision statement</a:t>
                </a:r>
              </a:p>
            </p:txBody>
          </p:sp>
        </p:grpSp>
        <p:sp>
          <p:nvSpPr>
            <p:cNvPr id="51" name="TextBox 50">
              <a:extLst>
                <a:ext uri="{FF2B5EF4-FFF2-40B4-BE49-F238E27FC236}">
                  <a16:creationId xmlns:a16="http://schemas.microsoft.com/office/drawing/2014/main" id="{50414A2B-28A7-1E4E-A557-7D95609D91FA}"/>
                </a:ext>
              </a:extLst>
            </p:cNvPr>
            <p:cNvSpPr txBox="1"/>
            <p:nvPr/>
          </p:nvSpPr>
          <p:spPr>
            <a:xfrm>
              <a:off x="7021903" y="2765595"/>
              <a:ext cx="5170099" cy="746615"/>
            </a:xfrm>
            <a:prstGeom prst="rect">
              <a:avLst/>
            </a:prstGeom>
            <a:noFill/>
          </p:spPr>
          <p:txBody>
            <a:bodyPr wrap="square" rtlCol="0" anchor="ctr">
              <a:spAutoFit/>
            </a:bodyPr>
            <a:lstStyle/>
            <a:p>
              <a:pPr marL="214313" indent="-214313" algn="just">
                <a:buFont typeface="Arial" panose="020B0604020202020204" pitchFamily="34" charset="0"/>
                <a:buChar char="•"/>
              </a:pPr>
              <a:r>
                <a:rPr lang="en-US" sz="1013" dirty="0">
                  <a:ea typeface="Lato Light" panose="020F0502020204030203" pitchFamily="34" charset="0"/>
                  <a:cs typeface="Lato Light" panose="020F0502020204030203" pitchFamily="34" charset="0"/>
                </a:rPr>
                <a:t>Group endeavor</a:t>
              </a:r>
            </a:p>
            <a:p>
              <a:pPr marL="214313" indent="-214313" algn="just">
                <a:buFont typeface="Arial" panose="020B0604020202020204" pitchFamily="34" charset="0"/>
                <a:buChar char="•"/>
              </a:pPr>
              <a:r>
                <a:rPr lang="en-US" sz="1013" dirty="0">
                  <a:ea typeface="Lato Light" panose="020F0502020204030203" pitchFamily="34" charset="0"/>
                  <a:cs typeface="Lato Light" panose="020F0502020204030203" pitchFamily="34" charset="0"/>
                </a:rPr>
                <a:t>Defines who you are &amp; why you exist</a:t>
              </a:r>
            </a:p>
            <a:p>
              <a:pPr marL="214313" indent="-214313" algn="just">
                <a:buFont typeface="Arial" panose="020B0604020202020204" pitchFamily="34" charset="0"/>
                <a:buChar char="•"/>
              </a:pPr>
              <a:r>
                <a:rPr lang="en-US" sz="1013" dirty="0">
                  <a:ea typeface="Lato Light" panose="020F0502020204030203" pitchFamily="34" charset="0"/>
                  <a:cs typeface="Lato Light" panose="020F0502020204030203" pitchFamily="34" charset="0"/>
                </a:rPr>
                <a:t>Sets direction &amp; helps to answer questions</a:t>
              </a:r>
            </a:p>
          </p:txBody>
        </p:sp>
      </p:grpSp>
      <p:grpSp>
        <p:nvGrpSpPr>
          <p:cNvPr id="15" name="Group 14">
            <a:extLst>
              <a:ext uri="{FF2B5EF4-FFF2-40B4-BE49-F238E27FC236}">
                <a16:creationId xmlns:a16="http://schemas.microsoft.com/office/drawing/2014/main" id="{80052F0D-027B-9076-2053-AB871651BB20}"/>
              </a:ext>
            </a:extLst>
          </p:cNvPr>
          <p:cNvGrpSpPr/>
          <p:nvPr/>
        </p:nvGrpSpPr>
        <p:grpSpPr>
          <a:xfrm>
            <a:off x="532178" y="1944449"/>
            <a:ext cx="8572502" cy="715837"/>
            <a:chOff x="762000" y="3794869"/>
            <a:chExt cx="11430002" cy="954449"/>
          </a:xfrm>
        </p:grpSpPr>
        <p:grpSp>
          <p:nvGrpSpPr>
            <p:cNvPr id="9" name="Group 8">
              <a:extLst>
                <a:ext uri="{FF2B5EF4-FFF2-40B4-BE49-F238E27FC236}">
                  <a16:creationId xmlns:a16="http://schemas.microsoft.com/office/drawing/2014/main" id="{669A449C-6B11-2173-3BC0-701D37EAF381}"/>
                </a:ext>
              </a:extLst>
            </p:cNvPr>
            <p:cNvGrpSpPr/>
            <p:nvPr/>
          </p:nvGrpSpPr>
          <p:grpSpPr>
            <a:xfrm>
              <a:off x="762000" y="3936260"/>
              <a:ext cx="6259902" cy="746056"/>
              <a:chOff x="762000" y="3936260"/>
              <a:chExt cx="5023843" cy="746056"/>
            </a:xfrm>
          </p:grpSpPr>
          <p:sp>
            <p:nvSpPr>
              <p:cNvPr id="20" name="Shape 9657">
                <a:extLst>
                  <a:ext uri="{FF2B5EF4-FFF2-40B4-BE49-F238E27FC236}">
                    <a16:creationId xmlns:a16="http://schemas.microsoft.com/office/drawing/2014/main" id="{A3883039-AB1C-9940-B66C-9BAA21F0527D}"/>
                  </a:ext>
                </a:extLst>
              </p:cNvPr>
              <p:cNvSpPr/>
              <p:nvPr/>
            </p:nvSpPr>
            <p:spPr>
              <a:xfrm>
                <a:off x="762000" y="3936260"/>
                <a:ext cx="477447" cy="746055"/>
              </a:xfrm>
              <a:prstGeom prst="rect">
                <a:avLst/>
              </a:prstGeom>
              <a:solidFill>
                <a:schemeClr val="accent2">
                  <a:lumMod val="75000"/>
                </a:schemeClr>
              </a:solidFill>
              <a:ln w="12700" cap="flat">
                <a:noFill/>
                <a:miter lim="400000"/>
              </a:ln>
              <a:effectLst/>
            </p:spPr>
            <p:txBody>
              <a:bodyPr wrap="square" lIns="0" tIns="0" rIns="0" bIns="0" numCol="1" anchor="t">
                <a:noAutofit/>
              </a:bodyPr>
              <a:lstStyle/>
              <a:p>
                <a:endParaRPr sz="1500" dirty="0"/>
              </a:p>
            </p:txBody>
          </p:sp>
          <p:sp>
            <p:nvSpPr>
              <p:cNvPr id="19" name="Shape 9656">
                <a:extLst>
                  <a:ext uri="{FF2B5EF4-FFF2-40B4-BE49-F238E27FC236}">
                    <a16:creationId xmlns:a16="http://schemas.microsoft.com/office/drawing/2014/main" id="{9BF9A9CA-F59C-8249-9B27-ECB14F42A9DE}"/>
                  </a:ext>
                </a:extLst>
              </p:cNvPr>
              <p:cNvSpPr/>
              <p:nvPr/>
            </p:nvSpPr>
            <p:spPr>
              <a:xfrm>
                <a:off x="1239447" y="3936302"/>
                <a:ext cx="4546396" cy="7460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2"/>
              </a:solidFill>
              <a:ln w="12700" cap="flat">
                <a:noFill/>
                <a:miter lim="400000"/>
              </a:ln>
              <a:effectLst/>
            </p:spPr>
            <p:txBody>
              <a:bodyPr wrap="square" lIns="0" tIns="0" rIns="0" bIns="0" numCol="1" anchor="t">
                <a:noAutofit/>
              </a:bodyPr>
              <a:lstStyle/>
              <a:p>
                <a:endParaRPr sz="1500" dirty="0"/>
              </a:p>
            </p:txBody>
          </p:sp>
          <p:sp>
            <p:nvSpPr>
              <p:cNvPr id="44" name="TextBox 43">
                <a:extLst>
                  <a:ext uri="{FF2B5EF4-FFF2-40B4-BE49-F238E27FC236}">
                    <a16:creationId xmlns:a16="http://schemas.microsoft.com/office/drawing/2014/main" id="{2419E5D0-00F5-084C-9E1F-6B3FE52BFC97}"/>
                  </a:ext>
                </a:extLst>
              </p:cNvPr>
              <p:cNvSpPr txBox="1"/>
              <p:nvPr/>
            </p:nvSpPr>
            <p:spPr>
              <a:xfrm>
                <a:off x="1239447" y="3939955"/>
                <a:ext cx="4354529" cy="738664"/>
              </a:xfrm>
              <a:prstGeom prst="rect">
                <a:avLst/>
              </a:prstGeom>
              <a:noFill/>
            </p:spPr>
            <p:txBody>
              <a:bodyPr wrap="square" rtlCol="0" anchor="ctr">
                <a:spAutoFit/>
              </a:bodyPr>
              <a:lstStyle/>
              <a:p>
                <a:r>
                  <a:rPr lang="en-US" sz="1500" b="1" dirty="0">
                    <a:solidFill>
                      <a:schemeClr val="bg1"/>
                    </a:solidFill>
                    <a:ea typeface="Lato Light" panose="020F0502020204030203" pitchFamily="34" charset="0"/>
                    <a:cs typeface="Poppins" pitchFamily="2" charset="77"/>
                  </a:rPr>
                  <a:t>Develop an effective governance structure</a:t>
                </a:r>
              </a:p>
            </p:txBody>
          </p:sp>
        </p:grpSp>
        <p:sp>
          <p:nvSpPr>
            <p:cNvPr id="52" name="TextBox 51">
              <a:extLst>
                <a:ext uri="{FF2B5EF4-FFF2-40B4-BE49-F238E27FC236}">
                  <a16:creationId xmlns:a16="http://schemas.microsoft.com/office/drawing/2014/main" id="{48490F17-F6D3-154E-922F-44BE260CABEA}"/>
                </a:ext>
              </a:extLst>
            </p:cNvPr>
            <p:cNvSpPr txBox="1"/>
            <p:nvPr/>
          </p:nvSpPr>
          <p:spPr>
            <a:xfrm>
              <a:off x="7021903" y="3794869"/>
              <a:ext cx="5170099" cy="954449"/>
            </a:xfrm>
            <a:prstGeom prst="rect">
              <a:avLst/>
            </a:prstGeom>
            <a:noFill/>
          </p:spPr>
          <p:txBody>
            <a:bodyPr wrap="square" rtlCol="0" anchor="ctr">
              <a:spAutoFit/>
            </a:bodyPr>
            <a:lstStyle/>
            <a:p>
              <a:pPr marL="214313" indent="-214313" algn="just">
                <a:buFont typeface="Arial" panose="020B0604020202020204" pitchFamily="34" charset="0"/>
                <a:buChar char="•"/>
              </a:pPr>
              <a:r>
                <a:rPr lang="en-US" sz="1013" dirty="0">
                  <a:ea typeface="Lato Light" panose="020F0502020204030203" pitchFamily="34" charset="0"/>
                  <a:cs typeface="Lato Light" panose="020F0502020204030203" pitchFamily="34" charset="0"/>
                </a:rPr>
                <a:t>Size</a:t>
              </a:r>
            </a:p>
            <a:p>
              <a:pPr marL="214313" indent="-214313" algn="just">
                <a:buFont typeface="Arial" panose="020B0604020202020204" pitchFamily="34" charset="0"/>
                <a:buChar char="•"/>
              </a:pPr>
              <a:r>
                <a:rPr lang="en-US" sz="1013" dirty="0">
                  <a:ea typeface="Lato Light" panose="020F0502020204030203" pitchFamily="34" charset="0"/>
                  <a:cs typeface="Lato Light" panose="020F0502020204030203" pitchFamily="34" charset="0"/>
                </a:rPr>
                <a:t>Authority</a:t>
              </a:r>
            </a:p>
            <a:p>
              <a:pPr marL="214313" indent="-214313" algn="just">
                <a:buFont typeface="Arial" panose="020B0604020202020204" pitchFamily="34" charset="0"/>
                <a:buChar char="•"/>
              </a:pPr>
              <a:r>
                <a:rPr lang="en-US" sz="1013" dirty="0">
                  <a:ea typeface="Lato Light" panose="020F0502020204030203" pitchFamily="34" charset="0"/>
                  <a:cs typeface="Lato Light" panose="020F0502020204030203" pitchFamily="34" charset="0"/>
                </a:rPr>
                <a:t>Qualifications &amp; election process</a:t>
              </a:r>
            </a:p>
            <a:p>
              <a:pPr marL="214313" indent="-214313" algn="just">
                <a:buFont typeface="Arial" panose="020B0604020202020204" pitchFamily="34" charset="0"/>
                <a:buChar char="•"/>
              </a:pPr>
              <a:r>
                <a:rPr lang="en-US" sz="1013" dirty="0">
                  <a:ea typeface="Lato Light" panose="020F0502020204030203" pitchFamily="34" charset="0"/>
                  <a:cs typeface="Lato Light" panose="020F0502020204030203" pitchFamily="34" charset="0"/>
                </a:rPr>
                <a:t>Voting-action</a:t>
              </a:r>
            </a:p>
          </p:txBody>
        </p:sp>
      </p:grpSp>
      <p:grpSp>
        <p:nvGrpSpPr>
          <p:cNvPr id="16" name="Group 15">
            <a:extLst>
              <a:ext uri="{FF2B5EF4-FFF2-40B4-BE49-F238E27FC236}">
                <a16:creationId xmlns:a16="http://schemas.microsoft.com/office/drawing/2014/main" id="{D31F8CD9-933F-37ED-E14F-F5CDB34A19BA}"/>
              </a:ext>
            </a:extLst>
          </p:cNvPr>
          <p:cNvGrpSpPr/>
          <p:nvPr/>
        </p:nvGrpSpPr>
        <p:grpSpPr>
          <a:xfrm>
            <a:off x="532178" y="3771645"/>
            <a:ext cx="8572502" cy="587647"/>
            <a:chOff x="762000" y="5028861"/>
            <a:chExt cx="11430002" cy="783530"/>
          </a:xfrm>
        </p:grpSpPr>
        <p:grpSp>
          <p:nvGrpSpPr>
            <p:cNvPr id="10" name="Group 9">
              <a:extLst>
                <a:ext uri="{FF2B5EF4-FFF2-40B4-BE49-F238E27FC236}">
                  <a16:creationId xmlns:a16="http://schemas.microsoft.com/office/drawing/2014/main" id="{0E9702C9-F655-CCF4-C62A-6B9F1568E80F}"/>
                </a:ext>
              </a:extLst>
            </p:cNvPr>
            <p:cNvGrpSpPr/>
            <p:nvPr/>
          </p:nvGrpSpPr>
          <p:grpSpPr>
            <a:xfrm>
              <a:off x="762000" y="5066336"/>
              <a:ext cx="6259902" cy="746055"/>
              <a:chOff x="762000" y="5066336"/>
              <a:chExt cx="5023843" cy="746055"/>
            </a:xfrm>
          </p:grpSpPr>
          <p:sp>
            <p:nvSpPr>
              <p:cNvPr id="13" name="Shape 9663">
                <a:extLst>
                  <a:ext uri="{FF2B5EF4-FFF2-40B4-BE49-F238E27FC236}">
                    <a16:creationId xmlns:a16="http://schemas.microsoft.com/office/drawing/2014/main" id="{D0D323ED-7158-0E49-890E-64C9524726DE}"/>
                  </a:ext>
                </a:extLst>
              </p:cNvPr>
              <p:cNvSpPr/>
              <p:nvPr/>
            </p:nvSpPr>
            <p:spPr>
              <a:xfrm>
                <a:off x="1239447" y="5066377"/>
                <a:ext cx="4546396" cy="7460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971" y="21600"/>
                    </a:lnTo>
                    <a:lnTo>
                      <a:pt x="21600" y="10800"/>
                    </a:lnTo>
                    <a:lnTo>
                      <a:pt x="18971" y="0"/>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500" dirty="0"/>
              </a:p>
            </p:txBody>
          </p:sp>
          <p:sp>
            <p:nvSpPr>
              <p:cNvPr id="14" name="Shape 9664">
                <a:extLst>
                  <a:ext uri="{FF2B5EF4-FFF2-40B4-BE49-F238E27FC236}">
                    <a16:creationId xmlns:a16="http://schemas.microsoft.com/office/drawing/2014/main" id="{BDBA2154-22D4-B24E-9947-4584312BC4A8}"/>
                  </a:ext>
                </a:extLst>
              </p:cNvPr>
              <p:cNvSpPr/>
              <p:nvPr/>
            </p:nvSpPr>
            <p:spPr>
              <a:xfrm>
                <a:off x="762000" y="5066336"/>
                <a:ext cx="477447" cy="746055"/>
              </a:xfrm>
              <a:prstGeom prst="rect">
                <a:avLst/>
              </a:prstGeom>
              <a:solidFill>
                <a:schemeClr val="accent4">
                  <a:lumMod val="75000"/>
                </a:schemeClr>
              </a:solidFill>
              <a:ln w="12700" cap="flat">
                <a:noFill/>
                <a:miter lim="400000"/>
              </a:ln>
              <a:effectLst/>
            </p:spPr>
            <p:txBody>
              <a:bodyPr wrap="square" lIns="0" tIns="0" rIns="0" bIns="0" numCol="1" anchor="t">
                <a:noAutofit/>
              </a:bodyPr>
              <a:lstStyle/>
              <a:p>
                <a:endParaRPr sz="1500" dirty="0"/>
              </a:p>
            </p:txBody>
          </p:sp>
          <p:sp>
            <p:nvSpPr>
              <p:cNvPr id="45" name="TextBox 44">
                <a:extLst>
                  <a:ext uri="{FF2B5EF4-FFF2-40B4-BE49-F238E27FC236}">
                    <a16:creationId xmlns:a16="http://schemas.microsoft.com/office/drawing/2014/main" id="{C0BE8B9B-DE35-5F47-9536-E62ABCFEAB60}"/>
                  </a:ext>
                </a:extLst>
              </p:cNvPr>
              <p:cNvSpPr txBox="1"/>
              <p:nvPr/>
            </p:nvSpPr>
            <p:spPr>
              <a:xfrm>
                <a:off x="1239447" y="5223920"/>
                <a:ext cx="4354529" cy="430887"/>
              </a:xfrm>
              <a:prstGeom prst="rect">
                <a:avLst/>
              </a:prstGeom>
              <a:noFill/>
            </p:spPr>
            <p:txBody>
              <a:bodyPr wrap="square" rtlCol="0" anchor="ctr">
                <a:spAutoFit/>
              </a:bodyPr>
              <a:lstStyle/>
              <a:p>
                <a:r>
                  <a:rPr lang="en-US" sz="1500" b="1" dirty="0">
                    <a:solidFill>
                      <a:schemeClr val="bg1"/>
                    </a:solidFill>
                    <a:ea typeface="Lato Light" panose="020F0502020204030203" pitchFamily="34" charset="0"/>
                    <a:cs typeface="Poppins" pitchFamily="2" charset="77"/>
                  </a:rPr>
                  <a:t>Make meetings work</a:t>
                </a:r>
              </a:p>
            </p:txBody>
          </p:sp>
        </p:grpSp>
        <p:sp>
          <p:nvSpPr>
            <p:cNvPr id="53" name="TextBox 52">
              <a:extLst>
                <a:ext uri="{FF2B5EF4-FFF2-40B4-BE49-F238E27FC236}">
                  <a16:creationId xmlns:a16="http://schemas.microsoft.com/office/drawing/2014/main" id="{AE33138F-EA67-E14B-AD47-5AEC328A9DDC}"/>
                </a:ext>
              </a:extLst>
            </p:cNvPr>
            <p:cNvSpPr txBox="1"/>
            <p:nvPr/>
          </p:nvSpPr>
          <p:spPr>
            <a:xfrm>
              <a:off x="7021904" y="5028861"/>
              <a:ext cx="5170098" cy="746615"/>
            </a:xfrm>
            <a:prstGeom prst="rect">
              <a:avLst/>
            </a:prstGeom>
            <a:noFill/>
          </p:spPr>
          <p:txBody>
            <a:bodyPr wrap="square" rtlCol="0" anchor="ctr">
              <a:spAutoFit/>
            </a:bodyPr>
            <a:lstStyle/>
            <a:p>
              <a:pPr marL="214313" indent="-214313" algn="just">
                <a:buFont typeface="Arial" panose="020B0604020202020204" pitchFamily="34" charset="0"/>
                <a:buChar char="•"/>
              </a:pPr>
              <a:r>
                <a:rPr lang="en-US" sz="1013" dirty="0">
                  <a:ea typeface="Lato Light" panose="020F0502020204030203" pitchFamily="34" charset="0"/>
                  <a:cs typeface="Lato Light" panose="020F0502020204030203" pitchFamily="34" charset="0"/>
                </a:rPr>
                <a:t>Establish ground rules</a:t>
              </a:r>
            </a:p>
            <a:p>
              <a:pPr marL="214313" indent="-214313" algn="just">
                <a:buFont typeface="Arial" panose="020B0604020202020204" pitchFamily="34" charset="0"/>
                <a:buChar char="•"/>
              </a:pPr>
              <a:r>
                <a:rPr lang="en-US" sz="1013" dirty="0">
                  <a:ea typeface="Lato Light" panose="020F0502020204030203" pitchFamily="34" charset="0"/>
                  <a:cs typeface="Lato Light" panose="020F0502020204030203" pitchFamily="34" charset="0"/>
                </a:rPr>
                <a:t>Deal with inappropriate behaviors</a:t>
              </a:r>
            </a:p>
            <a:p>
              <a:pPr marL="214313" indent="-214313" algn="just">
                <a:buFont typeface="Arial" panose="020B0604020202020204" pitchFamily="34" charset="0"/>
                <a:buChar char="•"/>
              </a:pPr>
              <a:r>
                <a:rPr lang="en-US" sz="1013" dirty="0">
                  <a:ea typeface="Lato Light" panose="020F0502020204030203" pitchFamily="34" charset="0"/>
                  <a:cs typeface="Lato Light" panose="020F0502020204030203" pitchFamily="34" charset="0"/>
                </a:rPr>
                <a:t>When &amp; how often</a:t>
              </a:r>
            </a:p>
          </p:txBody>
        </p:sp>
      </p:grpSp>
      <p:sp>
        <p:nvSpPr>
          <p:cNvPr id="4" name="Title 3">
            <a:extLst>
              <a:ext uri="{FF2B5EF4-FFF2-40B4-BE49-F238E27FC236}">
                <a16:creationId xmlns:a16="http://schemas.microsoft.com/office/drawing/2014/main" id="{CF72A768-52BD-ECCB-3EBD-D224FC58516F}"/>
              </a:ext>
            </a:extLst>
          </p:cNvPr>
          <p:cNvSpPr>
            <a:spLocks noGrp="1"/>
          </p:cNvSpPr>
          <p:nvPr>
            <p:ph type="title"/>
          </p:nvPr>
        </p:nvSpPr>
        <p:spPr/>
        <p:txBody>
          <a:bodyPr/>
          <a:lstStyle/>
          <a:p>
            <a:r>
              <a:rPr lang="en-US" dirty="0"/>
              <a:t>Overcoming GDS</a:t>
            </a:r>
          </a:p>
        </p:txBody>
      </p:sp>
      <p:sp>
        <p:nvSpPr>
          <p:cNvPr id="2" name="TextBox 1">
            <a:extLst>
              <a:ext uri="{FF2B5EF4-FFF2-40B4-BE49-F238E27FC236}">
                <a16:creationId xmlns:a16="http://schemas.microsoft.com/office/drawing/2014/main" id="{AD267FAA-7A88-AAFD-F5F8-03074065AA62}"/>
              </a:ext>
            </a:extLst>
          </p:cNvPr>
          <p:cNvSpPr txBox="1"/>
          <p:nvPr/>
        </p:nvSpPr>
        <p:spPr>
          <a:xfrm>
            <a:off x="6881893" y="4861330"/>
            <a:ext cx="1611535" cy="207749"/>
          </a:xfrm>
          <a:prstGeom prst="rect">
            <a:avLst/>
          </a:prstGeom>
          <a:noFill/>
        </p:spPr>
        <p:txBody>
          <a:bodyPr wrap="square" rtlCol="0">
            <a:spAutoFit/>
          </a:bodyPr>
          <a:lstStyle/>
          <a:p>
            <a:pPr algn="ctr"/>
            <a:r>
              <a:rPr lang="en-US" sz="750" dirty="0"/>
              <a:t>Latham, Will. Herding Cats</a:t>
            </a:r>
          </a:p>
        </p:txBody>
      </p:sp>
    </p:spTree>
    <p:extLst>
      <p:ext uri="{BB962C8B-B14F-4D97-AF65-F5344CB8AC3E}">
        <p14:creationId xmlns:p14="http://schemas.microsoft.com/office/powerpoint/2010/main" val="235791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Culture</a:t>
            </a:r>
          </a:p>
        </p:txBody>
      </p:sp>
      <p:grpSp>
        <p:nvGrpSpPr>
          <p:cNvPr id="15" name="Group 14">
            <a:extLst>
              <a:ext uri="{FF2B5EF4-FFF2-40B4-BE49-F238E27FC236}">
                <a16:creationId xmlns:a16="http://schemas.microsoft.com/office/drawing/2014/main" id="{FA9A6716-034A-4580-9DB7-1EAF9480ABAA}"/>
              </a:ext>
            </a:extLst>
          </p:cNvPr>
          <p:cNvGrpSpPr/>
          <p:nvPr/>
        </p:nvGrpSpPr>
        <p:grpSpPr>
          <a:xfrm>
            <a:off x="869315" y="1233684"/>
            <a:ext cx="6135131" cy="3269160"/>
            <a:chOff x="1159085" y="1644912"/>
            <a:chExt cx="8180174" cy="4358880"/>
          </a:xfrm>
        </p:grpSpPr>
        <p:sp>
          <p:nvSpPr>
            <p:cNvPr id="9" name="Freeform: Shape 8">
              <a:extLst>
                <a:ext uri="{FF2B5EF4-FFF2-40B4-BE49-F238E27FC236}">
                  <a16:creationId xmlns:a16="http://schemas.microsoft.com/office/drawing/2014/main" id="{08635BCB-4D09-4C8E-8A54-A9A701A07409}"/>
                </a:ext>
              </a:extLst>
            </p:cNvPr>
            <p:cNvSpPr/>
            <p:nvPr/>
          </p:nvSpPr>
          <p:spPr>
            <a:xfrm>
              <a:off x="1568092" y="1644912"/>
              <a:ext cx="7040880" cy="472320"/>
            </a:xfrm>
            <a:custGeom>
              <a:avLst/>
              <a:gdLst>
                <a:gd name="connsiteX0" fmla="*/ 0 w 5726121"/>
                <a:gd name="connsiteY0" fmla="*/ 78722 h 472320"/>
                <a:gd name="connsiteX1" fmla="*/ 78722 w 5726121"/>
                <a:gd name="connsiteY1" fmla="*/ 0 h 472320"/>
                <a:gd name="connsiteX2" fmla="*/ 5647399 w 5726121"/>
                <a:gd name="connsiteY2" fmla="*/ 0 h 472320"/>
                <a:gd name="connsiteX3" fmla="*/ 5726121 w 5726121"/>
                <a:gd name="connsiteY3" fmla="*/ 78722 h 472320"/>
                <a:gd name="connsiteX4" fmla="*/ 5726121 w 5726121"/>
                <a:gd name="connsiteY4" fmla="*/ 393598 h 472320"/>
                <a:gd name="connsiteX5" fmla="*/ 5647399 w 5726121"/>
                <a:gd name="connsiteY5" fmla="*/ 472320 h 472320"/>
                <a:gd name="connsiteX6" fmla="*/ 78722 w 5726121"/>
                <a:gd name="connsiteY6" fmla="*/ 472320 h 472320"/>
                <a:gd name="connsiteX7" fmla="*/ 0 w 5726121"/>
                <a:gd name="connsiteY7" fmla="*/ 393598 h 472320"/>
                <a:gd name="connsiteX8" fmla="*/ 0 w 5726121"/>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6121" h="472320">
                  <a:moveTo>
                    <a:pt x="0" y="78722"/>
                  </a:moveTo>
                  <a:cubicBezTo>
                    <a:pt x="0" y="35245"/>
                    <a:pt x="35245" y="0"/>
                    <a:pt x="78722" y="0"/>
                  </a:cubicBezTo>
                  <a:lnTo>
                    <a:pt x="5647399" y="0"/>
                  </a:lnTo>
                  <a:cubicBezTo>
                    <a:pt x="5690876" y="0"/>
                    <a:pt x="5726121" y="35245"/>
                    <a:pt x="5726121" y="78722"/>
                  </a:cubicBezTo>
                  <a:lnTo>
                    <a:pt x="5726121" y="393598"/>
                  </a:lnTo>
                  <a:cubicBezTo>
                    <a:pt x="5726121" y="437075"/>
                    <a:pt x="5690876" y="472320"/>
                    <a:pt x="5647399"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618" tIns="17293" rIns="179618" bIns="17293" numCol="1" spcCol="1270" anchor="ctr" anchorCtr="0">
              <a:noAutofit/>
            </a:bodyPr>
            <a:lstStyle/>
            <a:p>
              <a:pPr defTabSz="533387">
                <a:lnSpc>
                  <a:spcPct val="90000"/>
                </a:lnSpc>
                <a:spcBef>
                  <a:spcPct val="0"/>
                </a:spcBef>
                <a:spcAft>
                  <a:spcPct val="35000"/>
                </a:spcAft>
              </a:pPr>
              <a:r>
                <a:rPr lang="en-US" sz="1200" dirty="0"/>
                <a:t>Mission, vision and core values influence strategic direction of the organization</a:t>
              </a:r>
            </a:p>
          </p:txBody>
        </p:sp>
        <p:sp>
          <p:nvSpPr>
            <p:cNvPr id="10" name="Freeform: Shape 9">
              <a:extLst>
                <a:ext uri="{FF2B5EF4-FFF2-40B4-BE49-F238E27FC236}">
                  <a16:creationId xmlns:a16="http://schemas.microsoft.com/office/drawing/2014/main" id="{4ABBE3BC-26F0-4EAA-9CA2-BA349CBFB1D4}"/>
                </a:ext>
              </a:extLst>
            </p:cNvPr>
            <p:cNvSpPr/>
            <p:nvPr/>
          </p:nvSpPr>
          <p:spPr>
            <a:xfrm>
              <a:off x="1159085" y="2606832"/>
              <a:ext cx="8180174" cy="1663200"/>
            </a:xfrm>
            <a:custGeom>
              <a:avLst/>
              <a:gdLst>
                <a:gd name="connsiteX0" fmla="*/ 0 w 8180174"/>
                <a:gd name="connsiteY0" fmla="*/ 0 h 1663200"/>
                <a:gd name="connsiteX1" fmla="*/ 8180174 w 8180174"/>
                <a:gd name="connsiteY1" fmla="*/ 0 h 1663200"/>
                <a:gd name="connsiteX2" fmla="*/ 8180174 w 8180174"/>
                <a:gd name="connsiteY2" fmla="*/ 1663200 h 1663200"/>
                <a:gd name="connsiteX3" fmla="*/ 0 w 8180174"/>
                <a:gd name="connsiteY3" fmla="*/ 1663200 h 1663200"/>
                <a:gd name="connsiteX4" fmla="*/ 0 w 8180174"/>
                <a:gd name="connsiteY4" fmla="*/ 0 h 166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0174" h="1663200">
                  <a:moveTo>
                    <a:pt x="0" y="0"/>
                  </a:moveTo>
                  <a:lnTo>
                    <a:pt x="8180174" y="0"/>
                  </a:lnTo>
                  <a:lnTo>
                    <a:pt x="8180174" y="1663200"/>
                  </a:lnTo>
                  <a:lnTo>
                    <a:pt x="0" y="16632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6154" tIns="249936" rIns="476154" bIns="85344" numCol="1" spcCol="1270" anchor="t" anchorCtr="0">
              <a:noAutofit/>
            </a:bodyPr>
            <a:lstStyle/>
            <a:p>
              <a:pPr marL="128585" lvl="1" indent="-128585" defTabSz="533387">
                <a:lnSpc>
                  <a:spcPct val="90000"/>
                </a:lnSpc>
                <a:spcBef>
                  <a:spcPct val="0"/>
                </a:spcBef>
                <a:spcAft>
                  <a:spcPct val="15000"/>
                </a:spcAft>
                <a:buChar char="•"/>
              </a:pPr>
              <a:r>
                <a:rPr lang="en-US" sz="1200" dirty="0"/>
                <a:t>Concise statement of group’s purpose and reason for being</a:t>
              </a:r>
            </a:p>
            <a:p>
              <a:pPr marL="128585" lvl="1" indent="-128585" defTabSz="533387">
                <a:lnSpc>
                  <a:spcPct val="90000"/>
                </a:lnSpc>
                <a:spcBef>
                  <a:spcPct val="0"/>
                </a:spcBef>
                <a:spcAft>
                  <a:spcPct val="15000"/>
                </a:spcAft>
                <a:buChar char="•"/>
              </a:pPr>
              <a:r>
                <a:rPr lang="en-US" sz="1200" dirty="0"/>
                <a:t>Boundaries on planning</a:t>
              </a:r>
            </a:p>
            <a:p>
              <a:pPr marL="128585" lvl="1" indent="-128585" defTabSz="533387">
                <a:lnSpc>
                  <a:spcPct val="90000"/>
                </a:lnSpc>
                <a:spcBef>
                  <a:spcPct val="0"/>
                </a:spcBef>
                <a:spcAft>
                  <a:spcPct val="15000"/>
                </a:spcAft>
                <a:buChar char="•"/>
              </a:pPr>
              <a:r>
                <a:rPr lang="en-US" sz="1200" dirty="0"/>
                <a:t>What it intends to do</a:t>
              </a:r>
            </a:p>
            <a:p>
              <a:pPr marL="128585" lvl="1" indent="-128585" defTabSz="533387">
                <a:lnSpc>
                  <a:spcPct val="90000"/>
                </a:lnSpc>
                <a:spcBef>
                  <a:spcPct val="0"/>
                </a:spcBef>
                <a:spcAft>
                  <a:spcPct val="15000"/>
                </a:spcAft>
                <a:buChar char="•"/>
              </a:pPr>
              <a:r>
                <a:rPr lang="en-US" sz="1200" dirty="0"/>
                <a:t>Whom it intends to benefit</a:t>
              </a:r>
            </a:p>
            <a:p>
              <a:pPr marL="128585" lvl="1" indent="-128585" defTabSz="533387">
                <a:lnSpc>
                  <a:spcPct val="90000"/>
                </a:lnSpc>
                <a:spcBef>
                  <a:spcPct val="0"/>
                </a:spcBef>
                <a:spcAft>
                  <a:spcPct val="15000"/>
                </a:spcAft>
                <a:buChar char="•"/>
              </a:pPr>
              <a:r>
                <a:rPr lang="en-US" sz="1200" dirty="0"/>
                <a:t>How it intends to function as an entity</a:t>
              </a:r>
            </a:p>
          </p:txBody>
        </p:sp>
        <p:sp>
          <p:nvSpPr>
            <p:cNvPr id="11" name="Freeform: Shape 10">
              <a:extLst>
                <a:ext uri="{FF2B5EF4-FFF2-40B4-BE49-F238E27FC236}">
                  <a16:creationId xmlns:a16="http://schemas.microsoft.com/office/drawing/2014/main" id="{40948CEE-2DB3-438D-AFE0-6C055BA82EE7}"/>
                </a:ext>
              </a:extLst>
            </p:cNvPr>
            <p:cNvSpPr/>
            <p:nvPr/>
          </p:nvSpPr>
          <p:spPr>
            <a:xfrm>
              <a:off x="1568093" y="2370672"/>
              <a:ext cx="5726121" cy="472320"/>
            </a:xfrm>
            <a:custGeom>
              <a:avLst/>
              <a:gdLst>
                <a:gd name="connsiteX0" fmla="*/ 0 w 5726121"/>
                <a:gd name="connsiteY0" fmla="*/ 78722 h 472320"/>
                <a:gd name="connsiteX1" fmla="*/ 78722 w 5726121"/>
                <a:gd name="connsiteY1" fmla="*/ 0 h 472320"/>
                <a:gd name="connsiteX2" fmla="*/ 5647399 w 5726121"/>
                <a:gd name="connsiteY2" fmla="*/ 0 h 472320"/>
                <a:gd name="connsiteX3" fmla="*/ 5726121 w 5726121"/>
                <a:gd name="connsiteY3" fmla="*/ 78722 h 472320"/>
                <a:gd name="connsiteX4" fmla="*/ 5726121 w 5726121"/>
                <a:gd name="connsiteY4" fmla="*/ 393598 h 472320"/>
                <a:gd name="connsiteX5" fmla="*/ 5647399 w 5726121"/>
                <a:gd name="connsiteY5" fmla="*/ 472320 h 472320"/>
                <a:gd name="connsiteX6" fmla="*/ 78722 w 5726121"/>
                <a:gd name="connsiteY6" fmla="*/ 472320 h 472320"/>
                <a:gd name="connsiteX7" fmla="*/ 0 w 5726121"/>
                <a:gd name="connsiteY7" fmla="*/ 393598 h 472320"/>
                <a:gd name="connsiteX8" fmla="*/ 0 w 5726121"/>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6121" h="472320">
                  <a:moveTo>
                    <a:pt x="0" y="78722"/>
                  </a:moveTo>
                  <a:cubicBezTo>
                    <a:pt x="0" y="35245"/>
                    <a:pt x="35245" y="0"/>
                    <a:pt x="78722" y="0"/>
                  </a:cubicBezTo>
                  <a:lnTo>
                    <a:pt x="5647399" y="0"/>
                  </a:lnTo>
                  <a:cubicBezTo>
                    <a:pt x="5690876" y="0"/>
                    <a:pt x="5726121" y="35245"/>
                    <a:pt x="5726121" y="78722"/>
                  </a:cubicBezTo>
                  <a:lnTo>
                    <a:pt x="5726121" y="393598"/>
                  </a:lnTo>
                  <a:cubicBezTo>
                    <a:pt x="5726121" y="437075"/>
                    <a:pt x="5690876" y="472320"/>
                    <a:pt x="5647399"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618" tIns="17293" rIns="179618" bIns="17293" numCol="1" spcCol="1270" anchor="ctr" anchorCtr="0">
              <a:noAutofit/>
            </a:bodyPr>
            <a:lstStyle/>
            <a:p>
              <a:pPr defTabSz="533387">
                <a:lnSpc>
                  <a:spcPct val="90000"/>
                </a:lnSpc>
                <a:spcBef>
                  <a:spcPct val="0"/>
                </a:spcBef>
                <a:spcAft>
                  <a:spcPct val="35000"/>
                </a:spcAft>
              </a:pPr>
              <a:r>
                <a:rPr lang="en-US" sz="1200" dirty="0"/>
                <a:t>Mission &amp; vision statements provide:</a:t>
              </a:r>
            </a:p>
          </p:txBody>
        </p:sp>
        <p:sp>
          <p:nvSpPr>
            <p:cNvPr id="12" name="Freeform: Shape 11">
              <a:extLst>
                <a:ext uri="{FF2B5EF4-FFF2-40B4-BE49-F238E27FC236}">
                  <a16:creationId xmlns:a16="http://schemas.microsoft.com/office/drawing/2014/main" id="{ECBF9AE8-6E30-43C6-915F-6106C166E10C}"/>
                </a:ext>
              </a:extLst>
            </p:cNvPr>
            <p:cNvSpPr/>
            <p:nvPr/>
          </p:nvSpPr>
          <p:spPr>
            <a:xfrm>
              <a:off x="1159085" y="4592592"/>
              <a:ext cx="8180174" cy="1411200"/>
            </a:xfrm>
            <a:custGeom>
              <a:avLst/>
              <a:gdLst>
                <a:gd name="connsiteX0" fmla="*/ 0 w 8180174"/>
                <a:gd name="connsiteY0" fmla="*/ 0 h 1411200"/>
                <a:gd name="connsiteX1" fmla="*/ 8180174 w 8180174"/>
                <a:gd name="connsiteY1" fmla="*/ 0 h 1411200"/>
                <a:gd name="connsiteX2" fmla="*/ 8180174 w 8180174"/>
                <a:gd name="connsiteY2" fmla="*/ 1411200 h 1411200"/>
                <a:gd name="connsiteX3" fmla="*/ 0 w 8180174"/>
                <a:gd name="connsiteY3" fmla="*/ 1411200 h 1411200"/>
                <a:gd name="connsiteX4" fmla="*/ 0 w 8180174"/>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0174" h="1411200">
                  <a:moveTo>
                    <a:pt x="0" y="0"/>
                  </a:moveTo>
                  <a:lnTo>
                    <a:pt x="8180174" y="0"/>
                  </a:lnTo>
                  <a:lnTo>
                    <a:pt x="8180174" y="1411200"/>
                  </a:lnTo>
                  <a:lnTo>
                    <a:pt x="0" y="14112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6154" tIns="249936" rIns="476154" bIns="85344" numCol="1" spcCol="1270" anchor="t" anchorCtr="0">
              <a:noAutofit/>
            </a:bodyPr>
            <a:lstStyle/>
            <a:p>
              <a:pPr marL="128585" lvl="1" indent="-128585" defTabSz="533387">
                <a:lnSpc>
                  <a:spcPct val="90000"/>
                </a:lnSpc>
                <a:spcBef>
                  <a:spcPct val="0"/>
                </a:spcBef>
                <a:spcAft>
                  <a:spcPct val="15000"/>
                </a:spcAft>
                <a:buChar char="•"/>
              </a:pPr>
              <a:r>
                <a:rPr lang="en-US" sz="1200" dirty="0"/>
                <a:t>Define behavior not operational practices</a:t>
              </a:r>
            </a:p>
            <a:p>
              <a:pPr marL="128585" lvl="1" indent="-128585" defTabSz="533387">
                <a:lnSpc>
                  <a:spcPct val="90000"/>
                </a:lnSpc>
                <a:spcBef>
                  <a:spcPct val="0"/>
                </a:spcBef>
                <a:spcAft>
                  <a:spcPct val="15000"/>
                </a:spcAft>
                <a:buChar char="•"/>
              </a:pPr>
              <a:r>
                <a:rPr lang="en-US" sz="1200" dirty="0"/>
                <a:t>Establish consequences</a:t>
              </a:r>
            </a:p>
            <a:p>
              <a:pPr marL="128585" lvl="1" indent="-128585" defTabSz="533387">
                <a:lnSpc>
                  <a:spcPct val="90000"/>
                </a:lnSpc>
                <a:spcBef>
                  <a:spcPct val="0"/>
                </a:spcBef>
                <a:spcAft>
                  <a:spcPct val="15000"/>
                </a:spcAft>
                <a:buChar char="•"/>
              </a:pPr>
              <a:r>
                <a:rPr lang="en-US" sz="1200" dirty="0"/>
                <a:t>Govern personal interactions</a:t>
              </a:r>
            </a:p>
            <a:p>
              <a:pPr marL="128585" lvl="1" indent="-128585" defTabSz="533387">
                <a:lnSpc>
                  <a:spcPct val="90000"/>
                </a:lnSpc>
                <a:spcBef>
                  <a:spcPct val="0"/>
                </a:spcBef>
                <a:spcAft>
                  <a:spcPct val="15000"/>
                </a:spcAft>
                <a:buChar char="•"/>
              </a:pPr>
              <a:r>
                <a:rPr lang="en-US" sz="1200" dirty="0"/>
                <a:t>Do not change based on the environment</a:t>
              </a:r>
            </a:p>
          </p:txBody>
        </p:sp>
        <p:sp>
          <p:nvSpPr>
            <p:cNvPr id="13" name="Freeform: Shape 12">
              <a:extLst>
                <a:ext uri="{FF2B5EF4-FFF2-40B4-BE49-F238E27FC236}">
                  <a16:creationId xmlns:a16="http://schemas.microsoft.com/office/drawing/2014/main" id="{2F1D6A0C-4BD9-459E-BD69-34088A38CA43}"/>
                </a:ext>
              </a:extLst>
            </p:cNvPr>
            <p:cNvSpPr/>
            <p:nvPr/>
          </p:nvSpPr>
          <p:spPr>
            <a:xfrm>
              <a:off x="1568093" y="4356432"/>
              <a:ext cx="5726121" cy="472320"/>
            </a:xfrm>
            <a:custGeom>
              <a:avLst/>
              <a:gdLst>
                <a:gd name="connsiteX0" fmla="*/ 0 w 5726121"/>
                <a:gd name="connsiteY0" fmla="*/ 78722 h 472320"/>
                <a:gd name="connsiteX1" fmla="*/ 78722 w 5726121"/>
                <a:gd name="connsiteY1" fmla="*/ 0 h 472320"/>
                <a:gd name="connsiteX2" fmla="*/ 5647399 w 5726121"/>
                <a:gd name="connsiteY2" fmla="*/ 0 h 472320"/>
                <a:gd name="connsiteX3" fmla="*/ 5726121 w 5726121"/>
                <a:gd name="connsiteY3" fmla="*/ 78722 h 472320"/>
                <a:gd name="connsiteX4" fmla="*/ 5726121 w 5726121"/>
                <a:gd name="connsiteY4" fmla="*/ 393598 h 472320"/>
                <a:gd name="connsiteX5" fmla="*/ 5647399 w 5726121"/>
                <a:gd name="connsiteY5" fmla="*/ 472320 h 472320"/>
                <a:gd name="connsiteX6" fmla="*/ 78722 w 5726121"/>
                <a:gd name="connsiteY6" fmla="*/ 472320 h 472320"/>
                <a:gd name="connsiteX7" fmla="*/ 0 w 5726121"/>
                <a:gd name="connsiteY7" fmla="*/ 393598 h 472320"/>
                <a:gd name="connsiteX8" fmla="*/ 0 w 5726121"/>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6121" h="472320">
                  <a:moveTo>
                    <a:pt x="0" y="78722"/>
                  </a:moveTo>
                  <a:cubicBezTo>
                    <a:pt x="0" y="35245"/>
                    <a:pt x="35245" y="0"/>
                    <a:pt x="78722" y="0"/>
                  </a:cubicBezTo>
                  <a:lnTo>
                    <a:pt x="5647399" y="0"/>
                  </a:lnTo>
                  <a:cubicBezTo>
                    <a:pt x="5690876" y="0"/>
                    <a:pt x="5726121" y="35245"/>
                    <a:pt x="5726121" y="78722"/>
                  </a:cubicBezTo>
                  <a:lnTo>
                    <a:pt x="5726121" y="393598"/>
                  </a:lnTo>
                  <a:cubicBezTo>
                    <a:pt x="5726121" y="437075"/>
                    <a:pt x="5690876" y="472320"/>
                    <a:pt x="5647399"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618" tIns="17293" rIns="179618" bIns="17293" numCol="1" spcCol="1270" anchor="ctr" anchorCtr="0">
              <a:noAutofit/>
            </a:bodyPr>
            <a:lstStyle/>
            <a:p>
              <a:pPr defTabSz="533387">
                <a:lnSpc>
                  <a:spcPct val="90000"/>
                </a:lnSpc>
                <a:spcBef>
                  <a:spcPct val="0"/>
                </a:spcBef>
                <a:spcAft>
                  <a:spcPct val="35000"/>
                </a:spcAft>
              </a:pPr>
              <a:r>
                <a:rPr lang="en-US" sz="1200" dirty="0"/>
                <a:t>Core values</a:t>
              </a:r>
            </a:p>
          </p:txBody>
        </p:sp>
      </p:grpSp>
      <p:sp>
        <p:nvSpPr>
          <p:cNvPr id="6" name="TextBox 5">
            <a:extLst>
              <a:ext uri="{FF2B5EF4-FFF2-40B4-BE49-F238E27FC236}">
                <a16:creationId xmlns:a16="http://schemas.microsoft.com/office/drawing/2014/main" id="{FE8DE6F1-69C8-45B8-839A-52A85D868918}"/>
              </a:ext>
            </a:extLst>
          </p:cNvPr>
          <p:cNvSpPr txBox="1"/>
          <p:nvPr/>
        </p:nvSpPr>
        <p:spPr>
          <a:xfrm>
            <a:off x="6772302" y="4863445"/>
            <a:ext cx="1826228" cy="207749"/>
          </a:xfrm>
          <a:prstGeom prst="rect">
            <a:avLst/>
          </a:prstGeom>
          <a:noFill/>
        </p:spPr>
        <p:txBody>
          <a:bodyPr wrap="square">
            <a:spAutoFit/>
          </a:bodyPr>
          <a:lstStyle/>
          <a:p>
            <a:pPr lvl="0" rtl="0"/>
            <a:r>
              <a:rPr lang="en-US" sz="750" dirty="0"/>
              <a:t>Collins &amp; Porras</a:t>
            </a:r>
            <a:r>
              <a:rPr lang="en-US" sz="750" i="1" dirty="0"/>
              <a:t> - Built To Last</a:t>
            </a:r>
            <a:endParaRPr lang="en-US" sz="750" dirty="0"/>
          </a:p>
        </p:txBody>
      </p:sp>
      <p:pic>
        <p:nvPicPr>
          <p:cNvPr id="16" name="Content Placeholder 3">
            <a:extLst>
              <a:ext uri="{FF2B5EF4-FFF2-40B4-BE49-F238E27FC236}">
                <a16:creationId xmlns:a16="http://schemas.microsoft.com/office/drawing/2014/main" id="{DA242662-FE0F-8DAB-803A-66B071070F9B}"/>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508141" y="365127"/>
            <a:ext cx="4717031" cy="5562887"/>
          </a:xfrm>
        </p:spPr>
      </p:pic>
      <p:pic>
        <p:nvPicPr>
          <p:cNvPr id="18" name="Picture 17" descr="A picture containing icon&#10;&#10;Description automatically generated">
            <a:extLst>
              <a:ext uri="{FF2B5EF4-FFF2-40B4-BE49-F238E27FC236}">
                <a16:creationId xmlns:a16="http://schemas.microsoft.com/office/drawing/2014/main" id="{BF03191D-9572-B5BF-D0A6-D5D291BA5FC3}"/>
              </a:ext>
            </a:extLst>
          </p:cNvPr>
          <p:cNvPicPr>
            <a:picLocks noChangeAspect="1"/>
          </p:cNvPicPr>
          <p:nvPr/>
        </p:nvPicPr>
        <p:blipFill>
          <a:blip r:embed="rId3"/>
          <a:stretch>
            <a:fillRect/>
          </a:stretch>
        </p:blipFill>
        <p:spPr>
          <a:xfrm>
            <a:off x="4699239" y="-439506"/>
            <a:ext cx="4361414" cy="5143500"/>
          </a:xfrm>
          <a:prstGeom prst="rect">
            <a:avLst/>
          </a:prstGeom>
        </p:spPr>
      </p:pic>
    </p:spTree>
    <p:extLst>
      <p:ext uri="{BB962C8B-B14F-4D97-AF65-F5344CB8AC3E}">
        <p14:creationId xmlns:p14="http://schemas.microsoft.com/office/powerpoint/2010/main" val="67400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0A50E2FF-D5B8-4792-A29E-5C9EB46E8219}"/>
              </a:ext>
            </a:extLst>
          </p:cNvPr>
          <p:cNvGrpSpPr/>
          <p:nvPr/>
        </p:nvGrpSpPr>
        <p:grpSpPr>
          <a:xfrm>
            <a:off x="975587" y="1001870"/>
            <a:ext cx="7192826" cy="3669451"/>
            <a:chOff x="845445" y="1913359"/>
            <a:chExt cx="7453110" cy="3802237"/>
          </a:xfrm>
        </p:grpSpPr>
        <p:grpSp>
          <p:nvGrpSpPr>
            <p:cNvPr id="5" name="Group 4">
              <a:extLst>
                <a:ext uri="{FF2B5EF4-FFF2-40B4-BE49-F238E27FC236}">
                  <a16:creationId xmlns:a16="http://schemas.microsoft.com/office/drawing/2014/main" id="{0D238D31-36F6-473D-B58C-5E14360670C7}"/>
                </a:ext>
              </a:extLst>
            </p:cNvPr>
            <p:cNvGrpSpPr/>
            <p:nvPr/>
          </p:nvGrpSpPr>
          <p:grpSpPr>
            <a:xfrm>
              <a:off x="845445" y="1913359"/>
              <a:ext cx="7453110" cy="3802237"/>
              <a:chOff x="2253934" y="2817341"/>
              <a:chExt cx="19869783" cy="10136659"/>
            </a:xfrm>
          </p:grpSpPr>
          <p:grpSp>
            <p:nvGrpSpPr>
              <p:cNvPr id="4" name="Group 3">
                <a:extLst>
                  <a:ext uri="{FF2B5EF4-FFF2-40B4-BE49-F238E27FC236}">
                    <a16:creationId xmlns:a16="http://schemas.microsoft.com/office/drawing/2014/main" id="{EE17D116-25BE-44A5-9902-550948AD7AC4}"/>
                  </a:ext>
                </a:extLst>
              </p:cNvPr>
              <p:cNvGrpSpPr/>
              <p:nvPr/>
            </p:nvGrpSpPr>
            <p:grpSpPr>
              <a:xfrm>
                <a:off x="2253934" y="2817341"/>
                <a:ext cx="19869783" cy="10136659"/>
                <a:chOff x="2253934" y="2817341"/>
                <a:chExt cx="19869783" cy="10136659"/>
              </a:xfrm>
            </p:grpSpPr>
            <p:sp>
              <p:nvSpPr>
                <p:cNvPr id="11" name="Freeform 10">
                  <a:extLst>
                    <a:ext uri="{FF2B5EF4-FFF2-40B4-BE49-F238E27FC236}">
                      <a16:creationId xmlns:a16="http://schemas.microsoft.com/office/drawing/2014/main" id="{BA71B04D-C0E9-884F-BA2E-4FC498DF92FB}"/>
                    </a:ext>
                  </a:extLst>
                </p:cNvPr>
                <p:cNvSpPr/>
                <p:nvPr/>
              </p:nvSpPr>
              <p:spPr>
                <a:xfrm>
                  <a:off x="2253934" y="2817341"/>
                  <a:ext cx="17241733" cy="1495168"/>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1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1" y="1495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13" name="Freeform 12">
                  <a:extLst>
                    <a:ext uri="{FF2B5EF4-FFF2-40B4-BE49-F238E27FC236}">
                      <a16:creationId xmlns:a16="http://schemas.microsoft.com/office/drawing/2014/main" id="{E45B1086-6CB7-504B-954F-E5D14289A7DD}"/>
                    </a:ext>
                  </a:extLst>
                </p:cNvPr>
                <p:cNvSpPr/>
                <p:nvPr/>
              </p:nvSpPr>
              <p:spPr>
                <a:xfrm>
                  <a:off x="2779544" y="4545639"/>
                  <a:ext cx="17241733" cy="1495168"/>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1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1" y="149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15" name="Freeform 14">
                  <a:extLst>
                    <a:ext uri="{FF2B5EF4-FFF2-40B4-BE49-F238E27FC236}">
                      <a16:creationId xmlns:a16="http://schemas.microsoft.com/office/drawing/2014/main" id="{903F9220-079B-5C4C-95B4-AD33BA460B64}"/>
                    </a:ext>
                  </a:extLst>
                </p:cNvPr>
                <p:cNvSpPr/>
                <p:nvPr/>
              </p:nvSpPr>
              <p:spPr>
                <a:xfrm>
                  <a:off x="3305154" y="6273937"/>
                  <a:ext cx="17241733" cy="1495168"/>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0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0" y="14951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17" name="Freeform 16">
                  <a:extLst>
                    <a:ext uri="{FF2B5EF4-FFF2-40B4-BE49-F238E27FC236}">
                      <a16:creationId xmlns:a16="http://schemas.microsoft.com/office/drawing/2014/main" id="{FA66E378-CD6A-0948-B1D4-63D473C9A24B}"/>
                    </a:ext>
                  </a:extLst>
                </p:cNvPr>
                <p:cNvSpPr/>
                <p:nvPr/>
              </p:nvSpPr>
              <p:spPr>
                <a:xfrm>
                  <a:off x="3830764" y="8002235"/>
                  <a:ext cx="17241733" cy="1495168"/>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0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0" y="14951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19" name="Freeform 18">
                  <a:extLst>
                    <a:ext uri="{FF2B5EF4-FFF2-40B4-BE49-F238E27FC236}">
                      <a16:creationId xmlns:a16="http://schemas.microsoft.com/office/drawing/2014/main" id="{FEFEDC5D-F461-E540-8755-A6D75893B7A3}"/>
                    </a:ext>
                  </a:extLst>
                </p:cNvPr>
                <p:cNvSpPr/>
                <p:nvPr/>
              </p:nvSpPr>
              <p:spPr>
                <a:xfrm>
                  <a:off x="4356374" y="9730533"/>
                  <a:ext cx="17241733" cy="1495168"/>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0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0" y="149516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21" name="Freeform 20">
                  <a:extLst>
                    <a:ext uri="{FF2B5EF4-FFF2-40B4-BE49-F238E27FC236}">
                      <a16:creationId xmlns:a16="http://schemas.microsoft.com/office/drawing/2014/main" id="{5F12FC2D-8A19-784C-8381-367769E2C812}"/>
                    </a:ext>
                  </a:extLst>
                </p:cNvPr>
                <p:cNvSpPr/>
                <p:nvPr/>
              </p:nvSpPr>
              <p:spPr>
                <a:xfrm>
                  <a:off x="4881984" y="11458832"/>
                  <a:ext cx="17241733" cy="1495168"/>
                </a:xfrm>
                <a:custGeom>
                  <a:avLst/>
                  <a:gdLst>
                    <a:gd name="connsiteX0" fmla="*/ 0 w 17241733"/>
                    <a:gd name="connsiteY0" fmla="*/ 0 h 1495168"/>
                    <a:gd name="connsiteX1" fmla="*/ 16787023 w 17241733"/>
                    <a:gd name="connsiteY1" fmla="*/ 0 h 1495168"/>
                    <a:gd name="connsiteX2" fmla="*/ 17241733 w 17241733"/>
                    <a:gd name="connsiteY2" fmla="*/ 1495168 h 1495168"/>
                    <a:gd name="connsiteX3" fmla="*/ 454711 w 17241733"/>
                    <a:gd name="connsiteY3" fmla="*/ 1495168 h 1495168"/>
                  </a:gdLst>
                  <a:ahLst/>
                  <a:cxnLst>
                    <a:cxn ang="0">
                      <a:pos x="connsiteX0" y="connsiteY0"/>
                    </a:cxn>
                    <a:cxn ang="0">
                      <a:pos x="connsiteX1" y="connsiteY1"/>
                    </a:cxn>
                    <a:cxn ang="0">
                      <a:pos x="connsiteX2" y="connsiteY2"/>
                    </a:cxn>
                    <a:cxn ang="0">
                      <a:pos x="connsiteX3" y="connsiteY3"/>
                    </a:cxn>
                  </a:cxnLst>
                  <a:rect l="l" t="t" r="r" b="b"/>
                  <a:pathLst>
                    <a:path w="17241733" h="1495168">
                      <a:moveTo>
                        <a:pt x="0" y="0"/>
                      </a:moveTo>
                      <a:lnTo>
                        <a:pt x="16787023" y="0"/>
                      </a:lnTo>
                      <a:lnTo>
                        <a:pt x="17241733" y="1495168"/>
                      </a:lnTo>
                      <a:lnTo>
                        <a:pt x="454711" y="149516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grpSp>
          <p:sp>
            <p:nvSpPr>
              <p:cNvPr id="22" name="Parallelogram 21">
                <a:extLst>
                  <a:ext uri="{FF2B5EF4-FFF2-40B4-BE49-F238E27FC236}">
                    <a16:creationId xmlns:a16="http://schemas.microsoft.com/office/drawing/2014/main" id="{3FEAF8F2-BF47-6940-BCE4-FBF88F873C8E}"/>
                  </a:ext>
                </a:extLst>
              </p:cNvPr>
              <p:cNvSpPr/>
              <p:nvPr/>
            </p:nvSpPr>
            <p:spPr>
              <a:xfrm flipH="1">
                <a:off x="2253934" y="2817341"/>
                <a:ext cx="668880" cy="1495168"/>
              </a:xfrm>
              <a:prstGeom prst="parallelogram">
                <a:avLst>
                  <a:gd name="adj" fmla="val 6699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23" name="Parallelogram 22">
                <a:extLst>
                  <a:ext uri="{FF2B5EF4-FFF2-40B4-BE49-F238E27FC236}">
                    <a16:creationId xmlns:a16="http://schemas.microsoft.com/office/drawing/2014/main" id="{DC53ADDE-229C-5E4A-BF85-96F9F476F56C}"/>
                  </a:ext>
                </a:extLst>
              </p:cNvPr>
              <p:cNvSpPr/>
              <p:nvPr/>
            </p:nvSpPr>
            <p:spPr>
              <a:xfrm flipH="1">
                <a:off x="2779544" y="4545639"/>
                <a:ext cx="668880" cy="1495168"/>
              </a:xfrm>
              <a:prstGeom prst="parallelogram">
                <a:avLst>
                  <a:gd name="adj" fmla="val 6699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24" name="Parallelogram 23">
                <a:extLst>
                  <a:ext uri="{FF2B5EF4-FFF2-40B4-BE49-F238E27FC236}">
                    <a16:creationId xmlns:a16="http://schemas.microsoft.com/office/drawing/2014/main" id="{0F1AA4CA-DB89-444F-BDE8-3E047703B57C}"/>
                  </a:ext>
                </a:extLst>
              </p:cNvPr>
              <p:cNvSpPr/>
              <p:nvPr/>
            </p:nvSpPr>
            <p:spPr>
              <a:xfrm flipH="1">
                <a:off x="3305154" y="6276703"/>
                <a:ext cx="668880" cy="1495168"/>
              </a:xfrm>
              <a:prstGeom prst="parallelogram">
                <a:avLst>
                  <a:gd name="adj" fmla="val 66996"/>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25" name="Parallelogram 24">
                <a:extLst>
                  <a:ext uri="{FF2B5EF4-FFF2-40B4-BE49-F238E27FC236}">
                    <a16:creationId xmlns:a16="http://schemas.microsoft.com/office/drawing/2014/main" id="{FB378DDF-AD72-5543-AC55-AA663F0D7D77}"/>
                  </a:ext>
                </a:extLst>
              </p:cNvPr>
              <p:cNvSpPr/>
              <p:nvPr/>
            </p:nvSpPr>
            <p:spPr>
              <a:xfrm flipH="1">
                <a:off x="3830764" y="8002235"/>
                <a:ext cx="668880" cy="1495168"/>
              </a:xfrm>
              <a:prstGeom prst="parallelogram">
                <a:avLst>
                  <a:gd name="adj" fmla="val 66996"/>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26" name="Parallelogram 25">
                <a:extLst>
                  <a:ext uri="{FF2B5EF4-FFF2-40B4-BE49-F238E27FC236}">
                    <a16:creationId xmlns:a16="http://schemas.microsoft.com/office/drawing/2014/main" id="{5C2F17EE-8538-EA44-BA60-16891DA3B778}"/>
                  </a:ext>
                </a:extLst>
              </p:cNvPr>
              <p:cNvSpPr/>
              <p:nvPr/>
            </p:nvSpPr>
            <p:spPr>
              <a:xfrm flipH="1">
                <a:off x="4356374" y="9730533"/>
                <a:ext cx="668880" cy="1495168"/>
              </a:xfrm>
              <a:prstGeom prst="parallelogram">
                <a:avLst>
                  <a:gd name="adj" fmla="val 66996"/>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27" name="Parallelogram 26">
                <a:extLst>
                  <a:ext uri="{FF2B5EF4-FFF2-40B4-BE49-F238E27FC236}">
                    <a16:creationId xmlns:a16="http://schemas.microsoft.com/office/drawing/2014/main" id="{EABD69A2-25D3-EA4E-9512-52BDFFA4DB3D}"/>
                  </a:ext>
                </a:extLst>
              </p:cNvPr>
              <p:cNvSpPr/>
              <p:nvPr/>
            </p:nvSpPr>
            <p:spPr>
              <a:xfrm flipH="1">
                <a:off x="4881984" y="11458832"/>
                <a:ext cx="668880" cy="1495168"/>
              </a:xfrm>
              <a:prstGeom prst="parallelogram">
                <a:avLst>
                  <a:gd name="adj" fmla="val 66996"/>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28" name="Parallelogram 27">
                <a:extLst>
                  <a:ext uri="{FF2B5EF4-FFF2-40B4-BE49-F238E27FC236}">
                    <a16:creationId xmlns:a16="http://schemas.microsoft.com/office/drawing/2014/main" id="{3F4D0A6F-3416-C34C-AE03-B31C2DE2DF83}"/>
                  </a:ext>
                </a:extLst>
              </p:cNvPr>
              <p:cNvSpPr/>
              <p:nvPr/>
            </p:nvSpPr>
            <p:spPr>
              <a:xfrm flipH="1">
                <a:off x="18826786" y="2817341"/>
                <a:ext cx="668880" cy="1495168"/>
              </a:xfrm>
              <a:prstGeom prst="parallelogram">
                <a:avLst>
                  <a:gd name="adj" fmla="val 6699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29" name="Parallelogram 28">
                <a:extLst>
                  <a:ext uri="{FF2B5EF4-FFF2-40B4-BE49-F238E27FC236}">
                    <a16:creationId xmlns:a16="http://schemas.microsoft.com/office/drawing/2014/main" id="{45174AFC-D2A7-1E41-8109-57096A5933E7}"/>
                  </a:ext>
                </a:extLst>
              </p:cNvPr>
              <p:cNvSpPr/>
              <p:nvPr/>
            </p:nvSpPr>
            <p:spPr>
              <a:xfrm flipH="1">
                <a:off x="19352396" y="4545639"/>
                <a:ext cx="668880" cy="1495168"/>
              </a:xfrm>
              <a:prstGeom prst="parallelogram">
                <a:avLst>
                  <a:gd name="adj" fmla="val 6699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30" name="Parallelogram 29">
                <a:extLst>
                  <a:ext uri="{FF2B5EF4-FFF2-40B4-BE49-F238E27FC236}">
                    <a16:creationId xmlns:a16="http://schemas.microsoft.com/office/drawing/2014/main" id="{AB2BD387-23DF-1741-AA72-EF29EF550292}"/>
                  </a:ext>
                </a:extLst>
              </p:cNvPr>
              <p:cNvSpPr/>
              <p:nvPr/>
            </p:nvSpPr>
            <p:spPr>
              <a:xfrm flipH="1">
                <a:off x="19878006" y="6276703"/>
                <a:ext cx="668880" cy="1495168"/>
              </a:xfrm>
              <a:prstGeom prst="parallelogram">
                <a:avLst>
                  <a:gd name="adj" fmla="val 66996"/>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31" name="Parallelogram 30">
                <a:extLst>
                  <a:ext uri="{FF2B5EF4-FFF2-40B4-BE49-F238E27FC236}">
                    <a16:creationId xmlns:a16="http://schemas.microsoft.com/office/drawing/2014/main" id="{7986BA9D-8954-4944-BC9E-ACB21AC4610C}"/>
                  </a:ext>
                </a:extLst>
              </p:cNvPr>
              <p:cNvSpPr/>
              <p:nvPr/>
            </p:nvSpPr>
            <p:spPr>
              <a:xfrm flipH="1">
                <a:off x="20403616" y="8002235"/>
                <a:ext cx="668880" cy="1495168"/>
              </a:xfrm>
              <a:prstGeom prst="parallelogram">
                <a:avLst>
                  <a:gd name="adj" fmla="val 66996"/>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32" name="Parallelogram 31">
                <a:extLst>
                  <a:ext uri="{FF2B5EF4-FFF2-40B4-BE49-F238E27FC236}">
                    <a16:creationId xmlns:a16="http://schemas.microsoft.com/office/drawing/2014/main" id="{196240F3-DED3-564A-9331-0BA09459AE43}"/>
                  </a:ext>
                </a:extLst>
              </p:cNvPr>
              <p:cNvSpPr/>
              <p:nvPr/>
            </p:nvSpPr>
            <p:spPr>
              <a:xfrm flipH="1">
                <a:off x="20929226" y="9730533"/>
                <a:ext cx="668880" cy="1495168"/>
              </a:xfrm>
              <a:prstGeom prst="parallelogram">
                <a:avLst>
                  <a:gd name="adj" fmla="val 66996"/>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33" name="Parallelogram 32">
                <a:extLst>
                  <a:ext uri="{FF2B5EF4-FFF2-40B4-BE49-F238E27FC236}">
                    <a16:creationId xmlns:a16="http://schemas.microsoft.com/office/drawing/2014/main" id="{02B14E21-7BF0-C441-AFFE-3A7C6F281783}"/>
                  </a:ext>
                </a:extLst>
              </p:cNvPr>
              <p:cNvSpPr/>
              <p:nvPr/>
            </p:nvSpPr>
            <p:spPr>
              <a:xfrm flipH="1">
                <a:off x="21454836" y="11458832"/>
                <a:ext cx="668880" cy="1495168"/>
              </a:xfrm>
              <a:prstGeom prst="parallelogram">
                <a:avLst>
                  <a:gd name="adj" fmla="val 66996"/>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grpSp>
        <p:sp>
          <p:nvSpPr>
            <p:cNvPr id="35" name="TextBox 34">
              <a:extLst>
                <a:ext uri="{FF2B5EF4-FFF2-40B4-BE49-F238E27FC236}">
                  <a16:creationId xmlns:a16="http://schemas.microsoft.com/office/drawing/2014/main" id="{0F9E31A3-E0D8-2A46-8532-3307A3E71066}"/>
                </a:ext>
              </a:extLst>
            </p:cNvPr>
            <p:cNvSpPr txBox="1"/>
            <p:nvPr/>
          </p:nvSpPr>
          <p:spPr>
            <a:xfrm>
              <a:off x="2172033" y="1954591"/>
              <a:ext cx="2006833" cy="478371"/>
            </a:xfrm>
            <a:prstGeom prst="rect">
              <a:avLst/>
            </a:prstGeom>
            <a:noFill/>
          </p:spPr>
          <p:txBody>
            <a:bodyPr wrap="none" rtlCol="0" anchor="ctr" anchorCtr="0">
              <a:spAutoFit/>
            </a:bodyPr>
            <a:lstStyle/>
            <a:p>
              <a:r>
                <a:rPr lang="en-US" sz="2400" b="1" dirty="0">
                  <a:solidFill>
                    <a:schemeClr val="bg1"/>
                  </a:solidFill>
                  <a:ea typeface="League Spartan" charset="0"/>
                  <a:cs typeface="Poppins" pitchFamily="2" charset="77"/>
                </a:rPr>
                <a:t>Facilitator</a:t>
              </a:r>
            </a:p>
          </p:txBody>
        </p:sp>
        <p:sp>
          <p:nvSpPr>
            <p:cNvPr id="36" name="TextBox 35">
              <a:extLst>
                <a:ext uri="{FF2B5EF4-FFF2-40B4-BE49-F238E27FC236}">
                  <a16:creationId xmlns:a16="http://schemas.microsoft.com/office/drawing/2014/main" id="{AFBE3816-88BA-1B42-8478-AC7DBC961F4E}"/>
                </a:ext>
              </a:extLst>
            </p:cNvPr>
            <p:cNvSpPr txBox="1"/>
            <p:nvPr/>
          </p:nvSpPr>
          <p:spPr>
            <a:xfrm>
              <a:off x="3157808" y="5195993"/>
              <a:ext cx="1513512" cy="478371"/>
            </a:xfrm>
            <a:prstGeom prst="rect">
              <a:avLst/>
            </a:prstGeom>
            <a:noFill/>
          </p:spPr>
          <p:txBody>
            <a:bodyPr wrap="none" rtlCol="0" anchor="ctr" anchorCtr="0">
              <a:spAutoFit/>
            </a:bodyPr>
            <a:lstStyle/>
            <a:p>
              <a:r>
                <a:rPr lang="en-US" sz="2400" b="1" dirty="0">
                  <a:solidFill>
                    <a:schemeClr val="bg1"/>
                  </a:solidFill>
                  <a:ea typeface="League Spartan" charset="0"/>
                  <a:cs typeface="Poppins" pitchFamily="2" charset="77"/>
                </a:rPr>
                <a:t>Results</a:t>
              </a:r>
            </a:p>
          </p:txBody>
        </p:sp>
        <p:sp>
          <p:nvSpPr>
            <p:cNvPr id="37" name="TextBox 36">
              <a:extLst>
                <a:ext uri="{FF2B5EF4-FFF2-40B4-BE49-F238E27FC236}">
                  <a16:creationId xmlns:a16="http://schemas.microsoft.com/office/drawing/2014/main" id="{DC2E7346-84DB-494A-9ACF-AB947D5155F5}"/>
                </a:ext>
              </a:extLst>
            </p:cNvPr>
            <p:cNvSpPr txBox="1"/>
            <p:nvPr/>
          </p:nvSpPr>
          <p:spPr>
            <a:xfrm>
              <a:off x="2960653" y="4547712"/>
              <a:ext cx="2209476" cy="478371"/>
            </a:xfrm>
            <a:prstGeom prst="rect">
              <a:avLst/>
            </a:prstGeom>
            <a:noFill/>
          </p:spPr>
          <p:txBody>
            <a:bodyPr wrap="none" rtlCol="0" anchor="ctr" anchorCtr="0">
              <a:spAutoFit/>
            </a:bodyPr>
            <a:lstStyle/>
            <a:p>
              <a:r>
                <a:rPr lang="en-US" sz="2400" b="1" dirty="0">
                  <a:solidFill>
                    <a:schemeClr val="bg1"/>
                  </a:solidFill>
                  <a:ea typeface="League Spartan" charset="0"/>
                  <a:cs typeface="Poppins" pitchFamily="2" charset="77"/>
                </a:rPr>
                <a:t>Action plan</a:t>
              </a:r>
            </a:p>
          </p:txBody>
        </p:sp>
        <p:sp>
          <p:nvSpPr>
            <p:cNvPr id="38" name="TextBox 37">
              <a:extLst>
                <a:ext uri="{FF2B5EF4-FFF2-40B4-BE49-F238E27FC236}">
                  <a16:creationId xmlns:a16="http://schemas.microsoft.com/office/drawing/2014/main" id="{ADCC0CB6-AD67-8245-9247-2893DF6D5208}"/>
                </a:ext>
              </a:extLst>
            </p:cNvPr>
            <p:cNvSpPr txBox="1"/>
            <p:nvPr/>
          </p:nvSpPr>
          <p:spPr>
            <a:xfrm>
              <a:off x="2763498" y="3899434"/>
              <a:ext cx="2302493" cy="478371"/>
            </a:xfrm>
            <a:prstGeom prst="rect">
              <a:avLst/>
            </a:prstGeom>
            <a:noFill/>
          </p:spPr>
          <p:txBody>
            <a:bodyPr wrap="none" rtlCol="0" anchor="ctr" anchorCtr="0">
              <a:spAutoFit/>
            </a:bodyPr>
            <a:lstStyle/>
            <a:p>
              <a:r>
                <a:rPr lang="en-US" sz="2400" b="1" dirty="0">
                  <a:solidFill>
                    <a:schemeClr val="bg1"/>
                  </a:solidFill>
                  <a:ea typeface="League Spartan" charset="0"/>
                  <a:cs typeface="Poppins" pitchFamily="2" charset="77"/>
                </a:rPr>
                <a:t>Preparation</a:t>
              </a:r>
            </a:p>
          </p:txBody>
        </p:sp>
        <p:sp>
          <p:nvSpPr>
            <p:cNvPr id="39" name="TextBox 38">
              <a:extLst>
                <a:ext uri="{FF2B5EF4-FFF2-40B4-BE49-F238E27FC236}">
                  <a16:creationId xmlns:a16="http://schemas.microsoft.com/office/drawing/2014/main" id="{D51E42E4-1180-B447-87C8-9A6AB759E595}"/>
                </a:ext>
              </a:extLst>
            </p:cNvPr>
            <p:cNvSpPr txBox="1"/>
            <p:nvPr/>
          </p:nvSpPr>
          <p:spPr>
            <a:xfrm>
              <a:off x="2566343" y="3251153"/>
              <a:ext cx="1536766" cy="478371"/>
            </a:xfrm>
            <a:prstGeom prst="rect">
              <a:avLst/>
            </a:prstGeom>
            <a:noFill/>
          </p:spPr>
          <p:txBody>
            <a:bodyPr wrap="none" rtlCol="0" anchor="ctr" anchorCtr="0">
              <a:spAutoFit/>
            </a:bodyPr>
            <a:lstStyle/>
            <a:p>
              <a:r>
                <a:rPr lang="en-US" sz="2400" b="1" dirty="0">
                  <a:solidFill>
                    <a:schemeClr val="bg1"/>
                  </a:solidFill>
                  <a:ea typeface="League Spartan" charset="0"/>
                  <a:cs typeface="Poppins" pitchFamily="2" charset="77"/>
                </a:rPr>
                <a:t>Agenda</a:t>
              </a:r>
            </a:p>
          </p:txBody>
        </p:sp>
        <p:sp>
          <p:nvSpPr>
            <p:cNvPr id="40" name="TextBox 39">
              <a:extLst>
                <a:ext uri="{FF2B5EF4-FFF2-40B4-BE49-F238E27FC236}">
                  <a16:creationId xmlns:a16="http://schemas.microsoft.com/office/drawing/2014/main" id="{E049CCE1-CBFA-CB43-973E-3BC10AACBA54}"/>
                </a:ext>
              </a:extLst>
            </p:cNvPr>
            <p:cNvSpPr txBox="1"/>
            <p:nvPr/>
          </p:nvSpPr>
          <p:spPr>
            <a:xfrm>
              <a:off x="2369187" y="2602871"/>
              <a:ext cx="1478632" cy="478371"/>
            </a:xfrm>
            <a:prstGeom prst="rect">
              <a:avLst/>
            </a:prstGeom>
            <a:noFill/>
          </p:spPr>
          <p:txBody>
            <a:bodyPr wrap="none" rtlCol="0" anchor="ctr" anchorCtr="0">
              <a:spAutoFit/>
            </a:bodyPr>
            <a:lstStyle/>
            <a:p>
              <a:r>
                <a:rPr lang="en-US" sz="2400" b="1" dirty="0">
                  <a:solidFill>
                    <a:schemeClr val="bg1"/>
                  </a:solidFill>
                  <a:ea typeface="League Spartan" charset="0"/>
                  <a:cs typeface="Poppins" pitchFamily="2" charset="77"/>
                </a:rPr>
                <a:t>Setting</a:t>
              </a:r>
            </a:p>
          </p:txBody>
        </p:sp>
        <p:pic>
          <p:nvPicPr>
            <p:cNvPr id="9" name="Graphic 8" descr="Marketing with solid fill">
              <a:extLst>
                <a:ext uri="{FF2B5EF4-FFF2-40B4-BE49-F238E27FC236}">
                  <a16:creationId xmlns:a16="http://schemas.microsoft.com/office/drawing/2014/main" id="{343A9B99-42DE-4A08-9A00-9F83FF6AEB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4895" y="1965176"/>
              <a:ext cx="457200" cy="457200"/>
            </a:xfrm>
            <a:prstGeom prst="rect">
              <a:avLst/>
            </a:prstGeom>
          </p:spPr>
        </p:pic>
        <p:pic>
          <p:nvPicPr>
            <p:cNvPr id="12" name="Graphic 11" descr="List outline">
              <a:extLst>
                <a:ext uri="{FF2B5EF4-FFF2-40B4-BE49-F238E27FC236}">
                  <a16:creationId xmlns:a16="http://schemas.microsoft.com/office/drawing/2014/main" id="{DDC85256-C8CE-438B-9E10-E1043EB2CB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22095" y="3270378"/>
              <a:ext cx="457200" cy="457200"/>
            </a:xfrm>
            <a:prstGeom prst="rect">
              <a:avLst/>
            </a:prstGeom>
          </p:spPr>
        </p:pic>
        <p:pic>
          <p:nvPicPr>
            <p:cNvPr id="16" name="Graphic 15" descr="Group success with solid fill">
              <a:extLst>
                <a:ext uri="{FF2B5EF4-FFF2-40B4-BE49-F238E27FC236}">
                  <a16:creationId xmlns:a16="http://schemas.microsoft.com/office/drawing/2014/main" id="{90BB018A-8364-40FB-A0B7-81D1796DD1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07895" y="5207175"/>
              <a:ext cx="457200" cy="457200"/>
            </a:xfrm>
            <a:prstGeom prst="rect">
              <a:avLst/>
            </a:prstGeom>
          </p:spPr>
        </p:pic>
        <p:pic>
          <p:nvPicPr>
            <p:cNvPr id="20" name="Graphic 19" descr="Aspiration with solid fill">
              <a:extLst>
                <a:ext uri="{FF2B5EF4-FFF2-40B4-BE49-F238E27FC236}">
                  <a16:creationId xmlns:a16="http://schemas.microsoft.com/office/drawing/2014/main" id="{6E38B00B-DF90-4656-9B77-1C0F240B9DA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43433" y="4583785"/>
              <a:ext cx="457200" cy="457200"/>
            </a:xfrm>
            <a:prstGeom prst="rect">
              <a:avLst/>
            </a:prstGeom>
          </p:spPr>
        </p:pic>
        <p:pic>
          <p:nvPicPr>
            <p:cNvPr id="41" name="Graphic 40" descr="Briefcase with solid fill">
              <a:extLst>
                <a:ext uri="{FF2B5EF4-FFF2-40B4-BE49-F238E27FC236}">
                  <a16:creationId xmlns:a16="http://schemas.microsoft.com/office/drawing/2014/main" id="{FFCA23B3-76BF-42A4-88B9-151216140EE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50695" y="3913184"/>
              <a:ext cx="457200" cy="457200"/>
            </a:xfrm>
            <a:prstGeom prst="rect">
              <a:avLst/>
            </a:prstGeom>
          </p:spPr>
        </p:pic>
        <p:pic>
          <p:nvPicPr>
            <p:cNvPr id="55" name="Graphic 54" descr="Court with solid fill">
              <a:extLst>
                <a:ext uri="{FF2B5EF4-FFF2-40B4-BE49-F238E27FC236}">
                  <a16:creationId xmlns:a16="http://schemas.microsoft.com/office/drawing/2014/main" id="{39986477-39C7-40AE-A5FC-738A750F27E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293495" y="2613457"/>
              <a:ext cx="457200" cy="457200"/>
            </a:xfrm>
            <a:prstGeom prst="rect">
              <a:avLst/>
            </a:prstGeom>
          </p:spPr>
        </p:pic>
      </p:grpSp>
      <p:sp>
        <p:nvSpPr>
          <p:cNvPr id="2" name="Title 1">
            <a:extLst>
              <a:ext uri="{FF2B5EF4-FFF2-40B4-BE49-F238E27FC236}">
                <a16:creationId xmlns:a16="http://schemas.microsoft.com/office/drawing/2014/main" id="{DF0AAA2A-E6FC-61F4-4871-90A640289BE4}"/>
              </a:ext>
            </a:extLst>
          </p:cNvPr>
          <p:cNvSpPr>
            <a:spLocks noGrp="1"/>
          </p:cNvSpPr>
          <p:nvPr>
            <p:ph type="title"/>
          </p:nvPr>
        </p:nvSpPr>
        <p:spPr/>
        <p:txBody>
          <a:bodyPr/>
          <a:lstStyle/>
          <a:p>
            <a:r>
              <a:rPr lang="en-US" sz="2700" dirty="0"/>
              <a:t>Retreat Planning &amp; Logistics</a:t>
            </a:r>
          </a:p>
        </p:txBody>
      </p:sp>
    </p:spTree>
    <p:extLst>
      <p:ext uri="{BB962C8B-B14F-4D97-AF65-F5344CB8AC3E}">
        <p14:creationId xmlns:p14="http://schemas.microsoft.com/office/powerpoint/2010/main" val="401587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F2AC45EC-3A87-CA33-5FE2-C865FEB9727C}"/>
              </a:ext>
            </a:extLst>
          </p:cNvPr>
          <p:cNvSpPr/>
          <p:nvPr/>
        </p:nvSpPr>
        <p:spPr>
          <a:xfrm>
            <a:off x="1496353" y="1551009"/>
            <a:ext cx="1943784" cy="410806"/>
          </a:xfrm>
          <a:custGeom>
            <a:avLst/>
            <a:gdLst>
              <a:gd name="connsiteX0" fmla="*/ 0 w 1943784"/>
              <a:gd name="connsiteY0" fmla="*/ 0 h 410806"/>
              <a:gd name="connsiteX1" fmla="*/ 1943784 w 1943784"/>
              <a:gd name="connsiteY1" fmla="*/ 0 h 410806"/>
              <a:gd name="connsiteX2" fmla="*/ 1943784 w 1943784"/>
              <a:gd name="connsiteY2" fmla="*/ 410806 h 410806"/>
              <a:gd name="connsiteX3" fmla="*/ 0 w 1943784"/>
              <a:gd name="connsiteY3" fmla="*/ 410806 h 410806"/>
              <a:gd name="connsiteX4" fmla="*/ 0 w 1943784"/>
              <a:gd name="connsiteY4" fmla="*/ 0 h 41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784" h="410806">
                <a:moveTo>
                  <a:pt x="0" y="0"/>
                </a:moveTo>
                <a:lnTo>
                  <a:pt x="1943784" y="0"/>
                </a:lnTo>
                <a:lnTo>
                  <a:pt x="1943784" y="410806"/>
                </a:lnTo>
                <a:lnTo>
                  <a:pt x="0" y="410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30480" rIns="45720" bIns="30480" numCol="1" spcCol="1270" anchor="ctr" anchorCtr="0">
            <a:noAutofit/>
          </a:bodyPr>
          <a:lstStyle/>
          <a:p>
            <a:pPr defTabSz="1066773">
              <a:lnSpc>
                <a:spcPct val="90000"/>
              </a:lnSpc>
              <a:spcBef>
                <a:spcPct val="0"/>
              </a:spcBef>
              <a:spcAft>
                <a:spcPct val="35000"/>
              </a:spcAft>
            </a:pPr>
            <a:endParaRPr lang="en-US" sz="2400" dirty="0"/>
          </a:p>
        </p:txBody>
      </p:sp>
      <p:grpSp>
        <p:nvGrpSpPr>
          <p:cNvPr id="32" name="Group 31">
            <a:extLst>
              <a:ext uri="{FF2B5EF4-FFF2-40B4-BE49-F238E27FC236}">
                <a16:creationId xmlns:a16="http://schemas.microsoft.com/office/drawing/2014/main" id="{B0F81B56-10F2-B024-2621-AD3044E46EC3}"/>
              </a:ext>
            </a:extLst>
          </p:cNvPr>
          <p:cNvGrpSpPr/>
          <p:nvPr/>
        </p:nvGrpSpPr>
        <p:grpSpPr>
          <a:xfrm>
            <a:off x="892810" y="1212545"/>
            <a:ext cx="3923030" cy="3174419"/>
            <a:chOff x="1496353" y="1961814"/>
            <a:chExt cx="3075647" cy="2653680"/>
          </a:xfrm>
        </p:grpSpPr>
        <p:sp>
          <p:nvSpPr>
            <p:cNvPr id="18" name="Rectangle 17">
              <a:extLst>
                <a:ext uri="{FF2B5EF4-FFF2-40B4-BE49-F238E27FC236}">
                  <a16:creationId xmlns:a16="http://schemas.microsoft.com/office/drawing/2014/main" id="{FF342F0B-B0B1-7110-47DF-7831591BD0E8}"/>
                </a:ext>
              </a:extLst>
            </p:cNvPr>
            <p:cNvSpPr/>
            <p:nvPr/>
          </p:nvSpPr>
          <p:spPr>
            <a:xfrm>
              <a:off x="1496353" y="2713406"/>
              <a:ext cx="142793" cy="14279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000" dirty="0"/>
            </a:p>
          </p:txBody>
        </p:sp>
        <p:sp>
          <p:nvSpPr>
            <p:cNvPr id="22" name="Rectangle 21">
              <a:extLst>
                <a:ext uri="{FF2B5EF4-FFF2-40B4-BE49-F238E27FC236}">
                  <a16:creationId xmlns:a16="http://schemas.microsoft.com/office/drawing/2014/main" id="{915259BF-AF55-012B-935F-944FD643261D}"/>
                </a:ext>
              </a:extLst>
            </p:cNvPr>
            <p:cNvSpPr/>
            <p:nvPr/>
          </p:nvSpPr>
          <p:spPr>
            <a:xfrm>
              <a:off x="1496353" y="3379112"/>
              <a:ext cx="142793" cy="14279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000" dirty="0"/>
            </a:p>
          </p:txBody>
        </p:sp>
        <p:sp>
          <p:nvSpPr>
            <p:cNvPr id="26" name="Rectangle 25">
              <a:extLst>
                <a:ext uri="{FF2B5EF4-FFF2-40B4-BE49-F238E27FC236}">
                  <a16:creationId xmlns:a16="http://schemas.microsoft.com/office/drawing/2014/main" id="{34A33FEE-7297-7AAA-926C-FA86D652C8BA}"/>
                </a:ext>
              </a:extLst>
            </p:cNvPr>
            <p:cNvSpPr/>
            <p:nvPr/>
          </p:nvSpPr>
          <p:spPr>
            <a:xfrm>
              <a:off x="1496353" y="4044818"/>
              <a:ext cx="142793" cy="14279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000" dirty="0"/>
            </a:p>
          </p:txBody>
        </p:sp>
        <p:grpSp>
          <p:nvGrpSpPr>
            <p:cNvPr id="31" name="Group 30">
              <a:extLst>
                <a:ext uri="{FF2B5EF4-FFF2-40B4-BE49-F238E27FC236}">
                  <a16:creationId xmlns:a16="http://schemas.microsoft.com/office/drawing/2014/main" id="{D246E246-95DC-B060-8790-C6C7D88C17BD}"/>
                </a:ext>
              </a:extLst>
            </p:cNvPr>
            <p:cNvGrpSpPr/>
            <p:nvPr/>
          </p:nvGrpSpPr>
          <p:grpSpPr>
            <a:xfrm>
              <a:off x="1496353" y="1961814"/>
              <a:ext cx="3075647" cy="2653680"/>
              <a:chOff x="1496353" y="1961814"/>
              <a:chExt cx="3075647" cy="2653680"/>
            </a:xfrm>
          </p:grpSpPr>
          <p:sp>
            <p:nvSpPr>
              <p:cNvPr id="16" name="Rectangle 15">
                <a:extLst>
                  <a:ext uri="{FF2B5EF4-FFF2-40B4-BE49-F238E27FC236}">
                    <a16:creationId xmlns:a16="http://schemas.microsoft.com/office/drawing/2014/main" id="{C11B55F4-9B63-0032-6D7A-8A47934AD7DF}"/>
                  </a:ext>
                </a:extLst>
              </p:cNvPr>
              <p:cNvSpPr/>
              <p:nvPr/>
            </p:nvSpPr>
            <p:spPr>
              <a:xfrm>
                <a:off x="1496353" y="2380553"/>
                <a:ext cx="142793" cy="14279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000" dirty="0"/>
              </a:p>
            </p:txBody>
          </p:sp>
          <p:sp>
            <p:nvSpPr>
              <p:cNvPr id="20" name="Rectangle 19">
                <a:extLst>
                  <a:ext uri="{FF2B5EF4-FFF2-40B4-BE49-F238E27FC236}">
                    <a16:creationId xmlns:a16="http://schemas.microsoft.com/office/drawing/2014/main" id="{D7C1B66A-0A9A-50C7-B3D0-8C930FC9563F}"/>
                  </a:ext>
                </a:extLst>
              </p:cNvPr>
              <p:cNvSpPr/>
              <p:nvPr/>
            </p:nvSpPr>
            <p:spPr>
              <a:xfrm>
                <a:off x="1496353" y="3046259"/>
                <a:ext cx="142793" cy="14279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000" dirty="0"/>
              </a:p>
            </p:txBody>
          </p:sp>
          <p:sp>
            <p:nvSpPr>
              <p:cNvPr id="24" name="Rectangle 23">
                <a:extLst>
                  <a:ext uri="{FF2B5EF4-FFF2-40B4-BE49-F238E27FC236}">
                    <a16:creationId xmlns:a16="http://schemas.microsoft.com/office/drawing/2014/main" id="{63DEA647-2C54-BAA1-F80F-9B0CD3C43F50}"/>
                  </a:ext>
                </a:extLst>
              </p:cNvPr>
              <p:cNvSpPr/>
              <p:nvPr/>
            </p:nvSpPr>
            <p:spPr>
              <a:xfrm>
                <a:off x="1496353" y="3711965"/>
                <a:ext cx="142793" cy="14279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000" dirty="0"/>
              </a:p>
            </p:txBody>
          </p:sp>
          <p:sp>
            <p:nvSpPr>
              <p:cNvPr id="28" name="Rectangle 27">
                <a:extLst>
                  <a:ext uri="{FF2B5EF4-FFF2-40B4-BE49-F238E27FC236}">
                    <a16:creationId xmlns:a16="http://schemas.microsoft.com/office/drawing/2014/main" id="{2767A85A-2F4E-EAF4-35DA-A240A397F44D}"/>
                  </a:ext>
                </a:extLst>
              </p:cNvPr>
              <p:cNvSpPr/>
              <p:nvPr/>
            </p:nvSpPr>
            <p:spPr>
              <a:xfrm>
                <a:off x="1496353" y="4377671"/>
                <a:ext cx="142793" cy="142793"/>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000" dirty="0"/>
              </a:p>
            </p:txBody>
          </p:sp>
          <p:grpSp>
            <p:nvGrpSpPr>
              <p:cNvPr id="30" name="Group 29">
                <a:extLst>
                  <a:ext uri="{FF2B5EF4-FFF2-40B4-BE49-F238E27FC236}">
                    <a16:creationId xmlns:a16="http://schemas.microsoft.com/office/drawing/2014/main" id="{0598FF3D-D8FD-4CC8-7320-010F45E90403}"/>
                  </a:ext>
                </a:extLst>
              </p:cNvPr>
              <p:cNvGrpSpPr/>
              <p:nvPr/>
            </p:nvGrpSpPr>
            <p:grpSpPr>
              <a:xfrm>
                <a:off x="1496353" y="1961814"/>
                <a:ext cx="3075647" cy="2653680"/>
                <a:chOff x="1496353" y="1961814"/>
                <a:chExt cx="3075647" cy="2653680"/>
              </a:xfrm>
            </p:grpSpPr>
            <p:sp>
              <p:nvSpPr>
                <p:cNvPr id="13" name="Rectangle 12">
                  <a:extLst>
                    <a:ext uri="{FF2B5EF4-FFF2-40B4-BE49-F238E27FC236}">
                      <a16:creationId xmlns:a16="http://schemas.microsoft.com/office/drawing/2014/main" id="{FFC307DE-37AC-7576-934D-AB8BA0700238}"/>
                    </a:ext>
                  </a:extLst>
                </p:cNvPr>
                <p:cNvSpPr/>
                <p:nvPr/>
              </p:nvSpPr>
              <p:spPr>
                <a:xfrm>
                  <a:off x="1496353" y="1961814"/>
                  <a:ext cx="1943784" cy="22868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000" dirty="0"/>
                </a:p>
              </p:txBody>
            </p:sp>
            <p:sp>
              <p:nvSpPr>
                <p:cNvPr id="14" name="Rectangle 13">
                  <a:extLst>
                    <a:ext uri="{FF2B5EF4-FFF2-40B4-BE49-F238E27FC236}">
                      <a16:creationId xmlns:a16="http://schemas.microsoft.com/office/drawing/2014/main" id="{EC48273E-A4FA-B1C3-A2EA-FF24AC65406A}"/>
                    </a:ext>
                  </a:extLst>
                </p:cNvPr>
                <p:cNvSpPr/>
                <p:nvPr/>
              </p:nvSpPr>
              <p:spPr>
                <a:xfrm>
                  <a:off x="1496353" y="2047697"/>
                  <a:ext cx="142797" cy="142797"/>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000" dirty="0"/>
                </a:p>
              </p:txBody>
            </p:sp>
            <p:sp>
              <p:nvSpPr>
                <p:cNvPr id="17" name="Freeform: Shape 16">
                  <a:extLst>
                    <a:ext uri="{FF2B5EF4-FFF2-40B4-BE49-F238E27FC236}">
                      <a16:creationId xmlns:a16="http://schemas.microsoft.com/office/drawing/2014/main" id="{5230C69F-491C-09D1-779A-2A6317C97331}"/>
                    </a:ext>
                  </a:extLst>
                </p:cNvPr>
                <p:cNvSpPr/>
                <p:nvPr/>
              </p:nvSpPr>
              <p:spPr>
                <a:xfrm>
                  <a:off x="1632418" y="2285524"/>
                  <a:ext cx="2939582" cy="332852"/>
                </a:xfrm>
                <a:custGeom>
                  <a:avLst/>
                  <a:gdLst>
                    <a:gd name="connsiteX0" fmla="*/ 0 w 1807719"/>
                    <a:gd name="connsiteY0" fmla="*/ 0 h 332852"/>
                    <a:gd name="connsiteX1" fmla="*/ 1807719 w 1807719"/>
                    <a:gd name="connsiteY1" fmla="*/ 0 h 332852"/>
                    <a:gd name="connsiteX2" fmla="*/ 1807719 w 1807719"/>
                    <a:gd name="connsiteY2" fmla="*/ 332852 h 332852"/>
                    <a:gd name="connsiteX3" fmla="*/ 0 w 1807719"/>
                    <a:gd name="connsiteY3" fmla="*/ 332852 h 332852"/>
                    <a:gd name="connsiteX4" fmla="*/ 0 w 1807719"/>
                    <a:gd name="connsiteY4" fmla="*/ 0 h 332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19" h="332852">
                      <a:moveTo>
                        <a:pt x="0" y="0"/>
                      </a:moveTo>
                      <a:lnTo>
                        <a:pt x="1807719" y="0"/>
                      </a:lnTo>
                      <a:lnTo>
                        <a:pt x="1807719" y="332852"/>
                      </a:lnTo>
                      <a:lnTo>
                        <a:pt x="0" y="3328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defTabSz="400040">
                    <a:lnSpc>
                      <a:spcPct val="90000"/>
                    </a:lnSpc>
                    <a:spcBef>
                      <a:spcPct val="0"/>
                    </a:spcBef>
                    <a:spcAft>
                      <a:spcPct val="35000"/>
                    </a:spcAft>
                  </a:pPr>
                  <a:r>
                    <a:rPr lang="en-US" sz="1600" dirty="0"/>
                    <a:t>Understands the process</a:t>
                  </a:r>
                </a:p>
              </p:txBody>
            </p:sp>
            <p:sp>
              <p:nvSpPr>
                <p:cNvPr id="19" name="Freeform: Shape 18">
                  <a:extLst>
                    <a:ext uri="{FF2B5EF4-FFF2-40B4-BE49-F238E27FC236}">
                      <a16:creationId xmlns:a16="http://schemas.microsoft.com/office/drawing/2014/main" id="{248E8C20-E269-6450-3039-2D9D81B34480}"/>
                    </a:ext>
                  </a:extLst>
                </p:cNvPr>
                <p:cNvSpPr/>
                <p:nvPr/>
              </p:nvSpPr>
              <p:spPr>
                <a:xfrm>
                  <a:off x="1632418" y="2618377"/>
                  <a:ext cx="2939582" cy="332852"/>
                </a:xfrm>
                <a:custGeom>
                  <a:avLst/>
                  <a:gdLst>
                    <a:gd name="connsiteX0" fmla="*/ 0 w 1807719"/>
                    <a:gd name="connsiteY0" fmla="*/ 0 h 332852"/>
                    <a:gd name="connsiteX1" fmla="*/ 1807719 w 1807719"/>
                    <a:gd name="connsiteY1" fmla="*/ 0 h 332852"/>
                    <a:gd name="connsiteX2" fmla="*/ 1807719 w 1807719"/>
                    <a:gd name="connsiteY2" fmla="*/ 332852 h 332852"/>
                    <a:gd name="connsiteX3" fmla="*/ 0 w 1807719"/>
                    <a:gd name="connsiteY3" fmla="*/ 332852 h 332852"/>
                    <a:gd name="connsiteX4" fmla="*/ 0 w 1807719"/>
                    <a:gd name="connsiteY4" fmla="*/ 0 h 332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19" h="332852">
                      <a:moveTo>
                        <a:pt x="0" y="0"/>
                      </a:moveTo>
                      <a:lnTo>
                        <a:pt x="1807719" y="0"/>
                      </a:lnTo>
                      <a:lnTo>
                        <a:pt x="1807719" y="332852"/>
                      </a:lnTo>
                      <a:lnTo>
                        <a:pt x="0" y="3328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defTabSz="400040">
                    <a:lnSpc>
                      <a:spcPct val="90000"/>
                    </a:lnSpc>
                    <a:spcBef>
                      <a:spcPct val="0"/>
                    </a:spcBef>
                    <a:spcAft>
                      <a:spcPct val="35000"/>
                    </a:spcAft>
                  </a:pPr>
                  <a:r>
                    <a:rPr lang="en-US" sz="1600" dirty="0"/>
                    <a:t>Understands associations</a:t>
                  </a:r>
                </a:p>
              </p:txBody>
            </p:sp>
            <p:sp>
              <p:nvSpPr>
                <p:cNvPr id="21" name="Freeform: Shape 20">
                  <a:extLst>
                    <a:ext uri="{FF2B5EF4-FFF2-40B4-BE49-F238E27FC236}">
                      <a16:creationId xmlns:a16="http://schemas.microsoft.com/office/drawing/2014/main" id="{7270BADF-98E1-943E-AC3F-AB29F5835483}"/>
                    </a:ext>
                  </a:extLst>
                </p:cNvPr>
                <p:cNvSpPr/>
                <p:nvPr/>
              </p:nvSpPr>
              <p:spPr>
                <a:xfrm>
                  <a:off x="1632418" y="2951230"/>
                  <a:ext cx="2939582" cy="332852"/>
                </a:xfrm>
                <a:custGeom>
                  <a:avLst/>
                  <a:gdLst>
                    <a:gd name="connsiteX0" fmla="*/ 0 w 1807719"/>
                    <a:gd name="connsiteY0" fmla="*/ 0 h 332852"/>
                    <a:gd name="connsiteX1" fmla="*/ 1807719 w 1807719"/>
                    <a:gd name="connsiteY1" fmla="*/ 0 h 332852"/>
                    <a:gd name="connsiteX2" fmla="*/ 1807719 w 1807719"/>
                    <a:gd name="connsiteY2" fmla="*/ 332852 h 332852"/>
                    <a:gd name="connsiteX3" fmla="*/ 0 w 1807719"/>
                    <a:gd name="connsiteY3" fmla="*/ 332852 h 332852"/>
                    <a:gd name="connsiteX4" fmla="*/ 0 w 1807719"/>
                    <a:gd name="connsiteY4" fmla="*/ 0 h 332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19" h="332852">
                      <a:moveTo>
                        <a:pt x="0" y="0"/>
                      </a:moveTo>
                      <a:lnTo>
                        <a:pt x="1807719" y="0"/>
                      </a:lnTo>
                      <a:lnTo>
                        <a:pt x="1807719" y="332852"/>
                      </a:lnTo>
                      <a:lnTo>
                        <a:pt x="0" y="3328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defTabSz="400040">
                    <a:lnSpc>
                      <a:spcPct val="90000"/>
                    </a:lnSpc>
                    <a:spcBef>
                      <a:spcPct val="0"/>
                    </a:spcBef>
                    <a:spcAft>
                      <a:spcPct val="35000"/>
                    </a:spcAft>
                  </a:pPr>
                  <a:r>
                    <a:rPr lang="en-US" sz="1600" dirty="0"/>
                    <a:t>Understands the environment</a:t>
                  </a:r>
                </a:p>
              </p:txBody>
            </p:sp>
            <p:sp>
              <p:nvSpPr>
                <p:cNvPr id="23" name="Freeform: Shape 22">
                  <a:extLst>
                    <a:ext uri="{FF2B5EF4-FFF2-40B4-BE49-F238E27FC236}">
                      <a16:creationId xmlns:a16="http://schemas.microsoft.com/office/drawing/2014/main" id="{12EEA780-24BB-420A-5571-4604F1E83DF4}"/>
                    </a:ext>
                  </a:extLst>
                </p:cNvPr>
                <p:cNvSpPr/>
                <p:nvPr/>
              </p:nvSpPr>
              <p:spPr>
                <a:xfrm>
                  <a:off x="1632418" y="3284083"/>
                  <a:ext cx="2939582" cy="332852"/>
                </a:xfrm>
                <a:custGeom>
                  <a:avLst/>
                  <a:gdLst>
                    <a:gd name="connsiteX0" fmla="*/ 0 w 1807719"/>
                    <a:gd name="connsiteY0" fmla="*/ 0 h 332852"/>
                    <a:gd name="connsiteX1" fmla="*/ 1807719 w 1807719"/>
                    <a:gd name="connsiteY1" fmla="*/ 0 h 332852"/>
                    <a:gd name="connsiteX2" fmla="*/ 1807719 w 1807719"/>
                    <a:gd name="connsiteY2" fmla="*/ 332852 h 332852"/>
                    <a:gd name="connsiteX3" fmla="*/ 0 w 1807719"/>
                    <a:gd name="connsiteY3" fmla="*/ 332852 h 332852"/>
                    <a:gd name="connsiteX4" fmla="*/ 0 w 1807719"/>
                    <a:gd name="connsiteY4" fmla="*/ 0 h 332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19" h="332852">
                      <a:moveTo>
                        <a:pt x="0" y="0"/>
                      </a:moveTo>
                      <a:lnTo>
                        <a:pt x="1807719" y="0"/>
                      </a:lnTo>
                      <a:lnTo>
                        <a:pt x="1807719" y="332852"/>
                      </a:lnTo>
                      <a:lnTo>
                        <a:pt x="0" y="3328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defTabSz="400040">
                    <a:lnSpc>
                      <a:spcPct val="90000"/>
                    </a:lnSpc>
                    <a:spcBef>
                      <a:spcPct val="0"/>
                    </a:spcBef>
                    <a:spcAft>
                      <a:spcPct val="35000"/>
                    </a:spcAft>
                  </a:pPr>
                  <a:r>
                    <a:rPr lang="en-US" sz="1600" dirty="0"/>
                    <a:t>Can ask hard questions</a:t>
                  </a:r>
                </a:p>
              </p:txBody>
            </p:sp>
            <p:sp>
              <p:nvSpPr>
                <p:cNvPr id="25" name="Freeform: Shape 24">
                  <a:extLst>
                    <a:ext uri="{FF2B5EF4-FFF2-40B4-BE49-F238E27FC236}">
                      <a16:creationId xmlns:a16="http://schemas.microsoft.com/office/drawing/2014/main" id="{DAAA9E30-0B3B-0AAC-1FDF-350617220EAC}"/>
                    </a:ext>
                  </a:extLst>
                </p:cNvPr>
                <p:cNvSpPr/>
                <p:nvPr/>
              </p:nvSpPr>
              <p:spPr>
                <a:xfrm>
                  <a:off x="1632418" y="3616936"/>
                  <a:ext cx="2939582" cy="332852"/>
                </a:xfrm>
                <a:custGeom>
                  <a:avLst/>
                  <a:gdLst>
                    <a:gd name="connsiteX0" fmla="*/ 0 w 1807719"/>
                    <a:gd name="connsiteY0" fmla="*/ 0 h 332852"/>
                    <a:gd name="connsiteX1" fmla="*/ 1807719 w 1807719"/>
                    <a:gd name="connsiteY1" fmla="*/ 0 h 332852"/>
                    <a:gd name="connsiteX2" fmla="*/ 1807719 w 1807719"/>
                    <a:gd name="connsiteY2" fmla="*/ 332852 h 332852"/>
                    <a:gd name="connsiteX3" fmla="*/ 0 w 1807719"/>
                    <a:gd name="connsiteY3" fmla="*/ 332852 h 332852"/>
                    <a:gd name="connsiteX4" fmla="*/ 0 w 1807719"/>
                    <a:gd name="connsiteY4" fmla="*/ 0 h 332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19" h="332852">
                      <a:moveTo>
                        <a:pt x="0" y="0"/>
                      </a:moveTo>
                      <a:lnTo>
                        <a:pt x="1807719" y="0"/>
                      </a:lnTo>
                      <a:lnTo>
                        <a:pt x="1807719" y="332852"/>
                      </a:lnTo>
                      <a:lnTo>
                        <a:pt x="0" y="3328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defTabSz="400040">
                    <a:lnSpc>
                      <a:spcPct val="90000"/>
                    </a:lnSpc>
                    <a:spcBef>
                      <a:spcPct val="0"/>
                    </a:spcBef>
                    <a:spcAft>
                      <a:spcPct val="35000"/>
                    </a:spcAft>
                  </a:pPr>
                  <a:r>
                    <a:rPr lang="en-US" sz="1600" dirty="0"/>
                    <a:t>Can keep things moving</a:t>
                  </a:r>
                </a:p>
              </p:txBody>
            </p:sp>
            <p:sp>
              <p:nvSpPr>
                <p:cNvPr id="27" name="Freeform: Shape 26">
                  <a:extLst>
                    <a:ext uri="{FF2B5EF4-FFF2-40B4-BE49-F238E27FC236}">
                      <a16:creationId xmlns:a16="http://schemas.microsoft.com/office/drawing/2014/main" id="{269CA95A-4A02-22AA-1CD0-36BDFF62B76D}"/>
                    </a:ext>
                  </a:extLst>
                </p:cNvPr>
                <p:cNvSpPr/>
                <p:nvPr/>
              </p:nvSpPr>
              <p:spPr>
                <a:xfrm>
                  <a:off x="1632418" y="3949789"/>
                  <a:ext cx="2939582" cy="332852"/>
                </a:xfrm>
                <a:custGeom>
                  <a:avLst/>
                  <a:gdLst>
                    <a:gd name="connsiteX0" fmla="*/ 0 w 1807719"/>
                    <a:gd name="connsiteY0" fmla="*/ 0 h 332852"/>
                    <a:gd name="connsiteX1" fmla="*/ 1807719 w 1807719"/>
                    <a:gd name="connsiteY1" fmla="*/ 0 h 332852"/>
                    <a:gd name="connsiteX2" fmla="*/ 1807719 w 1807719"/>
                    <a:gd name="connsiteY2" fmla="*/ 332852 h 332852"/>
                    <a:gd name="connsiteX3" fmla="*/ 0 w 1807719"/>
                    <a:gd name="connsiteY3" fmla="*/ 332852 h 332852"/>
                    <a:gd name="connsiteX4" fmla="*/ 0 w 1807719"/>
                    <a:gd name="connsiteY4" fmla="*/ 0 h 332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19" h="332852">
                      <a:moveTo>
                        <a:pt x="0" y="0"/>
                      </a:moveTo>
                      <a:lnTo>
                        <a:pt x="1807719" y="0"/>
                      </a:lnTo>
                      <a:lnTo>
                        <a:pt x="1807719" y="332852"/>
                      </a:lnTo>
                      <a:lnTo>
                        <a:pt x="0" y="3328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defTabSz="400040">
                    <a:lnSpc>
                      <a:spcPct val="90000"/>
                    </a:lnSpc>
                    <a:spcBef>
                      <a:spcPct val="0"/>
                    </a:spcBef>
                    <a:spcAft>
                      <a:spcPct val="35000"/>
                    </a:spcAft>
                  </a:pPr>
                  <a:r>
                    <a:rPr lang="en-US" sz="1600" dirty="0"/>
                    <a:t>Can bring about decisions</a:t>
                  </a:r>
                </a:p>
              </p:txBody>
            </p:sp>
            <p:sp>
              <p:nvSpPr>
                <p:cNvPr id="29" name="Freeform: Shape 28">
                  <a:extLst>
                    <a:ext uri="{FF2B5EF4-FFF2-40B4-BE49-F238E27FC236}">
                      <a16:creationId xmlns:a16="http://schemas.microsoft.com/office/drawing/2014/main" id="{1AFCC64D-69F5-76B0-1BF3-3DC28DC8DF27}"/>
                    </a:ext>
                  </a:extLst>
                </p:cNvPr>
                <p:cNvSpPr/>
                <p:nvPr/>
              </p:nvSpPr>
              <p:spPr>
                <a:xfrm>
                  <a:off x="1632418" y="4282642"/>
                  <a:ext cx="2939582" cy="332852"/>
                </a:xfrm>
                <a:custGeom>
                  <a:avLst/>
                  <a:gdLst>
                    <a:gd name="connsiteX0" fmla="*/ 0 w 1807719"/>
                    <a:gd name="connsiteY0" fmla="*/ 0 h 332852"/>
                    <a:gd name="connsiteX1" fmla="*/ 1807719 w 1807719"/>
                    <a:gd name="connsiteY1" fmla="*/ 0 h 332852"/>
                    <a:gd name="connsiteX2" fmla="*/ 1807719 w 1807719"/>
                    <a:gd name="connsiteY2" fmla="*/ 332852 h 332852"/>
                    <a:gd name="connsiteX3" fmla="*/ 0 w 1807719"/>
                    <a:gd name="connsiteY3" fmla="*/ 332852 h 332852"/>
                    <a:gd name="connsiteX4" fmla="*/ 0 w 1807719"/>
                    <a:gd name="connsiteY4" fmla="*/ 0 h 332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19" h="332852">
                      <a:moveTo>
                        <a:pt x="0" y="0"/>
                      </a:moveTo>
                      <a:lnTo>
                        <a:pt x="1807719" y="0"/>
                      </a:lnTo>
                      <a:lnTo>
                        <a:pt x="1807719" y="332852"/>
                      </a:lnTo>
                      <a:lnTo>
                        <a:pt x="0" y="3328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008" tIns="64008" rIns="64008" bIns="64008" numCol="1" spcCol="1270" anchor="ctr" anchorCtr="0">
                  <a:noAutofit/>
                </a:bodyPr>
                <a:lstStyle/>
                <a:p>
                  <a:pPr defTabSz="400040">
                    <a:lnSpc>
                      <a:spcPct val="90000"/>
                    </a:lnSpc>
                    <a:spcBef>
                      <a:spcPct val="0"/>
                    </a:spcBef>
                    <a:spcAft>
                      <a:spcPct val="35000"/>
                    </a:spcAft>
                  </a:pPr>
                  <a:r>
                    <a:rPr lang="en-US" sz="1600" dirty="0"/>
                    <a:t>Can facilitate follow-up if needed</a:t>
                  </a:r>
                </a:p>
              </p:txBody>
            </p:sp>
          </p:grpSp>
        </p:grpSp>
      </p:grpSp>
      <p:pic>
        <p:nvPicPr>
          <p:cNvPr id="8" name="Content Placeholder 7" descr="A picture containing text, person&#10;&#10;Description automatically generated">
            <a:extLst>
              <a:ext uri="{FF2B5EF4-FFF2-40B4-BE49-F238E27FC236}">
                <a16:creationId xmlns:a16="http://schemas.microsoft.com/office/drawing/2014/main" id="{CC0251DA-5450-4E12-B27C-526FEC366989}"/>
              </a:ext>
            </a:extLst>
          </p:cNvPr>
          <p:cNvPicPr>
            <a:picLocks noGrp="1" noChangeAspect="1"/>
          </p:cNvPicPr>
          <p:nvPr>
            <p:ph sz="quarter" idx="10"/>
          </p:nvPr>
        </p:nvPicPr>
        <p:blipFill rotWithShape="1">
          <a:blip r:embed="rId3"/>
          <a:srcRect l="7270"/>
          <a:stretch/>
        </p:blipFill>
        <p:spPr>
          <a:xfrm>
            <a:off x="4673599" y="1309092"/>
            <a:ext cx="4148706" cy="2981325"/>
          </a:xfrm>
        </p:spPr>
      </p:pic>
      <p:sp>
        <p:nvSpPr>
          <p:cNvPr id="3" name="Title 2">
            <a:extLst>
              <a:ext uri="{FF2B5EF4-FFF2-40B4-BE49-F238E27FC236}">
                <a16:creationId xmlns:a16="http://schemas.microsoft.com/office/drawing/2014/main" id="{C5C03368-EECD-6B8D-3ED1-18F570187682}"/>
              </a:ext>
            </a:extLst>
          </p:cNvPr>
          <p:cNvSpPr>
            <a:spLocks noGrp="1"/>
          </p:cNvSpPr>
          <p:nvPr>
            <p:ph type="title"/>
          </p:nvPr>
        </p:nvSpPr>
        <p:spPr/>
        <p:txBody>
          <a:bodyPr/>
          <a:lstStyle/>
          <a:p>
            <a:r>
              <a:rPr lang="en-US" sz="2700" dirty="0"/>
              <a:t>Choosing A Facilitator</a:t>
            </a:r>
          </a:p>
        </p:txBody>
      </p:sp>
    </p:spTree>
    <p:extLst>
      <p:ext uri="{BB962C8B-B14F-4D97-AF65-F5344CB8AC3E}">
        <p14:creationId xmlns:p14="http://schemas.microsoft.com/office/powerpoint/2010/main" val="347061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2E67C18-91DD-4497-8BB6-7A7C53C05626}"/>
              </a:ext>
            </a:extLst>
          </p:cNvPr>
          <p:cNvGraphicFramePr>
            <a:graphicFrameLocks noGrp="1"/>
          </p:cNvGraphicFramePr>
          <p:nvPr>
            <p:ph sz="quarter" idx="10"/>
            <p:extLst>
              <p:ext uri="{D42A27DB-BD31-4B8C-83A1-F6EECF244321}">
                <p14:modId xmlns:p14="http://schemas.microsoft.com/office/powerpoint/2010/main" val="3628157009"/>
              </p:ext>
            </p:extLst>
          </p:nvPr>
        </p:nvGraphicFramePr>
        <p:xfrm>
          <a:off x="384175" y="1090613"/>
          <a:ext cx="5400399" cy="3540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Setting</a:t>
            </a:r>
          </a:p>
        </p:txBody>
      </p:sp>
      <p:sp>
        <p:nvSpPr>
          <p:cNvPr id="9" name="Rounded Rectangle 9">
            <a:extLst>
              <a:ext uri="{FF2B5EF4-FFF2-40B4-BE49-F238E27FC236}">
                <a16:creationId xmlns:a16="http://schemas.microsoft.com/office/drawing/2014/main" id="{24C10E7B-884B-4F01-A964-4482FF15C41E}"/>
              </a:ext>
            </a:extLst>
          </p:cNvPr>
          <p:cNvSpPr/>
          <p:nvPr/>
        </p:nvSpPr>
        <p:spPr>
          <a:xfrm>
            <a:off x="5934809" y="1060406"/>
            <a:ext cx="2610679" cy="1716222"/>
          </a:xfrm>
          <a:prstGeom prst="roundRect">
            <a:avLst>
              <a:gd name="adj" fmla="val 10000"/>
            </a:avLst>
          </a:prstGeom>
          <a:blipFill>
            <a:blip r:embed="rId8">
              <a:extLst>
                <a:ext uri="{28A0092B-C50C-407E-A947-70E740481C1C}">
                  <a14:useLocalDpi xmlns:a14="http://schemas.microsoft.com/office/drawing/2010/main" val="0"/>
                </a:ext>
              </a:extLst>
            </a:blip>
            <a:srcRect/>
            <a:stretch>
              <a:fillRect t="-66000" b="-6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1013" dirty="0"/>
          </a:p>
        </p:txBody>
      </p:sp>
      <p:sp>
        <p:nvSpPr>
          <p:cNvPr id="10" name="Rounded Rectangle 11">
            <a:extLst>
              <a:ext uri="{FF2B5EF4-FFF2-40B4-BE49-F238E27FC236}">
                <a16:creationId xmlns:a16="http://schemas.microsoft.com/office/drawing/2014/main" id="{DEBFABCF-818A-4EA0-9A45-5D5267E1474F}"/>
              </a:ext>
            </a:extLst>
          </p:cNvPr>
          <p:cNvSpPr/>
          <p:nvPr/>
        </p:nvSpPr>
        <p:spPr>
          <a:xfrm>
            <a:off x="5934809" y="2915092"/>
            <a:ext cx="2610679" cy="1715589"/>
          </a:xfrm>
          <a:prstGeom prst="roundRect">
            <a:avLst>
              <a:gd name="adj" fmla="val 10000"/>
            </a:avLst>
          </a:prstGeom>
          <a:blipFill>
            <a:blip r:embed="rId9">
              <a:extLst>
                <a:ext uri="{28A0092B-C50C-407E-A947-70E740481C1C}">
                  <a14:useLocalDpi xmlns:a14="http://schemas.microsoft.com/office/drawing/2010/main" val="0"/>
                </a:ext>
              </a:extLst>
            </a:blip>
            <a:srcRect/>
            <a:stretch>
              <a:fillRect t="-9502" b="-84488"/>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1013" dirty="0"/>
          </a:p>
        </p:txBody>
      </p:sp>
    </p:spTree>
    <p:extLst>
      <p:ext uri="{BB962C8B-B14F-4D97-AF65-F5344CB8AC3E}">
        <p14:creationId xmlns:p14="http://schemas.microsoft.com/office/powerpoint/2010/main" val="222087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Freeform: Shape 3">
            <a:extLst>
              <a:ext uri="{FF2B5EF4-FFF2-40B4-BE49-F238E27FC236}">
                <a16:creationId xmlns:a16="http://schemas.microsoft.com/office/drawing/2014/main" id="{72DDB8A7-306E-43DE-A67B-4B6D98856EE7}"/>
              </a:ext>
            </a:extLst>
          </p:cNvPr>
          <p:cNvSpPr/>
          <p:nvPr/>
        </p:nvSpPr>
        <p:spPr>
          <a:xfrm>
            <a:off x="1921585" y="1228077"/>
            <a:ext cx="2770817" cy="3086206"/>
          </a:xfrm>
          <a:custGeom>
            <a:avLst/>
            <a:gdLst>
              <a:gd name="connsiteX0" fmla="*/ 0 w 3694422"/>
              <a:gd name="connsiteY0" fmla="*/ 369442 h 4114941"/>
              <a:gd name="connsiteX1" fmla="*/ 369442 w 3694422"/>
              <a:gd name="connsiteY1" fmla="*/ 0 h 4114941"/>
              <a:gd name="connsiteX2" fmla="*/ 3324980 w 3694422"/>
              <a:gd name="connsiteY2" fmla="*/ 0 h 4114941"/>
              <a:gd name="connsiteX3" fmla="*/ 3694422 w 3694422"/>
              <a:gd name="connsiteY3" fmla="*/ 369442 h 4114941"/>
              <a:gd name="connsiteX4" fmla="*/ 3694422 w 3694422"/>
              <a:gd name="connsiteY4" fmla="*/ 3745499 h 4114941"/>
              <a:gd name="connsiteX5" fmla="*/ 3324980 w 3694422"/>
              <a:gd name="connsiteY5" fmla="*/ 4114941 h 4114941"/>
              <a:gd name="connsiteX6" fmla="*/ 369442 w 3694422"/>
              <a:gd name="connsiteY6" fmla="*/ 4114941 h 4114941"/>
              <a:gd name="connsiteX7" fmla="*/ 0 w 3694422"/>
              <a:gd name="connsiteY7" fmla="*/ 3745499 h 4114941"/>
              <a:gd name="connsiteX8" fmla="*/ 0 w 3694422"/>
              <a:gd name="connsiteY8" fmla="*/ 369442 h 41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4422" h="4114941">
                <a:moveTo>
                  <a:pt x="0" y="369442"/>
                </a:moveTo>
                <a:cubicBezTo>
                  <a:pt x="0" y="165405"/>
                  <a:pt x="165405" y="0"/>
                  <a:pt x="369442" y="0"/>
                </a:cubicBezTo>
                <a:lnTo>
                  <a:pt x="3324980" y="0"/>
                </a:lnTo>
                <a:cubicBezTo>
                  <a:pt x="3529017" y="0"/>
                  <a:pt x="3694422" y="165405"/>
                  <a:pt x="3694422" y="369442"/>
                </a:cubicBezTo>
                <a:lnTo>
                  <a:pt x="3694422" y="3745499"/>
                </a:lnTo>
                <a:cubicBezTo>
                  <a:pt x="3694422" y="3949536"/>
                  <a:pt x="3529017" y="4114941"/>
                  <a:pt x="3324980" y="4114941"/>
                </a:cubicBezTo>
                <a:lnTo>
                  <a:pt x="369442" y="4114941"/>
                </a:lnTo>
                <a:cubicBezTo>
                  <a:pt x="165405" y="4114941"/>
                  <a:pt x="0" y="3949536"/>
                  <a:pt x="0" y="3745499"/>
                </a:cubicBezTo>
                <a:lnTo>
                  <a:pt x="0" y="369442"/>
                </a:lnTo>
                <a:close/>
              </a:path>
            </a:pathLst>
          </a:custGeom>
          <a:ln w="76200">
            <a:solidFill>
              <a:schemeClr val="accent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891" tIns="163891" rIns="163891" bIns="825221" numCol="1" spcCol="1270" anchor="t" anchorCtr="0">
            <a:noAutofit/>
          </a:bodyPr>
          <a:lstStyle/>
          <a:p>
            <a:pPr marL="128585" lvl="1" indent="-128585" defTabSz="533387">
              <a:lnSpc>
                <a:spcPct val="90000"/>
              </a:lnSpc>
              <a:spcBef>
                <a:spcPct val="0"/>
              </a:spcBef>
              <a:spcAft>
                <a:spcPct val="15000"/>
              </a:spcAft>
              <a:buChar char="•"/>
            </a:pPr>
            <a:r>
              <a:rPr lang="en-US" sz="1500" dirty="0"/>
              <a:t>Establish the basics</a:t>
            </a:r>
          </a:p>
          <a:p>
            <a:pPr marL="471476" lvl="2" indent="-128585" defTabSz="533387">
              <a:lnSpc>
                <a:spcPct val="90000"/>
              </a:lnSpc>
              <a:spcBef>
                <a:spcPct val="0"/>
              </a:spcBef>
              <a:spcAft>
                <a:spcPct val="15000"/>
              </a:spcAft>
              <a:buChar char="•"/>
            </a:pPr>
            <a:r>
              <a:rPr lang="en-US" sz="1500" dirty="0"/>
              <a:t>Governance</a:t>
            </a:r>
          </a:p>
          <a:p>
            <a:pPr marL="471476" lvl="2" indent="-128585" defTabSz="533387">
              <a:lnSpc>
                <a:spcPct val="90000"/>
              </a:lnSpc>
              <a:spcBef>
                <a:spcPct val="0"/>
              </a:spcBef>
              <a:spcAft>
                <a:spcPct val="15000"/>
              </a:spcAft>
              <a:buChar char="•"/>
            </a:pPr>
            <a:r>
              <a:rPr lang="en-US" sz="1500" dirty="0"/>
              <a:t>Mission</a:t>
            </a:r>
          </a:p>
          <a:p>
            <a:pPr marL="471476" lvl="2" indent="-128585" defTabSz="533387">
              <a:lnSpc>
                <a:spcPct val="90000"/>
              </a:lnSpc>
              <a:spcBef>
                <a:spcPct val="0"/>
              </a:spcBef>
              <a:spcAft>
                <a:spcPct val="15000"/>
              </a:spcAft>
              <a:buChar char="•"/>
            </a:pPr>
            <a:r>
              <a:rPr lang="en-US" sz="1500" dirty="0"/>
              <a:t>Core values</a:t>
            </a:r>
          </a:p>
          <a:p>
            <a:pPr marL="128585" lvl="1" indent="-128585" defTabSz="533387">
              <a:lnSpc>
                <a:spcPct val="90000"/>
              </a:lnSpc>
              <a:spcBef>
                <a:spcPct val="0"/>
              </a:spcBef>
              <a:spcAft>
                <a:spcPct val="15000"/>
              </a:spcAft>
              <a:buChar char="•"/>
            </a:pPr>
            <a:r>
              <a:rPr lang="en-US" sz="1500" dirty="0"/>
              <a:t>Strategic issues</a:t>
            </a:r>
          </a:p>
          <a:p>
            <a:pPr marL="600060" lvl="3" indent="-128585" defTabSz="533387">
              <a:lnSpc>
                <a:spcPct val="90000"/>
              </a:lnSpc>
              <a:spcBef>
                <a:spcPct val="0"/>
              </a:spcBef>
              <a:spcAft>
                <a:spcPct val="15000"/>
              </a:spcAft>
              <a:buChar char="•"/>
            </a:pPr>
            <a:r>
              <a:rPr lang="en-US" sz="1500" dirty="0"/>
              <a:t>Environmental analysis</a:t>
            </a:r>
          </a:p>
          <a:p>
            <a:pPr marL="600060" lvl="3" indent="-128585" defTabSz="533387">
              <a:lnSpc>
                <a:spcPct val="90000"/>
              </a:lnSpc>
              <a:spcBef>
                <a:spcPct val="0"/>
              </a:spcBef>
              <a:spcAft>
                <a:spcPct val="15000"/>
              </a:spcAft>
              <a:buChar char="•"/>
            </a:pPr>
            <a:r>
              <a:rPr lang="en-US" sz="1500" dirty="0"/>
              <a:t>Internal assessment</a:t>
            </a:r>
          </a:p>
          <a:p>
            <a:pPr marL="128585" lvl="1" indent="-128585" defTabSz="533387">
              <a:lnSpc>
                <a:spcPct val="90000"/>
              </a:lnSpc>
              <a:spcBef>
                <a:spcPct val="0"/>
              </a:spcBef>
              <a:spcAft>
                <a:spcPct val="15000"/>
              </a:spcAft>
              <a:buChar char="•"/>
            </a:pPr>
            <a:r>
              <a:rPr lang="en-US" sz="1500" dirty="0"/>
              <a:t>Goals</a:t>
            </a:r>
          </a:p>
          <a:p>
            <a:pPr marL="128585" lvl="1" indent="-128585" defTabSz="533387">
              <a:lnSpc>
                <a:spcPct val="90000"/>
              </a:lnSpc>
              <a:spcBef>
                <a:spcPct val="0"/>
              </a:spcBef>
              <a:spcAft>
                <a:spcPct val="15000"/>
              </a:spcAft>
              <a:buChar char="•"/>
            </a:pPr>
            <a:r>
              <a:rPr lang="en-US" sz="1500" dirty="0"/>
              <a:t>Action plan</a:t>
            </a:r>
          </a:p>
        </p:txBody>
      </p:sp>
      <p:sp>
        <p:nvSpPr>
          <p:cNvPr id="7" name="Freeform: Shape 6">
            <a:extLst>
              <a:ext uri="{FF2B5EF4-FFF2-40B4-BE49-F238E27FC236}">
                <a16:creationId xmlns:a16="http://schemas.microsoft.com/office/drawing/2014/main" id="{F4A9CB73-4817-4327-B4D6-39EF71D1BF11}"/>
              </a:ext>
            </a:extLst>
          </p:cNvPr>
          <p:cNvSpPr/>
          <p:nvPr/>
        </p:nvSpPr>
        <p:spPr>
          <a:xfrm>
            <a:off x="1096373" y="4063638"/>
            <a:ext cx="1920817" cy="763845"/>
          </a:xfrm>
          <a:custGeom>
            <a:avLst/>
            <a:gdLst>
              <a:gd name="connsiteX0" fmla="*/ 0 w 2561089"/>
              <a:gd name="connsiteY0" fmla="*/ 101846 h 1018460"/>
              <a:gd name="connsiteX1" fmla="*/ 101846 w 2561089"/>
              <a:gd name="connsiteY1" fmla="*/ 0 h 1018460"/>
              <a:gd name="connsiteX2" fmla="*/ 2459243 w 2561089"/>
              <a:gd name="connsiteY2" fmla="*/ 0 h 1018460"/>
              <a:gd name="connsiteX3" fmla="*/ 2561089 w 2561089"/>
              <a:gd name="connsiteY3" fmla="*/ 101846 h 1018460"/>
              <a:gd name="connsiteX4" fmla="*/ 2561089 w 2561089"/>
              <a:gd name="connsiteY4" fmla="*/ 916614 h 1018460"/>
              <a:gd name="connsiteX5" fmla="*/ 2459243 w 2561089"/>
              <a:gd name="connsiteY5" fmla="*/ 1018460 h 1018460"/>
              <a:gd name="connsiteX6" fmla="*/ 101846 w 2561089"/>
              <a:gd name="connsiteY6" fmla="*/ 1018460 h 1018460"/>
              <a:gd name="connsiteX7" fmla="*/ 0 w 2561089"/>
              <a:gd name="connsiteY7" fmla="*/ 916614 h 1018460"/>
              <a:gd name="connsiteX8" fmla="*/ 0 w 2561089"/>
              <a:gd name="connsiteY8" fmla="*/ 101846 h 101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1089" h="1018460">
                <a:moveTo>
                  <a:pt x="0" y="101846"/>
                </a:moveTo>
                <a:cubicBezTo>
                  <a:pt x="0" y="45598"/>
                  <a:pt x="45598" y="0"/>
                  <a:pt x="101846" y="0"/>
                </a:cubicBezTo>
                <a:lnTo>
                  <a:pt x="2459243" y="0"/>
                </a:lnTo>
                <a:cubicBezTo>
                  <a:pt x="2515491" y="0"/>
                  <a:pt x="2561089" y="45598"/>
                  <a:pt x="2561089" y="101846"/>
                </a:cubicBezTo>
                <a:lnTo>
                  <a:pt x="2561089" y="916614"/>
                </a:lnTo>
                <a:cubicBezTo>
                  <a:pt x="2561089" y="972862"/>
                  <a:pt x="2515491" y="1018460"/>
                  <a:pt x="2459243" y="1018460"/>
                </a:cubicBezTo>
                <a:lnTo>
                  <a:pt x="101846" y="1018460"/>
                </a:lnTo>
                <a:cubicBezTo>
                  <a:pt x="45598" y="1018460"/>
                  <a:pt x="0" y="972862"/>
                  <a:pt x="0" y="916614"/>
                </a:cubicBezTo>
                <a:lnTo>
                  <a:pt x="0" y="10184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73808" tIns="56663" rIns="73808" bIns="56663" numCol="1" spcCol="1270" anchor="ctr" anchorCtr="0">
            <a:noAutofit/>
          </a:bodyPr>
          <a:lstStyle/>
          <a:p>
            <a:pPr algn="ctr" defTabSz="1200120">
              <a:lnSpc>
                <a:spcPct val="90000"/>
              </a:lnSpc>
              <a:spcBef>
                <a:spcPct val="0"/>
              </a:spcBef>
              <a:spcAft>
                <a:spcPct val="35000"/>
              </a:spcAft>
            </a:pPr>
            <a:r>
              <a:rPr lang="en-US" sz="2700" dirty="0"/>
              <a:t>Initial retreat</a:t>
            </a:r>
          </a:p>
        </p:txBody>
      </p:sp>
      <p:sp>
        <p:nvSpPr>
          <p:cNvPr id="8" name="Freeform: Shape 7">
            <a:extLst>
              <a:ext uri="{FF2B5EF4-FFF2-40B4-BE49-F238E27FC236}">
                <a16:creationId xmlns:a16="http://schemas.microsoft.com/office/drawing/2014/main" id="{9DA3ECF4-8E64-4430-B8C8-655698BFB6FA}"/>
              </a:ext>
            </a:extLst>
          </p:cNvPr>
          <p:cNvSpPr/>
          <p:nvPr/>
        </p:nvSpPr>
        <p:spPr>
          <a:xfrm>
            <a:off x="5066348" y="1228077"/>
            <a:ext cx="2770817" cy="3086206"/>
          </a:xfrm>
          <a:custGeom>
            <a:avLst/>
            <a:gdLst>
              <a:gd name="connsiteX0" fmla="*/ 0 w 3694422"/>
              <a:gd name="connsiteY0" fmla="*/ 369442 h 4114941"/>
              <a:gd name="connsiteX1" fmla="*/ 369442 w 3694422"/>
              <a:gd name="connsiteY1" fmla="*/ 0 h 4114941"/>
              <a:gd name="connsiteX2" fmla="*/ 3324980 w 3694422"/>
              <a:gd name="connsiteY2" fmla="*/ 0 h 4114941"/>
              <a:gd name="connsiteX3" fmla="*/ 3694422 w 3694422"/>
              <a:gd name="connsiteY3" fmla="*/ 369442 h 4114941"/>
              <a:gd name="connsiteX4" fmla="*/ 3694422 w 3694422"/>
              <a:gd name="connsiteY4" fmla="*/ 3745499 h 4114941"/>
              <a:gd name="connsiteX5" fmla="*/ 3324980 w 3694422"/>
              <a:gd name="connsiteY5" fmla="*/ 4114941 h 4114941"/>
              <a:gd name="connsiteX6" fmla="*/ 369442 w 3694422"/>
              <a:gd name="connsiteY6" fmla="*/ 4114941 h 4114941"/>
              <a:gd name="connsiteX7" fmla="*/ 0 w 3694422"/>
              <a:gd name="connsiteY7" fmla="*/ 3745499 h 4114941"/>
              <a:gd name="connsiteX8" fmla="*/ 0 w 3694422"/>
              <a:gd name="connsiteY8" fmla="*/ 369442 h 41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4422" h="4114941">
                <a:moveTo>
                  <a:pt x="0" y="369442"/>
                </a:moveTo>
                <a:cubicBezTo>
                  <a:pt x="0" y="165405"/>
                  <a:pt x="165405" y="0"/>
                  <a:pt x="369442" y="0"/>
                </a:cubicBezTo>
                <a:lnTo>
                  <a:pt x="3324980" y="0"/>
                </a:lnTo>
                <a:cubicBezTo>
                  <a:pt x="3529017" y="0"/>
                  <a:pt x="3694422" y="165405"/>
                  <a:pt x="3694422" y="369442"/>
                </a:cubicBezTo>
                <a:lnTo>
                  <a:pt x="3694422" y="3745499"/>
                </a:lnTo>
                <a:cubicBezTo>
                  <a:pt x="3694422" y="3949536"/>
                  <a:pt x="3529017" y="4114941"/>
                  <a:pt x="3324980" y="4114941"/>
                </a:cubicBezTo>
                <a:lnTo>
                  <a:pt x="369442" y="4114941"/>
                </a:lnTo>
                <a:cubicBezTo>
                  <a:pt x="165405" y="4114941"/>
                  <a:pt x="0" y="3949536"/>
                  <a:pt x="0" y="3745499"/>
                </a:cubicBezTo>
                <a:lnTo>
                  <a:pt x="0" y="369442"/>
                </a:lnTo>
                <a:close/>
              </a:path>
            </a:pathLst>
          </a:custGeom>
          <a:ln w="76200"/>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891" tIns="825221" rIns="163891" bIns="163890" numCol="1" spcCol="1270" anchor="t" anchorCtr="0">
            <a:noAutofit/>
          </a:bodyPr>
          <a:lstStyle/>
          <a:p>
            <a:pPr marL="128585" lvl="1" indent="-128585" defTabSz="533387">
              <a:lnSpc>
                <a:spcPct val="90000"/>
              </a:lnSpc>
              <a:spcBef>
                <a:spcPct val="0"/>
              </a:spcBef>
              <a:spcAft>
                <a:spcPct val="15000"/>
              </a:spcAft>
              <a:buChar char="•"/>
            </a:pPr>
            <a:r>
              <a:rPr lang="en-US" sz="1500" dirty="0"/>
              <a:t>Review &amp; affirm basics</a:t>
            </a:r>
          </a:p>
          <a:p>
            <a:pPr marL="128585" lvl="1" indent="-128585" defTabSz="533387">
              <a:lnSpc>
                <a:spcPct val="90000"/>
              </a:lnSpc>
              <a:spcBef>
                <a:spcPct val="0"/>
              </a:spcBef>
              <a:spcAft>
                <a:spcPct val="15000"/>
              </a:spcAft>
              <a:buChar char="•"/>
            </a:pPr>
            <a:r>
              <a:rPr lang="en-US" sz="1500" dirty="0"/>
              <a:t>Previous plan status</a:t>
            </a:r>
          </a:p>
          <a:p>
            <a:pPr marL="128585" lvl="1" indent="-128585" defTabSz="533387">
              <a:lnSpc>
                <a:spcPct val="90000"/>
              </a:lnSpc>
              <a:spcBef>
                <a:spcPct val="0"/>
              </a:spcBef>
              <a:spcAft>
                <a:spcPct val="15000"/>
              </a:spcAft>
              <a:buChar char="•"/>
            </a:pPr>
            <a:r>
              <a:rPr lang="en-US" sz="1500" dirty="0"/>
              <a:t>Identify what changed</a:t>
            </a:r>
          </a:p>
          <a:p>
            <a:pPr marL="128585" lvl="1" indent="-128585" defTabSz="533387">
              <a:lnSpc>
                <a:spcPct val="90000"/>
              </a:lnSpc>
              <a:spcBef>
                <a:spcPct val="0"/>
              </a:spcBef>
              <a:spcAft>
                <a:spcPct val="15000"/>
              </a:spcAft>
              <a:buChar char="•"/>
            </a:pPr>
            <a:r>
              <a:rPr lang="en-US" sz="1500" dirty="0"/>
              <a:t>Strategic issues</a:t>
            </a:r>
          </a:p>
          <a:p>
            <a:pPr marL="128585" lvl="1" indent="-128585" defTabSz="533387">
              <a:lnSpc>
                <a:spcPct val="90000"/>
              </a:lnSpc>
              <a:spcBef>
                <a:spcPct val="0"/>
              </a:spcBef>
              <a:spcAft>
                <a:spcPct val="15000"/>
              </a:spcAft>
              <a:buChar char="•"/>
            </a:pPr>
            <a:r>
              <a:rPr lang="en-US" sz="1500" dirty="0"/>
              <a:t>Goals</a:t>
            </a:r>
          </a:p>
          <a:p>
            <a:pPr marL="128585" lvl="1" indent="-128585" defTabSz="533387">
              <a:lnSpc>
                <a:spcPct val="90000"/>
              </a:lnSpc>
              <a:spcBef>
                <a:spcPct val="0"/>
              </a:spcBef>
              <a:spcAft>
                <a:spcPct val="15000"/>
              </a:spcAft>
              <a:buChar char="•"/>
            </a:pPr>
            <a:r>
              <a:rPr lang="en-US" sz="1500" dirty="0"/>
              <a:t>Action plan</a:t>
            </a:r>
          </a:p>
        </p:txBody>
      </p:sp>
      <p:sp>
        <p:nvSpPr>
          <p:cNvPr id="9" name="Freeform: Shape 8">
            <a:extLst>
              <a:ext uri="{FF2B5EF4-FFF2-40B4-BE49-F238E27FC236}">
                <a16:creationId xmlns:a16="http://schemas.microsoft.com/office/drawing/2014/main" id="{51903FFB-27B6-4AD7-91A1-6A7F63878F89}"/>
              </a:ext>
            </a:extLst>
          </p:cNvPr>
          <p:cNvSpPr/>
          <p:nvPr/>
        </p:nvSpPr>
        <p:spPr>
          <a:xfrm>
            <a:off x="6718919" y="1000113"/>
            <a:ext cx="1920817" cy="763845"/>
          </a:xfrm>
          <a:custGeom>
            <a:avLst/>
            <a:gdLst>
              <a:gd name="connsiteX0" fmla="*/ 0 w 2561089"/>
              <a:gd name="connsiteY0" fmla="*/ 101846 h 1018460"/>
              <a:gd name="connsiteX1" fmla="*/ 101846 w 2561089"/>
              <a:gd name="connsiteY1" fmla="*/ 0 h 1018460"/>
              <a:gd name="connsiteX2" fmla="*/ 2459243 w 2561089"/>
              <a:gd name="connsiteY2" fmla="*/ 0 h 1018460"/>
              <a:gd name="connsiteX3" fmla="*/ 2561089 w 2561089"/>
              <a:gd name="connsiteY3" fmla="*/ 101846 h 1018460"/>
              <a:gd name="connsiteX4" fmla="*/ 2561089 w 2561089"/>
              <a:gd name="connsiteY4" fmla="*/ 916614 h 1018460"/>
              <a:gd name="connsiteX5" fmla="*/ 2459243 w 2561089"/>
              <a:gd name="connsiteY5" fmla="*/ 1018460 h 1018460"/>
              <a:gd name="connsiteX6" fmla="*/ 101846 w 2561089"/>
              <a:gd name="connsiteY6" fmla="*/ 1018460 h 1018460"/>
              <a:gd name="connsiteX7" fmla="*/ 0 w 2561089"/>
              <a:gd name="connsiteY7" fmla="*/ 916614 h 1018460"/>
              <a:gd name="connsiteX8" fmla="*/ 0 w 2561089"/>
              <a:gd name="connsiteY8" fmla="*/ 101846 h 101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1089" h="1018460">
                <a:moveTo>
                  <a:pt x="0" y="101846"/>
                </a:moveTo>
                <a:cubicBezTo>
                  <a:pt x="0" y="45598"/>
                  <a:pt x="45598" y="0"/>
                  <a:pt x="101846" y="0"/>
                </a:cubicBezTo>
                <a:lnTo>
                  <a:pt x="2459243" y="0"/>
                </a:lnTo>
                <a:cubicBezTo>
                  <a:pt x="2515491" y="0"/>
                  <a:pt x="2561089" y="45598"/>
                  <a:pt x="2561089" y="101846"/>
                </a:cubicBezTo>
                <a:lnTo>
                  <a:pt x="2561089" y="916614"/>
                </a:lnTo>
                <a:cubicBezTo>
                  <a:pt x="2561089" y="972862"/>
                  <a:pt x="2515491" y="1018460"/>
                  <a:pt x="2459243" y="1018460"/>
                </a:cubicBezTo>
                <a:lnTo>
                  <a:pt x="101846" y="1018460"/>
                </a:lnTo>
                <a:cubicBezTo>
                  <a:pt x="45598" y="1018460"/>
                  <a:pt x="0" y="972862"/>
                  <a:pt x="0" y="916614"/>
                </a:cubicBezTo>
                <a:lnTo>
                  <a:pt x="0" y="101846"/>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73808" tIns="56663" rIns="73808" bIns="56663" numCol="1" spcCol="1270" anchor="ctr" anchorCtr="0">
            <a:noAutofit/>
          </a:bodyPr>
          <a:lstStyle/>
          <a:p>
            <a:pPr algn="ctr" defTabSz="1200120">
              <a:lnSpc>
                <a:spcPct val="90000"/>
              </a:lnSpc>
              <a:spcBef>
                <a:spcPct val="0"/>
              </a:spcBef>
              <a:spcAft>
                <a:spcPct val="35000"/>
              </a:spcAft>
            </a:pPr>
            <a:r>
              <a:rPr lang="en-US" sz="2700" dirty="0"/>
              <a:t>Follow-up retreats</a:t>
            </a:r>
          </a:p>
        </p:txBody>
      </p:sp>
      <p:sp>
        <p:nvSpPr>
          <p:cNvPr id="6" name="Shape 5">
            <a:extLst>
              <a:ext uri="{FF2B5EF4-FFF2-40B4-BE49-F238E27FC236}">
                <a16:creationId xmlns:a16="http://schemas.microsoft.com/office/drawing/2014/main" id="{FD4F54DC-6683-4A04-A15E-72BEFCA2D665}"/>
              </a:ext>
            </a:extLst>
          </p:cNvPr>
          <p:cNvSpPr/>
          <p:nvPr/>
        </p:nvSpPr>
        <p:spPr>
          <a:xfrm>
            <a:off x="2787700" y="697939"/>
            <a:ext cx="4299518" cy="4299518"/>
          </a:xfrm>
          <a:prstGeom prst="leftCircularArrow">
            <a:avLst>
              <a:gd name="adj1" fmla="val 1826"/>
              <a:gd name="adj2" fmla="val 217957"/>
              <a:gd name="adj3" fmla="val 1602275"/>
              <a:gd name="adj4" fmla="val 8633296"/>
              <a:gd name="adj5" fmla="val 2131"/>
            </a:avLst>
          </a:prstGeom>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sz="1013" dirty="0"/>
          </a:p>
        </p:txBody>
      </p:sp>
    </p:spTree>
    <p:extLst>
      <p:ext uri="{BB962C8B-B14F-4D97-AF65-F5344CB8AC3E}">
        <p14:creationId xmlns:p14="http://schemas.microsoft.com/office/powerpoint/2010/main" val="155279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1282971561"/>
              </p:ext>
            </p:extLst>
          </p:nvPr>
        </p:nvGraphicFramePr>
        <p:xfrm>
          <a:off x="384175" y="1090613"/>
          <a:ext cx="8293100" cy="343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61150" y="338099"/>
            <a:ext cx="6154911" cy="522513"/>
          </a:xfrm>
        </p:spPr>
        <p:txBody>
          <a:bodyPr/>
          <a:lstStyle/>
          <a:p>
            <a:r>
              <a:rPr lang="en-US" dirty="0"/>
              <a:t>Preparation</a:t>
            </a:r>
          </a:p>
        </p:txBody>
      </p:sp>
    </p:spTree>
    <p:extLst>
      <p:ext uri="{BB962C8B-B14F-4D97-AF65-F5344CB8AC3E}">
        <p14:creationId xmlns:p14="http://schemas.microsoft.com/office/powerpoint/2010/main" val="266276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a:extLst>
              <a:ext uri="{FF2B5EF4-FFF2-40B4-BE49-F238E27FC236}">
                <a16:creationId xmlns:a16="http://schemas.microsoft.com/office/drawing/2014/main" id="{3AB8ADB9-675B-3445-A061-9C9E53636DC5}"/>
              </a:ext>
            </a:extLst>
          </p:cNvPr>
          <p:cNvSpPr>
            <a:spLocks noChangeArrowheads="1"/>
          </p:cNvSpPr>
          <p:nvPr/>
        </p:nvSpPr>
        <p:spPr bwMode="auto">
          <a:xfrm>
            <a:off x="4260110" y="1365414"/>
            <a:ext cx="1069157" cy="736946"/>
          </a:xfrm>
          <a:custGeom>
            <a:avLst/>
            <a:gdLst>
              <a:gd name="connsiteX0" fmla="*/ 1364697 w 3800459"/>
              <a:gd name="connsiteY0" fmla="*/ 56 h 2619571"/>
              <a:gd name="connsiteX1" fmla="*/ 1615739 w 3800459"/>
              <a:gd name="connsiteY1" fmla="*/ 9261 h 2619571"/>
              <a:gd name="connsiteX2" fmla="*/ 3629652 w 3800459"/>
              <a:gd name="connsiteY2" fmla="*/ 664055 h 2619571"/>
              <a:gd name="connsiteX3" fmla="*/ 3800459 w 3800459"/>
              <a:gd name="connsiteY3" fmla="*/ 783476 h 2619571"/>
              <a:gd name="connsiteX4" fmla="*/ 620252 w 3800459"/>
              <a:gd name="connsiteY4" fmla="*/ 2619571 h 2619571"/>
              <a:gd name="connsiteX5" fmla="*/ 0 w 3800459"/>
              <a:gd name="connsiteY5" fmla="*/ 304759 h 2619571"/>
              <a:gd name="connsiteX6" fmla="*/ 82031 w 3800459"/>
              <a:gd name="connsiteY6" fmla="*/ 269425 h 2619571"/>
              <a:gd name="connsiteX7" fmla="*/ 1364697 w 3800459"/>
              <a:gd name="connsiteY7" fmla="*/ 56 h 261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459" h="2619571">
                <a:moveTo>
                  <a:pt x="1364697" y="56"/>
                </a:moveTo>
                <a:cubicBezTo>
                  <a:pt x="1448069" y="-454"/>
                  <a:pt x="1531759" y="2548"/>
                  <a:pt x="1615739" y="9261"/>
                </a:cubicBezTo>
                <a:cubicBezTo>
                  <a:pt x="2353364" y="68518"/>
                  <a:pt x="3032836" y="273956"/>
                  <a:pt x="3629652" y="664055"/>
                </a:cubicBezTo>
                <a:lnTo>
                  <a:pt x="3800459" y="783476"/>
                </a:lnTo>
                <a:lnTo>
                  <a:pt x="620252" y="2619571"/>
                </a:lnTo>
                <a:lnTo>
                  <a:pt x="0" y="304759"/>
                </a:lnTo>
                <a:lnTo>
                  <a:pt x="82031" y="269425"/>
                </a:lnTo>
                <a:cubicBezTo>
                  <a:pt x="498080" y="102187"/>
                  <a:pt x="926998" y="2732"/>
                  <a:pt x="1364697" y="56"/>
                </a:cubicBezTo>
                <a:close/>
              </a:path>
            </a:pathLst>
          </a:custGeom>
          <a:solidFill>
            <a:schemeClr val="accent1">
              <a:lumMod val="75000"/>
            </a:schemeClr>
          </a:solidFill>
          <a:ln>
            <a:noFill/>
          </a:ln>
          <a:effectLst/>
        </p:spPr>
        <p:txBody>
          <a:bodyPr wrap="square" anchor="ctr">
            <a:noAutofit/>
          </a:bodyPr>
          <a:lstStyle/>
          <a:p>
            <a:endParaRPr lang="en-US" sz="1838" dirty="0"/>
          </a:p>
        </p:txBody>
      </p:sp>
      <p:sp>
        <p:nvSpPr>
          <p:cNvPr id="41" name="Freeform 40">
            <a:extLst>
              <a:ext uri="{FF2B5EF4-FFF2-40B4-BE49-F238E27FC236}">
                <a16:creationId xmlns:a16="http://schemas.microsoft.com/office/drawing/2014/main" id="{6B7231E0-7767-7240-968A-05F02D64CF6D}"/>
              </a:ext>
            </a:extLst>
          </p:cNvPr>
          <p:cNvSpPr>
            <a:spLocks noChangeArrowheads="1"/>
          </p:cNvSpPr>
          <p:nvPr/>
        </p:nvSpPr>
        <p:spPr bwMode="auto">
          <a:xfrm>
            <a:off x="4444250" y="1609643"/>
            <a:ext cx="1293389" cy="1194736"/>
          </a:xfrm>
          <a:custGeom>
            <a:avLst/>
            <a:gdLst>
              <a:gd name="connsiteX0" fmla="*/ 3255286 w 4597517"/>
              <a:gd name="connsiteY0" fmla="*/ 0 h 4246842"/>
              <a:gd name="connsiteX1" fmla="*/ 3360462 w 4597517"/>
              <a:gd name="connsiteY1" fmla="*/ 83755 h 4246842"/>
              <a:gd name="connsiteX2" fmla="*/ 4206135 w 4597517"/>
              <a:gd name="connsiteY2" fmla="*/ 1059370 h 4246842"/>
              <a:gd name="connsiteX3" fmla="*/ 4554160 w 4597517"/>
              <a:gd name="connsiteY3" fmla="*/ 1800470 h 4246842"/>
              <a:gd name="connsiteX4" fmla="*/ 4597517 w 4597517"/>
              <a:gd name="connsiteY4" fmla="*/ 1958702 h 4246842"/>
              <a:gd name="connsiteX5" fmla="*/ 634343 w 4597517"/>
              <a:gd name="connsiteY5" fmla="*/ 4246842 h 4246842"/>
              <a:gd name="connsiteX6" fmla="*/ 0 w 4597517"/>
              <a:gd name="connsiteY6" fmla="*/ 1879442 h 424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517" h="4246842">
                <a:moveTo>
                  <a:pt x="3255286" y="0"/>
                </a:moveTo>
                <a:lnTo>
                  <a:pt x="3360462" y="83755"/>
                </a:lnTo>
                <a:cubicBezTo>
                  <a:pt x="3670945" y="347128"/>
                  <a:pt x="3954237" y="670134"/>
                  <a:pt x="4206135" y="1059370"/>
                </a:cubicBezTo>
                <a:cubicBezTo>
                  <a:pt x="4353531" y="1286844"/>
                  <a:pt x="4469080" y="1533587"/>
                  <a:pt x="4554160" y="1800470"/>
                </a:cubicBezTo>
                <a:lnTo>
                  <a:pt x="4597517" y="1958702"/>
                </a:lnTo>
                <a:lnTo>
                  <a:pt x="634343" y="4246842"/>
                </a:lnTo>
                <a:lnTo>
                  <a:pt x="0" y="1879442"/>
                </a:lnTo>
                <a:close/>
              </a:path>
            </a:pathLst>
          </a:custGeom>
          <a:solidFill>
            <a:schemeClr val="accent2">
              <a:lumMod val="75000"/>
            </a:schemeClr>
          </a:solidFill>
          <a:ln>
            <a:noFill/>
          </a:ln>
          <a:effectLst/>
        </p:spPr>
        <p:txBody>
          <a:bodyPr wrap="square" anchor="ctr">
            <a:noAutofit/>
          </a:bodyPr>
          <a:lstStyle/>
          <a:p>
            <a:endParaRPr lang="en-US" sz="1838" dirty="0"/>
          </a:p>
        </p:txBody>
      </p:sp>
      <p:sp>
        <p:nvSpPr>
          <p:cNvPr id="37" name="Freeform 36">
            <a:extLst>
              <a:ext uri="{FF2B5EF4-FFF2-40B4-BE49-F238E27FC236}">
                <a16:creationId xmlns:a16="http://schemas.microsoft.com/office/drawing/2014/main" id="{C5426027-3C27-EE43-9A90-93151D7B4BA3}"/>
              </a:ext>
            </a:extLst>
          </p:cNvPr>
          <p:cNvSpPr>
            <a:spLocks noChangeArrowheads="1"/>
          </p:cNvSpPr>
          <p:nvPr/>
        </p:nvSpPr>
        <p:spPr bwMode="auto">
          <a:xfrm>
            <a:off x="4632356" y="2196724"/>
            <a:ext cx="1144323" cy="1309673"/>
          </a:xfrm>
          <a:custGeom>
            <a:avLst/>
            <a:gdLst>
              <a:gd name="connsiteX0" fmla="*/ 3962932 w 4067645"/>
              <a:gd name="connsiteY0" fmla="*/ 0 h 4655400"/>
              <a:gd name="connsiteX1" fmla="*/ 4015460 w 4067645"/>
              <a:gd name="connsiteY1" fmla="*/ 274487 h 4655400"/>
              <a:gd name="connsiteX2" fmla="*/ 4063401 w 4067645"/>
              <a:gd name="connsiteY2" fmla="*/ 1219886 h 4655400"/>
              <a:gd name="connsiteX3" fmla="*/ 3578233 w 4067645"/>
              <a:gd name="connsiteY3" fmla="*/ 2818854 h 4655400"/>
              <a:gd name="connsiteX4" fmla="*/ 3446911 w 4067645"/>
              <a:gd name="connsiteY4" fmla="*/ 3031563 h 4655400"/>
              <a:gd name="connsiteX5" fmla="*/ 634343 w 4067645"/>
              <a:gd name="connsiteY5" fmla="*/ 4655400 h 4655400"/>
              <a:gd name="connsiteX6" fmla="*/ 0 w 4067645"/>
              <a:gd name="connsiteY6" fmla="*/ 2288000 h 465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645" h="4655400">
                <a:moveTo>
                  <a:pt x="3962932" y="0"/>
                </a:moveTo>
                <a:lnTo>
                  <a:pt x="4015460" y="274487"/>
                </a:lnTo>
                <a:cubicBezTo>
                  <a:pt x="4060529" y="568608"/>
                  <a:pt x="4076050" y="883451"/>
                  <a:pt x="4063401" y="1219886"/>
                </a:cubicBezTo>
                <a:cubicBezTo>
                  <a:pt x="4031392" y="1750745"/>
                  <a:pt x="3869282" y="2305230"/>
                  <a:pt x="3578233" y="2818854"/>
                </a:cubicBezTo>
                <a:lnTo>
                  <a:pt x="3446911" y="3031563"/>
                </a:lnTo>
                <a:lnTo>
                  <a:pt x="634343" y="4655400"/>
                </a:lnTo>
                <a:lnTo>
                  <a:pt x="0" y="2288000"/>
                </a:lnTo>
                <a:close/>
              </a:path>
            </a:pathLst>
          </a:custGeom>
          <a:solidFill>
            <a:schemeClr val="accent3">
              <a:lumMod val="75000"/>
            </a:schemeClr>
          </a:solidFill>
          <a:ln>
            <a:noFill/>
          </a:ln>
          <a:effectLst/>
        </p:spPr>
        <p:txBody>
          <a:bodyPr wrap="square" anchor="ctr">
            <a:noAutofit/>
          </a:bodyPr>
          <a:lstStyle/>
          <a:p>
            <a:endParaRPr lang="en-US" sz="1838" dirty="0"/>
          </a:p>
        </p:txBody>
      </p:sp>
      <p:sp>
        <p:nvSpPr>
          <p:cNvPr id="52" name="Freeform 51">
            <a:extLst>
              <a:ext uri="{FF2B5EF4-FFF2-40B4-BE49-F238E27FC236}">
                <a16:creationId xmlns:a16="http://schemas.microsoft.com/office/drawing/2014/main" id="{2F481753-06D7-C545-BF4E-7419979B33B8}"/>
              </a:ext>
            </a:extLst>
          </p:cNvPr>
          <p:cNvSpPr>
            <a:spLocks noChangeArrowheads="1"/>
          </p:cNvSpPr>
          <p:nvPr/>
        </p:nvSpPr>
        <p:spPr bwMode="auto">
          <a:xfrm>
            <a:off x="4820462" y="3119991"/>
            <a:ext cx="731651" cy="1158616"/>
          </a:xfrm>
          <a:custGeom>
            <a:avLst/>
            <a:gdLst>
              <a:gd name="connsiteX0" fmla="*/ 2600749 w 2600749"/>
              <a:gd name="connsiteY0" fmla="*/ 0 h 4118450"/>
              <a:gd name="connsiteX1" fmla="*/ 2575602 w 2600749"/>
              <a:gd name="connsiteY1" fmla="*/ 34597 h 4118450"/>
              <a:gd name="connsiteX2" fmla="*/ 2080669 w 2600749"/>
              <a:gd name="connsiteY2" fmla="*/ 704541 h 4118450"/>
              <a:gd name="connsiteX3" fmla="*/ 1837675 w 2600749"/>
              <a:gd name="connsiteY3" fmla="*/ 2482334 h 4118450"/>
              <a:gd name="connsiteX4" fmla="*/ 2236927 w 2600749"/>
              <a:gd name="connsiteY4" fmla="*/ 3838056 h 4118450"/>
              <a:gd name="connsiteX5" fmla="*/ 2077915 w 2600749"/>
              <a:gd name="connsiteY5" fmla="*/ 4110716 h 4118450"/>
              <a:gd name="connsiteX6" fmla="*/ 764138 w 2600749"/>
              <a:gd name="connsiteY6" fmla="*/ 4117927 h 4118450"/>
              <a:gd name="connsiteX7" fmla="*/ 701037 w 2600749"/>
              <a:gd name="connsiteY7" fmla="*/ 4117850 h 4118450"/>
              <a:gd name="connsiteX8" fmla="*/ 0 w 2600749"/>
              <a:gd name="connsiteY8" fmla="*/ 1501543 h 411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749" h="4118450">
                <a:moveTo>
                  <a:pt x="2600749" y="0"/>
                </a:moveTo>
                <a:lnTo>
                  <a:pt x="2575602" y="34597"/>
                </a:lnTo>
                <a:cubicBezTo>
                  <a:pt x="2404888" y="252174"/>
                  <a:pt x="2227979" y="462865"/>
                  <a:pt x="2080669" y="704541"/>
                </a:cubicBezTo>
                <a:cubicBezTo>
                  <a:pt x="1766086" y="1220252"/>
                  <a:pt x="1691743" y="1880555"/>
                  <a:pt x="1837675" y="2482334"/>
                </a:cubicBezTo>
                <a:cubicBezTo>
                  <a:pt x="1950567" y="2942963"/>
                  <a:pt x="2103385" y="3386378"/>
                  <a:pt x="2236927" y="3838056"/>
                </a:cubicBezTo>
                <a:cubicBezTo>
                  <a:pt x="2311959" y="4090060"/>
                  <a:pt x="2311959" y="4096945"/>
                  <a:pt x="2077915" y="4110716"/>
                </a:cubicBezTo>
                <a:cubicBezTo>
                  <a:pt x="1918903" y="4119753"/>
                  <a:pt x="1383329" y="4118774"/>
                  <a:pt x="764138" y="4117927"/>
                </a:cubicBezTo>
                <a:lnTo>
                  <a:pt x="701037" y="4117850"/>
                </a:lnTo>
                <a:lnTo>
                  <a:pt x="0" y="1501543"/>
                </a:lnTo>
                <a:close/>
              </a:path>
            </a:pathLst>
          </a:custGeom>
          <a:solidFill>
            <a:schemeClr val="accent4">
              <a:lumMod val="75000"/>
            </a:schemeClr>
          </a:solidFill>
          <a:ln>
            <a:noFill/>
          </a:ln>
          <a:effectLst/>
        </p:spPr>
        <p:txBody>
          <a:bodyPr wrap="square" anchor="ctr">
            <a:noAutofit/>
          </a:bodyPr>
          <a:lstStyle/>
          <a:p>
            <a:endParaRPr lang="en-US" sz="1838" dirty="0"/>
          </a:p>
        </p:txBody>
      </p:sp>
      <p:sp>
        <p:nvSpPr>
          <p:cNvPr id="46" name="Freeform 45">
            <a:extLst>
              <a:ext uri="{FF2B5EF4-FFF2-40B4-BE49-F238E27FC236}">
                <a16:creationId xmlns:a16="http://schemas.microsoft.com/office/drawing/2014/main" id="{7710E1D2-5F63-0F43-A563-A58148C0A1B8}"/>
              </a:ext>
            </a:extLst>
          </p:cNvPr>
          <p:cNvSpPr>
            <a:spLocks noChangeArrowheads="1"/>
          </p:cNvSpPr>
          <p:nvPr/>
        </p:nvSpPr>
        <p:spPr bwMode="auto">
          <a:xfrm>
            <a:off x="3590226" y="1465548"/>
            <a:ext cx="812086" cy="1124312"/>
          </a:xfrm>
          <a:custGeom>
            <a:avLst/>
            <a:gdLst>
              <a:gd name="connsiteX0" fmla="*/ 2262371 w 2886665"/>
              <a:gd name="connsiteY0" fmla="*/ 0 h 3996514"/>
              <a:gd name="connsiteX1" fmla="*/ 2886665 w 2886665"/>
              <a:gd name="connsiteY1" fmla="*/ 2329898 h 3996514"/>
              <a:gd name="connsiteX2" fmla="*/ 0 w 2886665"/>
              <a:gd name="connsiteY2" fmla="*/ 3996514 h 3996514"/>
              <a:gd name="connsiteX3" fmla="*/ 68606 w 2886665"/>
              <a:gd name="connsiteY3" fmla="*/ 3869385 h 3996514"/>
              <a:gd name="connsiteX4" fmla="*/ 249474 w 2886665"/>
              <a:gd name="connsiteY4" fmla="*/ 2956906 h 3996514"/>
              <a:gd name="connsiteX5" fmla="*/ 1650295 w 2886665"/>
              <a:gd name="connsiteY5" fmla="*/ 326019 h 3996514"/>
              <a:gd name="connsiteX6" fmla="*/ 2051612 w 2886665"/>
              <a:gd name="connsiteY6" fmla="*/ 102246 h 3996514"/>
              <a:gd name="connsiteX7" fmla="*/ 2256287 w 2886665"/>
              <a:gd name="connsiteY7" fmla="*/ 2620 h 399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6665" h="3996514">
                <a:moveTo>
                  <a:pt x="2262371" y="0"/>
                </a:moveTo>
                <a:lnTo>
                  <a:pt x="2886665" y="2329898"/>
                </a:lnTo>
                <a:lnTo>
                  <a:pt x="0" y="3996514"/>
                </a:lnTo>
                <a:lnTo>
                  <a:pt x="68606" y="3869385"/>
                </a:lnTo>
                <a:cubicBezTo>
                  <a:pt x="193888" y="3603267"/>
                  <a:pt x="261520" y="3303583"/>
                  <a:pt x="249474" y="2956906"/>
                </a:cubicBezTo>
                <a:cubicBezTo>
                  <a:pt x="205419" y="1720299"/>
                  <a:pt x="721692" y="875469"/>
                  <a:pt x="1650295" y="326019"/>
                </a:cubicBezTo>
                <a:cubicBezTo>
                  <a:pt x="1782461" y="247526"/>
                  <a:pt x="1915315" y="171788"/>
                  <a:pt x="2051612" y="102246"/>
                </a:cubicBezTo>
                <a:cubicBezTo>
                  <a:pt x="2119448" y="67378"/>
                  <a:pt x="2187680" y="34125"/>
                  <a:pt x="2256287" y="2620"/>
                </a:cubicBezTo>
                <a:close/>
              </a:path>
            </a:pathLst>
          </a:custGeom>
          <a:solidFill>
            <a:schemeClr val="accent1"/>
          </a:solidFill>
          <a:ln>
            <a:noFill/>
          </a:ln>
          <a:effectLst/>
        </p:spPr>
        <p:txBody>
          <a:bodyPr wrap="square" anchor="ctr">
            <a:noAutofit/>
          </a:bodyPr>
          <a:lstStyle/>
          <a:p>
            <a:endParaRPr lang="en-US" sz="1838" dirty="0"/>
          </a:p>
        </p:txBody>
      </p:sp>
      <p:sp>
        <p:nvSpPr>
          <p:cNvPr id="43" name="Freeform 42">
            <a:extLst>
              <a:ext uri="{FF2B5EF4-FFF2-40B4-BE49-F238E27FC236}">
                <a16:creationId xmlns:a16="http://schemas.microsoft.com/office/drawing/2014/main" id="{853F8F91-D2EE-2441-8CA6-099A8952EE43}"/>
              </a:ext>
            </a:extLst>
          </p:cNvPr>
          <p:cNvSpPr>
            <a:spLocks noChangeArrowheads="1"/>
          </p:cNvSpPr>
          <p:nvPr/>
        </p:nvSpPr>
        <p:spPr bwMode="auto">
          <a:xfrm>
            <a:off x="3367324" y="2157014"/>
            <a:ext cx="1223093" cy="1266363"/>
          </a:xfrm>
          <a:custGeom>
            <a:avLst/>
            <a:gdLst>
              <a:gd name="connsiteX0" fmla="*/ 3713298 w 4347641"/>
              <a:gd name="connsiteY0" fmla="*/ 0 h 4501452"/>
              <a:gd name="connsiteX1" fmla="*/ 4347641 w 4347641"/>
              <a:gd name="connsiteY1" fmla="*/ 2367400 h 4501452"/>
              <a:gd name="connsiteX2" fmla="*/ 651352 w 4347641"/>
              <a:gd name="connsiteY2" fmla="*/ 4501452 h 4501452"/>
              <a:gd name="connsiteX3" fmla="*/ 638620 w 4347641"/>
              <a:gd name="connsiteY3" fmla="*/ 4488396 h 4501452"/>
              <a:gd name="connsiteX4" fmla="*/ 647372 w 4347641"/>
              <a:gd name="connsiteY4" fmla="*/ 4195728 h 4501452"/>
              <a:gd name="connsiteX5" fmla="*/ 611577 w 4347641"/>
              <a:gd name="connsiteY5" fmla="*/ 4036677 h 4501452"/>
              <a:gd name="connsiteX6" fmla="*/ 539987 w 4347641"/>
              <a:gd name="connsiteY6" fmla="*/ 3638016 h 4501452"/>
              <a:gd name="connsiteX7" fmla="*/ 493867 w 4347641"/>
              <a:gd name="connsiteY7" fmla="*/ 3174633 h 4501452"/>
              <a:gd name="connsiteX8" fmla="*/ 157945 w 4347641"/>
              <a:gd name="connsiteY8" fmla="*/ 2913679 h 4501452"/>
              <a:gd name="connsiteX9" fmla="*/ 73965 w 4347641"/>
              <a:gd name="connsiteY9" fmla="*/ 2426197 h 4501452"/>
              <a:gd name="connsiteX10" fmla="*/ 334166 w 4347641"/>
              <a:gd name="connsiteY10" fmla="*/ 2122554 h 4501452"/>
              <a:gd name="connsiteX11" fmla="*/ 632529 w 4347641"/>
              <a:gd name="connsiteY11" fmla="*/ 1787152 h 4501452"/>
              <a:gd name="connsiteX12" fmla="*/ 642025 w 4347641"/>
              <a:gd name="connsiteY12" fmla="*/ 1773199 h 450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47641" h="4501452">
                <a:moveTo>
                  <a:pt x="3713298" y="0"/>
                </a:moveTo>
                <a:lnTo>
                  <a:pt x="4347641" y="2367400"/>
                </a:lnTo>
                <a:lnTo>
                  <a:pt x="651352" y="4501452"/>
                </a:lnTo>
                <a:lnTo>
                  <a:pt x="638620" y="4488396"/>
                </a:lnTo>
                <a:cubicBezTo>
                  <a:pt x="567490" y="4405161"/>
                  <a:pt x="549195" y="4301762"/>
                  <a:pt x="647372" y="4195728"/>
                </a:cubicBezTo>
                <a:cubicBezTo>
                  <a:pt x="723781" y="4113104"/>
                  <a:pt x="665958" y="4080743"/>
                  <a:pt x="611577" y="4036677"/>
                </a:cubicBezTo>
                <a:cubicBezTo>
                  <a:pt x="409198" y="3874872"/>
                  <a:pt x="408510" y="3865920"/>
                  <a:pt x="539987" y="3638016"/>
                </a:cubicBezTo>
                <a:cubicBezTo>
                  <a:pt x="657698" y="3434898"/>
                  <a:pt x="647372" y="3337816"/>
                  <a:pt x="493867" y="3174633"/>
                </a:cubicBezTo>
                <a:cubicBezTo>
                  <a:pt x="393366" y="3067222"/>
                  <a:pt x="272214" y="2996303"/>
                  <a:pt x="157945" y="2913679"/>
                </a:cubicBezTo>
                <a:cubicBezTo>
                  <a:pt x="-21718" y="2784235"/>
                  <a:pt x="-45811" y="2631380"/>
                  <a:pt x="73965" y="2426197"/>
                </a:cubicBezTo>
                <a:cubicBezTo>
                  <a:pt x="144178" y="2305704"/>
                  <a:pt x="239172" y="2214129"/>
                  <a:pt x="334166" y="2122554"/>
                </a:cubicBezTo>
                <a:cubicBezTo>
                  <a:pt x="443444" y="2016348"/>
                  <a:pt x="543816" y="1905107"/>
                  <a:pt x="632529" y="1787152"/>
                </a:cubicBezTo>
                <a:lnTo>
                  <a:pt x="642025" y="1773199"/>
                </a:lnTo>
                <a:close/>
              </a:path>
            </a:pathLst>
          </a:custGeom>
          <a:solidFill>
            <a:schemeClr val="accent2">
              <a:lumMod val="90000"/>
            </a:schemeClr>
          </a:solidFill>
          <a:ln>
            <a:noFill/>
          </a:ln>
          <a:effectLst/>
        </p:spPr>
        <p:txBody>
          <a:bodyPr wrap="square" anchor="ctr">
            <a:noAutofit/>
          </a:bodyPr>
          <a:lstStyle/>
          <a:p>
            <a:endParaRPr lang="en-US" sz="1838" dirty="0"/>
          </a:p>
        </p:txBody>
      </p:sp>
      <p:sp>
        <p:nvSpPr>
          <p:cNvPr id="39" name="Freeform 38">
            <a:extLst>
              <a:ext uri="{FF2B5EF4-FFF2-40B4-BE49-F238E27FC236}">
                <a16:creationId xmlns:a16="http://schemas.microsoft.com/office/drawing/2014/main" id="{4CB4AF36-6723-C04A-8FA1-FA81074B55DC}"/>
              </a:ext>
            </a:extLst>
          </p:cNvPr>
          <p:cNvSpPr>
            <a:spLocks noChangeArrowheads="1"/>
          </p:cNvSpPr>
          <p:nvPr/>
        </p:nvSpPr>
        <p:spPr bwMode="auto">
          <a:xfrm>
            <a:off x="3563344" y="2859035"/>
            <a:ext cx="1215176" cy="1046759"/>
          </a:xfrm>
          <a:custGeom>
            <a:avLst/>
            <a:gdLst>
              <a:gd name="connsiteX0" fmla="*/ 3685157 w 4319500"/>
              <a:gd name="connsiteY0" fmla="*/ 0 h 3720842"/>
              <a:gd name="connsiteX1" fmla="*/ 4319500 w 4319500"/>
              <a:gd name="connsiteY1" fmla="*/ 2367399 h 3720842"/>
              <a:gd name="connsiteX2" fmla="*/ 2215776 w 4319500"/>
              <a:gd name="connsiteY2" fmla="*/ 3581985 h 3720842"/>
              <a:gd name="connsiteX3" fmla="*/ 2189888 w 4319500"/>
              <a:gd name="connsiteY3" fmla="*/ 3577096 h 3720842"/>
              <a:gd name="connsiteX4" fmla="*/ 1532447 w 4319500"/>
              <a:gd name="connsiteY4" fmla="*/ 3645419 h 3720842"/>
              <a:gd name="connsiteX5" fmla="*/ 411102 w 4319500"/>
              <a:gd name="connsiteY5" fmla="*/ 3667452 h 3720842"/>
              <a:gd name="connsiteX6" fmla="*/ 22864 w 4319500"/>
              <a:gd name="connsiteY6" fmla="*/ 2950000 h 3720842"/>
              <a:gd name="connsiteX7" fmla="*/ 106156 w 4319500"/>
              <a:gd name="connsiteY7" fmla="*/ 2487994 h 3720842"/>
              <a:gd name="connsiteX8" fmla="*/ 56497 w 4319500"/>
              <a:gd name="connsiteY8" fmla="*/ 2126644 h 3720842"/>
              <a:gd name="connsiteX9" fmla="*/ 40811 w 4319500"/>
              <a:gd name="connsiteY9" fmla="*/ 2104063 h 372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9500" h="3720842">
                <a:moveTo>
                  <a:pt x="3685157" y="0"/>
                </a:moveTo>
                <a:lnTo>
                  <a:pt x="4319500" y="2367399"/>
                </a:lnTo>
                <a:lnTo>
                  <a:pt x="2215776" y="3581985"/>
                </a:lnTo>
                <a:lnTo>
                  <a:pt x="2189888" y="3577096"/>
                </a:lnTo>
                <a:cubicBezTo>
                  <a:pt x="1967622" y="3550230"/>
                  <a:pt x="1751089" y="3623128"/>
                  <a:pt x="1532447" y="3645419"/>
                </a:cubicBezTo>
                <a:cubicBezTo>
                  <a:pt x="1159354" y="3682600"/>
                  <a:pt x="786260" y="3781749"/>
                  <a:pt x="411102" y="3667452"/>
                </a:cubicBezTo>
                <a:cubicBezTo>
                  <a:pt x="52464" y="3558664"/>
                  <a:pt x="-52167" y="3365875"/>
                  <a:pt x="22864" y="2950000"/>
                </a:cubicBezTo>
                <a:cubicBezTo>
                  <a:pt x="51087" y="2796458"/>
                  <a:pt x="83440" y="2642914"/>
                  <a:pt x="106156" y="2487994"/>
                </a:cubicBezTo>
                <a:cubicBezTo>
                  <a:pt x="124743" y="2354763"/>
                  <a:pt x="118160" y="2231989"/>
                  <a:pt x="56497" y="2126644"/>
                </a:cubicBezTo>
                <a:lnTo>
                  <a:pt x="40811" y="2104063"/>
                </a:lnTo>
                <a:close/>
              </a:path>
            </a:pathLst>
          </a:custGeom>
          <a:solidFill>
            <a:schemeClr val="accent3"/>
          </a:solidFill>
          <a:ln>
            <a:noFill/>
          </a:ln>
          <a:effectLst/>
        </p:spPr>
        <p:txBody>
          <a:bodyPr wrap="square" anchor="ctr">
            <a:noAutofit/>
          </a:bodyPr>
          <a:lstStyle/>
          <a:p>
            <a:endParaRPr lang="en-US" sz="1838" dirty="0"/>
          </a:p>
        </p:txBody>
      </p:sp>
      <p:sp>
        <p:nvSpPr>
          <p:cNvPr id="50" name="Freeform 49">
            <a:extLst>
              <a:ext uri="{FF2B5EF4-FFF2-40B4-BE49-F238E27FC236}">
                <a16:creationId xmlns:a16="http://schemas.microsoft.com/office/drawing/2014/main" id="{2AAA32A6-3B11-6246-BA71-B51ED38CDE2B}"/>
              </a:ext>
            </a:extLst>
          </p:cNvPr>
          <p:cNvSpPr>
            <a:spLocks noChangeArrowheads="1"/>
          </p:cNvSpPr>
          <p:nvPr/>
        </p:nvSpPr>
        <p:spPr bwMode="auto">
          <a:xfrm>
            <a:off x="4233377" y="3561052"/>
            <a:ext cx="747007" cy="722976"/>
          </a:xfrm>
          <a:custGeom>
            <a:avLst/>
            <a:gdLst>
              <a:gd name="connsiteX0" fmla="*/ 1972093 w 2655332"/>
              <a:gd name="connsiteY0" fmla="*/ 0 h 2569913"/>
              <a:gd name="connsiteX1" fmla="*/ 2655332 w 2655332"/>
              <a:gd name="connsiteY1" fmla="*/ 2549881 h 2569913"/>
              <a:gd name="connsiteX2" fmla="*/ 2581374 w 2655332"/>
              <a:gd name="connsiteY2" fmla="*/ 2549792 h 2569913"/>
              <a:gd name="connsiteX3" fmla="*/ 670646 w 2655332"/>
              <a:gd name="connsiteY3" fmla="*/ 2569071 h 2569913"/>
              <a:gd name="connsiteX4" fmla="*/ 341608 w 2655332"/>
              <a:gd name="connsiteY4" fmla="*/ 2279198 h 2569913"/>
              <a:gd name="connsiteX5" fmla="*/ 183284 w 2655332"/>
              <a:gd name="connsiteY5" fmla="*/ 1444007 h 2569913"/>
              <a:gd name="connsiteX6" fmla="*/ 14463 w 2655332"/>
              <a:gd name="connsiteY6" fmla="*/ 1144430 h 2569913"/>
              <a:gd name="connsiteX7" fmla="*/ 0 w 2655332"/>
              <a:gd name="connsiteY7" fmla="*/ 1138589 h 25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5332" h="2569913">
                <a:moveTo>
                  <a:pt x="1972093" y="0"/>
                </a:moveTo>
                <a:lnTo>
                  <a:pt x="2655332" y="2549881"/>
                </a:lnTo>
                <a:lnTo>
                  <a:pt x="2581374" y="2549792"/>
                </a:lnTo>
                <a:cubicBezTo>
                  <a:pt x="1853256" y="2549104"/>
                  <a:pt x="1070586" y="2550480"/>
                  <a:pt x="670646" y="2569071"/>
                </a:cubicBezTo>
                <a:cubicBezTo>
                  <a:pt x="473774" y="2578710"/>
                  <a:pt x="379468" y="2507103"/>
                  <a:pt x="341608" y="2279198"/>
                </a:cubicBezTo>
                <a:cubicBezTo>
                  <a:pt x="295488" y="1999654"/>
                  <a:pt x="214261" y="1728372"/>
                  <a:pt x="183284" y="1444007"/>
                </a:cubicBezTo>
                <a:cubicBezTo>
                  <a:pt x="167280" y="1297866"/>
                  <a:pt x="111393" y="1201686"/>
                  <a:pt x="14463" y="1144430"/>
                </a:cubicBezTo>
                <a:lnTo>
                  <a:pt x="0" y="1138589"/>
                </a:lnTo>
                <a:close/>
              </a:path>
            </a:pathLst>
          </a:custGeom>
          <a:solidFill>
            <a:schemeClr val="accent4"/>
          </a:solidFill>
          <a:ln>
            <a:noFill/>
          </a:ln>
          <a:effectLst/>
        </p:spPr>
        <p:txBody>
          <a:bodyPr wrap="square" anchor="ctr">
            <a:noAutofit/>
          </a:bodyPr>
          <a:lstStyle/>
          <a:p>
            <a:endParaRPr lang="en-US" sz="1838" dirty="0"/>
          </a:p>
        </p:txBody>
      </p:sp>
      <p:sp>
        <p:nvSpPr>
          <p:cNvPr id="78" name="Subtitle 2">
            <a:extLst>
              <a:ext uri="{FF2B5EF4-FFF2-40B4-BE49-F238E27FC236}">
                <a16:creationId xmlns:a16="http://schemas.microsoft.com/office/drawing/2014/main" id="{7F1C69BB-8B36-DE44-A120-D44E7F890D51}"/>
              </a:ext>
            </a:extLst>
          </p:cNvPr>
          <p:cNvSpPr txBox="1">
            <a:spLocks/>
          </p:cNvSpPr>
          <p:nvPr/>
        </p:nvSpPr>
        <p:spPr>
          <a:xfrm>
            <a:off x="5929747" y="1566694"/>
            <a:ext cx="2743200" cy="456862"/>
          </a:xfrm>
          <a:prstGeom prst="rect">
            <a:avLst/>
          </a:prstGeom>
        </p:spPr>
        <p:txBody>
          <a:bodyPr vert="horz" wrap="square" lIns="25724" tIns="12862" rIns="25724" bIns="128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b="1" dirty="0">
                <a:solidFill>
                  <a:schemeClr val="accent1">
                    <a:lumMod val="75000"/>
                  </a:schemeClr>
                </a:solidFill>
                <a:latin typeface="+mn-lt"/>
                <a:ea typeface="Lato Light" panose="020F0502020204030203" pitchFamily="34" charset="0"/>
                <a:cs typeface="Mukta ExtraLight" panose="020B0000000000000000" pitchFamily="34" charset="77"/>
              </a:rPr>
              <a:t>Personal agendas must be set aside</a:t>
            </a:r>
          </a:p>
        </p:txBody>
      </p:sp>
      <p:sp>
        <p:nvSpPr>
          <p:cNvPr id="80" name="Subtitle 2">
            <a:extLst>
              <a:ext uri="{FF2B5EF4-FFF2-40B4-BE49-F238E27FC236}">
                <a16:creationId xmlns:a16="http://schemas.microsoft.com/office/drawing/2014/main" id="{6D20EFC7-A641-7848-B6B1-8A2D6B9899D9}"/>
              </a:ext>
            </a:extLst>
          </p:cNvPr>
          <p:cNvSpPr txBox="1">
            <a:spLocks/>
          </p:cNvSpPr>
          <p:nvPr/>
        </p:nvSpPr>
        <p:spPr>
          <a:xfrm>
            <a:off x="5929747" y="2374656"/>
            <a:ext cx="2743200" cy="241419"/>
          </a:xfrm>
          <a:prstGeom prst="rect">
            <a:avLst/>
          </a:prstGeom>
        </p:spPr>
        <p:txBody>
          <a:bodyPr vert="horz" wrap="square" lIns="25724" tIns="12862" rIns="25724" bIns="128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b="1" dirty="0">
                <a:solidFill>
                  <a:schemeClr val="accent2">
                    <a:lumMod val="75000"/>
                  </a:schemeClr>
                </a:solidFill>
                <a:latin typeface="+mn-lt"/>
                <a:ea typeface="Lato Light" panose="020F0502020204030203" pitchFamily="34" charset="0"/>
                <a:cs typeface="Mukta ExtraLight" panose="020B0000000000000000" pitchFamily="34" charset="77"/>
              </a:rPr>
              <a:t>Improvement is a process</a:t>
            </a:r>
          </a:p>
        </p:txBody>
      </p:sp>
      <p:sp>
        <p:nvSpPr>
          <p:cNvPr id="82" name="Subtitle 2">
            <a:extLst>
              <a:ext uri="{FF2B5EF4-FFF2-40B4-BE49-F238E27FC236}">
                <a16:creationId xmlns:a16="http://schemas.microsoft.com/office/drawing/2014/main" id="{D3781DCA-6A70-924B-A735-588051AECE1A}"/>
              </a:ext>
            </a:extLst>
          </p:cNvPr>
          <p:cNvSpPr txBox="1">
            <a:spLocks/>
          </p:cNvSpPr>
          <p:nvPr/>
        </p:nvSpPr>
        <p:spPr>
          <a:xfrm>
            <a:off x="5929747" y="2979624"/>
            <a:ext cx="2743200" cy="672306"/>
          </a:xfrm>
          <a:prstGeom prst="rect">
            <a:avLst/>
          </a:prstGeom>
        </p:spPr>
        <p:txBody>
          <a:bodyPr vert="horz" wrap="square" lIns="25724" tIns="12862" rIns="25724" bIns="128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b="1" dirty="0">
                <a:solidFill>
                  <a:schemeClr val="accent3">
                    <a:lumMod val="75000"/>
                  </a:schemeClr>
                </a:solidFill>
                <a:latin typeface="+mn-lt"/>
                <a:ea typeface="Lato Light" panose="020F0502020204030203" pitchFamily="34" charset="0"/>
                <a:cs typeface="Mukta ExtraLight" panose="020B0000000000000000" pitchFamily="34" charset="77"/>
              </a:rPr>
              <a:t>The facilitator is in control to manage participation &amp; attendees</a:t>
            </a:r>
          </a:p>
        </p:txBody>
      </p:sp>
      <p:sp>
        <p:nvSpPr>
          <p:cNvPr id="84" name="Subtitle 2">
            <a:extLst>
              <a:ext uri="{FF2B5EF4-FFF2-40B4-BE49-F238E27FC236}">
                <a16:creationId xmlns:a16="http://schemas.microsoft.com/office/drawing/2014/main" id="{B24258B5-34CE-F64B-A3FE-B016374C1CE8}"/>
              </a:ext>
            </a:extLst>
          </p:cNvPr>
          <p:cNvSpPr txBox="1">
            <a:spLocks/>
          </p:cNvSpPr>
          <p:nvPr/>
        </p:nvSpPr>
        <p:spPr>
          <a:xfrm>
            <a:off x="5929747" y="3853512"/>
            <a:ext cx="2743200" cy="241419"/>
          </a:xfrm>
          <a:prstGeom prst="rect">
            <a:avLst/>
          </a:prstGeom>
        </p:spPr>
        <p:txBody>
          <a:bodyPr vert="horz" wrap="square" lIns="25724" tIns="12862" rIns="25724" bIns="128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b="1" dirty="0">
                <a:solidFill>
                  <a:schemeClr val="accent4">
                    <a:lumMod val="75000"/>
                  </a:schemeClr>
                </a:solidFill>
                <a:latin typeface="+mn-lt"/>
                <a:ea typeface="Lato Light" panose="020F0502020204030203" pitchFamily="34" charset="0"/>
                <a:cs typeface="Mukta ExtraLight" panose="020B0000000000000000" pitchFamily="34" charset="77"/>
              </a:rPr>
              <a:t>Establish a parking lot</a:t>
            </a:r>
          </a:p>
        </p:txBody>
      </p:sp>
      <p:sp>
        <p:nvSpPr>
          <p:cNvPr id="86" name="Subtitle 2">
            <a:extLst>
              <a:ext uri="{FF2B5EF4-FFF2-40B4-BE49-F238E27FC236}">
                <a16:creationId xmlns:a16="http://schemas.microsoft.com/office/drawing/2014/main" id="{AC14C0C3-188B-8540-8AF8-67EDA0851770}"/>
              </a:ext>
            </a:extLst>
          </p:cNvPr>
          <p:cNvSpPr txBox="1">
            <a:spLocks/>
          </p:cNvSpPr>
          <p:nvPr/>
        </p:nvSpPr>
        <p:spPr>
          <a:xfrm>
            <a:off x="598888" y="1566694"/>
            <a:ext cx="2743200" cy="456862"/>
          </a:xfrm>
          <a:prstGeom prst="rect">
            <a:avLst/>
          </a:prstGeom>
        </p:spPr>
        <p:txBody>
          <a:bodyPr vert="horz" wrap="square" lIns="25724" tIns="12862" rIns="25724" bIns="128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400" b="1" dirty="0">
                <a:solidFill>
                  <a:schemeClr val="accent1"/>
                </a:solidFill>
                <a:latin typeface="+mn-lt"/>
                <a:ea typeface="Lato Light" panose="020F0502020204030203" pitchFamily="34" charset="0"/>
                <a:cs typeface="Mukta ExtraLight" panose="020B0000000000000000" pitchFamily="34" charset="77"/>
              </a:rPr>
              <a:t>Everyone has a unique perspective</a:t>
            </a:r>
          </a:p>
        </p:txBody>
      </p:sp>
      <p:sp>
        <p:nvSpPr>
          <p:cNvPr id="88" name="Subtitle 2">
            <a:extLst>
              <a:ext uri="{FF2B5EF4-FFF2-40B4-BE49-F238E27FC236}">
                <a16:creationId xmlns:a16="http://schemas.microsoft.com/office/drawing/2014/main" id="{EAD0A41E-C524-8441-9133-D6EB1376AD72}"/>
              </a:ext>
            </a:extLst>
          </p:cNvPr>
          <p:cNvSpPr txBox="1">
            <a:spLocks/>
          </p:cNvSpPr>
          <p:nvPr/>
        </p:nvSpPr>
        <p:spPr>
          <a:xfrm>
            <a:off x="598888" y="2374656"/>
            <a:ext cx="2743200" cy="241419"/>
          </a:xfrm>
          <a:prstGeom prst="rect">
            <a:avLst/>
          </a:prstGeom>
        </p:spPr>
        <p:txBody>
          <a:bodyPr vert="horz" wrap="square" lIns="25724" tIns="12862" rIns="25724" bIns="128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400" b="1" dirty="0">
                <a:solidFill>
                  <a:schemeClr val="accent2">
                    <a:lumMod val="90000"/>
                  </a:schemeClr>
                </a:solidFill>
                <a:latin typeface="+mn-lt"/>
                <a:ea typeface="Lato Light" panose="020F0502020204030203" pitchFamily="34" charset="0"/>
                <a:cs typeface="Mukta ExtraLight" panose="020B0000000000000000" pitchFamily="34" charset="77"/>
              </a:rPr>
              <a:t>Everyone has a voice</a:t>
            </a:r>
          </a:p>
        </p:txBody>
      </p:sp>
      <p:sp>
        <p:nvSpPr>
          <p:cNvPr id="90" name="Subtitle 2">
            <a:extLst>
              <a:ext uri="{FF2B5EF4-FFF2-40B4-BE49-F238E27FC236}">
                <a16:creationId xmlns:a16="http://schemas.microsoft.com/office/drawing/2014/main" id="{DC10AA59-7BEC-3842-B3CA-F56147E3FA09}"/>
              </a:ext>
            </a:extLst>
          </p:cNvPr>
          <p:cNvSpPr txBox="1">
            <a:spLocks/>
          </p:cNvSpPr>
          <p:nvPr/>
        </p:nvSpPr>
        <p:spPr>
          <a:xfrm>
            <a:off x="598888" y="2979624"/>
            <a:ext cx="2743200" cy="456862"/>
          </a:xfrm>
          <a:prstGeom prst="rect">
            <a:avLst/>
          </a:prstGeom>
        </p:spPr>
        <p:txBody>
          <a:bodyPr vert="horz" wrap="square" lIns="25724" tIns="12862" rIns="25724" bIns="128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400" b="1" dirty="0">
                <a:solidFill>
                  <a:schemeClr val="accent3"/>
                </a:solidFill>
                <a:latin typeface="+mn-lt"/>
                <a:ea typeface="Lato Light" panose="020F0502020204030203" pitchFamily="34" charset="0"/>
                <a:cs typeface="Mukta ExtraLight" panose="020B0000000000000000" pitchFamily="34" charset="77"/>
              </a:rPr>
              <a:t>No one person has all the answers</a:t>
            </a:r>
          </a:p>
        </p:txBody>
      </p:sp>
      <p:sp>
        <p:nvSpPr>
          <p:cNvPr id="92" name="Subtitle 2">
            <a:extLst>
              <a:ext uri="{FF2B5EF4-FFF2-40B4-BE49-F238E27FC236}">
                <a16:creationId xmlns:a16="http://schemas.microsoft.com/office/drawing/2014/main" id="{C1C9A8EA-6B23-E842-A8C2-3D42C0019364}"/>
              </a:ext>
            </a:extLst>
          </p:cNvPr>
          <p:cNvSpPr txBox="1">
            <a:spLocks/>
          </p:cNvSpPr>
          <p:nvPr/>
        </p:nvSpPr>
        <p:spPr>
          <a:xfrm>
            <a:off x="598888" y="3853512"/>
            <a:ext cx="2743200" cy="456862"/>
          </a:xfrm>
          <a:prstGeom prst="rect">
            <a:avLst/>
          </a:prstGeom>
        </p:spPr>
        <p:txBody>
          <a:bodyPr vert="horz" wrap="square" lIns="25724" tIns="12862" rIns="25724" bIns="128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400" b="1" dirty="0">
                <a:solidFill>
                  <a:schemeClr val="accent4"/>
                </a:solidFill>
                <a:latin typeface="+mn-lt"/>
                <a:ea typeface="Lato Light" panose="020F0502020204030203" pitchFamily="34" charset="0"/>
                <a:cs typeface="Mukta ExtraLight" panose="020B0000000000000000" pitchFamily="34" charset="77"/>
              </a:rPr>
              <a:t>All input is valuable but should be relevant</a:t>
            </a:r>
          </a:p>
        </p:txBody>
      </p:sp>
      <p:sp>
        <p:nvSpPr>
          <p:cNvPr id="4" name="Title 3">
            <a:extLst>
              <a:ext uri="{FF2B5EF4-FFF2-40B4-BE49-F238E27FC236}">
                <a16:creationId xmlns:a16="http://schemas.microsoft.com/office/drawing/2014/main" id="{D745357F-F495-47A6-AE0D-16867197D2BC}"/>
              </a:ext>
            </a:extLst>
          </p:cNvPr>
          <p:cNvSpPr>
            <a:spLocks noGrp="1"/>
          </p:cNvSpPr>
          <p:nvPr>
            <p:ph type="title"/>
          </p:nvPr>
        </p:nvSpPr>
        <p:spPr/>
        <p:txBody>
          <a:bodyPr/>
          <a:lstStyle/>
          <a:p>
            <a:r>
              <a:rPr lang="en-US" sz="2700" dirty="0"/>
              <a:t>Establish Ground Rules</a:t>
            </a:r>
          </a:p>
        </p:txBody>
      </p:sp>
      <p:pic>
        <p:nvPicPr>
          <p:cNvPr id="9" name="Graphic 8" descr="Chat with solid fill">
            <a:extLst>
              <a:ext uri="{FF2B5EF4-FFF2-40B4-BE49-F238E27FC236}">
                <a16:creationId xmlns:a16="http://schemas.microsoft.com/office/drawing/2014/main" id="{C4603B04-2ECA-4FCF-9109-43AD4556D9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58035" y="3774614"/>
            <a:ext cx="548640" cy="548640"/>
          </a:xfrm>
          <a:prstGeom prst="rect">
            <a:avLst/>
          </a:prstGeom>
        </p:spPr>
      </p:pic>
      <p:pic>
        <p:nvPicPr>
          <p:cNvPr id="11" name="Graphic 10" descr="Ear with solid fill">
            <a:extLst>
              <a:ext uri="{FF2B5EF4-FFF2-40B4-BE49-F238E27FC236}">
                <a16:creationId xmlns:a16="http://schemas.microsoft.com/office/drawing/2014/main" id="{B45F2BC3-7157-4A33-8515-8F8FC72E54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02289" y="3127043"/>
            <a:ext cx="617220" cy="617220"/>
          </a:xfrm>
          <a:prstGeom prst="rect">
            <a:avLst/>
          </a:prstGeom>
        </p:spPr>
      </p:pic>
      <p:pic>
        <p:nvPicPr>
          <p:cNvPr id="13" name="Graphic 12" descr="Radio microphone with solid fill">
            <a:extLst>
              <a:ext uri="{FF2B5EF4-FFF2-40B4-BE49-F238E27FC236}">
                <a16:creationId xmlns:a16="http://schemas.microsoft.com/office/drawing/2014/main" id="{E4CDE942-872B-4C1D-9EAC-4C63235A0E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86976" y="2480798"/>
            <a:ext cx="548640" cy="548640"/>
          </a:xfrm>
          <a:prstGeom prst="rect">
            <a:avLst/>
          </a:prstGeom>
        </p:spPr>
      </p:pic>
      <p:pic>
        <p:nvPicPr>
          <p:cNvPr id="15" name="Graphic 14" descr="Glasses with solid fill">
            <a:extLst>
              <a:ext uri="{FF2B5EF4-FFF2-40B4-BE49-F238E27FC236}">
                <a16:creationId xmlns:a16="http://schemas.microsoft.com/office/drawing/2014/main" id="{82C1FB4A-93F3-47AD-B777-CDD639A36D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38623" y="1689773"/>
            <a:ext cx="617220" cy="617220"/>
          </a:xfrm>
          <a:prstGeom prst="rect">
            <a:avLst/>
          </a:prstGeom>
        </p:spPr>
      </p:pic>
      <p:pic>
        <p:nvPicPr>
          <p:cNvPr id="17" name="Graphic 16" descr="Selfie Stick with solid fill">
            <a:extLst>
              <a:ext uri="{FF2B5EF4-FFF2-40B4-BE49-F238E27FC236}">
                <a16:creationId xmlns:a16="http://schemas.microsoft.com/office/drawing/2014/main" id="{AC090F78-4F84-4D33-A7A5-B8E4CA4F98D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05210" y="1479320"/>
            <a:ext cx="548640" cy="548640"/>
          </a:xfrm>
          <a:prstGeom prst="rect">
            <a:avLst/>
          </a:prstGeom>
        </p:spPr>
      </p:pic>
      <p:pic>
        <p:nvPicPr>
          <p:cNvPr id="19" name="Graphic 18" descr="Arrow circle with solid fill">
            <a:extLst>
              <a:ext uri="{FF2B5EF4-FFF2-40B4-BE49-F238E27FC236}">
                <a16:creationId xmlns:a16="http://schemas.microsoft.com/office/drawing/2014/main" id="{D81D5882-8DCA-4FC4-A0B6-1C4B263D84A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82826" y="1838648"/>
            <a:ext cx="685800" cy="685800"/>
          </a:xfrm>
          <a:prstGeom prst="rect">
            <a:avLst/>
          </a:prstGeom>
        </p:spPr>
      </p:pic>
      <p:pic>
        <p:nvPicPr>
          <p:cNvPr id="21" name="Graphic 20" descr="Teacher with solid fill">
            <a:extLst>
              <a:ext uri="{FF2B5EF4-FFF2-40B4-BE49-F238E27FC236}">
                <a16:creationId xmlns:a16="http://schemas.microsoft.com/office/drawing/2014/main" id="{11484C99-4DB1-4CCC-9836-FE8417FE0BE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45882" y="2620046"/>
            <a:ext cx="617220" cy="617220"/>
          </a:xfrm>
          <a:prstGeom prst="rect">
            <a:avLst/>
          </a:prstGeom>
        </p:spPr>
      </p:pic>
      <p:pic>
        <p:nvPicPr>
          <p:cNvPr id="23" name="Graphic 22" descr="Trailer with solid fill">
            <a:extLst>
              <a:ext uri="{FF2B5EF4-FFF2-40B4-BE49-F238E27FC236}">
                <a16:creationId xmlns:a16="http://schemas.microsoft.com/office/drawing/2014/main" id="{91B0D060-4EDB-4FFB-A912-9E8E3D9578C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flipH="1">
            <a:off x="4836248" y="3345714"/>
            <a:ext cx="480060" cy="480060"/>
          </a:xfrm>
          <a:prstGeom prst="rect">
            <a:avLst/>
          </a:prstGeom>
        </p:spPr>
      </p:pic>
    </p:spTree>
    <p:extLst>
      <p:ext uri="{BB962C8B-B14F-4D97-AF65-F5344CB8AC3E}">
        <p14:creationId xmlns:p14="http://schemas.microsoft.com/office/powerpoint/2010/main" val="425889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250"/>
                                        <p:tgtEl>
                                          <p:spTgt spid="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25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250"/>
                                        <p:tgtEl>
                                          <p:spTgt spid="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50"/>
                                        <p:tgtEl>
                                          <p:spTgt spid="9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250"/>
                                        <p:tgtEl>
                                          <p:spTgt spid="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250"/>
                                        <p:tgtEl>
                                          <p:spTgt spid="8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250"/>
                                        <p:tgtEl>
                                          <p:spTgt spid="8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25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0" grpId="0"/>
      <p:bldP spid="82" grpId="0"/>
      <p:bldP spid="84" grpId="0"/>
      <p:bldP spid="86" grpId="0"/>
      <p:bldP spid="88" grpId="0"/>
      <p:bldP spid="90" grpId="0"/>
      <p:bldP spid="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5CA1F4F-B1B3-2A8B-053C-4EF16A61B31D}"/>
              </a:ext>
            </a:extLst>
          </p:cNvPr>
          <p:cNvGraphicFramePr>
            <a:graphicFrameLocks noGrp="1"/>
          </p:cNvGraphicFramePr>
          <p:nvPr>
            <p:ph sz="quarter" idx="10"/>
            <p:extLst>
              <p:ext uri="{D42A27DB-BD31-4B8C-83A1-F6EECF244321}">
                <p14:modId xmlns:p14="http://schemas.microsoft.com/office/powerpoint/2010/main" val="1614755203"/>
              </p:ext>
            </p:extLst>
          </p:nvPr>
        </p:nvGraphicFramePr>
        <p:xfrm>
          <a:off x="384174" y="1091133"/>
          <a:ext cx="8293482" cy="3328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3985EC36-6819-3854-6D51-3555BFD4D5A9}"/>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419956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D48228F-8344-2F66-027E-9E3D3E184C8F}"/>
              </a:ext>
            </a:extLst>
          </p:cNvPr>
          <p:cNvGrpSpPr/>
          <p:nvPr/>
        </p:nvGrpSpPr>
        <p:grpSpPr>
          <a:xfrm>
            <a:off x="550854" y="1138199"/>
            <a:ext cx="7984897" cy="3603489"/>
            <a:chOff x="550854" y="1138199"/>
            <a:chExt cx="7984897" cy="3603489"/>
          </a:xfrm>
        </p:grpSpPr>
        <p:grpSp>
          <p:nvGrpSpPr>
            <p:cNvPr id="37" name="Group 36">
              <a:extLst>
                <a:ext uri="{FF2B5EF4-FFF2-40B4-BE49-F238E27FC236}">
                  <a16:creationId xmlns:a16="http://schemas.microsoft.com/office/drawing/2014/main" id="{104DAEC4-83D7-FA2A-6230-E61583193F63}"/>
                </a:ext>
              </a:extLst>
            </p:cNvPr>
            <p:cNvGrpSpPr/>
            <p:nvPr/>
          </p:nvGrpSpPr>
          <p:grpSpPr>
            <a:xfrm>
              <a:off x="550854" y="3715423"/>
              <a:ext cx="2306453" cy="804665"/>
              <a:chOff x="1313022" y="3463941"/>
              <a:chExt cx="2120501" cy="804665"/>
            </a:xfrm>
          </p:grpSpPr>
          <p:sp>
            <p:nvSpPr>
              <p:cNvPr id="24" name="Subtitle 2">
                <a:extLst>
                  <a:ext uri="{FF2B5EF4-FFF2-40B4-BE49-F238E27FC236}">
                    <a16:creationId xmlns:a16="http://schemas.microsoft.com/office/drawing/2014/main" id="{58F07D01-4FDB-6B40-80A4-D55CC8B92827}"/>
                  </a:ext>
                </a:extLst>
              </p:cNvPr>
              <p:cNvSpPr txBox="1">
                <a:spLocks/>
              </p:cNvSpPr>
              <p:nvPr/>
            </p:nvSpPr>
            <p:spPr>
              <a:xfrm>
                <a:off x="1313022" y="3836366"/>
                <a:ext cx="2120501" cy="432240"/>
              </a:xfrm>
              <a:prstGeom prst="rect">
                <a:avLst/>
              </a:prstGeom>
            </p:spPr>
            <p:txBody>
              <a:bodyPr vert="horz" wrap="square" lIns="25724" tIns="12862" rIns="25724" bIns="128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What will be done</a:t>
                </a:r>
              </a:p>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What is the benefit/purpose</a:t>
                </a:r>
              </a:p>
            </p:txBody>
          </p:sp>
          <p:sp>
            <p:nvSpPr>
              <p:cNvPr id="25" name="TextBox 24">
                <a:extLst>
                  <a:ext uri="{FF2B5EF4-FFF2-40B4-BE49-F238E27FC236}">
                    <a16:creationId xmlns:a16="http://schemas.microsoft.com/office/drawing/2014/main" id="{CEEB48F6-01DC-984D-BD4B-C5AE77847950}"/>
                  </a:ext>
                </a:extLst>
              </p:cNvPr>
              <p:cNvSpPr txBox="1"/>
              <p:nvPr/>
            </p:nvSpPr>
            <p:spPr>
              <a:xfrm>
                <a:off x="1863201" y="3463941"/>
                <a:ext cx="1020140" cy="307777"/>
              </a:xfrm>
              <a:prstGeom prst="rect">
                <a:avLst/>
              </a:prstGeom>
              <a:noFill/>
            </p:spPr>
            <p:txBody>
              <a:bodyPr wrap="none" rtlCol="0" anchor="b" anchorCtr="0">
                <a:spAutoFit/>
              </a:bodyPr>
              <a:lstStyle/>
              <a:p>
                <a:pPr algn="ctr"/>
                <a:r>
                  <a:rPr lang="en-US" sz="1400" b="1" dirty="0">
                    <a:ea typeface="League Spartan" charset="0"/>
                    <a:cs typeface="Poppins" pitchFamily="2" charset="77"/>
                  </a:rPr>
                  <a:t>Set goals</a:t>
                </a:r>
              </a:p>
            </p:txBody>
          </p:sp>
        </p:grpSp>
        <p:grpSp>
          <p:nvGrpSpPr>
            <p:cNvPr id="38" name="Group 37">
              <a:extLst>
                <a:ext uri="{FF2B5EF4-FFF2-40B4-BE49-F238E27FC236}">
                  <a16:creationId xmlns:a16="http://schemas.microsoft.com/office/drawing/2014/main" id="{B6CF5E9E-41DE-5DD1-FAC0-C52D25632B01}"/>
                </a:ext>
              </a:extLst>
            </p:cNvPr>
            <p:cNvGrpSpPr/>
            <p:nvPr/>
          </p:nvGrpSpPr>
          <p:grpSpPr>
            <a:xfrm>
              <a:off x="3566958" y="3715424"/>
              <a:ext cx="2120501" cy="1026264"/>
              <a:chOff x="3509273" y="3463941"/>
              <a:chExt cx="2120501" cy="1026264"/>
            </a:xfrm>
          </p:grpSpPr>
          <p:sp>
            <p:nvSpPr>
              <p:cNvPr id="26" name="Subtitle 2">
                <a:extLst>
                  <a:ext uri="{FF2B5EF4-FFF2-40B4-BE49-F238E27FC236}">
                    <a16:creationId xmlns:a16="http://schemas.microsoft.com/office/drawing/2014/main" id="{100DF682-58AB-7E4A-BA30-BD5E4B1EBBC5}"/>
                  </a:ext>
                </a:extLst>
              </p:cNvPr>
              <p:cNvSpPr txBox="1">
                <a:spLocks/>
              </p:cNvSpPr>
              <p:nvPr/>
            </p:nvSpPr>
            <p:spPr>
              <a:xfrm>
                <a:off x="3509273" y="3836366"/>
                <a:ext cx="2120501" cy="653839"/>
              </a:xfrm>
              <a:prstGeom prst="rect">
                <a:avLst/>
              </a:prstGeom>
            </p:spPr>
            <p:txBody>
              <a:bodyPr vert="horz" wrap="square" lIns="25724" tIns="12862" rIns="25724" bIns="128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Cost</a:t>
                </a:r>
              </a:p>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Status updates</a:t>
                </a:r>
              </a:p>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Completion</a:t>
                </a:r>
              </a:p>
            </p:txBody>
          </p:sp>
          <p:sp>
            <p:nvSpPr>
              <p:cNvPr id="27" name="TextBox 26">
                <a:extLst>
                  <a:ext uri="{FF2B5EF4-FFF2-40B4-BE49-F238E27FC236}">
                    <a16:creationId xmlns:a16="http://schemas.microsoft.com/office/drawing/2014/main" id="{C0308527-309D-2146-914D-8631C2B058C1}"/>
                  </a:ext>
                </a:extLst>
              </p:cNvPr>
              <p:cNvSpPr txBox="1"/>
              <p:nvPr/>
            </p:nvSpPr>
            <p:spPr>
              <a:xfrm>
                <a:off x="3667673" y="3463941"/>
                <a:ext cx="1803699" cy="307777"/>
              </a:xfrm>
              <a:prstGeom prst="rect">
                <a:avLst/>
              </a:prstGeom>
              <a:noFill/>
            </p:spPr>
            <p:txBody>
              <a:bodyPr wrap="none" rtlCol="0" anchor="b" anchorCtr="0">
                <a:spAutoFit/>
              </a:bodyPr>
              <a:lstStyle/>
              <a:p>
                <a:pPr algn="ctr"/>
                <a:r>
                  <a:rPr lang="en-US" sz="1400" b="1" dirty="0">
                    <a:ea typeface="League Spartan" charset="0"/>
                    <a:cs typeface="Poppins" pitchFamily="2" charset="77"/>
                  </a:rPr>
                  <a:t>Identify metrics</a:t>
                </a:r>
              </a:p>
            </p:txBody>
          </p:sp>
        </p:grpSp>
        <p:grpSp>
          <p:nvGrpSpPr>
            <p:cNvPr id="39" name="Group 38">
              <a:extLst>
                <a:ext uri="{FF2B5EF4-FFF2-40B4-BE49-F238E27FC236}">
                  <a16:creationId xmlns:a16="http://schemas.microsoft.com/office/drawing/2014/main" id="{48C14EEF-AB29-8277-BF7F-F7506399BB60}"/>
                </a:ext>
              </a:extLst>
            </p:cNvPr>
            <p:cNvGrpSpPr/>
            <p:nvPr/>
          </p:nvGrpSpPr>
          <p:grpSpPr>
            <a:xfrm>
              <a:off x="6229298" y="3715423"/>
              <a:ext cx="2306453" cy="1026264"/>
              <a:chOff x="5691470" y="3463941"/>
              <a:chExt cx="2120501" cy="1026264"/>
            </a:xfrm>
          </p:grpSpPr>
          <p:sp>
            <p:nvSpPr>
              <p:cNvPr id="28" name="Subtitle 2">
                <a:extLst>
                  <a:ext uri="{FF2B5EF4-FFF2-40B4-BE49-F238E27FC236}">
                    <a16:creationId xmlns:a16="http://schemas.microsoft.com/office/drawing/2014/main" id="{2327479B-1636-7C47-8183-6C295CA69305}"/>
                  </a:ext>
                </a:extLst>
              </p:cNvPr>
              <p:cNvSpPr txBox="1">
                <a:spLocks/>
              </p:cNvSpPr>
              <p:nvPr/>
            </p:nvSpPr>
            <p:spPr>
              <a:xfrm>
                <a:off x="5691470" y="3836366"/>
                <a:ext cx="2120501" cy="653839"/>
              </a:xfrm>
              <a:prstGeom prst="rect">
                <a:avLst/>
              </a:prstGeom>
            </p:spPr>
            <p:txBody>
              <a:bodyPr vert="horz" wrap="square" lIns="25724" tIns="12862" rIns="25724" bIns="128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Stick to the plan</a:t>
                </a:r>
              </a:p>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Follow-up &amp; work the plan</a:t>
                </a:r>
              </a:p>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Start a file for the next plan</a:t>
                </a:r>
              </a:p>
            </p:txBody>
          </p:sp>
          <p:sp>
            <p:nvSpPr>
              <p:cNvPr id="29" name="TextBox 28">
                <a:extLst>
                  <a:ext uri="{FF2B5EF4-FFF2-40B4-BE49-F238E27FC236}">
                    <a16:creationId xmlns:a16="http://schemas.microsoft.com/office/drawing/2014/main" id="{BC45D450-342E-074C-9945-DC84409AAA1E}"/>
                  </a:ext>
                </a:extLst>
              </p:cNvPr>
              <p:cNvSpPr txBox="1"/>
              <p:nvPr/>
            </p:nvSpPr>
            <p:spPr>
              <a:xfrm>
                <a:off x="6089852" y="3463941"/>
                <a:ext cx="1323736" cy="307777"/>
              </a:xfrm>
              <a:prstGeom prst="rect">
                <a:avLst/>
              </a:prstGeom>
              <a:noFill/>
            </p:spPr>
            <p:txBody>
              <a:bodyPr wrap="none" rtlCol="0" anchor="b" anchorCtr="0">
                <a:spAutoFit/>
              </a:bodyPr>
              <a:lstStyle/>
              <a:p>
                <a:pPr algn="ctr"/>
                <a:r>
                  <a:rPr lang="en-US" sz="1400" b="1" dirty="0">
                    <a:ea typeface="League Spartan" charset="0"/>
                    <a:cs typeface="Poppins" pitchFamily="2" charset="77"/>
                  </a:rPr>
                  <a:t>Use the plan</a:t>
                </a:r>
              </a:p>
            </p:txBody>
          </p:sp>
        </p:grpSp>
        <p:grpSp>
          <p:nvGrpSpPr>
            <p:cNvPr id="35" name="Group 34">
              <a:extLst>
                <a:ext uri="{FF2B5EF4-FFF2-40B4-BE49-F238E27FC236}">
                  <a16:creationId xmlns:a16="http://schemas.microsoft.com/office/drawing/2014/main" id="{F44B3CAA-FDB1-0044-7941-CF2F950ED395}"/>
                </a:ext>
              </a:extLst>
            </p:cNvPr>
            <p:cNvGrpSpPr/>
            <p:nvPr/>
          </p:nvGrpSpPr>
          <p:grpSpPr>
            <a:xfrm>
              <a:off x="1892654" y="1138199"/>
              <a:ext cx="2577950" cy="732416"/>
              <a:chOff x="2220297" y="1331472"/>
              <a:chExt cx="2577950" cy="732416"/>
            </a:xfrm>
          </p:grpSpPr>
          <p:sp>
            <p:nvSpPr>
              <p:cNvPr id="30" name="Subtitle 2">
                <a:extLst>
                  <a:ext uri="{FF2B5EF4-FFF2-40B4-BE49-F238E27FC236}">
                    <a16:creationId xmlns:a16="http://schemas.microsoft.com/office/drawing/2014/main" id="{59DAC168-E4A3-764C-B3D4-4D51A03DB541}"/>
                  </a:ext>
                </a:extLst>
              </p:cNvPr>
              <p:cNvSpPr txBox="1">
                <a:spLocks/>
              </p:cNvSpPr>
              <p:nvPr/>
            </p:nvSpPr>
            <p:spPr>
              <a:xfrm>
                <a:off x="2320470" y="1631648"/>
                <a:ext cx="2377605" cy="432240"/>
              </a:xfrm>
              <a:prstGeom prst="rect">
                <a:avLst/>
              </a:prstGeom>
            </p:spPr>
            <p:txBody>
              <a:bodyPr vert="horz" wrap="square" lIns="25724" tIns="12862" rIns="25724" bIns="128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Who will lead it</a:t>
                </a:r>
              </a:p>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Who will participate/support it</a:t>
                </a:r>
              </a:p>
            </p:txBody>
          </p:sp>
          <p:sp>
            <p:nvSpPr>
              <p:cNvPr id="31" name="TextBox 30">
                <a:extLst>
                  <a:ext uri="{FF2B5EF4-FFF2-40B4-BE49-F238E27FC236}">
                    <a16:creationId xmlns:a16="http://schemas.microsoft.com/office/drawing/2014/main" id="{3DE84B52-743E-3349-AE25-A59E1E226ECB}"/>
                  </a:ext>
                </a:extLst>
              </p:cNvPr>
              <p:cNvSpPr txBox="1"/>
              <p:nvPr/>
            </p:nvSpPr>
            <p:spPr>
              <a:xfrm>
                <a:off x="2220297" y="1331472"/>
                <a:ext cx="2577950" cy="307777"/>
              </a:xfrm>
              <a:prstGeom prst="rect">
                <a:avLst/>
              </a:prstGeom>
              <a:noFill/>
            </p:spPr>
            <p:txBody>
              <a:bodyPr wrap="none" rtlCol="0" anchor="b" anchorCtr="0">
                <a:spAutoFit/>
              </a:bodyPr>
              <a:lstStyle/>
              <a:p>
                <a:pPr algn="ctr"/>
                <a:r>
                  <a:rPr lang="en-US" sz="1400" b="1" dirty="0">
                    <a:ea typeface="League Spartan" charset="0"/>
                    <a:cs typeface="Poppins" pitchFamily="2" charset="77"/>
                  </a:rPr>
                  <a:t>Establish accountability</a:t>
                </a:r>
              </a:p>
            </p:txBody>
          </p:sp>
        </p:grpSp>
        <p:grpSp>
          <p:nvGrpSpPr>
            <p:cNvPr id="36" name="Group 35">
              <a:extLst>
                <a:ext uri="{FF2B5EF4-FFF2-40B4-BE49-F238E27FC236}">
                  <a16:creationId xmlns:a16="http://schemas.microsoft.com/office/drawing/2014/main" id="{F4674B29-E6F9-602C-3D59-A3022BBC2F10}"/>
                </a:ext>
              </a:extLst>
            </p:cNvPr>
            <p:cNvGrpSpPr/>
            <p:nvPr/>
          </p:nvGrpSpPr>
          <p:grpSpPr>
            <a:xfrm>
              <a:off x="4836340" y="1138199"/>
              <a:ext cx="2252831" cy="954015"/>
              <a:chOff x="4631000" y="1331472"/>
              <a:chExt cx="2071202" cy="954015"/>
            </a:xfrm>
          </p:grpSpPr>
          <p:sp>
            <p:nvSpPr>
              <p:cNvPr id="32" name="Subtitle 2">
                <a:extLst>
                  <a:ext uri="{FF2B5EF4-FFF2-40B4-BE49-F238E27FC236}">
                    <a16:creationId xmlns:a16="http://schemas.microsoft.com/office/drawing/2014/main" id="{2E529C7E-7310-2646-8AF2-8F787C9D0E31}"/>
                  </a:ext>
                </a:extLst>
              </p:cNvPr>
              <p:cNvSpPr txBox="1">
                <a:spLocks/>
              </p:cNvSpPr>
              <p:nvPr/>
            </p:nvSpPr>
            <p:spPr>
              <a:xfrm>
                <a:off x="4631000" y="1631648"/>
                <a:ext cx="2071202" cy="653839"/>
              </a:xfrm>
              <a:prstGeom prst="rect">
                <a:avLst/>
              </a:prstGeom>
            </p:spPr>
            <p:txBody>
              <a:bodyPr vert="horz" wrap="square" lIns="25724" tIns="12862" rIns="25724" bIns="128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Everyone knows the plan</a:t>
                </a:r>
              </a:p>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Everyone knows the why</a:t>
                </a:r>
              </a:p>
              <a:p>
                <a:pPr>
                  <a:lnSpc>
                    <a:spcPct val="100000"/>
                  </a:lnSpc>
                </a:pPr>
                <a:r>
                  <a:rPr lang="en-US" sz="1200" dirty="0">
                    <a:solidFill>
                      <a:schemeClr val="tx1"/>
                    </a:solidFill>
                    <a:latin typeface="+mn-lt"/>
                    <a:ea typeface="Lato Light" panose="020F0502020204030203" pitchFamily="34" charset="0"/>
                    <a:cs typeface="Mukta ExtraLight" panose="020B0000000000000000" pitchFamily="34" charset="77"/>
                  </a:rPr>
                  <a:t>Everyone knows their role</a:t>
                </a:r>
              </a:p>
            </p:txBody>
          </p:sp>
          <p:sp>
            <p:nvSpPr>
              <p:cNvPr id="33" name="TextBox 32">
                <a:extLst>
                  <a:ext uri="{FF2B5EF4-FFF2-40B4-BE49-F238E27FC236}">
                    <a16:creationId xmlns:a16="http://schemas.microsoft.com/office/drawing/2014/main" id="{A4DFD54C-A110-4748-AA74-DA4A83C48376}"/>
                  </a:ext>
                </a:extLst>
              </p:cNvPr>
              <p:cNvSpPr txBox="1"/>
              <p:nvPr/>
            </p:nvSpPr>
            <p:spPr>
              <a:xfrm>
                <a:off x="4858831" y="1331472"/>
                <a:ext cx="1615540" cy="307777"/>
              </a:xfrm>
              <a:prstGeom prst="rect">
                <a:avLst/>
              </a:prstGeom>
              <a:noFill/>
            </p:spPr>
            <p:txBody>
              <a:bodyPr wrap="none" rtlCol="0" anchor="b" anchorCtr="0">
                <a:spAutoFit/>
              </a:bodyPr>
              <a:lstStyle/>
              <a:p>
                <a:pPr algn="ctr"/>
                <a:r>
                  <a:rPr lang="en-US" sz="1400" b="1" dirty="0">
                    <a:ea typeface="League Spartan" charset="0"/>
                    <a:cs typeface="Poppins" pitchFamily="2" charset="77"/>
                  </a:rPr>
                  <a:t>Communication</a:t>
                </a:r>
              </a:p>
            </p:txBody>
          </p:sp>
        </p:grpSp>
      </p:grpSp>
      <p:sp>
        <p:nvSpPr>
          <p:cNvPr id="14" name="Title 13">
            <a:extLst>
              <a:ext uri="{FF2B5EF4-FFF2-40B4-BE49-F238E27FC236}">
                <a16:creationId xmlns:a16="http://schemas.microsoft.com/office/drawing/2014/main" id="{1E67AA20-4D9E-4668-8522-EB8A92AD4ED4}"/>
              </a:ext>
            </a:extLst>
          </p:cNvPr>
          <p:cNvSpPr>
            <a:spLocks noGrp="1"/>
          </p:cNvSpPr>
          <p:nvPr>
            <p:ph type="title"/>
          </p:nvPr>
        </p:nvSpPr>
        <p:spPr/>
        <p:txBody>
          <a:bodyPr/>
          <a:lstStyle/>
          <a:p>
            <a:r>
              <a:rPr lang="en-US" sz="2700" dirty="0"/>
              <a:t>Establish A Plan</a:t>
            </a:r>
          </a:p>
        </p:txBody>
      </p:sp>
      <p:grpSp>
        <p:nvGrpSpPr>
          <p:cNvPr id="2" name="Group 1">
            <a:extLst>
              <a:ext uri="{FF2B5EF4-FFF2-40B4-BE49-F238E27FC236}">
                <a16:creationId xmlns:a16="http://schemas.microsoft.com/office/drawing/2014/main" id="{A823A7F3-77A2-9FD3-86EB-F92A98037F05}"/>
              </a:ext>
            </a:extLst>
          </p:cNvPr>
          <p:cNvGrpSpPr/>
          <p:nvPr/>
        </p:nvGrpSpPr>
        <p:grpSpPr>
          <a:xfrm>
            <a:off x="928909" y="2107683"/>
            <a:ext cx="7343120" cy="1670230"/>
            <a:chOff x="928908" y="2107682"/>
            <a:chExt cx="7343120" cy="1670230"/>
          </a:xfrm>
        </p:grpSpPr>
        <p:sp>
          <p:nvSpPr>
            <p:cNvPr id="5" name="Freeform 3">
              <a:extLst>
                <a:ext uri="{FF2B5EF4-FFF2-40B4-BE49-F238E27FC236}">
                  <a16:creationId xmlns:a16="http://schemas.microsoft.com/office/drawing/2014/main" id="{C3F2F0B0-92F6-0E49-BB12-242234F57226}"/>
                </a:ext>
              </a:extLst>
            </p:cNvPr>
            <p:cNvSpPr>
              <a:spLocks noChangeArrowheads="1"/>
            </p:cNvSpPr>
            <p:nvPr/>
          </p:nvSpPr>
          <p:spPr bwMode="auto">
            <a:xfrm>
              <a:off x="928908" y="2107682"/>
              <a:ext cx="1672681" cy="836342"/>
            </a:xfrm>
            <a:custGeom>
              <a:avLst/>
              <a:gdLst>
                <a:gd name="T0" fmla="*/ 1503 w 3006"/>
                <a:gd name="T1" fmla="*/ 0 h 1503"/>
                <a:gd name="T2" fmla="*/ 0 w 3006"/>
                <a:gd name="T3" fmla="*/ 1502 h 1503"/>
                <a:gd name="T4" fmla="*/ 455 w 3006"/>
                <a:gd name="T5" fmla="*/ 1502 h 1503"/>
                <a:gd name="T6" fmla="*/ 1503 w 3006"/>
                <a:gd name="T7" fmla="*/ 455 h 1503"/>
                <a:gd name="T8" fmla="*/ 2549 w 3006"/>
                <a:gd name="T9" fmla="*/ 1502 h 1503"/>
                <a:gd name="T10" fmla="*/ 3005 w 3006"/>
                <a:gd name="T11" fmla="*/ 1502 h 1503"/>
                <a:gd name="T12" fmla="*/ 1503 w 3006"/>
                <a:gd name="T13" fmla="*/ 0 h 1503"/>
              </a:gdLst>
              <a:ahLst/>
              <a:cxnLst>
                <a:cxn ang="0">
                  <a:pos x="T0" y="T1"/>
                </a:cxn>
                <a:cxn ang="0">
                  <a:pos x="T2" y="T3"/>
                </a:cxn>
                <a:cxn ang="0">
                  <a:pos x="T4" y="T5"/>
                </a:cxn>
                <a:cxn ang="0">
                  <a:pos x="T6" y="T7"/>
                </a:cxn>
                <a:cxn ang="0">
                  <a:pos x="T8" y="T9"/>
                </a:cxn>
                <a:cxn ang="0">
                  <a:pos x="T10" y="T11"/>
                </a:cxn>
                <a:cxn ang="0">
                  <a:pos x="T12" y="T13"/>
                </a:cxn>
              </a:cxnLst>
              <a:rect l="0" t="0" r="r" b="b"/>
              <a:pathLst>
                <a:path w="3006" h="1503">
                  <a:moveTo>
                    <a:pt x="1503" y="0"/>
                  </a:moveTo>
                  <a:cubicBezTo>
                    <a:pt x="672" y="0"/>
                    <a:pt x="0" y="673"/>
                    <a:pt x="0" y="1502"/>
                  </a:cubicBezTo>
                  <a:lnTo>
                    <a:pt x="455" y="1502"/>
                  </a:lnTo>
                  <a:cubicBezTo>
                    <a:pt x="455" y="924"/>
                    <a:pt x="924" y="455"/>
                    <a:pt x="1503" y="455"/>
                  </a:cubicBezTo>
                  <a:cubicBezTo>
                    <a:pt x="2081" y="455"/>
                    <a:pt x="2549" y="924"/>
                    <a:pt x="2549" y="1502"/>
                  </a:cubicBezTo>
                  <a:lnTo>
                    <a:pt x="3005" y="1502"/>
                  </a:lnTo>
                  <a:cubicBezTo>
                    <a:pt x="3005" y="673"/>
                    <a:pt x="2332" y="0"/>
                    <a:pt x="1503" y="0"/>
                  </a:cubicBezTo>
                </a:path>
              </a:pathLst>
            </a:custGeom>
            <a:solidFill>
              <a:schemeClr val="accent1"/>
            </a:solidFill>
            <a:ln>
              <a:noFill/>
            </a:ln>
            <a:effectLst/>
          </p:spPr>
          <p:txBody>
            <a:bodyPr wrap="none" anchor="ctr"/>
            <a:lstStyle/>
            <a:p>
              <a:endParaRPr lang="en-US" sz="506" dirty="0"/>
            </a:p>
          </p:txBody>
        </p:sp>
        <p:sp>
          <p:nvSpPr>
            <p:cNvPr id="7" name="Freeform 5">
              <a:extLst>
                <a:ext uri="{FF2B5EF4-FFF2-40B4-BE49-F238E27FC236}">
                  <a16:creationId xmlns:a16="http://schemas.microsoft.com/office/drawing/2014/main" id="{1B118C8D-D872-6D46-A14B-F7CDEE60EEBA}"/>
                </a:ext>
              </a:extLst>
            </p:cNvPr>
            <p:cNvSpPr>
              <a:spLocks noChangeArrowheads="1"/>
            </p:cNvSpPr>
            <p:nvPr/>
          </p:nvSpPr>
          <p:spPr bwMode="auto">
            <a:xfrm>
              <a:off x="2346517" y="2941570"/>
              <a:ext cx="1672681" cy="836342"/>
            </a:xfrm>
            <a:custGeom>
              <a:avLst/>
              <a:gdLst>
                <a:gd name="T0" fmla="*/ 2550 w 3006"/>
                <a:gd name="T1" fmla="*/ 0 h 1504"/>
                <a:gd name="T2" fmla="*/ 1503 w 3006"/>
                <a:gd name="T3" fmla="*/ 1047 h 1504"/>
                <a:gd name="T4" fmla="*/ 456 w 3006"/>
                <a:gd name="T5" fmla="*/ 0 h 1504"/>
                <a:gd name="T6" fmla="*/ 0 w 3006"/>
                <a:gd name="T7" fmla="*/ 0 h 1504"/>
                <a:gd name="T8" fmla="*/ 1503 w 3006"/>
                <a:gd name="T9" fmla="*/ 1503 h 1504"/>
                <a:gd name="T10" fmla="*/ 3005 w 3006"/>
                <a:gd name="T11" fmla="*/ 0 h 1504"/>
                <a:gd name="T12" fmla="*/ 2550 w 3006"/>
                <a:gd name="T13" fmla="*/ 0 h 1504"/>
              </a:gdLst>
              <a:ahLst/>
              <a:cxnLst>
                <a:cxn ang="0">
                  <a:pos x="T0" y="T1"/>
                </a:cxn>
                <a:cxn ang="0">
                  <a:pos x="T2" y="T3"/>
                </a:cxn>
                <a:cxn ang="0">
                  <a:pos x="T4" y="T5"/>
                </a:cxn>
                <a:cxn ang="0">
                  <a:pos x="T6" y="T7"/>
                </a:cxn>
                <a:cxn ang="0">
                  <a:pos x="T8" y="T9"/>
                </a:cxn>
                <a:cxn ang="0">
                  <a:pos x="T10" y="T11"/>
                </a:cxn>
                <a:cxn ang="0">
                  <a:pos x="T12" y="T13"/>
                </a:cxn>
              </a:cxnLst>
              <a:rect l="0" t="0" r="r" b="b"/>
              <a:pathLst>
                <a:path w="3006" h="1504">
                  <a:moveTo>
                    <a:pt x="2550" y="0"/>
                  </a:moveTo>
                  <a:cubicBezTo>
                    <a:pt x="2550" y="578"/>
                    <a:pt x="2081" y="1047"/>
                    <a:pt x="1503" y="1047"/>
                  </a:cubicBezTo>
                  <a:cubicBezTo>
                    <a:pt x="924" y="1047"/>
                    <a:pt x="456" y="578"/>
                    <a:pt x="456" y="0"/>
                  </a:cubicBezTo>
                  <a:lnTo>
                    <a:pt x="0" y="0"/>
                  </a:lnTo>
                  <a:cubicBezTo>
                    <a:pt x="0" y="830"/>
                    <a:pt x="673" y="1503"/>
                    <a:pt x="1503" y="1503"/>
                  </a:cubicBezTo>
                  <a:cubicBezTo>
                    <a:pt x="2333" y="1503"/>
                    <a:pt x="3005" y="830"/>
                    <a:pt x="3005" y="0"/>
                  </a:cubicBezTo>
                  <a:lnTo>
                    <a:pt x="2550" y="0"/>
                  </a:lnTo>
                </a:path>
              </a:pathLst>
            </a:custGeom>
            <a:solidFill>
              <a:schemeClr val="accent2"/>
            </a:solidFill>
            <a:ln>
              <a:noFill/>
            </a:ln>
            <a:effectLst/>
          </p:spPr>
          <p:txBody>
            <a:bodyPr wrap="none" anchor="ctr"/>
            <a:lstStyle/>
            <a:p>
              <a:endParaRPr lang="en-US" sz="506" dirty="0"/>
            </a:p>
          </p:txBody>
        </p:sp>
        <p:sp>
          <p:nvSpPr>
            <p:cNvPr id="9" name="Freeform 7">
              <a:extLst>
                <a:ext uri="{FF2B5EF4-FFF2-40B4-BE49-F238E27FC236}">
                  <a16:creationId xmlns:a16="http://schemas.microsoft.com/office/drawing/2014/main" id="{FFA0FCAE-AC70-5941-8A6D-4CF421A14DEA}"/>
                </a:ext>
              </a:extLst>
            </p:cNvPr>
            <p:cNvSpPr>
              <a:spLocks noChangeArrowheads="1"/>
            </p:cNvSpPr>
            <p:nvPr/>
          </p:nvSpPr>
          <p:spPr bwMode="auto">
            <a:xfrm>
              <a:off x="3764127" y="2107682"/>
              <a:ext cx="1672681" cy="836342"/>
            </a:xfrm>
            <a:custGeom>
              <a:avLst/>
              <a:gdLst>
                <a:gd name="T0" fmla="*/ 1502 w 3006"/>
                <a:gd name="T1" fmla="*/ 0 h 1503"/>
                <a:gd name="T2" fmla="*/ 0 w 3006"/>
                <a:gd name="T3" fmla="*/ 1502 h 1503"/>
                <a:gd name="T4" fmla="*/ 456 w 3006"/>
                <a:gd name="T5" fmla="*/ 1502 h 1503"/>
                <a:gd name="T6" fmla="*/ 1503 w 3006"/>
                <a:gd name="T7" fmla="*/ 455 h 1503"/>
                <a:gd name="T8" fmla="*/ 2550 w 3006"/>
                <a:gd name="T9" fmla="*/ 1502 h 1503"/>
                <a:gd name="T10" fmla="*/ 3005 w 3006"/>
                <a:gd name="T11" fmla="*/ 1502 h 1503"/>
                <a:gd name="T12" fmla="*/ 1502 w 3006"/>
                <a:gd name="T13" fmla="*/ 0 h 1503"/>
              </a:gdLst>
              <a:ahLst/>
              <a:cxnLst>
                <a:cxn ang="0">
                  <a:pos x="T0" y="T1"/>
                </a:cxn>
                <a:cxn ang="0">
                  <a:pos x="T2" y="T3"/>
                </a:cxn>
                <a:cxn ang="0">
                  <a:pos x="T4" y="T5"/>
                </a:cxn>
                <a:cxn ang="0">
                  <a:pos x="T6" y="T7"/>
                </a:cxn>
                <a:cxn ang="0">
                  <a:pos x="T8" y="T9"/>
                </a:cxn>
                <a:cxn ang="0">
                  <a:pos x="T10" y="T11"/>
                </a:cxn>
                <a:cxn ang="0">
                  <a:pos x="T12" y="T13"/>
                </a:cxn>
              </a:cxnLst>
              <a:rect l="0" t="0" r="r" b="b"/>
              <a:pathLst>
                <a:path w="3006" h="1503">
                  <a:moveTo>
                    <a:pt x="1502" y="0"/>
                  </a:moveTo>
                  <a:cubicBezTo>
                    <a:pt x="673" y="0"/>
                    <a:pt x="0" y="673"/>
                    <a:pt x="0" y="1502"/>
                  </a:cubicBezTo>
                  <a:lnTo>
                    <a:pt x="456" y="1502"/>
                  </a:lnTo>
                  <a:cubicBezTo>
                    <a:pt x="456" y="924"/>
                    <a:pt x="924" y="455"/>
                    <a:pt x="1503" y="455"/>
                  </a:cubicBezTo>
                  <a:cubicBezTo>
                    <a:pt x="2081" y="455"/>
                    <a:pt x="2550" y="924"/>
                    <a:pt x="2550" y="1502"/>
                  </a:cubicBezTo>
                  <a:lnTo>
                    <a:pt x="3005" y="1502"/>
                  </a:lnTo>
                  <a:cubicBezTo>
                    <a:pt x="3005" y="673"/>
                    <a:pt x="2332" y="0"/>
                    <a:pt x="1502" y="0"/>
                  </a:cubicBezTo>
                </a:path>
              </a:pathLst>
            </a:custGeom>
            <a:solidFill>
              <a:schemeClr val="accent3"/>
            </a:solidFill>
            <a:ln>
              <a:noFill/>
            </a:ln>
            <a:effectLst/>
          </p:spPr>
          <p:txBody>
            <a:bodyPr wrap="none" anchor="ctr"/>
            <a:lstStyle/>
            <a:p>
              <a:endParaRPr lang="en-US" sz="506" dirty="0"/>
            </a:p>
          </p:txBody>
        </p:sp>
        <p:sp>
          <p:nvSpPr>
            <p:cNvPr id="10" name="Freeform 8">
              <a:extLst>
                <a:ext uri="{FF2B5EF4-FFF2-40B4-BE49-F238E27FC236}">
                  <a16:creationId xmlns:a16="http://schemas.microsoft.com/office/drawing/2014/main" id="{3BB63C2D-0683-1940-B68B-40AEBFA92BF4}"/>
                </a:ext>
              </a:extLst>
            </p:cNvPr>
            <p:cNvSpPr>
              <a:spLocks noChangeArrowheads="1"/>
            </p:cNvSpPr>
            <p:nvPr/>
          </p:nvSpPr>
          <p:spPr bwMode="auto">
            <a:xfrm>
              <a:off x="5181737" y="2941570"/>
              <a:ext cx="1672681" cy="836342"/>
            </a:xfrm>
            <a:custGeom>
              <a:avLst/>
              <a:gdLst>
                <a:gd name="T0" fmla="*/ 2550 w 3006"/>
                <a:gd name="T1" fmla="*/ 0 h 1504"/>
                <a:gd name="T2" fmla="*/ 1503 w 3006"/>
                <a:gd name="T3" fmla="*/ 1047 h 1504"/>
                <a:gd name="T4" fmla="*/ 456 w 3006"/>
                <a:gd name="T5" fmla="*/ 0 h 1504"/>
                <a:gd name="T6" fmla="*/ 0 w 3006"/>
                <a:gd name="T7" fmla="*/ 0 h 1504"/>
                <a:gd name="T8" fmla="*/ 1503 w 3006"/>
                <a:gd name="T9" fmla="*/ 1503 h 1504"/>
                <a:gd name="T10" fmla="*/ 3005 w 3006"/>
                <a:gd name="T11" fmla="*/ 0 h 1504"/>
                <a:gd name="T12" fmla="*/ 2550 w 3006"/>
                <a:gd name="T13" fmla="*/ 0 h 1504"/>
              </a:gdLst>
              <a:ahLst/>
              <a:cxnLst>
                <a:cxn ang="0">
                  <a:pos x="T0" y="T1"/>
                </a:cxn>
                <a:cxn ang="0">
                  <a:pos x="T2" y="T3"/>
                </a:cxn>
                <a:cxn ang="0">
                  <a:pos x="T4" y="T5"/>
                </a:cxn>
                <a:cxn ang="0">
                  <a:pos x="T6" y="T7"/>
                </a:cxn>
                <a:cxn ang="0">
                  <a:pos x="T8" y="T9"/>
                </a:cxn>
                <a:cxn ang="0">
                  <a:pos x="T10" y="T11"/>
                </a:cxn>
                <a:cxn ang="0">
                  <a:pos x="T12" y="T13"/>
                </a:cxn>
              </a:cxnLst>
              <a:rect l="0" t="0" r="r" b="b"/>
              <a:pathLst>
                <a:path w="3006" h="1504">
                  <a:moveTo>
                    <a:pt x="2550" y="0"/>
                  </a:moveTo>
                  <a:cubicBezTo>
                    <a:pt x="2550" y="578"/>
                    <a:pt x="2081" y="1047"/>
                    <a:pt x="1503" y="1047"/>
                  </a:cubicBezTo>
                  <a:cubicBezTo>
                    <a:pt x="924" y="1047"/>
                    <a:pt x="456" y="578"/>
                    <a:pt x="456" y="0"/>
                  </a:cubicBezTo>
                  <a:lnTo>
                    <a:pt x="0" y="0"/>
                  </a:lnTo>
                  <a:cubicBezTo>
                    <a:pt x="0" y="830"/>
                    <a:pt x="673" y="1503"/>
                    <a:pt x="1503" y="1503"/>
                  </a:cubicBezTo>
                  <a:cubicBezTo>
                    <a:pt x="2333" y="1503"/>
                    <a:pt x="3005" y="830"/>
                    <a:pt x="3005" y="0"/>
                  </a:cubicBezTo>
                  <a:lnTo>
                    <a:pt x="2550" y="0"/>
                  </a:lnTo>
                </a:path>
              </a:pathLst>
            </a:custGeom>
            <a:solidFill>
              <a:schemeClr val="accent4"/>
            </a:solidFill>
            <a:ln>
              <a:noFill/>
            </a:ln>
            <a:effectLst/>
          </p:spPr>
          <p:txBody>
            <a:bodyPr wrap="none" anchor="ctr"/>
            <a:lstStyle/>
            <a:p>
              <a:endParaRPr lang="en-US" sz="506" dirty="0"/>
            </a:p>
          </p:txBody>
        </p:sp>
        <p:sp>
          <p:nvSpPr>
            <p:cNvPr id="12" name="Freeform 10">
              <a:extLst>
                <a:ext uri="{FF2B5EF4-FFF2-40B4-BE49-F238E27FC236}">
                  <a16:creationId xmlns:a16="http://schemas.microsoft.com/office/drawing/2014/main" id="{6D9831C3-0ACE-A342-A9AB-BF50922FFC68}"/>
                </a:ext>
              </a:extLst>
            </p:cNvPr>
            <p:cNvSpPr>
              <a:spLocks noChangeArrowheads="1"/>
            </p:cNvSpPr>
            <p:nvPr/>
          </p:nvSpPr>
          <p:spPr bwMode="auto">
            <a:xfrm>
              <a:off x="6601798" y="2107682"/>
              <a:ext cx="1670230" cy="836342"/>
            </a:xfrm>
            <a:custGeom>
              <a:avLst/>
              <a:gdLst>
                <a:gd name="T0" fmla="*/ 1502 w 3005"/>
                <a:gd name="T1" fmla="*/ 0 h 1503"/>
                <a:gd name="T2" fmla="*/ 0 w 3005"/>
                <a:gd name="T3" fmla="*/ 1502 h 1503"/>
                <a:gd name="T4" fmla="*/ 455 w 3005"/>
                <a:gd name="T5" fmla="*/ 1502 h 1503"/>
                <a:gd name="T6" fmla="*/ 1502 w 3005"/>
                <a:gd name="T7" fmla="*/ 455 h 1503"/>
                <a:gd name="T8" fmla="*/ 2549 w 3005"/>
                <a:gd name="T9" fmla="*/ 1502 h 1503"/>
                <a:gd name="T10" fmla="*/ 3004 w 3005"/>
                <a:gd name="T11" fmla="*/ 1502 h 1503"/>
                <a:gd name="T12" fmla="*/ 1502 w 3005"/>
                <a:gd name="T13" fmla="*/ 0 h 1503"/>
              </a:gdLst>
              <a:ahLst/>
              <a:cxnLst>
                <a:cxn ang="0">
                  <a:pos x="T0" y="T1"/>
                </a:cxn>
                <a:cxn ang="0">
                  <a:pos x="T2" y="T3"/>
                </a:cxn>
                <a:cxn ang="0">
                  <a:pos x="T4" y="T5"/>
                </a:cxn>
                <a:cxn ang="0">
                  <a:pos x="T6" y="T7"/>
                </a:cxn>
                <a:cxn ang="0">
                  <a:pos x="T8" y="T9"/>
                </a:cxn>
                <a:cxn ang="0">
                  <a:pos x="T10" y="T11"/>
                </a:cxn>
                <a:cxn ang="0">
                  <a:pos x="T12" y="T13"/>
                </a:cxn>
              </a:cxnLst>
              <a:rect l="0" t="0" r="r" b="b"/>
              <a:pathLst>
                <a:path w="3005" h="1503">
                  <a:moveTo>
                    <a:pt x="1502" y="0"/>
                  </a:moveTo>
                  <a:cubicBezTo>
                    <a:pt x="673" y="0"/>
                    <a:pt x="0" y="673"/>
                    <a:pt x="0" y="1502"/>
                  </a:cubicBezTo>
                  <a:lnTo>
                    <a:pt x="455" y="1502"/>
                  </a:lnTo>
                  <a:cubicBezTo>
                    <a:pt x="455" y="924"/>
                    <a:pt x="924" y="455"/>
                    <a:pt x="1502" y="455"/>
                  </a:cubicBezTo>
                  <a:cubicBezTo>
                    <a:pt x="2080" y="455"/>
                    <a:pt x="2549" y="924"/>
                    <a:pt x="2549" y="1502"/>
                  </a:cubicBezTo>
                  <a:lnTo>
                    <a:pt x="3004" y="1502"/>
                  </a:lnTo>
                  <a:cubicBezTo>
                    <a:pt x="3004" y="673"/>
                    <a:pt x="2332" y="0"/>
                    <a:pt x="1502" y="0"/>
                  </a:cubicBezTo>
                </a:path>
              </a:pathLst>
            </a:custGeom>
            <a:solidFill>
              <a:schemeClr val="accent5"/>
            </a:solidFill>
            <a:ln>
              <a:noFill/>
            </a:ln>
            <a:effectLst/>
          </p:spPr>
          <p:txBody>
            <a:bodyPr wrap="none" anchor="ctr"/>
            <a:lstStyle/>
            <a:p>
              <a:endParaRPr lang="en-US" sz="506" dirty="0"/>
            </a:p>
          </p:txBody>
        </p:sp>
      </p:grpSp>
      <p:grpSp>
        <p:nvGrpSpPr>
          <p:cNvPr id="16" name="Group 15">
            <a:extLst>
              <a:ext uri="{FF2B5EF4-FFF2-40B4-BE49-F238E27FC236}">
                <a16:creationId xmlns:a16="http://schemas.microsoft.com/office/drawing/2014/main" id="{214E9AD4-DA63-71D2-B434-B96298E05A68}"/>
              </a:ext>
            </a:extLst>
          </p:cNvPr>
          <p:cNvGrpSpPr/>
          <p:nvPr/>
        </p:nvGrpSpPr>
        <p:grpSpPr>
          <a:xfrm>
            <a:off x="4075607" y="2419165"/>
            <a:ext cx="1047267" cy="1047266"/>
            <a:chOff x="4075606" y="2419164"/>
            <a:chExt cx="1047267" cy="1047266"/>
          </a:xfrm>
        </p:grpSpPr>
        <p:sp>
          <p:nvSpPr>
            <p:cNvPr id="8" name="Freeform 6">
              <a:extLst>
                <a:ext uri="{FF2B5EF4-FFF2-40B4-BE49-F238E27FC236}">
                  <a16:creationId xmlns:a16="http://schemas.microsoft.com/office/drawing/2014/main" id="{9B4B962A-B756-0E4C-8BAB-F3935856E468}"/>
                </a:ext>
              </a:extLst>
            </p:cNvPr>
            <p:cNvSpPr>
              <a:spLocks noChangeArrowheads="1"/>
            </p:cNvSpPr>
            <p:nvPr/>
          </p:nvSpPr>
          <p:spPr bwMode="auto">
            <a:xfrm>
              <a:off x="4075606" y="2419164"/>
              <a:ext cx="1047267" cy="1047266"/>
            </a:xfrm>
            <a:custGeom>
              <a:avLst/>
              <a:gdLst>
                <a:gd name="T0" fmla="*/ 1884 w 1885"/>
                <a:gd name="T1" fmla="*/ 942 h 1885"/>
                <a:gd name="T2" fmla="*/ 942 w 1885"/>
                <a:gd name="T3" fmla="*/ 1884 h 1885"/>
                <a:gd name="T4" fmla="*/ 0 w 1885"/>
                <a:gd name="T5" fmla="*/ 942 h 1885"/>
                <a:gd name="T6" fmla="*/ 942 w 1885"/>
                <a:gd name="T7" fmla="*/ 0 h 1885"/>
                <a:gd name="T8" fmla="*/ 1884 w 1885"/>
                <a:gd name="T9" fmla="*/ 942 h 1885"/>
              </a:gdLst>
              <a:ahLst/>
              <a:cxnLst>
                <a:cxn ang="0">
                  <a:pos x="T0" y="T1"/>
                </a:cxn>
                <a:cxn ang="0">
                  <a:pos x="T2" y="T3"/>
                </a:cxn>
                <a:cxn ang="0">
                  <a:pos x="T4" y="T5"/>
                </a:cxn>
                <a:cxn ang="0">
                  <a:pos x="T6" y="T7"/>
                </a:cxn>
                <a:cxn ang="0">
                  <a:pos x="T8" y="T9"/>
                </a:cxn>
              </a:cxnLst>
              <a:rect l="0" t="0" r="r" b="b"/>
              <a:pathLst>
                <a:path w="1885" h="1885">
                  <a:moveTo>
                    <a:pt x="1884" y="942"/>
                  </a:moveTo>
                  <a:cubicBezTo>
                    <a:pt x="1884" y="1462"/>
                    <a:pt x="1463" y="1884"/>
                    <a:pt x="942" y="1884"/>
                  </a:cubicBezTo>
                  <a:cubicBezTo>
                    <a:pt x="422" y="1884"/>
                    <a:pt x="0" y="1462"/>
                    <a:pt x="0" y="942"/>
                  </a:cubicBezTo>
                  <a:cubicBezTo>
                    <a:pt x="0" y="422"/>
                    <a:pt x="422" y="0"/>
                    <a:pt x="942" y="0"/>
                  </a:cubicBezTo>
                  <a:cubicBezTo>
                    <a:pt x="1463" y="0"/>
                    <a:pt x="1884" y="422"/>
                    <a:pt x="1884" y="942"/>
                  </a:cubicBezTo>
                </a:path>
              </a:pathLst>
            </a:custGeom>
            <a:solidFill>
              <a:schemeClr val="accent3"/>
            </a:solidFill>
            <a:ln>
              <a:noFill/>
            </a:ln>
            <a:effectLst/>
          </p:spPr>
          <p:txBody>
            <a:bodyPr wrap="none" anchor="ctr"/>
            <a:lstStyle/>
            <a:p>
              <a:endParaRPr lang="en-US" sz="506" dirty="0"/>
            </a:p>
          </p:txBody>
        </p:sp>
        <p:pic>
          <p:nvPicPr>
            <p:cNvPr id="17" name="Graphic 16" descr="Alterations &amp; Tailoring outline">
              <a:extLst>
                <a:ext uri="{FF2B5EF4-FFF2-40B4-BE49-F238E27FC236}">
                  <a16:creationId xmlns:a16="http://schemas.microsoft.com/office/drawing/2014/main" id="{C23A1904-8960-44A2-BDA0-269D8162DF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82933" y="2483826"/>
              <a:ext cx="888550" cy="888550"/>
            </a:xfrm>
            <a:prstGeom prst="rect">
              <a:avLst/>
            </a:prstGeom>
          </p:spPr>
        </p:pic>
      </p:grpSp>
      <p:grpSp>
        <p:nvGrpSpPr>
          <p:cNvPr id="15" name="Group 14">
            <a:extLst>
              <a:ext uri="{FF2B5EF4-FFF2-40B4-BE49-F238E27FC236}">
                <a16:creationId xmlns:a16="http://schemas.microsoft.com/office/drawing/2014/main" id="{53CF7983-6CE5-1521-EEF7-83C9C96BE3BF}"/>
              </a:ext>
            </a:extLst>
          </p:cNvPr>
          <p:cNvGrpSpPr/>
          <p:nvPr/>
        </p:nvGrpSpPr>
        <p:grpSpPr>
          <a:xfrm>
            <a:off x="2657996" y="2419165"/>
            <a:ext cx="1047267" cy="1047266"/>
            <a:chOff x="2657996" y="2419164"/>
            <a:chExt cx="1047267" cy="1047266"/>
          </a:xfrm>
        </p:grpSpPr>
        <p:sp>
          <p:nvSpPr>
            <p:cNvPr id="6" name="Freeform 4">
              <a:extLst>
                <a:ext uri="{FF2B5EF4-FFF2-40B4-BE49-F238E27FC236}">
                  <a16:creationId xmlns:a16="http://schemas.microsoft.com/office/drawing/2014/main" id="{BCBAB736-0344-A345-892B-F9D793A8493A}"/>
                </a:ext>
              </a:extLst>
            </p:cNvPr>
            <p:cNvSpPr>
              <a:spLocks noChangeArrowheads="1"/>
            </p:cNvSpPr>
            <p:nvPr/>
          </p:nvSpPr>
          <p:spPr bwMode="auto">
            <a:xfrm>
              <a:off x="2657996" y="2419164"/>
              <a:ext cx="1047267" cy="1047266"/>
            </a:xfrm>
            <a:custGeom>
              <a:avLst/>
              <a:gdLst>
                <a:gd name="T0" fmla="*/ 1884 w 1885"/>
                <a:gd name="T1" fmla="*/ 942 h 1885"/>
                <a:gd name="T2" fmla="*/ 942 w 1885"/>
                <a:gd name="T3" fmla="*/ 1884 h 1885"/>
                <a:gd name="T4" fmla="*/ 0 w 1885"/>
                <a:gd name="T5" fmla="*/ 942 h 1885"/>
                <a:gd name="T6" fmla="*/ 942 w 1885"/>
                <a:gd name="T7" fmla="*/ 0 h 1885"/>
                <a:gd name="T8" fmla="*/ 1884 w 1885"/>
                <a:gd name="T9" fmla="*/ 942 h 1885"/>
              </a:gdLst>
              <a:ahLst/>
              <a:cxnLst>
                <a:cxn ang="0">
                  <a:pos x="T0" y="T1"/>
                </a:cxn>
                <a:cxn ang="0">
                  <a:pos x="T2" y="T3"/>
                </a:cxn>
                <a:cxn ang="0">
                  <a:pos x="T4" y="T5"/>
                </a:cxn>
                <a:cxn ang="0">
                  <a:pos x="T6" y="T7"/>
                </a:cxn>
                <a:cxn ang="0">
                  <a:pos x="T8" y="T9"/>
                </a:cxn>
              </a:cxnLst>
              <a:rect l="0" t="0" r="r" b="b"/>
              <a:pathLst>
                <a:path w="1885" h="1885">
                  <a:moveTo>
                    <a:pt x="1884" y="942"/>
                  </a:moveTo>
                  <a:cubicBezTo>
                    <a:pt x="1884" y="1462"/>
                    <a:pt x="1462" y="1884"/>
                    <a:pt x="942" y="1884"/>
                  </a:cubicBezTo>
                  <a:cubicBezTo>
                    <a:pt x="421" y="1884"/>
                    <a:pt x="0" y="1462"/>
                    <a:pt x="0" y="942"/>
                  </a:cubicBezTo>
                  <a:cubicBezTo>
                    <a:pt x="0" y="422"/>
                    <a:pt x="421" y="0"/>
                    <a:pt x="942" y="0"/>
                  </a:cubicBezTo>
                  <a:cubicBezTo>
                    <a:pt x="1462" y="0"/>
                    <a:pt x="1884" y="422"/>
                    <a:pt x="1884" y="942"/>
                  </a:cubicBezTo>
                </a:path>
              </a:pathLst>
            </a:custGeom>
            <a:solidFill>
              <a:schemeClr val="accent2"/>
            </a:solidFill>
            <a:ln>
              <a:noFill/>
            </a:ln>
            <a:effectLst/>
          </p:spPr>
          <p:txBody>
            <a:bodyPr wrap="none" anchor="ctr"/>
            <a:lstStyle/>
            <a:p>
              <a:endParaRPr lang="en-US" sz="506" dirty="0"/>
            </a:p>
          </p:txBody>
        </p:sp>
        <p:pic>
          <p:nvPicPr>
            <p:cNvPr id="21" name="Graphic 20" descr="Confused person with solid fill">
              <a:extLst>
                <a:ext uri="{FF2B5EF4-FFF2-40B4-BE49-F238E27FC236}">
                  <a16:creationId xmlns:a16="http://schemas.microsoft.com/office/drawing/2014/main" id="{DCF7DC28-F1A0-483A-AD8F-362B0C5E28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0579" y="2499748"/>
              <a:ext cx="888550" cy="888550"/>
            </a:xfrm>
            <a:prstGeom prst="rect">
              <a:avLst/>
            </a:prstGeom>
          </p:spPr>
        </p:pic>
      </p:grpSp>
      <p:grpSp>
        <p:nvGrpSpPr>
          <p:cNvPr id="3" name="Group 2">
            <a:extLst>
              <a:ext uri="{FF2B5EF4-FFF2-40B4-BE49-F238E27FC236}">
                <a16:creationId xmlns:a16="http://schemas.microsoft.com/office/drawing/2014/main" id="{5DDEF1DF-1112-DD28-18B5-89424F28112B}"/>
              </a:ext>
            </a:extLst>
          </p:cNvPr>
          <p:cNvGrpSpPr/>
          <p:nvPr/>
        </p:nvGrpSpPr>
        <p:grpSpPr>
          <a:xfrm>
            <a:off x="1234835" y="2419165"/>
            <a:ext cx="1047267" cy="1047266"/>
            <a:chOff x="1234834" y="2419164"/>
            <a:chExt cx="1047267" cy="1047266"/>
          </a:xfrm>
        </p:grpSpPr>
        <p:sp>
          <p:nvSpPr>
            <p:cNvPr id="4" name="Freeform 2">
              <a:extLst>
                <a:ext uri="{FF2B5EF4-FFF2-40B4-BE49-F238E27FC236}">
                  <a16:creationId xmlns:a16="http://schemas.microsoft.com/office/drawing/2014/main" id="{1D74DBBB-E8C9-1F4E-965E-58A74944FB60}"/>
                </a:ext>
              </a:extLst>
            </p:cNvPr>
            <p:cNvSpPr>
              <a:spLocks noChangeArrowheads="1"/>
            </p:cNvSpPr>
            <p:nvPr/>
          </p:nvSpPr>
          <p:spPr bwMode="auto">
            <a:xfrm>
              <a:off x="1234834" y="2419164"/>
              <a:ext cx="1047267" cy="1047266"/>
            </a:xfrm>
            <a:custGeom>
              <a:avLst/>
              <a:gdLst>
                <a:gd name="T0" fmla="*/ 1883 w 1884"/>
                <a:gd name="T1" fmla="*/ 942 h 1885"/>
                <a:gd name="T2" fmla="*/ 942 w 1884"/>
                <a:gd name="T3" fmla="*/ 1884 h 1885"/>
                <a:gd name="T4" fmla="*/ 0 w 1884"/>
                <a:gd name="T5" fmla="*/ 942 h 1885"/>
                <a:gd name="T6" fmla="*/ 942 w 1884"/>
                <a:gd name="T7" fmla="*/ 0 h 1885"/>
                <a:gd name="T8" fmla="*/ 1883 w 1884"/>
                <a:gd name="T9" fmla="*/ 942 h 1885"/>
              </a:gdLst>
              <a:ahLst/>
              <a:cxnLst>
                <a:cxn ang="0">
                  <a:pos x="T0" y="T1"/>
                </a:cxn>
                <a:cxn ang="0">
                  <a:pos x="T2" y="T3"/>
                </a:cxn>
                <a:cxn ang="0">
                  <a:pos x="T4" y="T5"/>
                </a:cxn>
                <a:cxn ang="0">
                  <a:pos x="T6" y="T7"/>
                </a:cxn>
                <a:cxn ang="0">
                  <a:pos x="T8" y="T9"/>
                </a:cxn>
              </a:cxnLst>
              <a:rect l="0" t="0" r="r" b="b"/>
              <a:pathLst>
                <a:path w="1884" h="1885">
                  <a:moveTo>
                    <a:pt x="1883" y="942"/>
                  </a:moveTo>
                  <a:cubicBezTo>
                    <a:pt x="1883" y="1462"/>
                    <a:pt x="1462" y="1884"/>
                    <a:pt x="942" y="1884"/>
                  </a:cubicBezTo>
                  <a:cubicBezTo>
                    <a:pt x="421" y="1884"/>
                    <a:pt x="0" y="1462"/>
                    <a:pt x="0" y="942"/>
                  </a:cubicBezTo>
                  <a:cubicBezTo>
                    <a:pt x="0" y="422"/>
                    <a:pt x="421" y="0"/>
                    <a:pt x="942" y="0"/>
                  </a:cubicBezTo>
                  <a:cubicBezTo>
                    <a:pt x="1462" y="0"/>
                    <a:pt x="1883" y="422"/>
                    <a:pt x="1883" y="942"/>
                  </a:cubicBezTo>
                </a:path>
              </a:pathLst>
            </a:custGeom>
            <a:solidFill>
              <a:schemeClr val="accent1"/>
            </a:solidFill>
            <a:ln>
              <a:noFill/>
            </a:ln>
            <a:effectLst/>
          </p:spPr>
          <p:txBody>
            <a:bodyPr wrap="none" anchor="ctr"/>
            <a:lstStyle/>
            <a:p>
              <a:endParaRPr lang="en-US" sz="506" dirty="0"/>
            </a:p>
          </p:txBody>
        </p:sp>
        <p:pic>
          <p:nvPicPr>
            <p:cNvPr id="23" name="Graphic 22" descr="Questions with solid fill">
              <a:extLst>
                <a:ext uri="{FF2B5EF4-FFF2-40B4-BE49-F238E27FC236}">
                  <a16:creationId xmlns:a16="http://schemas.microsoft.com/office/drawing/2014/main" id="{67394C70-3D69-4EFD-A2AE-685ABB399C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4192" y="2498521"/>
              <a:ext cx="888550" cy="888550"/>
            </a:xfrm>
            <a:prstGeom prst="rect">
              <a:avLst/>
            </a:prstGeom>
          </p:spPr>
        </p:pic>
      </p:grpSp>
      <p:grpSp>
        <p:nvGrpSpPr>
          <p:cNvPr id="18" name="Group 17">
            <a:extLst>
              <a:ext uri="{FF2B5EF4-FFF2-40B4-BE49-F238E27FC236}">
                <a16:creationId xmlns:a16="http://schemas.microsoft.com/office/drawing/2014/main" id="{7499344A-2923-704E-97A9-F99B5EB01E1F}"/>
              </a:ext>
            </a:extLst>
          </p:cNvPr>
          <p:cNvGrpSpPr/>
          <p:nvPr/>
        </p:nvGrpSpPr>
        <p:grpSpPr>
          <a:xfrm>
            <a:off x="5493217" y="2419165"/>
            <a:ext cx="1047267" cy="1047266"/>
            <a:chOff x="5493216" y="2419164"/>
            <a:chExt cx="1047267" cy="1047266"/>
          </a:xfrm>
        </p:grpSpPr>
        <p:sp>
          <p:nvSpPr>
            <p:cNvPr id="13" name="Freeform 11">
              <a:extLst>
                <a:ext uri="{FF2B5EF4-FFF2-40B4-BE49-F238E27FC236}">
                  <a16:creationId xmlns:a16="http://schemas.microsoft.com/office/drawing/2014/main" id="{EB47C18B-861E-FB4B-8941-81547D4EDA47}"/>
                </a:ext>
              </a:extLst>
            </p:cNvPr>
            <p:cNvSpPr>
              <a:spLocks noChangeArrowheads="1"/>
            </p:cNvSpPr>
            <p:nvPr/>
          </p:nvSpPr>
          <p:spPr bwMode="auto">
            <a:xfrm>
              <a:off x="5493216" y="2419164"/>
              <a:ext cx="1047267" cy="1047266"/>
            </a:xfrm>
            <a:custGeom>
              <a:avLst/>
              <a:gdLst>
                <a:gd name="T0" fmla="*/ 1883 w 1884"/>
                <a:gd name="T1" fmla="*/ 942 h 1885"/>
                <a:gd name="T2" fmla="*/ 942 w 1884"/>
                <a:gd name="T3" fmla="*/ 1884 h 1885"/>
                <a:gd name="T4" fmla="*/ 0 w 1884"/>
                <a:gd name="T5" fmla="*/ 942 h 1885"/>
                <a:gd name="T6" fmla="*/ 942 w 1884"/>
                <a:gd name="T7" fmla="*/ 0 h 1885"/>
                <a:gd name="T8" fmla="*/ 1883 w 1884"/>
                <a:gd name="T9" fmla="*/ 942 h 1885"/>
              </a:gdLst>
              <a:ahLst/>
              <a:cxnLst>
                <a:cxn ang="0">
                  <a:pos x="T0" y="T1"/>
                </a:cxn>
                <a:cxn ang="0">
                  <a:pos x="T2" y="T3"/>
                </a:cxn>
                <a:cxn ang="0">
                  <a:pos x="T4" y="T5"/>
                </a:cxn>
                <a:cxn ang="0">
                  <a:pos x="T6" y="T7"/>
                </a:cxn>
                <a:cxn ang="0">
                  <a:pos x="T8" y="T9"/>
                </a:cxn>
              </a:cxnLst>
              <a:rect l="0" t="0" r="r" b="b"/>
              <a:pathLst>
                <a:path w="1884" h="1885">
                  <a:moveTo>
                    <a:pt x="1883" y="942"/>
                  </a:moveTo>
                  <a:cubicBezTo>
                    <a:pt x="1883" y="1462"/>
                    <a:pt x="1462" y="1884"/>
                    <a:pt x="942" y="1884"/>
                  </a:cubicBezTo>
                  <a:cubicBezTo>
                    <a:pt x="421" y="1884"/>
                    <a:pt x="0" y="1462"/>
                    <a:pt x="0" y="942"/>
                  </a:cubicBezTo>
                  <a:cubicBezTo>
                    <a:pt x="0" y="422"/>
                    <a:pt x="421" y="0"/>
                    <a:pt x="942" y="0"/>
                  </a:cubicBezTo>
                  <a:cubicBezTo>
                    <a:pt x="1462" y="0"/>
                    <a:pt x="1883" y="422"/>
                    <a:pt x="1883" y="942"/>
                  </a:cubicBezTo>
                </a:path>
              </a:pathLst>
            </a:custGeom>
            <a:solidFill>
              <a:schemeClr val="accent4"/>
            </a:solidFill>
            <a:ln>
              <a:noFill/>
            </a:ln>
            <a:effectLst/>
          </p:spPr>
          <p:txBody>
            <a:bodyPr wrap="none" anchor="ctr"/>
            <a:lstStyle/>
            <a:p>
              <a:endParaRPr lang="en-US" sz="506" dirty="0"/>
            </a:p>
          </p:txBody>
        </p:sp>
        <p:pic>
          <p:nvPicPr>
            <p:cNvPr id="42" name="Graphic 41" descr="Group brainstorm with solid fill">
              <a:extLst>
                <a:ext uri="{FF2B5EF4-FFF2-40B4-BE49-F238E27FC236}">
                  <a16:creationId xmlns:a16="http://schemas.microsoft.com/office/drawing/2014/main" id="{59ED78BD-3D70-4785-9419-9AB2FA54EB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72574" y="2498521"/>
              <a:ext cx="888550" cy="888550"/>
            </a:xfrm>
            <a:prstGeom prst="rect">
              <a:avLst/>
            </a:prstGeom>
          </p:spPr>
        </p:pic>
      </p:grpSp>
      <p:grpSp>
        <p:nvGrpSpPr>
          <p:cNvPr id="20" name="Group 19">
            <a:extLst>
              <a:ext uri="{FF2B5EF4-FFF2-40B4-BE49-F238E27FC236}">
                <a16:creationId xmlns:a16="http://schemas.microsoft.com/office/drawing/2014/main" id="{18187F51-4593-EC7C-92DD-6C6284E08516}"/>
              </a:ext>
            </a:extLst>
          </p:cNvPr>
          <p:cNvGrpSpPr/>
          <p:nvPr/>
        </p:nvGrpSpPr>
        <p:grpSpPr>
          <a:xfrm>
            <a:off x="6913279" y="2419165"/>
            <a:ext cx="1047264" cy="1047266"/>
            <a:chOff x="6913279" y="2419164"/>
            <a:chExt cx="1047264" cy="1047266"/>
          </a:xfrm>
        </p:grpSpPr>
        <p:sp>
          <p:nvSpPr>
            <p:cNvPr id="11" name="Freeform 9">
              <a:extLst>
                <a:ext uri="{FF2B5EF4-FFF2-40B4-BE49-F238E27FC236}">
                  <a16:creationId xmlns:a16="http://schemas.microsoft.com/office/drawing/2014/main" id="{3BF8B743-F883-CE42-8217-04250D9889F3}"/>
                </a:ext>
              </a:extLst>
            </p:cNvPr>
            <p:cNvSpPr>
              <a:spLocks noChangeArrowheads="1"/>
            </p:cNvSpPr>
            <p:nvPr/>
          </p:nvSpPr>
          <p:spPr bwMode="auto">
            <a:xfrm>
              <a:off x="6913279" y="2419164"/>
              <a:ext cx="1047264" cy="1047266"/>
            </a:xfrm>
            <a:custGeom>
              <a:avLst/>
              <a:gdLst>
                <a:gd name="T0" fmla="*/ 1884 w 1885"/>
                <a:gd name="T1" fmla="*/ 942 h 1885"/>
                <a:gd name="T2" fmla="*/ 942 w 1885"/>
                <a:gd name="T3" fmla="*/ 1884 h 1885"/>
                <a:gd name="T4" fmla="*/ 0 w 1885"/>
                <a:gd name="T5" fmla="*/ 942 h 1885"/>
                <a:gd name="T6" fmla="*/ 942 w 1885"/>
                <a:gd name="T7" fmla="*/ 0 h 1885"/>
                <a:gd name="T8" fmla="*/ 1884 w 1885"/>
                <a:gd name="T9" fmla="*/ 942 h 1885"/>
              </a:gdLst>
              <a:ahLst/>
              <a:cxnLst>
                <a:cxn ang="0">
                  <a:pos x="T0" y="T1"/>
                </a:cxn>
                <a:cxn ang="0">
                  <a:pos x="T2" y="T3"/>
                </a:cxn>
                <a:cxn ang="0">
                  <a:pos x="T4" y="T5"/>
                </a:cxn>
                <a:cxn ang="0">
                  <a:pos x="T6" y="T7"/>
                </a:cxn>
                <a:cxn ang="0">
                  <a:pos x="T8" y="T9"/>
                </a:cxn>
              </a:cxnLst>
              <a:rect l="0" t="0" r="r" b="b"/>
              <a:pathLst>
                <a:path w="1885" h="1885">
                  <a:moveTo>
                    <a:pt x="1884" y="942"/>
                  </a:moveTo>
                  <a:cubicBezTo>
                    <a:pt x="1884" y="1462"/>
                    <a:pt x="1462" y="1884"/>
                    <a:pt x="942" y="1884"/>
                  </a:cubicBezTo>
                  <a:cubicBezTo>
                    <a:pt x="422" y="1884"/>
                    <a:pt x="0" y="1462"/>
                    <a:pt x="0" y="942"/>
                  </a:cubicBezTo>
                  <a:cubicBezTo>
                    <a:pt x="0" y="422"/>
                    <a:pt x="422" y="0"/>
                    <a:pt x="942" y="0"/>
                  </a:cubicBezTo>
                  <a:cubicBezTo>
                    <a:pt x="1462" y="0"/>
                    <a:pt x="1884" y="422"/>
                    <a:pt x="1884" y="942"/>
                  </a:cubicBezTo>
                </a:path>
              </a:pathLst>
            </a:custGeom>
            <a:solidFill>
              <a:schemeClr val="accent5"/>
            </a:solidFill>
            <a:ln>
              <a:noFill/>
            </a:ln>
            <a:effectLst/>
          </p:spPr>
          <p:txBody>
            <a:bodyPr wrap="none" anchor="ctr"/>
            <a:lstStyle/>
            <a:p>
              <a:endParaRPr lang="en-US" sz="506" dirty="0"/>
            </a:p>
          </p:txBody>
        </p:sp>
        <p:pic>
          <p:nvPicPr>
            <p:cNvPr id="44" name="Graphic 43" descr="Blueprint with solid fill">
              <a:extLst>
                <a:ext uri="{FF2B5EF4-FFF2-40B4-BE49-F238E27FC236}">
                  <a16:creationId xmlns:a16="http://schemas.microsoft.com/office/drawing/2014/main" id="{9899F0FB-8839-45FB-81A1-98E3FDAC25B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92636" y="2498521"/>
              <a:ext cx="888550" cy="888550"/>
            </a:xfrm>
            <a:prstGeom prst="rect">
              <a:avLst/>
            </a:prstGeom>
          </p:spPr>
        </p:pic>
      </p:grpSp>
    </p:spTree>
    <p:extLst>
      <p:ext uri="{BB962C8B-B14F-4D97-AF65-F5344CB8AC3E}">
        <p14:creationId xmlns:p14="http://schemas.microsoft.com/office/powerpoint/2010/main" val="19485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935C72E-8AB5-49F3-AA30-189E870581AB}"/>
              </a:ext>
            </a:extLst>
          </p:cNvPr>
          <p:cNvGrpSpPr/>
          <p:nvPr/>
        </p:nvGrpSpPr>
        <p:grpSpPr>
          <a:xfrm>
            <a:off x="3349074" y="1971676"/>
            <a:ext cx="2445852" cy="2515124"/>
            <a:chOff x="2798352" y="2054314"/>
            <a:chExt cx="3547296" cy="3647761"/>
          </a:xfrm>
        </p:grpSpPr>
        <p:sp>
          <p:nvSpPr>
            <p:cNvPr id="2" name="Freeform 5">
              <a:extLst>
                <a:ext uri="{FF2B5EF4-FFF2-40B4-BE49-F238E27FC236}">
                  <a16:creationId xmlns:a16="http://schemas.microsoft.com/office/drawing/2014/main" id="{7075334E-60E0-2143-B2AB-24763CA2A96F}"/>
                </a:ext>
              </a:extLst>
            </p:cNvPr>
            <p:cNvSpPr>
              <a:spLocks/>
            </p:cNvSpPr>
            <p:nvPr/>
          </p:nvSpPr>
          <p:spPr bwMode="auto">
            <a:xfrm>
              <a:off x="3776234" y="2997883"/>
              <a:ext cx="1591533" cy="1678630"/>
            </a:xfrm>
            <a:custGeom>
              <a:avLst/>
              <a:gdLst>
                <a:gd name="T0" fmla="*/ 974 w 1135"/>
                <a:gd name="T1" fmla="*/ 1028 h 1198"/>
                <a:gd name="T2" fmla="*/ 566 w 1135"/>
                <a:gd name="T3" fmla="*/ 1198 h 1198"/>
                <a:gd name="T4" fmla="*/ 161 w 1135"/>
                <a:gd name="T5" fmla="*/ 1028 h 1198"/>
                <a:gd name="T6" fmla="*/ 0 w 1135"/>
                <a:gd name="T7" fmla="*/ 599 h 1198"/>
                <a:gd name="T8" fmla="*/ 161 w 1135"/>
                <a:gd name="T9" fmla="*/ 170 h 1198"/>
                <a:gd name="T10" fmla="*/ 566 w 1135"/>
                <a:gd name="T11" fmla="*/ 0 h 1198"/>
                <a:gd name="T12" fmla="*/ 974 w 1135"/>
                <a:gd name="T13" fmla="*/ 170 h 1198"/>
                <a:gd name="T14" fmla="*/ 1135 w 1135"/>
                <a:gd name="T15" fmla="*/ 599 h 1198"/>
                <a:gd name="T16" fmla="*/ 974 w 1135"/>
                <a:gd name="T17" fmla="*/ 1028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5" h="1198">
                  <a:moveTo>
                    <a:pt x="974" y="1028"/>
                  </a:moveTo>
                  <a:cubicBezTo>
                    <a:pt x="866" y="1142"/>
                    <a:pt x="730" y="1198"/>
                    <a:pt x="566" y="1198"/>
                  </a:cubicBezTo>
                  <a:cubicBezTo>
                    <a:pt x="403" y="1198"/>
                    <a:pt x="268" y="1142"/>
                    <a:pt x="161" y="1028"/>
                  </a:cubicBezTo>
                  <a:cubicBezTo>
                    <a:pt x="54" y="914"/>
                    <a:pt x="0" y="771"/>
                    <a:pt x="0" y="599"/>
                  </a:cubicBezTo>
                  <a:cubicBezTo>
                    <a:pt x="0" y="427"/>
                    <a:pt x="54" y="284"/>
                    <a:pt x="161" y="170"/>
                  </a:cubicBezTo>
                  <a:cubicBezTo>
                    <a:pt x="268" y="57"/>
                    <a:pt x="403" y="0"/>
                    <a:pt x="566" y="0"/>
                  </a:cubicBezTo>
                  <a:cubicBezTo>
                    <a:pt x="730" y="0"/>
                    <a:pt x="866" y="57"/>
                    <a:pt x="974" y="170"/>
                  </a:cubicBezTo>
                  <a:cubicBezTo>
                    <a:pt x="1081" y="284"/>
                    <a:pt x="1135" y="427"/>
                    <a:pt x="1135" y="599"/>
                  </a:cubicBezTo>
                  <a:cubicBezTo>
                    <a:pt x="1135" y="771"/>
                    <a:pt x="1081" y="914"/>
                    <a:pt x="974" y="1028"/>
                  </a:cubicBezTo>
                  <a:close/>
                </a:path>
              </a:pathLst>
            </a:custGeom>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id-ID" sz="3600" dirty="0">
                <a:latin typeface="Roboto Light" panose="02000000000000000000" pitchFamily="2" charset="0"/>
              </a:endParaRPr>
            </a:p>
          </p:txBody>
        </p:sp>
        <p:sp>
          <p:nvSpPr>
            <p:cNvPr id="3" name="Freeform 6">
              <a:extLst>
                <a:ext uri="{FF2B5EF4-FFF2-40B4-BE49-F238E27FC236}">
                  <a16:creationId xmlns:a16="http://schemas.microsoft.com/office/drawing/2014/main" id="{0E0DC4C5-4A26-1443-8310-16FCFD117AA4}"/>
                </a:ext>
              </a:extLst>
            </p:cNvPr>
            <p:cNvSpPr>
              <a:spLocks/>
            </p:cNvSpPr>
            <p:nvPr/>
          </p:nvSpPr>
          <p:spPr bwMode="auto">
            <a:xfrm>
              <a:off x="2798352" y="3864912"/>
              <a:ext cx="1744615" cy="1756491"/>
            </a:xfrm>
            <a:custGeom>
              <a:avLst/>
              <a:gdLst>
                <a:gd name="T0" fmla="*/ 795 w 1245"/>
                <a:gd name="T1" fmla="*/ 700 h 1254"/>
                <a:gd name="T2" fmla="*/ 861 w 1245"/>
                <a:gd name="T3" fmla="*/ 634 h 1254"/>
                <a:gd name="T4" fmla="*/ 976 w 1245"/>
                <a:gd name="T5" fmla="*/ 749 h 1254"/>
                <a:gd name="T6" fmla="*/ 1021 w 1245"/>
                <a:gd name="T7" fmla="*/ 259 h 1254"/>
                <a:gd name="T8" fmla="*/ 532 w 1245"/>
                <a:gd name="T9" fmla="*/ 305 h 1254"/>
                <a:gd name="T10" fmla="*/ 647 w 1245"/>
                <a:gd name="T11" fmla="*/ 420 h 1254"/>
                <a:gd name="T12" fmla="*/ 586 w 1245"/>
                <a:gd name="T13" fmla="*/ 481 h 1254"/>
                <a:gd name="T14" fmla="*/ 448 w 1245"/>
                <a:gd name="T15" fmla="*/ 0 h 1254"/>
                <a:gd name="T16" fmla="*/ 0 w 1245"/>
                <a:gd name="T17" fmla="*/ 0 h 1254"/>
                <a:gd name="T18" fmla="*/ 368 w 1245"/>
                <a:gd name="T19" fmla="*/ 883 h 1254"/>
                <a:gd name="T20" fmla="*/ 1245 w 1245"/>
                <a:gd name="T21" fmla="*/ 1254 h 1254"/>
                <a:gd name="T22" fmla="*/ 1245 w 1245"/>
                <a:gd name="T23" fmla="*/ 844 h 1254"/>
                <a:gd name="T24" fmla="*/ 795 w 1245"/>
                <a:gd name="T25" fmla="*/ 70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5" h="1254">
                  <a:moveTo>
                    <a:pt x="795" y="700"/>
                  </a:moveTo>
                  <a:cubicBezTo>
                    <a:pt x="861" y="634"/>
                    <a:pt x="861" y="634"/>
                    <a:pt x="861" y="634"/>
                  </a:cubicBezTo>
                  <a:cubicBezTo>
                    <a:pt x="976" y="749"/>
                    <a:pt x="976" y="749"/>
                    <a:pt x="976" y="749"/>
                  </a:cubicBezTo>
                  <a:cubicBezTo>
                    <a:pt x="1021" y="259"/>
                    <a:pt x="1021" y="259"/>
                    <a:pt x="1021" y="259"/>
                  </a:cubicBezTo>
                  <a:cubicBezTo>
                    <a:pt x="532" y="305"/>
                    <a:pt x="532" y="305"/>
                    <a:pt x="532" y="305"/>
                  </a:cubicBezTo>
                  <a:cubicBezTo>
                    <a:pt x="647" y="420"/>
                    <a:pt x="647" y="420"/>
                    <a:pt x="647" y="420"/>
                  </a:cubicBezTo>
                  <a:cubicBezTo>
                    <a:pt x="586" y="481"/>
                    <a:pt x="586" y="481"/>
                    <a:pt x="586" y="481"/>
                  </a:cubicBezTo>
                  <a:cubicBezTo>
                    <a:pt x="497" y="344"/>
                    <a:pt x="451" y="184"/>
                    <a:pt x="448" y="0"/>
                  </a:cubicBezTo>
                  <a:cubicBezTo>
                    <a:pt x="0" y="0"/>
                    <a:pt x="0" y="0"/>
                    <a:pt x="0" y="0"/>
                  </a:cubicBezTo>
                  <a:cubicBezTo>
                    <a:pt x="5" y="346"/>
                    <a:pt x="128" y="641"/>
                    <a:pt x="368" y="883"/>
                  </a:cubicBezTo>
                  <a:cubicBezTo>
                    <a:pt x="609" y="1126"/>
                    <a:pt x="901" y="1249"/>
                    <a:pt x="1245" y="1254"/>
                  </a:cubicBezTo>
                  <a:cubicBezTo>
                    <a:pt x="1245" y="844"/>
                    <a:pt x="1245" y="844"/>
                    <a:pt x="1245" y="844"/>
                  </a:cubicBezTo>
                  <a:cubicBezTo>
                    <a:pt x="1073" y="841"/>
                    <a:pt x="923" y="793"/>
                    <a:pt x="795" y="700"/>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id-ID" sz="3600" dirty="0">
                <a:latin typeface="Roboto Light" panose="02000000000000000000" pitchFamily="2" charset="0"/>
              </a:endParaRPr>
            </a:p>
          </p:txBody>
        </p:sp>
        <p:sp>
          <p:nvSpPr>
            <p:cNvPr id="4" name="Freeform 7">
              <a:extLst>
                <a:ext uri="{FF2B5EF4-FFF2-40B4-BE49-F238E27FC236}">
                  <a16:creationId xmlns:a16="http://schemas.microsoft.com/office/drawing/2014/main" id="{38AD38B2-862B-DC46-9FD6-795C38E60BF6}"/>
                </a:ext>
              </a:extLst>
            </p:cNvPr>
            <p:cNvSpPr>
              <a:spLocks/>
            </p:cNvSpPr>
            <p:nvPr/>
          </p:nvSpPr>
          <p:spPr bwMode="auto">
            <a:xfrm>
              <a:off x="4601033" y="3864912"/>
              <a:ext cx="1744615" cy="1756491"/>
            </a:xfrm>
            <a:custGeom>
              <a:avLst/>
              <a:gdLst>
                <a:gd name="T0" fmla="*/ 797 w 1245"/>
                <a:gd name="T1" fmla="*/ 0 h 1254"/>
                <a:gd name="T2" fmla="*/ 660 w 1245"/>
                <a:gd name="T3" fmla="*/ 478 h 1254"/>
                <a:gd name="T4" fmla="*/ 602 w 1245"/>
                <a:gd name="T5" fmla="*/ 420 h 1254"/>
                <a:gd name="T6" fmla="*/ 718 w 1245"/>
                <a:gd name="T7" fmla="*/ 305 h 1254"/>
                <a:gd name="T8" fmla="*/ 228 w 1245"/>
                <a:gd name="T9" fmla="*/ 259 h 1254"/>
                <a:gd name="T10" fmla="*/ 273 w 1245"/>
                <a:gd name="T11" fmla="*/ 749 h 1254"/>
                <a:gd name="T12" fmla="*/ 388 w 1245"/>
                <a:gd name="T13" fmla="*/ 634 h 1254"/>
                <a:gd name="T14" fmla="*/ 453 w 1245"/>
                <a:gd name="T15" fmla="*/ 698 h 1254"/>
                <a:gd name="T16" fmla="*/ 0 w 1245"/>
                <a:gd name="T17" fmla="*/ 844 h 1254"/>
                <a:gd name="T18" fmla="*/ 0 w 1245"/>
                <a:gd name="T19" fmla="*/ 1254 h 1254"/>
                <a:gd name="T20" fmla="*/ 877 w 1245"/>
                <a:gd name="T21" fmla="*/ 883 h 1254"/>
                <a:gd name="T22" fmla="*/ 1245 w 1245"/>
                <a:gd name="T23" fmla="*/ 0 h 1254"/>
                <a:gd name="T24" fmla="*/ 797 w 1245"/>
                <a:gd name="T25" fmla="*/ 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5" h="1254">
                  <a:moveTo>
                    <a:pt x="797" y="0"/>
                  </a:moveTo>
                  <a:cubicBezTo>
                    <a:pt x="794" y="183"/>
                    <a:pt x="748" y="342"/>
                    <a:pt x="660" y="478"/>
                  </a:cubicBezTo>
                  <a:cubicBezTo>
                    <a:pt x="602" y="420"/>
                    <a:pt x="602" y="420"/>
                    <a:pt x="602" y="420"/>
                  </a:cubicBezTo>
                  <a:cubicBezTo>
                    <a:pt x="718" y="305"/>
                    <a:pt x="718" y="305"/>
                    <a:pt x="718" y="305"/>
                  </a:cubicBezTo>
                  <a:cubicBezTo>
                    <a:pt x="228" y="259"/>
                    <a:pt x="228" y="259"/>
                    <a:pt x="228" y="259"/>
                  </a:cubicBezTo>
                  <a:cubicBezTo>
                    <a:pt x="273" y="749"/>
                    <a:pt x="273" y="749"/>
                    <a:pt x="273" y="749"/>
                  </a:cubicBezTo>
                  <a:cubicBezTo>
                    <a:pt x="388" y="634"/>
                    <a:pt x="388" y="634"/>
                    <a:pt x="388" y="634"/>
                  </a:cubicBezTo>
                  <a:cubicBezTo>
                    <a:pt x="453" y="698"/>
                    <a:pt x="453" y="698"/>
                    <a:pt x="453" y="698"/>
                  </a:cubicBezTo>
                  <a:cubicBezTo>
                    <a:pt x="324" y="791"/>
                    <a:pt x="173" y="840"/>
                    <a:pt x="0" y="844"/>
                  </a:cubicBezTo>
                  <a:cubicBezTo>
                    <a:pt x="0" y="1254"/>
                    <a:pt x="0" y="1254"/>
                    <a:pt x="0" y="1254"/>
                  </a:cubicBezTo>
                  <a:cubicBezTo>
                    <a:pt x="344" y="1249"/>
                    <a:pt x="637" y="1125"/>
                    <a:pt x="877" y="883"/>
                  </a:cubicBezTo>
                  <a:cubicBezTo>
                    <a:pt x="1117" y="641"/>
                    <a:pt x="1240" y="346"/>
                    <a:pt x="1245" y="0"/>
                  </a:cubicBezTo>
                  <a:lnTo>
                    <a:pt x="797"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id-ID" sz="3600" dirty="0">
                <a:latin typeface="Roboto Light" panose="02000000000000000000" pitchFamily="2" charset="0"/>
              </a:endParaRPr>
            </a:p>
          </p:txBody>
        </p:sp>
        <p:sp>
          <p:nvSpPr>
            <p:cNvPr id="5" name="Freeform 8">
              <a:extLst>
                <a:ext uri="{FF2B5EF4-FFF2-40B4-BE49-F238E27FC236}">
                  <a16:creationId xmlns:a16="http://schemas.microsoft.com/office/drawing/2014/main" id="{4E037D27-5136-4948-9A2D-EB7AAFA3BC24}"/>
                </a:ext>
              </a:extLst>
            </p:cNvPr>
            <p:cNvSpPr>
              <a:spLocks/>
            </p:cNvSpPr>
            <p:nvPr/>
          </p:nvSpPr>
          <p:spPr bwMode="auto">
            <a:xfrm>
              <a:off x="4601033" y="2054314"/>
              <a:ext cx="1744615" cy="1755172"/>
            </a:xfrm>
            <a:custGeom>
              <a:avLst/>
              <a:gdLst>
                <a:gd name="T0" fmla="*/ 1343489 w 1245"/>
                <a:gd name="T1" fmla="*/ 2111375 h 1253"/>
                <a:gd name="T2" fmla="*/ 2098675 w 1245"/>
                <a:gd name="T3" fmla="*/ 2111375 h 1253"/>
                <a:gd name="T4" fmla="*/ 1478344 w 1245"/>
                <a:gd name="T5" fmla="*/ 621786 h 1253"/>
                <a:gd name="T6" fmla="*/ 0 w 1245"/>
                <a:gd name="T7" fmla="*/ 0 h 1253"/>
                <a:gd name="T8" fmla="*/ 0 w 1245"/>
                <a:gd name="T9" fmla="*/ 690873 h 1253"/>
                <a:gd name="T10" fmla="*/ 787214 w 1245"/>
                <a:gd name="T11" fmla="*/ 953742 h 1253"/>
                <a:gd name="T12" fmla="*/ 654045 w 1245"/>
                <a:gd name="T13" fmla="*/ 1086861 h 1253"/>
                <a:gd name="T14" fmla="*/ 460191 w 1245"/>
                <a:gd name="T15" fmla="*/ 893080 h 1253"/>
                <a:gd name="T16" fmla="*/ 384336 w 1245"/>
                <a:gd name="T17" fmla="*/ 1717072 h 1253"/>
                <a:gd name="T18" fmla="*/ 1210320 w 1245"/>
                <a:gd name="T19" fmla="*/ 1641244 h 1253"/>
                <a:gd name="T20" fmla="*/ 1014781 w 1245"/>
                <a:gd name="T21" fmla="*/ 1447463 h 1253"/>
                <a:gd name="T22" fmla="*/ 1129407 w 1245"/>
                <a:gd name="T23" fmla="*/ 1332879 h 1253"/>
                <a:gd name="T24" fmla="*/ 1343489 w 1245"/>
                <a:gd name="T25" fmla="*/ 2111375 h 1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5" h="1253">
                  <a:moveTo>
                    <a:pt x="797" y="1253"/>
                  </a:moveTo>
                  <a:cubicBezTo>
                    <a:pt x="1245" y="1253"/>
                    <a:pt x="1245" y="1253"/>
                    <a:pt x="1245" y="1253"/>
                  </a:cubicBezTo>
                  <a:cubicBezTo>
                    <a:pt x="1241" y="906"/>
                    <a:pt x="1118" y="611"/>
                    <a:pt x="877" y="369"/>
                  </a:cubicBezTo>
                  <a:cubicBezTo>
                    <a:pt x="637" y="128"/>
                    <a:pt x="344" y="4"/>
                    <a:pt x="0" y="0"/>
                  </a:cubicBezTo>
                  <a:cubicBezTo>
                    <a:pt x="0" y="410"/>
                    <a:pt x="0" y="410"/>
                    <a:pt x="0" y="410"/>
                  </a:cubicBezTo>
                  <a:cubicBezTo>
                    <a:pt x="180" y="414"/>
                    <a:pt x="336" y="466"/>
                    <a:pt x="467" y="566"/>
                  </a:cubicBezTo>
                  <a:cubicBezTo>
                    <a:pt x="388" y="645"/>
                    <a:pt x="388" y="645"/>
                    <a:pt x="388" y="645"/>
                  </a:cubicBezTo>
                  <a:cubicBezTo>
                    <a:pt x="273" y="530"/>
                    <a:pt x="273" y="530"/>
                    <a:pt x="273" y="530"/>
                  </a:cubicBezTo>
                  <a:cubicBezTo>
                    <a:pt x="228" y="1019"/>
                    <a:pt x="228" y="1019"/>
                    <a:pt x="228" y="1019"/>
                  </a:cubicBezTo>
                  <a:cubicBezTo>
                    <a:pt x="718" y="974"/>
                    <a:pt x="718" y="974"/>
                    <a:pt x="718" y="974"/>
                  </a:cubicBezTo>
                  <a:cubicBezTo>
                    <a:pt x="602" y="859"/>
                    <a:pt x="602" y="859"/>
                    <a:pt x="602" y="859"/>
                  </a:cubicBezTo>
                  <a:cubicBezTo>
                    <a:pt x="670" y="791"/>
                    <a:pt x="670" y="791"/>
                    <a:pt x="670" y="791"/>
                  </a:cubicBezTo>
                  <a:cubicBezTo>
                    <a:pt x="752" y="924"/>
                    <a:pt x="794" y="1078"/>
                    <a:pt x="797" y="1253"/>
                  </a:cubicBez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a:lstStyle/>
            <a:p>
              <a:endParaRPr lang="en-ID" sz="3600" dirty="0">
                <a:latin typeface="Roboto Light" panose="02000000000000000000" pitchFamily="2" charset="0"/>
              </a:endParaRPr>
            </a:p>
          </p:txBody>
        </p:sp>
        <p:sp>
          <p:nvSpPr>
            <p:cNvPr id="6" name="Freeform 9">
              <a:extLst>
                <a:ext uri="{FF2B5EF4-FFF2-40B4-BE49-F238E27FC236}">
                  <a16:creationId xmlns:a16="http://schemas.microsoft.com/office/drawing/2014/main" id="{70E35C1F-809E-A04D-9FD9-535F2771464D}"/>
                </a:ext>
              </a:extLst>
            </p:cNvPr>
            <p:cNvSpPr>
              <a:spLocks/>
            </p:cNvSpPr>
            <p:nvPr/>
          </p:nvSpPr>
          <p:spPr bwMode="auto">
            <a:xfrm>
              <a:off x="2798352" y="2054314"/>
              <a:ext cx="1744615" cy="1755172"/>
            </a:xfrm>
            <a:custGeom>
              <a:avLst/>
              <a:gdLst>
                <a:gd name="T0" fmla="*/ 2098675 w 1245"/>
                <a:gd name="T1" fmla="*/ 0 h 1253"/>
                <a:gd name="T2" fmla="*/ 620331 w 1245"/>
                <a:gd name="T3" fmla="*/ 621786 h 1253"/>
                <a:gd name="T4" fmla="*/ 0 w 1245"/>
                <a:gd name="T5" fmla="*/ 2111375 h 1253"/>
                <a:gd name="T6" fmla="*/ 755186 w 1245"/>
                <a:gd name="T7" fmla="*/ 2111375 h 1253"/>
                <a:gd name="T8" fmla="*/ 970953 w 1245"/>
                <a:gd name="T9" fmla="*/ 1327824 h 1253"/>
                <a:gd name="T10" fmla="*/ 1090637 w 1245"/>
                <a:gd name="T11" fmla="*/ 1447463 h 1253"/>
                <a:gd name="T12" fmla="*/ 896783 w 1245"/>
                <a:gd name="T13" fmla="*/ 1641244 h 1253"/>
                <a:gd name="T14" fmla="*/ 1721082 w 1245"/>
                <a:gd name="T15" fmla="*/ 1717072 h 1253"/>
                <a:gd name="T16" fmla="*/ 1645226 w 1245"/>
                <a:gd name="T17" fmla="*/ 893080 h 1253"/>
                <a:gd name="T18" fmla="*/ 1451373 w 1245"/>
                <a:gd name="T19" fmla="*/ 1086861 h 1253"/>
                <a:gd name="T20" fmla="*/ 1314833 w 1245"/>
                <a:gd name="T21" fmla="*/ 950372 h 1253"/>
                <a:gd name="T22" fmla="*/ 2098675 w 1245"/>
                <a:gd name="T23" fmla="*/ 690873 h 1253"/>
                <a:gd name="T24" fmla="*/ 2098675 w 1245"/>
                <a:gd name="T25" fmla="*/ 0 h 12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5" h="1253">
                  <a:moveTo>
                    <a:pt x="1245" y="0"/>
                  </a:moveTo>
                  <a:cubicBezTo>
                    <a:pt x="901" y="4"/>
                    <a:pt x="609" y="127"/>
                    <a:pt x="368" y="369"/>
                  </a:cubicBezTo>
                  <a:cubicBezTo>
                    <a:pt x="126" y="611"/>
                    <a:pt x="4" y="906"/>
                    <a:pt x="0" y="1253"/>
                  </a:cubicBezTo>
                  <a:cubicBezTo>
                    <a:pt x="448" y="1253"/>
                    <a:pt x="448" y="1253"/>
                    <a:pt x="448" y="1253"/>
                  </a:cubicBezTo>
                  <a:cubicBezTo>
                    <a:pt x="451" y="1076"/>
                    <a:pt x="494" y="922"/>
                    <a:pt x="576" y="788"/>
                  </a:cubicBezTo>
                  <a:cubicBezTo>
                    <a:pt x="647" y="859"/>
                    <a:pt x="647" y="859"/>
                    <a:pt x="647" y="859"/>
                  </a:cubicBezTo>
                  <a:cubicBezTo>
                    <a:pt x="532" y="974"/>
                    <a:pt x="532" y="974"/>
                    <a:pt x="532" y="974"/>
                  </a:cubicBezTo>
                  <a:cubicBezTo>
                    <a:pt x="1021" y="1019"/>
                    <a:pt x="1021" y="1019"/>
                    <a:pt x="1021" y="1019"/>
                  </a:cubicBezTo>
                  <a:cubicBezTo>
                    <a:pt x="976" y="530"/>
                    <a:pt x="976" y="530"/>
                    <a:pt x="976" y="530"/>
                  </a:cubicBezTo>
                  <a:cubicBezTo>
                    <a:pt x="861" y="645"/>
                    <a:pt x="861" y="645"/>
                    <a:pt x="861" y="645"/>
                  </a:cubicBezTo>
                  <a:cubicBezTo>
                    <a:pt x="780" y="564"/>
                    <a:pt x="780" y="564"/>
                    <a:pt x="780" y="564"/>
                  </a:cubicBezTo>
                  <a:cubicBezTo>
                    <a:pt x="912" y="464"/>
                    <a:pt x="1067" y="413"/>
                    <a:pt x="1245" y="410"/>
                  </a:cubicBezTo>
                  <a:lnTo>
                    <a:pt x="1245"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a:lstStyle/>
            <a:p>
              <a:endParaRPr lang="en-ID" sz="3600" dirty="0">
                <a:latin typeface="Roboto Light" panose="02000000000000000000" pitchFamily="2" charset="0"/>
              </a:endParaRPr>
            </a:p>
          </p:txBody>
        </p:sp>
        <p:sp>
          <p:nvSpPr>
            <p:cNvPr id="15" name="TextBox 14">
              <a:extLst>
                <a:ext uri="{FF2B5EF4-FFF2-40B4-BE49-F238E27FC236}">
                  <a16:creationId xmlns:a16="http://schemas.microsoft.com/office/drawing/2014/main" id="{DD29C960-65AE-4E4B-8FBB-CD2C421D7890}"/>
                </a:ext>
              </a:extLst>
            </p:cNvPr>
            <p:cNvSpPr txBox="1"/>
            <p:nvPr/>
          </p:nvSpPr>
          <p:spPr>
            <a:xfrm rot="18898649">
              <a:off x="2859630" y="2570604"/>
              <a:ext cx="1323325" cy="4017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1200" b="1" dirty="0">
                  <a:solidFill>
                    <a:schemeClr val="bg1"/>
                  </a:solidFill>
                  <a:latin typeface="Oswald" panose="02000503000000000000" pitchFamily="2" charset="77"/>
                  <a:cs typeface="Poppins" pitchFamily="2" charset="77"/>
                </a:rPr>
                <a:t>STRENGTHS</a:t>
              </a:r>
            </a:p>
          </p:txBody>
        </p:sp>
        <p:sp>
          <p:nvSpPr>
            <p:cNvPr id="16" name="TextBox 15">
              <a:extLst>
                <a:ext uri="{FF2B5EF4-FFF2-40B4-BE49-F238E27FC236}">
                  <a16:creationId xmlns:a16="http://schemas.microsoft.com/office/drawing/2014/main" id="{6A45D1A8-DE4C-4C42-8484-D5A2FEFD1BE0}"/>
                </a:ext>
              </a:extLst>
            </p:cNvPr>
            <p:cNvSpPr txBox="1"/>
            <p:nvPr/>
          </p:nvSpPr>
          <p:spPr>
            <a:xfrm rot="18898649">
              <a:off x="4761882" y="4639603"/>
              <a:ext cx="1723204" cy="4017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1200" b="1" dirty="0">
                  <a:solidFill>
                    <a:schemeClr val="bg1"/>
                  </a:solidFill>
                  <a:latin typeface="Oswald" panose="02000503000000000000" pitchFamily="2" charset="77"/>
                  <a:cs typeface="Poppins" pitchFamily="2" charset="77"/>
                </a:rPr>
                <a:t>OPPORTUNITIES</a:t>
              </a:r>
            </a:p>
          </p:txBody>
        </p:sp>
        <p:sp>
          <p:nvSpPr>
            <p:cNvPr id="18" name="TextBox 17">
              <a:extLst>
                <a:ext uri="{FF2B5EF4-FFF2-40B4-BE49-F238E27FC236}">
                  <a16:creationId xmlns:a16="http://schemas.microsoft.com/office/drawing/2014/main" id="{72503856-3AF9-0A40-A77D-0289F6B5A306}"/>
                </a:ext>
              </a:extLst>
            </p:cNvPr>
            <p:cNvSpPr txBox="1"/>
            <p:nvPr/>
          </p:nvSpPr>
          <p:spPr>
            <a:xfrm rot="2699277">
              <a:off x="2996570" y="4687617"/>
              <a:ext cx="1076887" cy="4017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1200" b="1" dirty="0">
                  <a:solidFill>
                    <a:schemeClr val="bg1"/>
                  </a:solidFill>
                  <a:latin typeface="Oswald" panose="02000503000000000000" pitchFamily="2" charset="77"/>
                  <a:cs typeface="Poppins" pitchFamily="2" charset="77"/>
                </a:rPr>
                <a:t>THREATS</a:t>
              </a:r>
            </a:p>
          </p:txBody>
        </p:sp>
        <p:sp>
          <p:nvSpPr>
            <p:cNvPr id="19" name="TextBox 18">
              <a:extLst>
                <a:ext uri="{FF2B5EF4-FFF2-40B4-BE49-F238E27FC236}">
                  <a16:creationId xmlns:a16="http://schemas.microsoft.com/office/drawing/2014/main" id="{1F098E61-7102-554F-B151-DD1A50222C4E}"/>
                </a:ext>
              </a:extLst>
            </p:cNvPr>
            <p:cNvSpPr txBox="1"/>
            <p:nvPr/>
          </p:nvSpPr>
          <p:spPr>
            <a:xfrm rot="2699277">
              <a:off x="4903701" y="2570601"/>
              <a:ext cx="1439570" cy="4017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1200" b="1" dirty="0">
                  <a:solidFill>
                    <a:schemeClr val="bg1"/>
                  </a:solidFill>
                  <a:latin typeface="Oswald" panose="02000503000000000000" pitchFamily="2" charset="77"/>
                  <a:cs typeface="Poppins" pitchFamily="2" charset="77"/>
                </a:rPr>
                <a:t>WEAKNESSES</a:t>
              </a:r>
            </a:p>
          </p:txBody>
        </p:sp>
        <p:sp>
          <p:nvSpPr>
            <p:cNvPr id="24" name="TextBox 23">
              <a:extLst>
                <a:ext uri="{FF2B5EF4-FFF2-40B4-BE49-F238E27FC236}">
                  <a16:creationId xmlns:a16="http://schemas.microsoft.com/office/drawing/2014/main" id="{B101A38C-9C83-E046-854B-F3ED54E23DE6}"/>
                </a:ext>
              </a:extLst>
            </p:cNvPr>
            <p:cNvSpPr txBox="1"/>
            <p:nvPr/>
          </p:nvSpPr>
          <p:spPr>
            <a:xfrm>
              <a:off x="3730403" y="3636329"/>
              <a:ext cx="1702282" cy="4017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nchor="ctr" anchorCtr="0">
              <a:spAutoFit/>
            </a:bodyPr>
            <a:lstStyle/>
            <a:p>
              <a:pPr algn="ctr"/>
              <a:r>
                <a:rPr lang="en-US" sz="1200" b="1" dirty="0">
                  <a:solidFill>
                    <a:schemeClr val="bg1"/>
                  </a:solidFill>
                  <a:latin typeface="Oswald" panose="02000503000000000000" pitchFamily="2" charset="77"/>
                  <a:ea typeface="League Spartan" charset="0"/>
                  <a:cs typeface="Poppins" pitchFamily="2" charset="77"/>
                </a:rPr>
                <a:t>SWOT ANALYSIS</a:t>
              </a:r>
            </a:p>
          </p:txBody>
        </p:sp>
      </p:grpSp>
      <p:grpSp>
        <p:nvGrpSpPr>
          <p:cNvPr id="7" name="Group 6">
            <a:extLst>
              <a:ext uri="{FF2B5EF4-FFF2-40B4-BE49-F238E27FC236}">
                <a16:creationId xmlns:a16="http://schemas.microsoft.com/office/drawing/2014/main" id="{B556332F-07C0-16F3-60EF-DA1DBFD11B34}"/>
              </a:ext>
            </a:extLst>
          </p:cNvPr>
          <p:cNvGrpSpPr/>
          <p:nvPr/>
        </p:nvGrpSpPr>
        <p:grpSpPr>
          <a:xfrm>
            <a:off x="944882" y="915859"/>
            <a:ext cx="7294272" cy="3773615"/>
            <a:chOff x="939050" y="1179957"/>
            <a:chExt cx="7294272" cy="3773615"/>
          </a:xfrm>
        </p:grpSpPr>
        <p:sp>
          <p:nvSpPr>
            <p:cNvPr id="41" name="Freeform: Shape 40">
              <a:extLst>
                <a:ext uri="{FF2B5EF4-FFF2-40B4-BE49-F238E27FC236}">
                  <a16:creationId xmlns:a16="http://schemas.microsoft.com/office/drawing/2014/main" id="{AD2CB2A8-4372-4AB6-A0D7-805D6F1BE314}"/>
                </a:ext>
              </a:extLst>
            </p:cNvPr>
            <p:cNvSpPr/>
            <p:nvPr/>
          </p:nvSpPr>
          <p:spPr>
            <a:xfrm>
              <a:off x="3814777" y="1179957"/>
              <a:ext cx="1554480" cy="914400"/>
            </a:xfrm>
            <a:custGeom>
              <a:avLst/>
              <a:gdLst>
                <a:gd name="connsiteX0" fmla="*/ 0 w 1703555"/>
                <a:gd name="connsiteY0" fmla="*/ 184555 h 1107310"/>
                <a:gd name="connsiteX1" fmla="*/ 184555 w 1703555"/>
                <a:gd name="connsiteY1" fmla="*/ 0 h 1107310"/>
                <a:gd name="connsiteX2" fmla="*/ 1519000 w 1703555"/>
                <a:gd name="connsiteY2" fmla="*/ 0 h 1107310"/>
                <a:gd name="connsiteX3" fmla="*/ 1703555 w 1703555"/>
                <a:gd name="connsiteY3" fmla="*/ 184555 h 1107310"/>
                <a:gd name="connsiteX4" fmla="*/ 1703555 w 1703555"/>
                <a:gd name="connsiteY4" fmla="*/ 922755 h 1107310"/>
                <a:gd name="connsiteX5" fmla="*/ 1519000 w 1703555"/>
                <a:gd name="connsiteY5" fmla="*/ 1107310 h 1107310"/>
                <a:gd name="connsiteX6" fmla="*/ 184555 w 1703555"/>
                <a:gd name="connsiteY6" fmla="*/ 1107310 h 1107310"/>
                <a:gd name="connsiteX7" fmla="*/ 0 w 1703555"/>
                <a:gd name="connsiteY7" fmla="*/ 922755 h 1107310"/>
                <a:gd name="connsiteX8" fmla="*/ 0 w 1703555"/>
                <a:gd name="connsiteY8" fmla="*/ 184555 h 110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555" h="1107310">
                  <a:moveTo>
                    <a:pt x="0" y="184555"/>
                  </a:moveTo>
                  <a:cubicBezTo>
                    <a:pt x="0" y="82628"/>
                    <a:pt x="82628" y="0"/>
                    <a:pt x="184555" y="0"/>
                  </a:cubicBezTo>
                  <a:lnTo>
                    <a:pt x="1519000" y="0"/>
                  </a:lnTo>
                  <a:cubicBezTo>
                    <a:pt x="1620927" y="0"/>
                    <a:pt x="1703555" y="82628"/>
                    <a:pt x="1703555" y="184555"/>
                  </a:cubicBezTo>
                  <a:lnTo>
                    <a:pt x="1703555" y="922755"/>
                  </a:lnTo>
                  <a:cubicBezTo>
                    <a:pt x="1703555" y="1024682"/>
                    <a:pt x="1620927" y="1107310"/>
                    <a:pt x="1519000" y="1107310"/>
                  </a:cubicBezTo>
                  <a:lnTo>
                    <a:pt x="184555" y="1107310"/>
                  </a:lnTo>
                  <a:cubicBezTo>
                    <a:pt x="82628" y="1107310"/>
                    <a:pt x="0" y="1024682"/>
                    <a:pt x="0" y="922755"/>
                  </a:cubicBezTo>
                  <a:lnTo>
                    <a:pt x="0" y="184555"/>
                  </a:lnTo>
                  <a:close/>
                </a:path>
              </a:pathLst>
            </a:custGeom>
            <a:solidFill>
              <a:schemeClr val="accent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0546" tIns="80546" rIns="80546" bIns="80546" numCol="1" spcCol="1270" anchor="t" anchorCtr="0">
              <a:noAutofit/>
            </a:bodyPr>
            <a:lstStyle/>
            <a:p>
              <a:pPr algn="ctr" defTabSz="466713">
                <a:lnSpc>
                  <a:spcPct val="90000"/>
                </a:lnSpc>
                <a:spcBef>
                  <a:spcPct val="0"/>
                </a:spcBef>
                <a:spcAft>
                  <a:spcPct val="35000"/>
                </a:spcAft>
              </a:pPr>
              <a:r>
                <a:rPr lang="en-US" sz="1050" b="1" dirty="0"/>
                <a:t>Specific</a:t>
              </a:r>
            </a:p>
            <a:p>
              <a:pPr marL="42862" lvl="1" indent="-42862" algn="ctr" defTabSz="366704">
                <a:lnSpc>
                  <a:spcPct val="90000"/>
                </a:lnSpc>
                <a:spcBef>
                  <a:spcPct val="0"/>
                </a:spcBef>
                <a:spcAft>
                  <a:spcPct val="15000"/>
                </a:spcAft>
                <a:buChar char="•"/>
              </a:pPr>
              <a:r>
                <a:rPr lang="en-US" sz="1050" dirty="0"/>
                <a:t>Simple</a:t>
              </a:r>
            </a:p>
            <a:p>
              <a:pPr marL="42862" lvl="1" indent="-42862" algn="ctr" defTabSz="366704">
                <a:lnSpc>
                  <a:spcPct val="90000"/>
                </a:lnSpc>
                <a:spcBef>
                  <a:spcPct val="0"/>
                </a:spcBef>
                <a:spcAft>
                  <a:spcPct val="15000"/>
                </a:spcAft>
                <a:buChar char="•"/>
              </a:pPr>
              <a:r>
                <a:rPr lang="en-US" sz="1050" dirty="0"/>
                <a:t>Sensible</a:t>
              </a:r>
            </a:p>
            <a:p>
              <a:pPr marL="42862" lvl="1" indent="-42862" algn="ctr" defTabSz="366704">
                <a:lnSpc>
                  <a:spcPct val="90000"/>
                </a:lnSpc>
                <a:spcBef>
                  <a:spcPct val="0"/>
                </a:spcBef>
                <a:spcAft>
                  <a:spcPct val="15000"/>
                </a:spcAft>
                <a:buChar char="•"/>
              </a:pPr>
              <a:r>
                <a:rPr lang="en-US" sz="1050" dirty="0"/>
                <a:t>Significant</a:t>
              </a:r>
            </a:p>
          </p:txBody>
        </p:sp>
        <p:sp>
          <p:nvSpPr>
            <p:cNvPr id="43" name="Freeform: Shape 42">
              <a:extLst>
                <a:ext uri="{FF2B5EF4-FFF2-40B4-BE49-F238E27FC236}">
                  <a16:creationId xmlns:a16="http://schemas.microsoft.com/office/drawing/2014/main" id="{EE8FE0A8-76EF-463B-B512-788219497ECE}"/>
                </a:ext>
              </a:extLst>
            </p:cNvPr>
            <p:cNvSpPr/>
            <p:nvPr/>
          </p:nvSpPr>
          <p:spPr>
            <a:xfrm>
              <a:off x="6678842" y="2373924"/>
              <a:ext cx="1554480" cy="914400"/>
            </a:xfrm>
            <a:custGeom>
              <a:avLst/>
              <a:gdLst>
                <a:gd name="connsiteX0" fmla="*/ 0 w 1703555"/>
                <a:gd name="connsiteY0" fmla="*/ 184555 h 1107310"/>
                <a:gd name="connsiteX1" fmla="*/ 184555 w 1703555"/>
                <a:gd name="connsiteY1" fmla="*/ 0 h 1107310"/>
                <a:gd name="connsiteX2" fmla="*/ 1519000 w 1703555"/>
                <a:gd name="connsiteY2" fmla="*/ 0 h 1107310"/>
                <a:gd name="connsiteX3" fmla="*/ 1703555 w 1703555"/>
                <a:gd name="connsiteY3" fmla="*/ 184555 h 1107310"/>
                <a:gd name="connsiteX4" fmla="*/ 1703555 w 1703555"/>
                <a:gd name="connsiteY4" fmla="*/ 922755 h 1107310"/>
                <a:gd name="connsiteX5" fmla="*/ 1519000 w 1703555"/>
                <a:gd name="connsiteY5" fmla="*/ 1107310 h 1107310"/>
                <a:gd name="connsiteX6" fmla="*/ 184555 w 1703555"/>
                <a:gd name="connsiteY6" fmla="*/ 1107310 h 1107310"/>
                <a:gd name="connsiteX7" fmla="*/ 0 w 1703555"/>
                <a:gd name="connsiteY7" fmla="*/ 922755 h 1107310"/>
                <a:gd name="connsiteX8" fmla="*/ 0 w 1703555"/>
                <a:gd name="connsiteY8" fmla="*/ 184555 h 110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555" h="1107310">
                  <a:moveTo>
                    <a:pt x="0" y="184555"/>
                  </a:moveTo>
                  <a:cubicBezTo>
                    <a:pt x="0" y="82628"/>
                    <a:pt x="82628" y="0"/>
                    <a:pt x="184555" y="0"/>
                  </a:cubicBezTo>
                  <a:lnTo>
                    <a:pt x="1519000" y="0"/>
                  </a:lnTo>
                  <a:cubicBezTo>
                    <a:pt x="1620927" y="0"/>
                    <a:pt x="1703555" y="82628"/>
                    <a:pt x="1703555" y="184555"/>
                  </a:cubicBezTo>
                  <a:lnTo>
                    <a:pt x="1703555" y="922755"/>
                  </a:lnTo>
                  <a:cubicBezTo>
                    <a:pt x="1703555" y="1024682"/>
                    <a:pt x="1620927" y="1107310"/>
                    <a:pt x="1519000" y="1107310"/>
                  </a:cubicBezTo>
                  <a:lnTo>
                    <a:pt x="184555" y="1107310"/>
                  </a:lnTo>
                  <a:cubicBezTo>
                    <a:pt x="82628" y="1107310"/>
                    <a:pt x="0" y="1024682"/>
                    <a:pt x="0" y="922755"/>
                  </a:cubicBezTo>
                  <a:lnTo>
                    <a:pt x="0" y="184555"/>
                  </a:lnTo>
                  <a:close/>
                </a:path>
              </a:pathLst>
            </a:cu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0546" tIns="80546" rIns="80546" bIns="80546" numCol="1" spcCol="1270" anchor="t" anchorCtr="0">
              <a:noAutofit/>
            </a:bodyPr>
            <a:lstStyle/>
            <a:p>
              <a:pPr algn="ctr" defTabSz="466713">
                <a:lnSpc>
                  <a:spcPct val="90000"/>
                </a:lnSpc>
                <a:spcBef>
                  <a:spcPct val="0"/>
                </a:spcBef>
                <a:spcAft>
                  <a:spcPct val="35000"/>
                </a:spcAft>
              </a:pPr>
              <a:r>
                <a:rPr lang="en-US" sz="1050" b="1" dirty="0"/>
                <a:t>Measurable</a:t>
              </a:r>
            </a:p>
            <a:p>
              <a:pPr marL="42862" lvl="1" indent="-42862" algn="ctr" defTabSz="366704">
                <a:lnSpc>
                  <a:spcPct val="90000"/>
                </a:lnSpc>
                <a:spcBef>
                  <a:spcPct val="0"/>
                </a:spcBef>
                <a:spcAft>
                  <a:spcPct val="15000"/>
                </a:spcAft>
                <a:buChar char="•"/>
              </a:pPr>
              <a:r>
                <a:rPr lang="en-US" sz="1050" dirty="0"/>
                <a:t>Meaningful</a:t>
              </a:r>
            </a:p>
            <a:p>
              <a:pPr marL="42862" lvl="1" indent="-42862" algn="ctr" defTabSz="366704">
                <a:lnSpc>
                  <a:spcPct val="90000"/>
                </a:lnSpc>
                <a:spcBef>
                  <a:spcPct val="0"/>
                </a:spcBef>
                <a:spcAft>
                  <a:spcPct val="15000"/>
                </a:spcAft>
                <a:buChar char="•"/>
              </a:pPr>
              <a:r>
                <a:rPr lang="en-US" sz="1050" dirty="0"/>
                <a:t>Motivating</a:t>
              </a:r>
            </a:p>
          </p:txBody>
        </p:sp>
        <p:sp>
          <p:nvSpPr>
            <p:cNvPr id="45" name="Freeform: Shape 44">
              <a:extLst>
                <a:ext uri="{FF2B5EF4-FFF2-40B4-BE49-F238E27FC236}">
                  <a16:creationId xmlns:a16="http://schemas.microsoft.com/office/drawing/2014/main" id="{B341D793-87E1-473A-847D-FC6AAD37F5E9}"/>
                </a:ext>
              </a:extLst>
            </p:cNvPr>
            <p:cNvSpPr/>
            <p:nvPr/>
          </p:nvSpPr>
          <p:spPr>
            <a:xfrm>
              <a:off x="6486765" y="3954303"/>
              <a:ext cx="1554480" cy="914400"/>
            </a:xfrm>
            <a:custGeom>
              <a:avLst/>
              <a:gdLst>
                <a:gd name="connsiteX0" fmla="*/ 0 w 1703555"/>
                <a:gd name="connsiteY0" fmla="*/ 184555 h 1107310"/>
                <a:gd name="connsiteX1" fmla="*/ 184555 w 1703555"/>
                <a:gd name="connsiteY1" fmla="*/ 0 h 1107310"/>
                <a:gd name="connsiteX2" fmla="*/ 1519000 w 1703555"/>
                <a:gd name="connsiteY2" fmla="*/ 0 h 1107310"/>
                <a:gd name="connsiteX3" fmla="*/ 1703555 w 1703555"/>
                <a:gd name="connsiteY3" fmla="*/ 184555 h 1107310"/>
                <a:gd name="connsiteX4" fmla="*/ 1703555 w 1703555"/>
                <a:gd name="connsiteY4" fmla="*/ 922755 h 1107310"/>
                <a:gd name="connsiteX5" fmla="*/ 1519000 w 1703555"/>
                <a:gd name="connsiteY5" fmla="*/ 1107310 h 1107310"/>
                <a:gd name="connsiteX6" fmla="*/ 184555 w 1703555"/>
                <a:gd name="connsiteY6" fmla="*/ 1107310 h 1107310"/>
                <a:gd name="connsiteX7" fmla="*/ 0 w 1703555"/>
                <a:gd name="connsiteY7" fmla="*/ 922755 h 1107310"/>
                <a:gd name="connsiteX8" fmla="*/ 0 w 1703555"/>
                <a:gd name="connsiteY8" fmla="*/ 184555 h 110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555" h="1107310">
                  <a:moveTo>
                    <a:pt x="0" y="184555"/>
                  </a:moveTo>
                  <a:cubicBezTo>
                    <a:pt x="0" y="82628"/>
                    <a:pt x="82628" y="0"/>
                    <a:pt x="184555" y="0"/>
                  </a:cubicBezTo>
                  <a:lnTo>
                    <a:pt x="1519000" y="0"/>
                  </a:lnTo>
                  <a:cubicBezTo>
                    <a:pt x="1620927" y="0"/>
                    <a:pt x="1703555" y="82628"/>
                    <a:pt x="1703555" y="184555"/>
                  </a:cubicBezTo>
                  <a:lnTo>
                    <a:pt x="1703555" y="922755"/>
                  </a:lnTo>
                  <a:cubicBezTo>
                    <a:pt x="1703555" y="1024682"/>
                    <a:pt x="1620927" y="1107310"/>
                    <a:pt x="1519000" y="1107310"/>
                  </a:cubicBezTo>
                  <a:lnTo>
                    <a:pt x="184555" y="1107310"/>
                  </a:lnTo>
                  <a:cubicBezTo>
                    <a:pt x="82628" y="1107310"/>
                    <a:pt x="0" y="1024682"/>
                    <a:pt x="0" y="922755"/>
                  </a:cubicBezTo>
                  <a:lnTo>
                    <a:pt x="0" y="184555"/>
                  </a:lnTo>
                  <a:close/>
                </a:path>
              </a:pathLst>
            </a:custGeom>
            <a:solidFill>
              <a:schemeClr val="accent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0546" tIns="80546" rIns="80546" bIns="80546" numCol="1" spcCol="1270" anchor="t" anchorCtr="0">
              <a:noAutofit/>
            </a:bodyPr>
            <a:lstStyle/>
            <a:p>
              <a:pPr algn="ctr" defTabSz="466713">
                <a:lnSpc>
                  <a:spcPct val="90000"/>
                </a:lnSpc>
                <a:spcBef>
                  <a:spcPct val="0"/>
                </a:spcBef>
                <a:spcAft>
                  <a:spcPct val="35000"/>
                </a:spcAft>
              </a:pPr>
              <a:r>
                <a:rPr lang="en-US" sz="1050" b="1" dirty="0"/>
                <a:t>Achievable</a:t>
              </a:r>
            </a:p>
            <a:p>
              <a:pPr marL="42862" lvl="1" indent="-42862" algn="ctr" defTabSz="366704">
                <a:lnSpc>
                  <a:spcPct val="90000"/>
                </a:lnSpc>
                <a:spcBef>
                  <a:spcPct val="0"/>
                </a:spcBef>
                <a:spcAft>
                  <a:spcPct val="15000"/>
                </a:spcAft>
                <a:buChar char="•"/>
              </a:pPr>
              <a:r>
                <a:rPr lang="en-US" sz="1050" dirty="0"/>
                <a:t>Agreed</a:t>
              </a:r>
            </a:p>
            <a:p>
              <a:pPr marL="42862" lvl="1" indent="-42862" algn="ctr" defTabSz="366704">
                <a:lnSpc>
                  <a:spcPct val="90000"/>
                </a:lnSpc>
                <a:spcBef>
                  <a:spcPct val="0"/>
                </a:spcBef>
                <a:spcAft>
                  <a:spcPct val="15000"/>
                </a:spcAft>
                <a:buChar char="•"/>
              </a:pPr>
              <a:r>
                <a:rPr lang="en-US" sz="1050" dirty="0"/>
                <a:t>Attainable</a:t>
              </a:r>
            </a:p>
          </p:txBody>
        </p:sp>
        <p:sp>
          <p:nvSpPr>
            <p:cNvPr id="47" name="Freeform: Shape 46">
              <a:extLst>
                <a:ext uri="{FF2B5EF4-FFF2-40B4-BE49-F238E27FC236}">
                  <a16:creationId xmlns:a16="http://schemas.microsoft.com/office/drawing/2014/main" id="{E39A2F03-F3F7-48D8-A924-89DE420C26CF}"/>
                </a:ext>
              </a:extLst>
            </p:cNvPr>
            <p:cNvSpPr/>
            <p:nvPr/>
          </p:nvSpPr>
          <p:spPr>
            <a:xfrm>
              <a:off x="1243099" y="4039172"/>
              <a:ext cx="1554480" cy="914400"/>
            </a:xfrm>
            <a:custGeom>
              <a:avLst/>
              <a:gdLst>
                <a:gd name="connsiteX0" fmla="*/ 0 w 1703555"/>
                <a:gd name="connsiteY0" fmla="*/ 184555 h 1107310"/>
                <a:gd name="connsiteX1" fmla="*/ 184555 w 1703555"/>
                <a:gd name="connsiteY1" fmla="*/ 0 h 1107310"/>
                <a:gd name="connsiteX2" fmla="*/ 1519000 w 1703555"/>
                <a:gd name="connsiteY2" fmla="*/ 0 h 1107310"/>
                <a:gd name="connsiteX3" fmla="*/ 1703555 w 1703555"/>
                <a:gd name="connsiteY3" fmla="*/ 184555 h 1107310"/>
                <a:gd name="connsiteX4" fmla="*/ 1703555 w 1703555"/>
                <a:gd name="connsiteY4" fmla="*/ 922755 h 1107310"/>
                <a:gd name="connsiteX5" fmla="*/ 1519000 w 1703555"/>
                <a:gd name="connsiteY5" fmla="*/ 1107310 h 1107310"/>
                <a:gd name="connsiteX6" fmla="*/ 184555 w 1703555"/>
                <a:gd name="connsiteY6" fmla="*/ 1107310 h 1107310"/>
                <a:gd name="connsiteX7" fmla="*/ 0 w 1703555"/>
                <a:gd name="connsiteY7" fmla="*/ 922755 h 1107310"/>
                <a:gd name="connsiteX8" fmla="*/ 0 w 1703555"/>
                <a:gd name="connsiteY8" fmla="*/ 184555 h 110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555" h="1107310">
                  <a:moveTo>
                    <a:pt x="0" y="184555"/>
                  </a:moveTo>
                  <a:cubicBezTo>
                    <a:pt x="0" y="82628"/>
                    <a:pt x="82628" y="0"/>
                    <a:pt x="184555" y="0"/>
                  </a:cubicBezTo>
                  <a:lnTo>
                    <a:pt x="1519000" y="0"/>
                  </a:lnTo>
                  <a:cubicBezTo>
                    <a:pt x="1620927" y="0"/>
                    <a:pt x="1703555" y="82628"/>
                    <a:pt x="1703555" y="184555"/>
                  </a:cubicBezTo>
                  <a:lnTo>
                    <a:pt x="1703555" y="922755"/>
                  </a:lnTo>
                  <a:cubicBezTo>
                    <a:pt x="1703555" y="1024682"/>
                    <a:pt x="1620927" y="1107310"/>
                    <a:pt x="1519000" y="1107310"/>
                  </a:cubicBezTo>
                  <a:lnTo>
                    <a:pt x="184555" y="1107310"/>
                  </a:lnTo>
                  <a:cubicBezTo>
                    <a:pt x="82628" y="1107310"/>
                    <a:pt x="0" y="1024682"/>
                    <a:pt x="0" y="922755"/>
                  </a:cubicBezTo>
                  <a:lnTo>
                    <a:pt x="0" y="184555"/>
                  </a:lnTo>
                  <a:close/>
                </a:path>
              </a:pathLst>
            </a:cu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0546" tIns="80546" rIns="80546" bIns="80546" numCol="1" spcCol="1270" anchor="t" anchorCtr="0">
              <a:noAutofit/>
            </a:bodyPr>
            <a:lstStyle/>
            <a:p>
              <a:pPr algn="ctr" defTabSz="466713">
                <a:lnSpc>
                  <a:spcPct val="90000"/>
                </a:lnSpc>
                <a:spcBef>
                  <a:spcPct val="0"/>
                </a:spcBef>
                <a:spcAft>
                  <a:spcPct val="35000"/>
                </a:spcAft>
              </a:pPr>
              <a:r>
                <a:rPr lang="en-US" sz="1050" b="1" dirty="0"/>
                <a:t>Relevant</a:t>
              </a:r>
            </a:p>
            <a:p>
              <a:pPr marL="42862" lvl="1" indent="-42862" algn="ctr" defTabSz="366704">
                <a:lnSpc>
                  <a:spcPct val="90000"/>
                </a:lnSpc>
                <a:spcBef>
                  <a:spcPct val="0"/>
                </a:spcBef>
                <a:spcAft>
                  <a:spcPct val="15000"/>
                </a:spcAft>
                <a:buChar char="•"/>
              </a:pPr>
              <a:r>
                <a:rPr lang="en-US" sz="1050" dirty="0"/>
                <a:t>Reasonable</a:t>
              </a:r>
            </a:p>
            <a:p>
              <a:pPr marL="42862" lvl="1" indent="-42862" algn="ctr" defTabSz="366704">
                <a:lnSpc>
                  <a:spcPct val="90000"/>
                </a:lnSpc>
                <a:spcBef>
                  <a:spcPct val="0"/>
                </a:spcBef>
                <a:spcAft>
                  <a:spcPct val="15000"/>
                </a:spcAft>
                <a:buChar char="•"/>
              </a:pPr>
              <a:r>
                <a:rPr lang="en-US" sz="1050" dirty="0"/>
                <a:t>Realistic &amp; resources</a:t>
              </a:r>
            </a:p>
            <a:p>
              <a:pPr marL="42862" lvl="1" indent="-42862" algn="ctr" defTabSz="366704">
                <a:lnSpc>
                  <a:spcPct val="90000"/>
                </a:lnSpc>
                <a:spcBef>
                  <a:spcPct val="0"/>
                </a:spcBef>
                <a:spcAft>
                  <a:spcPct val="15000"/>
                </a:spcAft>
                <a:buChar char="•"/>
              </a:pPr>
              <a:r>
                <a:rPr lang="en-US" sz="1050" dirty="0"/>
                <a:t>Results based</a:t>
              </a:r>
            </a:p>
          </p:txBody>
        </p:sp>
        <p:sp>
          <p:nvSpPr>
            <p:cNvPr id="49" name="Freeform: Shape 48">
              <a:extLst>
                <a:ext uri="{FF2B5EF4-FFF2-40B4-BE49-F238E27FC236}">
                  <a16:creationId xmlns:a16="http://schemas.microsoft.com/office/drawing/2014/main" id="{EF4BE4C4-BFE3-4125-B894-AEC220843DE3}"/>
                </a:ext>
              </a:extLst>
            </p:cNvPr>
            <p:cNvSpPr/>
            <p:nvPr/>
          </p:nvSpPr>
          <p:spPr>
            <a:xfrm>
              <a:off x="939050" y="2373924"/>
              <a:ext cx="1554480" cy="914400"/>
            </a:xfrm>
            <a:custGeom>
              <a:avLst/>
              <a:gdLst>
                <a:gd name="connsiteX0" fmla="*/ 0 w 1703555"/>
                <a:gd name="connsiteY0" fmla="*/ 184555 h 1107310"/>
                <a:gd name="connsiteX1" fmla="*/ 184555 w 1703555"/>
                <a:gd name="connsiteY1" fmla="*/ 0 h 1107310"/>
                <a:gd name="connsiteX2" fmla="*/ 1519000 w 1703555"/>
                <a:gd name="connsiteY2" fmla="*/ 0 h 1107310"/>
                <a:gd name="connsiteX3" fmla="*/ 1703555 w 1703555"/>
                <a:gd name="connsiteY3" fmla="*/ 184555 h 1107310"/>
                <a:gd name="connsiteX4" fmla="*/ 1703555 w 1703555"/>
                <a:gd name="connsiteY4" fmla="*/ 922755 h 1107310"/>
                <a:gd name="connsiteX5" fmla="*/ 1519000 w 1703555"/>
                <a:gd name="connsiteY5" fmla="*/ 1107310 h 1107310"/>
                <a:gd name="connsiteX6" fmla="*/ 184555 w 1703555"/>
                <a:gd name="connsiteY6" fmla="*/ 1107310 h 1107310"/>
                <a:gd name="connsiteX7" fmla="*/ 0 w 1703555"/>
                <a:gd name="connsiteY7" fmla="*/ 922755 h 1107310"/>
                <a:gd name="connsiteX8" fmla="*/ 0 w 1703555"/>
                <a:gd name="connsiteY8" fmla="*/ 184555 h 110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555" h="1107310">
                  <a:moveTo>
                    <a:pt x="0" y="184555"/>
                  </a:moveTo>
                  <a:cubicBezTo>
                    <a:pt x="0" y="82628"/>
                    <a:pt x="82628" y="0"/>
                    <a:pt x="184555" y="0"/>
                  </a:cubicBezTo>
                  <a:lnTo>
                    <a:pt x="1519000" y="0"/>
                  </a:lnTo>
                  <a:cubicBezTo>
                    <a:pt x="1620927" y="0"/>
                    <a:pt x="1703555" y="82628"/>
                    <a:pt x="1703555" y="184555"/>
                  </a:cubicBezTo>
                  <a:lnTo>
                    <a:pt x="1703555" y="922755"/>
                  </a:lnTo>
                  <a:cubicBezTo>
                    <a:pt x="1703555" y="1024682"/>
                    <a:pt x="1620927" y="1107310"/>
                    <a:pt x="1519000" y="1107310"/>
                  </a:cubicBezTo>
                  <a:lnTo>
                    <a:pt x="184555" y="1107310"/>
                  </a:lnTo>
                  <a:cubicBezTo>
                    <a:pt x="82628" y="1107310"/>
                    <a:pt x="0" y="1024682"/>
                    <a:pt x="0" y="922755"/>
                  </a:cubicBezTo>
                  <a:lnTo>
                    <a:pt x="0" y="184555"/>
                  </a:lnTo>
                  <a:close/>
                </a:path>
              </a:pathLst>
            </a:custGeom>
            <a:solidFill>
              <a:schemeClr val="accent1"/>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80546" tIns="80546" rIns="80546" bIns="80546" numCol="1" spcCol="1270" anchor="t" anchorCtr="0">
              <a:noAutofit/>
            </a:bodyPr>
            <a:lstStyle/>
            <a:p>
              <a:pPr algn="ctr" defTabSz="466713">
                <a:lnSpc>
                  <a:spcPct val="90000"/>
                </a:lnSpc>
                <a:spcBef>
                  <a:spcPct val="0"/>
                </a:spcBef>
                <a:spcAft>
                  <a:spcPct val="35000"/>
                </a:spcAft>
              </a:pPr>
              <a:r>
                <a:rPr lang="en-US" sz="1050" b="1" dirty="0"/>
                <a:t>Time bound</a:t>
              </a:r>
            </a:p>
            <a:p>
              <a:pPr marL="42862" lvl="1" indent="-42862" algn="ctr" defTabSz="366704">
                <a:lnSpc>
                  <a:spcPct val="90000"/>
                </a:lnSpc>
                <a:spcBef>
                  <a:spcPct val="0"/>
                </a:spcBef>
                <a:spcAft>
                  <a:spcPct val="15000"/>
                </a:spcAft>
                <a:buChar char="•"/>
              </a:pPr>
              <a:r>
                <a:rPr lang="en-US" sz="1050" dirty="0"/>
                <a:t>Time based</a:t>
              </a:r>
            </a:p>
            <a:p>
              <a:pPr marL="42862" lvl="1" indent="-42862" algn="ctr" defTabSz="366704">
                <a:lnSpc>
                  <a:spcPct val="90000"/>
                </a:lnSpc>
                <a:spcBef>
                  <a:spcPct val="0"/>
                </a:spcBef>
                <a:spcAft>
                  <a:spcPct val="15000"/>
                </a:spcAft>
                <a:buChar char="•"/>
              </a:pPr>
              <a:r>
                <a:rPr lang="en-US" sz="1050" dirty="0"/>
                <a:t>Time/cost limited</a:t>
              </a:r>
            </a:p>
            <a:p>
              <a:pPr marL="42862" lvl="1" indent="-42862" algn="ctr" defTabSz="366704">
                <a:lnSpc>
                  <a:spcPct val="90000"/>
                </a:lnSpc>
                <a:spcBef>
                  <a:spcPct val="0"/>
                </a:spcBef>
                <a:spcAft>
                  <a:spcPct val="15000"/>
                </a:spcAft>
                <a:buChar char="•"/>
              </a:pPr>
              <a:r>
                <a:rPr lang="en-US" sz="1050" dirty="0"/>
                <a:t>Timely</a:t>
              </a:r>
            </a:p>
          </p:txBody>
        </p:sp>
      </p:grpSp>
      <p:sp>
        <p:nvSpPr>
          <p:cNvPr id="8" name="Title 7">
            <a:extLst>
              <a:ext uri="{FF2B5EF4-FFF2-40B4-BE49-F238E27FC236}">
                <a16:creationId xmlns:a16="http://schemas.microsoft.com/office/drawing/2014/main" id="{4084266E-32D1-5BE8-8755-74FD8386ABE2}"/>
              </a:ext>
            </a:extLst>
          </p:cNvPr>
          <p:cNvSpPr>
            <a:spLocks noGrp="1"/>
          </p:cNvSpPr>
          <p:nvPr>
            <p:ph type="title"/>
          </p:nvPr>
        </p:nvSpPr>
        <p:spPr/>
        <p:txBody>
          <a:bodyPr/>
          <a:lstStyle/>
          <a:p>
            <a:r>
              <a:rPr lang="en-US" dirty="0"/>
              <a:t>SWOT &amp; SMART</a:t>
            </a:r>
          </a:p>
        </p:txBody>
      </p:sp>
    </p:spTree>
    <p:extLst>
      <p:ext uri="{BB962C8B-B14F-4D97-AF65-F5344CB8AC3E}">
        <p14:creationId xmlns:p14="http://schemas.microsoft.com/office/powerpoint/2010/main" val="112377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2D0D5605-90F5-0332-942D-6E69DC3757A4}"/>
              </a:ext>
            </a:extLst>
          </p:cNvPr>
          <p:cNvGrpSpPr/>
          <p:nvPr/>
        </p:nvGrpSpPr>
        <p:grpSpPr>
          <a:xfrm>
            <a:off x="361150" y="1046015"/>
            <a:ext cx="8448313" cy="3615195"/>
            <a:chOff x="850973" y="1090620"/>
            <a:chExt cx="7958490" cy="3336405"/>
          </a:xfrm>
        </p:grpSpPr>
        <p:sp>
          <p:nvSpPr>
            <p:cNvPr id="62" name="Freeform: Shape 61">
              <a:extLst>
                <a:ext uri="{FF2B5EF4-FFF2-40B4-BE49-F238E27FC236}">
                  <a16:creationId xmlns:a16="http://schemas.microsoft.com/office/drawing/2014/main" id="{9E6A8A85-98C3-0F38-08C1-F23C0B448262}"/>
                </a:ext>
              </a:extLst>
            </p:cNvPr>
            <p:cNvSpPr/>
            <p:nvPr/>
          </p:nvSpPr>
          <p:spPr>
            <a:xfrm>
              <a:off x="3113054" y="1843393"/>
              <a:ext cx="98227" cy="266405"/>
            </a:xfrm>
            <a:custGeom>
              <a:avLst/>
              <a:gdLst/>
              <a:ahLst/>
              <a:cxnLst/>
              <a:rect l="0" t="0" r="0" b="0"/>
              <a:pathLst>
                <a:path>
                  <a:moveTo>
                    <a:pt x="45720" y="0"/>
                  </a:moveTo>
                  <a:lnTo>
                    <a:pt x="45720" y="266405"/>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sz="1400" dirty="0"/>
            </a:p>
          </p:txBody>
        </p:sp>
        <p:sp>
          <p:nvSpPr>
            <p:cNvPr id="63" name="Freeform: Shape 62">
              <a:extLst>
                <a:ext uri="{FF2B5EF4-FFF2-40B4-BE49-F238E27FC236}">
                  <a16:creationId xmlns:a16="http://schemas.microsoft.com/office/drawing/2014/main" id="{4A5EF771-1489-29F2-A9D8-1C6989A731B4}"/>
                </a:ext>
              </a:extLst>
            </p:cNvPr>
            <p:cNvSpPr/>
            <p:nvPr/>
          </p:nvSpPr>
          <p:spPr>
            <a:xfrm>
              <a:off x="6380923" y="1843393"/>
              <a:ext cx="98227" cy="266405"/>
            </a:xfrm>
            <a:custGeom>
              <a:avLst/>
              <a:gdLst/>
              <a:ahLst/>
              <a:cxnLst/>
              <a:rect l="0" t="0" r="0" b="0"/>
              <a:pathLst>
                <a:path>
                  <a:moveTo>
                    <a:pt x="45720" y="0"/>
                  </a:moveTo>
                  <a:lnTo>
                    <a:pt x="45720" y="266405"/>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sz="1400" dirty="0"/>
            </a:p>
          </p:txBody>
        </p:sp>
        <p:grpSp>
          <p:nvGrpSpPr>
            <p:cNvPr id="40" name="Group 39">
              <a:extLst>
                <a:ext uri="{FF2B5EF4-FFF2-40B4-BE49-F238E27FC236}">
                  <a16:creationId xmlns:a16="http://schemas.microsoft.com/office/drawing/2014/main" id="{E29D5BCE-6610-00F4-F0F8-1F95243F9755}"/>
                </a:ext>
              </a:extLst>
            </p:cNvPr>
            <p:cNvGrpSpPr/>
            <p:nvPr/>
          </p:nvGrpSpPr>
          <p:grpSpPr>
            <a:xfrm>
              <a:off x="850973" y="1090620"/>
              <a:ext cx="7958490" cy="3336405"/>
              <a:chOff x="850973" y="1090620"/>
              <a:chExt cx="7408598" cy="3336405"/>
            </a:xfrm>
          </p:grpSpPr>
          <p:sp>
            <p:nvSpPr>
              <p:cNvPr id="41" name="Freeform: Shape 40">
                <a:extLst>
                  <a:ext uri="{FF2B5EF4-FFF2-40B4-BE49-F238E27FC236}">
                    <a16:creationId xmlns:a16="http://schemas.microsoft.com/office/drawing/2014/main" id="{2585422B-A84D-1427-F6D2-05C2BA18D77E}"/>
                  </a:ext>
                </a:extLst>
              </p:cNvPr>
              <p:cNvSpPr/>
              <p:nvPr/>
            </p:nvSpPr>
            <p:spPr>
              <a:xfrm>
                <a:off x="4882198" y="1716584"/>
                <a:ext cx="3070001" cy="266405"/>
              </a:xfrm>
              <a:custGeom>
                <a:avLst/>
                <a:gdLst/>
                <a:ahLst/>
                <a:cxnLst/>
                <a:rect l="0" t="0" r="0" b="0"/>
                <a:pathLst>
                  <a:path>
                    <a:moveTo>
                      <a:pt x="0" y="0"/>
                    </a:moveTo>
                    <a:lnTo>
                      <a:pt x="0" y="133202"/>
                    </a:lnTo>
                    <a:lnTo>
                      <a:pt x="3070001" y="133202"/>
                    </a:lnTo>
                    <a:lnTo>
                      <a:pt x="3070001" y="266405"/>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sz="1400" dirty="0"/>
              </a:p>
            </p:txBody>
          </p:sp>
          <p:sp>
            <p:nvSpPr>
              <p:cNvPr id="43" name="Freeform: Shape 42">
                <a:extLst>
                  <a:ext uri="{FF2B5EF4-FFF2-40B4-BE49-F238E27FC236}">
                    <a16:creationId xmlns:a16="http://schemas.microsoft.com/office/drawing/2014/main" id="{FFC6D84C-EF36-71D4-D012-45E533073F88}"/>
                  </a:ext>
                </a:extLst>
              </p:cNvPr>
              <p:cNvSpPr/>
              <p:nvPr/>
            </p:nvSpPr>
            <p:spPr>
              <a:xfrm>
                <a:off x="4047834" y="2625620"/>
                <a:ext cx="190289" cy="1484256"/>
              </a:xfrm>
              <a:custGeom>
                <a:avLst/>
                <a:gdLst/>
                <a:ahLst/>
                <a:cxnLst/>
                <a:rect l="0" t="0" r="0" b="0"/>
                <a:pathLst>
                  <a:path>
                    <a:moveTo>
                      <a:pt x="0" y="0"/>
                    </a:moveTo>
                    <a:lnTo>
                      <a:pt x="0" y="1484256"/>
                    </a:lnTo>
                    <a:lnTo>
                      <a:pt x="190289" y="1484256"/>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sz="1400" dirty="0"/>
              </a:p>
            </p:txBody>
          </p:sp>
          <p:sp>
            <p:nvSpPr>
              <p:cNvPr id="44" name="Freeform: Shape 43">
                <a:extLst>
                  <a:ext uri="{FF2B5EF4-FFF2-40B4-BE49-F238E27FC236}">
                    <a16:creationId xmlns:a16="http://schemas.microsoft.com/office/drawing/2014/main" id="{D2101984-007D-2680-6F87-70CA3B97ED94}"/>
                  </a:ext>
                </a:extLst>
              </p:cNvPr>
              <p:cNvSpPr/>
              <p:nvPr/>
            </p:nvSpPr>
            <p:spPr>
              <a:xfrm>
                <a:off x="4047834" y="2625620"/>
                <a:ext cx="190289" cy="583554"/>
              </a:xfrm>
              <a:custGeom>
                <a:avLst/>
                <a:gdLst/>
                <a:ahLst/>
                <a:cxnLst/>
                <a:rect l="0" t="0" r="0" b="0"/>
                <a:pathLst>
                  <a:path>
                    <a:moveTo>
                      <a:pt x="0" y="0"/>
                    </a:moveTo>
                    <a:lnTo>
                      <a:pt x="0" y="583554"/>
                    </a:lnTo>
                    <a:lnTo>
                      <a:pt x="190289" y="583554"/>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sz="1400" dirty="0"/>
              </a:p>
            </p:txBody>
          </p:sp>
          <p:sp>
            <p:nvSpPr>
              <p:cNvPr id="45" name="Freeform: Shape 44">
                <a:extLst>
                  <a:ext uri="{FF2B5EF4-FFF2-40B4-BE49-F238E27FC236}">
                    <a16:creationId xmlns:a16="http://schemas.microsoft.com/office/drawing/2014/main" id="{42ED7757-91FE-C3E9-3070-9BBD8A8810A8}"/>
                  </a:ext>
                </a:extLst>
              </p:cNvPr>
              <p:cNvSpPr/>
              <p:nvPr/>
            </p:nvSpPr>
            <p:spPr>
              <a:xfrm>
                <a:off x="4509552" y="1724918"/>
                <a:ext cx="91440" cy="266405"/>
              </a:xfrm>
              <a:custGeom>
                <a:avLst/>
                <a:gdLst/>
                <a:ahLst/>
                <a:cxnLst/>
                <a:rect l="0" t="0" r="0" b="0"/>
                <a:pathLst>
                  <a:path>
                    <a:moveTo>
                      <a:pt x="45720" y="0"/>
                    </a:moveTo>
                    <a:lnTo>
                      <a:pt x="45720" y="266405"/>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sz="1400" dirty="0"/>
              </a:p>
            </p:txBody>
          </p:sp>
          <p:sp>
            <p:nvSpPr>
              <p:cNvPr id="46" name="Freeform: Shape 45">
                <a:extLst>
                  <a:ext uri="{FF2B5EF4-FFF2-40B4-BE49-F238E27FC236}">
                    <a16:creationId xmlns:a16="http://schemas.microsoft.com/office/drawing/2014/main" id="{5AE9B9FE-9C85-5CAF-BA91-5A22F611A74F}"/>
                  </a:ext>
                </a:extLst>
              </p:cNvPr>
              <p:cNvSpPr/>
              <p:nvPr/>
            </p:nvSpPr>
            <p:spPr>
              <a:xfrm>
                <a:off x="2512833" y="2625620"/>
                <a:ext cx="190289" cy="583554"/>
              </a:xfrm>
              <a:custGeom>
                <a:avLst/>
                <a:gdLst/>
                <a:ahLst/>
                <a:cxnLst/>
                <a:rect l="0" t="0" r="0" b="0"/>
                <a:pathLst>
                  <a:path>
                    <a:moveTo>
                      <a:pt x="0" y="0"/>
                    </a:moveTo>
                    <a:lnTo>
                      <a:pt x="0" y="583554"/>
                    </a:lnTo>
                    <a:lnTo>
                      <a:pt x="190289" y="583554"/>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sz="1400" dirty="0"/>
              </a:p>
            </p:txBody>
          </p:sp>
          <p:sp>
            <p:nvSpPr>
              <p:cNvPr id="48" name="Freeform: Shape 47">
                <a:extLst>
                  <a:ext uri="{FF2B5EF4-FFF2-40B4-BE49-F238E27FC236}">
                    <a16:creationId xmlns:a16="http://schemas.microsoft.com/office/drawing/2014/main" id="{F17CD5E1-A45C-6A3B-3492-1D0D469012DC}"/>
                  </a:ext>
                </a:extLst>
              </p:cNvPr>
              <p:cNvSpPr/>
              <p:nvPr/>
            </p:nvSpPr>
            <p:spPr>
              <a:xfrm>
                <a:off x="977832" y="2625620"/>
                <a:ext cx="190289" cy="1484256"/>
              </a:xfrm>
              <a:custGeom>
                <a:avLst/>
                <a:gdLst/>
                <a:ahLst/>
                <a:cxnLst/>
                <a:rect l="0" t="0" r="0" b="0"/>
                <a:pathLst>
                  <a:path>
                    <a:moveTo>
                      <a:pt x="0" y="0"/>
                    </a:moveTo>
                    <a:lnTo>
                      <a:pt x="0" y="1484256"/>
                    </a:lnTo>
                    <a:lnTo>
                      <a:pt x="190289" y="1484256"/>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sz="1400" dirty="0"/>
              </a:p>
            </p:txBody>
          </p:sp>
          <p:sp>
            <p:nvSpPr>
              <p:cNvPr id="49" name="Freeform: Shape 48">
                <a:extLst>
                  <a:ext uri="{FF2B5EF4-FFF2-40B4-BE49-F238E27FC236}">
                    <a16:creationId xmlns:a16="http://schemas.microsoft.com/office/drawing/2014/main" id="{37D74BA3-85F7-4D0F-68C3-029E93928564}"/>
                  </a:ext>
                </a:extLst>
              </p:cNvPr>
              <p:cNvSpPr/>
              <p:nvPr/>
            </p:nvSpPr>
            <p:spPr>
              <a:xfrm>
                <a:off x="977832" y="2625620"/>
                <a:ext cx="190289" cy="583554"/>
              </a:xfrm>
              <a:custGeom>
                <a:avLst/>
                <a:gdLst/>
                <a:ahLst/>
                <a:cxnLst/>
                <a:rect l="0" t="0" r="0" b="0"/>
                <a:pathLst>
                  <a:path>
                    <a:moveTo>
                      <a:pt x="0" y="0"/>
                    </a:moveTo>
                    <a:lnTo>
                      <a:pt x="0" y="583554"/>
                    </a:lnTo>
                    <a:lnTo>
                      <a:pt x="190289" y="583554"/>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sz="1400" dirty="0"/>
              </a:p>
            </p:txBody>
          </p:sp>
          <p:sp>
            <p:nvSpPr>
              <p:cNvPr id="50" name="Freeform: Shape 49">
                <a:extLst>
                  <a:ext uri="{FF2B5EF4-FFF2-40B4-BE49-F238E27FC236}">
                    <a16:creationId xmlns:a16="http://schemas.microsoft.com/office/drawing/2014/main" id="{490222DE-E17B-6B07-1A23-1AF47ADFB583}"/>
                  </a:ext>
                </a:extLst>
              </p:cNvPr>
              <p:cNvSpPr/>
              <p:nvPr/>
            </p:nvSpPr>
            <p:spPr>
              <a:xfrm>
                <a:off x="1495049" y="1716584"/>
                <a:ext cx="3070001" cy="266405"/>
              </a:xfrm>
              <a:custGeom>
                <a:avLst/>
                <a:gdLst/>
                <a:ahLst/>
                <a:cxnLst/>
                <a:rect l="0" t="0" r="0" b="0"/>
                <a:pathLst>
                  <a:path>
                    <a:moveTo>
                      <a:pt x="3070001" y="0"/>
                    </a:moveTo>
                    <a:lnTo>
                      <a:pt x="3070001" y="133202"/>
                    </a:lnTo>
                    <a:lnTo>
                      <a:pt x="0" y="133202"/>
                    </a:lnTo>
                    <a:lnTo>
                      <a:pt x="0" y="266405"/>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sz="1400" dirty="0"/>
              </a:p>
            </p:txBody>
          </p:sp>
          <p:sp>
            <p:nvSpPr>
              <p:cNvPr id="51" name="Freeform: Shape 50">
                <a:extLst>
                  <a:ext uri="{FF2B5EF4-FFF2-40B4-BE49-F238E27FC236}">
                    <a16:creationId xmlns:a16="http://schemas.microsoft.com/office/drawing/2014/main" id="{76B7E2B4-EF34-224F-4965-6758F30350E0}"/>
                  </a:ext>
                </a:extLst>
              </p:cNvPr>
              <p:cNvSpPr/>
              <p:nvPr/>
            </p:nvSpPr>
            <p:spPr>
              <a:xfrm>
                <a:off x="3920974" y="1090620"/>
                <a:ext cx="1268595" cy="634297"/>
              </a:xfrm>
              <a:custGeom>
                <a:avLst/>
                <a:gdLst>
                  <a:gd name="connsiteX0" fmla="*/ 0 w 1268595"/>
                  <a:gd name="connsiteY0" fmla="*/ 0 h 634297"/>
                  <a:gd name="connsiteX1" fmla="*/ 1268595 w 1268595"/>
                  <a:gd name="connsiteY1" fmla="*/ 0 h 634297"/>
                  <a:gd name="connsiteX2" fmla="*/ 1268595 w 1268595"/>
                  <a:gd name="connsiteY2" fmla="*/ 634297 h 634297"/>
                  <a:gd name="connsiteX3" fmla="*/ 0 w 1268595"/>
                  <a:gd name="connsiteY3" fmla="*/ 634297 h 634297"/>
                  <a:gd name="connsiteX4" fmla="*/ 0 w 1268595"/>
                  <a:gd name="connsiteY4" fmla="*/ 0 h 63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95" h="634297">
                    <a:moveTo>
                      <a:pt x="0" y="0"/>
                    </a:moveTo>
                    <a:lnTo>
                      <a:pt x="1268595" y="0"/>
                    </a:lnTo>
                    <a:lnTo>
                      <a:pt x="1268595" y="634297"/>
                    </a:lnTo>
                    <a:lnTo>
                      <a:pt x="0" y="63429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800" kern="1200" dirty="0"/>
                  <a:t>Develop a student outreach program and membership category with 10 students at spring conference</a:t>
                </a:r>
              </a:p>
              <a:p>
                <a:pPr marL="0" lvl="0" indent="0" algn="ctr" defTabSz="311150">
                  <a:lnSpc>
                    <a:spcPct val="90000"/>
                  </a:lnSpc>
                  <a:spcBef>
                    <a:spcPct val="0"/>
                  </a:spcBef>
                  <a:spcAft>
                    <a:spcPct val="35000"/>
                  </a:spcAft>
                  <a:buNone/>
                </a:pPr>
                <a:r>
                  <a:rPr lang="en-US" sz="800" kern="1200" dirty="0"/>
                  <a:t>04.30.25</a:t>
                </a:r>
              </a:p>
            </p:txBody>
          </p:sp>
          <p:sp>
            <p:nvSpPr>
              <p:cNvPr id="52" name="Freeform: Shape 51">
                <a:extLst>
                  <a:ext uri="{FF2B5EF4-FFF2-40B4-BE49-F238E27FC236}">
                    <a16:creationId xmlns:a16="http://schemas.microsoft.com/office/drawing/2014/main" id="{D0CD7D83-3F59-0E3B-A27A-F8CA976A8DCB}"/>
                  </a:ext>
                </a:extLst>
              </p:cNvPr>
              <p:cNvSpPr/>
              <p:nvPr/>
            </p:nvSpPr>
            <p:spPr>
              <a:xfrm>
                <a:off x="850973" y="1991323"/>
                <a:ext cx="1268595" cy="634297"/>
              </a:xfrm>
              <a:custGeom>
                <a:avLst/>
                <a:gdLst>
                  <a:gd name="connsiteX0" fmla="*/ 0 w 1268595"/>
                  <a:gd name="connsiteY0" fmla="*/ 0 h 634297"/>
                  <a:gd name="connsiteX1" fmla="*/ 1268595 w 1268595"/>
                  <a:gd name="connsiteY1" fmla="*/ 0 h 634297"/>
                  <a:gd name="connsiteX2" fmla="*/ 1268595 w 1268595"/>
                  <a:gd name="connsiteY2" fmla="*/ 634297 h 634297"/>
                  <a:gd name="connsiteX3" fmla="*/ 0 w 1268595"/>
                  <a:gd name="connsiteY3" fmla="*/ 634297 h 634297"/>
                  <a:gd name="connsiteX4" fmla="*/ 0 w 1268595"/>
                  <a:gd name="connsiteY4" fmla="*/ 0 h 63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95" h="634297">
                    <a:moveTo>
                      <a:pt x="0" y="0"/>
                    </a:moveTo>
                    <a:lnTo>
                      <a:pt x="1268595" y="0"/>
                    </a:lnTo>
                    <a:lnTo>
                      <a:pt x="1268595" y="634297"/>
                    </a:lnTo>
                    <a:lnTo>
                      <a:pt x="0" y="63429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800" kern="1200" dirty="0"/>
                  <a:t>Define student membership &amp; dues structure</a:t>
                </a:r>
              </a:p>
              <a:p>
                <a:pPr marL="0" lvl="0" indent="0" algn="ctr" defTabSz="311150">
                  <a:lnSpc>
                    <a:spcPct val="90000"/>
                  </a:lnSpc>
                  <a:spcBef>
                    <a:spcPct val="0"/>
                  </a:spcBef>
                  <a:spcAft>
                    <a:spcPct val="35000"/>
                  </a:spcAft>
                  <a:buNone/>
                </a:pPr>
                <a:r>
                  <a:rPr lang="en-US" sz="800" kern="1200" dirty="0"/>
                  <a:t>08.31.24</a:t>
                </a:r>
              </a:p>
            </p:txBody>
          </p:sp>
          <p:sp>
            <p:nvSpPr>
              <p:cNvPr id="53" name="Freeform: Shape 52">
                <a:extLst>
                  <a:ext uri="{FF2B5EF4-FFF2-40B4-BE49-F238E27FC236}">
                    <a16:creationId xmlns:a16="http://schemas.microsoft.com/office/drawing/2014/main" id="{DEB39FC4-1DCB-A95C-0AF3-D3B5892CE44C}"/>
                  </a:ext>
                </a:extLst>
              </p:cNvPr>
              <p:cNvSpPr/>
              <p:nvPr/>
            </p:nvSpPr>
            <p:spPr>
              <a:xfrm>
                <a:off x="1168122" y="2892026"/>
                <a:ext cx="1268595" cy="634297"/>
              </a:xfrm>
              <a:custGeom>
                <a:avLst/>
                <a:gdLst>
                  <a:gd name="connsiteX0" fmla="*/ 0 w 1268595"/>
                  <a:gd name="connsiteY0" fmla="*/ 0 h 634297"/>
                  <a:gd name="connsiteX1" fmla="*/ 1268595 w 1268595"/>
                  <a:gd name="connsiteY1" fmla="*/ 0 h 634297"/>
                  <a:gd name="connsiteX2" fmla="*/ 1268595 w 1268595"/>
                  <a:gd name="connsiteY2" fmla="*/ 634297 h 634297"/>
                  <a:gd name="connsiteX3" fmla="*/ 0 w 1268595"/>
                  <a:gd name="connsiteY3" fmla="*/ 634297 h 634297"/>
                  <a:gd name="connsiteX4" fmla="*/ 0 w 1268595"/>
                  <a:gd name="connsiteY4" fmla="*/ 0 h 63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95" h="634297">
                    <a:moveTo>
                      <a:pt x="0" y="0"/>
                    </a:moveTo>
                    <a:lnTo>
                      <a:pt x="1268595" y="0"/>
                    </a:lnTo>
                    <a:lnTo>
                      <a:pt x="1268595" y="634297"/>
                    </a:lnTo>
                    <a:lnTo>
                      <a:pt x="0" y="63429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800" kern="1200" dirty="0"/>
                  <a:t>Refer recommendations to By-laws Committee</a:t>
                </a:r>
              </a:p>
            </p:txBody>
          </p:sp>
          <p:sp>
            <p:nvSpPr>
              <p:cNvPr id="54" name="Freeform: Shape 53">
                <a:extLst>
                  <a:ext uri="{FF2B5EF4-FFF2-40B4-BE49-F238E27FC236}">
                    <a16:creationId xmlns:a16="http://schemas.microsoft.com/office/drawing/2014/main" id="{99B54550-95F3-942C-5749-0E662638D56B}"/>
                  </a:ext>
                </a:extLst>
              </p:cNvPr>
              <p:cNvSpPr/>
              <p:nvPr/>
            </p:nvSpPr>
            <p:spPr>
              <a:xfrm>
                <a:off x="1168122" y="3792728"/>
                <a:ext cx="1268595" cy="634297"/>
              </a:xfrm>
              <a:custGeom>
                <a:avLst/>
                <a:gdLst>
                  <a:gd name="connsiteX0" fmla="*/ 0 w 1268595"/>
                  <a:gd name="connsiteY0" fmla="*/ 0 h 634297"/>
                  <a:gd name="connsiteX1" fmla="*/ 1268595 w 1268595"/>
                  <a:gd name="connsiteY1" fmla="*/ 0 h 634297"/>
                  <a:gd name="connsiteX2" fmla="*/ 1268595 w 1268595"/>
                  <a:gd name="connsiteY2" fmla="*/ 634297 h 634297"/>
                  <a:gd name="connsiteX3" fmla="*/ 0 w 1268595"/>
                  <a:gd name="connsiteY3" fmla="*/ 634297 h 634297"/>
                  <a:gd name="connsiteX4" fmla="*/ 0 w 1268595"/>
                  <a:gd name="connsiteY4" fmla="*/ 0 h 63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95" h="634297">
                    <a:moveTo>
                      <a:pt x="0" y="0"/>
                    </a:moveTo>
                    <a:lnTo>
                      <a:pt x="1268595" y="0"/>
                    </a:lnTo>
                    <a:lnTo>
                      <a:pt x="1268595" y="634297"/>
                    </a:lnTo>
                    <a:lnTo>
                      <a:pt x="0" y="63429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800" kern="1200" dirty="0"/>
                  <a:t>Allocate $2,500 to defray conference attendance costs</a:t>
                </a:r>
              </a:p>
            </p:txBody>
          </p:sp>
          <p:sp>
            <p:nvSpPr>
              <p:cNvPr id="55" name="Freeform: Shape 54">
                <a:extLst>
                  <a:ext uri="{FF2B5EF4-FFF2-40B4-BE49-F238E27FC236}">
                    <a16:creationId xmlns:a16="http://schemas.microsoft.com/office/drawing/2014/main" id="{0E1234FC-D4CD-44A0-B591-703F08FA334B}"/>
                  </a:ext>
                </a:extLst>
              </p:cNvPr>
              <p:cNvSpPr/>
              <p:nvPr/>
            </p:nvSpPr>
            <p:spPr>
              <a:xfrm>
                <a:off x="2385972" y="1991323"/>
                <a:ext cx="1268595" cy="634297"/>
              </a:xfrm>
              <a:custGeom>
                <a:avLst/>
                <a:gdLst>
                  <a:gd name="connsiteX0" fmla="*/ 0 w 1268595"/>
                  <a:gd name="connsiteY0" fmla="*/ 0 h 634297"/>
                  <a:gd name="connsiteX1" fmla="*/ 1268595 w 1268595"/>
                  <a:gd name="connsiteY1" fmla="*/ 0 h 634297"/>
                  <a:gd name="connsiteX2" fmla="*/ 1268595 w 1268595"/>
                  <a:gd name="connsiteY2" fmla="*/ 634297 h 634297"/>
                  <a:gd name="connsiteX3" fmla="*/ 0 w 1268595"/>
                  <a:gd name="connsiteY3" fmla="*/ 634297 h 634297"/>
                  <a:gd name="connsiteX4" fmla="*/ 0 w 1268595"/>
                  <a:gd name="connsiteY4" fmla="*/ 0 h 63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95" h="634297">
                    <a:moveTo>
                      <a:pt x="0" y="0"/>
                    </a:moveTo>
                    <a:lnTo>
                      <a:pt x="1268595" y="0"/>
                    </a:lnTo>
                    <a:lnTo>
                      <a:pt x="1268595" y="634297"/>
                    </a:lnTo>
                    <a:lnTo>
                      <a:pt x="0" y="63429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800" kern="1200" dirty="0"/>
                  <a:t>Identify universities with appropriate educational programs</a:t>
                </a:r>
              </a:p>
              <a:p>
                <a:pPr marL="0" lvl="0" indent="0" algn="ctr" defTabSz="311150">
                  <a:lnSpc>
                    <a:spcPct val="90000"/>
                  </a:lnSpc>
                  <a:spcBef>
                    <a:spcPct val="0"/>
                  </a:spcBef>
                  <a:spcAft>
                    <a:spcPct val="35000"/>
                  </a:spcAft>
                  <a:buNone/>
                </a:pPr>
                <a:r>
                  <a:rPr lang="en-US" sz="800" kern="1200" dirty="0"/>
                  <a:t>09.30.24</a:t>
                </a:r>
              </a:p>
            </p:txBody>
          </p:sp>
          <p:sp>
            <p:nvSpPr>
              <p:cNvPr id="56" name="Freeform: Shape 55">
                <a:extLst>
                  <a:ext uri="{FF2B5EF4-FFF2-40B4-BE49-F238E27FC236}">
                    <a16:creationId xmlns:a16="http://schemas.microsoft.com/office/drawing/2014/main" id="{6D16A241-BBDE-1FA6-56BE-EA921B1B5AAE}"/>
                  </a:ext>
                </a:extLst>
              </p:cNvPr>
              <p:cNvSpPr/>
              <p:nvPr/>
            </p:nvSpPr>
            <p:spPr>
              <a:xfrm>
                <a:off x="2703122" y="2892026"/>
                <a:ext cx="1268595" cy="634297"/>
              </a:xfrm>
              <a:custGeom>
                <a:avLst/>
                <a:gdLst>
                  <a:gd name="connsiteX0" fmla="*/ 0 w 1268595"/>
                  <a:gd name="connsiteY0" fmla="*/ 0 h 634297"/>
                  <a:gd name="connsiteX1" fmla="*/ 1268595 w 1268595"/>
                  <a:gd name="connsiteY1" fmla="*/ 0 h 634297"/>
                  <a:gd name="connsiteX2" fmla="*/ 1268595 w 1268595"/>
                  <a:gd name="connsiteY2" fmla="*/ 634297 h 634297"/>
                  <a:gd name="connsiteX3" fmla="*/ 0 w 1268595"/>
                  <a:gd name="connsiteY3" fmla="*/ 634297 h 634297"/>
                  <a:gd name="connsiteX4" fmla="*/ 0 w 1268595"/>
                  <a:gd name="connsiteY4" fmla="*/ 0 h 63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95" h="634297">
                    <a:moveTo>
                      <a:pt x="0" y="0"/>
                    </a:moveTo>
                    <a:lnTo>
                      <a:pt x="1268595" y="0"/>
                    </a:lnTo>
                    <a:lnTo>
                      <a:pt x="1268595" y="634297"/>
                    </a:lnTo>
                    <a:lnTo>
                      <a:pt x="0" y="63429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800" kern="1200" dirty="0"/>
                  <a:t>Identify university program contacts</a:t>
                </a:r>
              </a:p>
            </p:txBody>
          </p:sp>
          <p:sp>
            <p:nvSpPr>
              <p:cNvPr id="57" name="Freeform: Shape 56">
                <a:extLst>
                  <a:ext uri="{FF2B5EF4-FFF2-40B4-BE49-F238E27FC236}">
                    <a16:creationId xmlns:a16="http://schemas.microsoft.com/office/drawing/2014/main" id="{042F451D-63D6-E7CC-3CA6-9EE7A2EE531F}"/>
                  </a:ext>
                </a:extLst>
              </p:cNvPr>
              <p:cNvSpPr/>
              <p:nvPr/>
            </p:nvSpPr>
            <p:spPr>
              <a:xfrm>
                <a:off x="3920973" y="1991323"/>
                <a:ext cx="1268595" cy="634297"/>
              </a:xfrm>
              <a:custGeom>
                <a:avLst/>
                <a:gdLst>
                  <a:gd name="connsiteX0" fmla="*/ 0 w 1268595"/>
                  <a:gd name="connsiteY0" fmla="*/ 0 h 634297"/>
                  <a:gd name="connsiteX1" fmla="*/ 1268595 w 1268595"/>
                  <a:gd name="connsiteY1" fmla="*/ 0 h 634297"/>
                  <a:gd name="connsiteX2" fmla="*/ 1268595 w 1268595"/>
                  <a:gd name="connsiteY2" fmla="*/ 634297 h 634297"/>
                  <a:gd name="connsiteX3" fmla="*/ 0 w 1268595"/>
                  <a:gd name="connsiteY3" fmla="*/ 634297 h 634297"/>
                  <a:gd name="connsiteX4" fmla="*/ 0 w 1268595"/>
                  <a:gd name="connsiteY4" fmla="*/ 0 h 63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95" h="634297">
                    <a:moveTo>
                      <a:pt x="0" y="0"/>
                    </a:moveTo>
                    <a:lnTo>
                      <a:pt x="1268595" y="0"/>
                    </a:lnTo>
                    <a:lnTo>
                      <a:pt x="1268595" y="634297"/>
                    </a:lnTo>
                    <a:lnTo>
                      <a:pt x="0" y="63429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800" kern="1200" dirty="0"/>
                  <a:t>Develop talking points &amp; educational materials</a:t>
                </a:r>
              </a:p>
              <a:p>
                <a:pPr marL="0" lvl="0" indent="0" algn="ctr" defTabSz="311150">
                  <a:lnSpc>
                    <a:spcPct val="90000"/>
                  </a:lnSpc>
                  <a:spcBef>
                    <a:spcPct val="0"/>
                  </a:spcBef>
                  <a:spcAft>
                    <a:spcPct val="35000"/>
                  </a:spcAft>
                  <a:buNone/>
                </a:pPr>
                <a:r>
                  <a:rPr lang="en-US" sz="800" kern="1200" dirty="0"/>
                  <a:t>09.30.24</a:t>
                </a:r>
              </a:p>
            </p:txBody>
          </p:sp>
          <p:sp>
            <p:nvSpPr>
              <p:cNvPr id="58" name="Freeform: Shape 57">
                <a:extLst>
                  <a:ext uri="{FF2B5EF4-FFF2-40B4-BE49-F238E27FC236}">
                    <a16:creationId xmlns:a16="http://schemas.microsoft.com/office/drawing/2014/main" id="{06ADB03B-5CA8-8EAC-80A2-5B936F6EA0A7}"/>
                  </a:ext>
                </a:extLst>
              </p:cNvPr>
              <p:cNvSpPr/>
              <p:nvPr/>
            </p:nvSpPr>
            <p:spPr>
              <a:xfrm>
                <a:off x="4238122" y="2892026"/>
                <a:ext cx="1268595" cy="634297"/>
              </a:xfrm>
              <a:custGeom>
                <a:avLst/>
                <a:gdLst>
                  <a:gd name="connsiteX0" fmla="*/ 0 w 1268595"/>
                  <a:gd name="connsiteY0" fmla="*/ 0 h 634297"/>
                  <a:gd name="connsiteX1" fmla="*/ 1268595 w 1268595"/>
                  <a:gd name="connsiteY1" fmla="*/ 0 h 634297"/>
                  <a:gd name="connsiteX2" fmla="*/ 1268595 w 1268595"/>
                  <a:gd name="connsiteY2" fmla="*/ 634297 h 634297"/>
                  <a:gd name="connsiteX3" fmla="*/ 0 w 1268595"/>
                  <a:gd name="connsiteY3" fmla="*/ 634297 h 634297"/>
                  <a:gd name="connsiteX4" fmla="*/ 0 w 1268595"/>
                  <a:gd name="connsiteY4" fmla="*/ 0 h 63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95" h="634297">
                    <a:moveTo>
                      <a:pt x="0" y="0"/>
                    </a:moveTo>
                    <a:lnTo>
                      <a:pt x="1268595" y="0"/>
                    </a:lnTo>
                    <a:lnTo>
                      <a:pt x="1268595" y="634297"/>
                    </a:lnTo>
                    <a:lnTo>
                      <a:pt x="0" y="63429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800" kern="1200" dirty="0"/>
                  <a:t>Initiate university contact</a:t>
                </a:r>
              </a:p>
              <a:p>
                <a:pPr marL="0" lvl="0" indent="0" algn="ctr" defTabSz="311150">
                  <a:lnSpc>
                    <a:spcPct val="90000"/>
                  </a:lnSpc>
                  <a:spcBef>
                    <a:spcPct val="0"/>
                  </a:spcBef>
                  <a:spcAft>
                    <a:spcPct val="35000"/>
                  </a:spcAft>
                  <a:buNone/>
                </a:pPr>
                <a:r>
                  <a:rPr lang="en-US" sz="800" kern="1200" dirty="0"/>
                  <a:t>10.31.24</a:t>
                </a:r>
              </a:p>
            </p:txBody>
          </p:sp>
          <p:sp>
            <p:nvSpPr>
              <p:cNvPr id="59" name="Freeform: Shape 58">
                <a:extLst>
                  <a:ext uri="{FF2B5EF4-FFF2-40B4-BE49-F238E27FC236}">
                    <a16:creationId xmlns:a16="http://schemas.microsoft.com/office/drawing/2014/main" id="{37B281BC-5938-4574-AEB9-62003A5F4D36}"/>
                  </a:ext>
                </a:extLst>
              </p:cNvPr>
              <p:cNvSpPr/>
              <p:nvPr/>
            </p:nvSpPr>
            <p:spPr>
              <a:xfrm>
                <a:off x="4238122" y="3792728"/>
                <a:ext cx="1268595" cy="634297"/>
              </a:xfrm>
              <a:custGeom>
                <a:avLst/>
                <a:gdLst>
                  <a:gd name="connsiteX0" fmla="*/ 0 w 1268595"/>
                  <a:gd name="connsiteY0" fmla="*/ 0 h 634297"/>
                  <a:gd name="connsiteX1" fmla="*/ 1268595 w 1268595"/>
                  <a:gd name="connsiteY1" fmla="*/ 0 h 634297"/>
                  <a:gd name="connsiteX2" fmla="*/ 1268595 w 1268595"/>
                  <a:gd name="connsiteY2" fmla="*/ 634297 h 634297"/>
                  <a:gd name="connsiteX3" fmla="*/ 0 w 1268595"/>
                  <a:gd name="connsiteY3" fmla="*/ 634297 h 634297"/>
                  <a:gd name="connsiteX4" fmla="*/ 0 w 1268595"/>
                  <a:gd name="connsiteY4" fmla="*/ 0 h 63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95" h="634297">
                    <a:moveTo>
                      <a:pt x="0" y="0"/>
                    </a:moveTo>
                    <a:lnTo>
                      <a:pt x="1268595" y="0"/>
                    </a:lnTo>
                    <a:lnTo>
                      <a:pt x="1268595" y="634297"/>
                    </a:lnTo>
                    <a:lnTo>
                      <a:pt x="0" y="63429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800" kern="1200" dirty="0"/>
                  <a:t>Attend student focused events</a:t>
                </a:r>
              </a:p>
              <a:p>
                <a:pPr marL="0" lvl="0" indent="0" algn="ctr" defTabSz="311150">
                  <a:lnSpc>
                    <a:spcPct val="90000"/>
                  </a:lnSpc>
                  <a:spcBef>
                    <a:spcPct val="0"/>
                  </a:spcBef>
                  <a:spcAft>
                    <a:spcPct val="35000"/>
                  </a:spcAft>
                  <a:buNone/>
                </a:pPr>
                <a:r>
                  <a:rPr lang="en-US" sz="800" kern="1200" dirty="0"/>
                  <a:t>Ongoing</a:t>
                </a:r>
              </a:p>
            </p:txBody>
          </p:sp>
          <p:sp>
            <p:nvSpPr>
              <p:cNvPr id="60" name="Freeform: Shape 59">
                <a:extLst>
                  <a:ext uri="{FF2B5EF4-FFF2-40B4-BE49-F238E27FC236}">
                    <a16:creationId xmlns:a16="http://schemas.microsoft.com/office/drawing/2014/main" id="{727D601A-E91B-93C5-3B89-2EE82EDEEBE8}"/>
                  </a:ext>
                </a:extLst>
              </p:cNvPr>
              <p:cNvSpPr/>
              <p:nvPr/>
            </p:nvSpPr>
            <p:spPr>
              <a:xfrm>
                <a:off x="5455975" y="1991323"/>
                <a:ext cx="1268595" cy="634297"/>
              </a:xfrm>
              <a:custGeom>
                <a:avLst/>
                <a:gdLst>
                  <a:gd name="connsiteX0" fmla="*/ 0 w 1268595"/>
                  <a:gd name="connsiteY0" fmla="*/ 0 h 634297"/>
                  <a:gd name="connsiteX1" fmla="*/ 1268595 w 1268595"/>
                  <a:gd name="connsiteY1" fmla="*/ 0 h 634297"/>
                  <a:gd name="connsiteX2" fmla="*/ 1268595 w 1268595"/>
                  <a:gd name="connsiteY2" fmla="*/ 634297 h 634297"/>
                  <a:gd name="connsiteX3" fmla="*/ 0 w 1268595"/>
                  <a:gd name="connsiteY3" fmla="*/ 634297 h 634297"/>
                  <a:gd name="connsiteX4" fmla="*/ 0 w 1268595"/>
                  <a:gd name="connsiteY4" fmla="*/ 0 h 63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95" h="634297">
                    <a:moveTo>
                      <a:pt x="0" y="0"/>
                    </a:moveTo>
                    <a:lnTo>
                      <a:pt x="1268595" y="0"/>
                    </a:lnTo>
                    <a:lnTo>
                      <a:pt x="1268595" y="634297"/>
                    </a:lnTo>
                    <a:lnTo>
                      <a:pt x="0" y="63429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800" kern="1200" dirty="0"/>
                  <a:t>Develop student focus content/social event for conference</a:t>
                </a:r>
              </a:p>
              <a:p>
                <a:pPr marL="0" lvl="0" indent="0" algn="ctr" defTabSz="311150">
                  <a:lnSpc>
                    <a:spcPct val="90000"/>
                  </a:lnSpc>
                  <a:spcBef>
                    <a:spcPct val="0"/>
                  </a:spcBef>
                  <a:spcAft>
                    <a:spcPct val="35000"/>
                  </a:spcAft>
                  <a:buNone/>
                </a:pPr>
                <a:r>
                  <a:rPr lang="en-US" sz="800" kern="1200" dirty="0"/>
                  <a:t>12.31.24</a:t>
                </a:r>
              </a:p>
            </p:txBody>
          </p:sp>
          <p:sp>
            <p:nvSpPr>
              <p:cNvPr id="61" name="Freeform: Shape 60">
                <a:extLst>
                  <a:ext uri="{FF2B5EF4-FFF2-40B4-BE49-F238E27FC236}">
                    <a16:creationId xmlns:a16="http://schemas.microsoft.com/office/drawing/2014/main" id="{DF39D2E2-9F87-88DA-E235-845227078FBA}"/>
                  </a:ext>
                </a:extLst>
              </p:cNvPr>
              <p:cNvSpPr/>
              <p:nvPr/>
            </p:nvSpPr>
            <p:spPr>
              <a:xfrm>
                <a:off x="6990976" y="1991323"/>
                <a:ext cx="1268595" cy="634297"/>
              </a:xfrm>
              <a:custGeom>
                <a:avLst/>
                <a:gdLst>
                  <a:gd name="connsiteX0" fmla="*/ 0 w 1268595"/>
                  <a:gd name="connsiteY0" fmla="*/ 0 h 634297"/>
                  <a:gd name="connsiteX1" fmla="*/ 1268595 w 1268595"/>
                  <a:gd name="connsiteY1" fmla="*/ 0 h 634297"/>
                  <a:gd name="connsiteX2" fmla="*/ 1268595 w 1268595"/>
                  <a:gd name="connsiteY2" fmla="*/ 634297 h 634297"/>
                  <a:gd name="connsiteX3" fmla="*/ 0 w 1268595"/>
                  <a:gd name="connsiteY3" fmla="*/ 634297 h 634297"/>
                  <a:gd name="connsiteX4" fmla="*/ 0 w 1268595"/>
                  <a:gd name="connsiteY4" fmla="*/ 0 h 63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595" h="634297">
                    <a:moveTo>
                      <a:pt x="0" y="0"/>
                    </a:moveTo>
                    <a:lnTo>
                      <a:pt x="1268595" y="0"/>
                    </a:lnTo>
                    <a:lnTo>
                      <a:pt x="1268595" y="634297"/>
                    </a:lnTo>
                    <a:lnTo>
                      <a:pt x="0" y="634297"/>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800" kern="1200" dirty="0"/>
                  <a:t>Student recruitment/conference registration</a:t>
                </a:r>
              </a:p>
              <a:p>
                <a:pPr marL="0" lvl="0" indent="0" algn="ctr" defTabSz="311150">
                  <a:lnSpc>
                    <a:spcPct val="90000"/>
                  </a:lnSpc>
                  <a:spcBef>
                    <a:spcPct val="0"/>
                  </a:spcBef>
                  <a:spcAft>
                    <a:spcPct val="35000"/>
                  </a:spcAft>
                  <a:buNone/>
                </a:pPr>
                <a:r>
                  <a:rPr lang="en-US" sz="800" kern="1200" dirty="0"/>
                  <a:t>02.28.25</a:t>
                </a:r>
              </a:p>
            </p:txBody>
          </p:sp>
        </p:grpSp>
      </p:grpSp>
      <p:sp>
        <p:nvSpPr>
          <p:cNvPr id="5" name="Title 4">
            <a:extLst>
              <a:ext uri="{FF2B5EF4-FFF2-40B4-BE49-F238E27FC236}">
                <a16:creationId xmlns:a16="http://schemas.microsoft.com/office/drawing/2014/main" id="{934E4A01-0169-FA9B-2B6A-E552015D4295}"/>
              </a:ext>
            </a:extLst>
          </p:cNvPr>
          <p:cNvSpPr>
            <a:spLocks noGrp="1"/>
          </p:cNvSpPr>
          <p:nvPr>
            <p:ph type="title"/>
          </p:nvPr>
        </p:nvSpPr>
        <p:spPr/>
        <p:txBody>
          <a:bodyPr/>
          <a:lstStyle/>
          <a:p>
            <a:r>
              <a:rPr lang="en-US" dirty="0"/>
              <a:t>Building A SMART Goal</a:t>
            </a:r>
          </a:p>
        </p:txBody>
      </p:sp>
    </p:spTree>
    <p:extLst>
      <p:ext uri="{BB962C8B-B14F-4D97-AF65-F5344CB8AC3E}">
        <p14:creationId xmlns:p14="http://schemas.microsoft.com/office/powerpoint/2010/main" val="255850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50893345"/>
              </p:ext>
            </p:extLst>
          </p:nvPr>
        </p:nvGraphicFramePr>
        <p:xfrm>
          <a:off x="192314" y="930957"/>
          <a:ext cx="8759371" cy="3775562"/>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213163257"/>
                    </a:ext>
                  </a:extLst>
                </a:gridCol>
                <a:gridCol w="731520">
                  <a:extLst>
                    <a:ext uri="{9D8B030D-6E8A-4147-A177-3AD203B41FA5}">
                      <a16:colId xmlns:a16="http://schemas.microsoft.com/office/drawing/2014/main" val="1799966296"/>
                    </a:ext>
                  </a:extLst>
                </a:gridCol>
                <a:gridCol w="1097280">
                  <a:extLst>
                    <a:ext uri="{9D8B030D-6E8A-4147-A177-3AD203B41FA5}">
                      <a16:colId xmlns:a16="http://schemas.microsoft.com/office/drawing/2014/main" val="4062212463"/>
                    </a:ext>
                  </a:extLst>
                </a:gridCol>
                <a:gridCol w="822960">
                  <a:extLst>
                    <a:ext uri="{9D8B030D-6E8A-4147-A177-3AD203B41FA5}">
                      <a16:colId xmlns:a16="http://schemas.microsoft.com/office/drawing/2014/main" val="2494483517"/>
                    </a:ext>
                  </a:extLst>
                </a:gridCol>
                <a:gridCol w="2907211">
                  <a:extLst>
                    <a:ext uri="{9D8B030D-6E8A-4147-A177-3AD203B41FA5}">
                      <a16:colId xmlns:a16="http://schemas.microsoft.com/office/drawing/2014/main" val="967624404"/>
                    </a:ext>
                  </a:extLst>
                </a:gridCol>
                <a:gridCol w="1188720">
                  <a:extLst>
                    <a:ext uri="{9D8B030D-6E8A-4147-A177-3AD203B41FA5}">
                      <a16:colId xmlns:a16="http://schemas.microsoft.com/office/drawing/2014/main" val="3684693690"/>
                    </a:ext>
                  </a:extLst>
                </a:gridCol>
              </a:tblGrid>
              <a:tr h="597557">
                <a:tc>
                  <a:txBody>
                    <a:bodyPr/>
                    <a:lstStyle/>
                    <a:p>
                      <a:pPr algn="ctr"/>
                      <a:r>
                        <a:rPr lang="en-US" sz="1200" dirty="0"/>
                        <a:t>Goal</a:t>
                      </a:r>
                    </a:p>
                  </a:txBody>
                  <a:tcPr marL="68580" marR="68580" marT="34290" marB="34290"/>
                </a:tc>
                <a:tc>
                  <a:txBody>
                    <a:bodyPr/>
                    <a:lstStyle/>
                    <a:p>
                      <a:pPr algn="ctr"/>
                      <a:r>
                        <a:rPr lang="en-US" sz="1200" dirty="0"/>
                        <a:t>Goal</a:t>
                      </a:r>
                    </a:p>
                    <a:p>
                      <a:pPr algn="ctr"/>
                      <a:r>
                        <a:rPr lang="en-US" sz="1200" dirty="0"/>
                        <a:t>Lead</a:t>
                      </a:r>
                    </a:p>
                  </a:txBody>
                  <a:tcPr marL="68580" marR="68580" marT="34290" marB="34290"/>
                </a:tc>
                <a:tc>
                  <a:txBody>
                    <a:bodyPr/>
                    <a:lstStyle/>
                    <a:p>
                      <a:pPr algn="ctr"/>
                      <a:r>
                        <a:rPr lang="en-US" sz="1200" dirty="0"/>
                        <a:t>Committee</a:t>
                      </a:r>
                    </a:p>
                  </a:txBody>
                  <a:tcPr marL="68580" marR="68580" marT="34290" marB="34290"/>
                </a:tc>
                <a:tc>
                  <a:txBody>
                    <a:bodyPr/>
                    <a:lstStyle/>
                    <a:p>
                      <a:pPr algn="ctr"/>
                      <a:r>
                        <a:rPr lang="en-US" sz="1200" dirty="0"/>
                        <a:t>Budget</a:t>
                      </a:r>
                    </a:p>
                  </a:txBody>
                  <a:tcPr marL="68580" marR="68580" marT="34290" marB="34290"/>
                </a:tc>
                <a:tc>
                  <a:txBody>
                    <a:bodyPr/>
                    <a:lstStyle/>
                    <a:p>
                      <a:pPr algn="ctr"/>
                      <a:r>
                        <a:rPr lang="en-US" sz="1200" dirty="0"/>
                        <a:t>Status Updates</a:t>
                      </a:r>
                    </a:p>
                  </a:txBody>
                  <a:tcPr marL="68580" marR="68580" marT="34290" marB="34290"/>
                </a:tc>
                <a:tc>
                  <a:txBody>
                    <a:bodyPr/>
                    <a:lstStyle/>
                    <a:p>
                      <a:pPr algn="ctr"/>
                      <a:r>
                        <a:rPr lang="en-US" sz="1200" dirty="0"/>
                        <a:t>Target Completion Date</a:t>
                      </a:r>
                    </a:p>
                  </a:txBody>
                  <a:tcPr marL="68580" marR="68580" marT="34290" marB="34290"/>
                </a:tc>
                <a:extLst>
                  <a:ext uri="{0D108BD9-81ED-4DB2-BD59-A6C34878D82A}">
                    <a16:rowId xmlns:a16="http://schemas.microsoft.com/office/drawing/2014/main" val="3115816900"/>
                  </a:ext>
                </a:extLst>
              </a:tr>
              <a:tr h="783939">
                <a:tc>
                  <a:txBody>
                    <a:bodyPr/>
                    <a:lstStyle/>
                    <a:p>
                      <a:pPr marL="171450" indent="-171450">
                        <a:buFont typeface="Arial" panose="020B0604020202020204" pitchFamily="34" charset="0"/>
                        <a:buChar char="•"/>
                      </a:pPr>
                      <a:r>
                        <a:rPr lang="en-US" sz="900" dirty="0"/>
                        <a:t>Develop student outreach program</a:t>
                      </a:r>
                    </a:p>
                    <a:p>
                      <a:pPr marL="171450" indent="-171450">
                        <a:buFont typeface="Arial" panose="020B0604020202020204" pitchFamily="34" charset="0"/>
                        <a:buChar char="•"/>
                      </a:pPr>
                      <a:r>
                        <a:rPr lang="en-US" sz="900" dirty="0"/>
                        <a:t>10 student attendees at spring conference</a:t>
                      </a:r>
                    </a:p>
                  </a:txBody>
                  <a:tcPr marL="68580" marR="68580" marT="34290" marB="34290"/>
                </a:tc>
                <a:tc>
                  <a:txBody>
                    <a:bodyPr/>
                    <a:lstStyle/>
                    <a:p>
                      <a:r>
                        <a:rPr lang="en-US" sz="900" dirty="0"/>
                        <a:t>Billy Jo</a:t>
                      </a:r>
                    </a:p>
                  </a:txBody>
                  <a:tcPr marL="68580" marR="68580" marT="34290" marB="34290"/>
                </a:tc>
                <a:tc>
                  <a:txBody>
                    <a:bodyPr/>
                    <a:lstStyle/>
                    <a:p>
                      <a:r>
                        <a:rPr lang="en-US" sz="900" dirty="0"/>
                        <a:t>Bobby Jo</a:t>
                      </a:r>
                    </a:p>
                    <a:p>
                      <a:r>
                        <a:rPr lang="en-US" sz="900" dirty="0"/>
                        <a:t>Betty Jo</a:t>
                      </a:r>
                    </a:p>
                    <a:p>
                      <a:r>
                        <a:rPr lang="en-US" sz="900" dirty="0"/>
                        <a:t>Joe</a:t>
                      </a:r>
                    </a:p>
                  </a:txBody>
                  <a:tcPr marL="68580" marR="68580" marT="34290" marB="34290"/>
                </a:tc>
                <a:tc>
                  <a:txBody>
                    <a:bodyPr/>
                    <a:lstStyle/>
                    <a:p>
                      <a:r>
                        <a:rPr lang="en-US" sz="900" dirty="0"/>
                        <a:t>$2,500</a:t>
                      </a:r>
                    </a:p>
                  </a:txBody>
                  <a:tcPr marL="68580" marR="68580" marT="34290" marB="34290"/>
                </a:tc>
                <a:tc>
                  <a:txBody>
                    <a:bodyPr/>
                    <a:lstStyle/>
                    <a:p>
                      <a:pPr marL="285750" indent="-285750">
                        <a:buFont typeface="Arial" panose="020B0604020202020204" pitchFamily="34" charset="0"/>
                        <a:buChar char="•"/>
                      </a:pPr>
                      <a:r>
                        <a:rPr lang="en-US" sz="900" dirty="0"/>
                        <a:t>Committee met 08.08.24 – developed list of colleges for outreach, defined scholarship/membership criteria/pricing, referred to by-laws committee</a:t>
                      </a:r>
                    </a:p>
                    <a:p>
                      <a:pPr marL="285750" indent="-285750">
                        <a:buFont typeface="Arial" panose="020B0604020202020204" pitchFamily="34" charset="0"/>
                        <a:buChar char="•"/>
                      </a:pPr>
                      <a:r>
                        <a:rPr lang="en-US" sz="900" dirty="0"/>
                        <a:t>Committee met 09.05.24 – developed talking points, assigned outreach tasks</a:t>
                      </a:r>
                    </a:p>
                  </a:txBody>
                  <a:tcPr marL="68580" marR="68580" marT="34290" marB="34290"/>
                </a:tc>
                <a:tc>
                  <a:txBody>
                    <a:bodyPr/>
                    <a:lstStyle/>
                    <a:p>
                      <a:r>
                        <a:rPr lang="en-US" sz="900" dirty="0"/>
                        <a:t>01.25/04.25</a:t>
                      </a:r>
                    </a:p>
                  </a:txBody>
                  <a:tcPr marL="68580" marR="68580" marT="34290" marB="34290"/>
                </a:tc>
                <a:extLst>
                  <a:ext uri="{0D108BD9-81ED-4DB2-BD59-A6C34878D82A}">
                    <a16:rowId xmlns:a16="http://schemas.microsoft.com/office/drawing/2014/main" val="1878234380"/>
                  </a:ext>
                </a:extLst>
              </a:tr>
              <a:tr h="942816">
                <a:tc>
                  <a:txBody>
                    <a:bodyPr/>
                    <a:lstStyle/>
                    <a:p>
                      <a:pPr marL="171450" indent="-171450">
                        <a:buFont typeface="Arial" panose="020B0604020202020204" pitchFamily="34" charset="0"/>
                        <a:buChar char="•"/>
                      </a:pPr>
                      <a:r>
                        <a:rPr lang="en-US" sz="900" dirty="0"/>
                        <a:t>Build spring conference agenda including local chapter leadership program</a:t>
                      </a:r>
                    </a:p>
                    <a:p>
                      <a:pPr marL="171450" indent="-171450">
                        <a:buFont typeface="Arial" panose="020B0604020202020204" pitchFamily="34" charset="0"/>
                        <a:buChar char="•"/>
                      </a:pPr>
                      <a:r>
                        <a:rPr lang="en-US" sz="900" dirty="0"/>
                        <a:t>2 tracks - advanced &amp; basic sessions</a:t>
                      </a:r>
                    </a:p>
                  </a:txBody>
                  <a:tcPr marL="68580" marR="68580" marT="34290" marB="34290"/>
                </a:tc>
                <a:tc>
                  <a:txBody>
                    <a:bodyPr/>
                    <a:lstStyle/>
                    <a:p>
                      <a:r>
                        <a:rPr lang="en-US" sz="900" dirty="0"/>
                        <a:t>Suzy</a:t>
                      </a:r>
                    </a:p>
                  </a:txBody>
                  <a:tcPr marL="68580" marR="68580" marT="34290" marB="34290"/>
                </a:tc>
                <a:tc>
                  <a:txBody>
                    <a:bodyPr/>
                    <a:lstStyle/>
                    <a:p>
                      <a:r>
                        <a:rPr lang="en-US" sz="900" baseline="0" dirty="0"/>
                        <a:t>Muffy</a:t>
                      </a:r>
                    </a:p>
                    <a:p>
                      <a:r>
                        <a:rPr lang="en-US" sz="900" baseline="0" dirty="0"/>
                        <a:t>Buffy</a:t>
                      </a:r>
                    </a:p>
                    <a:p>
                      <a:r>
                        <a:rPr lang="en-US" sz="900" baseline="0" dirty="0"/>
                        <a:t>Fluffy</a:t>
                      </a:r>
                    </a:p>
                    <a:p>
                      <a:r>
                        <a:rPr lang="en-US" sz="900" baseline="0" dirty="0"/>
                        <a:t>Buford</a:t>
                      </a:r>
                    </a:p>
                  </a:txBody>
                  <a:tcPr marL="68580" marR="68580" marT="34290" marB="34290"/>
                </a:tc>
                <a:tc>
                  <a:txBody>
                    <a:bodyPr/>
                    <a:lstStyle/>
                    <a:p>
                      <a:r>
                        <a:rPr lang="en-US" sz="900" dirty="0"/>
                        <a:t>$500</a:t>
                      </a:r>
                    </a:p>
                  </a:txBody>
                  <a:tcPr marL="68580" marR="68580" marT="34290" marB="34290"/>
                </a:tc>
                <a:tc>
                  <a:txBody>
                    <a:bodyPr/>
                    <a:lstStyle/>
                    <a:p>
                      <a:pPr marL="285750" indent="-285750">
                        <a:buFont typeface="Arial" panose="020B0604020202020204" pitchFamily="34" charset="0"/>
                        <a:buChar char="•"/>
                      </a:pPr>
                      <a:r>
                        <a:rPr lang="en-US" sz="900" dirty="0"/>
                        <a:t>Committee met 09.25.24 – reviewed member survey, developed draft outline, contacting speakers, determining pricing</a:t>
                      </a:r>
                    </a:p>
                  </a:txBody>
                  <a:tcPr marL="68580" marR="68580" marT="34290" marB="34290"/>
                </a:tc>
                <a:tc>
                  <a:txBody>
                    <a:bodyPr/>
                    <a:lstStyle/>
                    <a:p>
                      <a:r>
                        <a:rPr lang="en-US" sz="900" dirty="0"/>
                        <a:t>01.25</a:t>
                      </a:r>
                    </a:p>
                  </a:txBody>
                  <a:tcPr marL="68580" marR="68580" marT="34290" marB="34290"/>
                </a:tc>
                <a:extLst>
                  <a:ext uri="{0D108BD9-81ED-4DB2-BD59-A6C34878D82A}">
                    <a16:rowId xmlns:a16="http://schemas.microsoft.com/office/drawing/2014/main" val="4280371187"/>
                  </a:ext>
                </a:extLst>
              </a:tr>
              <a:tr h="661993">
                <a:tc>
                  <a:txBody>
                    <a:bodyPr/>
                    <a:lstStyle/>
                    <a:p>
                      <a:pPr marL="171450" indent="-171450">
                        <a:buFont typeface="Arial" panose="020B0604020202020204" pitchFamily="34" charset="0"/>
                        <a:buChar char="•"/>
                      </a:pPr>
                      <a:r>
                        <a:rPr lang="en-US" sz="900" dirty="0"/>
                        <a:t>Review &amp; revise by-laws</a:t>
                      </a:r>
                    </a:p>
                    <a:p>
                      <a:pPr marL="171450" indent="-171450">
                        <a:buFont typeface="Arial" panose="020B0604020202020204" pitchFamily="34" charset="0"/>
                        <a:buChar char="•"/>
                      </a:pPr>
                      <a:r>
                        <a:rPr lang="en-US" sz="900" dirty="0"/>
                        <a:t>Add student membership category</a:t>
                      </a:r>
                    </a:p>
                  </a:txBody>
                  <a:tcPr marL="68580" marR="68580" marT="34290" marB="34290"/>
                </a:tc>
                <a:tc>
                  <a:txBody>
                    <a:bodyPr/>
                    <a:lstStyle/>
                    <a:p>
                      <a:r>
                        <a:rPr lang="en-US" sz="900" dirty="0"/>
                        <a:t>Vlad</a:t>
                      </a:r>
                    </a:p>
                  </a:txBody>
                  <a:tcPr marL="68580" marR="68580" marT="34290" marB="34290"/>
                </a:tc>
                <a:tc>
                  <a:txBody>
                    <a:bodyPr/>
                    <a:lstStyle/>
                    <a:p>
                      <a:r>
                        <a:rPr lang="en-US" sz="900" dirty="0"/>
                        <a:t>Igor</a:t>
                      </a:r>
                    </a:p>
                    <a:p>
                      <a:r>
                        <a:rPr lang="en-US" sz="900" dirty="0"/>
                        <a:t>Elvira</a:t>
                      </a:r>
                    </a:p>
                  </a:txBody>
                  <a:tcPr marL="68580" marR="68580" marT="34290" marB="34290"/>
                </a:tc>
                <a:tc>
                  <a:txBody>
                    <a:bodyPr/>
                    <a:lstStyle/>
                    <a:p>
                      <a:r>
                        <a:rPr lang="en-US" sz="900" dirty="0"/>
                        <a:t>N/A</a:t>
                      </a:r>
                    </a:p>
                  </a:txBody>
                  <a:tcPr marL="68580" marR="68580" marT="34290" marB="34290"/>
                </a:tc>
                <a:tc>
                  <a:txBody>
                    <a:bodyPr/>
                    <a:lstStyle/>
                    <a:p>
                      <a:pPr marL="285750" indent="-285750">
                        <a:buFont typeface="Arial" panose="020B0604020202020204" pitchFamily="34" charset="0"/>
                        <a:buChar char="•"/>
                      </a:pPr>
                      <a:r>
                        <a:rPr lang="en-US" sz="900" dirty="0"/>
                        <a:t>Committee met 09.15.24 – identified potential changes</a:t>
                      </a:r>
                    </a:p>
                  </a:txBody>
                  <a:tcPr marL="68580" marR="68580" marT="34290" marB="34290"/>
                </a:tc>
                <a:tc>
                  <a:txBody>
                    <a:bodyPr/>
                    <a:lstStyle/>
                    <a:p>
                      <a:r>
                        <a:rPr lang="en-US" sz="900" dirty="0"/>
                        <a:t>04.25</a:t>
                      </a:r>
                    </a:p>
                  </a:txBody>
                  <a:tcPr marL="68580" marR="68580" marT="34290" marB="34290"/>
                </a:tc>
                <a:extLst>
                  <a:ext uri="{0D108BD9-81ED-4DB2-BD59-A6C34878D82A}">
                    <a16:rowId xmlns:a16="http://schemas.microsoft.com/office/drawing/2014/main" val="2923910781"/>
                  </a:ext>
                </a:extLst>
              </a:tr>
              <a:tr h="661993">
                <a:tc>
                  <a:txBody>
                    <a:bodyPr/>
                    <a:lstStyle/>
                    <a:p>
                      <a:pPr marL="171450" indent="-171450">
                        <a:buFont typeface="Arial" panose="020B0604020202020204" pitchFamily="34" charset="0"/>
                        <a:buChar char="•"/>
                      </a:pPr>
                      <a:r>
                        <a:rPr lang="en-US" sz="900" dirty="0"/>
                        <a:t>Develop organizational membership model</a:t>
                      </a:r>
                    </a:p>
                  </a:txBody>
                  <a:tcPr marL="68580" marR="68580" marT="34290" marB="34290"/>
                </a:tc>
                <a:tc>
                  <a:txBody>
                    <a:bodyPr/>
                    <a:lstStyle/>
                    <a:p>
                      <a:r>
                        <a:rPr lang="en-US" sz="900" dirty="0"/>
                        <a:t>Eartha</a:t>
                      </a:r>
                    </a:p>
                  </a:txBody>
                  <a:tcPr marL="68580" marR="68580" marT="34290" marB="34290"/>
                </a:tc>
                <a:tc>
                  <a:txBody>
                    <a:bodyPr/>
                    <a:lstStyle/>
                    <a:p>
                      <a:r>
                        <a:rPr lang="en-US" sz="900" dirty="0"/>
                        <a:t>Aretha</a:t>
                      </a:r>
                    </a:p>
                    <a:p>
                      <a:r>
                        <a:rPr lang="en-US" sz="900" dirty="0"/>
                        <a:t>Otis</a:t>
                      </a:r>
                    </a:p>
                  </a:txBody>
                  <a:tcPr marL="68580" marR="68580" marT="34290" marB="34290"/>
                </a:tc>
                <a:tc>
                  <a:txBody>
                    <a:bodyPr/>
                    <a:lstStyle/>
                    <a:p>
                      <a:r>
                        <a:rPr lang="en-US" sz="900" dirty="0"/>
                        <a:t>N/A</a:t>
                      </a:r>
                    </a:p>
                  </a:txBody>
                  <a:tcPr marL="68580" marR="68580" marT="34290" marB="34290"/>
                </a:tc>
                <a:tc>
                  <a:txBody>
                    <a:bodyPr/>
                    <a:lstStyle/>
                    <a:p>
                      <a:pPr marL="285750" indent="-285750">
                        <a:buFont typeface="Arial" panose="020B0604020202020204" pitchFamily="34" charset="0"/>
                        <a:buChar char="•"/>
                      </a:pPr>
                      <a:r>
                        <a:rPr lang="en-US" sz="900" dirty="0"/>
                        <a:t>Committee met 08.15.24 – outlined benefits &amp; dues structure</a:t>
                      </a:r>
                    </a:p>
                    <a:p>
                      <a:pPr marL="285750" indent="-285750">
                        <a:buFont typeface="Arial" panose="020B0604020202020204" pitchFamily="34" charset="0"/>
                        <a:buChar char="•"/>
                      </a:pPr>
                      <a:r>
                        <a:rPr lang="en-US" sz="900" dirty="0"/>
                        <a:t>Committee met 09.19.24 – drafted marketing materials</a:t>
                      </a:r>
                    </a:p>
                  </a:txBody>
                  <a:tcPr marL="68580" marR="68580" marT="34290" marB="34290"/>
                </a:tc>
                <a:tc>
                  <a:txBody>
                    <a:bodyPr/>
                    <a:lstStyle/>
                    <a:p>
                      <a:r>
                        <a:rPr lang="en-US" sz="900" dirty="0"/>
                        <a:t>01.25</a:t>
                      </a:r>
                    </a:p>
                  </a:txBody>
                  <a:tcPr marL="68580" marR="68580" marT="34290" marB="34290"/>
                </a:tc>
                <a:extLst>
                  <a:ext uri="{0D108BD9-81ED-4DB2-BD59-A6C34878D82A}">
                    <a16:rowId xmlns:a16="http://schemas.microsoft.com/office/drawing/2014/main" val="2152621618"/>
                  </a:ext>
                </a:extLst>
              </a:tr>
            </a:tbl>
          </a:graphicData>
        </a:graphic>
      </p:graphicFrame>
      <p:sp>
        <p:nvSpPr>
          <p:cNvPr id="2" name="Title 1"/>
          <p:cNvSpPr>
            <a:spLocks noGrp="1"/>
          </p:cNvSpPr>
          <p:nvPr>
            <p:ph type="title"/>
          </p:nvPr>
        </p:nvSpPr>
        <p:spPr/>
        <p:txBody>
          <a:bodyPr/>
          <a:lstStyle/>
          <a:p>
            <a:r>
              <a:rPr lang="en-US" dirty="0"/>
              <a:t>Action Plan Report</a:t>
            </a:r>
          </a:p>
        </p:txBody>
      </p:sp>
    </p:spTree>
    <p:extLst>
      <p:ext uri="{BB962C8B-B14F-4D97-AF65-F5344CB8AC3E}">
        <p14:creationId xmlns:p14="http://schemas.microsoft.com/office/powerpoint/2010/main" val="9236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D1816-A500-EDFD-7458-805A923554EE}"/>
              </a:ext>
            </a:extLst>
          </p:cNvPr>
          <p:cNvSpPr>
            <a:spLocks noGrp="1"/>
          </p:cNvSpPr>
          <p:nvPr>
            <p:ph type="title"/>
          </p:nvPr>
        </p:nvSpPr>
        <p:spPr/>
        <p:txBody>
          <a:bodyPr/>
          <a:lstStyle/>
          <a:p>
            <a:r>
              <a:rPr lang="en-US" dirty="0"/>
              <a:t>Eliminate Excuses</a:t>
            </a:r>
          </a:p>
        </p:txBody>
      </p:sp>
      <p:graphicFrame>
        <p:nvGraphicFramePr>
          <p:cNvPr id="8" name="Content Placeholder 7">
            <a:extLst>
              <a:ext uri="{FF2B5EF4-FFF2-40B4-BE49-F238E27FC236}">
                <a16:creationId xmlns:a16="http://schemas.microsoft.com/office/drawing/2014/main" id="{347FE23F-69B3-45EC-A193-1809F026FB98}"/>
              </a:ext>
            </a:extLst>
          </p:cNvPr>
          <p:cNvGraphicFramePr>
            <a:graphicFrameLocks noGrp="1"/>
          </p:cNvGraphicFramePr>
          <p:nvPr>
            <p:ph sz="half" idx="4294967295"/>
            <p:extLst>
              <p:ext uri="{D42A27DB-BD31-4B8C-83A1-F6EECF244321}">
                <p14:modId xmlns:p14="http://schemas.microsoft.com/office/powerpoint/2010/main" val="3682120948"/>
              </p:ext>
            </p:extLst>
          </p:nvPr>
        </p:nvGraphicFramePr>
        <p:xfrm>
          <a:off x="5009972" y="1242411"/>
          <a:ext cx="3886200" cy="3262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A cup of coffee and a pen on a table&#10;&#10;Description automatically generated with low confidence">
            <a:extLst>
              <a:ext uri="{FF2B5EF4-FFF2-40B4-BE49-F238E27FC236}">
                <a16:creationId xmlns:a16="http://schemas.microsoft.com/office/drawing/2014/main" id="{4D71C8DF-1AB6-4EFE-F1CC-B18A0EC0ACA9}"/>
              </a:ext>
            </a:extLst>
          </p:cNvPr>
          <p:cNvPicPr>
            <a:picLocks noChangeAspect="1"/>
          </p:cNvPicPr>
          <p:nvPr/>
        </p:nvPicPr>
        <p:blipFill rotWithShape="1">
          <a:blip r:embed="rId8"/>
          <a:srcRect r="8977"/>
          <a:stretch/>
        </p:blipFill>
        <p:spPr>
          <a:xfrm>
            <a:off x="0" y="1070962"/>
            <a:ext cx="4924540" cy="3605212"/>
          </a:xfrm>
          <a:prstGeom prst="rect">
            <a:avLst/>
          </a:prstGeom>
        </p:spPr>
      </p:pic>
    </p:spTree>
    <p:extLst>
      <p:ext uri="{BB962C8B-B14F-4D97-AF65-F5344CB8AC3E}">
        <p14:creationId xmlns:p14="http://schemas.microsoft.com/office/powerpoint/2010/main" val="101609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 arrow deviating from a line of white arrows">
            <a:extLst>
              <a:ext uri="{FF2B5EF4-FFF2-40B4-BE49-F238E27FC236}">
                <a16:creationId xmlns:a16="http://schemas.microsoft.com/office/drawing/2014/main" id="{C0D0DAE0-DBDB-5E3D-A157-B46DCE3DA8A7}"/>
              </a:ext>
            </a:extLst>
          </p:cNvPr>
          <p:cNvPicPr>
            <a:picLocks noChangeAspect="1"/>
          </p:cNvPicPr>
          <p:nvPr/>
        </p:nvPicPr>
        <p:blipFill rotWithShape="1">
          <a:blip r:embed="rId3"/>
          <a:srcRect t="36493" b="2010"/>
          <a:stretch/>
        </p:blipFill>
        <p:spPr>
          <a:xfrm>
            <a:off x="628650" y="980576"/>
            <a:ext cx="7886700" cy="3637575"/>
          </a:xfrm>
          <a:prstGeom prst="rect">
            <a:avLst/>
          </a:prstGeom>
          <a:noFill/>
        </p:spPr>
      </p:pic>
      <p:sp>
        <p:nvSpPr>
          <p:cNvPr id="2" name="TextBox 1">
            <a:extLst>
              <a:ext uri="{FF2B5EF4-FFF2-40B4-BE49-F238E27FC236}">
                <a16:creationId xmlns:a16="http://schemas.microsoft.com/office/drawing/2014/main" id="{FD06F7EA-C390-3F65-8255-27F31FFD5BE8}"/>
              </a:ext>
            </a:extLst>
          </p:cNvPr>
          <p:cNvSpPr txBox="1"/>
          <p:nvPr/>
        </p:nvSpPr>
        <p:spPr>
          <a:xfrm>
            <a:off x="486410" y="313302"/>
            <a:ext cx="3469217" cy="457200"/>
          </a:xfrm>
          <a:prstGeom prst="rect">
            <a:avLst/>
          </a:prstGeom>
        </p:spPr>
        <p:txBody>
          <a:bodyPr vert="horz" lIns="68580" tIns="34290" rIns="68580" bIns="34290" rtlCol="0" anchor="t">
            <a:normAutofit/>
          </a:bodyPr>
          <a:lstStyle/>
          <a:p>
            <a:pPr>
              <a:lnSpc>
                <a:spcPct val="90000"/>
              </a:lnSpc>
              <a:spcBef>
                <a:spcPct val="0"/>
              </a:spcBef>
              <a:spcAft>
                <a:spcPts val="450"/>
              </a:spcAft>
              <a:defRPr/>
            </a:pPr>
            <a:r>
              <a:rPr lang="en-US" sz="2400" dirty="0">
                <a:solidFill>
                  <a:srgbClr val="4D4F53"/>
                </a:solidFill>
                <a:ea typeface="+mj-ea"/>
                <a:cs typeface="Times New Roman" panose="02020603050405020304" pitchFamily="18" charset="0"/>
              </a:rPr>
              <a:t>The Real Challenge…</a:t>
            </a:r>
          </a:p>
        </p:txBody>
      </p:sp>
      <p:sp>
        <p:nvSpPr>
          <p:cNvPr id="3" name="TextBox 2">
            <a:extLst>
              <a:ext uri="{FF2B5EF4-FFF2-40B4-BE49-F238E27FC236}">
                <a16:creationId xmlns:a16="http://schemas.microsoft.com/office/drawing/2014/main" id="{E35C2351-C871-A2B7-F03D-15B21B1E7D93}"/>
              </a:ext>
            </a:extLst>
          </p:cNvPr>
          <p:cNvSpPr txBox="1"/>
          <p:nvPr/>
        </p:nvSpPr>
        <p:spPr>
          <a:xfrm>
            <a:off x="3732109" y="308257"/>
            <a:ext cx="2756746" cy="548640"/>
          </a:xfrm>
          <a:prstGeom prst="rect">
            <a:avLst/>
          </a:prstGeom>
        </p:spPr>
        <p:txBody>
          <a:bodyPr vert="horz" lIns="68580" tIns="34290" rIns="68580" bIns="34290" rtlCol="0" anchor="t">
            <a:noAutofit/>
          </a:bodyPr>
          <a:lstStyle/>
          <a:p>
            <a:pPr>
              <a:lnSpc>
                <a:spcPct val="90000"/>
              </a:lnSpc>
              <a:spcBef>
                <a:spcPct val="0"/>
              </a:spcBef>
              <a:spcAft>
                <a:spcPts val="450"/>
              </a:spcAft>
              <a:defRPr/>
            </a:pPr>
            <a:r>
              <a:rPr lang="en-US" sz="2400" dirty="0">
                <a:solidFill>
                  <a:srgbClr val="4D4F53"/>
                </a:solidFill>
                <a:ea typeface="+mj-ea"/>
                <a:cs typeface="Times New Roman" panose="02020603050405020304" pitchFamily="18" charset="0"/>
              </a:rPr>
              <a:t>Leading Change</a:t>
            </a:r>
          </a:p>
        </p:txBody>
      </p:sp>
    </p:spTree>
    <p:extLst>
      <p:ext uri="{BB962C8B-B14F-4D97-AF65-F5344CB8AC3E}">
        <p14:creationId xmlns:p14="http://schemas.microsoft.com/office/powerpoint/2010/main" val="28503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33D1-3129-47AF-9D8A-190765FF475E}"/>
              </a:ext>
            </a:extLst>
          </p:cNvPr>
          <p:cNvSpPr>
            <a:spLocks noGrp="1"/>
          </p:cNvSpPr>
          <p:nvPr>
            <p:ph type="title"/>
          </p:nvPr>
        </p:nvSpPr>
        <p:spPr/>
        <p:txBody>
          <a:bodyPr/>
          <a:lstStyle/>
          <a:p>
            <a:r>
              <a:rPr lang="en-US" sz="2700" dirty="0"/>
              <a:t>Principles of Change Management</a:t>
            </a:r>
          </a:p>
        </p:txBody>
      </p:sp>
      <p:grpSp>
        <p:nvGrpSpPr>
          <p:cNvPr id="44" name="Group 43">
            <a:extLst>
              <a:ext uri="{FF2B5EF4-FFF2-40B4-BE49-F238E27FC236}">
                <a16:creationId xmlns:a16="http://schemas.microsoft.com/office/drawing/2014/main" id="{E83827E8-41E4-64E4-80DB-CA9943336498}"/>
              </a:ext>
            </a:extLst>
          </p:cNvPr>
          <p:cNvGrpSpPr/>
          <p:nvPr/>
        </p:nvGrpSpPr>
        <p:grpSpPr>
          <a:xfrm>
            <a:off x="1937616" y="1174750"/>
            <a:ext cx="5268767" cy="3839028"/>
            <a:chOff x="2066753" y="1194536"/>
            <a:chExt cx="4862109" cy="4040007"/>
          </a:xfrm>
        </p:grpSpPr>
        <p:grpSp>
          <p:nvGrpSpPr>
            <p:cNvPr id="41" name="Group 40">
              <a:extLst>
                <a:ext uri="{FF2B5EF4-FFF2-40B4-BE49-F238E27FC236}">
                  <a16:creationId xmlns:a16="http://schemas.microsoft.com/office/drawing/2014/main" id="{1075D0C0-AE37-2C1C-D353-EEE34E4D48FD}"/>
                </a:ext>
              </a:extLst>
            </p:cNvPr>
            <p:cNvGrpSpPr/>
            <p:nvPr/>
          </p:nvGrpSpPr>
          <p:grpSpPr>
            <a:xfrm>
              <a:off x="3490177" y="1639319"/>
              <a:ext cx="2178866" cy="1058125"/>
              <a:chOff x="3490177" y="1635365"/>
              <a:chExt cx="2178865" cy="1058125"/>
            </a:xfrm>
          </p:grpSpPr>
          <p:sp>
            <p:nvSpPr>
              <p:cNvPr id="29" name="Freeform 28">
                <a:extLst>
                  <a:ext uri="{FF2B5EF4-FFF2-40B4-BE49-F238E27FC236}">
                    <a16:creationId xmlns:a16="http://schemas.microsoft.com/office/drawing/2014/main" id="{E3A3ABDA-2A48-5A40-8EE0-9C9F86CDF6DB}"/>
                  </a:ext>
                </a:extLst>
              </p:cNvPr>
              <p:cNvSpPr>
                <a:spLocks noChangeArrowheads="1"/>
              </p:cNvSpPr>
              <p:nvPr/>
            </p:nvSpPr>
            <p:spPr bwMode="auto">
              <a:xfrm>
                <a:off x="4562726" y="2312110"/>
                <a:ext cx="18189" cy="381380"/>
              </a:xfrm>
              <a:custGeom>
                <a:avLst/>
                <a:gdLst>
                  <a:gd name="connsiteX0" fmla="*/ 32962 w 64655"/>
                  <a:gd name="connsiteY0" fmla="*/ 1214095 h 1355665"/>
                  <a:gd name="connsiteX1" fmla="*/ 64655 w 64655"/>
                  <a:gd name="connsiteY1" fmla="*/ 1245696 h 1355665"/>
                  <a:gd name="connsiteX2" fmla="*/ 64655 w 64655"/>
                  <a:gd name="connsiteY2" fmla="*/ 1322801 h 1355665"/>
                  <a:gd name="connsiteX3" fmla="*/ 32962 w 64655"/>
                  <a:gd name="connsiteY3" fmla="*/ 1355665 h 1355665"/>
                  <a:gd name="connsiteX4" fmla="*/ 0 w 64655"/>
                  <a:gd name="connsiteY4" fmla="*/ 1322801 h 1355665"/>
                  <a:gd name="connsiteX5" fmla="*/ 0 w 64655"/>
                  <a:gd name="connsiteY5" fmla="*/ 1245696 h 1355665"/>
                  <a:gd name="connsiteX6" fmla="*/ 32962 w 64655"/>
                  <a:gd name="connsiteY6" fmla="*/ 1214095 h 1355665"/>
                  <a:gd name="connsiteX7" fmla="*/ 32962 w 64655"/>
                  <a:gd name="connsiteY7" fmla="*/ 888615 h 1355665"/>
                  <a:gd name="connsiteX8" fmla="*/ 64655 w 64655"/>
                  <a:gd name="connsiteY8" fmla="*/ 919740 h 1355665"/>
                  <a:gd name="connsiteX9" fmla="*/ 64655 w 64655"/>
                  <a:gd name="connsiteY9" fmla="*/ 1081592 h 1355665"/>
                  <a:gd name="connsiteX10" fmla="*/ 32962 w 64655"/>
                  <a:gd name="connsiteY10" fmla="*/ 1113962 h 1355665"/>
                  <a:gd name="connsiteX11" fmla="*/ 0 w 64655"/>
                  <a:gd name="connsiteY11" fmla="*/ 1081592 h 1355665"/>
                  <a:gd name="connsiteX12" fmla="*/ 0 w 64655"/>
                  <a:gd name="connsiteY12" fmla="*/ 919740 h 1355665"/>
                  <a:gd name="connsiteX13" fmla="*/ 32962 w 64655"/>
                  <a:gd name="connsiteY13" fmla="*/ 888615 h 1355665"/>
                  <a:gd name="connsiteX14" fmla="*/ 32962 w 64655"/>
                  <a:gd name="connsiteY14" fmla="*/ 561177 h 1355665"/>
                  <a:gd name="connsiteX15" fmla="*/ 64655 w 64655"/>
                  <a:gd name="connsiteY15" fmla="*/ 593547 h 1355665"/>
                  <a:gd name="connsiteX16" fmla="*/ 64655 w 64655"/>
                  <a:gd name="connsiteY16" fmla="*/ 756644 h 1355665"/>
                  <a:gd name="connsiteX17" fmla="*/ 32962 w 64655"/>
                  <a:gd name="connsiteY17" fmla="*/ 787769 h 1355665"/>
                  <a:gd name="connsiteX18" fmla="*/ 0 w 64655"/>
                  <a:gd name="connsiteY18" fmla="*/ 756644 h 1355665"/>
                  <a:gd name="connsiteX19" fmla="*/ 0 w 64655"/>
                  <a:gd name="connsiteY19" fmla="*/ 593547 h 1355665"/>
                  <a:gd name="connsiteX20" fmla="*/ 32962 w 64655"/>
                  <a:gd name="connsiteY20" fmla="*/ 561177 h 1355665"/>
                  <a:gd name="connsiteX21" fmla="*/ 32962 w 64655"/>
                  <a:gd name="connsiteY21" fmla="*/ 236228 h 1355665"/>
                  <a:gd name="connsiteX22" fmla="*/ 64655 w 64655"/>
                  <a:gd name="connsiteY22" fmla="*/ 267354 h 1355665"/>
                  <a:gd name="connsiteX23" fmla="*/ 64655 w 64655"/>
                  <a:gd name="connsiteY23" fmla="*/ 430450 h 1355665"/>
                  <a:gd name="connsiteX24" fmla="*/ 32962 w 64655"/>
                  <a:gd name="connsiteY24" fmla="*/ 462821 h 1355665"/>
                  <a:gd name="connsiteX25" fmla="*/ 0 w 64655"/>
                  <a:gd name="connsiteY25" fmla="*/ 430450 h 1355665"/>
                  <a:gd name="connsiteX26" fmla="*/ 0 w 64655"/>
                  <a:gd name="connsiteY26" fmla="*/ 267354 h 1355665"/>
                  <a:gd name="connsiteX27" fmla="*/ 32962 w 64655"/>
                  <a:gd name="connsiteY27" fmla="*/ 236228 h 1355665"/>
                  <a:gd name="connsiteX28" fmla="*/ 32962 w 64655"/>
                  <a:gd name="connsiteY28" fmla="*/ 0 h 1355665"/>
                  <a:gd name="connsiteX29" fmla="*/ 64655 w 64655"/>
                  <a:gd name="connsiteY29" fmla="*/ 30657 h 1355665"/>
                  <a:gd name="connsiteX30" fmla="*/ 64655 w 64655"/>
                  <a:gd name="connsiteY30" fmla="*/ 105459 h 1355665"/>
                  <a:gd name="connsiteX31" fmla="*/ 32962 w 64655"/>
                  <a:gd name="connsiteY31" fmla="*/ 136116 h 1355665"/>
                  <a:gd name="connsiteX32" fmla="*/ 0 w 64655"/>
                  <a:gd name="connsiteY32" fmla="*/ 105459 h 1355665"/>
                  <a:gd name="connsiteX33" fmla="*/ 0 w 64655"/>
                  <a:gd name="connsiteY33" fmla="*/ 30657 h 1355665"/>
                  <a:gd name="connsiteX34" fmla="*/ 32962 w 64655"/>
                  <a:gd name="connsiteY34" fmla="*/ 0 h 135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55665">
                    <a:moveTo>
                      <a:pt x="32962" y="1214095"/>
                    </a:moveTo>
                    <a:cubicBezTo>
                      <a:pt x="49442" y="1214095"/>
                      <a:pt x="64655" y="1227999"/>
                      <a:pt x="64655" y="1245696"/>
                    </a:cubicBezTo>
                    <a:lnTo>
                      <a:pt x="64655" y="1322801"/>
                    </a:lnTo>
                    <a:cubicBezTo>
                      <a:pt x="64655" y="1340497"/>
                      <a:pt x="49442" y="1355665"/>
                      <a:pt x="32962" y="1355665"/>
                    </a:cubicBezTo>
                    <a:cubicBezTo>
                      <a:pt x="15213" y="1355665"/>
                      <a:pt x="0" y="1340497"/>
                      <a:pt x="0" y="1322801"/>
                    </a:cubicBezTo>
                    <a:lnTo>
                      <a:pt x="0" y="1245696"/>
                    </a:lnTo>
                    <a:cubicBezTo>
                      <a:pt x="0" y="1227999"/>
                      <a:pt x="15213" y="1214095"/>
                      <a:pt x="32962" y="1214095"/>
                    </a:cubicBezTo>
                    <a:close/>
                    <a:moveTo>
                      <a:pt x="32962" y="888615"/>
                    </a:moveTo>
                    <a:cubicBezTo>
                      <a:pt x="49442" y="888615"/>
                      <a:pt x="64655" y="902310"/>
                      <a:pt x="64655" y="919740"/>
                    </a:cubicBezTo>
                    <a:lnTo>
                      <a:pt x="64655" y="1081592"/>
                    </a:lnTo>
                    <a:cubicBezTo>
                      <a:pt x="64655" y="1099022"/>
                      <a:pt x="49442" y="1113962"/>
                      <a:pt x="32962" y="1113962"/>
                    </a:cubicBezTo>
                    <a:cubicBezTo>
                      <a:pt x="15213" y="1113962"/>
                      <a:pt x="0" y="1099022"/>
                      <a:pt x="0" y="1081592"/>
                    </a:cubicBezTo>
                    <a:lnTo>
                      <a:pt x="0" y="919740"/>
                    </a:lnTo>
                    <a:cubicBezTo>
                      <a:pt x="0" y="902310"/>
                      <a:pt x="15213" y="888615"/>
                      <a:pt x="32962" y="888615"/>
                    </a:cubicBezTo>
                    <a:close/>
                    <a:moveTo>
                      <a:pt x="32962" y="561177"/>
                    </a:moveTo>
                    <a:cubicBezTo>
                      <a:pt x="49442" y="561177"/>
                      <a:pt x="64655" y="576117"/>
                      <a:pt x="64655" y="593547"/>
                    </a:cubicBezTo>
                    <a:lnTo>
                      <a:pt x="64655" y="756644"/>
                    </a:lnTo>
                    <a:cubicBezTo>
                      <a:pt x="64655" y="774074"/>
                      <a:pt x="49442" y="787769"/>
                      <a:pt x="32962" y="787769"/>
                    </a:cubicBezTo>
                    <a:cubicBezTo>
                      <a:pt x="15213" y="787769"/>
                      <a:pt x="0" y="774074"/>
                      <a:pt x="0" y="756644"/>
                    </a:cubicBezTo>
                    <a:lnTo>
                      <a:pt x="0" y="593547"/>
                    </a:lnTo>
                    <a:cubicBezTo>
                      <a:pt x="0" y="576117"/>
                      <a:pt x="15213" y="561177"/>
                      <a:pt x="32962" y="561177"/>
                    </a:cubicBezTo>
                    <a:close/>
                    <a:moveTo>
                      <a:pt x="32962" y="236228"/>
                    </a:moveTo>
                    <a:cubicBezTo>
                      <a:pt x="49442" y="236228"/>
                      <a:pt x="64655" y="249923"/>
                      <a:pt x="64655" y="267354"/>
                    </a:cubicBezTo>
                    <a:lnTo>
                      <a:pt x="64655" y="430450"/>
                    </a:lnTo>
                    <a:cubicBezTo>
                      <a:pt x="64655" y="447880"/>
                      <a:pt x="49442" y="462821"/>
                      <a:pt x="32962" y="462821"/>
                    </a:cubicBezTo>
                    <a:cubicBezTo>
                      <a:pt x="15213" y="462821"/>
                      <a:pt x="0" y="447880"/>
                      <a:pt x="0" y="430450"/>
                    </a:cubicBezTo>
                    <a:lnTo>
                      <a:pt x="0" y="267354"/>
                    </a:lnTo>
                    <a:cubicBezTo>
                      <a:pt x="0" y="249923"/>
                      <a:pt x="15213" y="236228"/>
                      <a:pt x="32962" y="236228"/>
                    </a:cubicBezTo>
                    <a:close/>
                    <a:moveTo>
                      <a:pt x="32962" y="0"/>
                    </a:moveTo>
                    <a:cubicBezTo>
                      <a:pt x="49442" y="0"/>
                      <a:pt x="64655" y="13489"/>
                      <a:pt x="64655" y="30657"/>
                    </a:cubicBezTo>
                    <a:lnTo>
                      <a:pt x="64655" y="105459"/>
                    </a:lnTo>
                    <a:cubicBezTo>
                      <a:pt x="64655" y="122627"/>
                      <a:pt x="49442" y="136116"/>
                      <a:pt x="32962" y="136116"/>
                    </a:cubicBezTo>
                    <a:cubicBezTo>
                      <a:pt x="15213" y="136116"/>
                      <a:pt x="0" y="122627"/>
                      <a:pt x="0" y="105459"/>
                    </a:cubicBezTo>
                    <a:lnTo>
                      <a:pt x="0" y="30657"/>
                    </a:lnTo>
                    <a:cubicBezTo>
                      <a:pt x="0" y="13489"/>
                      <a:pt x="15213" y="0"/>
                      <a:pt x="32962" y="0"/>
                    </a:cubicBezTo>
                    <a:close/>
                  </a:path>
                </a:pathLst>
              </a:custGeom>
              <a:solidFill>
                <a:schemeClr val="accent3"/>
              </a:solidFill>
              <a:ln>
                <a:noFill/>
              </a:ln>
              <a:effectLst/>
            </p:spPr>
            <p:txBody>
              <a:bodyPr wrap="square" anchor="ctr">
                <a:noAutofit/>
              </a:bodyPr>
              <a:lstStyle/>
              <a:p>
                <a:endParaRPr lang="en-US" sz="1837" dirty="0"/>
              </a:p>
            </p:txBody>
          </p:sp>
          <p:grpSp>
            <p:nvGrpSpPr>
              <p:cNvPr id="21" name="Group 20">
                <a:extLst>
                  <a:ext uri="{FF2B5EF4-FFF2-40B4-BE49-F238E27FC236}">
                    <a16:creationId xmlns:a16="http://schemas.microsoft.com/office/drawing/2014/main" id="{97696B5B-3501-F4F1-BB69-A300F64019F3}"/>
                  </a:ext>
                </a:extLst>
              </p:cNvPr>
              <p:cNvGrpSpPr/>
              <p:nvPr/>
            </p:nvGrpSpPr>
            <p:grpSpPr>
              <a:xfrm>
                <a:off x="3490177" y="1635365"/>
                <a:ext cx="2178865" cy="720910"/>
                <a:chOff x="3490177" y="1635365"/>
                <a:chExt cx="2178865" cy="720910"/>
              </a:xfrm>
            </p:grpSpPr>
            <p:sp>
              <p:nvSpPr>
                <p:cNvPr id="10" name="TextBox 9">
                  <a:extLst>
                    <a:ext uri="{FF2B5EF4-FFF2-40B4-BE49-F238E27FC236}">
                      <a16:creationId xmlns:a16="http://schemas.microsoft.com/office/drawing/2014/main" id="{D5D954D3-C2F4-F74B-AE14-1B9106F6F9DC}"/>
                    </a:ext>
                  </a:extLst>
                </p:cNvPr>
                <p:cNvSpPr txBox="1"/>
                <p:nvPr/>
              </p:nvSpPr>
              <p:spPr>
                <a:xfrm>
                  <a:off x="3954431" y="1894610"/>
                  <a:ext cx="1160361" cy="461665"/>
                </a:xfrm>
                <a:prstGeom prst="rect">
                  <a:avLst/>
                </a:prstGeom>
                <a:noFill/>
              </p:spPr>
              <p:txBody>
                <a:bodyPr wrap="square" rtlCol="0" anchor="t">
                  <a:spAutoFit/>
                </a:bodyPr>
                <a:lstStyle/>
                <a:p>
                  <a:pPr algn="ctr"/>
                  <a:r>
                    <a:rPr lang="en-US" sz="1200" spc="-8" dirty="0">
                      <a:ea typeface="Source Sans Pro" panose="020B0503030403020204" pitchFamily="34" charset="0"/>
                    </a:rPr>
                    <a:t>Both rational &amp; emotional</a:t>
                  </a:r>
                </a:p>
              </p:txBody>
            </p:sp>
            <p:sp>
              <p:nvSpPr>
                <p:cNvPr id="11" name="TextBox 10">
                  <a:extLst>
                    <a:ext uri="{FF2B5EF4-FFF2-40B4-BE49-F238E27FC236}">
                      <a16:creationId xmlns:a16="http://schemas.microsoft.com/office/drawing/2014/main" id="{254AE842-C272-2D46-A2D6-DC3431DD9A01}"/>
                    </a:ext>
                  </a:extLst>
                </p:cNvPr>
                <p:cNvSpPr txBox="1"/>
                <p:nvPr/>
              </p:nvSpPr>
              <p:spPr>
                <a:xfrm>
                  <a:off x="3490177" y="1635365"/>
                  <a:ext cx="2178865" cy="255583"/>
                </a:xfrm>
                <a:prstGeom prst="rect">
                  <a:avLst/>
                </a:prstGeom>
                <a:noFill/>
              </p:spPr>
              <p:txBody>
                <a:bodyPr wrap="none" rtlCol="0" anchor="b">
                  <a:spAutoFit/>
                </a:bodyPr>
                <a:lstStyle/>
                <a:p>
                  <a:pPr algn="ctr">
                    <a:lnSpc>
                      <a:spcPts val="1215"/>
                    </a:lnSpc>
                  </a:pPr>
                  <a:r>
                    <a:rPr lang="en-US" sz="1800" b="1" spc="-8" dirty="0">
                      <a:ea typeface="Source Sans Pro" panose="020B0503030403020204" pitchFamily="34" charset="0"/>
                    </a:rPr>
                    <a:t>Make your case</a:t>
                  </a:r>
                </a:p>
              </p:txBody>
            </p:sp>
          </p:grpSp>
        </p:grpSp>
        <p:grpSp>
          <p:nvGrpSpPr>
            <p:cNvPr id="42" name="Group 41">
              <a:extLst>
                <a:ext uri="{FF2B5EF4-FFF2-40B4-BE49-F238E27FC236}">
                  <a16:creationId xmlns:a16="http://schemas.microsoft.com/office/drawing/2014/main" id="{7776F6B4-162C-B72A-120C-E6AF11B705D6}"/>
                </a:ext>
              </a:extLst>
            </p:cNvPr>
            <p:cNvGrpSpPr/>
            <p:nvPr/>
          </p:nvGrpSpPr>
          <p:grpSpPr>
            <a:xfrm>
              <a:off x="4525412" y="3164535"/>
              <a:ext cx="1883972" cy="2070008"/>
              <a:chOff x="4525411" y="3160581"/>
              <a:chExt cx="1883972" cy="2070008"/>
            </a:xfrm>
          </p:grpSpPr>
          <p:sp>
            <p:nvSpPr>
              <p:cNvPr id="30" name="Freeform 29">
                <a:extLst>
                  <a:ext uri="{FF2B5EF4-FFF2-40B4-BE49-F238E27FC236}">
                    <a16:creationId xmlns:a16="http://schemas.microsoft.com/office/drawing/2014/main" id="{D2E0CADA-4A1A-BB48-BABB-C0E7CE0D9BBB}"/>
                  </a:ext>
                </a:extLst>
              </p:cNvPr>
              <p:cNvSpPr>
                <a:spLocks noChangeArrowheads="1"/>
              </p:cNvSpPr>
              <p:nvPr/>
            </p:nvSpPr>
            <p:spPr bwMode="auto">
              <a:xfrm>
                <a:off x="5468380" y="3160581"/>
                <a:ext cx="18196" cy="382927"/>
              </a:xfrm>
              <a:custGeom>
                <a:avLst/>
                <a:gdLst>
                  <a:gd name="connsiteX0" fmla="*/ 32340 w 64679"/>
                  <a:gd name="connsiteY0" fmla="*/ 1219583 h 1361164"/>
                  <a:gd name="connsiteX1" fmla="*/ 64679 w 64679"/>
                  <a:gd name="connsiteY1" fmla="*/ 1252159 h 1361164"/>
                  <a:gd name="connsiteX2" fmla="*/ 64679 w 64679"/>
                  <a:gd name="connsiteY2" fmla="*/ 1328588 h 1361164"/>
                  <a:gd name="connsiteX3" fmla="*/ 32340 w 64679"/>
                  <a:gd name="connsiteY3" fmla="*/ 1361164 h 1361164"/>
                  <a:gd name="connsiteX4" fmla="*/ 0 w 64679"/>
                  <a:gd name="connsiteY4" fmla="*/ 1328588 h 1361164"/>
                  <a:gd name="connsiteX5" fmla="*/ 0 w 64679"/>
                  <a:gd name="connsiteY5" fmla="*/ 1252159 h 1361164"/>
                  <a:gd name="connsiteX6" fmla="*/ 32340 w 64679"/>
                  <a:gd name="connsiteY6" fmla="*/ 1219583 h 1361164"/>
                  <a:gd name="connsiteX7" fmla="*/ 32340 w 64679"/>
                  <a:gd name="connsiteY7" fmla="*/ 894102 h 1361164"/>
                  <a:gd name="connsiteX8" fmla="*/ 64679 w 64679"/>
                  <a:gd name="connsiteY8" fmla="*/ 925227 h 1361164"/>
                  <a:gd name="connsiteX9" fmla="*/ 64679 w 64679"/>
                  <a:gd name="connsiteY9" fmla="*/ 1088324 h 1361164"/>
                  <a:gd name="connsiteX10" fmla="*/ 32340 w 64679"/>
                  <a:gd name="connsiteY10" fmla="*/ 1119449 h 1361164"/>
                  <a:gd name="connsiteX11" fmla="*/ 0 w 64679"/>
                  <a:gd name="connsiteY11" fmla="*/ 1088324 h 1361164"/>
                  <a:gd name="connsiteX12" fmla="*/ 0 w 64679"/>
                  <a:gd name="connsiteY12" fmla="*/ 925227 h 1361164"/>
                  <a:gd name="connsiteX13" fmla="*/ 32340 w 64679"/>
                  <a:gd name="connsiteY13" fmla="*/ 894102 h 1361164"/>
                  <a:gd name="connsiteX14" fmla="*/ 32340 w 64679"/>
                  <a:gd name="connsiteY14" fmla="*/ 566663 h 1361164"/>
                  <a:gd name="connsiteX15" fmla="*/ 64679 w 64679"/>
                  <a:gd name="connsiteY15" fmla="*/ 599034 h 1361164"/>
                  <a:gd name="connsiteX16" fmla="*/ 64679 w 64679"/>
                  <a:gd name="connsiteY16" fmla="*/ 762130 h 1361164"/>
                  <a:gd name="connsiteX17" fmla="*/ 32340 w 64679"/>
                  <a:gd name="connsiteY17" fmla="*/ 794501 h 1361164"/>
                  <a:gd name="connsiteX18" fmla="*/ 0 w 64679"/>
                  <a:gd name="connsiteY18" fmla="*/ 762130 h 1361164"/>
                  <a:gd name="connsiteX19" fmla="*/ 0 w 64679"/>
                  <a:gd name="connsiteY19" fmla="*/ 599034 h 1361164"/>
                  <a:gd name="connsiteX20" fmla="*/ 32340 w 64679"/>
                  <a:gd name="connsiteY20" fmla="*/ 566663 h 1361164"/>
                  <a:gd name="connsiteX21" fmla="*/ 32340 w 64679"/>
                  <a:gd name="connsiteY21" fmla="*/ 241715 h 1361164"/>
                  <a:gd name="connsiteX22" fmla="*/ 64679 w 64679"/>
                  <a:gd name="connsiteY22" fmla="*/ 272840 h 1361164"/>
                  <a:gd name="connsiteX23" fmla="*/ 64679 w 64679"/>
                  <a:gd name="connsiteY23" fmla="*/ 435937 h 1361164"/>
                  <a:gd name="connsiteX24" fmla="*/ 32340 w 64679"/>
                  <a:gd name="connsiteY24" fmla="*/ 467062 h 1361164"/>
                  <a:gd name="connsiteX25" fmla="*/ 0 w 64679"/>
                  <a:gd name="connsiteY25" fmla="*/ 435937 h 1361164"/>
                  <a:gd name="connsiteX26" fmla="*/ 0 w 64679"/>
                  <a:gd name="connsiteY26" fmla="*/ 272840 h 1361164"/>
                  <a:gd name="connsiteX27" fmla="*/ 32340 w 64679"/>
                  <a:gd name="connsiteY27" fmla="*/ 241715 h 1361164"/>
                  <a:gd name="connsiteX28" fmla="*/ 32340 w 64679"/>
                  <a:gd name="connsiteY28" fmla="*/ 0 h 1361164"/>
                  <a:gd name="connsiteX29" fmla="*/ 64679 w 64679"/>
                  <a:gd name="connsiteY29" fmla="*/ 32864 h 1361164"/>
                  <a:gd name="connsiteX30" fmla="*/ 64679 w 64679"/>
                  <a:gd name="connsiteY30" fmla="*/ 109970 h 1361164"/>
                  <a:gd name="connsiteX31" fmla="*/ 32340 w 64679"/>
                  <a:gd name="connsiteY31" fmla="*/ 141570 h 1361164"/>
                  <a:gd name="connsiteX32" fmla="*/ 0 w 64679"/>
                  <a:gd name="connsiteY32" fmla="*/ 109970 h 1361164"/>
                  <a:gd name="connsiteX33" fmla="*/ 0 w 64679"/>
                  <a:gd name="connsiteY33" fmla="*/ 32864 h 1361164"/>
                  <a:gd name="connsiteX34" fmla="*/ 32340 w 64679"/>
                  <a:gd name="connsiteY34" fmla="*/ 0 h 136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79" h="1361164">
                    <a:moveTo>
                      <a:pt x="32340" y="1219583"/>
                    </a:moveTo>
                    <a:cubicBezTo>
                      <a:pt x="49753" y="1219583"/>
                      <a:pt x="64679" y="1234618"/>
                      <a:pt x="64679" y="1252159"/>
                    </a:cubicBezTo>
                    <a:lnTo>
                      <a:pt x="64679" y="1328588"/>
                    </a:lnTo>
                    <a:cubicBezTo>
                      <a:pt x="64679" y="1347382"/>
                      <a:pt x="49753" y="1361164"/>
                      <a:pt x="32340" y="1361164"/>
                    </a:cubicBezTo>
                    <a:cubicBezTo>
                      <a:pt x="14926" y="1361164"/>
                      <a:pt x="0" y="1347382"/>
                      <a:pt x="0" y="1328588"/>
                    </a:cubicBezTo>
                    <a:lnTo>
                      <a:pt x="0" y="1252159"/>
                    </a:lnTo>
                    <a:cubicBezTo>
                      <a:pt x="0" y="1234618"/>
                      <a:pt x="14926" y="1219583"/>
                      <a:pt x="32340" y="1219583"/>
                    </a:cubicBezTo>
                    <a:close/>
                    <a:moveTo>
                      <a:pt x="32340" y="894102"/>
                    </a:moveTo>
                    <a:cubicBezTo>
                      <a:pt x="49753" y="894102"/>
                      <a:pt x="64679" y="907797"/>
                      <a:pt x="64679" y="925227"/>
                    </a:cubicBezTo>
                    <a:lnTo>
                      <a:pt x="64679" y="1088324"/>
                    </a:lnTo>
                    <a:cubicBezTo>
                      <a:pt x="64679" y="1105754"/>
                      <a:pt x="49753" y="1119449"/>
                      <a:pt x="32340" y="1119449"/>
                    </a:cubicBezTo>
                    <a:cubicBezTo>
                      <a:pt x="14926" y="1119449"/>
                      <a:pt x="0" y="1105754"/>
                      <a:pt x="0" y="1088324"/>
                    </a:cubicBezTo>
                    <a:lnTo>
                      <a:pt x="0" y="925227"/>
                    </a:lnTo>
                    <a:cubicBezTo>
                      <a:pt x="0" y="907797"/>
                      <a:pt x="14926" y="894102"/>
                      <a:pt x="32340" y="894102"/>
                    </a:cubicBezTo>
                    <a:close/>
                    <a:moveTo>
                      <a:pt x="32340" y="566663"/>
                    </a:moveTo>
                    <a:cubicBezTo>
                      <a:pt x="49753" y="566663"/>
                      <a:pt x="64679" y="581603"/>
                      <a:pt x="64679" y="599034"/>
                    </a:cubicBezTo>
                    <a:lnTo>
                      <a:pt x="64679" y="762130"/>
                    </a:lnTo>
                    <a:cubicBezTo>
                      <a:pt x="64679" y="779560"/>
                      <a:pt x="49753" y="794501"/>
                      <a:pt x="32340" y="794501"/>
                    </a:cubicBezTo>
                    <a:cubicBezTo>
                      <a:pt x="14926" y="794501"/>
                      <a:pt x="0" y="779560"/>
                      <a:pt x="0" y="762130"/>
                    </a:cubicBezTo>
                    <a:lnTo>
                      <a:pt x="0" y="599034"/>
                    </a:lnTo>
                    <a:cubicBezTo>
                      <a:pt x="0" y="581603"/>
                      <a:pt x="14926" y="566663"/>
                      <a:pt x="32340" y="566663"/>
                    </a:cubicBezTo>
                    <a:close/>
                    <a:moveTo>
                      <a:pt x="32340" y="241715"/>
                    </a:moveTo>
                    <a:cubicBezTo>
                      <a:pt x="49753" y="241715"/>
                      <a:pt x="64679" y="255410"/>
                      <a:pt x="64679" y="272840"/>
                    </a:cubicBezTo>
                    <a:lnTo>
                      <a:pt x="64679" y="435937"/>
                    </a:lnTo>
                    <a:cubicBezTo>
                      <a:pt x="64679" y="453367"/>
                      <a:pt x="49753" y="467062"/>
                      <a:pt x="32340" y="467062"/>
                    </a:cubicBezTo>
                    <a:cubicBezTo>
                      <a:pt x="14926" y="467062"/>
                      <a:pt x="0" y="453367"/>
                      <a:pt x="0" y="435937"/>
                    </a:cubicBezTo>
                    <a:lnTo>
                      <a:pt x="0" y="272840"/>
                    </a:lnTo>
                    <a:cubicBezTo>
                      <a:pt x="0" y="255410"/>
                      <a:pt x="14926" y="241715"/>
                      <a:pt x="32340" y="241715"/>
                    </a:cubicBezTo>
                    <a:close/>
                    <a:moveTo>
                      <a:pt x="32340" y="0"/>
                    </a:moveTo>
                    <a:cubicBezTo>
                      <a:pt x="49753" y="0"/>
                      <a:pt x="64679" y="15168"/>
                      <a:pt x="64679" y="32864"/>
                    </a:cubicBezTo>
                    <a:lnTo>
                      <a:pt x="64679" y="109970"/>
                    </a:lnTo>
                    <a:cubicBezTo>
                      <a:pt x="64679" y="127666"/>
                      <a:pt x="49753" y="141570"/>
                      <a:pt x="32340" y="141570"/>
                    </a:cubicBezTo>
                    <a:cubicBezTo>
                      <a:pt x="14926" y="141570"/>
                      <a:pt x="0" y="127666"/>
                      <a:pt x="0" y="109970"/>
                    </a:cubicBezTo>
                    <a:lnTo>
                      <a:pt x="0" y="32864"/>
                    </a:lnTo>
                    <a:cubicBezTo>
                      <a:pt x="0" y="15168"/>
                      <a:pt x="14926" y="0"/>
                      <a:pt x="32340" y="0"/>
                    </a:cubicBezTo>
                    <a:close/>
                  </a:path>
                </a:pathLst>
              </a:custGeom>
              <a:solidFill>
                <a:schemeClr val="accent4"/>
              </a:solidFill>
              <a:ln>
                <a:noFill/>
              </a:ln>
              <a:effectLst/>
            </p:spPr>
            <p:txBody>
              <a:bodyPr wrap="square" anchor="ctr">
                <a:noAutofit/>
              </a:bodyPr>
              <a:lstStyle/>
              <a:p>
                <a:endParaRPr lang="en-US" sz="1837" dirty="0"/>
              </a:p>
            </p:txBody>
          </p:sp>
          <p:grpSp>
            <p:nvGrpSpPr>
              <p:cNvPr id="33" name="Group 32">
                <a:extLst>
                  <a:ext uri="{FF2B5EF4-FFF2-40B4-BE49-F238E27FC236}">
                    <a16:creationId xmlns:a16="http://schemas.microsoft.com/office/drawing/2014/main" id="{3604DF1E-EAAF-8088-9131-E9905ED538C9}"/>
                  </a:ext>
                </a:extLst>
              </p:cNvPr>
              <p:cNvGrpSpPr/>
              <p:nvPr/>
            </p:nvGrpSpPr>
            <p:grpSpPr>
              <a:xfrm>
                <a:off x="4525411" y="3443463"/>
                <a:ext cx="1883972" cy="1787126"/>
                <a:chOff x="4525411" y="3443463"/>
                <a:chExt cx="1883972" cy="1787126"/>
              </a:xfrm>
            </p:grpSpPr>
            <p:sp>
              <p:nvSpPr>
                <p:cNvPr id="13" name="TextBox 12">
                  <a:extLst>
                    <a:ext uri="{FF2B5EF4-FFF2-40B4-BE49-F238E27FC236}">
                      <a16:creationId xmlns:a16="http://schemas.microsoft.com/office/drawing/2014/main" id="{C9D7FE62-7267-C841-BB31-34B89D2AC80F}"/>
                    </a:ext>
                  </a:extLst>
                </p:cNvPr>
                <p:cNvSpPr txBox="1"/>
                <p:nvPr/>
              </p:nvSpPr>
              <p:spPr>
                <a:xfrm>
                  <a:off x="4525411" y="4030260"/>
                  <a:ext cx="1864301" cy="1200329"/>
                </a:xfrm>
                <a:prstGeom prst="rect">
                  <a:avLst/>
                </a:prstGeom>
                <a:noFill/>
              </p:spPr>
              <p:txBody>
                <a:bodyPr wrap="square" rtlCol="0" anchor="t">
                  <a:spAutoFit/>
                </a:bodyPr>
                <a:lstStyle/>
                <a:p>
                  <a:pPr algn="ctr"/>
                  <a:r>
                    <a:rPr lang="en-US" sz="1200" spc="-8" dirty="0">
                      <a:ea typeface="Source Sans Pro" panose="020B0503030403020204" pitchFamily="34" charset="0"/>
                    </a:rPr>
                    <a:t>Embrace new thinking</a:t>
                  </a:r>
                </a:p>
                <a:p>
                  <a:pPr algn="ctr"/>
                  <a:r>
                    <a:rPr lang="en-US" sz="1200" spc="-8" dirty="0">
                      <a:ea typeface="Source Sans Pro" panose="020B0503030403020204" pitchFamily="34" charset="0"/>
                    </a:rPr>
                    <a:t>Work outside the lines</a:t>
                  </a:r>
                </a:p>
                <a:p>
                  <a:pPr algn="ctr"/>
                  <a:r>
                    <a:rPr lang="en-US" sz="1200" spc="-8" dirty="0">
                      <a:ea typeface="Source Sans Pro" panose="020B0503030403020204" pitchFamily="34" charset="0"/>
                    </a:rPr>
                    <a:t>Formal &amp; informal solutions</a:t>
                  </a:r>
                </a:p>
              </p:txBody>
            </p:sp>
            <p:sp>
              <p:nvSpPr>
                <p:cNvPr id="14" name="TextBox 13">
                  <a:extLst>
                    <a:ext uri="{FF2B5EF4-FFF2-40B4-BE49-F238E27FC236}">
                      <a16:creationId xmlns:a16="http://schemas.microsoft.com/office/drawing/2014/main" id="{B4729B02-83CA-7A4D-ABF2-AEB723B730D9}"/>
                    </a:ext>
                  </a:extLst>
                </p:cNvPr>
                <p:cNvSpPr txBox="1"/>
                <p:nvPr/>
              </p:nvSpPr>
              <p:spPr>
                <a:xfrm>
                  <a:off x="4581703" y="3443463"/>
                  <a:ext cx="1827680" cy="646331"/>
                </a:xfrm>
                <a:prstGeom prst="rect">
                  <a:avLst/>
                </a:prstGeom>
                <a:noFill/>
              </p:spPr>
              <p:txBody>
                <a:bodyPr wrap="none" rtlCol="0" anchor="b">
                  <a:spAutoFit/>
                </a:bodyPr>
                <a:lstStyle/>
                <a:p>
                  <a:pPr algn="ctr"/>
                  <a:r>
                    <a:rPr lang="en-US" sz="1800" b="1" spc="-8" dirty="0">
                      <a:ea typeface="Source Sans Pro" panose="020B0503030403020204" pitchFamily="34" charset="0"/>
                    </a:rPr>
                    <a:t>Lead &amp;</a:t>
                  </a:r>
                </a:p>
                <a:p>
                  <a:pPr algn="ctr"/>
                  <a:r>
                    <a:rPr lang="en-US" sz="1800" b="1" spc="-8" dirty="0">
                      <a:ea typeface="Source Sans Pro" panose="020B0503030403020204" pitchFamily="34" charset="0"/>
                    </a:rPr>
                    <a:t>demonstrate</a:t>
                  </a:r>
                </a:p>
              </p:txBody>
            </p:sp>
          </p:grpSp>
        </p:grpSp>
        <p:grpSp>
          <p:nvGrpSpPr>
            <p:cNvPr id="43" name="Group 42">
              <a:extLst>
                <a:ext uri="{FF2B5EF4-FFF2-40B4-BE49-F238E27FC236}">
                  <a16:creationId xmlns:a16="http://schemas.microsoft.com/office/drawing/2014/main" id="{B0CF7A99-0676-88B8-738D-60B74B7780CB}"/>
                </a:ext>
              </a:extLst>
            </p:cNvPr>
            <p:cNvGrpSpPr/>
            <p:nvPr/>
          </p:nvGrpSpPr>
          <p:grpSpPr>
            <a:xfrm>
              <a:off x="5700663" y="1194536"/>
              <a:ext cx="1194464" cy="1502907"/>
              <a:chOff x="5700663" y="1190583"/>
              <a:chExt cx="1194464" cy="1502907"/>
            </a:xfrm>
          </p:grpSpPr>
          <p:sp>
            <p:nvSpPr>
              <p:cNvPr id="31" name="Freeform 30">
                <a:extLst>
                  <a:ext uri="{FF2B5EF4-FFF2-40B4-BE49-F238E27FC236}">
                    <a16:creationId xmlns:a16="http://schemas.microsoft.com/office/drawing/2014/main" id="{17B94009-E54E-184A-A8B1-D95EFE95A0D3}"/>
                  </a:ext>
                </a:extLst>
              </p:cNvPr>
              <p:cNvSpPr>
                <a:spLocks noChangeArrowheads="1"/>
              </p:cNvSpPr>
              <p:nvPr/>
            </p:nvSpPr>
            <p:spPr bwMode="auto">
              <a:xfrm>
                <a:off x="6296758" y="2312110"/>
                <a:ext cx="18189" cy="381380"/>
              </a:xfrm>
              <a:custGeom>
                <a:avLst/>
                <a:gdLst>
                  <a:gd name="connsiteX0" fmla="*/ 32962 w 64656"/>
                  <a:gd name="connsiteY0" fmla="*/ 1214095 h 1355665"/>
                  <a:gd name="connsiteX1" fmla="*/ 64656 w 64656"/>
                  <a:gd name="connsiteY1" fmla="*/ 1245696 h 1355665"/>
                  <a:gd name="connsiteX2" fmla="*/ 64656 w 64656"/>
                  <a:gd name="connsiteY2" fmla="*/ 1322801 h 1355665"/>
                  <a:gd name="connsiteX3" fmla="*/ 32962 w 64656"/>
                  <a:gd name="connsiteY3" fmla="*/ 1355665 h 1355665"/>
                  <a:gd name="connsiteX4" fmla="*/ 0 w 64656"/>
                  <a:gd name="connsiteY4" fmla="*/ 1322801 h 1355665"/>
                  <a:gd name="connsiteX5" fmla="*/ 0 w 64656"/>
                  <a:gd name="connsiteY5" fmla="*/ 1245696 h 1355665"/>
                  <a:gd name="connsiteX6" fmla="*/ 32962 w 64656"/>
                  <a:gd name="connsiteY6" fmla="*/ 1214095 h 1355665"/>
                  <a:gd name="connsiteX7" fmla="*/ 32962 w 64656"/>
                  <a:gd name="connsiteY7" fmla="*/ 888615 h 1355665"/>
                  <a:gd name="connsiteX8" fmla="*/ 64656 w 64656"/>
                  <a:gd name="connsiteY8" fmla="*/ 919740 h 1355665"/>
                  <a:gd name="connsiteX9" fmla="*/ 64656 w 64656"/>
                  <a:gd name="connsiteY9" fmla="*/ 1081592 h 1355665"/>
                  <a:gd name="connsiteX10" fmla="*/ 32962 w 64656"/>
                  <a:gd name="connsiteY10" fmla="*/ 1113962 h 1355665"/>
                  <a:gd name="connsiteX11" fmla="*/ 0 w 64656"/>
                  <a:gd name="connsiteY11" fmla="*/ 1081592 h 1355665"/>
                  <a:gd name="connsiteX12" fmla="*/ 0 w 64656"/>
                  <a:gd name="connsiteY12" fmla="*/ 919740 h 1355665"/>
                  <a:gd name="connsiteX13" fmla="*/ 32962 w 64656"/>
                  <a:gd name="connsiteY13" fmla="*/ 888615 h 1355665"/>
                  <a:gd name="connsiteX14" fmla="*/ 32962 w 64656"/>
                  <a:gd name="connsiteY14" fmla="*/ 561177 h 1355665"/>
                  <a:gd name="connsiteX15" fmla="*/ 64656 w 64656"/>
                  <a:gd name="connsiteY15" fmla="*/ 593547 h 1355665"/>
                  <a:gd name="connsiteX16" fmla="*/ 64656 w 64656"/>
                  <a:gd name="connsiteY16" fmla="*/ 756644 h 1355665"/>
                  <a:gd name="connsiteX17" fmla="*/ 32962 w 64656"/>
                  <a:gd name="connsiteY17" fmla="*/ 787769 h 1355665"/>
                  <a:gd name="connsiteX18" fmla="*/ 0 w 64656"/>
                  <a:gd name="connsiteY18" fmla="*/ 756644 h 1355665"/>
                  <a:gd name="connsiteX19" fmla="*/ 0 w 64656"/>
                  <a:gd name="connsiteY19" fmla="*/ 593547 h 1355665"/>
                  <a:gd name="connsiteX20" fmla="*/ 32962 w 64656"/>
                  <a:gd name="connsiteY20" fmla="*/ 561177 h 1355665"/>
                  <a:gd name="connsiteX21" fmla="*/ 32962 w 64656"/>
                  <a:gd name="connsiteY21" fmla="*/ 236228 h 1355665"/>
                  <a:gd name="connsiteX22" fmla="*/ 64656 w 64656"/>
                  <a:gd name="connsiteY22" fmla="*/ 267354 h 1355665"/>
                  <a:gd name="connsiteX23" fmla="*/ 64656 w 64656"/>
                  <a:gd name="connsiteY23" fmla="*/ 430450 h 1355665"/>
                  <a:gd name="connsiteX24" fmla="*/ 32962 w 64656"/>
                  <a:gd name="connsiteY24" fmla="*/ 462821 h 1355665"/>
                  <a:gd name="connsiteX25" fmla="*/ 0 w 64656"/>
                  <a:gd name="connsiteY25" fmla="*/ 430450 h 1355665"/>
                  <a:gd name="connsiteX26" fmla="*/ 0 w 64656"/>
                  <a:gd name="connsiteY26" fmla="*/ 267354 h 1355665"/>
                  <a:gd name="connsiteX27" fmla="*/ 32962 w 64656"/>
                  <a:gd name="connsiteY27" fmla="*/ 236228 h 1355665"/>
                  <a:gd name="connsiteX28" fmla="*/ 32962 w 64656"/>
                  <a:gd name="connsiteY28" fmla="*/ 0 h 1355665"/>
                  <a:gd name="connsiteX29" fmla="*/ 64656 w 64656"/>
                  <a:gd name="connsiteY29" fmla="*/ 30657 h 1355665"/>
                  <a:gd name="connsiteX30" fmla="*/ 64656 w 64656"/>
                  <a:gd name="connsiteY30" fmla="*/ 105459 h 1355665"/>
                  <a:gd name="connsiteX31" fmla="*/ 32962 w 64656"/>
                  <a:gd name="connsiteY31" fmla="*/ 136116 h 1355665"/>
                  <a:gd name="connsiteX32" fmla="*/ 0 w 64656"/>
                  <a:gd name="connsiteY32" fmla="*/ 105459 h 1355665"/>
                  <a:gd name="connsiteX33" fmla="*/ 0 w 64656"/>
                  <a:gd name="connsiteY33" fmla="*/ 30657 h 1355665"/>
                  <a:gd name="connsiteX34" fmla="*/ 32962 w 64656"/>
                  <a:gd name="connsiteY34" fmla="*/ 0 h 135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6" h="1355665">
                    <a:moveTo>
                      <a:pt x="32962" y="1214095"/>
                    </a:moveTo>
                    <a:cubicBezTo>
                      <a:pt x="50710" y="1214095"/>
                      <a:pt x="64656" y="1227999"/>
                      <a:pt x="64656" y="1245696"/>
                    </a:cubicBezTo>
                    <a:lnTo>
                      <a:pt x="64656" y="1322801"/>
                    </a:lnTo>
                    <a:cubicBezTo>
                      <a:pt x="64656" y="1340497"/>
                      <a:pt x="50710" y="1355665"/>
                      <a:pt x="32962" y="1355665"/>
                    </a:cubicBezTo>
                    <a:cubicBezTo>
                      <a:pt x="15212" y="1355665"/>
                      <a:pt x="0" y="1340497"/>
                      <a:pt x="0" y="1322801"/>
                    </a:cubicBezTo>
                    <a:lnTo>
                      <a:pt x="0" y="1245696"/>
                    </a:lnTo>
                    <a:cubicBezTo>
                      <a:pt x="0" y="1227999"/>
                      <a:pt x="15212" y="1214095"/>
                      <a:pt x="32962" y="1214095"/>
                    </a:cubicBezTo>
                    <a:close/>
                    <a:moveTo>
                      <a:pt x="32962" y="888615"/>
                    </a:moveTo>
                    <a:cubicBezTo>
                      <a:pt x="50710" y="888615"/>
                      <a:pt x="64656" y="902310"/>
                      <a:pt x="64656" y="919740"/>
                    </a:cubicBezTo>
                    <a:lnTo>
                      <a:pt x="64656" y="1081592"/>
                    </a:lnTo>
                    <a:cubicBezTo>
                      <a:pt x="64656" y="1099022"/>
                      <a:pt x="50710" y="1113962"/>
                      <a:pt x="32962" y="1113962"/>
                    </a:cubicBezTo>
                    <a:cubicBezTo>
                      <a:pt x="15212" y="1113962"/>
                      <a:pt x="0" y="1099022"/>
                      <a:pt x="0" y="1081592"/>
                    </a:cubicBezTo>
                    <a:lnTo>
                      <a:pt x="0" y="919740"/>
                    </a:lnTo>
                    <a:cubicBezTo>
                      <a:pt x="0" y="902310"/>
                      <a:pt x="15212" y="888615"/>
                      <a:pt x="32962" y="888615"/>
                    </a:cubicBezTo>
                    <a:close/>
                    <a:moveTo>
                      <a:pt x="32962" y="561177"/>
                    </a:moveTo>
                    <a:cubicBezTo>
                      <a:pt x="50710" y="561177"/>
                      <a:pt x="64656" y="576117"/>
                      <a:pt x="64656" y="593547"/>
                    </a:cubicBezTo>
                    <a:lnTo>
                      <a:pt x="64656" y="756644"/>
                    </a:lnTo>
                    <a:cubicBezTo>
                      <a:pt x="64656" y="774074"/>
                      <a:pt x="50710" y="787769"/>
                      <a:pt x="32962" y="787769"/>
                    </a:cubicBezTo>
                    <a:cubicBezTo>
                      <a:pt x="15212" y="787769"/>
                      <a:pt x="0" y="774074"/>
                      <a:pt x="0" y="756644"/>
                    </a:cubicBezTo>
                    <a:lnTo>
                      <a:pt x="0" y="593547"/>
                    </a:lnTo>
                    <a:cubicBezTo>
                      <a:pt x="0" y="576117"/>
                      <a:pt x="15212" y="561177"/>
                      <a:pt x="32962" y="561177"/>
                    </a:cubicBezTo>
                    <a:close/>
                    <a:moveTo>
                      <a:pt x="32962" y="236228"/>
                    </a:moveTo>
                    <a:cubicBezTo>
                      <a:pt x="50710" y="236228"/>
                      <a:pt x="64656" y="249923"/>
                      <a:pt x="64656" y="267354"/>
                    </a:cubicBezTo>
                    <a:lnTo>
                      <a:pt x="64656" y="430450"/>
                    </a:lnTo>
                    <a:cubicBezTo>
                      <a:pt x="64656" y="447880"/>
                      <a:pt x="50710" y="462821"/>
                      <a:pt x="32962" y="462821"/>
                    </a:cubicBezTo>
                    <a:cubicBezTo>
                      <a:pt x="15212" y="462821"/>
                      <a:pt x="0" y="447880"/>
                      <a:pt x="0" y="430450"/>
                    </a:cubicBezTo>
                    <a:lnTo>
                      <a:pt x="0" y="267354"/>
                    </a:lnTo>
                    <a:cubicBezTo>
                      <a:pt x="0" y="249923"/>
                      <a:pt x="15212" y="236228"/>
                      <a:pt x="32962" y="236228"/>
                    </a:cubicBezTo>
                    <a:close/>
                    <a:moveTo>
                      <a:pt x="32962" y="0"/>
                    </a:moveTo>
                    <a:cubicBezTo>
                      <a:pt x="50710" y="0"/>
                      <a:pt x="64656" y="13489"/>
                      <a:pt x="64656" y="30657"/>
                    </a:cubicBezTo>
                    <a:lnTo>
                      <a:pt x="64656" y="105459"/>
                    </a:lnTo>
                    <a:cubicBezTo>
                      <a:pt x="64656" y="122627"/>
                      <a:pt x="50710" y="136116"/>
                      <a:pt x="32962" y="136116"/>
                    </a:cubicBezTo>
                    <a:cubicBezTo>
                      <a:pt x="15212" y="136116"/>
                      <a:pt x="0" y="122627"/>
                      <a:pt x="0" y="105459"/>
                    </a:cubicBezTo>
                    <a:lnTo>
                      <a:pt x="0" y="30657"/>
                    </a:lnTo>
                    <a:cubicBezTo>
                      <a:pt x="0" y="13489"/>
                      <a:pt x="15212" y="0"/>
                      <a:pt x="32962" y="0"/>
                    </a:cubicBezTo>
                    <a:close/>
                  </a:path>
                </a:pathLst>
              </a:custGeom>
              <a:solidFill>
                <a:schemeClr val="accent5"/>
              </a:solidFill>
              <a:ln>
                <a:noFill/>
              </a:ln>
              <a:effectLst/>
            </p:spPr>
            <p:txBody>
              <a:bodyPr wrap="square" anchor="ctr">
                <a:noAutofit/>
              </a:bodyPr>
              <a:lstStyle/>
              <a:p>
                <a:endParaRPr lang="en-US" sz="1837" dirty="0"/>
              </a:p>
            </p:txBody>
          </p:sp>
          <p:grpSp>
            <p:nvGrpSpPr>
              <p:cNvPr id="38" name="Group 37">
                <a:extLst>
                  <a:ext uri="{FF2B5EF4-FFF2-40B4-BE49-F238E27FC236}">
                    <a16:creationId xmlns:a16="http://schemas.microsoft.com/office/drawing/2014/main" id="{678BC10A-185E-E895-FEBB-90A1DA6C145B}"/>
                  </a:ext>
                </a:extLst>
              </p:cNvPr>
              <p:cNvGrpSpPr/>
              <p:nvPr/>
            </p:nvGrpSpPr>
            <p:grpSpPr>
              <a:xfrm>
                <a:off x="5700663" y="1190583"/>
                <a:ext cx="1194464" cy="1134953"/>
                <a:chOff x="5700663" y="1190583"/>
                <a:chExt cx="1194464" cy="1134953"/>
              </a:xfrm>
            </p:grpSpPr>
            <p:sp>
              <p:nvSpPr>
                <p:cNvPr id="15" name="TextBox 14">
                  <a:extLst>
                    <a:ext uri="{FF2B5EF4-FFF2-40B4-BE49-F238E27FC236}">
                      <a16:creationId xmlns:a16="http://schemas.microsoft.com/office/drawing/2014/main" id="{A29B5E1F-159E-D54D-85EF-2F2DAA5505F4}"/>
                    </a:ext>
                  </a:extLst>
                </p:cNvPr>
                <p:cNvSpPr txBox="1"/>
                <p:nvPr/>
              </p:nvSpPr>
              <p:spPr>
                <a:xfrm>
                  <a:off x="5734766" y="1679205"/>
                  <a:ext cx="1160361" cy="646331"/>
                </a:xfrm>
                <a:prstGeom prst="rect">
                  <a:avLst/>
                </a:prstGeom>
                <a:noFill/>
              </p:spPr>
              <p:txBody>
                <a:bodyPr wrap="square" rtlCol="0" anchor="t">
                  <a:spAutoFit/>
                </a:bodyPr>
                <a:lstStyle/>
                <a:p>
                  <a:pPr algn="ctr"/>
                  <a:r>
                    <a:rPr lang="en-US" sz="1200" spc="-8" dirty="0">
                      <a:ea typeface="Source Sans Pro" panose="020B0503030403020204" pitchFamily="34" charset="0"/>
                    </a:rPr>
                    <a:t>Monitor</a:t>
                  </a:r>
                </a:p>
                <a:p>
                  <a:pPr algn="ctr"/>
                  <a:r>
                    <a:rPr lang="en-US" sz="1200" spc="-8" dirty="0">
                      <a:ea typeface="Source Sans Pro" panose="020B0503030403020204" pitchFamily="34" charset="0"/>
                    </a:rPr>
                    <a:t>Regroup</a:t>
                  </a:r>
                </a:p>
                <a:p>
                  <a:pPr algn="ctr"/>
                  <a:r>
                    <a:rPr lang="en-US" sz="1200" spc="-8" dirty="0">
                      <a:ea typeface="Source Sans Pro" panose="020B0503030403020204" pitchFamily="34" charset="0"/>
                    </a:rPr>
                    <a:t>Redirect</a:t>
                  </a:r>
                </a:p>
              </p:txBody>
            </p:sp>
            <p:sp>
              <p:nvSpPr>
                <p:cNvPr id="16" name="TextBox 15">
                  <a:extLst>
                    <a:ext uri="{FF2B5EF4-FFF2-40B4-BE49-F238E27FC236}">
                      <a16:creationId xmlns:a16="http://schemas.microsoft.com/office/drawing/2014/main" id="{99D892D6-F3A2-B543-9EBF-AC9CFA35EA32}"/>
                    </a:ext>
                  </a:extLst>
                </p:cNvPr>
                <p:cNvSpPr txBox="1"/>
                <p:nvPr/>
              </p:nvSpPr>
              <p:spPr>
                <a:xfrm>
                  <a:off x="5700663" y="1190583"/>
                  <a:ext cx="1192186" cy="523220"/>
                </a:xfrm>
                <a:prstGeom prst="rect">
                  <a:avLst/>
                </a:prstGeom>
                <a:noFill/>
              </p:spPr>
              <p:txBody>
                <a:bodyPr wrap="none" rtlCol="0" anchor="b">
                  <a:spAutoFit/>
                </a:bodyPr>
                <a:lstStyle/>
                <a:p>
                  <a:pPr algn="ctr">
                    <a:lnSpc>
                      <a:spcPts val="1215"/>
                    </a:lnSpc>
                  </a:pPr>
                  <a:r>
                    <a:rPr lang="en-US" sz="1800" b="1" spc="-8" dirty="0">
                      <a:ea typeface="Source Sans Pro" panose="020B0503030403020204" pitchFamily="34" charset="0"/>
                    </a:rPr>
                    <a:t>Assess</a:t>
                  </a:r>
                </a:p>
                <a:p>
                  <a:pPr algn="ctr"/>
                  <a:r>
                    <a:rPr lang="en-US" sz="1800" b="1" spc="-8" dirty="0">
                      <a:ea typeface="Source Sans Pro" panose="020B0503030403020204" pitchFamily="34" charset="0"/>
                    </a:rPr>
                    <a:t>&amp; adapt</a:t>
                  </a:r>
                </a:p>
              </p:txBody>
            </p:sp>
          </p:grpSp>
        </p:grpSp>
        <p:grpSp>
          <p:nvGrpSpPr>
            <p:cNvPr id="39" name="Group 38">
              <a:extLst>
                <a:ext uri="{FF2B5EF4-FFF2-40B4-BE49-F238E27FC236}">
                  <a16:creationId xmlns:a16="http://schemas.microsoft.com/office/drawing/2014/main" id="{45BC62DD-61C1-99D0-CA3D-F79DC8AE01B4}"/>
                </a:ext>
              </a:extLst>
            </p:cNvPr>
            <p:cNvGrpSpPr/>
            <p:nvPr/>
          </p:nvGrpSpPr>
          <p:grpSpPr>
            <a:xfrm>
              <a:off x="2066753" y="1387628"/>
              <a:ext cx="1446614" cy="1309815"/>
              <a:chOff x="2066753" y="1383675"/>
              <a:chExt cx="1446614" cy="1309815"/>
            </a:xfrm>
          </p:grpSpPr>
          <p:sp>
            <p:nvSpPr>
              <p:cNvPr id="27" name="Freeform 26">
                <a:extLst>
                  <a:ext uri="{FF2B5EF4-FFF2-40B4-BE49-F238E27FC236}">
                    <a16:creationId xmlns:a16="http://schemas.microsoft.com/office/drawing/2014/main" id="{9646B213-2FBC-7D48-B0CB-11EF1C1CA107}"/>
                  </a:ext>
                </a:extLst>
              </p:cNvPr>
              <p:cNvSpPr>
                <a:spLocks noChangeArrowheads="1"/>
              </p:cNvSpPr>
              <p:nvPr/>
            </p:nvSpPr>
            <p:spPr bwMode="auto">
              <a:xfrm>
                <a:off x="2790058" y="2312110"/>
                <a:ext cx="18189" cy="381380"/>
              </a:xfrm>
              <a:custGeom>
                <a:avLst/>
                <a:gdLst>
                  <a:gd name="connsiteX0" fmla="*/ 31694 w 64655"/>
                  <a:gd name="connsiteY0" fmla="*/ 1214095 h 1355665"/>
                  <a:gd name="connsiteX1" fmla="*/ 64655 w 64655"/>
                  <a:gd name="connsiteY1" fmla="*/ 1245696 h 1355665"/>
                  <a:gd name="connsiteX2" fmla="*/ 64655 w 64655"/>
                  <a:gd name="connsiteY2" fmla="*/ 1322801 h 1355665"/>
                  <a:gd name="connsiteX3" fmla="*/ 31694 w 64655"/>
                  <a:gd name="connsiteY3" fmla="*/ 1355665 h 1355665"/>
                  <a:gd name="connsiteX4" fmla="*/ 0 w 64655"/>
                  <a:gd name="connsiteY4" fmla="*/ 1322801 h 1355665"/>
                  <a:gd name="connsiteX5" fmla="*/ 0 w 64655"/>
                  <a:gd name="connsiteY5" fmla="*/ 1245696 h 1355665"/>
                  <a:gd name="connsiteX6" fmla="*/ 31694 w 64655"/>
                  <a:gd name="connsiteY6" fmla="*/ 1214095 h 1355665"/>
                  <a:gd name="connsiteX7" fmla="*/ 31694 w 64655"/>
                  <a:gd name="connsiteY7" fmla="*/ 888615 h 1355665"/>
                  <a:gd name="connsiteX8" fmla="*/ 64655 w 64655"/>
                  <a:gd name="connsiteY8" fmla="*/ 919740 h 1355665"/>
                  <a:gd name="connsiteX9" fmla="*/ 64655 w 64655"/>
                  <a:gd name="connsiteY9" fmla="*/ 1081592 h 1355665"/>
                  <a:gd name="connsiteX10" fmla="*/ 31694 w 64655"/>
                  <a:gd name="connsiteY10" fmla="*/ 1113962 h 1355665"/>
                  <a:gd name="connsiteX11" fmla="*/ 0 w 64655"/>
                  <a:gd name="connsiteY11" fmla="*/ 1081592 h 1355665"/>
                  <a:gd name="connsiteX12" fmla="*/ 0 w 64655"/>
                  <a:gd name="connsiteY12" fmla="*/ 919740 h 1355665"/>
                  <a:gd name="connsiteX13" fmla="*/ 31694 w 64655"/>
                  <a:gd name="connsiteY13" fmla="*/ 888615 h 1355665"/>
                  <a:gd name="connsiteX14" fmla="*/ 31694 w 64655"/>
                  <a:gd name="connsiteY14" fmla="*/ 561177 h 1355665"/>
                  <a:gd name="connsiteX15" fmla="*/ 64655 w 64655"/>
                  <a:gd name="connsiteY15" fmla="*/ 593547 h 1355665"/>
                  <a:gd name="connsiteX16" fmla="*/ 64655 w 64655"/>
                  <a:gd name="connsiteY16" fmla="*/ 756644 h 1355665"/>
                  <a:gd name="connsiteX17" fmla="*/ 31694 w 64655"/>
                  <a:gd name="connsiteY17" fmla="*/ 787769 h 1355665"/>
                  <a:gd name="connsiteX18" fmla="*/ 0 w 64655"/>
                  <a:gd name="connsiteY18" fmla="*/ 756644 h 1355665"/>
                  <a:gd name="connsiteX19" fmla="*/ 0 w 64655"/>
                  <a:gd name="connsiteY19" fmla="*/ 593547 h 1355665"/>
                  <a:gd name="connsiteX20" fmla="*/ 31694 w 64655"/>
                  <a:gd name="connsiteY20" fmla="*/ 561177 h 1355665"/>
                  <a:gd name="connsiteX21" fmla="*/ 31694 w 64655"/>
                  <a:gd name="connsiteY21" fmla="*/ 236228 h 1355665"/>
                  <a:gd name="connsiteX22" fmla="*/ 64655 w 64655"/>
                  <a:gd name="connsiteY22" fmla="*/ 267354 h 1355665"/>
                  <a:gd name="connsiteX23" fmla="*/ 64655 w 64655"/>
                  <a:gd name="connsiteY23" fmla="*/ 430450 h 1355665"/>
                  <a:gd name="connsiteX24" fmla="*/ 31694 w 64655"/>
                  <a:gd name="connsiteY24" fmla="*/ 462821 h 1355665"/>
                  <a:gd name="connsiteX25" fmla="*/ 0 w 64655"/>
                  <a:gd name="connsiteY25" fmla="*/ 430450 h 1355665"/>
                  <a:gd name="connsiteX26" fmla="*/ 0 w 64655"/>
                  <a:gd name="connsiteY26" fmla="*/ 267354 h 1355665"/>
                  <a:gd name="connsiteX27" fmla="*/ 31694 w 64655"/>
                  <a:gd name="connsiteY27" fmla="*/ 236228 h 1355665"/>
                  <a:gd name="connsiteX28" fmla="*/ 31694 w 64655"/>
                  <a:gd name="connsiteY28" fmla="*/ 0 h 1355665"/>
                  <a:gd name="connsiteX29" fmla="*/ 64655 w 64655"/>
                  <a:gd name="connsiteY29" fmla="*/ 30657 h 1355665"/>
                  <a:gd name="connsiteX30" fmla="*/ 64655 w 64655"/>
                  <a:gd name="connsiteY30" fmla="*/ 105459 h 1355665"/>
                  <a:gd name="connsiteX31" fmla="*/ 31694 w 64655"/>
                  <a:gd name="connsiteY31" fmla="*/ 136116 h 1355665"/>
                  <a:gd name="connsiteX32" fmla="*/ 0 w 64655"/>
                  <a:gd name="connsiteY32" fmla="*/ 105459 h 1355665"/>
                  <a:gd name="connsiteX33" fmla="*/ 0 w 64655"/>
                  <a:gd name="connsiteY33" fmla="*/ 30657 h 1355665"/>
                  <a:gd name="connsiteX34" fmla="*/ 31694 w 64655"/>
                  <a:gd name="connsiteY34" fmla="*/ 0 h 135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55665">
                    <a:moveTo>
                      <a:pt x="31694" y="1214095"/>
                    </a:moveTo>
                    <a:cubicBezTo>
                      <a:pt x="49442" y="1214095"/>
                      <a:pt x="64655" y="1227999"/>
                      <a:pt x="64655" y="1245696"/>
                    </a:cubicBezTo>
                    <a:lnTo>
                      <a:pt x="64655" y="1322801"/>
                    </a:lnTo>
                    <a:cubicBezTo>
                      <a:pt x="64655" y="1340497"/>
                      <a:pt x="49442" y="1355665"/>
                      <a:pt x="31694" y="1355665"/>
                    </a:cubicBezTo>
                    <a:cubicBezTo>
                      <a:pt x="13945" y="1355665"/>
                      <a:pt x="0" y="1340497"/>
                      <a:pt x="0" y="1322801"/>
                    </a:cubicBezTo>
                    <a:lnTo>
                      <a:pt x="0" y="1245696"/>
                    </a:lnTo>
                    <a:cubicBezTo>
                      <a:pt x="0" y="1227999"/>
                      <a:pt x="13945" y="1214095"/>
                      <a:pt x="31694" y="1214095"/>
                    </a:cubicBezTo>
                    <a:close/>
                    <a:moveTo>
                      <a:pt x="31694" y="888615"/>
                    </a:moveTo>
                    <a:cubicBezTo>
                      <a:pt x="49442" y="888615"/>
                      <a:pt x="64655" y="902310"/>
                      <a:pt x="64655" y="919740"/>
                    </a:cubicBezTo>
                    <a:lnTo>
                      <a:pt x="64655" y="1081592"/>
                    </a:lnTo>
                    <a:cubicBezTo>
                      <a:pt x="64655" y="1099022"/>
                      <a:pt x="49442" y="1113962"/>
                      <a:pt x="31694" y="1113962"/>
                    </a:cubicBezTo>
                    <a:cubicBezTo>
                      <a:pt x="13945" y="1113962"/>
                      <a:pt x="0" y="1099022"/>
                      <a:pt x="0" y="1081592"/>
                    </a:cubicBezTo>
                    <a:lnTo>
                      <a:pt x="0" y="919740"/>
                    </a:lnTo>
                    <a:cubicBezTo>
                      <a:pt x="0" y="902310"/>
                      <a:pt x="13945" y="888615"/>
                      <a:pt x="31694" y="888615"/>
                    </a:cubicBezTo>
                    <a:close/>
                    <a:moveTo>
                      <a:pt x="31694" y="561177"/>
                    </a:moveTo>
                    <a:cubicBezTo>
                      <a:pt x="49442" y="561177"/>
                      <a:pt x="64655" y="576117"/>
                      <a:pt x="64655" y="593547"/>
                    </a:cubicBezTo>
                    <a:lnTo>
                      <a:pt x="64655" y="756644"/>
                    </a:lnTo>
                    <a:cubicBezTo>
                      <a:pt x="64655" y="774074"/>
                      <a:pt x="49442" y="787769"/>
                      <a:pt x="31694" y="787769"/>
                    </a:cubicBezTo>
                    <a:cubicBezTo>
                      <a:pt x="13945" y="787769"/>
                      <a:pt x="0" y="774074"/>
                      <a:pt x="0" y="756644"/>
                    </a:cubicBezTo>
                    <a:lnTo>
                      <a:pt x="0" y="593547"/>
                    </a:lnTo>
                    <a:cubicBezTo>
                      <a:pt x="0" y="576117"/>
                      <a:pt x="13945" y="561177"/>
                      <a:pt x="31694" y="561177"/>
                    </a:cubicBezTo>
                    <a:close/>
                    <a:moveTo>
                      <a:pt x="31694" y="236228"/>
                    </a:moveTo>
                    <a:cubicBezTo>
                      <a:pt x="49442" y="236228"/>
                      <a:pt x="64655" y="249923"/>
                      <a:pt x="64655" y="267354"/>
                    </a:cubicBezTo>
                    <a:lnTo>
                      <a:pt x="64655" y="430450"/>
                    </a:lnTo>
                    <a:cubicBezTo>
                      <a:pt x="64655" y="447880"/>
                      <a:pt x="49442" y="462821"/>
                      <a:pt x="31694" y="462821"/>
                    </a:cubicBezTo>
                    <a:cubicBezTo>
                      <a:pt x="13945" y="462821"/>
                      <a:pt x="0" y="447880"/>
                      <a:pt x="0" y="430450"/>
                    </a:cubicBezTo>
                    <a:lnTo>
                      <a:pt x="0" y="267354"/>
                    </a:lnTo>
                    <a:cubicBezTo>
                      <a:pt x="0" y="249923"/>
                      <a:pt x="13945" y="236228"/>
                      <a:pt x="31694" y="236228"/>
                    </a:cubicBezTo>
                    <a:close/>
                    <a:moveTo>
                      <a:pt x="31694" y="0"/>
                    </a:moveTo>
                    <a:cubicBezTo>
                      <a:pt x="49442" y="0"/>
                      <a:pt x="64655" y="13489"/>
                      <a:pt x="64655" y="30657"/>
                    </a:cubicBezTo>
                    <a:lnTo>
                      <a:pt x="64655" y="105459"/>
                    </a:lnTo>
                    <a:cubicBezTo>
                      <a:pt x="64655" y="122627"/>
                      <a:pt x="49442" y="136116"/>
                      <a:pt x="31694" y="136116"/>
                    </a:cubicBezTo>
                    <a:cubicBezTo>
                      <a:pt x="13945" y="136116"/>
                      <a:pt x="0" y="122627"/>
                      <a:pt x="0" y="105459"/>
                    </a:cubicBezTo>
                    <a:lnTo>
                      <a:pt x="0" y="30657"/>
                    </a:lnTo>
                    <a:cubicBezTo>
                      <a:pt x="0" y="13489"/>
                      <a:pt x="13945" y="0"/>
                      <a:pt x="31694" y="0"/>
                    </a:cubicBezTo>
                    <a:close/>
                  </a:path>
                </a:pathLst>
              </a:custGeom>
              <a:solidFill>
                <a:schemeClr val="accent1"/>
              </a:solidFill>
              <a:ln>
                <a:noFill/>
              </a:ln>
              <a:effectLst/>
            </p:spPr>
            <p:txBody>
              <a:bodyPr wrap="square" anchor="ctr">
                <a:noAutofit/>
              </a:bodyPr>
              <a:lstStyle/>
              <a:p>
                <a:endParaRPr lang="en-US" sz="1837" dirty="0"/>
              </a:p>
            </p:txBody>
          </p:sp>
          <p:grpSp>
            <p:nvGrpSpPr>
              <p:cNvPr id="17" name="Group 16">
                <a:extLst>
                  <a:ext uri="{FF2B5EF4-FFF2-40B4-BE49-F238E27FC236}">
                    <a16:creationId xmlns:a16="http://schemas.microsoft.com/office/drawing/2014/main" id="{CBBCFD4A-9452-815A-BFF1-C9455A4568C1}"/>
                  </a:ext>
                </a:extLst>
              </p:cNvPr>
              <p:cNvGrpSpPr/>
              <p:nvPr/>
            </p:nvGrpSpPr>
            <p:grpSpPr>
              <a:xfrm>
                <a:off x="2066753" y="1383675"/>
                <a:ext cx="1446614" cy="947570"/>
                <a:chOff x="2066753" y="1383675"/>
                <a:chExt cx="1446614" cy="947570"/>
              </a:xfrm>
            </p:grpSpPr>
            <p:sp>
              <p:nvSpPr>
                <p:cNvPr id="7" name="TextBox 6">
                  <a:extLst>
                    <a:ext uri="{FF2B5EF4-FFF2-40B4-BE49-F238E27FC236}">
                      <a16:creationId xmlns:a16="http://schemas.microsoft.com/office/drawing/2014/main" id="{B2B6D017-FF22-5049-8122-48C02B156308}"/>
                    </a:ext>
                  </a:extLst>
                </p:cNvPr>
                <p:cNvSpPr txBox="1"/>
                <p:nvPr/>
              </p:nvSpPr>
              <p:spPr>
                <a:xfrm>
                  <a:off x="2066753" y="1383675"/>
                  <a:ext cx="1446614" cy="523220"/>
                </a:xfrm>
                <a:prstGeom prst="rect">
                  <a:avLst/>
                </a:prstGeom>
                <a:noFill/>
              </p:spPr>
              <p:txBody>
                <a:bodyPr wrap="none" rtlCol="0" anchor="b">
                  <a:spAutoFit/>
                </a:bodyPr>
                <a:lstStyle/>
                <a:p>
                  <a:pPr algn="ctr">
                    <a:lnSpc>
                      <a:spcPts val="1215"/>
                    </a:lnSpc>
                  </a:pPr>
                  <a:r>
                    <a:rPr lang="en-US" sz="1800" b="1" spc="-8" dirty="0">
                      <a:ea typeface="Source Sans Pro" panose="020B0503030403020204" pitchFamily="34" charset="0"/>
                    </a:rPr>
                    <a:t>Lead with</a:t>
                  </a:r>
                </a:p>
                <a:p>
                  <a:pPr algn="ctr"/>
                  <a:r>
                    <a:rPr lang="en-US" sz="1800" b="1" spc="-8" dirty="0">
                      <a:ea typeface="Source Sans Pro" panose="020B0503030403020204" pitchFamily="34" charset="0"/>
                    </a:rPr>
                    <a:t>culture</a:t>
                  </a:r>
                </a:p>
              </p:txBody>
            </p:sp>
            <p:sp>
              <p:nvSpPr>
                <p:cNvPr id="34" name="TextBox 33">
                  <a:extLst>
                    <a:ext uri="{FF2B5EF4-FFF2-40B4-BE49-F238E27FC236}">
                      <a16:creationId xmlns:a16="http://schemas.microsoft.com/office/drawing/2014/main" id="{3C2C0902-7857-44C7-8D22-377D717507AA}"/>
                    </a:ext>
                  </a:extLst>
                </p:cNvPr>
                <p:cNvSpPr txBox="1"/>
                <p:nvPr/>
              </p:nvSpPr>
              <p:spPr>
                <a:xfrm>
                  <a:off x="2209877" y="1869580"/>
                  <a:ext cx="1160361" cy="461665"/>
                </a:xfrm>
                <a:prstGeom prst="rect">
                  <a:avLst/>
                </a:prstGeom>
                <a:noFill/>
              </p:spPr>
              <p:txBody>
                <a:bodyPr wrap="square" rtlCol="0" anchor="t">
                  <a:spAutoFit/>
                </a:bodyPr>
                <a:lstStyle/>
                <a:p>
                  <a:pPr algn="ctr"/>
                  <a:r>
                    <a:rPr lang="en-US" sz="1200" spc="-8" dirty="0">
                      <a:ea typeface="Source Sans Pro" panose="020B0503030403020204" pitchFamily="34" charset="0"/>
                    </a:rPr>
                    <a:t>Start at the top</a:t>
                  </a:r>
                </a:p>
              </p:txBody>
            </p:sp>
          </p:grpSp>
        </p:grpSp>
        <p:grpSp>
          <p:nvGrpSpPr>
            <p:cNvPr id="40" name="Group 39">
              <a:extLst>
                <a:ext uri="{FF2B5EF4-FFF2-40B4-BE49-F238E27FC236}">
                  <a16:creationId xmlns:a16="http://schemas.microsoft.com/office/drawing/2014/main" id="{817D31D9-0702-95C4-51D1-7224902AB0F2}"/>
                </a:ext>
              </a:extLst>
            </p:cNvPr>
            <p:cNvGrpSpPr/>
            <p:nvPr/>
          </p:nvGrpSpPr>
          <p:grpSpPr>
            <a:xfrm>
              <a:off x="2847365" y="3164534"/>
              <a:ext cx="1705650" cy="1495494"/>
              <a:chOff x="2847365" y="3160581"/>
              <a:chExt cx="1705650" cy="1495494"/>
            </a:xfrm>
          </p:grpSpPr>
          <p:sp>
            <p:nvSpPr>
              <p:cNvPr id="28" name="Freeform 27">
                <a:extLst>
                  <a:ext uri="{FF2B5EF4-FFF2-40B4-BE49-F238E27FC236}">
                    <a16:creationId xmlns:a16="http://schemas.microsoft.com/office/drawing/2014/main" id="{861EED83-1FAE-644B-AEBE-6C08688E4388}"/>
                  </a:ext>
                </a:extLst>
              </p:cNvPr>
              <p:cNvSpPr>
                <a:spLocks noChangeArrowheads="1"/>
              </p:cNvSpPr>
              <p:nvPr/>
            </p:nvSpPr>
            <p:spPr bwMode="auto">
              <a:xfrm>
                <a:off x="3683347" y="3160581"/>
                <a:ext cx="18189" cy="382927"/>
              </a:xfrm>
              <a:custGeom>
                <a:avLst/>
                <a:gdLst>
                  <a:gd name="connsiteX0" fmla="*/ 32962 w 64655"/>
                  <a:gd name="connsiteY0" fmla="*/ 1219583 h 1361164"/>
                  <a:gd name="connsiteX1" fmla="*/ 64655 w 64655"/>
                  <a:gd name="connsiteY1" fmla="*/ 1252159 h 1361164"/>
                  <a:gd name="connsiteX2" fmla="*/ 64655 w 64655"/>
                  <a:gd name="connsiteY2" fmla="*/ 1328588 h 1361164"/>
                  <a:gd name="connsiteX3" fmla="*/ 32962 w 64655"/>
                  <a:gd name="connsiteY3" fmla="*/ 1361164 h 1361164"/>
                  <a:gd name="connsiteX4" fmla="*/ 0 w 64655"/>
                  <a:gd name="connsiteY4" fmla="*/ 1328588 h 1361164"/>
                  <a:gd name="connsiteX5" fmla="*/ 0 w 64655"/>
                  <a:gd name="connsiteY5" fmla="*/ 1252159 h 1361164"/>
                  <a:gd name="connsiteX6" fmla="*/ 32962 w 64655"/>
                  <a:gd name="connsiteY6" fmla="*/ 1219583 h 1361164"/>
                  <a:gd name="connsiteX7" fmla="*/ 32962 w 64655"/>
                  <a:gd name="connsiteY7" fmla="*/ 894102 h 1361164"/>
                  <a:gd name="connsiteX8" fmla="*/ 64655 w 64655"/>
                  <a:gd name="connsiteY8" fmla="*/ 925227 h 1361164"/>
                  <a:gd name="connsiteX9" fmla="*/ 64655 w 64655"/>
                  <a:gd name="connsiteY9" fmla="*/ 1088324 h 1361164"/>
                  <a:gd name="connsiteX10" fmla="*/ 32962 w 64655"/>
                  <a:gd name="connsiteY10" fmla="*/ 1119449 h 1361164"/>
                  <a:gd name="connsiteX11" fmla="*/ 0 w 64655"/>
                  <a:gd name="connsiteY11" fmla="*/ 1088324 h 1361164"/>
                  <a:gd name="connsiteX12" fmla="*/ 0 w 64655"/>
                  <a:gd name="connsiteY12" fmla="*/ 925227 h 1361164"/>
                  <a:gd name="connsiteX13" fmla="*/ 32962 w 64655"/>
                  <a:gd name="connsiteY13" fmla="*/ 894102 h 1361164"/>
                  <a:gd name="connsiteX14" fmla="*/ 32962 w 64655"/>
                  <a:gd name="connsiteY14" fmla="*/ 566663 h 1361164"/>
                  <a:gd name="connsiteX15" fmla="*/ 64655 w 64655"/>
                  <a:gd name="connsiteY15" fmla="*/ 599034 h 1361164"/>
                  <a:gd name="connsiteX16" fmla="*/ 64655 w 64655"/>
                  <a:gd name="connsiteY16" fmla="*/ 762130 h 1361164"/>
                  <a:gd name="connsiteX17" fmla="*/ 32962 w 64655"/>
                  <a:gd name="connsiteY17" fmla="*/ 794501 h 1361164"/>
                  <a:gd name="connsiteX18" fmla="*/ 0 w 64655"/>
                  <a:gd name="connsiteY18" fmla="*/ 762130 h 1361164"/>
                  <a:gd name="connsiteX19" fmla="*/ 0 w 64655"/>
                  <a:gd name="connsiteY19" fmla="*/ 599034 h 1361164"/>
                  <a:gd name="connsiteX20" fmla="*/ 32962 w 64655"/>
                  <a:gd name="connsiteY20" fmla="*/ 566663 h 1361164"/>
                  <a:gd name="connsiteX21" fmla="*/ 32962 w 64655"/>
                  <a:gd name="connsiteY21" fmla="*/ 241715 h 1361164"/>
                  <a:gd name="connsiteX22" fmla="*/ 64655 w 64655"/>
                  <a:gd name="connsiteY22" fmla="*/ 272840 h 1361164"/>
                  <a:gd name="connsiteX23" fmla="*/ 64655 w 64655"/>
                  <a:gd name="connsiteY23" fmla="*/ 435937 h 1361164"/>
                  <a:gd name="connsiteX24" fmla="*/ 32962 w 64655"/>
                  <a:gd name="connsiteY24" fmla="*/ 467062 h 1361164"/>
                  <a:gd name="connsiteX25" fmla="*/ 0 w 64655"/>
                  <a:gd name="connsiteY25" fmla="*/ 435937 h 1361164"/>
                  <a:gd name="connsiteX26" fmla="*/ 0 w 64655"/>
                  <a:gd name="connsiteY26" fmla="*/ 272840 h 1361164"/>
                  <a:gd name="connsiteX27" fmla="*/ 32962 w 64655"/>
                  <a:gd name="connsiteY27" fmla="*/ 241715 h 1361164"/>
                  <a:gd name="connsiteX28" fmla="*/ 32962 w 64655"/>
                  <a:gd name="connsiteY28" fmla="*/ 0 h 1361164"/>
                  <a:gd name="connsiteX29" fmla="*/ 64655 w 64655"/>
                  <a:gd name="connsiteY29" fmla="*/ 32864 h 1361164"/>
                  <a:gd name="connsiteX30" fmla="*/ 64655 w 64655"/>
                  <a:gd name="connsiteY30" fmla="*/ 109970 h 1361164"/>
                  <a:gd name="connsiteX31" fmla="*/ 32962 w 64655"/>
                  <a:gd name="connsiteY31" fmla="*/ 141570 h 1361164"/>
                  <a:gd name="connsiteX32" fmla="*/ 0 w 64655"/>
                  <a:gd name="connsiteY32" fmla="*/ 109970 h 1361164"/>
                  <a:gd name="connsiteX33" fmla="*/ 0 w 64655"/>
                  <a:gd name="connsiteY33" fmla="*/ 32864 h 1361164"/>
                  <a:gd name="connsiteX34" fmla="*/ 32962 w 64655"/>
                  <a:gd name="connsiteY34" fmla="*/ 0 h 136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4655" h="1361164">
                    <a:moveTo>
                      <a:pt x="32962" y="1219583"/>
                    </a:moveTo>
                    <a:cubicBezTo>
                      <a:pt x="50710" y="1219583"/>
                      <a:pt x="64655" y="1234618"/>
                      <a:pt x="64655" y="1252159"/>
                    </a:cubicBezTo>
                    <a:lnTo>
                      <a:pt x="64655" y="1328588"/>
                    </a:lnTo>
                    <a:cubicBezTo>
                      <a:pt x="64655" y="1347382"/>
                      <a:pt x="50710" y="1361164"/>
                      <a:pt x="32962" y="1361164"/>
                    </a:cubicBezTo>
                    <a:cubicBezTo>
                      <a:pt x="15213" y="1361164"/>
                      <a:pt x="0" y="1347382"/>
                      <a:pt x="0" y="1328588"/>
                    </a:cubicBezTo>
                    <a:lnTo>
                      <a:pt x="0" y="1252159"/>
                    </a:lnTo>
                    <a:cubicBezTo>
                      <a:pt x="0" y="1234618"/>
                      <a:pt x="15213" y="1219583"/>
                      <a:pt x="32962" y="1219583"/>
                    </a:cubicBezTo>
                    <a:close/>
                    <a:moveTo>
                      <a:pt x="32962" y="894102"/>
                    </a:moveTo>
                    <a:cubicBezTo>
                      <a:pt x="50710" y="894102"/>
                      <a:pt x="64655" y="907797"/>
                      <a:pt x="64655" y="925227"/>
                    </a:cubicBezTo>
                    <a:lnTo>
                      <a:pt x="64655" y="1088324"/>
                    </a:lnTo>
                    <a:cubicBezTo>
                      <a:pt x="64655" y="1105754"/>
                      <a:pt x="50710" y="1119449"/>
                      <a:pt x="32962" y="1119449"/>
                    </a:cubicBezTo>
                    <a:cubicBezTo>
                      <a:pt x="15213" y="1119449"/>
                      <a:pt x="0" y="1105754"/>
                      <a:pt x="0" y="1088324"/>
                    </a:cubicBezTo>
                    <a:lnTo>
                      <a:pt x="0" y="925227"/>
                    </a:lnTo>
                    <a:cubicBezTo>
                      <a:pt x="0" y="907797"/>
                      <a:pt x="15213" y="894102"/>
                      <a:pt x="32962" y="894102"/>
                    </a:cubicBezTo>
                    <a:close/>
                    <a:moveTo>
                      <a:pt x="32962" y="566663"/>
                    </a:moveTo>
                    <a:cubicBezTo>
                      <a:pt x="50710" y="566663"/>
                      <a:pt x="64655" y="581603"/>
                      <a:pt x="64655" y="599034"/>
                    </a:cubicBezTo>
                    <a:lnTo>
                      <a:pt x="64655" y="762130"/>
                    </a:lnTo>
                    <a:cubicBezTo>
                      <a:pt x="64655" y="779560"/>
                      <a:pt x="50710" y="794501"/>
                      <a:pt x="32962" y="794501"/>
                    </a:cubicBezTo>
                    <a:cubicBezTo>
                      <a:pt x="15213" y="794501"/>
                      <a:pt x="0" y="779560"/>
                      <a:pt x="0" y="762130"/>
                    </a:cubicBezTo>
                    <a:lnTo>
                      <a:pt x="0" y="599034"/>
                    </a:lnTo>
                    <a:cubicBezTo>
                      <a:pt x="0" y="581603"/>
                      <a:pt x="15213" y="566663"/>
                      <a:pt x="32962" y="566663"/>
                    </a:cubicBezTo>
                    <a:close/>
                    <a:moveTo>
                      <a:pt x="32962" y="241715"/>
                    </a:moveTo>
                    <a:cubicBezTo>
                      <a:pt x="50710" y="241715"/>
                      <a:pt x="64655" y="255410"/>
                      <a:pt x="64655" y="272840"/>
                    </a:cubicBezTo>
                    <a:lnTo>
                      <a:pt x="64655" y="435937"/>
                    </a:lnTo>
                    <a:cubicBezTo>
                      <a:pt x="64655" y="453367"/>
                      <a:pt x="50710" y="467062"/>
                      <a:pt x="32962" y="467062"/>
                    </a:cubicBezTo>
                    <a:cubicBezTo>
                      <a:pt x="15213" y="467062"/>
                      <a:pt x="0" y="453367"/>
                      <a:pt x="0" y="435937"/>
                    </a:cubicBezTo>
                    <a:lnTo>
                      <a:pt x="0" y="272840"/>
                    </a:lnTo>
                    <a:cubicBezTo>
                      <a:pt x="0" y="255410"/>
                      <a:pt x="15213" y="241715"/>
                      <a:pt x="32962" y="241715"/>
                    </a:cubicBezTo>
                    <a:close/>
                    <a:moveTo>
                      <a:pt x="32962" y="0"/>
                    </a:moveTo>
                    <a:cubicBezTo>
                      <a:pt x="50710" y="0"/>
                      <a:pt x="64655" y="15168"/>
                      <a:pt x="64655" y="32864"/>
                    </a:cubicBezTo>
                    <a:lnTo>
                      <a:pt x="64655" y="109970"/>
                    </a:lnTo>
                    <a:cubicBezTo>
                      <a:pt x="64655" y="127666"/>
                      <a:pt x="50710" y="141570"/>
                      <a:pt x="32962" y="141570"/>
                    </a:cubicBezTo>
                    <a:cubicBezTo>
                      <a:pt x="15213" y="141570"/>
                      <a:pt x="0" y="127666"/>
                      <a:pt x="0" y="109970"/>
                    </a:cubicBezTo>
                    <a:lnTo>
                      <a:pt x="0" y="32864"/>
                    </a:lnTo>
                    <a:cubicBezTo>
                      <a:pt x="0" y="15168"/>
                      <a:pt x="15213" y="0"/>
                      <a:pt x="32962" y="0"/>
                    </a:cubicBezTo>
                    <a:close/>
                  </a:path>
                </a:pathLst>
              </a:custGeom>
              <a:solidFill>
                <a:schemeClr val="accent2"/>
              </a:solidFill>
              <a:ln>
                <a:noFill/>
              </a:ln>
              <a:effectLst/>
            </p:spPr>
            <p:txBody>
              <a:bodyPr wrap="square" anchor="ctr">
                <a:noAutofit/>
              </a:bodyPr>
              <a:lstStyle/>
              <a:p>
                <a:endParaRPr lang="en-US" sz="1837" dirty="0"/>
              </a:p>
            </p:txBody>
          </p:sp>
          <p:grpSp>
            <p:nvGrpSpPr>
              <p:cNvPr id="19" name="Group 18">
                <a:extLst>
                  <a:ext uri="{FF2B5EF4-FFF2-40B4-BE49-F238E27FC236}">
                    <a16:creationId xmlns:a16="http://schemas.microsoft.com/office/drawing/2014/main" id="{BF5FDD12-E487-F845-F561-440E00B122DE}"/>
                  </a:ext>
                </a:extLst>
              </p:cNvPr>
              <p:cNvGrpSpPr/>
              <p:nvPr/>
            </p:nvGrpSpPr>
            <p:grpSpPr>
              <a:xfrm>
                <a:off x="2847365" y="3597889"/>
                <a:ext cx="1705650" cy="1058186"/>
                <a:chOff x="2847365" y="3597889"/>
                <a:chExt cx="1705650" cy="1058186"/>
              </a:xfrm>
            </p:grpSpPr>
            <p:sp>
              <p:nvSpPr>
                <p:cNvPr id="35" name="TextBox 34">
                  <a:extLst>
                    <a:ext uri="{FF2B5EF4-FFF2-40B4-BE49-F238E27FC236}">
                      <a16:creationId xmlns:a16="http://schemas.microsoft.com/office/drawing/2014/main" id="{5E59DF89-25FA-476B-91BC-312CF09083FB}"/>
                    </a:ext>
                  </a:extLst>
                </p:cNvPr>
                <p:cNvSpPr txBox="1"/>
                <p:nvPr/>
              </p:nvSpPr>
              <p:spPr>
                <a:xfrm>
                  <a:off x="2847365" y="3825078"/>
                  <a:ext cx="1705650" cy="830997"/>
                </a:xfrm>
                <a:prstGeom prst="rect">
                  <a:avLst/>
                </a:prstGeom>
                <a:noFill/>
              </p:spPr>
              <p:txBody>
                <a:bodyPr wrap="square" rtlCol="0" anchor="t">
                  <a:spAutoFit/>
                </a:bodyPr>
                <a:lstStyle/>
                <a:p>
                  <a:pPr algn="ctr"/>
                  <a:r>
                    <a:rPr lang="en-US" sz="1200" spc="-8" dirty="0">
                      <a:ea typeface="Source Sans Pro" panose="020B0503030403020204" pitchFamily="34" charset="0"/>
                    </a:rPr>
                    <a:t>Include every layer</a:t>
                  </a:r>
                </a:p>
                <a:p>
                  <a:pPr algn="ctr"/>
                  <a:r>
                    <a:rPr lang="en-US" sz="1200" spc="-8" dirty="0">
                      <a:ea typeface="Source Sans Pro" panose="020B0503030403020204" pitchFamily="34" charset="0"/>
                    </a:rPr>
                    <a:t>What it means to me</a:t>
                  </a:r>
                </a:p>
                <a:p>
                  <a:pPr algn="ctr"/>
                  <a:r>
                    <a:rPr lang="en-US" sz="1200" spc="-8" dirty="0">
                      <a:ea typeface="Source Sans Pro" panose="020B0503030403020204" pitchFamily="34" charset="0"/>
                    </a:rPr>
                    <a:t>Seek input</a:t>
                  </a:r>
                </a:p>
              </p:txBody>
            </p:sp>
            <p:sp>
              <p:nvSpPr>
                <p:cNvPr id="36" name="TextBox 35">
                  <a:extLst>
                    <a:ext uri="{FF2B5EF4-FFF2-40B4-BE49-F238E27FC236}">
                      <a16:creationId xmlns:a16="http://schemas.microsoft.com/office/drawing/2014/main" id="{C59FF048-3F19-497D-9FEF-E9F5315FCCC8}"/>
                    </a:ext>
                  </a:extLst>
                </p:cNvPr>
                <p:cNvSpPr txBox="1"/>
                <p:nvPr/>
              </p:nvSpPr>
              <p:spPr>
                <a:xfrm>
                  <a:off x="3135321" y="3597889"/>
                  <a:ext cx="1132298" cy="255583"/>
                </a:xfrm>
                <a:prstGeom prst="rect">
                  <a:avLst/>
                </a:prstGeom>
                <a:noFill/>
              </p:spPr>
              <p:txBody>
                <a:bodyPr wrap="none" rtlCol="0" anchor="b">
                  <a:spAutoFit/>
                </a:bodyPr>
                <a:lstStyle/>
                <a:p>
                  <a:pPr algn="ctr">
                    <a:lnSpc>
                      <a:spcPts val="1215"/>
                    </a:lnSpc>
                  </a:pPr>
                  <a:r>
                    <a:rPr lang="en-US" sz="1800" b="1" spc="-8" dirty="0">
                      <a:ea typeface="Source Sans Pro" panose="020B0503030403020204" pitchFamily="34" charset="0"/>
                    </a:rPr>
                    <a:t>Engage</a:t>
                  </a:r>
                </a:p>
              </p:txBody>
            </p:sp>
          </p:grpSp>
        </p:grpSp>
        <p:grpSp>
          <p:nvGrpSpPr>
            <p:cNvPr id="3" name="Group 2">
              <a:extLst>
                <a:ext uri="{FF2B5EF4-FFF2-40B4-BE49-F238E27FC236}">
                  <a16:creationId xmlns:a16="http://schemas.microsoft.com/office/drawing/2014/main" id="{C06B2FA8-F46F-9E81-6977-8FB5DAB9EFE6}"/>
                </a:ext>
              </a:extLst>
            </p:cNvPr>
            <p:cNvGrpSpPr/>
            <p:nvPr/>
          </p:nvGrpSpPr>
          <p:grpSpPr>
            <a:xfrm>
              <a:off x="2218230" y="2679936"/>
              <a:ext cx="1182294" cy="1010746"/>
              <a:chOff x="2218230" y="2679936"/>
              <a:chExt cx="1182294" cy="1010746"/>
            </a:xfrm>
          </p:grpSpPr>
          <p:sp>
            <p:nvSpPr>
              <p:cNvPr id="22" name="Freeform 2">
                <a:extLst>
                  <a:ext uri="{FF2B5EF4-FFF2-40B4-BE49-F238E27FC236}">
                    <a16:creationId xmlns:a16="http://schemas.microsoft.com/office/drawing/2014/main" id="{70D8B89C-6A8D-7A49-9C5E-5B655B3C1167}"/>
                  </a:ext>
                </a:extLst>
              </p:cNvPr>
              <p:cNvSpPr>
                <a:spLocks noChangeArrowheads="1"/>
              </p:cNvSpPr>
              <p:nvPr/>
            </p:nvSpPr>
            <p:spPr bwMode="auto">
              <a:xfrm>
                <a:off x="2218230" y="2679936"/>
                <a:ext cx="1182294" cy="1010746"/>
              </a:xfrm>
              <a:custGeom>
                <a:avLst/>
                <a:gdLst>
                  <a:gd name="T0" fmla="*/ 3009 w 3372"/>
                  <a:gd name="T1" fmla="*/ 894 h 2885"/>
                  <a:gd name="T2" fmla="*/ 3018 w 3372"/>
                  <a:gd name="T3" fmla="*/ 832 h 2885"/>
                  <a:gd name="T4" fmla="*/ 3020 w 3372"/>
                  <a:gd name="T5" fmla="*/ 827 h 2885"/>
                  <a:gd name="T6" fmla="*/ 3103 w 3372"/>
                  <a:gd name="T7" fmla="*/ 774 h 2885"/>
                  <a:gd name="T8" fmla="*/ 3206 w 3372"/>
                  <a:gd name="T9" fmla="*/ 761 h 2885"/>
                  <a:gd name="T10" fmla="*/ 3284 w 3372"/>
                  <a:gd name="T11" fmla="*/ 732 h 2885"/>
                  <a:gd name="T12" fmla="*/ 3292 w 3372"/>
                  <a:gd name="T13" fmla="*/ 726 h 2885"/>
                  <a:gd name="T14" fmla="*/ 3346 w 3372"/>
                  <a:gd name="T15" fmla="*/ 671 h 2885"/>
                  <a:gd name="T16" fmla="*/ 3349 w 3372"/>
                  <a:gd name="T17" fmla="*/ 665 h 2885"/>
                  <a:gd name="T18" fmla="*/ 3352 w 3372"/>
                  <a:gd name="T19" fmla="*/ 659 h 2885"/>
                  <a:gd name="T20" fmla="*/ 3354 w 3372"/>
                  <a:gd name="T21" fmla="*/ 655 h 2885"/>
                  <a:gd name="T22" fmla="*/ 3355 w 3372"/>
                  <a:gd name="T23" fmla="*/ 653 h 2885"/>
                  <a:gd name="T24" fmla="*/ 3364 w 3372"/>
                  <a:gd name="T25" fmla="*/ 622 h 2885"/>
                  <a:gd name="T26" fmla="*/ 3331 w 3372"/>
                  <a:gd name="T27" fmla="*/ 477 h 2885"/>
                  <a:gd name="T28" fmla="*/ 3211 w 3372"/>
                  <a:gd name="T29" fmla="*/ 373 h 2885"/>
                  <a:gd name="T30" fmla="*/ 3138 w 3372"/>
                  <a:gd name="T31" fmla="*/ 370 h 2885"/>
                  <a:gd name="T32" fmla="*/ 3088 w 3372"/>
                  <a:gd name="T33" fmla="*/ 390 h 2885"/>
                  <a:gd name="T34" fmla="*/ 2960 w 3372"/>
                  <a:gd name="T35" fmla="*/ 527 h 2885"/>
                  <a:gd name="T36" fmla="*/ 2873 w 3372"/>
                  <a:gd name="T37" fmla="*/ 572 h 2885"/>
                  <a:gd name="T38" fmla="*/ 2867 w 3372"/>
                  <a:gd name="T39" fmla="*/ 571 h 2885"/>
                  <a:gd name="T40" fmla="*/ 2818 w 3372"/>
                  <a:gd name="T41" fmla="*/ 554 h 2885"/>
                  <a:gd name="T42" fmla="*/ 2813 w 3372"/>
                  <a:gd name="T43" fmla="*/ 549 h 2885"/>
                  <a:gd name="T44" fmla="*/ 2812 w 3372"/>
                  <a:gd name="T45" fmla="*/ 546 h 2885"/>
                  <a:gd name="T46" fmla="*/ 2805 w 3372"/>
                  <a:gd name="T47" fmla="*/ 541 h 2885"/>
                  <a:gd name="T48" fmla="*/ 2492 w 3372"/>
                  <a:gd name="T49" fmla="*/ 0 h 2885"/>
                  <a:gd name="T50" fmla="*/ 521 w 3372"/>
                  <a:gd name="T51" fmla="*/ 541 h 2885"/>
                  <a:gd name="T52" fmla="*/ 527 w 3372"/>
                  <a:gd name="T53" fmla="*/ 581 h 2885"/>
                  <a:gd name="T54" fmla="*/ 528 w 3372"/>
                  <a:gd name="T55" fmla="*/ 582 h 2885"/>
                  <a:gd name="T56" fmla="*/ 529 w 3372"/>
                  <a:gd name="T57" fmla="*/ 585 h 2885"/>
                  <a:gd name="T58" fmla="*/ 587 w 3372"/>
                  <a:gd name="T59" fmla="*/ 622 h 2885"/>
                  <a:gd name="T60" fmla="*/ 786 w 3372"/>
                  <a:gd name="T61" fmla="*/ 668 h 2885"/>
                  <a:gd name="T62" fmla="*/ 836 w 3372"/>
                  <a:gd name="T63" fmla="*/ 708 h 2885"/>
                  <a:gd name="T64" fmla="*/ 878 w 3372"/>
                  <a:gd name="T65" fmla="*/ 787 h 2885"/>
                  <a:gd name="T66" fmla="*/ 845 w 3372"/>
                  <a:gd name="T67" fmla="*/ 968 h 2885"/>
                  <a:gd name="T68" fmla="*/ 719 w 3372"/>
                  <a:gd name="T69" fmla="*/ 1084 h 2885"/>
                  <a:gd name="T70" fmla="*/ 677 w 3372"/>
                  <a:gd name="T71" fmla="*/ 1095 h 2885"/>
                  <a:gd name="T72" fmla="*/ 672 w 3372"/>
                  <a:gd name="T73" fmla="*/ 1095 h 2885"/>
                  <a:gd name="T74" fmla="*/ 671 w 3372"/>
                  <a:gd name="T75" fmla="*/ 1095 h 2885"/>
                  <a:gd name="T76" fmla="*/ 663 w 3372"/>
                  <a:gd name="T77" fmla="*/ 1096 h 2885"/>
                  <a:gd name="T78" fmla="*/ 656 w 3372"/>
                  <a:gd name="T79" fmla="*/ 1096 h 2885"/>
                  <a:gd name="T80" fmla="*/ 565 w 3372"/>
                  <a:gd name="T81" fmla="*/ 1073 h 2885"/>
                  <a:gd name="T82" fmla="*/ 556 w 3372"/>
                  <a:gd name="T83" fmla="*/ 1068 h 2885"/>
                  <a:gd name="T84" fmla="*/ 414 w 3372"/>
                  <a:gd name="T85" fmla="*/ 922 h 2885"/>
                  <a:gd name="T86" fmla="*/ 351 w 3372"/>
                  <a:gd name="T87" fmla="*/ 891 h 2885"/>
                  <a:gd name="T88" fmla="*/ 309 w 3372"/>
                  <a:gd name="T89" fmla="*/ 907 h 2885"/>
                  <a:gd name="T90" fmla="*/ 833 w 3372"/>
                  <a:gd name="T91" fmla="*/ 2884 h 2885"/>
                  <a:gd name="T92" fmla="*/ 3326 w 3372"/>
                  <a:gd name="T93" fmla="*/ 1446 h 2885"/>
                  <a:gd name="T94" fmla="*/ 3010 w 3372"/>
                  <a:gd name="T95" fmla="*/ 899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2" h="2885">
                    <a:moveTo>
                      <a:pt x="3009" y="894"/>
                    </a:moveTo>
                    <a:lnTo>
                      <a:pt x="3009" y="894"/>
                    </a:lnTo>
                    <a:cubicBezTo>
                      <a:pt x="3005" y="873"/>
                      <a:pt x="3008" y="852"/>
                      <a:pt x="3017" y="833"/>
                    </a:cubicBezTo>
                    <a:lnTo>
                      <a:pt x="3018" y="832"/>
                    </a:lnTo>
                    <a:lnTo>
                      <a:pt x="3018" y="832"/>
                    </a:lnTo>
                    <a:cubicBezTo>
                      <a:pt x="3018" y="830"/>
                      <a:pt x="3019" y="828"/>
                      <a:pt x="3020" y="827"/>
                    </a:cubicBezTo>
                    <a:lnTo>
                      <a:pt x="3020" y="827"/>
                    </a:lnTo>
                    <a:cubicBezTo>
                      <a:pt x="3037" y="796"/>
                      <a:pt x="3068" y="776"/>
                      <a:pt x="3103" y="774"/>
                    </a:cubicBezTo>
                    <a:lnTo>
                      <a:pt x="3103" y="774"/>
                    </a:lnTo>
                    <a:cubicBezTo>
                      <a:pt x="3140" y="772"/>
                      <a:pt x="3175" y="768"/>
                      <a:pt x="3206" y="761"/>
                    </a:cubicBezTo>
                    <a:lnTo>
                      <a:pt x="3206" y="761"/>
                    </a:lnTo>
                    <a:cubicBezTo>
                      <a:pt x="3237" y="753"/>
                      <a:pt x="3264" y="743"/>
                      <a:pt x="3284" y="732"/>
                    </a:cubicBezTo>
                    <a:lnTo>
                      <a:pt x="3284" y="732"/>
                    </a:lnTo>
                    <a:cubicBezTo>
                      <a:pt x="3287" y="730"/>
                      <a:pt x="3290" y="728"/>
                      <a:pt x="3292" y="726"/>
                    </a:cubicBezTo>
                    <a:lnTo>
                      <a:pt x="3292" y="726"/>
                    </a:lnTo>
                    <a:cubicBezTo>
                      <a:pt x="3316" y="711"/>
                      <a:pt x="3334" y="693"/>
                      <a:pt x="3346" y="671"/>
                    </a:cubicBezTo>
                    <a:lnTo>
                      <a:pt x="3346" y="671"/>
                    </a:lnTo>
                    <a:cubicBezTo>
                      <a:pt x="3347" y="669"/>
                      <a:pt x="3348" y="668"/>
                      <a:pt x="3349" y="665"/>
                    </a:cubicBezTo>
                    <a:lnTo>
                      <a:pt x="3352" y="659"/>
                    </a:lnTo>
                    <a:lnTo>
                      <a:pt x="3352" y="659"/>
                    </a:lnTo>
                    <a:cubicBezTo>
                      <a:pt x="3353" y="658"/>
                      <a:pt x="3353" y="657"/>
                      <a:pt x="3354" y="655"/>
                    </a:cubicBezTo>
                    <a:lnTo>
                      <a:pt x="3354" y="655"/>
                    </a:lnTo>
                    <a:lnTo>
                      <a:pt x="3355" y="653"/>
                    </a:lnTo>
                    <a:lnTo>
                      <a:pt x="3355" y="653"/>
                    </a:lnTo>
                    <a:cubicBezTo>
                      <a:pt x="3359" y="644"/>
                      <a:pt x="3362" y="633"/>
                      <a:pt x="3364" y="622"/>
                    </a:cubicBezTo>
                    <a:lnTo>
                      <a:pt x="3364" y="622"/>
                    </a:lnTo>
                    <a:cubicBezTo>
                      <a:pt x="3371" y="578"/>
                      <a:pt x="3359" y="526"/>
                      <a:pt x="3331" y="477"/>
                    </a:cubicBezTo>
                    <a:lnTo>
                      <a:pt x="3331" y="477"/>
                    </a:lnTo>
                    <a:cubicBezTo>
                      <a:pt x="3299" y="422"/>
                      <a:pt x="3257" y="386"/>
                      <a:pt x="3211" y="373"/>
                    </a:cubicBezTo>
                    <a:lnTo>
                      <a:pt x="3211" y="373"/>
                    </a:lnTo>
                    <a:cubicBezTo>
                      <a:pt x="3187" y="365"/>
                      <a:pt x="3162" y="365"/>
                      <a:pt x="3138" y="370"/>
                    </a:cubicBezTo>
                    <a:lnTo>
                      <a:pt x="3138" y="370"/>
                    </a:lnTo>
                    <a:cubicBezTo>
                      <a:pt x="3120" y="374"/>
                      <a:pt x="3104" y="381"/>
                      <a:pt x="3088" y="390"/>
                    </a:cubicBezTo>
                    <a:lnTo>
                      <a:pt x="3088" y="390"/>
                    </a:lnTo>
                    <a:cubicBezTo>
                      <a:pt x="3048" y="412"/>
                      <a:pt x="3001" y="464"/>
                      <a:pt x="2960" y="527"/>
                    </a:cubicBezTo>
                    <a:lnTo>
                      <a:pt x="2960" y="527"/>
                    </a:lnTo>
                    <a:cubicBezTo>
                      <a:pt x="2941" y="556"/>
                      <a:pt x="2908" y="573"/>
                      <a:pt x="2873" y="572"/>
                    </a:cubicBezTo>
                    <a:lnTo>
                      <a:pt x="2873" y="572"/>
                    </a:lnTo>
                    <a:cubicBezTo>
                      <a:pt x="2872" y="572"/>
                      <a:pt x="2870" y="572"/>
                      <a:pt x="2868" y="572"/>
                    </a:cubicBezTo>
                    <a:lnTo>
                      <a:pt x="2867" y="571"/>
                    </a:lnTo>
                    <a:lnTo>
                      <a:pt x="2867" y="571"/>
                    </a:lnTo>
                    <a:cubicBezTo>
                      <a:pt x="2849" y="570"/>
                      <a:pt x="2832" y="564"/>
                      <a:pt x="2818" y="554"/>
                    </a:cubicBezTo>
                    <a:lnTo>
                      <a:pt x="2818" y="554"/>
                    </a:lnTo>
                    <a:cubicBezTo>
                      <a:pt x="2816" y="553"/>
                      <a:pt x="2814" y="551"/>
                      <a:pt x="2813" y="549"/>
                    </a:cubicBezTo>
                    <a:lnTo>
                      <a:pt x="2812" y="546"/>
                    </a:lnTo>
                    <a:lnTo>
                      <a:pt x="2812" y="546"/>
                    </a:lnTo>
                    <a:cubicBezTo>
                      <a:pt x="2809" y="544"/>
                      <a:pt x="2807" y="543"/>
                      <a:pt x="2805" y="541"/>
                    </a:cubicBezTo>
                    <a:lnTo>
                      <a:pt x="2805" y="541"/>
                    </a:lnTo>
                    <a:cubicBezTo>
                      <a:pt x="2804" y="540"/>
                      <a:pt x="2803" y="538"/>
                      <a:pt x="2802" y="537"/>
                    </a:cubicBezTo>
                    <a:lnTo>
                      <a:pt x="2492" y="0"/>
                    </a:lnTo>
                    <a:lnTo>
                      <a:pt x="832" y="1"/>
                    </a:lnTo>
                    <a:lnTo>
                      <a:pt x="521" y="541"/>
                    </a:lnTo>
                    <a:lnTo>
                      <a:pt x="521" y="541"/>
                    </a:lnTo>
                    <a:cubicBezTo>
                      <a:pt x="519" y="554"/>
                      <a:pt x="521" y="568"/>
                      <a:pt x="527" y="581"/>
                    </a:cubicBezTo>
                    <a:lnTo>
                      <a:pt x="528" y="582"/>
                    </a:lnTo>
                    <a:lnTo>
                      <a:pt x="528" y="582"/>
                    </a:lnTo>
                    <a:cubicBezTo>
                      <a:pt x="528" y="584"/>
                      <a:pt x="529" y="584"/>
                      <a:pt x="529" y="585"/>
                    </a:cubicBezTo>
                    <a:lnTo>
                      <a:pt x="529" y="585"/>
                    </a:lnTo>
                    <a:cubicBezTo>
                      <a:pt x="541" y="607"/>
                      <a:pt x="562" y="620"/>
                      <a:pt x="587" y="622"/>
                    </a:cubicBezTo>
                    <a:lnTo>
                      <a:pt x="587" y="622"/>
                    </a:lnTo>
                    <a:cubicBezTo>
                      <a:pt x="668" y="626"/>
                      <a:pt x="743" y="644"/>
                      <a:pt x="786" y="668"/>
                    </a:cubicBezTo>
                    <a:lnTo>
                      <a:pt x="786" y="668"/>
                    </a:lnTo>
                    <a:cubicBezTo>
                      <a:pt x="805" y="680"/>
                      <a:pt x="822" y="693"/>
                      <a:pt x="836" y="708"/>
                    </a:cubicBezTo>
                    <a:lnTo>
                      <a:pt x="836" y="708"/>
                    </a:lnTo>
                    <a:cubicBezTo>
                      <a:pt x="857" y="731"/>
                      <a:pt x="871" y="757"/>
                      <a:pt x="878" y="787"/>
                    </a:cubicBezTo>
                    <a:lnTo>
                      <a:pt x="878" y="787"/>
                    </a:lnTo>
                    <a:cubicBezTo>
                      <a:pt x="892" y="843"/>
                      <a:pt x="881" y="906"/>
                      <a:pt x="845" y="968"/>
                    </a:cubicBezTo>
                    <a:lnTo>
                      <a:pt x="845" y="968"/>
                    </a:lnTo>
                    <a:cubicBezTo>
                      <a:pt x="813" y="1024"/>
                      <a:pt x="768" y="1066"/>
                      <a:pt x="719" y="1084"/>
                    </a:cubicBezTo>
                    <a:lnTo>
                      <a:pt x="719" y="1084"/>
                    </a:lnTo>
                    <a:cubicBezTo>
                      <a:pt x="706" y="1089"/>
                      <a:pt x="693" y="1093"/>
                      <a:pt x="680" y="1094"/>
                    </a:cubicBezTo>
                    <a:lnTo>
                      <a:pt x="677" y="1095"/>
                    </a:lnTo>
                    <a:lnTo>
                      <a:pt x="677" y="1095"/>
                    </a:lnTo>
                    <a:cubicBezTo>
                      <a:pt x="676" y="1095"/>
                      <a:pt x="674" y="1095"/>
                      <a:pt x="672" y="1095"/>
                    </a:cubicBezTo>
                    <a:lnTo>
                      <a:pt x="671" y="1095"/>
                    </a:lnTo>
                    <a:lnTo>
                      <a:pt x="671" y="1095"/>
                    </a:lnTo>
                    <a:cubicBezTo>
                      <a:pt x="669" y="1095"/>
                      <a:pt x="668" y="1095"/>
                      <a:pt x="667" y="1095"/>
                    </a:cubicBezTo>
                    <a:lnTo>
                      <a:pt x="663" y="1096"/>
                    </a:lnTo>
                    <a:lnTo>
                      <a:pt x="663" y="1096"/>
                    </a:lnTo>
                    <a:cubicBezTo>
                      <a:pt x="661" y="1096"/>
                      <a:pt x="658" y="1096"/>
                      <a:pt x="656" y="1096"/>
                    </a:cubicBezTo>
                    <a:lnTo>
                      <a:pt x="656" y="1096"/>
                    </a:lnTo>
                    <a:cubicBezTo>
                      <a:pt x="625" y="1096"/>
                      <a:pt x="595" y="1089"/>
                      <a:pt x="565" y="1073"/>
                    </a:cubicBezTo>
                    <a:lnTo>
                      <a:pt x="565" y="1073"/>
                    </a:lnTo>
                    <a:cubicBezTo>
                      <a:pt x="562" y="1072"/>
                      <a:pt x="559" y="1071"/>
                      <a:pt x="556" y="1068"/>
                    </a:cubicBezTo>
                    <a:lnTo>
                      <a:pt x="556" y="1068"/>
                    </a:lnTo>
                    <a:cubicBezTo>
                      <a:pt x="512" y="1043"/>
                      <a:pt x="458" y="989"/>
                      <a:pt x="414" y="922"/>
                    </a:cubicBezTo>
                    <a:lnTo>
                      <a:pt x="414" y="922"/>
                    </a:lnTo>
                    <a:cubicBezTo>
                      <a:pt x="400" y="902"/>
                      <a:pt x="376" y="890"/>
                      <a:pt x="351" y="891"/>
                    </a:cubicBezTo>
                    <a:lnTo>
                      <a:pt x="351" y="891"/>
                    </a:lnTo>
                    <a:cubicBezTo>
                      <a:pt x="336" y="891"/>
                      <a:pt x="321" y="897"/>
                      <a:pt x="309" y="907"/>
                    </a:cubicBezTo>
                    <a:lnTo>
                      <a:pt x="0" y="1443"/>
                    </a:lnTo>
                    <a:lnTo>
                      <a:pt x="833" y="2884"/>
                    </a:lnTo>
                    <a:lnTo>
                      <a:pt x="2497" y="2883"/>
                    </a:lnTo>
                    <a:lnTo>
                      <a:pt x="3326" y="1446"/>
                    </a:lnTo>
                    <a:lnTo>
                      <a:pt x="3010" y="899"/>
                    </a:lnTo>
                    <a:lnTo>
                      <a:pt x="3010" y="899"/>
                    </a:lnTo>
                    <a:cubicBezTo>
                      <a:pt x="3010" y="898"/>
                      <a:pt x="3009" y="895"/>
                      <a:pt x="3009" y="894"/>
                    </a:cubicBezTo>
                  </a:path>
                </a:pathLst>
              </a:custGeom>
              <a:solidFill>
                <a:schemeClr val="accent1"/>
              </a:solidFill>
              <a:ln>
                <a:noFill/>
              </a:ln>
              <a:effectLst/>
            </p:spPr>
            <p:txBody>
              <a:bodyPr wrap="none" anchor="ctr"/>
              <a:lstStyle/>
              <a:p>
                <a:endParaRPr lang="en-US" sz="1837" dirty="0"/>
              </a:p>
            </p:txBody>
          </p:sp>
          <p:pic>
            <p:nvPicPr>
              <p:cNvPr id="8" name="Graphic 7" descr="Atom with solid fill">
                <a:extLst>
                  <a:ext uri="{FF2B5EF4-FFF2-40B4-BE49-F238E27FC236}">
                    <a16:creationId xmlns:a16="http://schemas.microsoft.com/office/drawing/2014/main" id="{D1C92F6B-BB27-4876-A704-0A2779F464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5347" y="2849185"/>
                <a:ext cx="685800" cy="685800"/>
              </a:xfrm>
              <a:prstGeom prst="rect">
                <a:avLst/>
              </a:prstGeom>
            </p:spPr>
          </p:pic>
        </p:grpSp>
        <p:grpSp>
          <p:nvGrpSpPr>
            <p:cNvPr id="4" name="Group 3">
              <a:extLst>
                <a:ext uri="{FF2B5EF4-FFF2-40B4-BE49-F238E27FC236}">
                  <a16:creationId xmlns:a16="http://schemas.microsoft.com/office/drawing/2014/main" id="{0915C039-7670-A59F-EE2B-C4E55A583BD9}"/>
                </a:ext>
              </a:extLst>
            </p:cNvPr>
            <p:cNvGrpSpPr/>
            <p:nvPr/>
          </p:nvGrpSpPr>
          <p:grpSpPr>
            <a:xfrm>
              <a:off x="3102245" y="2168382"/>
              <a:ext cx="1180749" cy="1010746"/>
              <a:chOff x="3102245" y="2168382"/>
              <a:chExt cx="1180749" cy="1010746"/>
            </a:xfrm>
          </p:grpSpPr>
          <p:sp>
            <p:nvSpPr>
              <p:cNvPr id="24" name="Freeform 4">
                <a:extLst>
                  <a:ext uri="{FF2B5EF4-FFF2-40B4-BE49-F238E27FC236}">
                    <a16:creationId xmlns:a16="http://schemas.microsoft.com/office/drawing/2014/main" id="{D65270F4-808F-D340-B26F-2D81C2E1242F}"/>
                  </a:ext>
                </a:extLst>
              </p:cNvPr>
              <p:cNvSpPr>
                <a:spLocks noChangeArrowheads="1"/>
              </p:cNvSpPr>
              <p:nvPr/>
            </p:nvSpPr>
            <p:spPr bwMode="auto">
              <a:xfrm>
                <a:off x="3102245" y="2168382"/>
                <a:ext cx="1180749" cy="1010746"/>
              </a:xfrm>
              <a:custGeom>
                <a:avLst/>
                <a:gdLst>
                  <a:gd name="T0" fmla="*/ 2815 w 3370"/>
                  <a:gd name="T1" fmla="*/ 2329 h 2883"/>
                  <a:gd name="T2" fmla="*/ 2866 w 3370"/>
                  <a:gd name="T3" fmla="*/ 2310 h 2883"/>
                  <a:gd name="T4" fmla="*/ 2871 w 3370"/>
                  <a:gd name="T5" fmla="*/ 2310 h 2883"/>
                  <a:gd name="T6" fmla="*/ 2957 w 3370"/>
                  <a:gd name="T7" fmla="*/ 2356 h 2883"/>
                  <a:gd name="T8" fmla="*/ 3085 w 3370"/>
                  <a:gd name="T9" fmla="*/ 2492 h 2883"/>
                  <a:gd name="T10" fmla="*/ 3135 w 3370"/>
                  <a:gd name="T11" fmla="*/ 2512 h 2883"/>
                  <a:gd name="T12" fmla="*/ 3209 w 3370"/>
                  <a:gd name="T13" fmla="*/ 2510 h 2883"/>
                  <a:gd name="T14" fmla="*/ 3329 w 3370"/>
                  <a:gd name="T15" fmla="*/ 2405 h 2883"/>
                  <a:gd name="T16" fmla="*/ 3362 w 3370"/>
                  <a:gd name="T17" fmla="*/ 2261 h 2883"/>
                  <a:gd name="T18" fmla="*/ 3353 w 3370"/>
                  <a:gd name="T19" fmla="*/ 2229 h 2883"/>
                  <a:gd name="T20" fmla="*/ 3352 w 3370"/>
                  <a:gd name="T21" fmla="*/ 2228 h 2883"/>
                  <a:gd name="T22" fmla="*/ 3351 w 3370"/>
                  <a:gd name="T23" fmla="*/ 2224 h 2883"/>
                  <a:gd name="T24" fmla="*/ 3349 w 3370"/>
                  <a:gd name="T25" fmla="*/ 2222 h 2883"/>
                  <a:gd name="T26" fmla="*/ 3348 w 3370"/>
                  <a:gd name="T27" fmla="*/ 2218 h 2883"/>
                  <a:gd name="T28" fmla="*/ 3347 w 3370"/>
                  <a:gd name="T29" fmla="*/ 2217 h 2883"/>
                  <a:gd name="T30" fmla="*/ 3345 w 3370"/>
                  <a:gd name="T31" fmla="*/ 2211 h 2883"/>
                  <a:gd name="T32" fmla="*/ 3290 w 3370"/>
                  <a:gd name="T33" fmla="*/ 2156 h 2883"/>
                  <a:gd name="T34" fmla="*/ 3282 w 3370"/>
                  <a:gd name="T35" fmla="*/ 2151 h 2883"/>
                  <a:gd name="T36" fmla="*/ 3208 w 3370"/>
                  <a:gd name="T37" fmla="*/ 2123 h 2883"/>
                  <a:gd name="T38" fmla="*/ 3101 w 3370"/>
                  <a:gd name="T39" fmla="*/ 2108 h 2883"/>
                  <a:gd name="T40" fmla="*/ 3017 w 3370"/>
                  <a:gd name="T41" fmla="*/ 2056 h 2883"/>
                  <a:gd name="T42" fmla="*/ 3014 w 3370"/>
                  <a:gd name="T43" fmla="*/ 2051 h 2883"/>
                  <a:gd name="T44" fmla="*/ 3014 w 3370"/>
                  <a:gd name="T45" fmla="*/ 2050 h 2883"/>
                  <a:gd name="T46" fmla="*/ 3006 w 3370"/>
                  <a:gd name="T47" fmla="*/ 1989 h 2883"/>
                  <a:gd name="T48" fmla="*/ 3324 w 3370"/>
                  <a:gd name="T49" fmla="*/ 1436 h 2883"/>
                  <a:gd name="T50" fmla="*/ 831 w 3370"/>
                  <a:gd name="T51" fmla="*/ 0 h 2883"/>
                  <a:gd name="T52" fmla="*/ 314 w 3370"/>
                  <a:gd name="T53" fmla="*/ 1980 h 2883"/>
                  <a:gd name="T54" fmla="*/ 349 w 3370"/>
                  <a:gd name="T55" fmla="*/ 1991 h 2883"/>
                  <a:gd name="T56" fmla="*/ 412 w 3370"/>
                  <a:gd name="T57" fmla="*/ 1959 h 2883"/>
                  <a:gd name="T58" fmla="*/ 553 w 3370"/>
                  <a:gd name="T59" fmla="*/ 1814 h 2883"/>
                  <a:gd name="T60" fmla="*/ 563 w 3370"/>
                  <a:gd name="T61" fmla="*/ 1809 h 2883"/>
                  <a:gd name="T62" fmla="*/ 653 w 3370"/>
                  <a:gd name="T63" fmla="*/ 1786 h 2883"/>
                  <a:gd name="T64" fmla="*/ 653 w 3370"/>
                  <a:gd name="T65" fmla="*/ 1786 h 2883"/>
                  <a:gd name="T66" fmla="*/ 665 w 3370"/>
                  <a:gd name="T67" fmla="*/ 1786 h 2883"/>
                  <a:gd name="T68" fmla="*/ 668 w 3370"/>
                  <a:gd name="T69" fmla="*/ 1787 h 2883"/>
                  <a:gd name="T70" fmla="*/ 670 w 3370"/>
                  <a:gd name="T71" fmla="*/ 1787 h 2883"/>
                  <a:gd name="T72" fmla="*/ 678 w 3370"/>
                  <a:gd name="T73" fmla="*/ 1788 h 2883"/>
                  <a:gd name="T74" fmla="*/ 717 w 3370"/>
                  <a:gd name="T75" fmla="*/ 1798 h 2883"/>
                  <a:gd name="T76" fmla="*/ 843 w 3370"/>
                  <a:gd name="T77" fmla="*/ 1914 h 2883"/>
                  <a:gd name="T78" fmla="*/ 877 w 3370"/>
                  <a:gd name="T79" fmla="*/ 2095 h 2883"/>
                  <a:gd name="T80" fmla="*/ 834 w 3370"/>
                  <a:gd name="T81" fmla="*/ 2174 h 2883"/>
                  <a:gd name="T82" fmla="*/ 783 w 3370"/>
                  <a:gd name="T83" fmla="*/ 2214 h 2883"/>
                  <a:gd name="T84" fmla="*/ 693 w 3370"/>
                  <a:gd name="T85" fmla="*/ 2246 h 2883"/>
                  <a:gd name="T86" fmla="*/ 585 w 3370"/>
                  <a:gd name="T87" fmla="*/ 2263 h 2883"/>
                  <a:gd name="T88" fmla="*/ 528 w 3370"/>
                  <a:gd name="T89" fmla="*/ 2300 h 2883"/>
                  <a:gd name="T90" fmla="*/ 520 w 3370"/>
                  <a:gd name="T91" fmla="*/ 2336 h 2883"/>
                  <a:gd name="T92" fmla="*/ 2490 w 3370"/>
                  <a:gd name="T93" fmla="*/ 2882 h 2883"/>
                  <a:gd name="T94" fmla="*/ 2799 w 3370"/>
                  <a:gd name="T95" fmla="*/ 2345 h 2883"/>
                  <a:gd name="T96" fmla="*/ 2802 w 3370"/>
                  <a:gd name="T97" fmla="*/ 2342 h 2883"/>
                  <a:gd name="T98" fmla="*/ 2811 w 3370"/>
                  <a:gd name="T99" fmla="*/ 2334 h 2883"/>
                  <a:gd name="T100" fmla="*/ 2815 w 3370"/>
                  <a:gd name="T101" fmla="*/ 2329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0" h="2883">
                    <a:moveTo>
                      <a:pt x="2815" y="2329"/>
                    </a:moveTo>
                    <a:lnTo>
                      <a:pt x="2815" y="2329"/>
                    </a:lnTo>
                    <a:cubicBezTo>
                      <a:pt x="2830" y="2319"/>
                      <a:pt x="2847" y="2312"/>
                      <a:pt x="2865" y="2310"/>
                    </a:cubicBezTo>
                    <a:lnTo>
                      <a:pt x="2866" y="2310"/>
                    </a:lnTo>
                    <a:lnTo>
                      <a:pt x="2866" y="2310"/>
                    </a:lnTo>
                    <a:cubicBezTo>
                      <a:pt x="2867" y="2310"/>
                      <a:pt x="2870" y="2310"/>
                      <a:pt x="2871" y="2310"/>
                    </a:cubicBezTo>
                    <a:lnTo>
                      <a:pt x="2871" y="2310"/>
                    </a:lnTo>
                    <a:cubicBezTo>
                      <a:pt x="2906" y="2309"/>
                      <a:pt x="2939" y="2326"/>
                      <a:pt x="2957" y="2356"/>
                    </a:cubicBezTo>
                    <a:lnTo>
                      <a:pt x="2957" y="2356"/>
                    </a:lnTo>
                    <a:cubicBezTo>
                      <a:pt x="2999" y="2419"/>
                      <a:pt x="3047" y="2470"/>
                      <a:pt x="3085" y="2492"/>
                    </a:cubicBezTo>
                    <a:lnTo>
                      <a:pt x="3085" y="2492"/>
                    </a:lnTo>
                    <a:cubicBezTo>
                      <a:pt x="3102" y="2502"/>
                      <a:pt x="3118" y="2509"/>
                      <a:pt x="3135" y="2512"/>
                    </a:cubicBezTo>
                    <a:lnTo>
                      <a:pt x="3135" y="2512"/>
                    </a:lnTo>
                    <a:cubicBezTo>
                      <a:pt x="3160" y="2518"/>
                      <a:pt x="3185" y="2517"/>
                      <a:pt x="3209" y="2510"/>
                    </a:cubicBezTo>
                    <a:lnTo>
                      <a:pt x="3209" y="2510"/>
                    </a:lnTo>
                    <a:cubicBezTo>
                      <a:pt x="3255" y="2497"/>
                      <a:pt x="3297" y="2460"/>
                      <a:pt x="3329" y="2405"/>
                    </a:cubicBezTo>
                    <a:lnTo>
                      <a:pt x="3329" y="2405"/>
                    </a:lnTo>
                    <a:cubicBezTo>
                      <a:pt x="3357" y="2356"/>
                      <a:pt x="3369" y="2305"/>
                      <a:pt x="3362" y="2261"/>
                    </a:cubicBezTo>
                    <a:lnTo>
                      <a:pt x="3362" y="2261"/>
                    </a:lnTo>
                    <a:cubicBezTo>
                      <a:pt x="3360" y="2250"/>
                      <a:pt x="3357" y="2239"/>
                      <a:pt x="3353" y="2229"/>
                    </a:cubicBezTo>
                    <a:lnTo>
                      <a:pt x="3353" y="2229"/>
                    </a:lnTo>
                    <a:lnTo>
                      <a:pt x="3352" y="2228"/>
                    </a:lnTo>
                    <a:lnTo>
                      <a:pt x="3352" y="2228"/>
                    </a:lnTo>
                    <a:cubicBezTo>
                      <a:pt x="3352" y="2226"/>
                      <a:pt x="3351" y="2225"/>
                      <a:pt x="3351" y="2224"/>
                    </a:cubicBezTo>
                    <a:lnTo>
                      <a:pt x="3349" y="2222"/>
                    </a:lnTo>
                    <a:lnTo>
                      <a:pt x="3349" y="2222"/>
                    </a:lnTo>
                    <a:cubicBezTo>
                      <a:pt x="3349" y="2221"/>
                      <a:pt x="3349" y="2220"/>
                      <a:pt x="3348" y="2219"/>
                    </a:cubicBezTo>
                    <a:lnTo>
                      <a:pt x="3348" y="2218"/>
                    </a:lnTo>
                    <a:lnTo>
                      <a:pt x="3348" y="2218"/>
                    </a:lnTo>
                    <a:lnTo>
                      <a:pt x="3347" y="2217"/>
                    </a:lnTo>
                    <a:lnTo>
                      <a:pt x="3347" y="2217"/>
                    </a:lnTo>
                    <a:cubicBezTo>
                      <a:pt x="3347" y="2215"/>
                      <a:pt x="3345" y="2213"/>
                      <a:pt x="3345" y="2211"/>
                    </a:cubicBezTo>
                    <a:lnTo>
                      <a:pt x="3345" y="2211"/>
                    </a:lnTo>
                    <a:cubicBezTo>
                      <a:pt x="3332" y="2189"/>
                      <a:pt x="3313" y="2171"/>
                      <a:pt x="3290" y="2156"/>
                    </a:cubicBezTo>
                    <a:lnTo>
                      <a:pt x="3290" y="2156"/>
                    </a:lnTo>
                    <a:cubicBezTo>
                      <a:pt x="3288" y="2155"/>
                      <a:pt x="3285" y="2153"/>
                      <a:pt x="3282" y="2151"/>
                    </a:cubicBezTo>
                    <a:lnTo>
                      <a:pt x="3282" y="2151"/>
                    </a:lnTo>
                    <a:cubicBezTo>
                      <a:pt x="3263" y="2140"/>
                      <a:pt x="3238" y="2131"/>
                      <a:pt x="3208" y="2123"/>
                    </a:cubicBezTo>
                    <a:lnTo>
                      <a:pt x="3208" y="2123"/>
                    </a:lnTo>
                    <a:cubicBezTo>
                      <a:pt x="3176" y="2115"/>
                      <a:pt x="3139" y="2111"/>
                      <a:pt x="3101" y="2108"/>
                    </a:cubicBezTo>
                    <a:lnTo>
                      <a:pt x="3101" y="2108"/>
                    </a:lnTo>
                    <a:cubicBezTo>
                      <a:pt x="3065" y="2106"/>
                      <a:pt x="3034" y="2087"/>
                      <a:pt x="3017" y="2056"/>
                    </a:cubicBezTo>
                    <a:lnTo>
                      <a:pt x="3017" y="2056"/>
                    </a:lnTo>
                    <a:cubicBezTo>
                      <a:pt x="3016" y="2054"/>
                      <a:pt x="3015" y="2052"/>
                      <a:pt x="3014" y="2051"/>
                    </a:cubicBezTo>
                    <a:lnTo>
                      <a:pt x="3014" y="2050"/>
                    </a:lnTo>
                    <a:lnTo>
                      <a:pt x="3014" y="2050"/>
                    </a:lnTo>
                    <a:cubicBezTo>
                      <a:pt x="3005" y="2030"/>
                      <a:pt x="3002" y="2009"/>
                      <a:pt x="3006" y="1989"/>
                    </a:cubicBezTo>
                    <a:lnTo>
                      <a:pt x="3006" y="1989"/>
                    </a:lnTo>
                    <a:cubicBezTo>
                      <a:pt x="3006" y="1987"/>
                      <a:pt x="3007" y="1985"/>
                      <a:pt x="3008" y="1984"/>
                    </a:cubicBezTo>
                    <a:lnTo>
                      <a:pt x="3324" y="1436"/>
                    </a:lnTo>
                    <a:lnTo>
                      <a:pt x="2495" y="0"/>
                    </a:lnTo>
                    <a:lnTo>
                      <a:pt x="831" y="0"/>
                    </a:lnTo>
                    <a:lnTo>
                      <a:pt x="0" y="1437"/>
                    </a:lnTo>
                    <a:lnTo>
                      <a:pt x="314" y="1980"/>
                    </a:lnTo>
                    <a:lnTo>
                      <a:pt x="314" y="1980"/>
                    </a:lnTo>
                    <a:cubicBezTo>
                      <a:pt x="325" y="1987"/>
                      <a:pt x="337" y="1991"/>
                      <a:pt x="349" y="1991"/>
                    </a:cubicBezTo>
                    <a:lnTo>
                      <a:pt x="349" y="1991"/>
                    </a:lnTo>
                    <a:cubicBezTo>
                      <a:pt x="375" y="1993"/>
                      <a:pt x="397" y="1980"/>
                      <a:pt x="412" y="1959"/>
                    </a:cubicBezTo>
                    <a:lnTo>
                      <a:pt x="412" y="1959"/>
                    </a:lnTo>
                    <a:cubicBezTo>
                      <a:pt x="456" y="1894"/>
                      <a:pt x="509" y="1840"/>
                      <a:pt x="553" y="1814"/>
                    </a:cubicBezTo>
                    <a:lnTo>
                      <a:pt x="553" y="1814"/>
                    </a:lnTo>
                    <a:cubicBezTo>
                      <a:pt x="557" y="1812"/>
                      <a:pt x="560" y="1810"/>
                      <a:pt x="563" y="1809"/>
                    </a:cubicBezTo>
                    <a:lnTo>
                      <a:pt x="563" y="1809"/>
                    </a:lnTo>
                    <a:cubicBezTo>
                      <a:pt x="592" y="1794"/>
                      <a:pt x="622" y="1786"/>
                      <a:pt x="653" y="1786"/>
                    </a:cubicBezTo>
                    <a:lnTo>
                      <a:pt x="653" y="1786"/>
                    </a:lnTo>
                    <a:lnTo>
                      <a:pt x="653" y="1786"/>
                    </a:lnTo>
                    <a:cubicBezTo>
                      <a:pt x="656" y="1786"/>
                      <a:pt x="659" y="1786"/>
                      <a:pt x="660" y="1786"/>
                    </a:cubicBezTo>
                    <a:lnTo>
                      <a:pt x="665" y="1786"/>
                    </a:lnTo>
                    <a:lnTo>
                      <a:pt x="665" y="1786"/>
                    </a:lnTo>
                    <a:cubicBezTo>
                      <a:pt x="666" y="1787"/>
                      <a:pt x="667" y="1787"/>
                      <a:pt x="668" y="1787"/>
                    </a:cubicBezTo>
                    <a:lnTo>
                      <a:pt x="670" y="1787"/>
                    </a:lnTo>
                    <a:lnTo>
                      <a:pt x="670" y="1787"/>
                    </a:lnTo>
                    <a:cubicBezTo>
                      <a:pt x="672" y="1787"/>
                      <a:pt x="674" y="1788"/>
                      <a:pt x="676" y="1788"/>
                    </a:cubicBezTo>
                    <a:lnTo>
                      <a:pt x="678" y="1788"/>
                    </a:lnTo>
                    <a:lnTo>
                      <a:pt x="678" y="1788"/>
                    </a:lnTo>
                    <a:cubicBezTo>
                      <a:pt x="691" y="1790"/>
                      <a:pt x="704" y="1793"/>
                      <a:pt x="717" y="1798"/>
                    </a:cubicBezTo>
                    <a:lnTo>
                      <a:pt x="717" y="1798"/>
                    </a:lnTo>
                    <a:cubicBezTo>
                      <a:pt x="765" y="1817"/>
                      <a:pt x="811" y="1858"/>
                      <a:pt x="843" y="1914"/>
                    </a:cubicBezTo>
                    <a:lnTo>
                      <a:pt x="843" y="1914"/>
                    </a:lnTo>
                    <a:cubicBezTo>
                      <a:pt x="879" y="1977"/>
                      <a:pt x="890" y="2040"/>
                      <a:pt x="877" y="2095"/>
                    </a:cubicBezTo>
                    <a:lnTo>
                      <a:pt x="877" y="2095"/>
                    </a:lnTo>
                    <a:cubicBezTo>
                      <a:pt x="869" y="2125"/>
                      <a:pt x="855" y="2152"/>
                      <a:pt x="834" y="2174"/>
                    </a:cubicBezTo>
                    <a:lnTo>
                      <a:pt x="834" y="2174"/>
                    </a:lnTo>
                    <a:cubicBezTo>
                      <a:pt x="820" y="2189"/>
                      <a:pt x="803" y="2203"/>
                      <a:pt x="783" y="2214"/>
                    </a:cubicBezTo>
                    <a:lnTo>
                      <a:pt x="783" y="2214"/>
                    </a:lnTo>
                    <a:cubicBezTo>
                      <a:pt x="761" y="2228"/>
                      <a:pt x="730" y="2239"/>
                      <a:pt x="693" y="2246"/>
                    </a:cubicBezTo>
                    <a:lnTo>
                      <a:pt x="693" y="2246"/>
                    </a:lnTo>
                    <a:cubicBezTo>
                      <a:pt x="660" y="2254"/>
                      <a:pt x="623" y="2260"/>
                      <a:pt x="585" y="2263"/>
                    </a:cubicBezTo>
                    <a:lnTo>
                      <a:pt x="585" y="2263"/>
                    </a:lnTo>
                    <a:cubicBezTo>
                      <a:pt x="561" y="2265"/>
                      <a:pt x="539" y="2279"/>
                      <a:pt x="528" y="2300"/>
                    </a:cubicBezTo>
                    <a:lnTo>
                      <a:pt x="528" y="2300"/>
                    </a:lnTo>
                    <a:cubicBezTo>
                      <a:pt x="522" y="2311"/>
                      <a:pt x="519" y="2323"/>
                      <a:pt x="520" y="2336"/>
                    </a:cubicBezTo>
                    <a:lnTo>
                      <a:pt x="835" y="2881"/>
                    </a:lnTo>
                    <a:lnTo>
                      <a:pt x="2490" y="2882"/>
                    </a:lnTo>
                    <a:lnTo>
                      <a:pt x="2799" y="2345"/>
                    </a:lnTo>
                    <a:lnTo>
                      <a:pt x="2799" y="2345"/>
                    </a:lnTo>
                    <a:cubicBezTo>
                      <a:pt x="2800" y="2344"/>
                      <a:pt x="2801" y="2343"/>
                      <a:pt x="2802" y="2342"/>
                    </a:cubicBezTo>
                    <a:lnTo>
                      <a:pt x="2802" y="2342"/>
                    </a:lnTo>
                    <a:cubicBezTo>
                      <a:pt x="2804" y="2339"/>
                      <a:pt x="2807" y="2338"/>
                      <a:pt x="2810" y="2336"/>
                    </a:cubicBezTo>
                    <a:lnTo>
                      <a:pt x="2811" y="2334"/>
                    </a:lnTo>
                    <a:lnTo>
                      <a:pt x="2811" y="2334"/>
                    </a:lnTo>
                    <a:cubicBezTo>
                      <a:pt x="2812" y="2332"/>
                      <a:pt x="2814" y="2330"/>
                      <a:pt x="2815" y="2329"/>
                    </a:cubicBezTo>
                  </a:path>
                </a:pathLst>
              </a:custGeom>
              <a:solidFill>
                <a:schemeClr val="accent2"/>
              </a:solidFill>
              <a:ln>
                <a:noFill/>
              </a:ln>
              <a:effectLst/>
            </p:spPr>
            <p:txBody>
              <a:bodyPr wrap="none" anchor="ctr"/>
              <a:lstStyle/>
              <a:p>
                <a:endParaRPr lang="en-US" sz="1837" dirty="0"/>
              </a:p>
            </p:txBody>
          </p:sp>
          <p:pic>
            <p:nvPicPr>
              <p:cNvPr id="12" name="Graphic 11" descr="Chat with solid fill">
                <a:extLst>
                  <a:ext uri="{FF2B5EF4-FFF2-40B4-BE49-F238E27FC236}">
                    <a16:creationId xmlns:a16="http://schemas.microsoft.com/office/drawing/2014/main" id="{3496058A-D55F-4790-B0BA-C3D431A176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43895" y="2336064"/>
                <a:ext cx="685800" cy="685800"/>
              </a:xfrm>
              <a:prstGeom prst="rect">
                <a:avLst/>
              </a:prstGeom>
            </p:spPr>
          </p:pic>
        </p:grpSp>
        <p:grpSp>
          <p:nvGrpSpPr>
            <p:cNvPr id="5" name="Group 4">
              <a:extLst>
                <a:ext uri="{FF2B5EF4-FFF2-40B4-BE49-F238E27FC236}">
                  <a16:creationId xmlns:a16="http://schemas.microsoft.com/office/drawing/2014/main" id="{D454FD2F-6DD4-75B1-B675-21DA90189B31}"/>
                </a:ext>
              </a:extLst>
            </p:cNvPr>
            <p:cNvGrpSpPr/>
            <p:nvPr/>
          </p:nvGrpSpPr>
          <p:grpSpPr>
            <a:xfrm>
              <a:off x="3984716" y="2679936"/>
              <a:ext cx="1180749" cy="1010746"/>
              <a:chOff x="3984716" y="2679936"/>
              <a:chExt cx="1180749" cy="1010746"/>
            </a:xfrm>
          </p:grpSpPr>
          <p:sp>
            <p:nvSpPr>
              <p:cNvPr id="23" name="Freeform 3">
                <a:extLst>
                  <a:ext uri="{FF2B5EF4-FFF2-40B4-BE49-F238E27FC236}">
                    <a16:creationId xmlns:a16="http://schemas.microsoft.com/office/drawing/2014/main" id="{0239DBE7-1466-F040-9A10-D112669D9F0F}"/>
                  </a:ext>
                </a:extLst>
              </p:cNvPr>
              <p:cNvSpPr>
                <a:spLocks noChangeArrowheads="1"/>
              </p:cNvSpPr>
              <p:nvPr/>
            </p:nvSpPr>
            <p:spPr bwMode="auto">
              <a:xfrm>
                <a:off x="3984716" y="2679936"/>
                <a:ext cx="1180749" cy="1010746"/>
              </a:xfrm>
              <a:custGeom>
                <a:avLst/>
                <a:gdLst>
                  <a:gd name="T0" fmla="*/ 520 w 3368"/>
                  <a:gd name="T1" fmla="*/ 547 h 2885"/>
                  <a:gd name="T2" fmla="*/ 527 w 3368"/>
                  <a:gd name="T3" fmla="*/ 582 h 2885"/>
                  <a:gd name="T4" fmla="*/ 585 w 3368"/>
                  <a:gd name="T5" fmla="*/ 620 h 2885"/>
                  <a:gd name="T6" fmla="*/ 698 w 3368"/>
                  <a:gd name="T7" fmla="*/ 637 h 2885"/>
                  <a:gd name="T8" fmla="*/ 783 w 3368"/>
                  <a:gd name="T9" fmla="*/ 668 h 2885"/>
                  <a:gd name="T10" fmla="*/ 833 w 3368"/>
                  <a:gd name="T11" fmla="*/ 708 h 2885"/>
                  <a:gd name="T12" fmla="*/ 876 w 3368"/>
                  <a:gd name="T13" fmla="*/ 787 h 2885"/>
                  <a:gd name="T14" fmla="*/ 842 w 3368"/>
                  <a:gd name="T15" fmla="*/ 968 h 2885"/>
                  <a:gd name="T16" fmla="*/ 716 w 3368"/>
                  <a:gd name="T17" fmla="*/ 1084 h 2885"/>
                  <a:gd name="T18" fmla="*/ 674 w 3368"/>
                  <a:gd name="T19" fmla="*/ 1095 h 2885"/>
                  <a:gd name="T20" fmla="*/ 669 w 3368"/>
                  <a:gd name="T21" fmla="*/ 1095 h 2885"/>
                  <a:gd name="T22" fmla="*/ 668 w 3368"/>
                  <a:gd name="T23" fmla="*/ 1095 h 2885"/>
                  <a:gd name="T24" fmla="*/ 660 w 3368"/>
                  <a:gd name="T25" fmla="*/ 1096 h 2885"/>
                  <a:gd name="T26" fmla="*/ 653 w 3368"/>
                  <a:gd name="T27" fmla="*/ 1096 h 2885"/>
                  <a:gd name="T28" fmla="*/ 562 w 3368"/>
                  <a:gd name="T29" fmla="*/ 1073 h 2885"/>
                  <a:gd name="T30" fmla="*/ 553 w 3368"/>
                  <a:gd name="T31" fmla="*/ 1068 h 2885"/>
                  <a:gd name="T32" fmla="*/ 411 w 3368"/>
                  <a:gd name="T33" fmla="*/ 922 h 2885"/>
                  <a:gd name="T34" fmla="*/ 348 w 3368"/>
                  <a:gd name="T35" fmla="*/ 891 h 2885"/>
                  <a:gd name="T36" fmla="*/ 315 w 3368"/>
                  <a:gd name="T37" fmla="*/ 901 h 2885"/>
                  <a:gd name="T38" fmla="*/ 830 w 3368"/>
                  <a:gd name="T39" fmla="*/ 2884 h 2885"/>
                  <a:gd name="T40" fmla="*/ 3321 w 3368"/>
                  <a:gd name="T41" fmla="*/ 1448 h 2885"/>
                  <a:gd name="T42" fmla="*/ 3006 w 3368"/>
                  <a:gd name="T43" fmla="*/ 904 h 2885"/>
                  <a:gd name="T44" fmla="*/ 3005 w 3368"/>
                  <a:gd name="T45" fmla="*/ 899 h 2885"/>
                  <a:gd name="T46" fmla="*/ 3014 w 3368"/>
                  <a:gd name="T47" fmla="*/ 837 h 2885"/>
                  <a:gd name="T48" fmla="*/ 3015 w 3368"/>
                  <a:gd name="T49" fmla="*/ 833 h 2885"/>
                  <a:gd name="T50" fmla="*/ 3017 w 3368"/>
                  <a:gd name="T51" fmla="*/ 830 h 2885"/>
                  <a:gd name="T52" fmla="*/ 3099 w 3368"/>
                  <a:gd name="T53" fmla="*/ 776 h 2885"/>
                  <a:gd name="T54" fmla="*/ 3280 w 3368"/>
                  <a:gd name="T55" fmla="*/ 732 h 2885"/>
                  <a:gd name="T56" fmla="*/ 3288 w 3368"/>
                  <a:gd name="T57" fmla="*/ 726 h 2885"/>
                  <a:gd name="T58" fmla="*/ 3342 w 3368"/>
                  <a:gd name="T59" fmla="*/ 671 h 2885"/>
                  <a:gd name="T60" fmla="*/ 3345 w 3368"/>
                  <a:gd name="T61" fmla="*/ 665 h 2885"/>
                  <a:gd name="T62" fmla="*/ 3346 w 3368"/>
                  <a:gd name="T63" fmla="*/ 664 h 2885"/>
                  <a:gd name="T64" fmla="*/ 3348 w 3368"/>
                  <a:gd name="T65" fmla="*/ 659 h 2885"/>
                  <a:gd name="T66" fmla="*/ 3350 w 3368"/>
                  <a:gd name="T67" fmla="*/ 655 h 2885"/>
                  <a:gd name="T68" fmla="*/ 3351 w 3368"/>
                  <a:gd name="T69" fmla="*/ 653 h 2885"/>
                  <a:gd name="T70" fmla="*/ 3360 w 3368"/>
                  <a:gd name="T71" fmla="*/ 622 h 2885"/>
                  <a:gd name="T72" fmla="*/ 3327 w 3368"/>
                  <a:gd name="T73" fmla="*/ 477 h 2885"/>
                  <a:gd name="T74" fmla="*/ 3207 w 3368"/>
                  <a:gd name="T75" fmla="*/ 373 h 2885"/>
                  <a:gd name="T76" fmla="*/ 3134 w 3368"/>
                  <a:gd name="T77" fmla="*/ 370 h 2885"/>
                  <a:gd name="T78" fmla="*/ 3133 w 3368"/>
                  <a:gd name="T79" fmla="*/ 370 h 2885"/>
                  <a:gd name="T80" fmla="*/ 3126 w 3368"/>
                  <a:gd name="T81" fmla="*/ 372 h 2885"/>
                  <a:gd name="T82" fmla="*/ 3093 w 3368"/>
                  <a:gd name="T83" fmla="*/ 385 h 2885"/>
                  <a:gd name="T84" fmla="*/ 3085 w 3368"/>
                  <a:gd name="T85" fmla="*/ 390 h 2885"/>
                  <a:gd name="T86" fmla="*/ 3041 w 3368"/>
                  <a:gd name="T87" fmla="*/ 422 h 2885"/>
                  <a:gd name="T88" fmla="*/ 2956 w 3368"/>
                  <a:gd name="T89" fmla="*/ 527 h 2885"/>
                  <a:gd name="T90" fmla="*/ 2869 w 3368"/>
                  <a:gd name="T91" fmla="*/ 572 h 2885"/>
                  <a:gd name="T92" fmla="*/ 2863 w 3368"/>
                  <a:gd name="T93" fmla="*/ 571 h 2885"/>
                  <a:gd name="T94" fmla="*/ 2849 w 3368"/>
                  <a:gd name="T95" fmla="*/ 570 h 2885"/>
                  <a:gd name="T96" fmla="*/ 2801 w 3368"/>
                  <a:gd name="T97" fmla="*/ 546 h 2885"/>
                  <a:gd name="T98" fmla="*/ 2798 w 3368"/>
                  <a:gd name="T99" fmla="*/ 542 h 2885"/>
                  <a:gd name="T100" fmla="*/ 835 w 3368"/>
                  <a:gd name="T101" fmla="*/ 1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8" h="2885">
                    <a:moveTo>
                      <a:pt x="520" y="547"/>
                    </a:moveTo>
                    <a:lnTo>
                      <a:pt x="520" y="547"/>
                    </a:lnTo>
                    <a:cubicBezTo>
                      <a:pt x="519" y="559"/>
                      <a:pt x="522" y="571"/>
                      <a:pt x="527" y="582"/>
                    </a:cubicBezTo>
                    <a:lnTo>
                      <a:pt x="527" y="582"/>
                    </a:lnTo>
                    <a:cubicBezTo>
                      <a:pt x="539" y="604"/>
                      <a:pt x="560" y="618"/>
                      <a:pt x="585" y="620"/>
                    </a:cubicBezTo>
                    <a:lnTo>
                      <a:pt x="585" y="620"/>
                    </a:lnTo>
                    <a:cubicBezTo>
                      <a:pt x="625" y="622"/>
                      <a:pt x="664" y="629"/>
                      <a:pt x="698" y="637"/>
                    </a:cubicBezTo>
                    <a:lnTo>
                      <a:pt x="698" y="637"/>
                    </a:lnTo>
                    <a:cubicBezTo>
                      <a:pt x="732" y="645"/>
                      <a:pt x="761" y="656"/>
                      <a:pt x="783" y="668"/>
                    </a:cubicBezTo>
                    <a:lnTo>
                      <a:pt x="783" y="668"/>
                    </a:lnTo>
                    <a:cubicBezTo>
                      <a:pt x="802" y="680"/>
                      <a:pt x="819" y="693"/>
                      <a:pt x="833" y="708"/>
                    </a:cubicBezTo>
                    <a:lnTo>
                      <a:pt x="833" y="708"/>
                    </a:lnTo>
                    <a:cubicBezTo>
                      <a:pt x="854" y="731"/>
                      <a:pt x="868" y="757"/>
                      <a:pt x="876" y="787"/>
                    </a:cubicBezTo>
                    <a:lnTo>
                      <a:pt x="876" y="787"/>
                    </a:lnTo>
                    <a:cubicBezTo>
                      <a:pt x="890" y="843"/>
                      <a:pt x="878" y="906"/>
                      <a:pt x="842" y="968"/>
                    </a:cubicBezTo>
                    <a:lnTo>
                      <a:pt x="842" y="968"/>
                    </a:lnTo>
                    <a:cubicBezTo>
                      <a:pt x="809" y="1024"/>
                      <a:pt x="765" y="1066"/>
                      <a:pt x="716" y="1084"/>
                    </a:cubicBezTo>
                    <a:lnTo>
                      <a:pt x="716" y="1084"/>
                    </a:lnTo>
                    <a:cubicBezTo>
                      <a:pt x="703" y="1089"/>
                      <a:pt x="690" y="1093"/>
                      <a:pt x="677" y="1094"/>
                    </a:cubicBezTo>
                    <a:lnTo>
                      <a:pt x="674" y="1095"/>
                    </a:lnTo>
                    <a:lnTo>
                      <a:pt x="674" y="1095"/>
                    </a:lnTo>
                    <a:cubicBezTo>
                      <a:pt x="673" y="1095"/>
                      <a:pt x="671" y="1095"/>
                      <a:pt x="669" y="1095"/>
                    </a:cubicBezTo>
                    <a:lnTo>
                      <a:pt x="668" y="1095"/>
                    </a:lnTo>
                    <a:lnTo>
                      <a:pt x="668" y="1095"/>
                    </a:lnTo>
                    <a:cubicBezTo>
                      <a:pt x="666" y="1095"/>
                      <a:pt x="665" y="1095"/>
                      <a:pt x="663" y="1095"/>
                    </a:cubicBezTo>
                    <a:lnTo>
                      <a:pt x="660" y="1096"/>
                    </a:lnTo>
                    <a:lnTo>
                      <a:pt x="660" y="1096"/>
                    </a:lnTo>
                    <a:cubicBezTo>
                      <a:pt x="658" y="1096"/>
                      <a:pt x="655" y="1096"/>
                      <a:pt x="653" y="1096"/>
                    </a:cubicBezTo>
                    <a:lnTo>
                      <a:pt x="653" y="1096"/>
                    </a:lnTo>
                    <a:cubicBezTo>
                      <a:pt x="622" y="1096"/>
                      <a:pt x="592" y="1089"/>
                      <a:pt x="562" y="1073"/>
                    </a:cubicBezTo>
                    <a:lnTo>
                      <a:pt x="562" y="1073"/>
                    </a:lnTo>
                    <a:cubicBezTo>
                      <a:pt x="559" y="1072"/>
                      <a:pt x="556" y="1071"/>
                      <a:pt x="553" y="1068"/>
                    </a:cubicBezTo>
                    <a:lnTo>
                      <a:pt x="553" y="1068"/>
                    </a:lnTo>
                    <a:cubicBezTo>
                      <a:pt x="509" y="1043"/>
                      <a:pt x="455" y="989"/>
                      <a:pt x="411" y="922"/>
                    </a:cubicBezTo>
                    <a:lnTo>
                      <a:pt x="411" y="922"/>
                    </a:lnTo>
                    <a:cubicBezTo>
                      <a:pt x="397" y="902"/>
                      <a:pt x="373" y="890"/>
                      <a:pt x="348" y="891"/>
                    </a:cubicBezTo>
                    <a:lnTo>
                      <a:pt x="348" y="891"/>
                    </a:lnTo>
                    <a:cubicBezTo>
                      <a:pt x="336" y="891"/>
                      <a:pt x="325" y="895"/>
                      <a:pt x="315" y="901"/>
                    </a:cubicBezTo>
                    <a:lnTo>
                      <a:pt x="0" y="1446"/>
                    </a:lnTo>
                    <a:lnTo>
                      <a:pt x="830" y="2884"/>
                    </a:lnTo>
                    <a:lnTo>
                      <a:pt x="2493" y="2883"/>
                    </a:lnTo>
                    <a:lnTo>
                      <a:pt x="3321" y="1448"/>
                    </a:lnTo>
                    <a:lnTo>
                      <a:pt x="3006" y="904"/>
                    </a:lnTo>
                    <a:lnTo>
                      <a:pt x="3006" y="904"/>
                    </a:lnTo>
                    <a:cubicBezTo>
                      <a:pt x="3006" y="902"/>
                      <a:pt x="3005" y="900"/>
                      <a:pt x="3005" y="899"/>
                    </a:cubicBezTo>
                    <a:lnTo>
                      <a:pt x="3005" y="899"/>
                    </a:lnTo>
                    <a:cubicBezTo>
                      <a:pt x="3002" y="878"/>
                      <a:pt x="3004" y="857"/>
                      <a:pt x="3013" y="838"/>
                    </a:cubicBezTo>
                    <a:lnTo>
                      <a:pt x="3014" y="837"/>
                    </a:lnTo>
                    <a:lnTo>
                      <a:pt x="3014" y="837"/>
                    </a:lnTo>
                    <a:cubicBezTo>
                      <a:pt x="3014" y="836"/>
                      <a:pt x="3015" y="835"/>
                      <a:pt x="3015" y="833"/>
                    </a:cubicBezTo>
                    <a:lnTo>
                      <a:pt x="3015" y="833"/>
                    </a:lnTo>
                    <a:cubicBezTo>
                      <a:pt x="3016" y="832"/>
                      <a:pt x="3016" y="831"/>
                      <a:pt x="3017" y="830"/>
                    </a:cubicBezTo>
                    <a:lnTo>
                      <a:pt x="3017" y="830"/>
                    </a:lnTo>
                    <a:cubicBezTo>
                      <a:pt x="3033" y="799"/>
                      <a:pt x="3064" y="779"/>
                      <a:pt x="3099" y="776"/>
                    </a:cubicBezTo>
                    <a:lnTo>
                      <a:pt x="3099" y="776"/>
                    </a:lnTo>
                    <a:cubicBezTo>
                      <a:pt x="3173" y="772"/>
                      <a:pt x="3241" y="754"/>
                      <a:pt x="3280" y="732"/>
                    </a:cubicBezTo>
                    <a:lnTo>
                      <a:pt x="3280" y="732"/>
                    </a:lnTo>
                    <a:cubicBezTo>
                      <a:pt x="3283" y="730"/>
                      <a:pt x="3286" y="728"/>
                      <a:pt x="3288" y="726"/>
                    </a:cubicBezTo>
                    <a:lnTo>
                      <a:pt x="3288" y="726"/>
                    </a:lnTo>
                    <a:cubicBezTo>
                      <a:pt x="3312" y="711"/>
                      <a:pt x="3330" y="693"/>
                      <a:pt x="3342" y="671"/>
                    </a:cubicBezTo>
                    <a:lnTo>
                      <a:pt x="3342" y="671"/>
                    </a:lnTo>
                    <a:cubicBezTo>
                      <a:pt x="3343" y="669"/>
                      <a:pt x="3345" y="668"/>
                      <a:pt x="3345" y="665"/>
                    </a:cubicBezTo>
                    <a:lnTo>
                      <a:pt x="3345" y="665"/>
                    </a:lnTo>
                    <a:cubicBezTo>
                      <a:pt x="3345" y="665"/>
                      <a:pt x="3346" y="665"/>
                      <a:pt x="3346" y="664"/>
                    </a:cubicBezTo>
                    <a:lnTo>
                      <a:pt x="3348" y="659"/>
                    </a:lnTo>
                    <a:lnTo>
                      <a:pt x="3348" y="659"/>
                    </a:lnTo>
                    <a:cubicBezTo>
                      <a:pt x="3349" y="658"/>
                      <a:pt x="3349" y="657"/>
                      <a:pt x="3350" y="655"/>
                    </a:cubicBezTo>
                    <a:lnTo>
                      <a:pt x="3350" y="655"/>
                    </a:lnTo>
                    <a:lnTo>
                      <a:pt x="3351" y="653"/>
                    </a:lnTo>
                    <a:lnTo>
                      <a:pt x="3351" y="653"/>
                    </a:lnTo>
                    <a:cubicBezTo>
                      <a:pt x="3355" y="643"/>
                      <a:pt x="3358" y="633"/>
                      <a:pt x="3360" y="622"/>
                    </a:cubicBezTo>
                    <a:lnTo>
                      <a:pt x="3360" y="622"/>
                    </a:lnTo>
                    <a:cubicBezTo>
                      <a:pt x="3367" y="578"/>
                      <a:pt x="3355" y="526"/>
                      <a:pt x="3327" y="477"/>
                    </a:cubicBezTo>
                    <a:lnTo>
                      <a:pt x="3327" y="477"/>
                    </a:lnTo>
                    <a:cubicBezTo>
                      <a:pt x="3295" y="422"/>
                      <a:pt x="3253" y="386"/>
                      <a:pt x="3207" y="373"/>
                    </a:cubicBezTo>
                    <a:lnTo>
                      <a:pt x="3207" y="373"/>
                    </a:lnTo>
                    <a:cubicBezTo>
                      <a:pt x="3183" y="365"/>
                      <a:pt x="3159" y="365"/>
                      <a:pt x="3134" y="370"/>
                    </a:cubicBezTo>
                    <a:lnTo>
                      <a:pt x="3134" y="370"/>
                    </a:lnTo>
                    <a:cubicBezTo>
                      <a:pt x="3134" y="370"/>
                      <a:pt x="3134" y="370"/>
                      <a:pt x="3133" y="370"/>
                    </a:cubicBezTo>
                    <a:lnTo>
                      <a:pt x="3133" y="370"/>
                    </a:lnTo>
                    <a:cubicBezTo>
                      <a:pt x="3131" y="371"/>
                      <a:pt x="3128" y="371"/>
                      <a:pt x="3126" y="372"/>
                    </a:cubicBezTo>
                    <a:lnTo>
                      <a:pt x="3126" y="372"/>
                    </a:lnTo>
                    <a:cubicBezTo>
                      <a:pt x="3115" y="376"/>
                      <a:pt x="3104" y="380"/>
                      <a:pt x="3093" y="385"/>
                    </a:cubicBezTo>
                    <a:lnTo>
                      <a:pt x="3093" y="385"/>
                    </a:lnTo>
                    <a:cubicBezTo>
                      <a:pt x="3090" y="387"/>
                      <a:pt x="3088" y="388"/>
                      <a:pt x="3085" y="390"/>
                    </a:cubicBezTo>
                    <a:lnTo>
                      <a:pt x="3085" y="390"/>
                    </a:lnTo>
                    <a:cubicBezTo>
                      <a:pt x="3071" y="398"/>
                      <a:pt x="3057" y="409"/>
                      <a:pt x="3041" y="422"/>
                    </a:cubicBezTo>
                    <a:lnTo>
                      <a:pt x="3041" y="422"/>
                    </a:lnTo>
                    <a:cubicBezTo>
                      <a:pt x="3013" y="449"/>
                      <a:pt x="2983" y="485"/>
                      <a:pt x="2956" y="527"/>
                    </a:cubicBezTo>
                    <a:lnTo>
                      <a:pt x="2956" y="527"/>
                    </a:lnTo>
                    <a:cubicBezTo>
                      <a:pt x="2937" y="556"/>
                      <a:pt x="2904" y="573"/>
                      <a:pt x="2869" y="572"/>
                    </a:cubicBezTo>
                    <a:lnTo>
                      <a:pt x="2869" y="572"/>
                    </a:lnTo>
                    <a:cubicBezTo>
                      <a:pt x="2868" y="572"/>
                      <a:pt x="2866" y="572"/>
                      <a:pt x="2864" y="572"/>
                    </a:cubicBezTo>
                    <a:lnTo>
                      <a:pt x="2863" y="571"/>
                    </a:lnTo>
                    <a:lnTo>
                      <a:pt x="2863" y="571"/>
                    </a:lnTo>
                    <a:cubicBezTo>
                      <a:pt x="2858" y="571"/>
                      <a:pt x="2854" y="570"/>
                      <a:pt x="2849" y="570"/>
                    </a:cubicBezTo>
                    <a:lnTo>
                      <a:pt x="2849" y="570"/>
                    </a:lnTo>
                    <a:cubicBezTo>
                      <a:pt x="2831" y="566"/>
                      <a:pt x="2814" y="558"/>
                      <a:pt x="2801" y="546"/>
                    </a:cubicBezTo>
                    <a:lnTo>
                      <a:pt x="2801" y="546"/>
                    </a:lnTo>
                    <a:cubicBezTo>
                      <a:pt x="2800" y="545"/>
                      <a:pt x="2799" y="543"/>
                      <a:pt x="2798" y="542"/>
                    </a:cubicBezTo>
                    <a:lnTo>
                      <a:pt x="2485" y="0"/>
                    </a:lnTo>
                    <a:lnTo>
                      <a:pt x="835" y="1"/>
                    </a:lnTo>
                    <a:lnTo>
                      <a:pt x="520" y="547"/>
                    </a:lnTo>
                  </a:path>
                </a:pathLst>
              </a:custGeom>
              <a:solidFill>
                <a:schemeClr val="accent3"/>
              </a:solidFill>
              <a:ln>
                <a:noFill/>
              </a:ln>
              <a:effectLst/>
            </p:spPr>
            <p:txBody>
              <a:bodyPr wrap="none" anchor="ctr"/>
              <a:lstStyle/>
              <a:p>
                <a:endParaRPr lang="en-US" sz="1837" dirty="0"/>
              </a:p>
            </p:txBody>
          </p:sp>
          <p:pic>
            <p:nvPicPr>
              <p:cNvPr id="18" name="Graphic 17" descr="Volume with solid fill">
                <a:extLst>
                  <a:ext uri="{FF2B5EF4-FFF2-40B4-BE49-F238E27FC236}">
                    <a16:creationId xmlns:a16="http://schemas.microsoft.com/office/drawing/2014/main" id="{9B96B5F4-F643-4C1F-847E-3098B34E2A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37931" y="2849717"/>
                <a:ext cx="685800" cy="685800"/>
              </a:xfrm>
              <a:prstGeom prst="rect">
                <a:avLst/>
              </a:prstGeom>
            </p:spPr>
          </p:pic>
        </p:grpSp>
        <p:grpSp>
          <p:nvGrpSpPr>
            <p:cNvPr id="6" name="Group 5">
              <a:extLst>
                <a:ext uri="{FF2B5EF4-FFF2-40B4-BE49-F238E27FC236}">
                  <a16:creationId xmlns:a16="http://schemas.microsoft.com/office/drawing/2014/main" id="{40B747DF-029A-2B53-67F0-0DDB16FB7D8C}"/>
                </a:ext>
              </a:extLst>
            </p:cNvPr>
            <p:cNvGrpSpPr/>
            <p:nvPr/>
          </p:nvGrpSpPr>
          <p:grpSpPr>
            <a:xfrm>
              <a:off x="4867187" y="2175424"/>
              <a:ext cx="1180749" cy="1010746"/>
              <a:chOff x="4867187" y="2171472"/>
              <a:chExt cx="1180749" cy="1010746"/>
            </a:xfrm>
          </p:grpSpPr>
          <p:sp>
            <p:nvSpPr>
              <p:cNvPr id="25" name="Freeform 5">
                <a:extLst>
                  <a:ext uri="{FF2B5EF4-FFF2-40B4-BE49-F238E27FC236}">
                    <a16:creationId xmlns:a16="http://schemas.microsoft.com/office/drawing/2014/main" id="{52364C80-927B-2443-AC29-146EC6CD51F1}"/>
                  </a:ext>
                </a:extLst>
              </p:cNvPr>
              <p:cNvSpPr>
                <a:spLocks noChangeArrowheads="1"/>
              </p:cNvSpPr>
              <p:nvPr/>
            </p:nvSpPr>
            <p:spPr bwMode="auto">
              <a:xfrm>
                <a:off x="4867187" y="2171472"/>
                <a:ext cx="1180749" cy="1010746"/>
              </a:xfrm>
              <a:custGeom>
                <a:avLst/>
                <a:gdLst>
                  <a:gd name="T0" fmla="*/ 2814 w 3368"/>
                  <a:gd name="T1" fmla="*/ 2329 h 2883"/>
                  <a:gd name="T2" fmla="*/ 2864 w 3368"/>
                  <a:gd name="T3" fmla="*/ 2311 h 2883"/>
                  <a:gd name="T4" fmla="*/ 2869 w 3368"/>
                  <a:gd name="T5" fmla="*/ 2310 h 2883"/>
                  <a:gd name="T6" fmla="*/ 2872 w 3368"/>
                  <a:gd name="T7" fmla="*/ 2310 h 2883"/>
                  <a:gd name="T8" fmla="*/ 2955 w 3368"/>
                  <a:gd name="T9" fmla="*/ 2356 h 2883"/>
                  <a:gd name="T10" fmla="*/ 3083 w 3368"/>
                  <a:gd name="T11" fmla="*/ 2492 h 2883"/>
                  <a:gd name="T12" fmla="*/ 3133 w 3368"/>
                  <a:gd name="T13" fmla="*/ 2512 h 2883"/>
                  <a:gd name="T14" fmla="*/ 3207 w 3368"/>
                  <a:gd name="T15" fmla="*/ 2510 h 2883"/>
                  <a:gd name="T16" fmla="*/ 3327 w 3368"/>
                  <a:gd name="T17" fmla="*/ 2406 h 2883"/>
                  <a:gd name="T18" fmla="*/ 3360 w 3368"/>
                  <a:gd name="T19" fmla="*/ 2261 h 2883"/>
                  <a:gd name="T20" fmla="*/ 3351 w 3368"/>
                  <a:gd name="T21" fmla="*/ 2229 h 2883"/>
                  <a:gd name="T22" fmla="*/ 3351 w 3368"/>
                  <a:gd name="T23" fmla="*/ 2228 h 2883"/>
                  <a:gd name="T24" fmla="*/ 3349 w 3368"/>
                  <a:gd name="T25" fmla="*/ 2224 h 2883"/>
                  <a:gd name="T26" fmla="*/ 3347 w 3368"/>
                  <a:gd name="T27" fmla="*/ 2223 h 2883"/>
                  <a:gd name="T28" fmla="*/ 3345 w 3368"/>
                  <a:gd name="T29" fmla="*/ 2217 h 2883"/>
                  <a:gd name="T30" fmla="*/ 3343 w 3368"/>
                  <a:gd name="T31" fmla="*/ 2211 h 2883"/>
                  <a:gd name="T32" fmla="*/ 3332 w 3368"/>
                  <a:gd name="T33" fmla="*/ 2196 h 2883"/>
                  <a:gd name="T34" fmla="*/ 3330 w 3368"/>
                  <a:gd name="T35" fmla="*/ 2194 h 2883"/>
                  <a:gd name="T36" fmla="*/ 3326 w 3368"/>
                  <a:gd name="T37" fmla="*/ 2189 h 2883"/>
                  <a:gd name="T38" fmla="*/ 3284 w 3368"/>
                  <a:gd name="T39" fmla="*/ 2156 h 2883"/>
                  <a:gd name="T40" fmla="*/ 3099 w 3368"/>
                  <a:gd name="T41" fmla="*/ 2114 h 2883"/>
                  <a:gd name="T42" fmla="*/ 3015 w 3368"/>
                  <a:gd name="T43" fmla="*/ 2061 h 2883"/>
                  <a:gd name="T44" fmla="*/ 3013 w 3368"/>
                  <a:gd name="T45" fmla="*/ 2056 h 2883"/>
                  <a:gd name="T46" fmla="*/ 3012 w 3368"/>
                  <a:gd name="T47" fmla="*/ 2055 h 2883"/>
                  <a:gd name="T48" fmla="*/ 3004 w 3368"/>
                  <a:gd name="T49" fmla="*/ 1994 h 2883"/>
                  <a:gd name="T50" fmla="*/ 3324 w 3368"/>
                  <a:gd name="T51" fmla="*/ 1440 h 2883"/>
                  <a:gd name="T52" fmla="*/ 3324 w 3368"/>
                  <a:gd name="T53" fmla="*/ 1439 h 2883"/>
                  <a:gd name="T54" fmla="*/ 829 w 3368"/>
                  <a:gd name="T55" fmla="*/ 0 h 2883"/>
                  <a:gd name="T56" fmla="*/ 316 w 3368"/>
                  <a:gd name="T57" fmla="*/ 1982 h 2883"/>
                  <a:gd name="T58" fmla="*/ 337 w 3368"/>
                  <a:gd name="T59" fmla="*/ 1991 h 2883"/>
                  <a:gd name="T60" fmla="*/ 347 w 3368"/>
                  <a:gd name="T61" fmla="*/ 1992 h 2883"/>
                  <a:gd name="T62" fmla="*/ 347 w 3368"/>
                  <a:gd name="T63" fmla="*/ 1992 h 2883"/>
                  <a:gd name="T64" fmla="*/ 410 w 3368"/>
                  <a:gd name="T65" fmla="*/ 1960 h 2883"/>
                  <a:gd name="T66" fmla="*/ 504 w 3368"/>
                  <a:gd name="T67" fmla="*/ 1850 h 2883"/>
                  <a:gd name="T68" fmla="*/ 550 w 3368"/>
                  <a:gd name="T69" fmla="*/ 1815 h 2883"/>
                  <a:gd name="T70" fmla="*/ 598 w 3368"/>
                  <a:gd name="T71" fmla="*/ 1794 h 2883"/>
                  <a:gd name="T72" fmla="*/ 651 w 3368"/>
                  <a:gd name="T73" fmla="*/ 1786 h 2883"/>
                  <a:gd name="T74" fmla="*/ 662 w 3368"/>
                  <a:gd name="T75" fmla="*/ 1787 h 2883"/>
                  <a:gd name="T76" fmla="*/ 666 w 3368"/>
                  <a:gd name="T77" fmla="*/ 1787 h 2883"/>
                  <a:gd name="T78" fmla="*/ 668 w 3368"/>
                  <a:gd name="T79" fmla="*/ 1787 h 2883"/>
                  <a:gd name="T80" fmla="*/ 674 w 3368"/>
                  <a:gd name="T81" fmla="*/ 1788 h 2883"/>
                  <a:gd name="T82" fmla="*/ 675 w 3368"/>
                  <a:gd name="T83" fmla="*/ 1788 h 2883"/>
                  <a:gd name="T84" fmla="*/ 715 w 3368"/>
                  <a:gd name="T85" fmla="*/ 1799 h 2883"/>
                  <a:gd name="T86" fmla="*/ 841 w 3368"/>
                  <a:gd name="T87" fmla="*/ 1914 h 2883"/>
                  <a:gd name="T88" fmla="*/ 874 w 3368"/>
                  <a:gd name="T89" fmla="*/ 2096 h 2883"/>
                  <a:gd name="T90" fmla="*/ 832 w 3368"/>
                  <a:gd name="T91" fmla="*/ 2175 h 2883"/>
                  <a:gd name="T92" fmla="*/ 781 w 3368"/>
                  <a:gd name="T93" fmla="*/ 2214 h 2883"/>
                  <a:gd name="T94" fmla="*/ 583 w 3368"/>
                  <a:gd name="T95" fmla="*/ 2261 h 2883"/>
                  <a:gd name="T96" fmla="*/ 525 w 3368"/>
                  <a:gd name="T97" fmla="*/ 2298 h 2883"/>
                  <a:gd name="T98" fmla="*/ 524 w 3368"/>
                  <a:gd name="T99" fmla="*/ 2299 h 2883"/>
                  <a:gd name="T100" fmla="*/ 523 w 3368"/>
                  <a:gd name="T101" fmla="*/ 2302 h 2883"/>
                  <a:gd name="T102" fmla="*/ 521 w 3368"/>
                  <a:gd name="T103" fmla="*/ 2305 h 2883"/>
                  <a:gd name="T104" fmla="*/ 836 w 3368"/>
                  <a:gd name="T105" fmla="*/ 2882 h 2883"/>
                  <a:gd name="T106" fmla="*/ 2798 w 3368"/>
                  <a:gd name="T107" fmla="*/ 2351 h 2883"/>
                  <a:gd name="T108" fmla="*/ 2801 w 3368"/>
                  <a:gd name="T109" fmla="*/ 2347 h 2883"/>
                  <a:gd name="T110" fmla="*/ 2802 w 3368"/>
                  <a:gd name="T111" fmla="*/ 2346 h 2883"/>
                  <a:gd name="T112" fmla="*/ 2809 w 3368"/>
                  <a:gd name="T113" fmla="*/ 2334 h 2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8" h="2883">
                    <a:moveTo>
                      <a:pt x="2814" y="2329"/>
                    </a:moveTo>
                    <a:lnTo>
                      <a:pt x="2814" y="2329"/>
                    </a:lnTo>
                    <a:cubicBezTo>
                      <a:pt x="2828" y="2319"/>
                      <a:pt x="2845" y="2312"/>
                      <a:pt x="2863" y="2311"/>
                    </a:cubicBezTo>
                    <a:lnTo>
                      <a:pt x="2864" y="2311"/>
                    </a:lnTo>
                    <a:lnTo>
                      <a:pt x="2864" y="2311"/>
                    </a:lnTo>
                    <a:cubicBezTo>
                      <a:pt x="2866" y="2310"/>
                      <a:pt x="2868" y="2310"/>
                      <a:pt x="2869" y="2310"/>
                    </a:cubicBezTo>
                    <a:lnTo>
                      <a:pt x="2869" y="2310"/>
                    </a:lnTo>
                    <a:cubicBezTo>
                      <a:pt x="2870" y="2310"/>
                      <a:pt x="2871" y="2310"/>
                      <a:pt x="2872" y="2310"/>
                    </a:cubicBezTo>
                    <a:lnTo>
                      <a:pt x="2872" y="2310"/>
                    </a:lnTo>
                    <a:cubicBezTo>
                      <a:pt x="2906" y="2310"/>
                      <a:pt x="2937" y="2327"/>
                      <a:pt x="2955" y="2356"/>
                    </a:cubicBezTo>
                    <a:lnTo>
                      <a:pt x="2955" y="2356"/>
                    </a:lnTo>
                    <a:cubicBezTo>
                      <a:pt x="2997" y="2419"/>
                      <a:pt x="3044" y="2470"/>
                      <a:pt x="3083" y="2492"/>
                    </a:cubicBezTo>
                    <a:lnTo>
                      <a:pt x="3083" y="2492"/>
                    </a:lnTo>
                    <a:cubicBezTo>
                      <a:pt x="3100" y="2502"/>
                      <a:pt x="3116" y="2509"/>
                      <a:pt x="3133" y="2512"/>
                    </a:cubicBezTo>
                    <a:lnTo>
                      <a:pt x="3133" y="2512"/>
                    </a:lnTo>
                    <a:cubicBezTo>
                      <a:pt x="3158" y="2518"/>
                      <a:pt x="3183" y="2517"/>
                      <a:pt x="3207" y="2510"/>
                    </a:cubicBezTo>
                    <a:lnTo>
                      <a:pt x="3207" y="2510"/>
                    </a:lnTo>
                    <a:cubicBezTo>
                      <a:pt x="3253" y="2497"/>
                      <a:pt x="3295" y="2460"/>
                      <a:pt x="3327" y="2406"/>
                    </a:cubicBezTo>
                    <a:lnTo>
                      <a:pt x="3327" y="2406"/>
                    </a:lnTo>
                    <a:cubicBezTo>
                      <a:pt x="3355" y="2357"/>
                      <a:pt x="3367" y="2305"/>
                      <a:pt x="3360" y="2261"/>
                    </a:cubicBezTo>
                    <a:lnTo>
                      <a:pt x="3360" y="2261"/>
                    </a:lnTo>
                    <a:cubicBezTo>
                      <a:pt x="3358" y="2250"/>
                      <a:pt x="3355" y="2240"/>
                      <a:pt x="3351" y="2229"/>
                    </a:cubicBezTo>
                    <a:lnTo>
                      <a:pt x="3351" y="2229"/>
                    </a:lnTo>
                    <a:lnTo>
                      <a:pt x="3351" y="2228"/>
                    </a:lnTo>
                    <a:lnTo>
                      <a:pt x="3351" y="2228"/>
                    </a:lnTo>
                    <a:cubicBezTo>
                      <a:pt x="3350" y="2226"/>
                      <a:pt x="3349" y="2225"/>
                      <a:pt x="3349" y="2224"/>
                    </a:cubicBezTo>
                    <a:lnTo>
                      <a:pt x="3347" y="2223"/>
                    </a:lnTo>
                    <a:lnTo>
                      <a:pt x="3347" y="2223"/>
                    </a:lnTo>
                    <a:cubicBezTo>
                      <a:pt x="3347" y="2221"/>
                      <a:pt x="3347" y="2221"/>
                      <a:pt x="3346" y="2219"/>
                    </a:cubicBezTo>
                    <a:lnTo>
                      <a:pt x="3345" y="2217"/>
                    </a:lnTo>
                    <a:lnTo>
                      <a:pt x="3345" y="2217"/>
                    </a:lnTo>
                    <a:cubicBezTo>
                      <a:pt x="3345" y="2215"/>
                      <a:pt x="3343" y="2213"/>
                      <a:pt x="3343" y="2211"/>
                    </a:cubicBezTo>
                    <a:lnTo>
                      <a:pt x="3343" y="2211"/>
                    </a:lnTo>
                    <a:cubicBezTo>
                      <a:pt x="3340" y="2206"/>
                      <a:pt x="3336" y="2201"/>
                      <a:pt x="3332" y="2196"/>
                    </a:cubicBezTo>
                    <a:lnTo>
                      <a:pt x="3332" y="2196"/>
                    </a:lnTo>
                    <a:cubicBezTo>
                      <a:pt x="3332" y="2195"/>
                      <a:pt x="3331" y="2195"/>
                      <a:pt x="3330" y="2194"/>
                    </a:cubicBezTo>
                    <a:lnTo>
                      <a:pt x="3330" y="2194"/>
                    </a:lnTo>
                    <a:cubicBezTo>
                      <a:pt x="3329" y="2192"/>
                      <a:pt x="3327" y="2190"/>
                      <a:pt x="3326" y="2189"/>
                    </a:cubicBezTo>
                    <a:lnTo>
                      <a:pt x="3326" y="2189"/>
                    </a:lnTo>
                    <a:cubicBezTo>
                      <a:pt x="3314" y="2177"/>
                      <a:pt x="3300" y="2166"/>
                      <a:pt x="3284" y="2156"/>
                    </a:cubicBezTo>
                    <a:lnTo>
                      <a:pt x="3284" y="2156"/>
                    </a:lnTo>
                    <a:cubicBezTo>
                      <a:pt x="3245" y="2134"/>
                      <a:pt x="3176" y="2118"/>
                      <a:pt x="3099" y="2114"/>
                    </a:cubicBezTo>
                    <a:lnTo>
                      <a:pt x="3099" y="2114"/>
                    </a:lnTo>
                    <a:cubicBezTo>
                      <a:pt x="3064" y="2112"/>
                      <a:pt x="3033" y="2092"/>
                      <a:pt x="3015" y="2061"/>
                    </a:cubicBezTo>
                    <a:lnTo>
                      <a:pt x="3015" y="2061"/>
                    </a:lnTo>
                    <a:cubicBezTo>
                      <a:pt x="3015" y="2059"/>
                      <a:pt x="3014" y="2058"/>
                      <a:pt x="3013" y="2056"/>
                    </a:cubicBezTo>
                    <a:lnTo>
                      <a:pt x="3012" y="2055"/>
                    </a:lnTo>
                    <a:lnTo>
                      <a:pt x="3012" y="2055"/>
                    </a:lnTo>
                    <a:cubicBezTo>
                      <a:pt x="3004" y="2035"/>
                      <a:pt x="3001" y="2015"/>
                      <a:pt x="3004" y="1994"/>
                    </a:cubicBezTo>
                    <a:lnTo>
                      <a:pt x="3004" y="1994"/>
                    </a:lnTo>
                    <a:cubicBezTo>
                      <a:pt x="3005" y="1993"/>
                      <a:pt x="3006" y="1991"/>
                      <a:pt x="3006" y="1989"/>
                    </a:cubicBezTo>
                    <a:lnTo>
                      <a:pt x="3324" y="1440"/>
                    </a:lnTo>
                    <a:lnTo>
                      <a:pt x="3324" y="1440"/>
                    </a:lnTo>
                    <a:cubicBezTo>
                      <a:pt x="3324" y="1439"/>
                      <a:pt x="3324" y="1439"/>
                      <a:pt x="3324" y="1439"/>
                    </a:cubicBezTo>
                    <a:lnTo>
                      <a:pt x="2493" y="0"/>
                    </a:lnTo>
                    <a:lnTo>
                      <a:pt x="829" y="0"/>
                    </a:lnTo>
                    <a:lnTo>
                      <a:pt x="0" y="1434"/>
                    </a:lnTo>
                    <a:lnTo>
                      <a:pt x="316" y="1982"/>
                    </a:lnTo>
                    <a:lnTo>
                      <a:pt x="316" y="1982"/>
                    </a:lnTo>
                    <a:cubicBezTo>
                      <a:pt x="323" y="1986"/>
                      <a:pt x="330" y="1989"/>
                      <a:pt x="337" y="1991"/>
                    </a:cubicBezTo>
                    <a:lnTo>
                      <a:pt x="337" y="1991"/>
                    </a:lnTo>
                    <a:cubicBezTo>
                      <a:pt x="340" y="1991"/>
                      <a:pt x="344" y="1992"/>
                      <a:pt x="347" y="1992"/>
                    </a:cubicBezTo>
                    <a:lnTo>
                      <a:pt x="347" y="1992"/>
                    </a:lnTo>
                    <a:lnTo>
                      <a:pt x="347" y="1992"/>
                    </a:lnTo>
                    <a:cubicBezTo>
                      <a:pt x="372" y="1993"/>
                      <a:pt x="395" y="1981"/>
                      <a:pt x="410" y="1960"/>
                    </a:cubicBezTo>
                    <a:lnTo>
                      <a:pt x="410" y="1960"/>
                    </a:lnTo>
                    <a:cubicBezTo>
                      <a:pt x="439" y="1917"/>
                      <a:pt x="472" y="1879"/>
                      <a:pt x="504" y="1850"/>
                    </a:cubicBezTo>
                    <a:lnTo>
                      <a:pt x="504" y="1850"/>
                    </a:lnTo>
                    <a:cubicBezTo>
                      <a:pt x="520" y="1835"/>
                      <a:pt x="536" y="1823"/>
                      <a:pt x="550" y="1815"/>
                    </a:cubicBezTo>
                    <a:lnTo>
                      <a:pt x="550" y="1815"/>
                    </a:lnTo>
                    <a:cubicBezTo>
                      <a:pt x="566" y="1806"/>
                      <a:pt x="581" y="1799"/>
                      <a:pt x="598" y="1794"/>
                    </a:cubicBezTo>
                    <a:lnTo>
                      <a:pt x="598" y="1794"/>
                    </a:lnTo>
                    <a:cubicBezTo>
                      <a:pt x="616" y="1789"/>
                      <a:pt x="633" y="1786"/>
                      <a:pt x="651" y="1786"/>
                    </a:cubicBezTo>
                    <a:lnTo>
                      <a:pt x="651" y="1786"/>
                    </a:lnTo>
                    <a:cubicBezTo>
                      <a:pt x="654" y="1786"/>
                      <a:pt x="656" y="1786"/>
                      <a:pt x="658" y="1786"/>
                    </a:cubicBezTo>
                    <a:lnTo>
                      <a:pt x="662" y="1787"/>
                    </a:lnTo>
                    <a:lnTo>
                      <a:pt x="662" y="1787"/>
                    </a:lnTo>
                    <a:cubicBezTo>
                      <a:pt x="664" y="1787"/>
                      <a:pt x="665" y="1787"/>
                      <a:pt x="666" y="1787"/>
                    </a:cubicBezTo>
                    <a:lnTo>
                      <a:pt x="668" y="1787"/>
                    </a:lnTo>
                    <a:lnTo>
                      <a:pt x="668" y="1787"/>
                    </a:lnTo>
                    <a:cubicBezTo>
                      <a:pt x="670" y="1788"/>
                      <a:pt x="672" y="1788"/>
                      <a:pt x="674" y="1788"/>
                    </a:cubicBezTo>
                    <a:lnTo>
                      <a:pt x="674" y="1788"/>
                    </a:lnTo>
                    <a:cubicBezTo>
                      <a:pt x="674" y="1788"/>
                      <a:pt x="674" y="1788"/>
                      <a:pt x="675" y="1788"/>
                    </a:cubicBezTo>
                    <a:lnTo>
                      <a:pt x="675" y="1788"/>
                    </a:lnTo>
                    <a:cubicBezTo>
                      <a:pt x="689" y="1790"/>
                      <a:pt x="702" y="1794"/>
                      <a:pt x="715" y="1799"/>
                    </a:cubicBezTo>
                    <a:lnTo>
                      <a:pt x="715" y="1799"/>
                    </a:lnTo>
                    <a:cubicBezTo>
                      <a:pt x="764" y="1817"/>
                      <a:pt x="809" y="1858"/>
                      <a:pt x="841" y="1914"/>
                    </a:cubicBezTo>
                    <a:lnTo>
                      <a:pt x="841" y="1914"/>
                    </a:lnTo>
                    <a:cubicBezTo>
                      <a:pt x="877" y="1977"/>
                      <a:pt x="888" y="2040"/>
                      <a:pt x="874" y="2096"/>
                    </a:cubicBezTo>
                    <a:lnTo>
                      <a:pt x="874" y="2096"/>
                    </a:lnTo>
                    <a:cubicBezTo>
                      <a:pt x="867" y="2125"/>
                      <a:pt x="853" y="2151"/>
                      <a:pt x="832" y="2175"/>
                    </a:cubicBezTo>
                    <a:lnTo>
                      <a:pt x="832" y="2175"/>
                    </a:lnTo>
                    <a:cubicBezTo>
                      <a:pt x="818" y="2190"/>
                      <a:pt x="801" y="2203"/>
                      <a:pt x="781" y="2214"/>
                    </a:cubicBezTo>
                    <a:lnTo>
                      <a:pt x="781" y="2214"/>
                    </a:lnTo>
                    <a:cubicBezTo>
                      <a:pt x="739" y="2239"/>
                      <a:pt x="664" y="2257"/>
                      <a:pt x="583" y="2261"/>
                    </a:cubicBezTo>
                    <a:lnTo>
                      <a:pt x="583" y="2261"/>
                    </a:lnTo>
                    <a:cubicBezTo>
                      <a:pt x="558" y="2262"/>
                      <a:pt x="537" y="2276"/>
                      <a:pt x="525" y="2298"/>
                    </a:cubicBezTo>
                    <a:lnTo>
                      <a:pt x="525" y="2298"/>
                    </a:lnTo>
                    <a:lnTo>
                      <a:pt x="524" y="2299"/>
                    </a:lnTo>
                    <a:lnTo>
                      <a:pt x="524" y="2299"/>
                    </a:lnTo>
                    <a:cubicBezTo>
                      <a:pt x="523" y="2301"/>
                      <a:pt x="523" y="2301"/>
                      <a:pt x="523" y="2302"/>
                    </a:cubicBezTo>
                    <a:lnTo>
                      <a:pt x="523" y="2302"/>
                    </a:lnTo>
                    <a:cubicBezTo>
                      <a:pt x="522" y="2303"/>
                      <a:pt x="522" y="2304"/>
                      <a:pt x="521" y="2305"/>
                    </a:cubicBezTo>
                    <a:lnTo>
                      <a:pt x="521" y="2305"/>
                    </a:lnTo>
                    <a:cubicBezTo>
                      <a:pt x="518" y="2313"/>
                      <a:pt x="517" y="2322"/>
                      <a:pt x="518" y="2331"/>
                    </a:cubicBezTo>
                    <a:lnTo>
                      <a:pt x="836" y="2882"/>
                    </a:lnTo>
                    <a:lnTo>
                      <a:pt x="2491" y="2882"/>
                    </a:lnTo>
                    <a:lnTo>
                      <a:pt x="2798" y="2351"/>
                    </a:lnTo>
                    <a:lnTo>
                      <a:pt x="2798" y="2351"/>
                    </a:lnTo>
                    <a:cubicBezTo>
                      <a:pt x="2798" y="2349"/>
                      <a:pt x="2800" y="2348"/>
                      <a:pt x="2801" y="2347"/>
                    </a:cubicBezTo>
                    <a:lnTo>
                      <a:pt x="2801" y="2347"/>
                    </a:lnTo>
                    <a:cubicBezTo>
                      <a:pt x="2801" y="2346"/>
                      <a:pt x="2801" y="2346"/>
                      <a:pt x="2802" y="2346"/>
                    </a:cubicBezTo>
                    <a:lnTo>
                      <a:pt x="2809" y="2334"/>
                    </a:lnTo>
                    <a:lnTo>
                      <a:pt x="2809" y="2334"/>
                    </a:lnTo>
                    <a:cubicBezTo>
                      <a:pt x="2810" y="2332"/>
                      <a:pt x="2812" y="2330"/>
                      <a:pt x="2814" y="2329"/>
                    </a:cubicBezTo>
                  </a:path>
                </a:pathLst>
              </a:custGeom>
              <a:solidFill>
                <a:schemeClr val="accent4"/>
              </a:solidFill>
              <a:ln>
                <a:noFill/>
              </a:ln>
              <a:effectLst/>
            </p:spPr>
            <p:txBody>
              <a:bodyPr wrap="none" anchor="ctr"/>
              <a:lstStyle/>
              <a:p>
                <a:endParaRPr lang="en-US" sz="1837" dirty="0"/>
              </a:p>
            </p:txBody>
          </p:sp>
          <p:pic>
            <p:nvPicPr>
              <p:cNvPr id="20" name="Graphic 19" descr="Person with idea with solid fill">
                <a:extLst>
                  <a:ext uri="{FF2B5EF4-FFF2-40B4-BE49-F238E27FC236}">
                    <a16:creationId xmlns:a16="http://schemas.microsoft.com/office/drawing/2014/main" id="{995B84E8-47EE-4639-9D90-4D8E2AEB67A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56833" y="2357418"/>
                <a:ext cx="685800" cy="685800"/>
              </a:xfrm>
              <a:prstGeom prst="rect">
                <a:avLst/>
              </a:prstGeom>
            </p:spPr>
          </p:pic>
        </p:grpSp>
        <p:grpSp>
          <p:nvGrpSpPr>
            <p:cNvPr id="9" name="Group 8">
              <a:extLst>
                <a:ext uri="{FF2B5EF4-FFF2-40B4-BE49-F238E27FC236}">
                  <a16:creationId xmlns:a16="http://schemas.microsoft.com/office/drawing/2014/main" id="{F9C337AF-CDC0-6ED4-ECAE-5E5EE9A7FFA2}"/>
                </a:ext>
              </a:extLst>
            </p:cNvPr>
            <p:cNvGrpSpPr/>
            <p:nvPr/>
          </p:nvGrpSpPr>
          <p:grpSpPr>
            <a:xfrm>
              <a:off x="5748113" y="2686978"/>
              <a:ext cx="1180749" cy="1010746"/>
              <a:chOff x="5748112" y="2683026"/>
              <a:chExt cx="1180749" cy="1010746"/>
            </a:xfrm>
          </p:grpSpPr>
          <p:sp>
            <p:nvSpPr>
              <p:cNvPr id="26" name="Freeform 6">
                <a:extLst>
                  <a:ext uri="{FF2B5EF4-FFF2-40B4-BE49-F238E27FC236}">
                    <a16:creationId xmlns:a16="http://schemas.microsoft.com/office/drawing/2014/main" id="{AF6DEB83-28B1-6B44-9724-0FB1C6CE51F4}"/>
                  </a:ext>
                </a:extLst>
              </p:cNvPr>
              <p:cNvSpPr>
                <a:spLocks noChangeArrowheads="1"/>
              </p:cNvSpPr>
              <p:nvPr/>
            </p:nvSpPr>
            <p:spPr bwMode="auto">
              <a:xfrm>
                <a:off x="5748112" y="2683026"/>
                <a:ext cx="1180749" cy="1010746"/>
              </a:xfrm>
              <a:custGeom>
                <a:avLst/>
                <a:gdLst>
                  <a:gd name="T0" fmla="*/ 844 w 3371"/>
                  <a:gd name="T1" fmla="*/ 968 h 2884"/>
                  <a:gd name="T2" fmla="*/ 718 w 3371"/>
                  <a:gd name="T3" fmla="*/ 1083 h 2884"/>
                  <a:gd name="T4" fmla="*/ 677 w 3371"/>
                  <a:gd name="T5" fmla="*/ 1094 h 2884"/>
                  <a:gd name="T6" fmla="*/ 671 w 3371"/>
                  <a:gd name="T7" fmla="*/ 1094 h 2884"/>
                  <a:gd name="T8" fmla="*/ 670 w 3371"/>
                  <a:gd name="T9" fmla="*/ 1095 h 2884"/>
                  <a:gd name="T10" fmla="*/ 663 w 3371"/>
                  <a:gd name="T11" fmla="*/ 1095 h 2884"/>
                  <a:gd name="T12" fmla="*/ 655 w 3371"/>
                  <a:gd name="T13" fmla="*/ 1095 h 2884"/>
                  <a:gd name="T14" fmla="*/ 655 w 3371"/>
                  <a:gd name="T15" fmla="*/ 1095 h 2884"/>
                  <a:gd name="T16" fmla="*/ 565 w 3371"/>
                  <a:gd name="T17" fmla="*/ 1073 h 2884"/>
                  <a:gd name="T18" fmla="*/ 555 w 3371"/>
                  <a:gd name="T19" fmla="*/ 1067 h 2884"/>
                  <a:gd name="T20" fmla="*/ 413 w 3371"/>
                  <a:gd name="T21" fmla="*/ 922 h 2884"/>
                  <a:gd name="T22" fmla="*/ 351 w 3371"/>
                  <a:gd name="T23" fmla="*/ 890 h 2884"/>
                  <a:gd name="T24" fmla="*/ 0 w 3371"/>
                  <a:gd name="T25" fmla="*/ 1443 h 2884"/>
                  <a:gd name="T26" fmla="*/ 2497 w 3371"/>
                  <a:gd name="T27" fmla="*/ 2882 h 2884"/>
                  <a:gd name="T28" fmla="*/ 3011 w 3371"/>
                  <a:gd name="T29" fmla="*/ 891 h 2884"/>
                  <a:gd name="T30" fmla="*/ 3009 w 3371"/>
                  <a:gd name="T31" fmla="*/ 885 h 2884"/>
                  <a:gd name="T32" fmla="*/ 3020 w 3371"/>
                  <a:gd name="T33" fmla="*/ 829 h 2884"/>
                  <a:gd name="T34" fmla="*/ 3103 w 3371"/>
                  <a:gd name="T35" fmla="*/ 776 h 2884"/>
                  <a:gd name="T36" fmla="*/ 3284 w 3371"/>
                  <a:gd name="T37" fmla="*/ 730 h 2884"/>
                  <a:gd name="T38" fmla="*/ 3292 w 3371"/>
                  <a:gd name="T39" fmla="*/ 726 h 2884"/>
                  <a:gd name="T40" fmla="*/ 3346 w 3371"/>
                  <a:gd name="T41" fmla="*/ 670 h 2884"/>
                  <a:gd name="T42" fmla="*/ 3349 w 3371"/>
                  <a:gd name="T43" fmla="*/ 665 h 2884"/>
                  <a:gd name="T44" fmla="*/ 3352 w 3371"/>
                  <a:gd name="T45" fmla="*/ 658 h 2884"/>
                  <a:gd name="T46" fmla="*/ 3369 w 3371"/>
                  <a:gd name="T47" fmla="*/ 659 h 2884"/>
                  <a:gd name="T48" fmla="*/ 3354 w 3371"/>
                  <a:gd name="T49" fmla="*/ 653 h 2884"/>
                  <a:gd name="T50" fmla="*/ 3363 w 3371"/>
                  <a:gd name="T51" fmla="*/ 621 h 2884"/>
                  <a:gd name="T52" fmla="*/ 3330 w 3371"/>
                  <a:gd name="T53" fmla="*/ 476 h 2884"/>
                  <a:gd name="T54" fmla="*/ 3210 w 3371"/>
                  <a:gd name="T55" fmla="*/ 371 h 2884"/>
                  <a:gd name="T56" fmla="*/ 3137 w 3371"/>
                  <a:gd name="T57" fmla="*/ 370 h 2884"/>
                  <a:gd name="T58" fmla="*/ 3087 w 3371"/>
                  <a:gd name="T59" fmla="*/ 389 h 2884"/>
                  <a:gd name="T60" fmla="*/ 2959 w 3371"/>
                  <a:gd name="T61" fmla="*/ 526 h 2884"/>
                  <a:gd name="T62" fmla="*/ 2873 w 3371"/>
                  <a:gd name="T63" fmla="*/ 571 h 2884"/>
                  <a:gd name="T64" fmla="*/ 2866 w 3371"/>
                  <a:gd name="T65" fmla="*/ 571 h 2884"/>
                  <a:gd name="T66" fmla="*/ 2817 w 3371"/>
                  <a:gd name="T67" fmla="*/ 553 h 2884"/>
                  <a:gd name="T68" fmla="*/ 2813 w 3371"/>
                  <a:gd name="T69" fmla="*/ 548 h 2884"/>
                  <a:gd name="T70" fmla="*/ 834 w 3371"/>
                  <a:gd name="T71" fmla="*/ 0 h 2884"/>
                  <a:gd name="T72" fmla="*/ 522 w 3371"/>
                  <a:gd name="T73" fmla="*/ 541 h 2884"/>
                  <a:gd name="T74" fmla="*/ 530 w 3371"/>
                  <a:gd name="T75" fmla="*/ 576 h 2884"/>
                  <a:gd name="T76" fmla="*/ 587 w 3371"/>
                  <a:gd name="T77" fmla="*/ 614 h 2884"/>
                  <a:gd name="T78" fmla="*/ 781 w 3371"/>
                  <a:gd name="T79" fmla="*/ 663 h 2884"/>
                  <a:gd name="T80" fmla="*/ 791 w 3371"/>
                  <a:gd name="T81" fmla="*/ 669 h 2884"/>
                  <a:gd name="T82" fmla="*/ 839 w 3371"/>
                  <a:gd name="T83" fmla="*/ 711 h 2884"/>
                  <a:gd name="T84" fmla="*/ 878 w 3371"/>
                  <a:gd name="T85" fmla="*/ 786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71" h="2884">
                    <a:moveTo>
                      <a:pt x="844" y="968"/>
                    </a:moveTo>
                    <a:lnTo>
                      <a:pt x="844" y="968"/>
                    </a:lnTo>
                    <a:cubicBezTo>
                      <a:pt x="812" y="1023"/>
                      <a:pt x="768" y="1064"/>
                      <a:pt x="718" y="1083"/>
                    </a:cubicBezTo>
                    <a:lnTo>
                      <a:pt x="718" y="1083"/>
                    </a:lnTo>
                    <a:cubicBezTo>
                      <a:pt x="706" y="1088"/>
                      <a:pt x="692" y="1092"/>
                      <a:pt x="679" y="1094"/>
                    </a:cubicBezTo>
                    <a:lnTo>
                      <a:pt x="677" y="1094"/>
                    </a:lnTo>
                    <a:lnTo>
                      <a:pt x="677" y="1094"/>
                    </a:lnTo>
                    <a:cubicBezTo>
                      <a:pt x="675" y="1094"/>
                      <a:pt x="673" y="1094"/>
                      <a:pt x="671" y="1094"/>
                    </a:cubicBezTo>
                    <a:lnTo>
                      <a:pt x="670" y="1095"/>
                    </a:lnTo>
                    <a:lnTo>
                      <a:pt x="670" y="1095"/>
                    </a:lnTo>
                    <a:cubicBezTo>
                      <a:pt x="668" y="1095"/>
                      <a:pt x="667" y="1095"/>
                      <a:pt x="666" y="1095"/>
                    </a:cubicBezTo>
                    <a:lnTo>
                      <a:pt x="663" y="1095"/>
                    </a:lnTo>
                    <a:lnTo>
                      <a:pt x="663" y="1095"/>
                    </a:lnTo>
                    <a:cubicBezTo>
                      <a:pt x="660" y="1095"/>
                      <a:pt x="658" y="1095"/>
                      <a:pt x="655" y="1095"/>
                    </a:cubicBezTo>
                    <a:lnTo>
                      <a:pt x="655" y="1095"/>
                    </a:lnTo>
                    <a:lnTo>
                      <a:pt x="655" y="1095"/>
                    </a:lnTo>
                    <a:cubicBezTo>
                      <a:pt x="624" y="1095"/>
                      <a:pt x="595" y="1088"/>
                      <a:pt x="565" y="1073"/>
                    </a:cubicBezTo>
                    <a:lnTo>
                      <a:pt x="565" y="1073"/>
                    </a:lnTo>
                    <a:cubicBezTo>
                      <a:pt x="562" y="1071"/>
                      <a:pt x="558" y="1069"/>
                      <a:pt x="555" y="1067"/>
                    </a:cubicBezTo>
                    <a:lnTo>
                      <a:pt x="555" y="1067"/>
                    </a:lnTo>
                    <a:cubicBezTo>
                      <a:pt x="511" y="1042"/>
                      <a:pt x="458" y="988"/>
                      <a:pt x="413" y="922"/>
                    </a:cubicBezTo>
                    <a:lnTo>
                      <a:pt x="413" y="922"/>
                    </a:lnTo>
                    <a:cubicBezTo>
                      <a:pt x="399" y="901"/>
                      <a:pt x="375" y="889"/>
                      <a:pt x="351" y="890"/>
                    </a:cubicBezTo>
                    <a:lnTo>
                      <a:pt x="351" y="890"/>
                    </a:lnTo>
                    <a:cubicBezTo>
                      <a:pt x="336" y="891"/>
                      <a:pt x="323" y="895"/>
                      <a:pt x="311" y="904"/>
                    </a:cubicBezTo>
                    <a:lnTo>
                      <a:pt x="0" y="1443"/>
                    </a:lnTo>
                    <a:lnTo>
                      <a:pt x="832" y="2883"/>
                    </a:lnTo>
                    <a:lnTo>
                      <a:pt x="2497" y="2882"/>
                    </a:lnTo>
                    <a:lnTo>
                      <a:pt x="3329" y="1440"/>
                    </a:lnTo>
                    <a:lnTo>
                      <a:pt x="3011" y="891"/>
                    </a:lnTo>
                    <a:lnTo>
                      <a:pt x="3011" y="891"/>
                    </a:lnTo>
                    <a:cubicBezTo>
                      <a:pt x="3010" y="889"/>
                      <a:pt x="3009" y="887"/>
                      <a:pt x="3009" y="885"/>
                    </a:cubicBezTo>
                    <a:lnTo>
                      <a:pt x="3009" y="885"/>
                    </a:lnTo>
                    <a:cubicBezTo>
                      <a:pt x="3007" y="866"/>
                      <a:pt x="3011" y="846"/>
                      <a:pt x="3020" y="829"/>
                    </a:cubicBezTo>
                    <a:lnTo>
                      <a:pt x="3020" y="829"/>
                    </a:lnTo>
                    <a:cubicBezTo>
                      <a:pt x="3036" y="798"/>
                      <a:pt x="3068" y="778"/>
                      <a:pt x="3103" y="776"/>
                    </a:cubicBezTo>
                    <a:lnTo>
                      <a:pt x="3103" y="776"/>
                    </a:lnTo>
                    <a:cubicBezTo>
                      <a:pt x="3176" y="770"/>
                      <a:pt x="3244" y="754"/>
                      <a:pt x="3284" y="730"/>
                    </a:cubicBezTo>
                    <a:lnTo>
                      <a:pt x="3284" y="730"/>
                    </a:lnTo>
                    <a:cubicBezTo>
                      <a:pt x="3287" y="729"/>
                      <a:pt x="3289" y="727"/>
                      <a:pt x="3292" y="726"/>
                    </a:cubicBezTo>
                    <a:lnTo>
                      <a:pt x="3292" y="726"/>
                    </a:lnTo>
                    <a:cubicBezTo>
                      <a:pt x="3315" y="711"/>
                      <a:pt x="3333" y="692"/>
                      <a:pt x="3346" y="670"/>
                    </a:cubicBezTo>
                    <a:lnTo>
                      <a:pt x="3346" y="670"/>
                    </a:lnTo>
                    <a:cubicBezTo>
                      <a:pt x="3347" y="669"/>
                      <a:pt x="3348" y="667"/>
                      <a:pt x="3349" y="665"/>
                    </a:cubicBezTo>
                    <a:lnTo>
                      <a:pt x="3352" y="658"/>
                    </a:lnTo>
                    <a:lnTo>
                      <a:pt x="3352" y="658"/>
                    </a:lnTo>
                    <a:cubicBezTo>
                      <a:pt x="3352" y="657"/>
                      <a:pt x="3353" y="655"/>
                      <a:pt x="3354" y="654"/>
                    </a:cubicBezTo>
                    <a:lnTo>
                      <a:pt x="3369" y="659"/>
                    </a:lnTo>
                    <a:lnTo>
                      <a:pt x="3354" y="653"/>
                    </a:lnTo>
                    <a:lnTo>
                      <a:pt x="3354" y="653"/>
                    </a:lnTo>
                    <a:cubicBezTo>
                      <a:pt x="3359" y="642"/>
                      <a:pt x="3362" y="632"/>
                      <a:pt x="3363" y="621"/>
                    </a:cubicBezTo>
                    <a:lnTo>
                      <a:pt x="3363" y="621"/>
                    </a:lnTo>
                    <a:cubicBezTo>
                      <a:pt x="3370" y="576"/>
                      <a:pt x="3359" y="525"/>
                      <a:pt x="3330" y="476"/>
                    </a:cubicBezTo>
                    <a:lnTo>
                      <a:pt x="3330" y="476"/>
                    </a:lnTo>
                    <a:cubicBezTo>
                      <a:pt x="3299" y="421"/>
                      <a:pt x="3257" y="385"/>
                      <a:pt x="3210" y="371"/>
                    </a:cubicBezTo>
                    <a:lnTo>
                      <a:pt x="3210" y="371"/>
                    </a:lnTo>
                    <a:cubicBezTo>
                      <a:pt x="3186" y="365"/>
                      <a:pt x="3162" y="364"/>
                      <a:pt x="3137" y="370"/>
                    </a:cubicBezTo>
                    <a:lnTo>
                      <a:pt x="3137" y="370"/>
                    </a:lnTo>
                    <a:cubicBezTo>
                      <a:pt x="3120" y="373"/>
                      <a:pt x="3103" y="380"/>
                      <a:pt x="3087" y="389"/>
                    </a:cubicBezTo>
                    <a:lnTo>
                      <a:pt x="3087" y="389"/>
                    </a:lnTo>
                    <a:cubicBezTo>
                      <a:pt x="3048" y="412"/>
                      <a:pt x="3000" y="463"/>
                      <a:pt x="2959" y="526"/>
                    </a:cubicBezTo>
                    <a:lnTo>
                      <a:pt x="2959" y="526"/>
                    </a:lnTo>
                    <a:cubicBezTo>
                      <a:pt x="2940" y="555"/>
                      <a:pt x="2908" y="573"/>
                      <a:pt x="2873" y="571"/>
                    </a:cubicBezTo>
                    <a:lnTo>
                      <a:pt x="2873" y="571"/>
                    </a:lnTo>
                    <a:cubicBezTo>
                      <a:pt x="2871" y="571"/>
                      <a:pt x="2869" y="571"/>
                      <a:pt x="2868" y="571"/>
                    </a:cubicBezTo>
                    <a:lnTo>
                      <a:pt x="2866" y="571"/>
                    </a:lnTo>
                    <a:lnTo>
                      <a:pt x="2866" y="571"/>
                    </a:lnTo>
                    <a:cubicBezTo>
                      <a:pt x="2849" y="569"/>
                      <a:pt x="2831" y="563"/>
                      <a:pt x="2817" y="553"/>
                    </a:cubicBezTo>
                    <a:lnTo>
                      <a:pt x="2817" y="553"/>
                    </a:lnTo>
                    <a:cubicBezTo>
                      <a:pt x="2815" y="552"/>
                      <a:pt x="2814" y="550"/>
                      <a:pt x="2813" y="548"/>
                    </a:cubicBezTo>
                    <a:lnTo>
                      <a:pt x="2496" y="0"/>
                    </a:lnTo>
                    <a:lnTo>
                      <a:pt x="834" y="0"/>
                    </a:lnTo>
                    <a:lnTo>
                      <a:pt x="522" y="541"/>
                    </a:lnTo>
                    <a:lnTo>
                      <a:pt x="522" y="541"/>
                    </a:lnTo>
                    <a:cubicBezTo>
                      <a:pt x="521" y="553"/>
                      <a:pt x="523" y="565"/>
                      <a:pt x="530" y="576"/>
                    </a:cubicBezTo>
                    <a:lnTo>
                      <a:pt x="530" y="576"/>
                    </a:lnTo>
                    <a:cubicBezTo>
                      <a:pt x="541" y="598"/>
                      <a:pt x="563" y="612"/>
                      <a:pt x="587" y="614"/>
                    </a:cubicBezTo>
                    <a:lnTo>
                      <a:pt x="587" y="614"/>
                    </a:lnTo>
                    <a:cubicBezTo>
                      <a:pt x="665" y="619"/>
                      <a:pt x="738" y="637"/>
                      <a:pt x="781" y="663"/>
                    </a:cubicBezTo>
                    <a:lnTo>
                      <a:pt x="781" y="663"/>
                    </a:lnTo>
                    <a:cubicBezTo>
                      <a:pt x="785" y="664"/>
                      <a:pt x="788" y="667"/>
                      <a:pt x="791" y="669"/>
                    </a:cubicBezTo>
                    <a:lnTo>
                      <a:pt x="791" y="669"/>
                    </a:lnTo>
                    <a:cubicBezTo>
                      <a:pt x="810" y="681"/>
                      <a:pt x="826" y="695"/>
                      <a:pt x="839" y="711"/>
                    </a:cubicBezTo>
                    <a:lnTo>
                      <a:pt x="839" y="711"/>
                    </a:lnTo>
                    <a:cubicBezTo>
                      <a:pt x="858" y="733"/>
                      <a:pt x="871" y="758"/>
                      <a:pt x="878" y="786"/>
                    </a:cubicBezTo>
                    <a:lnTo>
                      <a:pt x="878" y="786"/>
                    </a:lnTo>
                    <a:cubicBezTo>
                      <a:pt x="892" y="842"/>
                      <a:pt x="881" y="905"/>
                      <a:pt x="844" y="968"/>
                    </a:cubicBezTo>
                  </a:path>
                </a:pathLst>
              </a:custGeom>
              <a:solidFill>
                <a:schemeClr val="accent5"/>
              </a:solidFill>
              <a:ln>
                <a:noFill/>
              </a:ln>
              <a:effectLst/>
            </p:spPr>
            <p:txBody>
              <a:bodyPr wrap="none" anchor="ctr"/>
              <a:lstStyle/>
              <a:p>
                <a:endParaRPr lang="en-US" sz="1837" dirty="0"/>
              </a:p>
            </p:txBody>
          </p:sp>
          <p:pic>
            <p:nvPicPr>
              <p:cNvPr id="37" name="Graphic 36" descr="Periodic Graph with solid fill">
                <a:extLst>
                  <a:ext uri="{FF2B5EF4-FFF2-40B4-BE49-F238E27FC236}">
                    <a16:creationId xmlns:a16="http://schemas.microsoft.com/office/drawing/2014/main" id="{F3CDEB12-B843-4C09-B475-AF2C3B7F057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95586" y="2845499"/>
                <a:ext cx="685800" cy="685800"/>
              </a:xfrm>
              <a:prstGeom prst="rect">
                <a:avLst/>
              </a:prstGeom>
            </p:spPr>
          </p:pic>
        </p:grpSp>
      </p:grpSp>
    </p:spTree>
    <p:extLst>
      <p:ext uri="{BB962C8B-B14F-4D97-AF65-F5344CB8AC3E}">
        <p14:creationId xmlns:p14="http://schemas.microsoft.com/office/powerpoint/2010/main" val="236343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artoon of people sitting around a table&#10;&#10;Description automatically generated">
            <a:extLst>
              <a:ext uri="{FF2B5EF4-FFF2-40B4-BE49-F238E27FC236}">
                <a16:creationId xmlns:a16="http://schemas.microsoft.com/office/drawing/2014/main" id="{C18DCD8C-6401-9B62-6C7A-02A2599994AB}"/>
              </a:ext>
            </a:extLst>
          </p:cNvPr>
          <p:cNvPicPr>
            <a:picLocks noGrp="1" noChangeAspect="1"/>
          </p:cNvPicPr>
          <p:nvPr>
            <p:ph sz="quarter" idx="10"/>
          </p:nvPr>
        </p:nvPicPr>
        <p:blipFill>
          <a:blip r:embed="rId2">
            <a:duotone>
              <a:schemeClr val="accent2">
                <a:shade val="45000"/>
                <a:satMod val="135000"/>
              </a:schemeClr>
              <a:prstClr val="white"/>
            </a:duotone>
          </a:blip>
          <a:stretch>
            <a:fillRect/>
          </a:stretch>
        </p:blipFill>
        <p:spPr>
          <a:xfrm>
            <a:off x="361150" y="1090613"/>
            <a:ext cx="4130919" cy="3345463"/>
          </a:xfrm>
        </p:spPr>
      </p:pic>
      <p:graphicFrame>
        <p:nvGraphicFramePr>
          <p:cNvPr id="6" name="Content Placeholder 3">
            <a:extLst>
              <a:ext uri="{FF2B5EF4-FFF2-40B4-BE49-F238E27FC236}">
                <a16:creationId xmlns:a16="http://schemas.microsoft.com/office/drawing/2014/main" id="{FB2BB324-C15E-E302-3F74-CA3DA466E260}"/>
              </a:ext>
            </a:extLst>
          </p:cNvPr>
          <p:cNvGraphicFramePr>
            <a:graphicFrameLocks noGrp="1"/>
          </p:cNvGraphicFramePr>
          <p:nvPr>
            <p:ph sz="quarter" idx="11"/>
            <p:extLst>
              <p:ext uri="{D42A27DB-BD31-4B8C-83A1-F6EECF244321}">
                <p14:modId xmlns:p14="http://schemas.microsoft.com/office/powerpoint/2010/main" val="862366921"/>
              </p:ext>
            </p:extLst>
          </p:nvPr>
        </p:nvGraphicFramePr>
        <p:xfrm>
          <a:off x="4572000" y="1189467"/>
          <a:ext cx="4130919" cy="3345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100667D-DD63-EBBD-74FF-0864DFD2EACF}"/>
              </a:ext>
            </a:extLst>
          </p:cNvPr>
          <p:cNvSpPr>
            <a:spLocks noGrp="1"/>
          </p:cNvSpPr>
          <p:nvPr>
            <p:ph type="title"/>
          </p:nvPr>
        </p:nvSpPr>
        <p:spPr/>
        <p:txBody>
          <a:bodyPr>
            <a:normAutofit/>
          </a:bodyPr>
          <a:lstStyle/>
          <a:p>
            <a:r>
              <a:rPr lang="en-US" dirty="0"/>
              <a:t>Why Volunteers Resist Change</a:t>
            </a:r>
          </a:p>
        </p:txBody>
      </p:sp>
    </p:spTree>
    <p:extLst>
      <p:ext uri="{BB962C8B-B14F-4D97-AF65-F5344CB8AC3E}">
        <p14:creationId xmlns:p14="http://schemas.microsoft.com/office/powerpoint/2010/main" val="37807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close-up of a gear&#10;&#10;Description automatically generated">
            <a:extLst>
              <a:ext uri="{FF2B5EF4-FFF2-40B4-BE49-F238E27FC236}">
                <a16:creationId xmlns:a16="http://schemas.microsoft.com/office/drawing/2014/main" id="{CA7A48F4-49DB-CBE8-B1EC-36AD9C1E5767}"/>
              </a:ext>
            </a:extLst>
          </p:cNvPr>
          <p:cNvPicPr>
            <a:picLocks noChangeAspect="1"/>
          </p:cNvPicPr>
          <p:nvPr/>
        </p:nvPicPr>
        <p:blipFill>
          <a:blip r:embed="rId3"/>
          <a:stretch>
            <a:fillRect/>
          </a:stretch>
        </p:blipFill>
        <p:spPr>
          <a:xfrm>
            <a:off x="957943" y="885570"/>
            <a:ext cx="7278914" cy="3843815"/>
          </a:xfrm>
          <a:prstGeom prst="rect">
            <a:avLst/>
          </a:prstGeom>
        </p:spPr>
      </p:pic>
      <p:sp>
        <p:nvSpPr>
          <p:cNvPr id="3" name="Title 2">
            <a:extLst>
              <a:ext uri="{FF2B5EF4-FFF2-40B4-BE49-F238E27FC236}">
                <a16:creationId xmlns:a16="http://schemas.microsoft.com/office/drawing/2014/main" id="{0345094B-C46D-5CC0-516D-4EF1AAB21DF2}"/>
              </a:ext>
            </a:extLst>
          </p:cNvPr>
          <p:cNvSpPr>
            <a:spLocks noGrp="1"/>
          </p:cNvSpPr>
          <p:nvPr>
            <p:ph type="title"/>
          </p:nvPr>
        </p:nvSpPr>
        <p:spPr/>
        <p:txBody>
          <a:bodyPr/>
          <a:lstStyle/>
          <a:p>
            <a:r>
              <a:rPr lang="en-US" dirty="0"/>
              <a:t>Essential Elements</a:t>
            </a:r>
          </a:p>
        </p:txBody>
      </p:sp>
      <p:grpSp>
        <p:nvGrpSpPr>
          <p:cNvPr id="32" name="Group 31">
            <a:extLst>
              <a:ext uri="{FF2B5EF4-FFF2-40B4-BE49-F238E27FC236}">
                <a16:creationId xmlns:a16="http://schemas.microsoft.com/office/drawing/2014/main" id="{34F4CF00-E37D-97FD-8AC8-A5A91A76A749}"/>
              </a:ext>
            </a:extLst>
          </p:cNvPr>
          <p:cNvGrpSpPr/>
          <p:nvPr/>
        </p:nvGrpSpPr>
        <p:grpSpPr>
          <a:xfrm>
            <a:off x="5684819" y="1194109"/>
            <a:ext cx="2602838" cy="572429"/>
            <a:chOff x="5800933" y="1223137"/>
            <a:chExt cx="2602838" cy="572429"/>
          </a:xfrm>
        </p:grpSpPr>
        <p:grpSp>
          <p:nvGrpSpPr>
            <p:cNvPr id="10" name="Group 9">
              <a:extLst>
                <a:ext uri="{FF2B5EF4-FFF2-40B4-BE49-F238E27FC236}">
                  <a16:creationId xmlns:a16="http://schemas.microsoft.com/office/drawing/2014/main" id="{36DE85E7-2B9D-FBAE-C39A-2CD01E886382}"/>
                </a:ext>
              </a:extLst>
            </p:cNvPr>
            <p:cNvGrpSpPr/>
            <p:nvPr/>
          </p:nvGrpSpPr>
          <p:grpSpPr>
            <a:xfrm>
              <a:off x="5800933" y="1223137"/>
              <a:ext cx="2602838" cy="572429"/>
              <a:chOff x="2086162" y="1091133"/>
              <a:chExt cx="2602838" cy="572429"/>
            </a:xfrm>
          </p:grpSpPr>
          <p:sp>
            <p:nvSpPr>
              <p:cNvPr id="13" name="Oval 12">
                <a:extLst>
                  <a:ext uri="{FF2B5EF4-FFF2-40B4-BE49-F238E27FC236}">
                    <a16:creationId xmlns:a16="http://schemas.microsoft.com/office/drawing/2014/main" id="{D3BE516A-A84A-9C74-34CC-DBA7F189E617}"/>
                  </a:ext>
                </a:extLst>
              </p:cNvPr>
              <p:cNvSpPr/>
              <p:nvPr/>
            </p:nvSpPr>
            <p:spPr>
              <a:xfrm>
                <a:off x="2086162" y="1091133"/>
                <a:ext cx="572429" cy="57242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1400" b="1" dirty="0">
                  <a:solidFill>
                    <a:schemeClr val="bg1"/>
                  </a:solidFill>
                </a:endParaRPr>
              </a:p>
            </p:txBody>
          </p:sp>
          <p:sp>
            <p:nvSpPr>
              <p:cNvPr id="17" name="Freeform: Shape 16">
                <a:extLst>
                  <a:ext uri="{FF2B5EF4-FFF2-40B4-BE49-F238E27FC236}">
                    <a16:creationId xmlns:a16="http://schemas.microsoft.com/office/drawing/2014/main" id="{C02E41C9-FE81-0E21-D3FE-751CA7882FD7}"/>
                  </a:ext>
                </a:extLst>
              </p:cNvPr>
              <p:cNvSpPr/>
              <p:nvPr/>
            </p:nvSpPr>
            <p:spPr>
              <a:xfrm>
                <a:off x="2777848" y="1091133"/>
                <a:ext cx="1911152" cy="572429"/>
              </a:xfrm>
              <a:custGeom>
                <a:avLst/>
                <a:gdLst>
                  <a:gd name="connsiteX0" fmla="*/ 0 w 1693438"/>
                  <a:gd name="connsiteY0" fmla="*/ 0 h 572429"/>
                  <a:gd name="connsiteX1" fmla="*/ 1693438 w 1693438"/>
                  <a:gd name="connsiteY1" fmla="*/ 0 h 572429"/>
                  <a:gd name="connsiteX2" fmla="*/ 1693438 w 1693438"/>
                  <a:gd name="connsiteY2" fmla="*/ 572429 h 572429"/>
                  <a:gd name="connsiteX3" fmla="*/ 0 w 1693438"/>
                  <a:gd name="connsiteY3" fmla="*/ 572429 h 572429"/>
                  <a:gd name="connsiteX4" fmla="*/ 0 w 1693438"/>
                  <a:gd name="connsiteY4" fmla="*/ 0 h 57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438" h="572429">
                    <a:moveTo>
                      <a:pt x="0" y="0"/>
                    </a:moveTo>
                    <a:lnTo>
                      <a:pt x="1693438" y="0"/>
                    </a:lnTo>
                    <a:lnTo>
                      <a:pt x="1693438" y="572429"/>
                    </a:lnTo>
                    <a:lnTo>
                      <a:pt x="0" y="5724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US" sz="1800" b="1" i="0" kern="1200" dirty="0">
                    <a:solidFill>
                      <a:schemeClr val="bg1"/>
                    </a:solidFill>
                  </a:rPr>
                  <a:t>Shared vision</a:t>
                </a:r>
                <a:endParaRPr lang="en-US" sz="1800" b="1" kern="1200" dirty="0">
                  <a:solidFill>
                    <a:schemeClr val="bg1"/>
                  </a:solidFill>
                </a:endParaRPr>
              </a:p>
            </p:txBody>
          </p:sp>
        </p:grpSp>
        <p:pic>
          <p:nvPicPr>
            <p:cNvPr id="31" name="Graphic 30" descr="Eye with solid fill">
              <a:extLst>
                <a:ext uri="{FF2B5EF4-FFF2-40B4-BE49-F238E27FC236}">
                  <a16:creationId xmlns:a16="http://schemas.microsoft.com/office/drawing/2014/main" id="{AAA7F612-77F0-25A2-3191-E25BF7FB05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25890" y="1273052"/>
              <a:ext cx="522514" cy="522514"/>
            </a:xfrm>
            <a:prstGeom prst="rect">
              <a:avLst/>
            </a:prstGeom>
          </p:spPr>
        </p:pic>
      </p:grpSp>
      <p:grpSp>
        <p:nvGrpSpPr>
          <p:cNvPr id="35" name="Group 34">
            <a:extLst>
              <a:ext uri="{FF2B5EF4-FFF2-40B4-BE49-F238E27FC236}">
                <a16:creationId xmlns:a16="http://schemas.microsoft.com/office/drawing/2014/main" id="{A412A33D-B55D-C639-2495-23C4D1EAE717}"/>
              </a:ext>
            </a:extLst>
          </p:cNvPr>
          <p:cNvGrpSpPr/>
          <p:nvPr/>
        </p:nvGrpSpPr>
        <p:grpSpPr>
          <a:xfrm>
            <a:off x="1209599" y="3710459"/>
            <a:ext cx="3173714" cy="572429"/>
            <a:chOff x="1209599" y="3710459"/>
            <a:chExt cx="3173714" cy="572429"/>
          </a:xfrm>
        </p:grpSpPr>
        <p:grpSp>
          <p:nvGrpSpPr>
            <p:cNvPr id="21" name="Group 20">
              <a:extLst>
                <a:ext uri="{FF2B5EF4-FFF2-40B4-BE49-F238E27FC236}">
                  <a16:creationId xmlns:a16="http://schemas.microsoft.com/office/drawing/2014/main" id="{8CBB39B8-0B53-644B-D4B2-14D0FCB53ABB}"/>
                </a:ext>
              </a:extLst>
            </p:cNvPr>
            <p:cNvGrpSpPr/>
            <p:nvPr/>
          </p:nvGrpSpPr>
          <p:grpSpPr>
            <a:xfrm>
              <a:off x="1209599" y="3710459"/>
              <a:ext cx="3173714" cy="572429"/>
              <a:chOff x="4590543" y="1091133"/>
              <a:chExt cx="3173714" cy="572429"/>
            </a:xfrm>
          </p:grpSpPr>
          <p:sp>
            <p:nvSpPr>
              <p:cNvPr id="25" name="Oval 24">
                <a:extLst>
                  <a:ext uri="{FF2B5EF4-FFF2-40B4-BE49-F238E27FC236}">
                    <a16:creationId xmlns:a16="http://schemas.microsoft.com/office/drawing/2014/main" id="{4988A17E-5C36-DF1D-5EBA-A4EC251F8CE3}"/>
                  </a:ext>
                </a:extLst>
              </p:cNvPr>
              <p:cNvSpPr/>
              <p:nvPr/>
            </p:nvSpPr>
            <p:spPr>
              <a:xfrm>
                <a:off x="4590543" y="1091133"/>
                <a:ext cx="572429" cy="57242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1400" b="1" dirty="0">
                  <a:solidFill>
                    <a:schemeClr val="bg1"/>
                  </a:solidFill>
                </a:endParaRPr>
              </a:p>
            </p:txBody>
          </p:sp>
          <p:sp>
            <p:nvSpPr>
              <p:cNvPr id="27" name="Freeform: Shape 26">
                <a:extLst>
                  <a:ext uri="{FF2B5EF4-FFF2-40B4-BE49-F238E27FC236}">
                    <a16:creationId xmlns:a16="http://schemas.microsoft.com/office/drawing/2014/main" id="{FD7DC26B-0009-01D7-2E4B-854AE4420785}"/>
                  </a:ext>
                </a:extLst>
              </p:cNvPr>
              <p:cNvSpPr/>
              <p:nvPr/>
            </p:nvSpPr>
            <p:spPr>
              <a:xfrm>
                <a:off x="5282228" y="1091133"/>
                <a:ext cx="2482029" cy="572429"/>
              </a:xfrm>
              <a:custGeom>
                <a:avLst/>
                <a:gdLst>
                  <a:gd name="connsiteX0" fmla="*/ 0 w 1693438"/>
                  <a:gd name="connsiteY0" fmla="*/ 0 h 572429"/>
                  <a:gd name="connsiteX1" fmla="*/ 1693438 w 1693438"/>
                  <a:gd name="connsiteY1" fmla="*/ 0 h 572429"/>
                  <a:gd name="connsiteX2" fmla="*/ 1693438 w 1693438"/>
                  <a:gd name="connsiteY2" fmla="*/ 572429 h 572429"/>
                  <a:gd name="connsiteX3" fmla="*/ 0 w 1693438"/>
                  <a:gd name="connsiteY3" fmla="*/ 572429 h 572429"/>
                  <a:gd name="connsiteX4" fmla="*/ 0 w 1693438"/>
                  <a:gd name="connsiteY4" fmla="*/ 0 h 57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3438" h="572429">
                    <a:moveTo>
                      <a:pt x="0" y="0"/>
                    </a:moveTo>
                    <a:lnTo>
                      <a:pt x="1693438" y="0"/>
                    </a:lnTo>
                    <a:lnTo>
                      <a:pt x="1693438" y="572429"/>
                    </a:lnTo>
                    <a:lnTo>
                      <a:pt x="0" y="5724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n-US" sz="1800" b="1" i="0" kern="1200" dirty="0">
                    <a:solidFill>
                      <a:schemeClr val="bg1"/>
                    </a:solidFill>
                  </a:rPr>
                  <a:t>Communication</a:t>
                </a:r>
                <a:endParaRPr lang="en-US" sz="1800" b="1" kern="1200" dirty="0">
                  <a:solidFill>
                    <a:schemeClr val="bg1"/>
                  </a:solidFill>
                </a:endParaRPr>
              </a:p>
            </p:txBody>
          </p:sp>
        </p:grpSp>
        <p:pic>
          <p:nvPicPr>
            <p:cNvPr id="34" name="Graphic 33" descr="Chat with solid fill">
              <a:extLst>
                <a:ext uri="{FF2B5EF4-FFF2-40B4-BE49-F238E27FC236}">
                  <a16:creationId xmlns:a16="http://schemas.microsoft.com/office/drawing/2014/main" id="{7726E860-93E9-6BF1-6B5E-E069CADF23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4556" y="3735416"/>
              <a:ext cx="522514" cy="522514"/>
            </a:xfrm>
            <a:prstGeom prst="rect">
              <a:avLst/>
            </a:prstGeom>
          </p:spPr>
        </p:pic>
      </p:grpSp>
    </p:spTree>
    <p:extLst>
      <p:ext uri="{BB962C8B-B14F-4D97-AF65-F5344CB8AC3E}">
        <p14:creationId xmlns:p14="http://schemas.microsoft.com/office/powerpoint/2010/main" val="356359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D76C9B9C-0143-8357-78F6-176E19C51770}"/>
              </a:ext>
            </a:extLst>
          </p:cNvPr>
          <p:cNvGraphicFramePr>
            <a:graphicFrameLocks noGrp="1"/>
          </p:cNvGraphicFramePr>
          <p:nvPr>
            <p:ph sz="quarter" idx="10"/>
            <p:extLst>
              <p:ext uri="{D42A27DB-BD31-4B8C-83A1-F6EECF244321}">
                <p14:modId xmlns:p14="http://schemas.microsoft.com/office/powerpoint/2010/main" val="3009919005"/>
              </p:ext>
            </p:extLst>
          </p:nvPr>
        </p:nvGraphicFramePr>
        <p:xfrm>
          <a:off x="384175" y="1090613"/>
          <a:ext cx="4586968" cy="339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C9F76A82-6F3A-73F9-4AB5-3144FA4BEEB4}"/>
              </a:ext>
            </a:extLst>
          </p:cNvPr>
          <p:cNvSpPr>
            <a:spLocks noGrp="1"/>
          </p:cNvSpPr>
          <p:nvPr>
            <p:ph type="title"/>
          </p:nvPr>
        </p:nvSpPr>
        <p:spPr/>
        <p:txBody>
          <a:bodyPr>
            <a:normAutofit/>
          </a:bodyPr>
          <a:lstStyle/>
          <a:p>
            <a:r>
              <a:rPr lang="en-US" dirty="0"/>
              <a:t>Engaging Volunteers</a:t>
            </a:r>
          </a:p>
        </p:txBody>
      </p:sp>
      <p:pic>
        <p:nvPicPr>
          <p:cNvPr id="7" name="Content Placeholder 6" descr="A yellow and black square with white text&#10;&#10;Description automatically generated">
            <a:extLst>
              <a:ext uri="{FF2B5EF4-FFF2-40B4-BE49-F238E27FC236}">
                <a16:creationId xmlns:a16="http://schemas.microsoft.com/office/drawing/2014/main" id="{12158B27-2F1D-3970-4878-7CDC6944FB2B}"/>
              </a:ext>
            </a:extLst>
          </p:cNvPr>
          <p:cNvPicPr>
            <a:picLocks noGrp="1" noChangeAspect="1"/>
          </p:cNvPicPr>
          <p:nvPr>
            <p:ph sz="quarter" idx="4294967295"/>
          </p:nvPr>
        </p:nvPicPr>
        <p:blipFill>
          <a:blip r:embed="rId7"/>
          <a:srcRect r="66760"/>
          <a:stretch/>
        </p:blipFill>
        <p:spPr>
          <a:xfrm>
            <a:off x="5312682" y="1090613"/>
            <a:ext cx="3447143" cy="3396062"/>
          </a:xfrm>
          <a:prstGeom prst="rect">
            <a:avLst/>
          </a:prstGeom>
        </p:spPr>
      </p:pic>
    </p:spTree>
    <p:extLst>
      <p:ext uri="{BB962C8B-B14F-4D97-AF65-F5344CB8AC3E}">
        <p14:creationId xmlns:p14="http://schemas.microsoft.com/office/powerpoint/2010/main" val="409334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2277C497-87F2-A641-BC52-14D950F2715E}"/>
              </a:ext>
            </a:extLst>
          </p:cNvPr>
          <p:cNvSpPr/>
          <p:nvPr/>
        </p:nvSpPr>
        <p:spPr>
          <a:xfrm>
            <a:off x="4254780" y="928960"/>
            <a:ext cx="317220" cy="643912"/>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latin typeface="Lato Light" panose="020F0502020204030203" pitchFamily="34" charset="0"/>
            </a:endParaRPr>
          </a:p>
        </p:txBody>
      </p:sp>
      <p:sp>
        <p:nvSpPr>
          <p:cNvPr id="27" name="Freeform 26">
            <a:extLst>
              <a:ext uri="{FF2B5EF4-FFF2-40B4-BE49-F238E27FC236}">
                <a16:creationId xmlns:a16="http://schemas.microsoft.com/office/drawing/2014/main" id="{5B513782-EF45-1D4F-8B5B-EE5D50DD5412}"/>
              </a:ext>
            </a:extLst>
          </p:cNvPr>
          <p:cNvSpPr/>
          <p:nvPr/>
        </p:nvSpPr>
        <p:spPr>
          <a:xfrm rot="10800000">
            <a:off x="4572000" y="928960"/>
            <a:ext cx="317220" cy="643912"/>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latin typeface="Lato Light" panose="020F0502020204030203" pitchFamily="34" charset="0"/>
            </a:endParaRPr>
          </a:p>
        </p:txBody>
      </p:sp>
      <p:cxnSp>
        <p:nvCxnSpPr>
          <p:cNvPr id="29" name="Straight Connector 28">
            <a:extLst>
              <a:ext uri="{FF2B5EF4-FFF2-40B4-BE49-F238E27FC236}">
                <a16:creationId xmlns:a16="http://schemas.microsoft.com/office/drawing/2014/main" id="{74CD9035-784F-724E-8B63-0B36B9F21497}"/>
              </a:ext>
            </a:extLst>
          </p:cNvPr>
          <p:cNvCxnSpPr>
            <a:cxnSpLocks/>
          </p:cNvCxnSpPr>
          <p:nvPr/>
        </p:nvCxnSpPr>
        <p:spPr>
          <a:xfrm>
            <a:off x="4572000" y="1695170"/>
            <a:ext cx="0" cy="2848383"/>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920515B3-7719-B699-F470-F71CF902B2DB}"/>
              </a:ext>
            </a:extLst>
          </p:cNvPr>
          <p:cNvGrpSpPr/>
          <p:nvPr/>
        </p:nvGrpSpPr>
        <p:grpSpPr>
          <a:xfrm>
            <a:off x="894806" y="1695170"/>
            <a:ext cx="3235506" cy="2900234"/>
            <a:chOff x="894806" y="1695170"/>
            <a:chExt cx="3235506" cy="2900234"/>
          </a:xfrm>
        </p:grpSpPr>
        <p:grpSp>
          <p:nvGrpSpPr>
            <p:cNvPr id="49" name="Group 48">
              <a:extLst>
                <a:ext uri="{FF2B5EF4-FFF2-40B4-BE49-F238E27FC236}">
                  <a16:creationId xmlns:a16="http://schemas.microsoft.com/office/drawing/2014/main" id="{C3DD1F33-5768-4FF1-C748-1E605022E624}"/>
                </a:ext>
              </a:extLst>
            </p:cNvPr>
            <p:cNvGrpSpPr/>
            <p:nvPr/>
          </p:nvGrpSpPr>
          <p:grpSpPr>
            <a:xfrm>
              <a:off x="894806" y="1695170"/>
              <a:ext cx="3235506" cy="444818"/>
              <a:chOff x="894806" y="1695170"/>
              <a:chExt cx="3235506" cy="444818"/>
            </a:xfrm>
          </p:grpSpPr>
          <p:sp>
            <p:nvSpPr>
              <p:cNvPr id="3" name="Rounded Rectangle 2">
                <a:extLst>
                  <a:ext uri="{FF2B5EF4-FFF2-40B4-BE49-F238E27FC236}">
                    <a16:creationId xmlns:a16="http://schemas.microsoft.com/office/drawing/2014/main" id="{C7A5BB8C-8510-1344-81BB-835C0BCD9B7F}"/>
                  </a:ext>
                </a:extLst>
              </p:cNvPr>
              <p:cNvSpPr/>
              <p:nvPr/>
            </p:nvSpPr>
            <p:spPr>
              <a:xfrm>
                <a:off x="894806" y="1695170"/>
                <a:ext cx="3235506" cy="44481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7CBC00E3-1825-374A-86B8-61E465BBAFF4}"/>
                  </a:ext>
                </a:extLst>
              </p:cNvPr>
              <p:cNvSpPr/>
              <p:nvPr/>
            </p:nvSpPr>
            <p:spPr>
              <a:xfrm>
                <a:off x="894806" y="1695170"/>
                <a:ext cx="442913" cy="4429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46" name="Subtitle 2">
                <a:extLst>
                  <a:ext uri="{FF2B5EF4-FFF2-40B4-BE49-F238E27FC236}">
                    <a16:creationId xmlns:a16="http://schemas.microsoft.com/office/drawing/2014/main" id="{CBF749C7-3947-124A-8E78-FCF5767165A9}"/>
                  </a:ext>
                </a:extLst>
              </p:cNvPr>
              <p:cNvSpPr txBox="1">
                <a:spLocks/>
              </p:cNvSpPr>
              <p:nvPr/>
            </p:nvSpPr>
            <p:spPr>
              <a:xfrm>
                <a:off x="1423362" y="1816911"/>
                <a:ext cx="2621307" cy="201337"/>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mn-lt"/>
                    <a:ea typeface="Lato Light" panose="020F0502020204030203" pitchFamily="34" charset="0"/>
                    <a:cs typeface="Arial" panose="020B0604020202020204" pitchFamily="34" charset="0"/>
                  </a:rPr>
                  <a:t>Evolving markets or customers</a:t>
                </a:r>
              </a:p>
            </p:txBody>
          </p:sp>
        </p:grpSp>
        <p:grpSp>
          <p:nvGrpSpPr>
            <p:cNvPr id="48" name="Group 47">
              <a:extLst>
                <a:ext uri="{FF2B5EF4-FFF2-40B4-BE49-F238E27FC236}">
                  <a16:creationId xmlns:a16="http://schemas.microsoft.com/office/drawing/2014/main" id="{BD479E64-762E-F6BF-9E19-3E5A9FC06A95}"/>
                </a:ext>
              </a:extLst>
            </p:cNvPr>
            <p:cNvGrpSpPr/>
            <p:nvPr/>
          </p:nvGrpSpPr>
          <p:grpSpPr>
            <a:xfrm>
              <a:off x="894806" y="2299395"/>
              <a:ext cx="3235506" cy="444818"/>
              <a:chOff x="894806" y="2299395"/>
              <a:chExt cx="3235506" cy="444818"/>
            </a:xfrm>
          </p:grpSpPr>
          <p:sp>
            <p:nvSpPr>
              <p:cNvPr id="4" name="Rounded Rectangle 3">
                <a:extLst>
                  <a:ext uri="{FF2B5EF4-FFF2-40B4-BE49-F238E27FC236}">
                    <a16:creationId xmlns:a16="http://schemas.microsoft.com/office/drawing/2014/main" id="{D781FDEA-C204-E548-A775-062F2E0EEF99}"/>
                  </a:ext>
                </a:extLst>
              </p:cNvPr>
              <p:cNvSpPr/>
              <p:nvPr/>
            </p:nvSpPr>
            <p:spPr>
              <a:xfrm>
                <a:off x="894806" y="2299395"/>
                <a:ext cx="3235506" cy="44481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D7BBF6B3-C1B8-F04B-B236-056E681C8686}"/>
                  </a:ext>
                </a:extLst>
              </p:cNvPr>
              <p:cNvSpPr/>
              <p:nvPr/>
            </p:nvSpPr>
            <p:spPr>
              <a:xfrm>
                <a:off x="894806" y="2299395"/>
                <a:ext cx="442913" cy="4429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47" name="Subtitle 2">
                <a:extLst>
                  <a:ext uri="{FF2B5EF4-FFF2-40B4-BE49-F238E27FC236}">
                    <a16:creationId xmlns:a16="http://schemas.microsoft.com/office/drawing/2014/main" id="{8BDA0FC2-2D2A-EF4D-BC48-E898D1DBBE98}"/>
                  </a:ext>
                </a:extLst>
              </p:cNvPr>
              <p:cNvSpPr txBox="1">
                <a:spLocks/>
              </p:cNvSpPr>
              <p:nvPr/>
            </p:nvSpPr>
            <p:spPr>
              <a:xfrm>
                <a:off x="1423362" y="2421136"/>
                <a:ext cx="2621307" cy="201337"/>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mn-lt"/>
                    <a:ea typeface="Lato Light" panose="020F0502020204030203" pitchFamily="34" charset="0"/>
                    <a:cs typeface="Arial" panose="020B0604020202020204" pitchFamily="34" charset="0"/>
                  </a:rPr>
                  <a:t>New opportunities</a:t>
                </a:r>
              </a:p>
            </p:txBody>
          </p:sp>
        </p:grpSp>
        <p:grpSp>
          <p:nvGrpSpPr>
            <p:cNvPr id="31" name="Group 30">
              <a:extLst>
                <a:ext uri="{FF2B5EF4-FFF2-40B4-BE49-F238E27FC236}">
                  <a16:creationId xmlns:a16="http://schemas.microsoft.com/office/drawing/2014/main" id="{255C11EE-0C79-F785-C3A0-B82E6D4B4311}"/>
                </a:ext>
              </a:extLst>
            </p:cNvPr>
            <p:cNvGrpSpPr/>
            <p:nvPr/>
          </p:nvGrpSpPr>
          <p:grpSpPr>
            <a:xfrm>
              <a:off x="894806" y="2901715"/>
              <a:ext cx="3235506" cy="444818"/>
              <a:chOff x="894806" y="2901715"/>
              <a:chExt cx="3235506" cy="444818"/>
            </a:xfrm>
          </p:grpSpPr>
          <p:sp>
            <p:nvSpPr>
              <p:cNvPr id="6" name="Rounded Rectangle 5">
                <a:extLst>
                  <a:ext uri="{FF2B5EF4-FFF2-40B4-BE49-F238E27FC236}">
                    <a16:creationId xmlns:a16="http://schemas.microsoft.com/office/drawing/2014/main" id="{ED7B0A12-3F84-494A-A143-055695EC5BAC}"/>
                  </a:ext>
                </a:extLst>
              </p:cNvPr>
              <p:cNvSpPr/>
              <p:nvPr/>
            </p:nvSpPr>
            <p:spPr>
              <a:xfrm>
                <a:off x="894806" y="2901715"/>
                <a:ext cx="3235506" cy="44481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902CE3C2-9AFA-2B4E-B584-8600E2F56B94}"/>
                  </a:ext>
                </a:extLst>
              </p:cNvPr>
              <p:cNvSpPr/>
              <p:nvPr/>
            </p:nvSpPr>
            <p:spPr>
              <a:xfrm>
                <a:off x="894806" y="2901715"/>
                <a:ext cx="442913" cy="4429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50" name="Subtitle 2">
                <a:extLst>
                  <a:ext uri="{FF2B5EF4-FFF2-40B4-BE49-F238E27FC236}">
                    <a16:creationId xmlns:a16="http://schemas.microsoft.com/office/drawing/2014/main" id="{FECBB0CB-AA25-8D49-A987-5BE45C32A576}"/>
                  </a:ext>
                </a:extLst>
              </p:cNvPr>
              <p:cNvSpPr txBox="1">
                <a:spLocks/>
              </p:cNvSpPr>
              <p:nvPr/>
            </p:nvSpPr>
            <p:spPr>
              <a:xfrm>
                <a:off x="1423362" y="3023456"/>
                <a:ext cx="2621307" cy="201337"/>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mn-lt"/>
                    <a:ea typeface="Lato Light" panose="020F0502020204030203" pitchFamily="34" charset="0"/>
                    <a:cs typeface="Arial" panose="020B0604020202020204" pitchFamily="34" charset="0"/>
                  </a:rPr>
                  <a:t>Performance gaps</a:t>
                </a:r>
              </a:p>
            </p:txBody>
          </p:sp>
        </p:grpSp>
        <p:grpSp>
          <p:nvGrpSpPr>
            <p:cNvPr id="33" name="Group 32">
              <a:extLst>
                <a:ext uri="{FF2B5EF4-FFF2-40B4-BE49-F238E27FC236}">
                  <a16:creationId xmlns:a16="http://schemas.microsoft.com/office/drawing/2014/main" id="{F84F69D3-1346-FD68-B697-D0C74870F06E}"/>
                </a:ext>
              </a:extLst>
            </p:cNvPr>
            <p:cNvGrpSpPr/>
            <p:nvPr/>
          </p:nvGrpSpPr>
          <p:grpSpPr>
            <a:xfrm>
              <a:off x="894806" y="3552076"/>
              <a:ext cx="3235506" cy="444818"/>
              <a:chOff x="894806" y="3552076"/>
              <a:chExt cx="3235506" cy="444818"/>
            </a:xfrm>
          </p:grpSpPr>
          <p:sp>
            <p:nvSpPr>
              <p:cNvPr id="8" name="Rounded Rectangle 7">
                <a:extLst>
                  <a:ext uri="{FF2B5EF4-FFF2-40B4-BE49-F238E27FC236}">
                    <a16:creationId xmlns:a16="http://schemas.microsoft.com/office/drawing/2014/main" id="{90A8F19F-ECD9-BE43-9954-3874A983D8D7}"/>
                  </a:ext>
                </a:extLst>
              </p:cNvPr>
              <p:cNvSpPr/>
              <p:nvPr/>
            </p:nvSpPr>
            <p:spPr>
              <a:xfrm>
                <a:off x="894806" y="3552076"/>
                <a:ext cx="3235506" cy="44481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0FD47B87-BB88-C845-83C5-89A793317227}"/>
                  </a:ext>
                </a:extLst>
              </p:cNvPr>
              <p:cNvSpPr/>
              <p:nvPr/>
            </p:nvSpPr>
            <p:spPr>
              <a:xfrm>
                <a:off x="894806" y="3552076"/>
                <a:ext cx="442913" cy="4429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51" name="Subtitle 2">
                <a:extLst>
                  <a:ext uri="{FF2B5EF4-FFF2-40B4-BE49-F238E27FC236}">
                    <a16:creationId xmlns:a16="http://schemas.microsoft.com/office/drawing/2014/main" id="{439F6C61-917B-4E4F-875C-0B767294B845}"/>
                  </a:ext>
                </a:extLst>
              </p:cNvPr>
              <p:cNvSpPr txBox="1">
                <a:spLocks/>
              </p:cNvSpPr>
              <p:nvPr/>
            </p:nvSpPr>
            <p:spPr>
              <a:xfrm>
                <a:off x="1423362" y="3673817"/>
                <a:ext cx="2621307" cy="201337"/>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mn-lt"/>
                    <a:ea typeface="Lato Light" panose="020F0502020204030203" pitchFamily="34" charset="0"/>
                    <a:cs typeface="Arial" panose="020B0604020202020204" pitchFamily="34" charset="0"/>
                  </a:rPr>
                  <a:t>Crisis</a:t>
                </a:r>
              </a:p>
            </p:txBody>
          </p:sp>
        </p:grpSp>
        <p:grpSp>
          <p:nvGrpSpPr>
            <p:cNvPr id="34" name="Group 33">
              <a:extLst>
                <a:ext uri="{FF2B5EF4-FFF2-40B4-BE49-F238E27FC236}">
                  <a16:creationId xmlns:a16="http://schemas.microsoft.com/office/drawing/2014/main" id="{D723F39E-C3F9-EBB9-7C73-B71614C4FD6D}"/>
                </a:ext>
              </a:extLst>
            </p:cNvPr>
            <p:cNvGrpSpPr/>
            <p:nvPr/>
          </p:nvGrpSpPr>
          <p:grpSpPr>
            <a:xfrm>
              <a:off x="894806" y="4150586"/>
              <a:ext cx="3235506" cy="444818"/>
              <a:chOff x="894806" y="4150586"/>
              <a:chExt cx="3235506" cy="444818"/>
            </a:xfrm>
          </p:grpSpPr>
          <p:sp>
            <p:nvSpPr>
              <p:cNvPr id="10" name="Rounded Rectangle 9">
                <a:extLst>
                  <a:ext uri="{FF2B5EF4-FFF2-40B4-BE49-F238E27FC236}">
                    <a16:creationId xmlns:a16="http://schemas.microsoft.com/office/drawing/2014/main" id="{FF078FF9-71F3-DF44-9FA7-51BD059300A1}"/>
                  </a:ext>
                </a:extLst>
              </p:cNvPr>
              <p:cNvSpPr/>
              <p:nvPr/>
            </p:nvSpPr>
            <p:spPr>
              <a:xfrm>
                <a:off x="894806" y="4150586"/>
                <a:ext cx="3235506" cy="44481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5F322B17-13B8-6E44-AAF6-05BB211E9725}"/>
                  </a:ext>
                </a:extLst>
              </p:cNvPr>
              <p:cNvSpPr/>
              <p:nvPr/>
            </p:nvSpPr>
            <p:spPr>
              <a:xfrm>
                <a:off x="894806" y="4150586"/>
                <a:ext cx="442913" cy="4429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52" name="Subtitle 2">
                <a:extLst>
                  <a:ext uri="{FF2B5EF4-FFF2-40B4-BE49-F238E27FC236}">
                    <a16:creationId xmlns:a16="http://schemas.microsoft.com/office/drawing/2014/main" id="{18BC4B07-6B96-3342-BA89-8FE00ACA0FC0}"/>
                  </a:ext>
                </a:extLst>
              </p:cNvPr>
              <p:cNvSpPr txBox="1">
                <a:spLocks/>
              </p:cNvSpPr>
              <p:nvPr/>
            </p:nvSpPr>
            <p:spPr>
              <a:xfrm>
                <a:off x="1423362" y="4272327"/>
                <a:ext cx="2621307" cy="201337"/>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mn-lt"/>
                    <a:ea typeface="Lato Light" panose="020F0502020204030203" pitchFamily="34" charset="0"/>
                    <a:cs typeface="Arial" panose="020B0604020202020204" pitchFamily="34" charset="0"/>
                  </a:rPr>
                  <a:t>Change for the sake of change</a:t>
                </a:r>
              </a:p>
            </p:txBody>
          </p:sp>
        </p:grpSp>
      </p:grpSp>
      <p:grpSp>
        <p:nvGrpSpPr>
          <p:cNvPr id="30" name="Group 29">
            <a:extLst>
              <a:ext uri="{FF2B5EF4-FFF2-40B4-BE49-F238E27FC236}">
                <a16:creationId xmlns:a16="http://schemas.microsoft.com/office/drawing/2014/main" id="{B893912C-CEB2-B107-BAD8-4C918B6A713C}"/>
              </a:ext>
            </a:extLst>
          </p:cNvPr>
          <p:cNvGrpSpPr/>
          <p:nvPr/>
        </p:nvGrpSpPr>
        <p:grpSpPr>
          <a:xfrm>
            <a:off x="5013688" y="1695170"/>
            <a:ext cx="3235506" cy="1651363"/>
            <a:chOff x="5013688" y="1695170"/>
            <a:chExt cx="3235506" cy="1651363"/>
          </a:xfrm>
        </p:grpSpPr>
        <p:sp>
          <p:nvSpPr>
            <p:cNvPr id="12" name="Rounded Rectangle 11">
              <a:extLst>
                <a:ext uri="{FF2B5EF4-FFF2-40B4-BE49-F238E27FC236}">
                  <a16:creationId xmlns:a16="http://schemas.microsoft.com/office/drawing/2014/main" id="{DD2D2912-0BB1-A741-8337-164A3C237213}"/>
                </a:ext>
              </a:extLst>
            </p:cNvPr>
            <p:cNvSpPr/>
            <p:nvPr/>
          </p:nvSpPr>
          <p:spPr>
            <a:xfrm>
              <a:off x="5013688" y="1695170"/>
              <a:ext cx="3235506" cy="44481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3F626941-A6D6-FF4E-980B-4AE2A33FFD99}"/>
                </a:ext>
              </a:extLst>
            </p:cNvPr>
            <p:cNvSpPr/>
            <p:nvPr/>
          </p:nvSpPr>
          <p:spPr>
            <a:xfrm>
              <a:off x="5013688" y="1695170"/>
              <a:ext cx="442913" cy="4429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B1D41D74-E6FD-994A-B77F-041D2805CB13}"/>
                </a:ext>
              </a:extLst>
            </p:cNvPr>
            <p:cNvSpPr/>
            <p:nvPr/>
          </p:nvSpPr>
          <p:spPr>
            <a:xfrm>
              <a:off x="5013688" y="2299395"/>
              <a:ext cx="3235506" cy="44481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4DADD9DD-8D40-894B-AB28-B7184E3F202D}"/>
                </a:ext>
              </a:extLst>
            </p:cNvPr>
            <p:cNvSpPr/>
            <p:nvPr/>
          </p:nvSpPr>
          <p:spPr>
            <a:xfrm>
              <a:off x="5013688" y="2299395"/>
              <a:ext cx="442913" cy="4429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16" name="Rounded Rectangle 15">
              <a:extLst>
                <a:ext uri="{FF2B5EF4-FFF2-40B4-BE49-F238E27FC236}">
                  <a16:creationId xmlns:a16="http://schemas.microsoft.com/office/drawing/2014/main" id="{6677F9D6-1B9F-D64E-A32C-6A1E07D74FE9}"/>
                </a:ext>
              </a:extLst>
            </p:cNvPr>
            <p:cNvSpPr/>
            <p:nvPr/>
          </p:nvSpPr>
          <p:spPr>
            <a:xfrm>
              <a:off x="5013688" y="2901715"/>
              <a:ext cx="3235506" cy="44481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F296CEF1-85A7-A74A-A8F3-1ECA62EA1014}"/>
                </a:ext>
              </a:extLst>
            </p:cNvPr>
            <p:cNvSpPr/>
            <p:nvPr/>
          </p:nvSpPr>
          <p:spPr>
            <a:xfrm>
              <a:off x="5013688" y="2901715"/>
              <a:ext cx="442913" cy="4429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Arial" panose="020B0604020202020204" pitchFamily="34" charset="0"/>
                <a:cs typeface="Arial" panose="020B0604020202020204" pitchFamily="34" charset="0"/>
              </a:endParaRPr>
            </a:p>
          </p:txBody>
        </p:sp>
        <p:sp>
          <p:nvSpPr>
            <p:cNvPr id="53" name="Subtitle 2">
              <a:extLst>
                <a:ext uri="{FF2B5EF4-FFF2-40B4-BE49-F238E27FC236}">
                  <a16:creationId xmlns:a16="http://schemas.microsoft.com/office/drawing/2014/main" id="{F7AC84C5-CF41-6F43-B1B1-3DC00BD4CB97}"/>
                </a:ext>
              </a:extLst>
            </p:cNvPr>
            <p:cNvSpPr txBox="1">
              <a:spLocks/>
            </p:cNvSpPr>
            <p:nvPr/>
          </p:nvSpPr>
          <p:spPr>
            <a:xfrm>
              <a:off x="5542244" y="1816911"/>
              <a:ext cx="2621307" cy="201337"/>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mn-lt"/>
                  <a:ea typeface="Lato Light" panose="020F0502020204030203" pitchFamily="34" charset="0"/>
                  <a:cs typeface="Arial" panose="020B0604020202020204" pitchFamily="34" charset="0"/>
                </a:rPr>
                <a:t>Fix something broken</a:t>
              </a:r>
            </a:p>
          </p:txBody>
        </p:sp>
        <p:sp>
          <p:nvSpPr>
            <p:cNvPr id="54" name="Subtitle 2">
              <a:extLst>
                <a:ext uri="{FF2B5EF4-FFF2-40B4-BE49-F238E27FC236}">
                  <a16:creationId xmlns:a16="http://schemas.microsoft.com/office/drawing/2014/main" id="{196753E0-4E34-974E-B702-83850DC33ACC}"/>
                </a:ext>
              </a:extLst>
            </p:cNvPr>
            <p:cNvSpPr txBox="1">
              <a:spLocks/>
            </p:cNvSpPr>
            <p:nvPr/>
          </p:nvSpPr>
          <p:spPr>
            <a:xfrm>
              <a:off x="5542244" y="2421136"/>
              <a:ext cx="2621307" cy="201337"/>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mn-lt"/>
                  <a:ea typeface="Lato Light" panose="020F0502020204030203" pitchFamily="34" charset="0"/>
                  <a:cs typeface="Arial" panose="020B0604020202020204" pitchFamily="34" charset="0"/>
                </a:rPr>
                <a:t>Make something better</a:t>
              </a:r>
            </a:p>
          </p:txBody>
        </p:sp>
        <p:sp>
          <p:nvSpPr>
            <p:cNvPr id="55" name="Subtitle 2">
              <a:extLst>
                <a:ext uri="{FF2B5EF4-FFF2-40B4-BE49-F238E27FC236}">
                  <a16:creationId xmlns:a16="http://schemas.microsoft.com/office/drawing/2014/main" id="{4708E119-EA15-B640-97F1-E99263C32B8A}"/>
                </a:ext>
              </a:extLst>
            </p:cNvPr>
            <p:cNvSpPr txBox="1">
              <a:spLocks/>
            </p:cNvSpPr>
            <p:nvPr/>
          </p:nvSpPr>
          <p:spPr>
            <a:xfrm>
              <a:off x="5542244" y="3023456"/>
              <a:ext cx="2621307" cy="201337"/>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mn-lt"/>
                  <a:ea typeface="Lato Light" panose="020F0502020204030203" pitchFamily="34" charset="0"/>
                  <a:cs typeface="Arial" panose="020B0604020202020204" pitchFamily="34" charset="0"/>
                </a:rPr>
                <a:t>Achieve something great</a:t>
              </a:r>
            </a:p>
          </p:txBody>
        </p:sp>
      </p:grpSp>
      <p:grpSp>
        <p:nvGrpSpPr>
          <p:cNvPr id="21" name="Group 20">
            <a:extLst>
              <a:ext uri="{FF2B5EF4-FFF2-40B4-BE49-F238E27FC236}">
                <a16:creationId xmlns:a16="http://schemas.microsoft.com/office/drawing/2014/main" id="{D6D6B953-2DD8-4749-7ACD-9976B79931C1}"/>
              </a:ext>
            </a:extLst>
          </p:cNvPr>
          <p:cNvGrpSpPr/>
          <p:nvPr/>
        </p:nvGrpSpPr>
        <p:grpSpPr>
          <a:xfrm>
            <a:off x="894805" y="1071098"/>
            <a:ext cx="3235507" cy="369332"/>
            <a:chOff x="894805" y="1071098"/>
            <a:chExt cx="3235507" cy="369332"/>
          </a:xfrm>
        </p:grpSpPr>
        <p:cxnSp>
          <p:nvCxnSpPr>
            <p:cNvPr id="35" name="Straight Connector 34">
              <a:extLst>
                <a:ext uri="{FF2B5EF4-FFF2-40B4-BE49-F238E27FC236}">
                  <a16:creationId xmlns:a16="http://schemas.microsoft.com/office/drawing/2014/main" id="{45B12D08-A232-1645-A105-2BC5ED0B58EB}"/>
                </a:ext>
              </a:extLst>
            </p:cNvPr>
            <p:cNvCxnSpPr>
              <a:cxnSpLocks/>
            </p:cNvCxnSpPr>
            <p:nvPr/>
          </p:nvCxnSpPr>
          <p:spPr>
            <a:xfrm flipH="1">
              <a:off x="894805" y="1250216"/>
              <a:ext cx="3235507"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Chevron 21">
              <a:extLst>
                <a:ext uri="{FF2B5EF4-FFF2-40B4-BE49-F238E27FC236}">
                  <a16:creationId xmlns:a16="http://schemas.microsoft.com/office/drawing/2014/main" id="{78BAEA5B-153C-AD4A-ADAD-46DC67630261}"/>
                </a:ext>
              </a:extLst>
            </p:cNvPr>
            <p:cNvSpPr/>
            <p:nvPr/>
          </p:nvSpPr>
          <p:spPr>
            <a:xfrm>
              <a:off x="1536555" y="1074229"/>
              <a:ext cx="1952009" cy="36307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Lato Light" panose="020F0502020204030203" pitchFamily="34" charset="0"/>
              </a:endParaRPr>
            </a:p>
          </p:txBody>
        </p:sp>
        <p:sp>
          <p:nvSpPr>
            <p:cNvPr id="58" name="TextBox 57">
              <a:extLst>
                <a:ext uri="{FF2B5EF4-FFF2-40B4-BE49-F238E27FC236}">
                  <a16:creationId xmlns:a16="http://schemas.microsoft.com/office/drawing/2014/main" id="{4CBF6C0E-7DE5-FC41-8940-644E34B76DE8}"/>
                </a:ext>
              </a:extLst>
            </p:cNvPr>
            <p:cNvSpPr txBox="1"/>
            <p:nvPr/>
          </p:nvSpPr>
          <p:spPr>
            <a:xfrm>
              <a:off x="2061152" y="1071098"/>
              <a:ext cx="902812" cy="369332"/>
            </a:xfrm>
            <a:prstGeom prst="rect">
              <a:avLst/>
            </a:prstGeom>
            <a:noFill/>
          </p:spPr>
          <p:txBody>
            <a:bodyPr wrap="none" rtlCol="0" anchor="ctr" anchorCtr="0">
              <a:spAutoFit/>
            </a:bodyPr>
            <a:lstStyle/>
            <a:p>
              <a:pPr algn="ctr"/>
              <a:r>
                <a:rPr lang="en-US" sz="1800" b="1" dirty="0">
                  <a:solidFill>
                    <a:schemeClr val="bg1"/>
                  </a:solidFill>
                  <a:ea typeface="League Spartan" charset="0"/>
                  <a:cs typeface="Arial" panose="020B0604020202020204" pitchFamily="34" charset="0"/>
                </a:rPr>
                <a:t>Why?</a:t>
              </a:r>
            </a:p>
          </p:txBody>
        </p:sp>
      </p:grpSp>
      <p:grpSp>
        <p:nvGrpSpPr>
          <p:cNvPr id="25" name="Group 24">
            <a:extLst>
              <a:ext uri="{FF2B5EF4-FFF2-40B4-BE49-F238E27FC236}">
                <a16:creationId xmlns:a16="http://schemas.microsoft.com/office/drawing/2014/main" id="{040D9CE9-1ADA-FD34-6E93-D4DFCA1DF585}"/>
              </a:ext>
            </a:extLst>
          </p:cNvPr>
          <p:cNvGrpSpPr/>
          <p:nvPr/>
        </p:nvGrpSpPr>
        <p:grpSpPr>
          <a:xfrm>
            <a:off x="5013687" y="1065550"/>
            <a:ext cx="3235507" cy="369332"/>
            <a:chOff x="5013687" y="1065550"/>
            <a:chExt cx="3235507" cy="369332"/>
          </a:xfrm>
        </p:grpSpPr>
        <p:cxnSp>
          <p:nvCxnSpPr>
            <p:cNvPr id="32" name="Straight Connector 31">
              <a:extLst>
                <a:ext uri="{FF2B5EF4-FFF2-40B4-BE49-F238E27FC236}">
                  <a16:creationId xmlns:a16="http://schemas.microsoft.com/office/drawing/2014/main" id="{F0D95A8B-ED8B-ED4B-B38D-A8C8F01AB926}"/>
                </a:ext>
              </a:extLst>
            </p:cNvPr>
            <p:cNvCxnSpPr>
              <a:cxnSpLocks/>
            </p:cNvCxnSpPr>
            <p:nvPr/>
          </p:nvCxnSpPr>
          <p:spPr>
            <a:xfrm flipH="1">
              <a:off x="5013687" y="1250216"/>
              <a:ext cx="3235507"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3" name="Chevron 22">
              <a:extLst>
                <a:ext uri="{FF2B5EF4-FFF2-40B4-BE49-F238E27FC236}">
                  <a16:creationId xmlns:a16="http://schemas.microsoft.com/office/drawing/2014/main" id="{729A5A60-6423-0F4E-B487-91401DB41310}"/>
                </a:ext>
              </a:extLst>
            </p:cNvPr>
            <p:cNvSpPr/>
            <p:nvPr/>
          </p:nvSpPr>
          <p:spPr>
            <a:xfrm flipH="1">
              <a:off x="5656344" y="1068681"/>
              <a:ext cx="1951101" cy="36307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tx1"/>
                </a:solidFill>
                <a:latin typeface="Lato Light" panose="020F0502020204030203" pitchFamily="34" charset="0"/>
              </a:endParaRPr>
            </a:p>
          </p:txBody>
        </p:sp>
        <p:sp>
          <p:nvSpPr>
            <p:cNvPr id="59" name="TextBox 58">
              <a:extLst>
                <a:ext uri="{FF2B5EF4-FFF2-40B4-BE49-F238E27FC236}">
                  <a16:creationId xmlns:a16="http://schemas.microsoft.com/office/drawing/2014/main" id="{3725B544-4E10-B54E-822C-7EEA5EF1AADA}"/>
                </a:ext>
              </a:extLst>
            </p:cNvPr>
            <p:cNvSpPr txBox="1"/>
            <p:nvPr/>
          </p:nvSpPr>
          <p:spPr>
            <a:xfrm>
              <a:off x="5804931" y="1065550"/>
              <a:ext cx="1653017" cy="369332"/>
            </a:xfrm>
            <a:prstGeom prst="rect">
              <a:avLst/>
            </a:prstGeom>
            <a:noFill/>
          </p:spPr>
          <p:txBody>
            <a:bodyPr wrap="none" rtlCol="0" anchor="ctr" anchorCtr="0">
              <a:spAutoFit/>
            </a:bodyPr>
            <a:lstStyle/>
            <a:p>
              <a:pPr algn="ctr"/>
              <a:r>
                <a:rPr lang="en-US" sz="1800" b="1" dirty="0">
                  <a:solidFill>
                    <a:schemeClr val="bg1"/>
                  </a:solidFill>
                  <a:ea typeface="League Spartan" charset="0"/>
                  <a:cs typeface="Arial" panose="020B0604020202020204" pitchFamily="34" charset="0"/>
                </a:rPr>
                <a:t>Translation</a:t>
              </a:r>
            </a:p>
          </p:txBody>
        </p:sp>
      </p:grpSp>
      <p:sp>
        <p:nvSpPr>
          <p:cNvPr id="19" name="Title 18">
            <a:extLst>
              <a:ext uri="{FF2B5EF4-FFF2-40B4-BE49-F238E27FC236}">
                <a16:creationId xmlns:a16="http://schemas.microsoft.com/office/drawing/2014/main" id="{9A48C4BC-F49A-8092-A796-D1BD534C2435}"/>
              </a:ext>
            </a:extLst>
          </p:cNvPr>
          <p:cNvSpPr>
            <a:spLocks noGrp="1"/>
          </p:cNvSpPr>
          <p:nvPr>
            <p:ph type="title"/>
          </p:nvPr>
        </p:nvSpPr>
        <p:spPr/>
        <p:txBody>
          <a:bodyPr/>
          <a:lstStyle/>
          <a:p>
            <a:r>
              <a:rPr lang="en-US" dirty="0"/>
              <a:t>Why Change?</a:t>
            </a:r>
          </a:p>
        </p:txBody>
      </p:sp>
    </p:spTree>
    <p:extLst>
      <p:ext uri="{BB962C8B-B14F-4D97-AF65-F5344CB8AC3E}">
        <p14:creationId xmlns:p14="http://schemas.microsoft.com/office/powerpoint/2010/main" val="383404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42"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1000"/>
                                        <p:tgtEl>
                                          <p:spTgt spid="56"/>
                                        </p:tgtEl>
                                      </p:cBhvr>
                                    </p:animEffect>
                                    <p:anim calcmode="lin" valueType="num">
                                      <p:cBhvr>
                                        <p:cTn id="11" dur="1000" fill="hold"/>
                                        <p:tgtEl>
                                          <p:spTgt spid="56"/>
                                        </p:tgtEl>
                                        <p:attrNameLst>
                                          <p:attrName>ppt_x</p:attrName>
                                        </p:attrNameLst>
                                      </p:cBhvr>
                                      <p:tavLst>
                                        <p:tav tm="0">
                                          <p:val>
                                            <p:strVal val="#ppt_x"/>
                                          </p:val>
                                        </p:tav>
                                        <p:tav tm="100000">
                                          <p:val>
                                            <p:strVal val="#ppt_x"/>
                                          </p:val>
                                        </p:tav>
                                      </p:tavLst>
                                    </p:anim>
                                    <p:anim calcmode="lin" valueType="num">
                                      <p:cBhvr>
                                        <p:cTn id="1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par>
                                <p:cTn id="18" presetID="42"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8FB27A-6A17-4CE8-84BD-24234A17147D}"/>
              </a:ext>
            </a:extLst>
          </p:cNvPr>
          <p:cNvGrpSpPr/>
          <p:nvPr/>
        </p:nvGrpSpPr>
        <p:grpSpPr>
          <a:xfrm>
            <a:off x="1192" y="1252906"/>
            <a:ext cx="9143312" cy="3583553"/>
            <a:chOff x="0" y="3341077"/>
            <a:chExt cx="24382166" cy="9556142"/>
          </a:xfrm>
        </p:grpSpPr>
        <p:sp>
          <p:nvSpPr>
            <p:cNvPr id="4" name="Freeform 3">
              <a:extLst>
                <a:ext uri="{FF2B5EF4-FFF2-40B4-BE49-F238E27FC236}">
                  <a16:creationId xmlns:a16="http://schemas.microsoft.com/office/drawing/2014/main" id="{7F742205-8E90-A140-BCFD-0C8B2F86477B}"/>
                </a:ext>
              </a:extLst>
            </p:cNvPr>
            <p:cNvSpPr>
              <a:spLocks noChangeArrowheads="1"/>
            </p:cNvSpPr>
            <p:nvPr/>
          </p:nvSpPr>
          <p:spPr bwMode="auto">
            <a:xfrm>
              <a:off x="0" y="3341077"/>
              <a:ext cx="12523541" cy="3472962"/>
            </a:xfrm>
            <a:custGeom>
              <a:avLst/>
              <a:gdLst>
                <a:gd name="T0" fmla="*/ 8657 w 10050"/>
                <a:gd name="T1" fmla="*/ 0 h 2788"/>
                <a:gd name="T2" fmla="*/ 7263 w 10050"/>
                <a:gd name="T3" fmla="*/ 1394 h 2788"/>
                <a:gd name="T4" fmla="*/ 6917 w 10050"/>
                <a:gd name="T5" fmla="*/ 1740 h 2788"/>
                <a:gd name="T6" fmla="*/ 0 w 10050"/>
                <a:gd name="T7" fmla="*/ 1740 h 2788"/>
                <a:gd name="T8" fmla="*/ 0 w 10050"/>
                <a:gd name="T9" fmla="*/ 2086 h 2788"/>
                <a:gd name="T10" fmla="*/ 6917 w 10050"/>
                <a:gd name="T11" fmla="*/ 2086 h 2788"/>
                <a:gd name="T12" fmla="*/ 7609 w 10050"/>
                <a:gd name="T13" fmla="*/ 1394 h 2788"/>
                <a:gd name="T14" fmla="*/ 8657 w 10050"/>
                <a:gd name="T15" fmla="*/ 346 h 2788"/>
                <a:gd name="T16" fmla="*/ 9704 w 10050"/>
                <a:gd name="T17" fmla="*/ 1394 h 2788"/>
                <a:gd name="T18" fmla="*/ 8657 w 10050"/>
                <a:gd name="T19" fmla="*/ 2441 h 2788"/>
                <a:gd name="T20" fmla="*/ 8657 w 10050"/>
                <a:gd name="T21" fmla="*/ 2787 h 2788"/>
                <a:gd name="T22" fmla="*/ 10049 w 10050"/>
                <a:gd name="T23" fmla="*/ 1394 h 2788"/>
                <a:gd name="T24" fmla="*/ 8657 w 10050"/>
                <a:gd name="T25" fmla="*/ 0 h 2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50" h="2788">
                  <a:moveTo>
                    <a:pt x="8657" y="0"/>
                  </a:moveTo>
                  <a:cubicBezTo>
                    <a:pt x="7888" y="0"/>
                    <a:pt x="7263" y="625"/>
                    <a:pt x="7263" y="1394"/>
                  </a:cubicBezTo>
                  <a:cubicBezTo>
                    <a:pt x="7263" y="1584"/>
                    <a:pt x="7108" y="1740"/>
                    <a:pt x="6917" y="1740"/>
                  </a:cubicBezTo>
                  <a:lnTo>
                    <a:pt x="0" y="1740"/>
                  </a:lnTo>
                  <a:lnTo>
                    <a:pt x="0" y="2086"/>
                  </a:lnTo>
                  <a:lnTo>
                    <a:pt x="6917" y="2086"/>
                  </a:lnTo>
                  <a:cubicBezTo>
                    <a:pt x="7299" y="2086"/>
                    <a:pt x="7609" y="1775"/>
                    <a:pt x="7609" y="1394"/>
                  </a:cubicBezTo>
                  <a:cubicBezTo>
                    <a:pt x="7609" y="816"/>
                    <a:pt x="8079" y="346"/>
                    <a:pt x="8657" y="346"/>
                  </a:cubicBezTo>
                  <a:cubicBezTo>
                    <a:pt x="9234" y="346"/>
                    <a:pt x="9704" y="816"/>
                    <a:pt x="9704" y="1394"/>
                  </a:cubicBezTo>
                  <a:cubicBezTo>
                    <a:pt x="9704" y="1971"/>
                    <a:pt x="9234" y="2441"/>
                    <a:pt x="8657" y="2441"/>
                  </a:cubicBezTo>
                  <a:lnTo>
                    <a:pt x="8657" y="2787"/>
                  </a:lnTo>
                  <a:cubicBezTo>
                    <a:pt x="9425" y="2787"/>
                    <a:pt x="10049" y="2162"/>
                    <a:pt x="10049" y="1394"/>
                  </a:cubicBezTo>
                  <a:cubicBezTo>
                    <a:pt x="10049" y="625"/>
                    <a:pt x="9425" y="0"/>
                    <a:pt x="8657" y="0"/>
                  </a:cubicBezTo>
                </a:path>
              </a:pathLst>
            </a:custGeom>
            <a:solidFill>
              <a:schemeClr val="accent1"/>
            </a:solidFill>
            <a:ln>
              <a:noFill/>
            </a:ln>
            <a:effectLst/>
          </p:spPr>
          <p:txBody>
            <a:bodyPr wrap="none" anchor="ctr"/>
            <a:lstStyle/>
            <a:p>
              <a:endParaRPr lang="en-US" sz="675" dirty="0"/>
            </a:p>
          </p:txBody>
        </p:sp>
        <p:sp>
          <p:nvSpPr>
            <p:cNvPr id="5" name="Freeform 4">
              <a:extLst>
                <a:ext uri="{FF2B5EF4-FFF2-40B4-BE49-F238E27FC236}">
                  <a16:creationId xmlns:a16="http://schemas.microsoft.com/office/drawing/2014/main" id="{B3BB290B-F028-1D40-9F97-97A6C0A64690}"/>
                </a:ext>
              </a:extLst>
            </p:cNvPr>
            <p:cNvSpPr>
              <a:spLocks noChangeArrowheads="1"/>
            </p:cNvSpPr>
            <p:nvPr/>
          </p:nvSpPr>
          <p:spPr bwMode="auto">
            <a:xfrm>
              <a:off x="9050580" y="6385413"/>
              <a:ext cx="3472961" cy="3472962"/>
            </a:xfrm>
            <a:custGeom>
              <a:avLst/>
              <a:gdLst>
                <a:gd name="T0" fmla="*/ 1394 w 2788"/>
                <a:gd name="T1" fmla="*/ 2786 h 2787"/>
                <a:gd name="T2" fmla="*/ 0 w 2788"/>
                <a:gd name="T3" fmla="*/ 1393 h 2787"/>
                <a:gd name="T4" fmla="*/ 1394 w 2788"/>
                <a:gd name="T5" fmla="*/ 0 h 2787"/>
                <a:gd name="T6" fmla="*/ 1394 w 2788"/>
                <a:gd name="T7" fmla="*/ 346 h 2787"/>
                <a:gd name="T8" fmla="*/ 346 w 2788"/>
                <a:gd name="T9" fmla="*/ 1393 h 2787"/>
                <a:gd name="T10" fmla="*/ 1394 w 2788"/>
                <a:gd name="T11" fmla="*/ 2440 h 2787"/>
                <a:gd name="T12" fmla="*/ 2441 w 2788"/>
                <a:gd name="T13" fmla="*/ 1393 h 2787"/>
                <a:gd name="T14" fmla="*/ 2787 w 2788"/>
                <a:gd name="T15" fmla="*/ 1393 h 2787"/>
                <a:gd name="T16" fmla="*/ 1394 w 2788"/>
                <a:gd name="T17" fmla="*/ 2786 h 2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8" h="2787">
                  <a:moveTo>
                    <a:pt x="1394" y="2786"/>
                  </a:moveTo>
                  <a:cubicBezTo>
                    <a:pt x="625" y="2786"/>
                    <a:pt x="0" y="2162"/>
                    <a:pt x="0" y="1393"/>
                  </a:cubicBezTo>
                  <a:cubicBezTo>
                    <a:pt x="0" y="625"/>
                    <a:pt x="625" y="0"/>
                    <a:pt x="1394" y="0"/>
                  </a:cubicBezTo>
                  <a:lnTo>
                    <a:pt x="1394" y="346"/>
                  </a:lnTo>
                  <a:cubicBezTo>
                    <a:pt x="816" y="346"/>
                    <a:pt x="346" y="815"/>
                    <a:pt x="346" y="1393"/>
                  </a:cubicBezTo>
                  <a:cubicBezTo>
                    <a:pt x="346" y="1970"/>
                    <a:pt x="816" y="2440"/>
                    <a:pt x="1394" y="2440"/>
                  </a:cubicBezTo>
                  <a:cubicBezTo>
                    <a:pt x="1971" y="2440"/>
                    <a:pt x="2441" y="1970"/>
                    <a:pt x="2441" y="1393"/>
                  </a:cubicBezTo>
                  <a:lnTo>
                    <a:pt x="2787" y="1393"/>
                  </a:lnTo>
                  <a:cubicBezTo>
                    <a:pt x="2787" y="2162"/>
                    <a:pt x="2162" y="2786"/>
                    <a:pt x="1394" y="2786"/>
                  </a:cubicBezTo>
                </a:path>
              </a:pathLst>
            </a:custGeom>
            <a:solidFill>
              <a:schemeClr val="accent2">
                <a:lumMod val="90000"/>
              </a:schemeClr>
            </a:solidFill>
            <a:ln>
              <a:noFill/>
            </a:ln>
            <a:effectLst/>
          </p:spPr>
          <p:txBody>
            <a:bodyPr wrap="none" anchor="ctr"/>
            <a:lstStyle/>
            <a:p>
              <a:endParaRPr lang="en-US" sz="675" dirty="0"/>
            </a:p>
          </p:txBody>
        </p:sp>
        <p:sp>
          <p:nvSpPr>
            <p:cNvPr id="6" name="Freeform 5">
              <a:extLst>
                <a:ext uri="{FF2B5EF4-FFF2-40B4-BE49-F238E27FC236}">
                  <a16:creationId xmlns:a16="http://schemas.microsoft.com/office/drawing/2014/main" id="{AB8C5019-75BF-7548-A2E5-6D3A6A303FEF}"/>
                </a:ext>
              </a:extLst>
            </p:cNvPr>
            <p:cNvSpPr>
              <a:spLocks noChangeArrowheads="1"/>
            </p:cNvSpPr>
            <p:nvPr/>
          </p:nvSpPr>
          <p:spPr bwMode="auto">
            <a:xfrm>
              <a:off x="12089423" y="6385413"/>
              <a:ext cx="3472961" cy="3472962"/>
            </a:xfrm>
            <a:custGeom>
              <a:avLst/>
              <a:gdLst>
                <a:gd name="T0" fmla="*/ 1393 w 2788"/>
                <a:gd name="T1" fmla="*/ 2786 h 2787"/>
                <a:gd name="T2" fmla="*/ 1393 w 2788"/>
                <a:gd name="T3" fmla="*/ 2440 h 2787"/>
                <a:gd name="T4" fmla="*/ 2441 w 2788"/>
                <a:gd name="T5" fmla="*/ 1393 h 2787"/>
                <a:gd name="T6" fmla="*/ 1393 w 2788"/>
                <a:gd name="T7" fmla="*/ 346 h 2787"/>
                <a:gd name="T8" fmla="*/ 346 w 2788"/>
                <a:gd name="T9" fmla="*/ 1393 h 2787"/>
                <a:gd name="T10" fmla="*/ 0 w 2788"/>
                <a:gd name="T11" fmla="*/ 1393 h 2787"/>
                <a:gd name="T12" fmla="*/ 1393 w 2788"/>
                <a:gd name="T13" fmla="*/ 0 h 2787"/>
                <a:gd name="T14" fmla="*/ 2787 w 2788"/>
                <a:gd name="T15" fmla="*/ 1393 h 2787"/>
                <a:gd name="T16" fmla="*/ 1393 w 2788"/>
                <a:gd name="T17" fmla="*/ 2786 h 2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8" h="2787">
                  <a:moveTo>
                    <a:pt x="1393" y="2786"/>
                  </a:moveTo>
                  <a:lnTo>
                    <a:pt x="1393" y="2440"/>
                  </a:lnTo>
                  <a:cubicBezTo>
                    <a:pt x="1971" y="2440"/>
                    <a:pt x="2441" y="1970"/>
                    <a:pt x="2441" y="1393"/>
                  </a:cubicBezTo>
                  <a:cubicBezTo>
                    <a:pt x="2441" y="815"/>
                    <a:pt x="1971" y="346"/>
                    <a:pt x="1393" y="346"/>
                  </a:cubicBezTo>
                  <a:cubicBezTo>
                    <a:pt x="816" y="346"/>
                    <a:pt x="346" y="815"/>
                    <a:pt x="346" y="1393"/>
                  </a:cubicBezTo>
                  <a:lnTo>
                    <a:pt x="0" y="1393"/>
                  </a:lnTo>
                  <a:cubicBezTo>
                    <a:pt x="0" y="625"/>
                    <a:pt x="625" y="0"/>
                    <a:pt x="1393" y="0"/>
                  </a:cubicBezTo>
                  <a:cubicBezTo>
                    <a:pt x="2162" y="0"/>
                    <a:pt x="2787" y="625"/>
                    <a:pt x="2787" y="1393"/>
                  </a:cubicBezTo>
                  <a:cubicBezTo>
                    <a:pt x="2787" y="2162"/>
                    <a:pt x="2162" y="2786"/>
                    <a:pt x="1393" y="2786"/>
                  </a:cubicBezTo>
                </a:path>
              </a:pathLst>
            </a:custGeom>
            <a:solidFill>
              <a:schemeClr val="accent3"/>
            </a:solidFill>
            <a:ln>
              <a:noFill/>
            </a:ln>
            <a:effectLst/>
          </p:spPr>
          <p:txBody>
            <a:bodyPr wrap="none" anchor="ctr"/>
            <a:lstStyle/>
            <a:p>
              <a:endParaRPr lang="en-US" sz="675" dirty="0"/>
            </a:p>
          </p:txBody>
        </p:sp>
        <p:sp>
          <p:nvSpPr>
            <p:cNvPr id="7" name="Freeform 6">
              <a:extLst>
                <a:ext uri="{FF2B5EF4-FFF2-40B4-BE49-F238E27FC236}">
                  <a16:creationId xmlns:a16="http://schemas.microsoft.com/office/drawing/2014/main" id="{E7C75582-B989-BD4C-A7F5-151AB51B6A31}"/>
                </a:ext>
              </a:extLst>
            </p:cNvPr>
            <p:cNvSpPr>
              <a:spLocks noChangeArrowheads="1"/>
            </p:cNvSpPr>
            <p:nvPr/>
          </p:nvSpPr>
          <p:spPr bwMode="auto">
            <a:xfrm>
              <a:off x="12089423" y="9424257"/>
              <a:ext cx="12292743" cy="3472962"/>
            </a:xfrm>
            <a:custGeom>
              <a:avLst/>
              <a:gdLst>
                <a:gd name="T0" fmla="*/ 3133 w 9866"/>
                <a:gd name="T1" fmla="*/ 701 h 2788"/>
                <a:gd name="T2" fmla="*/ 2441 w 9866"/>
                <a:gd name="T3" fmla="*/ 1394 h 2788"/>
                <a:gd name="T4" fmla="*/ 1393 w 9866"/>
                <a:gd name="T5" fmla="*/ 2441 h 2788"/>
                <a:gd name="T6" fmla="*/ 346 w 9866"/>
                <a:gd name="T7" fmla="*/ 1394 h 2788"/>
                <a:gd name="T8" fmla="*/ 1393 w 9866"/>
                <a:gd name="T9" fmla="*/ 346 h 2788"/>
                <a:gd name="T10" fmla="*/ 1393 w 9866"/>
                <a:gd name="T11" fmla="*/ 0 h 2788"/>
                <a:gd name="T12" fmla="*/ 0 w 9866"/>
                <a:gd name="T13" fmla="*/ 1394 h 2788"/>
                <a:gd name="T14" fmla="*/ 1393 w 9866"/>
                <a:gd name="T15" fmla="*/ 2787 h 2788"/>
                <a:gd name="T16" fmla="*/ 2787 w 9866"/>
                <a:gd name="T17" fmla="*/ 1394 h 2788"/>
                <a:gd name="T18" fmla="*/ 3133 w 9866"/>
                <a:gd name="T19" fmla="*/ 1047 h 2788"/>
                <a:gd name="T20" fmla="*/ 9865 w 9866"/>
                <a:gd name="T21" fmla="*/ 1047 h 2788"/>
                <a:gd name="T22" fmla="*/ 9865 w 9866"/>
                <a:gd name="T23" fmla="*/ 701 h 2788"/>
                <a:gd name="T24" fmla="*/ 3133 w 9866"/>
                <a:gd name="T25" fmla="*/ 701 h 2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66" h="2788">
                  <a:moveTo>
                    <a:pt x="3133" y="701"/>
                  </a:moveTo>
                  <a:cubicBezTo>
                    <a:pt x="2751" y="701"/>
                    <a:pt x="2441" y="1012"/>
                    <a:pt x="2441" y="1394"/>
                  </a:cubicBezTo>
                  <a:cubicBezTo>
                    <a:pt x="2441" y="1971"/>
                    <a:pt x="1970" y="2441"/>
                    <a:pt x="1393" y="2441"/>
                  </a:cubicBezTo>
                  <a:cubicBezTo>
                    <a:pt x="816" y="2441"/>
                    <a:pt x="346" y="1971"/>
                    <a:pt x="346" y="1394"/>
                  </a:cubicBezTo>
                  <a:cubicBezTo>
                    <a:pt x="346" y="816"/>
                    <a:pt x="816" y="346"/>
                    <a:pt x="1393" y="346"/>
                  </a:cubicBezTo>
                  <a:lnTo>
                    <a:pt x="1393" y="0"/>
                  </a:lnTo>
                  <a:cubicBezTo>
                    <a:pt x="625" y="0"/>
                    <a:pt x="0" y="626"/>
                    <a:pt x="0" y="1394"/>
                  </a:cubicBezTo>
                  <a:cubicBezTo>
                    <a:pt x="0" y="2162"/>
                    <a:pt x="625" y="2787"/>
                    <a:pt x="1393" y="2787"/>
                  </a:cubicBezTo>
                  <a:cubicBezTo>
                    <a:pt x="2162" y="2787"/>
                    <a:pt x="2787" y="2162"/>
                    <a:pt x="2787" y="1394"/>
                  </a:cubicBezTo>
                  <a:cubicBezTo>
                    <a:pt x="2787" y="1203"/>
                    <a:pt x="2942" y="1047"/>
                    <a:pt x="3133" y="1047"/>
                  </a:cubicBezTo>
                  <a:lnTo>
                    <a:pt x="9865" y="1047"/>
                  </a:lnTo>
                  <a:lnTo>
                    <a:pt x="9865" y="701"/>
                  </a:lnTo>
                  <a:lnTo>
                    <a:pt x="3133" y="701"/>
                  </a:lnTo>
                </a:path>
              </a:pathLst>
            </a:custGeom>
            <a:solidFill>
              <a:schemeClr val="accent4"/>
            </a:solidFill>
            <a:ln>
              <a:noFill/>
            </a:ln>
            <a:effectLst/>
          </p:spPr>
          <p:txBody>
            <a:bodyPr wrap="none" anchor="ctr"/>
            <a:lstStyle/>
            <a:p>
              <a:endParaRPr lang="en-US" sz="675" dirty="0"/>
            </a:p>
          </p:txBody>
        </p:sp>
      </p:grpSp>
      <p:sp>
        <p:nvSpPr>
          <p:cNvPr id="8" name="Subtitle 2">
            <a:extLst>
              <a:ext uri="{FF2B5EF4-FFF2-40B4-BE49-F238E27FC236}">
                <a16:creationId xmlns:a16="http://schemas.microsoft.com/office/drawing/2014/main" id="{0B13B242-87E7-CE40-89AC-DB50E502EE38}"/>
              </a:ext>
            </a:extLst>
          </p:cNvPr>
          <p:cNvSpPr txBox="1">
            <a:spLocks/>
          </p:cNvSpPr>
          <p:nvPr/>
        </p:nvSpPr>
        <p:spPr>
          <a:xfrm>
            <a:off x="4958449" y="1644847"/>
            <a:ext cx="3441317" cy="368049"/>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350" dirty="0">
                <a:solidFill>
                  <a:schemeClr val="tx1"/>
                </a:solidFill>
                <a:latin typeface="+mn-lt"/>
                <a:ea typeface="Lato Light" panose="020F0502020204030203" pitchFamily="34" charset="0"/>
                <a:cs typeface="Mukta ExtraLight" panose="020B0000000000000000" pitchFamily="34" charset="77"/>
              </a:rPr>
              <a:t>What exactly does it look like for me to do my work well &amp; be successful</a:t>
            </a:r>
          </a:p>
        </p:txBody>
      </p:sp>
      <p:sp>
        <p:nvSpPr>
          <p:cNvPr id="9" name="TextBox 8">
            <a:extLst>
              <a:ext uri="{FF2B5EF4-FFF2-40B4-BE49-F238E27FC236}">
                <a16:creationId xmlns:a16="http://schemas.microsoft.com/office/drawing/2014/main" id="{AF448E83-6AB6-4C4C-9A16-3E32681F73FA}"/>
              </a:ext>
            </a:extLst>
          </p:cNvPr>
          <p:cNvSpPr txBox="1"/>
          <p:nvPr/>
        </p:nvSpPr>
        <p:spPr>
          <a:xfrm>
            <a:off x="4958450" y="1276580"/>
            <a:ext cx="1412566" cy="369332"/>
          </a:xfrm>
          <a:prstGeom prst="rect">
            <a:avLst/>
          </a:prstGeom>
          <a:noFill/>
        </p:spPr>
        <p:txBody>
          <a:bodyPr wrap="none" rtlCol="0" anchor="b" anchorCtr="0">
            <a:spAutoFit/>
          </a:bodyPr>
          <a:lstStyle/>
          <a:p>
            <a:r>
              <a:rPr lang="en-US" sz="1800" b="1" dirty="0">
                <a:solidFill>
                  <a:schemeClr val="accent1"/>
                </a:solidFill>
                <a:ea typeface="League Spartan" charset="0"/>
                <a:cs typeface="Poppins" pitchFamily="2" charset="77"/>
              </a:rPr>
              <a:t>SPECIFIC</a:t>
            </a:r>
          </a:p>
        </p:txBody>
      </p:sp>
      <p:sp>
        <p:nvSpPr>
          <p:cNvPr id="12" name="Subtitle 2">
            <a:extLst>
              <a:ext uri="{FF2B5EF4-FFF2-40B4-BE49-F238E27FC236}">
                <a16:creationId xmlns:a16="http://schemas.microsoft.com/office/drawing/2014/main" id="{DF0AF687-F269-6545-AFED-59214F1F58A0}"/>
              </a:ext>
            </a:extLst>
          </p:cNvPr>
          <p:cNvSpPr txBox="1">
            <a:spLocks/>
          </p:cNvSpPr>
          <p:nvPr/>
        </p:nvSpPr>
        <p:spPr>
          <a:xfrm>
            <a:off x="6092765" y="2767844"/>
            <a:ext cx="2562504" cy="368049"/>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350" dirty="0">
                <a:solidFill>
                  <a:schemeClr val="tx1"/>
                </a:solidFill>
                <a:latin typeface="+mn-lt"/>
                <a:ea typeface="Lato Light" panose="020F0502020204030203" pitchFamily="34" charset="0"/>
                <a:cs typeface="Mukta ExtraLight" panose="020B0000000000000000" pitchFamily="34" charset="77"/>
              </a:rPr>
              <a:t>Show me what it has done for you and can do for me</a:t>
            </a:r>
          </a:p>
        </p:txBody>
      </p:sp>
      <p:sp>
        <p:nvSpPr>
          <p:cNvPr id="13" name="TextBox 12">
            <a:extLst>
              <a:ext uri="{FF2B5EF4-FFF2-40B4-BE49-F238E27FC236}">
                <a16:creationId xmlns:a16="http://schemas.microsoft.com/office/drawing/2014/main" id="{3B68405D-89AE-0F45-B5A7-7898D64217B8}"/>
              </a:ext>
            </a:extLst>
          </p:cNvPr>
          <p:cNvSpPr txBox="1"/>
          <p:nvPr/>
        </p:nvSpPr>
        <p:spPr>
          <a:xfrm>
            <a:off x="6092765" y="2399577"/>
            <a:ext cx="1287532" cy="369332"/>
          </a:xfrm>
          <a:prstGeom prst="rect">
            <a:avLst/>
          </a:prstGeom>
          <a:noFill/>
        </p:spPr>
        <p:txBody>
          <a:bodyPr wrap="none" rtlCol="0" anchor="b" anchorCtr="0">
            <a:spAutoFit/>
          </a:bodyPr>
          <a:lstStyle/>
          <a:p>
            <a:r>
              <a:rPr lang="en-US" sz="1800" b="1" dirty="0">
                <a:solidFill>
                  <a:schemeClr val="accent3"/>
                </a:solidFill>
                <a:ea typeface="League Spartan" charset="0"/>
                <a:cs typeface="Poppins" pitchFamily="2" charset="77"/>
              </a:rPr>
              <a:t>Example</a:t>
            </a:r>
          </a:p>
        </p:txBody>
      </p:sp>
      <p:sp>
        <p:nvSpPr>
          <p:cNvPr id="15" name="Subtitle 2">
            <a:extLst>
              <a:ext uri="{FF2B5EF4-FFF2-40B4-BE49-F238E27FC236}">
                <a16:creationId xmlns:a16="http://schemas.microsoft.com/office/drawing/2014/main" id="{F5407FAD-DF22-864E-85F2-0CDC09D94BDC}"/>
              </a:ext>
            </a:extLst>
          </p:cNvPr>
          <p:cNvSpPr txBox="1">
            <a:spLocks/>
          </p:cNvSpPr>
          <p:nvPr/>
        </p:nvSpPr>
        <p:spPr>
          <a:xfrm>
            <a:off x="1139371" y="4148016"/>
            <a:ext cx="3107953" cy="534762"/>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US" sz="1350" dirty="0">
                <a:solidFill>
                  <a:schemeClr val="tx1"/>
                </a:solidFill>
                <a:latin typeface="+mn-lt"/>
                <a:ea typeface="Lato Light" panose="020F0502020204030203" pitchFamily="34" charset="0"/>
                <a:cs typeface="Mukta ExtraLight" panose="020B0000000000000000" pitchFamily="34" charset="77"/>
              </a:rPr>
              <a:t>Walk the conference, go to sessions, ditch the cliques, let them see you are approachable</a:t>
            </a:r>
          </a:p>
        </p:txBody>
      </p:sp>
      <p:sp>
        <p:nvSpPr>
          <p:cNvPr id="16" name="TextBox 15">
            <a:extLst>
              <a:ext uri="{FF2B5EF4-FFF2-40B4-BE49-F238E27FC236}">
                <a16:creationId xmlns:a16="http://schemas.microsoft.com/office/drawing/2014/main" id="{3DF0CAFE-3FDA-C749-A734-C6975EA188B8}"/>
              </a:ext>
            </a:extLst>
          </p:cNvPr>
          <p:cNvSpPr txBox="1"/>
          <p:nvPr/>
        </p:nvSpPr>
        <p:spPr>
          <a:xfrm>
            <a:off x="2881245" y="3779750"/>
            <a:ext cx="1366080" cy="369332"/>
          </a:xfrm>
          <a:prstGeom prst="rect">
            <a:avLst/>
          </a:prstGeom>
          <a:noFill/>
        </p:spPr>
        <p:txBody>
          <a:bodyPr wrap="none" rtlCol="0" anchor="b" anchorCtr="0">
            <a:spAutoFit/>
          </a:bodyPr>
          <a:lstStyle/>
          <a:p>
            <a:pPr algn="r"/>
            <a:r>
              <a:rPr lang="en-US" sz="1800" b="1" dirty="0">
                <a:solidFill>
                  <a:schemeClr val="accent4"/>
                </a:solidFill>
                <a:ea typeface="League Spartan" charset="0"/>
                <a:cs typeface="Poppins" pitchFamily="2" charset="77"/>
              </a:rPr>
              <a:t>PRESENT</a:t>
            </a:r>
          </a:p>
        </p:txBody>
      </p:sp>
      <p:sp>
        <p:nvSpPr>
          <p:cNvPr id="18" name="Subtitle 2">
            <a:extLst>
              <a:ext uri="{FF2B5EF4-FFF2-40B4-BE49-F238E27FC236}">
                <a16:creationId xmlns:a16="http://schemas.microsoft.com/office/drawing/2014/main" id="{692AF189-BA17-2B42-817F-AE5C0E459712}"/>
              </a:ext>
            </a:extLst>
          </p:cNvPr>
          <p:cNvSpPr txBox="1">
            <a:spLocks/>
          </p:cNvSpPr>
          <p:nvPr/>
        </p:nvSpPr>
        <p:spPr>
          <a:xfrm>
            <a:off x="402023" y="2892760"/>
            <a:ext cx="2736705" cy="368049"/>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US" sz="1350" dirty="0">
                <a:solidFill>
                  <a:schemeClr val="tx1"/>
                </a:solidFill>
                <a:latin typeface="+mn-lt"/>
                <a:ea typeface="Lato Light" panose="020F0502020204030203" pitchFamily="34" charset="0"/>
                <a:cs typeface="Mukta ExtraLight" panose="020B0000000000000000" pitchFamily="34" charset="77"/>
              </a:rPr>
              <a:t>Provide opportunities for growth</a:t>
            </a:r>
          </a:p>
        </p:txBody>
      </p:sp>
      <p:sp>
        <p:nvSpPr>
          <p:cNvPr id="19" name="TextBox 18">
            <a:extLst>
              <a:ext uri="{FF2B5EF4-FFF2-40B4-BE49-F238E27FC236}">
                <a16:creationId xmlns:a16="http://schemas.microsoft.com/office/drawing/2014/main" id="{783353D0-7AA1-9646-9ECE-426310AFBE64}"/>
              </a:ext>
            </a:extLst>
          </p:cNvPr>
          <p:cNvSpPr txBox="1"/>
          <p:nvPr/>
        </p:nvSpPr>
        <p:spPr>
          <a:xfrm>
            <a:off x="1779058" y="2524494"/>
            <a:ext cx="1359668" cy="369332"/>
          </a:xfrm>
          <a:prstGeom prst="rect">
            <a:avLst/>
          </a:prstGeom>
          <a:noFill/>
        </p:spPr>
        <p:txBody>
          <a:bodyPr wrap="none" rtlCol="0" anchor="b" anchorCtr="0">
            <a:spAutoFit/>
          </a:bodyPr>
          <a:lstStyle/>
          <a:p>
            <a:pPr algn="r"/>
            <a:r>
              <a:rPr lang="en-US" sz="1800" b="1" dirty="0">
                <a:solidFill>
                  <a:schemeClr val="accent2">
                    <a:lumMod val="90000"/>
                  </a:schemeClr>
                </a:solidFill>
                <a:ea typeface="League Spartan" charset="0"/>
                <a:cs typeface="Poppins" pitchFamily="2" charset="77"/>
              </a:rPr>
              <a:t>GROWTH</a:t>
            </a:r>
          </a:p>
        </p:txBody>
      </p:sp>
      <p:sp>
        <p:nvSpPr>
          <p:cNvPr id="17" name="Title 16">
            <a:extLst>
              <a:ext uri="{FF2B5EF4-FFF2-40B4-BE49-F238E27FC236}">
                <a16:creationId xmlns:a16="http://schemas.microsoft.com/office/drawing/2014/main" id="{4AA9371D-0877-ACBF-128F-3FC92E1904F8}"/>
              </a:ext>
            </a:extLst>
          </p:cNvPr>
          <p:cNvSpPr>
            <a:spLocks noGrp="1"/>
          </p:cNvSpPr>
          <p:nvPr>
            <p:ph type="title"/>
          </p:nvPr>
        </p:nvSpPr>
        <p:spPr/>
        <p:txBody>
          <a:bodyPr/>
          <a:lstStyle/>
          <a:p>
            <a:r>
              <a:rPr lang="en-US" dirty="0"/>
              <a:t>Developing Volunteers</a:t>
            </a:r>
          </a:p>
        </p:txBody>
      </p:sp>
      <p:pic>
        <p:nvPicPr>
          <p:cNvPr id="26" name="Graphic 25" descr="Watering pot with solid fill">
            <a:extLst>
              <a:ext uri="{FF2B5EF4-FFF2-40B4-BE49-F238E27FC236}">
                <a16:creationId xmlns:a16="http://schemas.microsoft.com/office/drawing/2014/main" id="{96742C15-7885-BC71-D4E4-4488492485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0709" y="2721162"/>
            <a:ext cx="685800" cy="685800"/>
          </a:xfrm>
          <a:prstGeom prst="rect">
            <a:avLst/>
          </a:prstGeom>
        </p:spPr>
      </p:pic>
      <p:pic>
        <p:nvPicPr>
          <p:cNvPr id="28" name="Graphic 27" descr="Excellent with solid fill">
            <a:extLst>
              <a:ext uri="{FF2B5EF4-FFF2-40B4-BE49-F238E27FC236}">
                <a16:creationId xmlns:a16="http://schemas.microsoft.com/office/drawing/2014/main" id="{802A4E8E-2E12-1A3F-D18D-7A952B8476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03439" y="1513043"/>
            <a:ext cx="685800" cy="685800"/>
          </a:xfrm>
          <a:prstGeom prst="rect">
            <a:avLst/>
          </a:prstGeom>
        </p:spPr>
      </p:pic>
      <p:pic>
        <p:nvPicPr>
          <p:cNvPr id="30" name="Graphic 29" descr="Podium with solid fill">
            <a:extLst>
              <a:ext uri="{FF2B5EF4-FFF2-40B4-BE49-F238E27FC236}">
                <a16:creationId xmlns:a16="http://schemas.microsoft.com/office/drawing/2014/main" id="{F4985A19-6678-3D12-6198-6C9885DFB05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843005" y="2699555"/>
            <a:ext cx="685800" cy="685800"/>
          </a:xfrm>
          <a:prstGeom prst="rect">
            <a:avLst/>
          </a:prstGeom>
        </p:spPr>
      </p:pic>
      <p:pic>
        <p:nvPicPr>
          <p:cNvPr id="34" name="Graphic 33" descr="Handshake with solid fill">
            <a:extLst>
              <a:ext uri="{FF2B5EF4-FFF2-40B4-BE49-F238E27FC236}">
                <a16:creationId xmlns:a16="http://schemas.microsoft.com/office/drawing/2014/main" id="{42F8CB96-9576-924D-2D30-61D71BF2FC0A}"/>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843005" y="3842377"/>
            <a:ext cx="685800" cy="685800"/>
          </a:xfrm>
          <a:prstGeom prst="rect">
            <a:avLst/>
          </a:prstGeom>
        </p:spPr>
      </p:pic>
    </p:spTree>
    <p:extLst>
      <p:ext uri="{BB962C8B-B14F-4D97-AF65-F5344CB8AC3E}">
        <p14:creationId xmlns:p14="http://schemas.microsoft.com/office/powerpoint/2010/main" val="172148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2C444CAA-EF9F-0CAC-3F2E-D20655F27D88}"/>
              </a:ext>
            </a:extLst>
          </p:cNvPr>
          <p:cNvGraphicFramePr>
            <a:graphicFrameLocks noGrp="1"/>
          </p:cNvGraphicFramePr>
          <p:nvPr>
            <p:ph sz="quarter" idx="10"/>
            <p:extLst>
              <p:ext uri="{D42A27DB-BD31-4B8C-83A1-F6EECF244321}">
                <p14:modId xmlns:p14="http://schemas.microsoft.com/office/powerpoint/2010/main" val="406337395"/>
              </p:ext>
            </p:extLst>
          </p:nvPr>
        </p:nvGraphicFramePr>
        <p:xfrm>
          <a:off x="361150" y="1261798"/>
          <a:ext cx="3512911" cy="3121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Content Placeholder 6" descr="Elephant in the jungle">
            <a:extLst>
              <a:ext uri="{FF2B5EF4-FFF2-40B4-BE49-F238E27FC236}">
                <a16:creationId xmlns:a16="http://schemas.microsoft.com/office/drawing/2014/main" id="{E1DC1447-35FE-5551-7065-5D885B05B371}"/>
              </a:ext>
            </a:extLst>
          </p:cNvPr>
          <p:cNvPicPr>
            <a:picLocks noGrp="1" noChangeAspect="1"/>
          </p:cNvPicPr>
          <p:nvPr>
            <p:ph sz="quarter" idx="11"/>
          </p:nvPr>
        </p:nvPicPr>
        <p:blipFill>
          <a:blip r:embed="rId8"/>
          <a:stretch>
            <a:fillRect/>
          </a:stretch>
        </p:blipFill>
        <p:spPr>
          <a:xfrm>
            <a:off x="4002939" y="1261798"/>
            <a:ext cx="4682274" cy="3121516"/>
          </a:xfrm>
        </p:spPr>
      </p:pic>
      <p:sp>
        <p:nvSpPr>
          <p:cNvPr id="4" name="Title 3">
            <a:extLst>
              <a:ext uri="{FF2B5EF4-FFF2-40B4-BE49-F238E27FC236}">
                <a16:creationId xmlns:a16="http://schemas.microsoft.com/office/drawing/2014/main" id="{61168565-AD65-DD2B-F9AB-73F1EE94055F}"/>
              </a:ext>
            </a:extLst>
          </p:cNvPr>
          <p:cNvSpPr>
            <a:spLocks noGrp="1"/>
          </p:cNvSpPr>
          <p:nvPr>
            <p:ph type="title"/>
          </p:nvPr>
        </p:nvSpPr>
        <p:spPr/>
        <p:txBody>
          <a:bodyPr/>
          <a:lstStyle/>
          <a:p>
            <a:r>
              <a:rPr lang="en-US" dirty="0"/>
              <a:t>The Elephant in the Room</a:t>
            </a:r>
          </a:p>
        </p:txBody>
      </p:sp>
    </p:spTree>
    <p:extLst>
      <p:ext uri="{BB962C8B-B14F-4D97-AF65-F5344CB8AC3E}">
        <p14:creationId xmlns:p14="http://schemas.microsoft.com/office/powerpoint/2010/main" val="45531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9CF4EA1E-AEFD-C740-966E-2AD656C802A0}"/>
              </a:ext>
            </a:extLst>
          </p:cNvPr>
          <p:cNvSpPr>
            <a:spLocks/>
          </p:cNvSpPr>
          <p:nvPr/>
        </p:nvSpPr>
        <p:spPr bwMode="auto">
          <a:xfrm rot="10800000">
            <a:off x="2194943" y="1401672"/>
            <a:ext cx="5196915" cy="3218612"/>
          </a:xfrm>
          <a:custGeom>
            <a:avLst/>
            <a:gdLst>
              <a:gd name="T0" fmla="*/ 799 w 869"/>
              <a:gd name="T1" fmla="*/ 236 h 537"/>
              <a:gd name="T2" fmla="*/ 779 w 869"/>
              <a:gd name="T3" fmla="*/ 239 h 537"/>
              <a:gd name="T4" fmla="*/ 709 w 869"/>
              <a:gd name="T5" fmla="*/ 150 h 537"/>
              <a:gd name="T6" fmla="*/ 735 w 869"/>
              <a:gd name="T7" fmla="*/ 88 h 537"/>
              <a:gd name="T8" fmla="*/ 647 w 869"/>
              <a:gd name="T9" fmla="*/ 0 h 537"/>
              <a:gd name="T10" fmla="*/ 559 w 869"/>
              <a:gd name="T11" fmla="*/ 88 h 537"/>
              <a:gd name="T12" fmla="*/ 568 w 869"/>
              <a:gd name="T13" fmla="*/ 126 h 537"/>
              <a:gd name="T14" fmla="*/ 519 w 869"/>
              <a:gd name="T15" fmla="*/ 153 h 537"/>
              <a:gd name="T16" fmla="*/ 437 w 869"/>
              <a:gd name="T17" fmla="*/ 112 h 537"/>
              <a:gd name="T18" fmla="*/ 345 w 869"/>
              <a:gd name="T19" fmla="*/ 167 h 537"/>
              <a:gd name="T20" fmla="*/ 296 w 869"/>
              <a:gd name="T21" fmla="*/ 167 h 537"/>
              <a:gd name="T22" fmla="*/ 210 w 869"/>
              <a:gd name="T23" fmla="*/ 94 h 537"/>
              <a:gd name="T24" fmla="*/ 122 w 869"/>
              <a:gd name="T25" fmla="*/ 181 h 537"/>
              <a:gd name="T26" fmla="*/ 140 w 869"/>
              <a:gd name="T27" fmla="*/ 234 h 537"/>
              <a:gd name="T28" fmla="*/ 111 w 869"/>
              <a:gd name="T29" fmla="*/ 262 h 537"/>
              <a:gd name="T30" fmla="*/ 71 w 869"/>
              <a:gd name="T31" fmla="*/ 249 h 537"/>
              <a:gd name="T32" fmla="*/ 0 w 869"/>
              <a:gd name="T33" fmla="*/ 319 h 537"/>
              <a:gd name="T34" fmla="*/ 71 w 869"/>
              <a:gd name="T35" fmla="*/ 389 h 537"/>
              <a:gd name="T36" fmla="*/ 141 w 869"/>
              <a:gd name="T37" fmla="*/ 319 h 537"/>
              <a:gd name="T38" fmla="*/ 131 w 869"/>
              <a:gd name="T39" fmla="*/ 283 h 537"/>
              <a:gd name="T40" fmla="*/ 161 w 869"/>
              <a:gd name="T41" fmla="*/ 254 h 537"/>
              <a:gd name="T42" fmla="*/ 210 w 869"/>
              <a:gd name="T43" fmla="*/ 268 h 537"/>
              <a:gd name="T44" fmla="*/ 296 w 869"/>
              <a:gd name="T45" fmla="*/ 195 h 537"/>
              <a:gd name="T46" fmla="*/ 336 w 869"/>
              <a:gd name="T47" fmla="*/ 195 h 537"/>
              <a:gd name="T48" fmla="*/ 334 w 869"/>
              <a:gd name="T49" fmla="*/ 213 h 537"/>
              <a:gd name="T50" fmla="*/ 422 w 869"/>
              <a:gd name="T51" fmla="*/ 314 h 537"/>
              <a:gd name="T52" fmla="*/ 422 w 869"/>
              <a:gd name="T53" fmla="*/ 398 h 537"/>
              <a:gd name="T54" fmla="*/ 366 w 869"/>
              <a:gd name="T55" fmla="*/ 467 h 537"/>
              <a:gd name="T56" fmla="*/ 437 w 869"/>
              <a:gd name="T57" fmla="*/ 537 h 537"/>
              <a:gd name="T58" fmla="*/ 507 w 869"/>
              <a:gd name="T59" fmla="*/ 467 h 537"/>
              <a:gd name="T60" fmla="*/ 451 w 869"/>
              <a:gd name="T61" fmla="*/ 398 h 537"/>
              <a:gd name="T62" fmla="*/ 451 w 869"/>
              <a:gd name="T63" fmla="*/ 314 h 537"/>
              <a:gd name="T64" fmla="*/ 539 w 869"/>
              <a:gd name="T65" fmla="*/ 213 h 537"/>
              <a:gd name="T66" fmla="*/ 533 w 869"/>
              <a:gd name="T67" fmla="*/ 179 h 537"/>
              <a:gd name="T68" fmla="*/ 585 w 869"/>
              <a:gd name="T69" fmla="*/ 149 h 537"/>
              <a:gd name="T70" fmla="*/ 647 w 869"/>
              <a:gd name="T71" fmla="*/ 175 h 537"/>
              <a:gd name="T72" fmla="*/ 685 w 869"/>
              <a:gd name="T73" fmla="*/ 166 h 537"/>
              <a:gd name="T74" fmla="*/ 753 w 869"/>
              <a:gd name="T75" fmla="*/ 253 h 537"/>
              <a:gd name="T76" fmla="*/ 728 w 869"/>
              <a:gd name="T77" fmla="*/ 306 h 537"/>
              <a:gd name="T78" fmla="*/ 799 w 869"/>
              <a:gd name="T79" fmla="*/ 376 h 537"/>
              <a:gd name="T80" fmla="*/ 869 w 869"/>
              <a:gd name="T81" fmla="*/ 306 h 537"/>
              <a:gd name="T82" fmla="*/ 799 w 869"/>
              <a:gd name="T83" fmla="*/ 23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9" h="537">
                <a:moveTo>
                  <a:pt x="799" y="236"/>
                </a:moveTo>
                <a:cubicBezTo>
                  <a:pt x="792" y="236"/>
                  <a:pt x="785" y="237"/>
                  <a:pt x="779" y="239"/>
                </a:cubicBezTo>
                <a:cubicBezTo>
                  <a:pt x="709" y="150"/>
                  <a:pt x="709" y="150"/>
                  <a:pt x="709" y="150"/>
                </a:cubicBezTo>
                <a:cubicBezTo>
                  <a:pt x="725" y="134"/>
                  <a:pt x="735" y="112"/>
                  <a:pt x="735" y="88"/>
                </a:cubicBezTo>
                <a:cubicBezTo>
                  <a:pt x="735" y="39"/>
                  <a:pt x="695" y="0"/>
                  <a:pt x="647" y="0"/>
                </a:cubicBezTo>
                <a:cubicBezTo>
                  <a:pt x="598" y="0"/>
                  <a:pt x="559" y="39"/>
                  <a:pt x="559" y="88"/>
                </a:cubicBezTo>
                <a:cubicBezTo>
                  <a:pt x="559" y="101"/>
                  <a:pt x="562" y="114"/>
                  <a:pt x="568" y="126"/>
                </a:cubicBezTo>
                <a:cubicBezTo>
                  <a:pt x="519" y="153"/>
                  <a:pt x="519" y="153"/>
                  <a:pt x="519" y="153"/>
                </a:cubicBezTo>
                <a:cubicBezTo>
                  <a:pt x="501" y="128"/>
                  <a:pt x="471" y="112"/>
                  <a:pt x="437" y="112"/>
                </a:cubicBezTo>
                <a:cubicBezTo>
                  <a:pt x="397" y="112"/>
                  <a:pt x="363" y="134"/>
                  <a:pt x="345" y="167"/>
                </a:cubicBezTo>
                <a:cubicBezTo>
                  <a:pt x="296" y="167"/>
                  <a:pt x="296" y="167"/>
                  <a:pt x="296" y="167"/>
                </a:cubicBezTo>
                <a:cubicBezTo>
                  <a:pt x="289" y="125"/>
                  <a:pt x="253" y="94"/>
                  <a:pt x="210" y="94"/>
                </a:cubicBezTo>
                <a:cubicBezTo>
                  <a:pt x="161" y="94"/>
                  <a:pt x="122" y="133"/>
                  <a:pt x="122" y="181"/>
                </a:cubicBezTo>
                <a:cubicBezTo>
                  <a:pt x="122" y="201"/>
                  <a:pt x="129" y="219"/>
                  <a:pt x="140" y="234"/>
                </a:cubicBezTo>
                <a:cubicBezTo>
                  <a:pt x="111" y="262"/>
                  <a:pt x="111" y="262"/>
                  <a:pt x="111" y="262"/>
                </a:cubicBezTo>
                <a:cubicBezTo>
                  <a:pt x="99" y="254"/>
                  <a:pt x="86" y="249"/>
                  <a:pt x="71" y="249"/>
                </a:cubicBezTo>
                <a:cubicBezTo>
                  <a:pt x="32" y="249"/>
                  <a:pt x="0" y="281"/>
                  <a:pt x="0" y="319"/>
                </a:cubicBezTo>
                <a:cubicBezTo>
                  <a:pt x="0" y="358"/>
                  <a:pt x="32" y="389"/>
                  <a:pt x="71" y="389"/>
                </a:cubicBezTo>
                <a:cubicBezTo>
                  <a:pt x="110" y="389"/>
                  <a:pt x="141" y="358"/>
                  <a:pt x="141" y="319"/>
                </a:cubicBezTo>
                <a:cubicBezTo>
                  <a:pt x="141" y="306"/>
                  <a:pt x="137" y="293"/>
                  <a:pt x="131" y="283"/>
                </a:cubicBezTo>
                <a:cubicBezTo>
                  <a:pt x="161" y="254"/>
                  <a:pt x="161" y="254"/>
                  <a:pt x="161" y="254"/>
                </a:cubicBezTo>
                <a:cubicBezTo>
                  <a:pt x="175" y="263"/>
                  <a:pt x="192" y="268"/>
                  <a:pt x="210" y="268"/>
                </a:cubicBezTo>
                <a:cubicBezTo>
                  <a:pt x="253" y="268"/>
                  <a:pt x="289" y="237"/>
                  <a:pt x="296" y="195"/>
                </a:cubicBezTo>
                <a:cubicBezTo>
                  <a:pt x="336" y="195"/>
                  <a:pt x="336" y="195"/>
                  <a:pt x="336" y="195"/>
                </a:cubicBezTo>
                <a:cubicBezTo>
                  <a:pt x="334" y="201"/>
                  <a:pt x="334" y="207"/>
                  <a:pt x="334" y="213"/>
                </a:cubicBezTo>
                <a:cubicBezTo>
                  <a:pt x="334" y="265"/>
                  <a:pt x="372" y="307"/>
                  <a:pt x="422" y="314"/>
                </a:cubicBezTo>
                <a:cubicBezTo>
                  <a:pt x="422" y="398"/>
                  <a:pt x="422" y="398"/>
                  <a:pt x="422" y="398"/>
                </a:cubicBezTo>
                <a:cubicBezTo>
                  <a:pt x="390" y="405"/>
                  <a:pt x="366" y="433"/>
                  <a:pt x="366" y="467"/>
                </a:cubicBezTo>
                <a:cubicBezTo>
                  <a:pt x="366" y="505"/>
                  <a:pt x="398" y="537"/>
                  <a:pt x="437" y="537"/>
                </a:cubicBezTo>
                <a:cubicBezTo>
                  <a:pt x="475" y="537"/>
                  <a:pt x="507" y="505"/>
                  <a:pt x="507" y="467"/>
                </a:cubicBezTo>
                <a:cubicBezTo>
                  <a:pt x="507" y="433"/>
                  <a:pt x="483" y="405"/>
                  <a:pt x="451" y="398"/>
                </a:cubicBezTo>
                <a:cubicBezTo>
                  <a:pt x="451" y="314"/>
                  <a:pt x="451" y="314"/>
                  <a:pt x="451" y="314"/>
                </a:cubicBezTo>
                <a:cubicBezTo>
                  <a:pt x="501" y="307"/>
                  <a:pt x="539" y="265"/>
                  <a:pt x="539" y="213"/>
                </a:cubicBezTo>
                <a:cubicBezTo>
                  <a:pt x="539" y="201"/>
                  <a:pt x="537" y="189"/>
                  <a:pt x="533" y="179"/>
                </a:cubicBezTo>
                <a:cubicBezTo>
                  <a:pt x="585" y="149"/>
                  <a:pt x="585" y="149"/>
                  <a:pt x="585" y="149"/>
                </a:cubicBezTo>
                <a:cubicBezTo>
                  <a:pt x="601" y="165"/>
                  <a:pt x="623" y="175"/>
                  <a:pt x="647" y="175"/>
                </a:cubicBezTo>
                <a:cubicBezTo>
                  <a:pt x="661" y="175"/>
                  <a:pt x="673" y="172"/>
                  <a:pt x="685" y="166"/>
                </a:cubicBezTo>
                <a:cubicBezTo>
                  <a:pt x="753" y="253"/>
                  <a:pt x="753" y="253"/>
                  <a:pt x="753" y="253"/>
                </a:cubicBezTo>
                <a:cubicBezTo>
                  <a:pt x="738" y="266"/>
                  <a:pt x="728" y="285"/>
                  <a:pt x="728" y="306"/>
                </a:cubicBezTo>
                <a:cubicBezTo>
                  <a:pt x="728" y="345"/>
                  <a:pt x="760" y="376"/>
                  <a:pt x="799" y="376"/>
                </a:cubicBezTo>
                <a:cubicBezTo>
                  <a:pt x="837" y="376"/>
                  <a:pt x="869" y="345"/>
                  <a:pt x="869" y="306"/>
                </a:cubicBezTo>
                <a:cubicBezTo>
                  <a:pt x="869" y="268"/>
                  <a:pt x="837" y="236"/>
                  <a:pt x="799" y="236"/>
                </a:cubicBezTo>
                <a:close/>
              </a:path>
            </a:pathLst>
          </a:custGeom>
          <a:solidFill>
            <a:schemeClr val="bg1">
              <a:lumMod val="85000"/>
            </a:schemeClr>
          </a:solidFill>
          <a:ln>
            <a:noFill/>
          </a:ln>
        </p:spPr>
        <p:txBody>
          <a:bodyPr vert="horz" wrap="square" lIns="68562" tIns="34281" rIns="68562" bIns="34281" numCol="1" anchor="t" anchorCtr="0" compatLnSpc="1">
            <a:prstTxWarp prst="textNoShape">
              <a:avLst/>
            </a:prstTxWarp>
          </a:bodyPr>
          <a:lstStyle/>
          <a:p>
            <a:endParaRPr lang="en-US" sz="2699" dirty="0">
              <a:latin typeface="Lato Light" panose="020F0502020204030203" pitchFamily="34" charset="0"/>
            </a:endParaRPr>
          </a:p>
        </p:txBody>
      </p:sp>
      <p:cxnSp>
        <p:nvCxnSpPr>
          <p:cNvPr id="9" name="Straight Connector 8">
            <a:extLst>
              <a:ext uri="{FF2B5EF4-FFF2-40B4-BE49-F238E27FC236}">
                <a16:creationId xmlns:a16="http://schemas.microsoft.com/office/drawing/2014/main" id="{0EFC1AA0-2798-654E-9829-F9C40C036810}"/>
              </a:ext>
            </a:extLst>
          </p:cNvPr>
          <p:cNvCxnSpPr>
            <a:cxnSpLocks/>
          </p:cNvCxnSpPr>
          <p:nvPr/>
        </p:nvCxnSpPr>
        <p:spPr>
          <a:xfrm flipV="1">
            <a:off x="4312511" y="3861696"/>
            <a:ext cx="0" cy="996054"/>
          </a:xfrm>
          <a:prstGeom prst="line">
            <a:avLst/>
          </a:prstGeom>
          <a:ln w="38100">
            <a:solidFill>
              <a:schemeClr val="bg1">
                <a:lumMod val="50000"/>
              </a:schemeClr>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A8580FC-8946-7349-8799-BD0CB547D7FE}"/>
              </a:ext>
            </a:extLst>
          </p:cNvPr>
          <p:cNvCxnSpPr>
            <a:cxnSpLocks/>
          </p:cNvCxnSpPr>
          <p:nvPr/>
        </p:nvCxnSpPr>
        <p:spPr>
          <a:xfrm>
            <a:off x="3252083" y="2035460"/>
            <a:ext cx="0" cy="1485379"/>
          </a:xfrm>
          <a:prstGeom prst="line">
            <a:avLst/>
          </a:prstGeom>
          <a:ln w="38100">
            <a:solidFill>
              <a:schemeClr val="bg1">
                <a:lumMod val="50000"/>
              </a:schemeClr>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37891E-3F63-314F-BFF4-52AEAC29821D}"/>
              </a:ext>
            </a:extLst>
          </p:cNvPr>
          <p:cNvCxnSpPr/>
          <p:nvPr/>
        </p:nvCxnSpPr>
        <p:spPr>
          <a:xfrm>
            <a:off x="5161208" y="1396394"/>
            <a:ext cx="1718243" cy="0"/>
          </a:xfrm>
          <a:prstGeom prst="line">
            <a:avLst/>
          </a:prstGeom>
          <a:ln w="38100">
            <a:solidFill>
              <a:schemeClr val="bg1">
                <a:lumMod val="50000"/>
              </a:schemeClr>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46EAA6-E83A-9847-9C45-DDCA9F11D7A4}"/>
              </a:ext>
            </a:extLst>
          </p:cNvPr>
          <p:cNvCxnSpPr/>
          <p:nvPr/>
        </p:nvCxnSpPr>
        <p:spPr>
          <a:xfrm flipH="1">
            <a:off x="709668" y="3164514"/>
            <a:ext cx="1557884" cy="0"/>
          </a:xfrm>
          <a:prstGeom prst="line">
            <a:avLst/>
          </a:prstGeom>
          <a:ln w="38100">
            <a:solidFill>
              <a:schemeClr val="bg1">
                <a:lumMod val="50000"/>
              </a:schemeClr>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0AF3A9-8DFF-4042-9688-922B10A848F6}"/>
              </a:ext>
            </a:extLst>
          </p:cNvPr>
          <p:cNvCxnSpPr/>
          <p:nvPr/>
        </p:nvCxnSpPr>
        <p:spPr>
          <a:xfrm>
            <a:off x="6673117" y="3917712"/>
            <a:ext cx="1627863" cy="0"/>
          </a:xfrm>
          <a:prstGeom prst="line">
            <a:avLst/>
          </a:prstGeom>
          <a:ln w="38100">
            <a:solidFill>
              <a:schemeClr val="bg1">
                <a:lumMod val="50000"/>
              </a:schemeClr>
            </a:solidFill>
            <a:prstDash val="solid"/>
            <a:tailEnd type="ova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8ADFCEA3-9D2B-6F33-B3A7-B5601E0D04C2}"/>
              </a:ext>
            </a:extLst>
          </p:cNvPr>
          <p:cNvGrpSpPr/>
          <p:nvPr/>
        </p:nvGrpSpPr>
        <p:grpSpPr>
          <a:xfrm>
            <a:off x="5244845" y="1146406"/>
            <a:ext cx="1653654" cy="866327"/>
            <a:chOff x="6993127" y="1528539"/>
            <a:chExt cx="2204872" cy="1155102"/>
          </a:xfrm>
        </p:grpSpPr>
        <p:sp>
          <p:nvSpPr>
            <p:cNvPr id="62" name="Subtitle 2">
              <a:extLst>
                <a:ext uri="{FF2B5EF4-FFF2-40B4-BE49-F238E27FC236}">
                  <a16:creationId xmlns:a16="http://schemas.microsoft.com/office/drawing/2014/main" id="{797DBE99-B4B4-6746-9ED5-4D5ACF00065E}"/>
                </a:ext>
              </a:extLst>
            </p:cNvPr>
            <p:cNvSpPr txBox="1">
              <a:spLocks/>
            </p:cNvSpPr>
            <p:nvPr/>
          </p:nvSpPr>
          <p:spPr>
            <a:xfrm>
              <a:off x="6993127" y="1921382"/>
              <a:ext cx="2204872" cy="762259"/>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mn-lt"/>
                  <a:ea typeface="Lato Light" panose="020F0502020204030203" pitchFamily="34" charset="0"/>
                  <a:cs typeface="Mukta ExtraLight" panose="020B0000000000000000" pitchFamily="34" charset="77"/>
                </a:rPr>
                <a:t>Anticipate problems,</a:t>
              </a:r>
            </a:p>
            <a:p>
              <a:pPr algn="l">
                <a:lnSpc>
                  <a:spcPts val="1313"/>
                </a:lnSpc>
              </a:pPr>
              <a:r>
                <a:rPr lang="en-US" sz="1200" dirty="0">
                  <a:solidFill>
                    <a:schemeClr val="tx1"/>
                  </a:solidFill>
                  <a:latin typeface="+mn-lt"/>
                  <a:ea typeface="Lato Light" panose="020F0502020204030203" pitchFamily="34" charset="0"/>
                  <a:cs typeface="Mukta ExtraLight" panose="020B0000000000000000" pitchFamily="34" charset="77"/>
                </a:rPr>
                <a:t>connect before they occur</a:t>
              </a:r>
            </a:p>
          </p:txBody>
        </p:sp>
        <p:sp>
          <p:nvSpPr>
            <p:cNvPr id="63" name="Subtitle 2">
              <a:extLst>
                <a:ext uri="{FF2B5EF4-FFF2-40B4-BE49-F238E27FC236}">
                  <a16:creationId xmlns:a16="http://schemas.microsoft.com/office/drawing/2014/main" id="{3A5873F3-8815-3C45-BEC8-A43B332656D2}"/>
                </a:ext>
              </a:extLst>
            </p:cNvPr>
            <p:cNvSpPr txBox="1">
              <a:spLocks/>
            </p:cNvSpPr>
            <p:nvPr/>
          </p:nvSpPr>
          <p:spPr>
            <a:xfrm>
              <a:off x="6993127" y="1528539"/>
              <a:ext cx="1413208" cy="270331"/>
            </a:xfrm>
            <a:prstGeom prst="rect">
              <a:avLst/>
            </a:prstGeom>
          </p:spPr>
          <p:txBody>
            <a:bodyPr vert="horz" wrap="none" lIns="34290" tIns="17145" rIns="34290" bIns="1714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b="1" dirty="0">
                  <a:solidFill>
                    <a:schemeClr val="tx1"/>
                  </a:solidFill>
                  <a:latin typeface="Poppins" pitchFamily="2" charset="77"/>
                  <a:ea typeface="Lato Light" panose="020F0502020204030203" pitchFamily="34" charset="0"/>
                  <a:cs typeface="Poppins" pitchFamily="2" charset="77"/>
                </a:rPr>
                <a:t>Be proactive</a:t>
              </a:r>
            </a:p>
          </p:txBody>
        </p:sp>
      </p:grpSp>
      <p:grpSp>
        <p:nvGrpSpPr>
          <p:cNvPr id="29" name="Group 28">
            <a:extLst>
              <a:ext uri="{FF2B5EF4-FFF2-40B4-BE49-F238E27FC236}">
                <a16:creationId xmlns:a16="http://schemas.microsoft.com/office/drawing/2014/main" id="{A323D5FC-3DB8-3B6B-6778-D454FE85678C}"/>
              </a:ext>
            </a:extLst>
          </p:cNvPr>
          <p:cNvGrpSpPr/>
          <p:nvPr/>
        </p:nvGrpSpPr>
        <p:grpSpPr>
          <a:xfrm>
            <a:off x="6712273" y="3658955"/>
            <a:ext cx="1860227" cy="699616"/>
            <a:chOff x="8949695" y="4878599"/>
            <a:chExt cx="2480301" cy="932818"/>
          </a:xfrm>
        </p:grpSpPr>
        <p:sp>
          <p:nvSpPr>
            <p:cNvPr id="64" name="Subtitle 2">
              <a:extLst>
                <a:ext uri="{FF2B5EF4-FFF2-40B4-BE49-F238E27FC236}">
                  <a16:creationId xmlns:a16="http://schemas.microsoft.com/office/drawing/2014/main" id="{DAAF3991-2527-9F4D-AC35-62C9AF9975A2}"/>
                </a:ext>
              </a:extLst>
            </p:cNvPr>
            <p:cNvSpPr txBox="1">
              <a:spLocks/>
            </p:cNvSpPr>
            <p:nvPr/>
          </p:nvSpPr>
          <p:spPr>
            <a:xfrm>
              <a:off x="8949695" y="5271442"/>
              <a:ext cx="2480301" cy="539975"/>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mn-lt"/>
                  <a:ea typeface="Lato Light" panose="020F0502020204030203" pitchFamily="34" charset="0"/>
                  <a:cs typeface="Mukta ExtraLight" panose="020B0000000000000000" pitchFamily="34" charset="77"/>
                </a:rPr>
                <a:t>Engage, be present, </a:t>
              </a:r>
            </a:p>
            <a:p>
              <a:pPr algn="l">
                <a:lnSpc>
                  <a:spcPts val="1313"/>
                </a:lnSpc>
              </a:pPr>
              <a:r>
                <a:rPr lang="en-US" sz="1200" dirty="0">
                  <a:solidFill>
                    <a:schemeClr val="tx1"/>
                  </a:solidFill>
                  <a:latin typeface="+mn-lt"/>
                  <a:ea typeface="Lato Light" panose="020F0502020204030203" pitchFamily="34" charset="0"/>
                  <a:cs typeface="Mukta ExtraLight" panose="020B0000000000000000" pitchFamily="34" charset="77"/>
                </a:rPr>
                <a:t>minimize distractions</a:t>
              </a:r>
            </a:p>
          </p:txBody>
        </p:sp>
        <p:sp>
          <p:nvSpPr>
            <p:cNvPr id="65" name="Subtitle 2">
              <a:extLst>
                <a:ext uri="{FF2B5EF4-FFF2-40B4-BE49-F238E27FC236}">
                  <a16:creationId xmlns:a16="http://schemas.microsoft.com/office/drawing/2014/main" id="{5B1E9D21-4C01-3F49-8819-AD66107D722B}"/>
                </a:ext>
              </a:extLst>
            </p:cNvPr>
            <p:cNvSpPr txBox="1">
              <a:spLocks/>
            </p:cNvSpPr>
            <p:nvPr/>
          </p:nvSpPr>
          <p:spPr>
            <a:xfrm>
              <a:off x="8949696" y="4878599"/>
              <a:ext cx="990014" cy="270330"/>
            </a:xfrm>
            <a:prstGeom prst="rect">
              <a:avLst/>
            </a:prstGeom>
          </p:spPr>
          <p:txBody>
            <a:bodyPr vert="horz" wrap="none" lIns="34290" tIns="17145" rIns="34290" bIns="1714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b="1" dirty="0">
                  <a:solidFill>
                    <a:schemeClr val="tx1"/>
                  </a:solidFill>
                  <a:latin typeface="Poppins" pitchFamily="2" charset="77"/>
                  <a:ea typeface="Lato Light" panose="020F0502020204030203" pitchFamily="34" charset="0"/>
                  <a:cs typeface="Poppins" pitchFamily="2" charset="77"/>
                </a:rPr>
                <a:t>Connect</a:t>
              </a:r>
            </a:p>
          </p:txBody>
        </p:sp>
      </p:grpSp>
      <p:grpSp>
        <p:nvGrpSpPr>
          <p:cNvPr id="27" name="Group 26">
            <a:extLst>
              <a:ext uri="{FF2B5EF4-FFF2-40B4-BE49-F238E27FC236}">
                <a16:creationId xmlns:a16="http://schemas.microsoft.com/office/drawing/2014/main" id="{15952C20-D989-CD96-3906-484935FB37F7}"/>
              </a:ext>
            </a:extLst>
          </p:cNvPr>
          <p:cNvGrpSpPr/>
          <p:nvPr/>
        </p:nvGrpSpPr>
        <p:grpSpPr>
          <a:xfrm>
            <a:off x="4371747" y="4235199"/>
            <a:ext cx="2058334" cy="583733"/>
            <a:chOff x="5828995" y="5646926"/>
            <a:chExt cx="2744445" cy="778310"/>
          </a:xfrm>
        </p:grpSpPr>
        <p:sp>
          <p:nvSpPr>
            <p:cNvPr id="66" name="Subtitle 2">
              <a:extLst>
                <a:ext uri="{FF2B5EF4-FFF2-40B4-BE49-F238E27FC236}">
                  <a16:creationId xmlns:a16="http://schemas.microsoft.com/office/drawing/2014/main" id="{2582772B-7EE3-4347-9F32-37DF67644640}"/>
                </a:ext>
              </a:extLst>
            </p:cNvPr>
            <p:cNvSpPr txBox="1">
              <a:spLocks/>
            </p:cNvSpPr>
            <p:nvPr/>
          </p:nvSpPr>
          <p:spPr>
            <a:xfrm>
              <a:off x="5828995" y="5934505"/>
              <a:ext cx="2744445" cy="490731"/>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mn-lt"/>
                  <a:ea typeface="Lato Light" panose="020F0502020204030203" pitchFamily="34" charset="0"/>
                  <a:cs typeface="Mukta ExtraLight" panose="020B0000000000000000" pitchFamily="34" charset="77"/>
                </a:rPr>
                <a:t>Know something about who they are</a:t>
              </a:r>
            </a:p>
          </p:txBody>
        </p:sp>
        <p:sp>
          <p:nvSpPr>
            <p:cNvPr id="67" name="Subtitle 2">
              <a:extLst>
                <a:ext uri="{FF2B5EF4-FFF2-40B4-BE49-F238E27FC236}">
                  <a16:creationId xmlns:a16="http://schemas.microsoft.com/office/drawing/2014/main" id="{9ECECBCE-9AE5-5441-9233-7891529DDFDE}"/>
                </a:ext>
              </a:extLst>
            </p:cNvPr>
            <p:cNvSpPr txBox="1">
              <a:spLocks/>
            </p:cNvSpPr>
            <p:nvPr/>
          </p:nvSpPr>
          <p:spPr>
            <a:xfrm>
              <a:off x="5828996" y="5646926"/>
              <a:ext cx="1938992" cy="270331"/>
            </a:xfrm>
            <a:prstGeom prst="rect">
              <a:avLst/>
            </a:prstGeom>
          </p:spPr>
          <p:txBody>
            <a:bodyPr vert="horz" wrap="none" lIns="34290" tIns="17145" rIns="34290" bIns="1714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b="1" dirty="0">
                  <a:solidFill>
                    <a:schemeClr val="tx1"/>
                  </a:solidFill>
                  <a:latin typeface="Poppins" pitchFamily="2" charset="77"/>
                  <a:ea typeface="Lato Light" panose="020F0502020204030203" pitchFamily="34" charset="0"/>
                  <a:cs typeface="Poppins" pitchFamily="2" charset="77"/>
                </a:rPr>
                <a:t>Get to know them</a:t>
              </a:r>
            </a:p>
          </p:txBody>
        </p:sp>
      </p:grpSp>
      <p:grpSp>
        <p:nvGrpSpPr>
          <p:cNvPr id="32" name="Group 31">
            <a:extLst>
              <a:ext uri="{FF2B5EF4-FFF2-40B4-BE49-F238E27FC236}">
                <a16:creationId xmlns:a16="http://schemas.microsoft.com/office/drawing/2014/main" id="{BD16264A-0DD3-66AD-7335-CAD709C96B4F}"/>
              </a:ext>
            </a:extLst>
          </p:cNvPr>
          <p:cNvGrpSpPr/>
          <p:nvPr/>
        </p:nvGrpSpPr>
        <p:grpSpPr>
          <a:xfrm>
            <a:off x="3322033" y="1803825"/>
            <a:ext cx="1099086" cy="1250585"/>
            <a:chOff x="4412933" y="2682399"/>
            <a:chExt cx="1237947" cy="1667445"/>
          </a:xfrm>
        </p:grpSpPr>
        <p:sp>
          <p:nvSpPr>
            <p:cNvPr id="70" name="Subtitle 2">
              <a:extLst>
                <a:ext uri="{FF2B5EF4-FFF2-40B4-BE49-F238E27FC236}">
                  <a16:creationId xmlns:a16="http://schemas.microsoft.com/office/drawing/2014/main" id="{29FE9A2C-0F6E-AD4E-8018-545CD941B901}"/>
                </a:ext>
              </a:extLst>
            </p:cNvPr>
            <p:cNvSpPr txBox="1">
              <a:spLocks/>
            </p:cNvSpPr>
            <p:nvPr/>
          </p:nvSpPr>
          <p:spPr>
            <a:xfrm>
              <a:off x="4412933" y="2969979"/>
              <a:ext cx="1224052" cy="1379865"/>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mn-lt"/>
                  <a:ea typeface="Lato Light" panose="020F0502020204030203" pitchFamily="34" charset="0"/>
                  <a:cs typeface="Mukta ExtraLight" panose="020B0000000000000000" pitchFamily="34" charset="77"/>
                </a:rPr>
                <a:t>Negative interactions cloud the memory of positive ones</a:t>
              </a:r>
            </a:p>
          </p:txBody>
        </p:sp>
        <p:sp>
          <p:nvSpPr>
            <p:cNvPr id="71" name="Subtitle 2">
              <a:extLst>
                <a:ext uri="{FF2B5EF4-FFF2-40B4-BE49-F238E27FC236}">
                  <a16:creationId xmlns:a16="http://schemas.microsoft.com/office/drawing/2014/main" id="{4D83A173-FB4D-614E-993F-BA52FAE1DB60}"/>
                </a:ext>
              </a:extLst>
            </p:cNvPr>
            <p:cNvSpPr txBox="1">
              <a:spLocks/>
            </p:cNvSpPr>
            <p:nvPr/>
          </p:nvSpPr>
          <p:spPr>
            <a:xfrm>
              <a:off x="4412933" y="2682399"/>
              <a:ext cx="1237947" cy="270330"/>
            </a:xfrm>
            <a:prstGeom prst="rect">
              <a:avLst/>
            </a:prstGeom>
          </p:spPr>
          <p:txBody>
            <a:bodyPr vert="horz" wrap="none" lIns="34290" tIns="17145" rIns="34290" bIns="1714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b="1" dirty="0">
                  <a:solidFill>
                    <a:schemeClr val="tx1"/>
                  </a:solidFill>
                  <a:latin typeface="Poppins" pitchFamily="2" charset="77"/>
                  <a:ea typeface="Lato Light" panose="020F0502020204030203" pitchFamily="34" charset="0"/>
                  <a:cs typeface="Poppins" pitchFamily="2" charset="77"/>
                </a:rPr>
                <a:t>Be positive</a:t>
              </a:r>
            </a:p>
          </p:txBody>
        </p:sp>
      </p:grpSp>
      <p:grpSp>
        <p:nvGrpSpPr>
          <p:cNvPr id="33" name="Group 32">
            <a:extLst>
              <a:ext uri="{FF2B5EF4-FFF2-40B4-BE49-F238E27FC236}">
                <a16:creationId xmlns:a16="http://schemas.microsoft.com/office/drawing/2014/main" id="{2C8D1AA7-5F65-15AE-76ED-DE69C7866379}"/>
              </a:ext>
            </a:extLst>
          </p:cNvPr>
          <p:cNvGrpSpPr/>
          <p:nvPr/>
        </p:nvGrpSpPr>
        <p:grpSpPr>
          <a:xfrm>
            <a:off x="479757" y="2708163"/>
            <a:ext cx="1657570" cy="1033039"/>
            <a:chOff x="639674" y="3610878"/>
            <a:chExt cx="2210094" cy="1377381"/>
          </a:xfrm>
        </p:grpSpPr>
        <p:sp>
          <p:nvSpPr>
            <p:cNvPr id="72" name="Subtitle 2">
              <a:extLst>
                <a:ext uri="{FF2B5EF4-FFF2-40B4-BE49-F238E27FC236}">
                  <a16:creationId xmlns:a16="http://schemas.microsoft.com/office/drawing/2014/main" id="{FD4D710F-AF81-E346-BADB-5E30274E68E8}"/>
                </a:ext>
              </a:extLst>
            </p:cNvPr>
            <p:cNvSpPr txBox="1">
              <a:spLocks/>
            </p:cNvSpPr>
            <p:nvPr/>
          </p:nvSpPr>
          <p:spPr>
            <a:xfrm>
              <a:off x="639674" y="4275245"/>
              <a:ext cx="2204871" cy="713014"/>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US" sz="1200" dirty="0">
                  <a:solidFill>
                    <a:schemeClr val="tx1"/>
                  </a:solidFill>
                  <a:latin typeface="+mn-lt"/>
                  <a:ea typeface="Lato Light" panose="020F0502020204030203" pitchFamily="34" charset="0"/>
                  <a:cs typeface="Mukta ExtraLight" panose="020B0000000000000000" pitchFamily="34" charset="77"/>
                </a:rPr>
                <a:t>Approachable, compassionate, inclusive</a:t>
              </a:r>
            </a:p>
          </p:txBody>
        </p:sp>
        <p:sp>
          <p:nvSpPr>
            <p:cNvPr id="73" name="Subtitle 2">
              <a:extLst>
                <a:ext uri="{FF2B5EF4-FFF2-40B4-BE49-F238E27FC236}">
                  <a16:creationId xmlns:a16="http://schemas.microsoft.com/office/drawing/2014/main" id="{6CDB01D9-72A3-D342-BDA2-739E8883673F}"/>
                </a:ext>
              </a:extLst>
            </p:cNvPr>
            <p:cNvSpPr txBox="1">
              <a:spLocks/>
            </p:cNvSpPr>
            <p:nvPr/>
          </p:nvSpPr>
          <p:spPr>
            <a:xfrm>
              <a:off x="1009091" y="3610878"/>
              <a:ext cx="1840677" cy="541856"/>
            </a:xfrm>
            <a:prstGeom prst="rect">
              <a:avLst/>
            </a:prstGeom>
          </p:spPr>
          <p:txBody>
            <a:bodyPr vert="horz" wrap="none" lIns="34290" tIns="17145" rIns="34290" bIns="1714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US" sz="1200" b="1" dirty="0">
                  <a:solidFill>
                    <a:schemeClr val="tx1"/>
                  </a:solidFill>
                  <a:latin typeface="Poppins" pitchFamily="2" charset="77"/>
                  <a:ea typeface="Lato Light" panose="020F0502020204030203" pitchFamily="34" charset="0"/>
                  <a:cs typeface="Poppins" pitchFamily="2" charset="77"/>
                </a:rPr>
                <a:t>Guard your</a:t>
              </a:r>
            </a:p>
            <a:p>
              <a:pPr algn="r">
                <a:lnSpc>
                  <a:spcPts val="1313"/>
                </a:lnSpc>
              </a:pPr>
              <a:r>
                <a:rPr lang="en-US" sz="1200" b="1" dirty="0">
                  <a:solidFill>
                    <a:schemeClr val="tx1"/>
                  </a:solidFill>
                  <a:latin typeface="Poppins" pitchFamily="2" charset="77"/>
                  <a:ea typeface="Lato Light" panose="020F0502020204030203" pitchFamily="34" charset="0"/>
                  <a:cs typeface="Poppins" pitchFamily="2" charset="77"/>
                </a:rPr>
                <a:t>tone &amp; language</a:t>
              </a:r>
            </a:p>
          </p:txBody>
        </p:sp>
      </p:grpSp>
      <p:cxnSp>
        <p:nvCxnSpPr>
          <p:cNvPr id="80" name="Straight Connector 79">
            <a:extLst>
              <a:ext uri="{FF2B5EF4-FFF2-40B4-BE49-F238E27FC236}">
                <a16:creationId xmlns:a16="http://schemas.microsoft.com/office/drawing/2014/main" id="{A2C2FE94-1426-8442-A747-7D0A9496624C}"/>
              </a:ext>
            </a:extLst>
          </p:cNvPr>
          <p:cNvCxnSpPr>
            <a:cxnSpLocks/>
          </p:cNvCxnSpPr>
          <p:nvPr/>
        </p:nvCxnSpPr>
        <p:spPr>
          <a:xfrm>
            <a:off x="7349953" y="2354725"/>
            <a:ext cx="1222549" cy="0"/>
          </a:xfrm>
          <a:prstGeom prst="line">
            <a:avLst/>
          </a:prstGeom>
          <a:ln w="38100">
            <a:solidFill>
              <a:schemeClr val="bg1">
                <a:lumMod val="50000"/>
              </a:schemeClr>
            </a:solidFill>
            <a:prstDash val="solid"/>
            <a:tailEnd type="ova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2CE0DC92-1031-9896-F719-69294AF9D33F}"/>
              </a:ext>
            </a:extLst>
          </p:cNvPr>
          <p:cNvGrpSpPr/>
          <p:nvPr/>
        </p:nvGrpSpPr>
        <p:grpSpPr>
          <a:xfrm>
            <a:off x="7433590" y="2104742"/>
            <a:ext cx="1199450" cy="996107"/>
            <a:chOff x="9911453" y="2806314"/>
            <a:chExt cx="1599266" cy="1328141"/>
          </a:xfrm>
        </p:grpSpPr>
        <p:sp>
          <p:nvSpPr>
            <p:cNvPr id="81" name="Subtitle 2">
              <a:extLst>
                <a:ext uri="{FF2B5EF4-FFF2-40B4-BE49-F238E27FC236}">
                  <a16:creationId xmlns:a16="http://schemas.microsoft.com/office/drawing/2014/main" id="{AFE9915A-B0C0-254A-9194-7CE3D17B2AF2}"/>
                </a:ext>
              </a:extLst>
            </p:cNvPr>
            <p:cNvSpPr txBox="1">
              <a:spLocks/>
            </p:cNvSpPr>
            <p:nvPr/>
          </p:nvSpPr>
          <p:spPr>
            <a:xfrm>
              <a:off x="9911453" y="3199157"/>
              <a:ext cx="1599266" cy="935298"/>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mn-lt"/>
                  <a:ea typeface="Lato Light" panose="020F0502020204030203" pitchFamily="34" charset="0"/>
                  <a:cs typeface="Mukta ExtraLight" panose="020B0000000000000000" pitchFamily="34" charset="77"/>
                </a:rPr>
                <a:t>Mean what you say, say what you mean</a:t>
              </a:r>
            </a:p>
          </p:txBody>
        </p:sp>
        <p:sp>
          <p:nvSpPr>
            <p:cNvPr id="82" name="Subtitle 2">
              <a:extLst>
                <a:ext uri="{FF2B5EF4-FFF2-40B4-BE49-F238E27FC236}">
                  <a16:creationId xmlns:a16="http://schemas.microsoft.com/office/drawing/2014/main" id="{6F0DBD7B-AEDC-9543-BE15-639578B58855}"/>
                </a:ext>
              </a:extLst>
            </p:cNvPr>
            <p:cNvSpPr txBox="1">
              <a:spLocks/>
            </p:cNvSpPr>
            <p:nvPr/>
          </p:nvSpPr>
          <p:spPr>
            <a:xfrm>
              <a:off x="9911453" y="2806314"/>
              <a:ext cx="1173825" cy="270330"/>
            </a:xfrm>
            <a:prstGeom prst="rect">
              <a:avLst/>
            </a:prstGeom>
          </p:spPr>
          <p:txBody>
            <a:bodyPr vert="horz" wrap="none" lIns="34290" tIns="17145" rIns="34290" bIns="1714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b="1" dirty="0">
                  <a:solidFill>
                    <a:schemeClr val="tx1"/>
                  </a:solidFill>
                  <a:latin typeface="Poppins" pitchFamily="2" charset="77"/>
                  <a:ea typeface="Lato Light" panose="020F0502020204030203" pitchFamily="34" charset="0"/>
                  <a:cs typeface="Poppins" pitchFamily="2" charset="77"/>
                </a:rPr>
                <a:t>Be sincere</a:t>
              </a:r>
            </a:p>
          </p:txBody>
        </p:sp>
      </p:grpSp>
      <p:sp>
        <p:nvSpPr>
          <p:cNvPr id="3" name="Title 2">
            <a:extLst>
              <a:ext uri="{FF2B5EF4-FFF2-40B4-BE49-F238E27FC236}">
                <a16:creationId xmlns:a16="http://schemas.microsoft.com/office/drawing/2014/main" id="{2A4E7100-6975-0019-79CF-D311CD2385BD}"/>
              </a:ext>
            </a:extLst>
          </p:cNvPr>
          <p:cNvSpPr>
            <a:spLocks noGrp="1"/>
          </p:cNvSpPr>
          <p:nvPr>
            <p:ph type="title"/>
          </p:nvPr>
        </p:nvSpPr>
        <p:spPr/>
        <p:txBody>
          <a:bodyPr/>
          <a:lstStyle/>
          <a:p>
            <a:r>
              <a:rPr lang="en-US" sz="2200" dirty="0"/>
              <a:t>Fostering Relationships = Building Trust</a:t>
            </a:r>
          </a:p>
        </p:txBody>
      </p:sp>
      <p:grpSp>
        <p:nvGrpSpPr>
          <p:cNvPr id="37" name="Group 36">
            <a:extLst>
              <a:ext uri="{FF2B5EF4-FFF2-40B4-BE49-F238E27FC236}">
                <a16:creationId xmlns:a16="http://schemas.microsoft.com/office/drawing/2014/main" id="{8B83D6B7-3702-84C1-75E6-60231F62D570}"/>
              </a:ext>
            </a:extLst>
          </p:cNvPr>
          <p:cNvGrpSpPr/>
          <p:nvPr/>
        </p:nvGrpSpPr>
        <p:grpSpPr>
          <a:xfrm>
            <a:off x="2194942" y="2357602"/>
            <a:ext cx="841094" cy="841094"/>
            <a:chOff x="2926589" y="3143469"/>
            <a:chExt cx="1121459" cy="1121459"/>
          </a:xfrm>
        </p:grpSpPr>
        <p:sp>
          <p:nvSpPr>
            <p:cNvPr id="59" name="Donut 58">
              <a:extLst>
                <a:ext uri="{FF2B5EF4-FFF2-40B4-BE49-F238E27FC236}">
                  <a16:creationId xmlns:a16="http://schemas.microsoft.com/office/drawing/2014/main" id="{F5FB8D6E-9903-EB4C-8858-6BB9A1F17E96}"/>
                </a:ext>
              </a:extLst>
            </p:cNvPr>
            <p:cNvSpPr/>
            <p:nvPr/>
          </p:nvSpPr>
          <p:spPr>
            <a:xfrm>
              <a:off x="2926589" y="3143469"/>
              <a:ext cx="1121459" cy="1121459"/>
            </a:xfrm>
            <a:prstGeom prst="donut">
              <a:avLst>
                <a:gd name="adj" fmla="val 8581"/>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Lato Light" panose="020F0502020204030203" pitchFamily="34" charset="0"/>
              </a:endParaRPr>
            </a:p>
          </p:txBody>
        </p:sp>
        <p:pic>
          <p:nvPicPr>
            <p:cNvPr id="8" name="Graphic 7" descr="Chat bubble with solid fill">
              <a:extLst>
                <a:ext uri="{FF2B5EF4-FFF2-40B4-BE49-F238E27FC236}">
                  <a16:creationId xmlns:a16="http://schemas.microsoft.com/office/drawing/2014/main" id="{8658028D-1521-55A5-AE9B-5F7C87E3EB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030118" y="3246998"/>
              <a:ext cx="914400" cy="914400"/>
            </a:xfrm>
            <a:prstGeom prst="rect">
              <a:avLst/>
            </a:prstGeom>
          </p:spPr>
        </p:pic>
      </p:grpSp>
      <p:grpSp>
        <p:nvGrpSpPr>
          <p:cNvPr id="26" name="Group 25">
            <a:extLst>
              <a:ext uri="{FF2B5EF4-FFF2-40B4-BE49-F238E27FC236}">
                <a16:creationId xmlns:a16="http://schemas.microsoft.com/office/drawing/2014/main" id="{E145D453-A884-7DA0-1D95-6449F7DBF346}"/>
              </a:ext>
            </a:extLst>
          </p:cNvPr>
          <p:cNvGrpSpPr/>
          <p:nvPr/>
        </p:nvGrpSpPr>
        <p:grpSpPr>
          <a:xfrm>
            <a:off x="4165271" y="2724784"/>
            <a:ext cx="1228799" cy="1228799"/>
            <a:chOff x="5553692" y="3633043"/>
            <a:chExt cx="1638399" cy="1638399"/>
          </a:xfrm>
        </p:grpSpPr>
        <p:sp>
          <p:nvSpPr>
            <p:cNvPr id="57" name="Donut 56">
              <a:extLst>
                <a:ext uri="{FF2B5EF4-FFF2-40B4-BE49-F238E27FC236}">
                  <a16:creationId xmlns:a16="http://schemas.microsoft.com/office/drawing/2014/main" id="{39FD0C4B-BC47-7B4D-8553-BA2F5B76A2C8}"/>
                </a:ext>
              </a:extLst>
            </p:cNvPr>
            <p:cNvSpPr/>
            <p:nvPr/>
          </p:nvSpPr>
          <p:spPr>
            <a:xfrm>
              <a:off x="5553692" y="3633043"/>
              <a:ext cx="1638399" cy="1638399"/>
            </a:xfrm>
            <a:prstGeom prst="donut">
              <a:avLst>
                <a:gd name="adj" fmla="val 8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Lato Light" panose="020F0502020204030203" pitchFamily="34" charset="0"/>
              </a:endParaRPr>
            </a:p>
          </p:txBody>
        </p:sp>
        <p:pic>
          <p:nvPicPr>
            <p:cNvPr id="15" name="Graphic 14" descr="Handshake with solid fill">
              <a:extLst>
                <a:ext uri="{FF2B5EF4-FFF2-40B4-BE49-F238E27FC236}">
                  <a16:creationId xmlns:a16="http://schemas.microsoft.com/office/drawing/2014/main" id="{69E70669-4905-DA8D-3EBC-B7C02CE818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24251" y="3903602"/>
              <a:ext cx="1097280" cy="1097280"/>
            </a:xfrm>
            <a:prstGeom prst="rect">
              <a:avLst/>
            </a:prstGeom>
          </p:spPr>
        </p:pic>
      </p:grpSp>
      <p:grpSp>
        <p:nvGrpSpPr>
          <p:cNvPr id="28" name="Group 27">
            <a:extLst>
              <a:ext uri="{FF2B5EF4-FFF2-40B4-BE49-F238E27FC236}">
                <a16:creationId xmlns:a16="http://schemas.microsoft.com/office/drawing/2014/main" id="{3AC04990-2C1C-D87A-4EC9-C167404FF07D}"/>
              </a:ext>
            </a:extLst>
          </p:cNvPr>
          <p:cNvGrpSpPr/>
          <p:nvPr/>
        </p:nvGrpSpPr>
        <p:grpSpPr>
          <a:xfrm>
            <a:off x="5614196" y="3014948"/>
            <a:ext cx="1058921" cy="1058921"/>
            <a:chOff x="7485594" y="4019930"/>
            <a:chExt cx="1411894" cy="1411894"/>
          </a:xfrm>
        </p:grpSpPr>
        <p:sp>
          <p:nvSpPr>
            <p:cNvPr id="56" name="Donut 55">
              <a:extLst>
                <a:ext uri="{FF2B5EF4-FFF2-40B4-BE49-F238E27FC236}">
                  <a16:creationId xmlns:a16="http://schemas.microsoft.com/office/drawing/2014/main" id="{B2B48A93-BA8E-5141-BDC9-57A7733D68F2}"/>
                </a:ext>
              </a:extLst>
            </p:cNvPr>
            <p:cNvSpPr/>
            <p:nvPr/>
          </p:nvSpPr>
          <p:spPr>
            <a:xfrm>
              <a:off x="7485594" y="4019930"/>
              <a:ext cx="1411894" cy="1411894"/>
            </a:xfrm>
            <a:prstGeom prst="donut">
              <a:avLst>
                <a:gd name="adj" fmla="val 8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Lato Light" panose="020F0502020204030203" pitchFamily="34" charset="0"/>
              </a:endParaRPr>
            </a:p>
          </p:txBody>
        </p:sp>
        <p:pic>
          <p:nvPicPr>
            <p:cNvPr id="17" name="Graphic 16" descr="Eyes with solid fill">
              <a:extLst>
                <a:ext uri="{FF2B5EF4-FFF2-40B4-BE49-F238E27FC236}">
                  <a16:creationId xmlns:a16="http://schemas.microsoft.com/office/drawing/2014/main" id="{3A23089F-6CC9-0F4B-C155-8577D37A54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34341" y="4268677"/>
              <a:ext cx="914400" cy="914400"/>
            </a:xfrm>
            <a:prstGeom prst="rect">
              <a:avLst/>
            </a:prstGeom>
          </p:spPr>
        </p:pic>
      </p:grpSp>
      <p:grpSp>
        <p:nvGrpSpPr>
          <p:cNvPr id="35" name="Group 34">
            <a:extLst>
              <a:ext uri="{FF2B5EF4-FFF2-40B4-BE49-F238E27FC236}">
                <a16:creationId xmlns:a16="http://schemas.microsoft.com/office/drawing/2014/main" id="{9962BD67-40A9-8141-4FF2-9945E41E6CA9}"/>
              </a:ext>
            </a:extLst>
          </p:cNvPr>
          <p:cNvGrpSpPr/>
          <p:nvPr/>
        </p:nvGrpSpPr>
        <p:grpSpPr>
          <a:xfrm>
            <a:off x="4357480" y="1401672"/>
            <a:ext cx="841094" cy="841094"/>
            <a:chOff x="5809973" y="1868894"/>
            <a:chExt cx="1121459" cy="1121459"/>
          </a:xfrm>
        </p:grpSpPr>
        <p:sp>
          <p:nvSpPr>
            <p:cNvPr id="58" name="Donut 57">
              <a:extLst>
                <a:ext uri="{FF2B5EF4-FFF2-40B4-BE49-F238E27FC236}">
                  <a16:creationId xmlns:a16="http://schemas.microsoft.com/office/drawing/2014/main" id="{54D9439C-7F21-C94A-9185-5A149EA1F83E}"/>
                </a:ext>
              </a:extLst>
            </p:cNvPr>
            <p:cNvSpPr/>
            <p:nvPr/>
          </p:nvSpPr>
          <p:spPr>
            <a:xfrm>
              <a:off x="5809973" y="1868894"/>
              <a:ext cx="1121459" cy="1121459"/>
            </a:xfrm>
            <a:prstGeom prst="donut">
              <a:avLst>
                <a:gd name="adj" fmla="val 858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75" dirty="0">
                <a:solidFill>
                  <a:schemeClr val="tx1"/>
                </a:solidFill>
                <a:latin typeface="Lato Light" panose="020F0502020204030203" pitchFamily="34" charset="0"/>
              </a:endParaRPr>
            </a:p>
          </p:txBody>
        </p:sp>
        <p:pic>
          <p:nvPicPr>
            <p:cNvPr id="19" name="Graphic 18" descr="Medieval Armor with solid fill">
              <a:extLst>
                <a:ext uri="{FF2B5EF4-FFF2-40B4-BE49-F238E27FC236}">
                  <a16:creationId xmlns:a16="http://schemas.microsoft.com/office/drawing/2014/main" id="{D7F241A6-B9CF-794E-2960-8AAA0DDB179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13502" y="1972423"/>
              <a:ext cx="914400" cy="914400"/>
            </a:xfrm>
            <a:prstGeom prst="rect">
              <a:avLst/>
            </a:prstGeom>
          </p:spPr>
        </p:pic>
      </p:grpSp>
      <p:grpSp>
        <p:nvGrpSpPr>
          <p:cNvPr id="34" name="Group 33">
            <a:extLst>
              <a:ext uri="{FF2B5EF4-FFF2-40B4-BE49-F238E27FC236}">
                <a16:creationId xmlns:a16="http://schemas.microsoft.com/office/drawing/2014/main" id="{28052DCD-93F0-D147-44DF-1F472186F255}"/>
              </a:ext>
            </a:extLst>
          </p:cNvPr>
          <p:cNvGrpSpPr/>
          <p:nvPr/>
        </p:nvGrpSpPr>
        <p:grpSpPr>
          <a:xfrm>
            <a:off x="6550765" y="2290963"/>
            <a:ext cx="841094" cy="841094"/>
            <a:chOff x="8734351" y="3054617"/>
            <a:chExt cx="1121459" cy="1121459"/>
          </a:xfrm>
        </p:grpSpPr>
        <p:sp>
          <p:nvSpPr>
            <p:cNvPr id="60" name="Donut 59">
              <a:extLst>
                <a:ext uri="{FF2B5EF4-FFF2-40B4-BE49-F238E27FC236}">
                  <a16:creationId xmlns:a16="http://schemas.microsoft.com/office/drawing/2014/main" id="{647E1440-DEAF-C840-8FB4-7953F8679994}"/>
                </a:ext>
              </a:extLst>
            </p:cNvPr>
            <p:cNvSpPr/>
            <p:nvPr/>
          </p:nvSpPr>
          <p:spPr>
            <a:xfrm>
              <a:off x="8734351" y="3054617"/>
              <a:ext cx="1121459" cy="1121459"/>
            </a:xfrm>
            <a:prstGeom prst="donut">
              <a:avLst>
                <a:gd name="adj" fmla="val 8581"/>
              </a:avLst>
            </a:prstGeom>
            <a:solidFill>
              <a:schemeClr val="tx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Lato Light" panose="020F0502020204030203" pitchFamily="34" charset="0"/>
              </a:endParaRPr>
            </a:p>
          </p:txBody>
        </p:sp>
        <p:pic>
          <p:nvPicPr>
            <p:cNvPr id="23" name="Graphic 22" descr="Comment Heart with solid fill">
              <a:extLst>
                <a:ext uri="{FF2B5EF4-FFF2-40B4-BE49-F238E27FC236}">
                  <a16:creationId xmlns:a16="http://schemas.microsoft.com/office/drawing/2014/main" id="{4C529D78-F513-2D1D-2EC0-3C8A77D733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37880" y="3158146"/>
              <a:ext cx="914400" cy="914400"/>
            </a:xfrm>
            <a:prstGeom prst="rect">
              <a:avLst/>
            </a:prstGeom>
          </p:spPr>
        </p:pic>
      </p:grpSp>
      <p:grpSp>
        <p:nvGrpSpPr>
          <p:cNvPr id="36" name="Group 35">
            <a:extLst>
              <a:ext uri="{FF2B5EF4-FFF2-40B4-BE49-F238E27FC236}">
                <a16:creationId xmlns:a16="http://schemas.microsoft.com/office/drawing/2014/main" id="{DD046EFE-7F19-902F-4033-443E5B879D5D}"/>
              </a:ext>
            </a:extLst>
          </p:cNvPr>
          <p:cNvGrpSpPr/>
          <p:nvPr/>
        </p:nvGrpSpPr>
        <p:grpSpPr>
          <a:xfrm>
            <a:off x="2990445" y="3560186"/>
            <a:ext cx="1058921" cy="1058921"/>
            <a:chOff x="3987259" y="4746914"/>
            <a:chExt cx="1411894" cy="1411894"/>
          </a:xfrm>
        </p:grpSpPr>
        <p:sp>
          <p:nvSpPr>
            <p:cNvPr id="55" name="Donut 54">
              <a:extLst>
                <a:ext uri="{FF2B5EF4-FFF2-40B4-BE49-F238E27FC236}">
                  <a16:creationId xmlns:a16="http://schemas.microsoft.com/office/drawing/2014/main" id="{D45D6C56-DAE6-5343-A496-BF497777BDBF}"/>
                </a:ext>
              </a:extLst>
            </p:cNvPr>
            <p:cNvSpPr/>
            <p:nvPr/>
          </p:nvSpPr>
          <p:spPr>
            <a:xfrm>
              <a:off x="3987259" y="4746914"/>
              <a:ext cx="1411894" cy="1411894"/>
            </a:xfrm>
            <a:prstGeom prst="donut">
              <a:avLst>
                <a:gd name="adj" fmla="val 8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1"/>
                </a:solidFill>
                <a:latin typeface="Lato Light" panose="020F0502020204030203" pitchFamily="34" charset="0"/>
              </a:endParaRPr>
            </a:p>
          </p:txBody>
        </p:sp>
        <p:pic>
          <p:nvPicPr>
            <p:cNvPr id="25" name="Graphic 24" descr="Thumbs up sign with solid fill">
              <a:extLst>
                <a:ext uri="{FF2B5EF4-FFF2-40B4-BE49-F238E27FC236}">
                  <a16:creationId xmlns:a16="http://schemas.microsoft.com/office/drawing/2014/main" id="{F398787C-9498-CE44-4882-D9BF32AE59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36006" y="4995661"/>
              <a:ext cx="914400" cy="914400"/>
            </a:xfrm>
            <a:prstGeom prst="rect">
              <a:avLst/>
            </a:prstGeom>
          </p:spPr>
        </p:pic>
      </p:grpSp>
    </p:spTree>
    <p:extLst>
      <p:ext uri="{BB962C8B-B14F-4D97-AF65-F5344CB8AC3E}">
        <p14:creationId xmlns:p14="http://schemas.microsoft.com/office/powerpoint/2010/main" val="286808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22"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2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22" presetClass="entr" presetSubtype="8" fill="hold"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left)">
                                      <p:cBhvr>
                                        <p:cTn id="43" dur="500"/>
                                        <p:tgtEl>
                                          <p:spTgt spid="80"/>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22" presetClass="entr" presetSubtype="4"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22" presetClass="entr" presetSubtype="2"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right)">
                                      <p:cBhvr>
                                        <p:cTn id="61" dur="500"/>
                                        <p:tgtEl>
                                          <p:spTgt spid="12"/>
                                        </p:tgtEl>
                                      </p:cBhvr>
                                    </p:animEffect>
                                  </p:childTnLst>
                                </p:cTn>
                              </p:par>
                              <p:par>
                                <p:cTn id="62" presetID="10"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2068042778"/>
              </p:ext>
            </p:extLst>
          </p:nvPr>
        </p:nvGraphicFramePr>
        <p:xfrm>
          <a:off x="384175" y="1090613"/>
          <a:ext cx="8293100" cy="3350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61150" y="338099"/>
            <a:ext cx="6154911" cy="522513"/>
          </a:xfrm>
        </p:spPr>
        <p:txBody>
          <a:bodyPr/>
          <a:lstStyle/>
          <a:p>
            <a:r>
              <a:rPr lang="en-US" dirty="0"/>
              <a:t>Develop Your Effectiveness</a:t>
            </a:r>
          </a:p>
        </p:txBody>
      </p:sp>
    </p:spTree>
    <p:extLst>
      <p:ext uri="{BB962C8B-B14F-4D97-AF65-F5344CB8AC3E}">
        <p14:creationId xmlns:p14="http://schemas.microsoft.com/office/powerpoint/2010/main" val="181129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4DF287F-6E34-416A-9761-4E268A29B4AF}"/>
                                            </p:graphicEl>
                                          </p:spTgt>
                                        </p:tgtEl>
                                        <p:attrNameLst>
                                          <p:attrName>style.visibility</p:attrName>
                                        </p:attrNameLst>
                                      </p:cBhvr>
                                      <p:to>
                                        <p:strVal val="visible"/>
                                      </p:to>
                                    </p:set>
                                    <p:animEffect transition="in" filter="fade">
                                      <p:cBhvr>
                                        <p:cTn id="7" dur="500"/>
                                        <p:tgtEl>
                                          <p:spTgt spid="5">
                                            <p:graphicEl>
                                              <a:dgm id="{D4DF287F-6E34-416A-9761-4E268A29B4A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3CD0072A-767D-493E-AF90-A8974082040B}"/>
                                            </p:graphicEl>
                                          </p:spTgt>
                                        </p:tgtEl>
                                        <p:attrNameLst>
                                          <p:attrName>style.visibility</p:attrName>
                                        </p:attrNameLst>
                                      </p:cBhvr>
                                      <p:to>
                                        <p:strVal val="visible"/>
                                      </p:to>
                                    </p:set>
                                    <p:animEffect transition="in" filter="fade">
                                      <p:cBhvr>
                                        <p:cTn id="10" dur="500"/>
                                        <p:tgtEl>
                                          <p:spTgt spid="5">
                                            <p:graphicEl>
                                              <a:dgm id="{3CD0072A-767D-493E-AF90-A8974082040B}"/>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BA0C62B7-67AB-46AA-9A4E-E24692FC4FE3}"/>
                                            </p:graphicEl>
                                          </p:spTgt>
                                        </p:tgtEl>
                                        <p:attrNameLst>
                                          <p:attrName>style.visibility</p:attrName>
                                        </p:attrNameLst>
                                      </p:cBhvr>
                                      <p:to>
                                        <p:strVal val="visible"/>
                                      </p:to>
                                    </p:set>
                                    <p:animEffect transition="in" filter="fade">
                                      <p:cBhvr>
                                        <p:cTn id="13" dur="500"/>
                                        <p:tgtEl>
                                          <p:spTgt spid="5">
                                            <p:graphicEl>
                                              <a:dgm id="{BA0C62B7-67AB-46AA-9A4E-E24692FC4FE3}"/>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13CCD3D1-F451-4ED5-876B-2D6195DC7AD7}"/>
                                            </p:graphicEl>
                                          </p:spTgt>
                                        </p:tgtEl>
                                        <p:attrNameLst>
                                          <p:attrName>style.visibility</p:attrName>
                                        </p:attrNameLst>
                                      </p:cBhvr>
                                      <p:to>
                                        <p:strVal val="visible"/>
                                      </p:to>
                                    </p:set>
                                    <p:animEffect transition="in" filter="fade">
                                      <p:cBhvr>
                                        <p:cTn id="16" dur="500"/>
                                        <p:tgtEl>
                                          <p:spTgt spid="5">
                                            <p:graphicEl>
                                              <a:dgm id="{13CCD3D1-F451-4ED5-876B-2D6195DC7AD7}"/>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graphicEl>
                                              <a:dgm id="{D690A44F-86F5-4B21-854A-96398A402026}"/>
                                            </p:graphicEl>
                                          </p:spTgt>
                                        </p:tgtEl>
                                        <p:attrNameLst>
                                          <p:attrName>style.visibility</p:attrName>
                                        </p:attrNameLst>
                                      </p:cBhvr>
                                      <p:to>
                                        <p:strVal val="visible"/>
                                      </p:to>
                                    </p:set>
                                    <p:animEffect transition="in" filter="fade">
                                      <p:cBhvr>
                                        <p:cTn id="21" dur="500"/>
                                        <p:tgtEl>
                                          <p:spTgt spid="5">
                                            <p:graphicEl>
                                              <a:dgm id="{D690A44F-86F5-4B21-854A-96398A402026}"/>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graphicEl>
                                              <a:dgm id="{D1D70107-582C-4029-8C1C-A5E5D0FCEB18}"/>
                                            </p:graphicEl>
                                          </p:spTgt>
                                        </p:tgtEl>
                                        <p:attrNameLst>
                                          <p:attrName>style.visibility</p:attrName>
                                        </p:attrNameLst>
                                      </p:cBhvr>
                                      <p:to>
                                        <p:strVal val="visible"/>
                                      </p:to>
                                    </p:set>
                                    <p:animEffect transition="in" filter="fade">
                                      <p:cBhvr>
                                        <p:cTn id="24" dur="500"/>
                                        <p:tgtEl>
                                          <p:spTgt spid="5">
                                            <p:graphicEl>
                                              <a:dgm id="{D1D70107-582C-4029-8C1C-A5E5D0FCEB18}"/>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graphicEl>
                                              <a:dgm id="{9989E61C-45B9-4F2F-9815-FF3C74A1ED92}"/>
                                            </p:graphicEl>
                                          </p:spTgt>
                                        </p:tgtEl>
                                        <p:attrNameLst>
                                          <p:attrName>style.visibility</p:attrName>
                                        </p:attrNameLst>
                                      </p:cBhvr>
                                      <p:to>
                                        <p:strVal val="visible"/>
                                      </p:to>
                                    </p:set>
                                    <p:animEffect transition="in" filter="fade">
                                      <p:cBhvr>
                                        <p:cTn id="27" dur="500"/>
                                        <p:tgtEl>
                                          <p:spTgt spid="5">
                                            <p:graphicEl>
                                              <a:dgm id="{9989E61C-45B9-4F2F-9815-FF3C74A1ED92}"/>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graphicEl>
                                              <a:dgm id="{A595BBB3-8723-4B51-9A83-5418A2550B55}"/>
                                            </p:graphicEl>
                                          </p:spTgt>
                                        </p:tgtEl>
                                        <p:attrNameLst>
                                          <p:attrName>style.visibility</p:attrName>
                                        </p:attrNameLst>
                                      </p:cBhvr>
                                      <p:to>
                                        <p:strVal val="visible"/>
                                      </p:to>
                                    </p:set>
                                    <p:animEffect transition="in" filter="fade">
                                      <p:cBhvr>
                                        <p:cTn id="30" dur="500"/>
                                        <p:tgtEl>
                                          <p:spTgt spid="5">
                                            <p:graphicEl>
                                              <a:dgm id="{A595BBB3-8723-4B51-9A83-5418A2550B55}"/>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graphicEl>
                                              <a:dgm id="{DEAD7D02-043B-4009-AF0B-3E05330831F0}"/>
                                            </p:graphicEl>
                                          </p:spTgt>
                                        </p:tgtEl>
                                        <p:attrNameLst>
                                          <p:attrName>style.visibility</p:attrName>
                                        </p:attrNameLst>
                                      </p:cBhvr>
                                      <p:to>
                                        <p:strVal val="visible"/>
                                      </p:to>
                                    </p:set>
                                    <p:animEffect transition="in" filter="fade">
                                      <p:cBhvr>
                                        <p:cTn id="33" dur="500"/>
                                        <p:tgtEl>
                                          <p:spTgt spid="5">
                                            <p:graphicEl>
                                              <a:dgm id="{DEAD7D02-043B-4009-AF0B-3E05330831F0}"/>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dgm id="{9350AE94-9C11-44C1-99EF-3B3A40BF1F86}"/>
                                            </p:graphicEl>
                                          </p:spTgt>
                                        </p:tgtEl>
                                        <p:attrNameLst>
                                          <p:attrName>style.visibility</p:attrName>
                                        </p:attrNameLst>
                                      </p:cBhvr>
                                      <p:to>
                                        <p:strVal val="visible"/>
                                      </p:to>
                                    </p:set>
                                    <p:animEffect transition="in" filter="fade">
                                      <p:cBhvr>
                                        <p:cTn id="36" dur="500"/>
                                        <p:tgtEl>
                                          <p:spTgt spid="5">
                                            <p:graphicEl>
                                              <a:dgm id="{9350AE94-9C11-44C1-99EF-3B3A40BF1F8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3C6D1848-0578-44C3-BCD3-DD7532F5903C}"/>
                                            </p:graphicEl>
                                          </p:spTgt>
                                        </p:tgtEl>
                                        <p:attrNameLst>
                                          <p:attrName>style.visibility</p:attrName>
                                        </p:attrNameLst>
                                      </p:cBhvr>
                                      <p:to>
                                        <p:strVal val="visible"/>
                                      </p:to>
                                    </p:set>
                                    <p:animEffect transition="in" filter="fade">
                                      <p:cBhvr>
                                        <p:cTn id="39" dur="500"/>
                                        <p:tgtEl>
                                          <p:spTgt spid="5">
                                            <p:graphicEl>
                                              <a:dgm id="{3C6D1848-0578-44C3-BCD3-DD7532F5903C}"/>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graphicEl>
                                              <a:dgm id="{3CE1D5CD-0A41-41D7-93E3-47492CD8F9B0}"/>
                                            </p:graphicEl>
                                          </p:spTgt>
                                        </p:tgtEl>
                                        <p:attrNameLst>
                                          <p:attrName>style.visibility</p:attrName>
                                        </p:attrNameLst>
                                      </p:cBhvr>
                                      <p:to>
                                        <p:strVal val="visible"/>
                                      </p:to>
                                    </p:set>
                                    <p:animEffect transition="in" filter="fade">
                                      <p:cBhvr>
                                        <p:cTn id="42" dur="500"/>
                                        <p:tgtEl>
                                          <p:spTgt spid="5">
                                            <p:graphicEl>
                                              <a:dgm id="{3CE1D5CD-0A41-41D7-93E3-47492CD8F9B0}"/>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graphicEl>
                                              <a:dgm id="{0AFF39B7-4430-4631-9B82-F324C2172439}"/>
                                            </p:graphicEl>
                                          </p:spTgt>
                                        </p:tgtEl>
                                        <p:attrNameLst>
                                          <p:attrName>style.visibility</p:attrName>
                                        </p:attrNameLst>
                                      </p:cBhvr>
                                      <p:to>
                                        <p:strVal val="visible"/>
                                      </p:to>
                                    </p:set>
                                    <p:animEffect transition="in" filter="fade">
                                      <p:cBhvr>
                                        <p:cTn id="45" dur="500"/>
                                        <p:tgtEl>
                                          <p:spTgt spid="5">
                                            <p:graphicEl>
                                              <a:dgm id="{0AFF39B7-4430-4631-9B82-F324C2172439}"/>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graphicEl>
                                              <a:dgm id="{266AE0C6-9C73-41EA-8A2F-387421ABD105}"/>
                                            </p:graphicEl>
                                          </p:spTgt>
                                        </p:tgtEl>
                                        <p:attrNameLst>
                                          <p:attrName>style.visibility</p:attrName>
                                        </p:attrNameLst>
                                      </p:cBhvr>
                                      <p:to>
                                        <p:strVal val="visible"/>
                                      </p:to>
                                    </p:set>
                                    <p:animEffect transition="in" filter="fade">
                                      <p:cBhvr>
                                        <p:cTn id="48" dur="500"/>
                                        <p:tgtEl>
                                          <p:spTgt spid="5">
                                            <p:graphicEl>
                                              <a:dgm id="{266AE0C6-9C73-41EA-8A2F-387421ABD105}"/>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graphicEl>
                                              <a:dgm id="{5D3E03C7-4B49-4AC5-ADB2-80BFF3BC2263}"/>
                                            </p:graphicEl>
                                          </p:spTgt>
                                        </p:tgtEl>
                                        <p:attrNameLst>
                                          <p:attrName>style.visibility</p:attrName>
                                        </p:attrNameLst>
                                      </p:cBhvr>
                                      <p:to>
                                        <p:strVal val="visible"/>
                                      </p:to>
                                    </p:set>
                                    <p:animEffect transition="in" filter="fade">
                                      <p:cBhvr>
                                        <p:cTn id="51" dur="500"/>
                                        <p:tgtEl>
                                          <p:spTgt spid="5">
                                            <p:graphicEl>
                                              <a:dgm id="{5D3E03C7-4B49-4AC5-ADB2-80BFF3BC2263}"/>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graphicEl>
                                              <a:dgm id="{75B55369-22A1-4278-8223-31CDAA5358D4}"/>
                                            </p:graphicEl>
                                          </p:spTgt>
                                        </p:tgtEl>
                                        <p:attrNameLst>
                                          <p:attrName>style.visibility</p:attrName>
                                        </p:attrNameLst>
                                      </p:cBhvr>
                                      <p:to>
                                        <p:strVal val="visible"/>
                                      </p:to>
                                    </p:set>
                                    <p:animEffect transition="in" filter="fade">
                                      <p:cBhvr>
                                        <p:cTn id="54" dur="500"/>
                                        <p:tgtEl>
                                          <p:spTgt spid="5">
                                            <p:graphicEl>
                                              <a:dgm id="{75B55369-22A1-4278-8223-31CDAA5358D4}"/>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
                                            <p:graphicEl>
                                              <a:dgm id="{B0890473-9149-496C-9F80-56FCC4AAED21}"/>
                                            </p:graphicEl>
                                          </p:spTgt>
                                        </p:tgtEl>
                                        <p:attrNameLst>
                                          <p:attrName>style.visibility</p:attrName>
                                        </p:attrNameLst>
                                      </p:cBhvr>
                                      <p:to>
                                        <p:strVal val="visible"/>
                                      </p:to>
                                    </p:set>
                                    <p:animEffect transition="in" filter="fade">
                                      <p:cBhvr>
                                        <p:cTn id="57" dur="500"/>
                                        <p:tgtEl>
                                          <p:spTgt spid="5">
                                            <p:graphicEl>
                                              <a:dgm id="{B0890473-9149-496C-9F80-56FCC4AAED21}"/>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graphicEl>
                                              <a:dgm id="{156E4746-D4B9-4D59-A623-A866D6564B76}"/>
                                            </p:graphicEl>
                                          </p:spTgt>
                                        </p:tgtEl>
                                        <p:attrNameLst>
                                          <p:attrName>style.visibility</p:attrName>
                                        </p:attrNameLst>
                                      </p:cBhvr>
                                      <p:to>
                                        <p:strVal val="visible"/>
                                      </p:to>
                                    </p:set>
                                    <p:animEffect transition="in" filter="fade">
                                      <p:cBhvr>
                                        <p:cTn id="60" dur="500"/>
                                        <p:tgtEl>
                                          <p:spTgt spid="5">
                                            <p:graphicEl>
                                              <a:dgm id="{156E4746-D4B9-4D59-A623-A866D6564B76}"/>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graphicEl>
                                              <a:dgm id="{1E362EE4-E654-45DA-A68A-932B97DEC8E8}"/>
                                            </p:graphicEl>
                                          </p:spTgt>
                                        </p:tgtEl>
                                        <p:attrNameLst>
                                          <p:attrName>style.visibility</p:attrName>
                                        </p:attrNameLst>
                                      </p:cBhvr>
                                      <p:to>
                                        <p:strVal val="visible"/>
                                      </p:to>
                                    </p:set>
                                    <p:animEffect transition="in" filter="fade">
                                      <p:cBhvr>
                                        <p:cTn id="63" dur="500"/>
                                        <p:tgtEl>
                                          <p:spTgt spid="5">
                                            <p:graphicEl>
                                              <a:dgm id="{1E362EE4-E654-45DA-A68A-932B97DEC8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background pattern&#10;&#10;Description automatically generated">
            <a:extLst>
              <a:ext uri="{FF2B5EF4-FFF2-40B4-BE49-F238E27FC236}">
                <a16:creationId xmlns:a16="http://schemas.microsoft.com/office/drawing/2014/main" id="{23D24BD5-6165-BE6C-6474-6FE12FB5D69D}"/>
              </a:ext>
            </a:extLst>
          </p:cNvPr>
          <p:cNvPicPr>
            <a:picLocks noChangeAspect="1"/>
          </p:cNvPicPr>
          <p:nvPr/>
        </p:nvPicPr>
        <p:blipFill>
          <a:blip r:embed="rId2"/>
          <a:srcRect b="6452"/>
          <a:stretch/>
        </p:blipFill>
        <p:spPr>
          <a:xfrm>
            <a:off x="0" y="958585"/>
            <a:ext cx="9144000" cy="3729530"/>
          </a:xfrm>
          <a:prstGeom prst="rect">
            <a:avLst/>
          </a:prstGeom>
        </p:spPr>
      </p:pic>
      <p:sp>
        <p:nvSpPr>
          <p:cNvPr id="3" name="Title 2">
            <a:extLst>
              <a:ext uri="{FF2B5EF4-FFF2-40B4-BE49-F238E27FC236}">
                <a16:creationId xmlns:a16="http://schemas.microsoft.com/office/drawing/2014/main" id="{AE59535B-F414-03F1-6456-CAE8FFB1694F}"/>
              </a:ext>
            </a:extLst>
          </p:cNvPr>
          <p:cNvSpPr>
            <a:spLocks noGrp="1"/>
          </p:cNvSpPr>
          <p:nvPr>
            <p:ph type="title"/>
          </p:nvPr>
        </p:nvSpPr>
        <p:spPr/>
        <p:txBody>
          <a:bodyPr/>
          <a:lstStyle/>
          <a:p>
            <a:r>
              <a:rPr lang="en-US" dirty="0"/>
              <a:t>Takeaways</a:t>
            </a:r>
          </a:p>
        </p:txBody>
      </p:sp>
      <p:grpSp>
        <p:nvGrpSpPr>
          <p:cNvPr id="23" name="Group 22">
            <a:extLst>
              <a:ext uri="{FF2B5EF4-FFF2-40B4-BE49-F238E27FC236}">
                <a16:creationId xmlns:a16="http://schemas.microsoft.com/office/drawing/2014/main" id="{32234CAF-A70A-E670-B791-F089355F6F75}"/>
              </a:ext>
            </a:extLst>
          </p:cNvPr>
          <p:cNvGrpSpPr/>
          <p:nvPr/>
        </p:nvGrpSpPr>
        <p:grpSpPr>
          <a:xfrm>
            <a:off x="3788230" y="1049286"/>
            <a:ext cx="4869541" cy="3548127"/>
            <a:chOff x="5891169" y="1631731"/>
            <a:chExt cx="2689928" cy="1959981"/>
          </a:xfrm>
        </p:grpSpPr>
        <p:sp>
          <p:nvSpPr>
            <p:cNvPr id="24" name="Oval 23">
              <a:extLst>
                <a:ext uri="{FF2B5EF4-FFF2-40B4-BE49-F238E27FC236}">
                  <a16:creationId xmlns:a16="http://schemas.microsoft.com/office/drawing/2014/main" id="{D803E15F-C767-C00E-576F-A53727AA4463}"/>
                </a:ext>
              </a:extLst>
            </p:cNvPr>
            <p:cNvSpPr/>
            <p:nvPr/>
          </p:nvSpPr>
          <p:spPr>
            <a:xfrm>
              <a:off x="5891169" y="1631731"/>
              <a:ext cx="217775" cy="21777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sz="2000" dirty="0"/>
            </a:p>
          </p:txBody>
        </p:sp>
        <p:sp>
          <p:nvSpPr>
            <p:cNvPr id="25" name="Freeform: Shape 24">
              <a:extLst>
                <a:ext uri="{FF2B5EF4-FFF2-40B4-BE49-F238E27FC236}">
                  <a16:creationId xmlns:a16="http://schemas.microsoft.com/office/drawing/2014/main" id="{8C66414E-D878-4125-3DD2-E6F1AC8A3AC7}"/>
                </a:ext>
              </a:extLst>
            </p:cNvPr>
            <p:cNvSpPr/>
            <p:nvPr/>
          </p:nvSpPr>
          <p:spPr>
            <a:xfrm>
              <a:off x="6000056" y="1631731"/>
              <a:ext cx="2581041" cy="217775"/>
            </a:xfrm>
            <a:custGeom>
              <a:avLst/>
              <a:gdLst>
                <a:gd name="connsiteX0" fmla="*/ 0 w 1161913"/>
                <a:gd name="connsiteY0" fmla="*/ 0 h 217775"/>
                <a:gd name="connsiteX1" fmla="*/ 1161913 w 1161913"/>
                <a:gd name="connsiteY1" fmla="*/ 0 h 217775"/>
                <a:gd name="connsiteX2" fmla="*/ 1161913 w 1161913"/>
                <a:gd name="connsiteY2" fmla="*/ 217775 h 217775"/>
                <a:gd name="connsiteX3" fmla="*/ 0 w 1161913"/>
                <a:gd name="connsiteY3" fmla="*/ 217775 h 217775"/>
                <a:gd name="connsiteX4" fmla="*/ 0 w 1161913"/>
                <a:gd name="connsiteY4" fmla="*/ 0 h 2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913" h="217775">
                  <a:moveTo>
                    <a:pt x="0" y="0"/>
                  </a:moveTo>
                  <a:lnTo>
                    <a:pt x="1161913" y="0"/>
                  </a:lnTo>
                  <a:lnTo>
                    <a:pt x="1161913" y="217775"/>
                  </a:lnTo>
                  <a:lnTo>
                    <a:pt x="0" y="217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 rIns="0" bIns="8890" numCol="1" spcCol="1270" anchor="ctr" anchorCtr="0">
              <a:noAutofit/>
            </a:bodyPr>
            <a:lstStyle/>
            <a:p>
              <a:pPr marL="0" lvl="0" indent="0" algn="l" defTabSz="311150">
                <a:lnSpc>
                  <a:spcPct val="90000"/>
                </a:lnSpc>
                <a:spcBef>
                  <a:spcPct val="0"/>
                </a:spcBef>
                <a:spcAft>
                  <a:spcPct val="35000"/>
                </a:spcAft>
                <a:buNone/>
              </a:pPr>
              <a:r>
                <a:rPr lang="en-US" sz="1400" kern="1200" dirty="0"/>
                <a:t>Build a committed team</a:t>
              </a:r>
            </a:p>
          </p:txBody>
        </p:sp>
        <p:sp>
          <p:nvSpPr>
            <p:cNvPr id="26" name="Oval 25">
              <a:extLst>
                <a:ext uri="{FF2B5EF4-FFF2-40B4-BE49-F238E27FC236}">
                  <a16:creationId xmlns:a16="http://schemas.microsoft.com/office/drawing/2014/main" id="{7DB634D3-5E7A-6C6A-2B99-CCA59FE2C3F9}"/>
                </a:ext>
              </a:extLst>
            </p:cNvPr>
            <p:cNvSpPr/>
            <p:nvPr/>
          </p:nvSpPr>
          <p:spPr>
            <a:xfrm>
              <a:off x="5891169" y="1849506"/>
              <a:ext cx="217775" cy="21777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sz="2000" dirty="0"/>
            </a:p>
          </p:txBody>
        </p:sp>
        <p:sp>
          <p:nvSpPr>
            <p:cNvPr id="27" name="Freeform: Shape 26">
              <a:extLst>
                <a:ext uri="{FF2B5EF4-FFF2-40B4-BE49-F238E27FC236}">
                  <a16:creationId xmlns:a16="http://schemas.microsoft.com/office/drawing/2014/main" id="{FF37997D-3888-9354-C6C8-AE9C864E7695}"/>
                </a:ext>
              </a:extLst>
            </p:cNvPr>
            <p:cNvSpPr/>
            <p:nvPr/>
          </p:nvSpPr>
          <p:spPr>
            <a:xfrm>
              <a:off x="6000056" y="1849506"/>
              <a:ext cx="2581041" cy="217775"/>
            </a:xfrm>
            <a:custGeom>
              <a:avLst/>
              <a:gdLst>
                <a:gd name="connsiteX0" fmla="*/ 0 w 1161913"/>
                <a:gd name="connsiteY0" fmla="*/ 0 h 217775"/>
                <a:gd name="connsiteX1" fmla="*/ 1161913 w 1161913"/>
                <a:gd name="connsiteY1" fmla="*/ 0 h 217775"/>
                <a:gd name="connsiteX2" fmla="*/ 1161913 w 1161913"/>
                <a:gd name="connsiteY2" fmla="*/ 217775 h 217775"/>
                <a:gd name="connsiteX3" fmla="*/ 0 w 1161913"/>
                <a:gd name="connsiteY3" fmla="*/ 217775 h 217775"/>
                <a:gd name="connsiteX4" fmla="*/ 0 w 1161913"/>
                <a:gd name="connsiteY4" fmla="*/ 0 h 2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913" h="217775">
                  <a:moveTo>
                    <a:pt x="0" y="0"/>
                  </a:moveTo>
                  <a:lnTo>
                    <a:pt x="1161913" y="0"/>
                  </a:lnTo>
                  <a:lnTo>
                    <a:pt x="1161913" y="217775"/>
                  </a:lnTo>
                  <a:lnTo>
                    <a:pt x="0" y="217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 rIns="0" bIns="8890" numCol="1" spcCol="1270" anchor="ctr" anchorCtr="0">
              <a:noAutofit/>
            </a:bodyPr>
            <a:lstStyle/>
            <a:p>
              <a:pPr marL="0" lvl="0" indent="0" algn="l" defTabSz="311150">
                <a:lnSpc>
                  <a:spcPct val="90000"/>
                </a:lnSpc>
                <a:spcBef>
                  <a:spcPct val="0"/>
                </a:spcBef>
                <a:spcAft>
                  <a:spcPct val="35000"/>
                </a:spcAft>
                <a:buNone/>
              </a:pPr>
              <a:r>
                <a:rPr lang="en-US" sz="1400" kern="1200" dirty="0"/>
                <a:t>Identify the problem</a:t>
              </a:r>
            </a:p>
          </p:txBody>
        </p:sp>
        <p:sp>
          <p:nvSpPr>
            <p:cNvPr id="28" name="Oval 27">
              <a:extLst>
                <a:ext uri="{FF2B5EF4-FFF2-40B4-BE49-F238E27FC236}">
                  <a16:creationId xmlns:a16="http://schemas.microsoft.com/office/drawing/2014/main" id="{88AA9D0C-D42E-FD6E-FAB7-923F3E825FBF}"/>
                </a:ext>
              </a:extLst>
            </p:cNvPr>
            <p:cNvSpPr/>
            <p:nvPr/>
          </p:nvSpPr>
          <p:spPr>
            <a:xfrm>
              <a:off x="5891169" y="2067282"/>
              <a:ext cx="217775" cy="21777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sz="2000" dirty="0"/>
            </a:p>
          </p:txBody>
        </p:sp>
        <p:sp>
          <p:nvSpPr>
            <p:cNvPr id="29" name="Freeform: Shape 28">
              <a:extLst>
                <a:ext uri="{FF2B5EF4-FFF2-40B4-BE49-F238E27FC236}">
                  <a16:creationId xmlns:a16="http://schemas.microsoft.com/office/drawing/2014/main" id="{770D6891-A8E4-D991-3F01-383826369D29}"/>
                </a:ext>
              </a:extLst>
            </p:cNvPr>
            <p:cNvSpPr/>
            <p:nvPr/>
          </p:nvSpPr>
          <p:spPr>
            <a:xfrm>
              <a:off x="6000056" y="2067282"/>
              <a:ext cx="2581041" cy="217775"/>
            </a:xfrm>
            <a:custGeom>
              <a:avLst/>
              <a:gdLst>
                <a:gd name="connsiteX0" fmla="*/ 0 w 1161913"/>
                <a:gd name="connsiteY0" fmla="*/ 0 h 217775"/>
                <a:gd name="connsiteX1" fmla="*/ 1161913 w 1161913"/>
                <a:gd name="connsiteY1" fmla="*/ 0 h 217775"/>
                <a:gd name="connsiteX2" fmla="*/ 1161913 w 1161913"/>
                <a:gd name="connsiteY2" fmla="*/ 217775 h 217775"/>
                <a:gd name="connsiteX3" fmla="*/ 0 w 1161913"/>
                <a:gd name="connsiteY3" fmla="*/ 217775 h 217775"/>
                <a:gd name="connsiteX4" fmla="*/ 0 w 1161913"/>
                <a:gd name="connsiteY4" fmla="*/ 0 h 2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913" h="217775">
                  <a:moveTo>
                    <a:pt x="0" y="0"/>
                  </a:moveTo>
                  <a:lnTo>
                    <a:pt x="1161913" y="0"/>
                  </a:lnTo>
                  <a:lnTo>
                    <a:pt x="1161913" y="217775"/>
                  </a:lnTo>
                  <a:lnTo>
                    <a:pt x="0" y="217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 rIns="0" bIns="8890" numCol="1" spcCol="1270" anchor="ctr" anchorCtr="0">
              <a:noAutofit/>
            </a:bodyPr>
            <a:lstStyle/>
            <a:p>
              <a:pPr marL="0" lvl="0" indent="0" algn="l" defTabSz="311150">
                <a:lnSpc>
                  <a:spcPct val="90000"/>
                </a:lnSpc>
                <a:spcBef>
                  <a:spcPct val="0"/>
                </a:spcBef>
                <a:spcAft>
                  <a:spcPct val="35000"/>
                </a:spcAft>
                <a:buNone/>
              </a:pPr>
              <a:r>
                <a:rPr lang="en-US" sz="1400" kern="1200" dirty="0"/>
                <a:t>Establish the goal</a:t>
              </a:r>
            </a:p>
          </p:txBody>
        </p:sp>
        <p:sp>
          <p:nvSpPr>
            <p:cNvPr id="30" name="Oval 29">
              <a:extLst>
                <a:ext uri="{FF2B5EF4-FFF2-40B4-BE49-F238E27FC236}">
                  <a16:creationId xmlns:a16="http://schemas.microsoft.com/office/drawing/2014/main" id="{9711B8F6-8731-64D5-C632-0ECB19D4138B}"/>
                </a:ext>
              </a:extLst>
            </p:cNvPr>
            <p:cNvSpPr/>
            <p:nvPr/>
          </p:nvSpPr>
          <p:spPr>
            <a:xfrm>
              <a:off x="5891169" y="2285058"/>
              <a:ext cx="217775" cy="21777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sz="2000" dirty="0"/>
            </a:p>
          </p:txBody>
        </p:sp>
        <p:sp>
          <p:nvSpPr>
            <p:cNvPr id="31" name="Freeform: Shape 30">
              <a:extLst>
                <a:ext uri="{FF2B5EF4-FFF2-40B4-BE49-F238E27FC236}">
                  <a16:creationId xmlns:a16="http://schemas.microsoft.com/office/drawing/2014/main" id="{71FABCF4-BBA8-8AB4-2BCE-4E02A6769F0F}"/>
                </a:ext>
              </a:extLst>
            </p:cNvPr>
            <p:cNvSpPr/>
            <p:nvPr/>
          </p:nvSpPr>
          <p:spPr>
            <a:xfrm>
              <a:off x="6000056" y="2285058"/>
              <a:ext cx="2581041" cy="217775"/>
            </a:xfrm>
            <a:custGeom>
              <a:avLst/>
              <a:gdLst>
                <a:gd name="connsiteX0" fmla="*/ 0 w 1161913"/>
                <a:gd name="connsiteY0" fmla="*/ 0 h 217775"/>
                <a:gd name="connsiteX1" fmla="*/ 1161913 w 1161913"/>
                <a:gd name="connsiteY1" fmla="*/ 0 h 217775"/>
                <a:gd name="connsiteX2" fmla="*/ 1161913 w 1161913"/>
                <a:gd name="connsiteY2" fmla="*/ 217775 h 217775"/>
                <a:gd name="connsiteX3" fmla="*/ 0 w 1161913"/>
                <a:gd name="connsiteY3" fmla="*/ 217775 h 217775"/>
                <a:gd name="connsiteX4" fmla="*/ 0 w 1161913"/>
                <a:gd name="connsiteY4" fmla="*/ 0 h 2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913" h="217775">
                  <a:moveTo>
                    <a:pt x="0" y="0"/>
                  </a:moveTo>
                  <a:lnTo>
                    <a:pt x="1161913" y="0"/>
                  </a:lnTo>
                  <a:lnTo>
                    <a:pt x="1161913" y="217775"/>
                  </a:lnTo>
                  <a:lnTo>
                    <a:pt x="0" y="217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 rIns="0" bIns="8890" numCol="1" spcCol="1270" anchor="ctr" anchorCtr="0">
              <a:noAutofit/>
            </a:bodyPr>
            <a:lstStyle/>
            <a:p>
              <a:pPr marL="0" lvl="0" indent="0" algn="l" defTabSz="311150">
                <a:lnSpc>
                  <a:spcPct val="90000"/>
                </a:lnSpc>
                <a:spcBef>
                  <a:spcPct val="0"/>
                </a:spcBef>
                <a:spcAft>
                  <a:spcPct val="35000"/>
                </a:spcAft>
                <a:buNone/>
              </a:pPr>
              <a:r>
                <a:rPr lang="en-US" sz="1400" kern="1200" dirty="0"/>
                <a:t>Follow-up regularly</a:t>
              </a:r>
            </a:p>
          </p:txBody>
        </p:sp>
        <p:sp>
          <p:nvSpPr>
            <p:cNvPr id="32" name="Oval 31">
              <a:extLst>
                <a:ext uri="{FF2B5EF4-FFF2-40B4-BE49-F238E27FC236}">
                  <a16:creationId xmlns:a16="http://schemas.microsoft.com/office/drawing/2014/main" id="{E981D147-5EC6-60C4-08BB-A415358F0302}"/>
                </a:ext>
              </a:extLst>
            </p:cNvPr>
            <p:cNvSpPr/>
            <p:nvPr/>
          </p:nvSpPr>
          <p:spPr>
            <a:xfrm>
              <a:off x="5891169" y="2502834"/>
              <a:ext cx="217775" cy="21777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sz="2000" dirty="0"/>
            </a:p>
          </p:txBody>
        </p:sp>
        <p:sp>
          <p:nvSpPr>
            <p:cNvPr id="33" name="Freeform: Shape 32">
              <a:extLst>
                <a:ext uri="{FF2B5EF4-FFF2-40B4-BE49-F238E27FC236}">
                  <a16:creationId xmlns:a16="http://schemas.microsoft.com/office/drawing/2014/main" id="{9405077B-36A6-1C2C-49B2-8A564C70EEDA}"/>
                </a:ext>
              </a:extLst>
            </p:cNvPr>
            <p:cNvSpPr/>
            <p:nvPr/>
          </p:nvSpPr>
          <p:spPr>
            <a:xfrm>
              <a:off x="6000056" y="2502834"/>
              <a:ext cx="2581041" cy="217775"/>
            </a:xfrm>
            <a:custGeom>
              <a:avLst/>
              <a:gdLst>
                <a:gd name="connsiteX0" fmla="*/ 0 w 1161913"/>
                <a:gd name="connsiteY0" fmla="*/ 0 h 217775"/>
                <a:gd name="connsiteX1" fmla="*/ 1161913 w 1161913"/>
                <a:gd name="connsiteY1" fmla="*/ 0 h 217775"/>
                <a:gd name="connsiteX2" fmla="*/ 1161913 w 1161913"/>
                <a:gd name="connsiteY2" fmla="*/ 217775 h 217775"/>
                <a:gd name="connsiteX3" fmla="*/ 0 w 1161913"/>
                <a:gd name="connsiteY3" fmla="*/ 217775 h 217775"/>
                <a:gd name="connsiteX4" fmla="*/ 0 w 1161913"/>
                <a:gd name="connsiteY4" fmla="*/ 0 h 2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913" h="217775">
                  <a:moveTo>
                    <a:pt x="0" y="0"/>
                  </a:moveTo>
                  <a:lnTo>
                    <a:pt x="1161913" y="0"/>
                  </a:lnTo>
                  <a:lnTo>
                    <a:pt x="1161913" y="217775"/>
                  </a:lnTo>
                  <a:lnTo>
                    <a:pt x="0" y="217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 rIns="0" bIns="8890" numCol="1" spcCol="1270" anchor="ctr" anchorCtr="0">
              <a:noAutofit/>
            </a:bodyPr>
            <a:lstStyle/>
            <a:p>
              <a:pPr marL="0" lvl="0" indent="0" algn="l" defTabSz="311150">
                <a:lnSpc>
                  <a:spcPct val="90000"/>
                </a:lnSpc>
                <a:spcBef>
                  <a:spcPct val="0"/>
                </a:spcBef>
                <a:spcAft>
                  <a:spcPct val="35000"/>
                </a:spcAft>
                <a:buNone/>
              </a:pPr>
              <a:r>
                <a:rPr lang="en-US" sz="1400" kern="1200" dirty="0"/>
                <a:t>Overcommunicate</a:t>
              </a:r>
            </a:p>
          </p:txBody>
        </p:sp>
        <p:sp>
          <p:nvSpPr>
            <p:cNvPr id="34" name="Oval 33">
              <a:extLst>
                <a:ext uri="{FF2B5EF4-FFF2-40B4-BE49-F238E27FC236}">
                  <a16:creationId xmlns:a16="http://schemas.microsoft.com/office/drawing/2014/main" id="{5C61CBB8-EB8C-F773-7CFC-411C15F9288B}"/>
                </a:ext>
              </a:extLst>
            </p:cNvPr>
            <p:cNvSpPr/>
            <p:nvPr/>
          </p:nvSpPr>
          <p:spPr>
            <a:xfrm>
              <a:off x="5891169" y="2720609"/>
              <a:ext cx="217775" cy="21777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sz="2000" dirty="0"/>
            </a:p>
          </p:txBody>
        </p:sp>
        <p:sp>
          <p:nvSpPr>
            <p:cNvPr id="35" name="Freeform: Shape 34">
              <a:extLst>
                <a:ext uri="{FF2B5EF4-FFF2-40B4-BE49-F238E27FC236}">
                  <a16:creationId xmlns:a16="http://schemas.microsoft.com/office/drawing/2014/main" id="{71FBF83D-5F3F-E0BE-ADD6-E3A207B9A81C}"/>
                </a:ext>
              </a:extLst>
            </p:cNvPr>
            <p:cNvSpPr/>
            <p:nvPr/>
          </p:nvSpPr>
          <p:spPr>
            <a:xfrm>
              <a:off x="6000056" y="2720609"/>
              <a:ext cx="2581041" cy="217775"/>
            </a:xfrm>
            <a:custGeom>
              <a:avLst/>
              <a:gdLst>
                <a:gd name="connsiteX0" fmla="*/ 0 w 1161913"/>
                <a:gd name="connsiteY0" fmla="*/ 0 h 217775"/>
                <a:gd name="connsiteX1" fmla="*/ 1161913 w 1161913"/>
                <a:gd name="connsiteY1" fmla="*/ 0 h 217775"/>
                <a:gd name="connsiteX2" fmla="*/ 1161913 w 1161913"/>
                <a:gd name="connsiteY2" fmla="*/ 217775 h 217775"/>
                <a:gd name="connsiteX3" fmla="*/ 0 w 1161913"/>
                <a:gd name="connsiteY3" fmla="*/ 217775 h 217775"/>
                <a:gd name="connsiteX4" fmla="*/ 0 w 1161913"/>
                <a:gd name="connsiteY4" fmla="*/ 0 h 2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913" h="217775">
                  <a:moveTo>
                    <a:pt x="0" y="0"/>
                  </a:moveTo>
                  <a:lnTo>
                    <a:pt x="1161913" y="0"/>
                  </a:lnTo>
                  <a:lnTo>
                    <a:pt x="1161913" y="217775"/>
                  </a:lnTo>
                  <a:lnTo>
                    <a:pt x="0" y="217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 rIns="0" bIns="8890" numCol="1" spcCol="1270" anchor="ctr" anchorCtr="0">
              <a:noAutofit/>
            </a:bodyPr>
            <a:lstStyle/>
            <a:p>
              <a:pPr marL="0" lvl="0" indent="0" algn="l" defTabSz="311150">
                <a:lnSpc>
                  <a:spcPct val="90000"/>
                </a:lnSpc>
                <a:spcBef>
                  <a:spcPct val="0"/>
                </a:spcBef>
                <a:spcAft>
                  <a:spcPct val="35000"/>
                </a:spcAft>
                <a:buNone/>
              </a:pPr>
              <a:r>
                <a:rPr lang="en-US" sz="1400" kern="1200" dirty="0"/>
                <a:t>Celebrate success</a:t>
              </a:r>
            </a:p>
          </p:txBody>
        </p:sp>
        <p:sp>
          <p:nvSpPr>
            <p:cNvPr id="36" name="Oval 35">
              <a:extLst>
                <a:ext uri="{FF2B5EF4-FFF2-40B4-BE49-F238E27FC236}">
                  <a16:creationId xmlns:a16="http://schemas.microsoft.com/office/drawing/2014/main" id="{0AF3E4AC-4987-D87D-8A0C-7AB4456F45EC}"/>
                </a:ext>
              </a:extLst>
            </p:cNvPr>
            <p:cNvSpPr/>
            <p:nvPr/>
          </p:nvSpPr>
          <p:spPr>
            <a:xfrm>
              <a:off x="5891169" y="2938385"/>
              <a:ext cx="217775" cy="21777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sz="2000" dirty="0"/>
            </a:p>
          </p:txBody>
        </p:sp>
        <p:sp>
          <p:nvSpPr>
            <p:cNvPr id="37" name="Freeform: Shape 36">
              <a:extLst>
                <a:ext uri="{FF2B5EF4-FFF2-40B4-BE49-F238E27FC236}">
                  <a16:creationId xmlns:a16="http://schemas.microsoft.com/office/drawing/2014/main" id="{8B80641D-34DD-3C5A-7C61-30283F4E9214}"/>
                </a:ext>
              </a:extLst>
            </p:cNvPr>
            <p:cNvSpPr/>
            <p:nvPr/>
          </p:nvSpPr>
          <p:spPr>
            <a:xfrm>
              <a:off x="6000056" y="2938385"/>
              <a:ext cx="2581041" cy="217775"/>
            </a:xfrm>
            <a:custGeom>
              <a:avLst/>
              <a:gdLst>
                <a:gd name="connsiteX0" fmla="*/ 0 w 1161913"/>
                <a:gd name="connsiteY0" fmla="*/ 0 h 217775"/>
                <a:gd name="connsiteX1" fmla="*/ 1161913 w 1161913"/>
                <a:gd name="connsiteY1" fmla="*/ 0 h 217775"/>
                <a:gd name="connsiteX2" fmla="*/ 1161913 w 1161913"/>
                <a:gd name="connsiteY2" fmla="*/ 217775 h 217775"/>
                <a:gd name="connsiteX3" fmla="*/ 0 w 1161913"/>
                <a:gd name="connsiteY3" fmla="*/ 217775 h 217775"/>
                <a:gd name="connsiteX4" fmla="*/ 0 w 1161913"/>
                <a:gd name="connsiteY4" fmla="*/ 0 h 2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913" h="217775">
                  <a:moveTo>
                    <a:pt x="0" y="0"/>
                  </a:moveTo>
                  <a:lnTo>
                    <a:pt x="1161913" y="0"/>
                  </a:lnTo>
                  <a:lnTo>
                    <a:pt x="1161913" y="217775"/>
                  </a:lnTo>
                  <a:lnTo>
                    <a:pt x="0" y="217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 rIns="0" bIns="8890" numCol="1" spcCol="1270" anchor="ctr" anchorCtr="0">
              <a:noAutofit/>
            </a:bodyPr>
            <a:lstStyle/>
            <a:p>
              <a:pPr marL="0" lvl="0" indent="0" algn="l" defTabSz="311150">
                <a:lnSpc>
                  <a:spcPct val="90000"/>
                </a:lnSpc>
                <a:spcBef>
                  <a:spcPct val="0"/>
                </a:spcBef>
                <a:spcAft>
                  <a:spcPct val="35000"/>
                </a:spcAft>
                <a:buNone/>
              </a:pPr>
              <a:r>
                <a:rPr lang="en-US" sz="1400" kern="1200" dirty="0"/>
                <a:t>Recognize not everyone makes a good volunteer</a:t>
              </a:r>
            </a:p>
          </p:txBody>
        </p:sp>
        <p:sp>
          <p:nvSpPr>
            <p:cNvPr id="38" name="Oval 37">
              <a:extLst>
                <a:ext uri="{FF2B5EF4-FFF2-40B4-BE49-F238E27FC236}">
                  <a16:creationId xmlns:a16="http://schemas.microsoft.com/office/drawing/2014/main" id="{C62C8FED-2C1E-33A6-37EB-DD212E7F7855}"/>
                </a:ext>
              </a:extLst>
            </p:cNvPr>
            <p:cNvSpPr/>
            <p:nvPr/>
          </p:nvSpPr>
          <p:spPr>
            <a:xfrm>
              <a:off x="5891169" y="3156161"/>
              <a:ext cx="217775" cy="21777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sz="2000" dirty="0"/>
            </a:p>
          </p:txBody>
        </p:sp>
        <p:sp>
          <p:nvSpPr>
            <p:cNvPr id="39" name="Freeform: Shape 38">
              <a:extLst>
                <a:ext uri="{FF2B5EF4-FFF2-40B4-BE49-F238E27FC236}">
                  <a16:creationId xmlns:a16="http://schemas.microsoft.com/office/drawing/2014/main" id="{51DEF372-4101-74EC-351E-B0DA79AC778E}"/>
                </a:ext>
              </a:extLst>
            </p:cNvPr>
            <p:cNvSpPr/>
            <p:nvPr/>
          </p:nvSpPr>
          <p:spPr>
            <a:xfrm>
              <a:off x="6000056" y="3156161"/>
              <a:ext cx="2581041" cy="217775"/>
            </a:xfrm>
            <a:custGeom>
              <a:avLst/>
              <a:gdLst>
                <a:gd name="connsiteX0" fmla="*/ 0 w 1161913"/>
                <a:gd name="connsiteY0" fmla="*/ 0 h 217775"/>
                <a:gd name="connsiteX1" fmla="*/ 1161913 w 1161913"/>
                <a:gd name="connsiteY1" fmla="*/ 0 h 217775"/>
                <a:gd name="connsiteX2" fmla="*/ 1161913 w 1161913"/>
                <a:gd name="connsiteY2" fmla="*/ 217775 h 217775"/>
                <a:gd name="connsiteX3" fmla="*/ 0 w 1161913"/>
                <a:gd name="connsiteY3" fmla="*/ 217775 h 217775"/>
                <a:gd name="connsiteX4" fmla="*/ 0 w 1161913"/>
                <a:gd name="connsiteY4" fmla="*/ 0 h 2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913" h="217775">
                  <a:moveTo>
                    <a:pt x="0" y="0"/>
                  </a:moveTo>
                  <a:lnTo>
                    <a:pt x="1161913" y="0"/>
                  </a:lnTo>
                  <a:lnTo>
                    <a:pt x="1161913" y="217775"/>
                  </a:lnTo>
                  <a:lnTo>
                    <a:pt x="0" y="217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 rIns="0" bIns="8890" numCol="1" spcCol="1270" anchor="ctr" anchorCtr="0">
              <a:noAutofit/>
            </a:bodyPr>
            <a:lstStyle/>
            <a:p>
              <a:pPr marL="0" lvl="0" indent="0" algn="l" defTabSz="311150">
                <a:lnSpc>
                  <a:spcPct val="90000"/>
                </a:lnSpc>
                <a:spcBef>
                  <a:spcPct val="0"/>
                </a:spcBef>
                <a:spcAft>
                  <a:spcPct val="35000"/>
                </a:spcAft>
                <a:buNone/>
              </a:pPr>
              <a:r>
                <a:rPr lang="en-US" sz="1400" kern="1200" dirty="0"/>
                <a:t>Take it seriously &amp; do your job</a:t>
              </a:r>
            </a:p>
          </p:txBody>
        </p:sp>
        <p:sp>
          <p:nvSpPr>
            <p:cNvPr id="40" name="Oval 39">
              <a:extLst>
                <a:ext uri="{FF2B5EF4-FFF2-40B4-BE49-F238E27FC236}">
                  <a16:creationId xmlns:a16="http://schemas.microsoft.com/office/drawing/2014/main" id="{CC7920E4-D5DB-2F87-9EDE-7BC54061A6B1}"/>
                </a:ext>
              </a:extLst>
            </p:cNvPr>
            <p:cNvSpPr/>
            <p:nvPr/>
          </p:nvSpPr>
          <p:spPr>
            <a:xfrm>
              <a:off x="5891169" y="3373937"/>
              <a:ext cx="217775" cy="217775"/>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sz="2000" dirty="0"/>
            </a:p>
          </p:txBody>
        </p:sp>
        <p:sp>
          <p:nvSpPr>
            <p:cNvPr id="41" name="Freeform: Shape 40">
              <a:extLst>
                <a:ext uri="{FF2B5EF4-FFF2-40B4-BE49-F238E27FC236}">
                  <a16:creationId xmlns:a16="http://schemas.microsoft.com/office/drawing/2014/main" id="{BD939B45-BB3F-49EB-1E1D-AE1C1FE4B95D}"/>
                </a:ext>
              </a:extLst>
            </p:cNvPr>
            <p:cNvSpPr/>
            <p:nvPr/>
          </p:nvSpPr>
          <p:spPr>
            <a:xfrm>
              <a:off x="6000056" y="3373937"/>
              <a:ext cx="2581041" cy="217775"/>
            </a:xfrm>
            <a:custGeom>
              <a:avLst/>
              <a:gdLst>
                <a:gd name="connsiteX0" fmla="*/ 0 w 1161913"/>
                <a:gd name="connsiteY0" fmla="*/ 0 h 217775"/>
                <a:gd name="connsiteX1" fmla="*/ 1161913 w 1161913"/>
                <a:gd name="connsiteY1" fmla="*/ 0 h 217775"/>
                <a:gd name="connsiteX2" fmla="*/ 1161913 w 1161913"/>
                <a:gd name="connsiteY2" fmla="*/ 217775 h 217775"/>
                <a:gd name="connsiteX3" fmla="*/ 0 w 1161913"/>
                <a:gd name="connsiteY3" fmla="*/ 217775 h 217775"/>
                <a:gd name="connsiteX4" fmla="*/ 0 w 1161913"/>
                <a:gd name="connsiteY4" fmla="*/ 0 h 21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913" h="217775">
                  <a:moveTo>
                    <a:pt x="0" y="0"/>
                  </a:moveTo>
                  <a:lnTo>
                    <a:pt x="1161913" y="0"/>
                  </a:lnTo>
                  <a:lnTo>
                    <a:pt x="1161913" y="217775"/>
                  </a:lnTo>
                  <a:lnTo>
                    <a:pt x="0" y="2177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 rIns="0" bIns="8890" numCol="1" spcCol="1270" anchor="ctr" anchorCtr="0">
              <a:noAutofit/>
            </a:bodyPr>
            <a:lstStyle/>
            <a:p>
              <a:pPr marL="0" lvl="0" indent="0" algn="l" defTabSz="311150">
                <a:lnSpc>
                  <a:spcPct val="90000"/>
                </a:lnSpc>
                <a:spcBef>
                  <a:spcPct val="0"/>
                </a:spcBef>
                <a:spcAft>
                  <a:spcPct val="35000"/>
                </a:spcAft>
                <a:buNone/>
              </a:pPr>
              <a:r>
                <a:rPr lang="en-US" sz="1400" kern="1200" dirty="0"/>
                <a:t>Remember it is not about you</a:t>
              </a:r>
            </a:p>
          </p:txBody>
        </p:sp>
      </p:grpSp>
    </p:spTree>
    <p:extLst>
      <p:ext uri="{BB962C8B-B14F-4D97-AF65-F5344CB8AC3E}">
        <p14:creationId xmlns:p14="http://schemas.microsoft.com/office/powerpoint/2010/main" val="300879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CD6EA0-9380-15B3-BF38-9F832AB3B825}"/>
              </a:ext>
            </a:extLst>
          </p:cNvPr>
          <p:cNvSpPr>
            <a:spLocks noGrp="1"/>
          </p:cNvSpPr>
          <p:nvPr>
            <p:ph sz="quarter" idx="10"/>
          </p:nvPr>
        </p:nvSpPr>
        <p:spPr/>
        <p:txBody>
          <a:bodyPr/>
          <a:lstStyle/>
          <a:p>
            <a:endParaRPr lang="en-US" dirty="0"/>
          </a:p>
        </p:txBody>
      </p:sp>
      <p:sp>
        <p:nvSpPr>
          <p:cNvPr id="2" name="Title 1"/>
          <p:cNvSpPr>
            <a:spLocks noGrp="1"/>
          </p:cNvSpPr>
          <p:nvPr>
            <p:ph type="title"/>
          </p:nvPr>
        </p:nvSpPr>
        <p:spPr/>
        <p:txBody>
          <a:bodyPr/>
          <a:lstStyle/>
          <a:p>
            <a:r>
              <a:rPr lang="en-US" dirty="0"/>
              <a:t>Remember</a:t>
            </a:r>
          </a:p>
        </p:txBody>
      </p:sp>
      <p:pic>
        <p:nvPicPr>
          <p:cNvPr id="6" name="Picture 5">
            <a:extLst>
              <a:ext uri="{FF2B5EF4-FFF2-40B4-BE49-F238E27FC236}">
                <a16:creationId xmlns:a16="http://schemas.microsoft.com/office/drawing/2014/main" id="{FE0B08B7-4956-46AD-895B-70934C534719}"/>
              </a:ext>
            </a:extLst>
          </p:cNvPr>
          <p:cNvPicPr>
            <a:picLocks noChangeAspect="1"/>
          </p:cNvPicPr>
          <p:nvPr/>
        </p:nvPicPr>
        <p:blipFill>
          <a:blip r:embed="rId3"/>
          <a:stretch>
            <a:fillRect/>
          </a:stretch>
        </p:blipFill>
        <p:spPr>
          <a:xfrm>
            <a:off x="0" y="872833"/>
            <a:ext cx="9144000" cy="4270667"/>
          </a:xfrm>
          <a:prstGeom prst="rect">
            <a:avLst/>
          </a:prstGeom>
        </p:spPr>
      </p:pic>
    </p:spTree>
    <p:extLst>
      <p:ext uri="{BB962C8B-B14F-4D97-AF65-F5344CB8AC3E}">
        <p14:creationId xmlns:p14="http://schemas.microsoft.com/office/powerpoint/2010/main" val="5707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798E-154E-47A0-B299-E4F8FA1C8B87}"/>
              </a:ext>
            </a:extLst>
          </p:cNvPr>
          <p:cNvSpPr>
            <a:spLocks noGrp="1"/>
          </p:cNvSpPr>
          <p:nvPr>
            <p:ph type="ctrTitle" idx="4294967295"/>
          </p:nvPr>
        </p:nvSpPr>
        <p:spPr>
          <a:xfrm>
            <a:off x="3613941" y="2571750"/>
            <a:ext cx="5297714" cy="1803854"/>
          </a:xfrm>
        </p:spPr>
        <p:txBody>
          <a:bodyPr/>
          <a:lstStyle/>
          <a:p>
            <a:pPr>
              <a:lnSpc>
                <a:spcPct val="150000"/>
              </a:lnSpc>
            </a:pPr>
            <a:r>
              <a:rPr lang="en-US" sz="1800" dirty="0">
                <a:solidFill>
                  <a:schemeClr val="bg1"/>
                </a:solidFill>
                <a:latin typeface="+mn-lt"/>
              </a:rPr>
              <a:t>Stephen A. Dickens, JD, M.A.Ed., FACMPE</a:t>
            </a:r>
            <a:br>
              <a:rPr lang="en-US" sz="1800" dirty="0">
                <a:solidFill>
                  <a:schemeClr val="bg1"/>
                </a:solidFill>
                <a:latin typeface="+mn-lt"/>
              </a:rPr>
            </a:br>
            <a:r>
              <a:rPr lang="en-US" sz="1800" dirty="0">
                <a:solidFill>
                  <a:schemeClr val="bg1"/>
                </a:solidFill>
                <a:latin typeface="+mn-lt"/>
              </a:rPr>
              <a:t>Vice President, Medical Practice Services • SVMIC</a:t>
            </a:r>
            <a:br>
              <a:rPr lang="en-US" sz="1800" dirty="0">
                <a:solidFill>
                  <a:schemeClr val="bg1"/>
                </a:solidFill>
                <a:latin typeface="+mn-lt"/>
              </a:rPr>
            </a:br>
            <a:r>
              <a:rPr lang="en-US" sz="1800" dirty="0">
                <a:solidFill>
                  <a:schemeClr val="bg1"/>
                </a:solidFill>
                <a:latin typeface="+mn-lt"/>
              </a:rPr>
              <a:t>S</a:t>
            </a:r>
            <a:r>
              <a:rPr lang="en-US" sz="1800" dirty="0">
                <a:solidFill>
                  <a:schemeClr val="bg1"/>
                </a:solidFill>
                <a:latin typeface="+mn-lt"/>
                <a:hlinkClick r:id="rId3">
                  <a:extLst>
                    <a:ext uri="{A12FA001-AC4F-418D-AE19-62706E023703}">
                      <ahyp:hlinkClr xmlns:ahyp="http://schemas.microsoft.com/office/drawing/2018/hyperlinkcolor" val="tx"/>
                    </a:ext>
                  </a:extLst>
                </a:hlinkClick>
              </a:rPr>
              <a:t>teveD@svmic.com</a:t>
            </a:r>
            <a:br>
              <a:rPr lang="en-US" sz="1800" dirty="0">
                <a:solidFill>
                  <a:schemeClr val="bg1"/>
                </a:solidFill>
                <a:latin typeface="+mn-lt"/>
              </a:rPr>
            </a:br>
            <a:r>
              <a:rPr lang="en-US" sz="1800" dirty="0">
                <a:solidFill>
                  <a:schemeClr val="bg1"/>
                </a:solidFill>
                <a:latin typeface="+mn-lt"/>
              </a:rPr>
              <a:t>615.377.1999</a:t>
            </a:r>
          </a:p>
        </p:txBody>
      </p:sp>
      <p:pic>
        <p:nvPicPr>
          <p:cNvPr id="3" name="Picture 2" descr="A black text with letters&#10;&#10;Description automatically generated">
            <a:extLst>
              <a:ext uri="{FF2B5EF4-FFF2-40B4-BE49-F238E27FC236}">
                <a16:creationId xmlns:a16="http://schemas.microsoft.com/office/drawing/2014/main" id="{F289755D-CB2B-4F49-6CF2-1BA6ACFF3433}"/>
              </a:ext>
            </a:extLst>
          </p:cNvPr>
          <p:cNvPicPr>
            <a:picLocks noChangeAspect="1"/>
          </p:cNvPicPr>
          <p:nvPr/>
        </p:nvPicPr>
        <p:blipFill>
          <a:blip r:embed="rId4"/>
          <a:stretch>
            <a:fillRect/>
          </a:stretch>
        </p:blipFill>
        <p:spPr>
          <a:xfrm>
            <a:off x="6838915" y="3726815"/>
            <a:ext cx="1378681" cy="366606"/>
          </a:xfrm>
          <a:prstGeom prst="rect">
            <a:avLst/>
          </a:prstGeom>
        </p:spPr>
      </p:pic>
    </p:spTree>
    <p:extLst>
      <p:ext uri="{BB962C8B-B14F-4D97-AF65-F5344CB8AC3E}">
        <p14:creationId xmlns:p14="http://schemas.microsoft.com/office/powerpoint/2010/main" val="136156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1E5B1A6-E6EF-BD22-F92D-898CBA599E23}"/>
              </a:ext>
            </a:extLst>
          </p:cNvPr>
          <p:cNvSpPr>
            <a:spLocks noGrp="1"/>
          </p:cNvSpPr>
          <p:nvPr>
            <p:ph sz="quarter" idx="10"/>
          </p:nvPr>
        </p:nvSpPr>
        <p:spPr>
          <a:xfrm>
            <a:off x="384174" y="1091133"/>
            <a:ext cx="8293482" cy="3538924"/>
          </a:xfrm>
        </p:spPr>
        <p:txBody>
          <a:bodyPr>
            <a:normAutofit lnSpcReduction="10000"/>
          </a:bodyPr>
          <a:lstStyle/>
          <a:p>
            <a:pPr marL="171446" indent="-171446">
              <a:buFont typeface="Arial" panose="020B0604020202020204" pitchFamily="34" charset="0"/>
              <a:buChar char="•"/>
            </a:pPr>
            <a:r>
              <a:rPr lang="en-US" sz="1050" dirty="0">
                <a:solidFill>
                  <a:schemeClr val="bg2"/>
                </a:solidFill>
              </a:rPr>
              <a:t>Aguirre, DeAnne; Alpern, Micah: “10 principles of leading change management”. </a:t>
            </a:r>
            <a:r>
              <a:rPr lang="en-US" sz="1050" dirty="0">
                <a:solidFill>
                  <a:schemeClr val="bg2"/>
                </a:solidFill>
                <a:hlinkClick r:id="rId3">
                  <a:extLst>
                    <a:ext uri="{A12FA001-AC4F-418D-AE19-62706E023703}">
                      <ahyp:hlinkClr xmlns:ahyp="http://schemas.microsoft.com/office/drawing/2018/hyperlinkcolor" val="tx"/>
                    </a:ext>
                  </a:extLst>
                </a:hlinkClick>
              </a:rPr>
              <a:t>https://www.strategy-business.com/article/00255</a:t>
            </a:r>
            <a:r>
              <a:rPr lang="en-US" sz="1050" dirty="0">
                <a:solidFill>
                  <a:schemeClr val="bg2"/>
                </a:solidFill>
              </a:rPr>
              <a:t>. Accessed 09.02.24.</a:t>
            </a:r>
          </a:p>
          <a:p>
            <a:pPr marL="171446" indent="-171446">
              <a:buFont typeface="Arial" panose="020B0604020202020204" pitchFamily="34" charset="0"/>
              <a:buChar char="•"/>
            </a:pPr>
            <a:r>
              <a:rPr lang="en-US" sz="1050" dirty="0">
                <a:solidFill>
                  <a:schemeClr val="bg2"/>
                </a:solidFill>
              </a:rPr>
              <a:t>Collins, Jim; Porras, Jerry I.; </a:t>
            </a:r>
            <a:r>
              <a:rPr lang="en-US" sz="1050" u="sng" dirty="0">
                <a:solidFill>
                  <a:schemeClr val="bg2"/>
                </a:solidFill>
              </a:rPr>
              <a:t>Built To Last</a:t>
            </a:r>
            <a:r>
              <a:rPr lang="en-US" sz="1050" i="1" dirty="0">
                <a:solidFill>
                  <a:schemeClr val="bg2"/>
                </a:solidFill>
              </a:rPr>
              <a:t>., 1994.</a:t>
            </a:r>
          </a:p>
          <a:p>
            <a:pPr marL="171446" indent="-171446">
              <a:buFont typeface="Arial" panose="020B0604020202020204" pitchFamily="34" charset="0"/>
              <a:buChar char="•"/>
            </a:pPr>
            <a:r>
              <a:rPr lang="en-US" sz="1050" dirty="0">
                <a:solidFill>
                  <a:schemeClr val="bg2"/>
                </a:solidFill>
              </a:rPr>
              <a:t>Katzenbach, Jon; von Post, Rutger; Thomas, James; “The Critical Few: Components of a Truly Effective Culture., </a:t>
            </a:r>
            <a:r>
              <a:rPr lang="en-US" sz="1050" dirty="0">
                <a:solidFill>
                  <a:schemeClr val="bg2"/>
                </a:solidFill>
                <a:hlinkClick r:id="rId4">
                  <a:extLst>
                    <a:ext uri="{A12FA001-AC4F-418D-AE19-62706E023703}">
                      <ahyp:hlinkClr xmlns:ahyp="http://schemas.microsoft.com/office/drawing/2018/hyperlinkcolor" val="tx"/>
                    </a:ext>
                  </a:extLst>
                </a:hlinkClick>
              </a:rPr>
              <a:t>https://www.strategy-business.com/article/00237</a:t>
            </a:r>
            <a:r>
              <a:rPr lang="en-US" sz="1050" dirty="0">
                <a:solidFill>
                  <a:schemeClr val="bg2"/>
                </a:solidFill>
              </a:rPr>
              <a:t>. Accessed 09.02.24.</a:t>
            </a:r>
          </a:p>
          <a:p>
            <a:pPr marL="171446" indent="-171446">
              <a:buFont typeface="Arial" panose="020B0604020202020204" pitchFamily="34" charset="0"/>
              <a:buChar char="•"/>
            </a:pPr>
            <a:r>
              <a:rPr lang="en-US" sz="1050" dirty="0">
                <a:solidFill>
                  <a:schemeClr val="bg2"/>
                </a:solidFill>
              </a:rPr>
              <a:t>Kubler-Ross, Elisabeth, </a:t>
            </a:r>
            <a:r>
              <a:rPr lang="en-US" sz="1050" u="sng" dirty="0">
                <a:solidFill>
                  <a:schemeClr val="bg2"/>
                </a:solidFill>
              </a:rPr>
              <a:t>On Death and Dying</a:t>
            </a:r>
            <a:r>
              <a:rPr lang="en-US" sz="1050" dirty="0">
                <a:solidFill>
                  <a:schemeClr val="bg2"/>
                </a:solidFill>
              </a:rPr>
              <a:t>, 1969.</a:t>
            </a:r>
          </a:p>
          <a:p>
            <a:pPr marL="514337" lvl="1" indent="-171446">
              <a:buFont typeface="Arial" panose="020B0604020202020204" pitchFamily="34" charset="0"/>
              <a:buChar char="•"/>
            </a:pPr>
            <a:r>
              <a:rPr lang="en-US" sz="1050" dirty="0">
                <a:solidFill>
                  <a:schemeClr val="bg2"/>
                </a:solidFill>
              </a:rPr>
              <a:t>Duncan, Noah. “How to apply the Kubler-Ross change curve in the workplace”. </a:t>
            </a:r>
            <a:r>
              <a:rPr lang="en-US" sz="1050" dirty="0">
                <a:solidFill>
                  <a:schemeClr val="bg2"/>
                </a:solidFill>
                <a:hlinkClick r:id="rId5">
                  <a:extLst>
                    <a:ext uri="{A12FA001-AC4F-418D-AE19-62706E023703}">
                      <ahyp:hlinkClr xmlns:ahyp="http://schemas.microsoft.com/office/drawing/2018/hyperlinkcolor" val="tx"/>
                    </a:ext>
                  </a:extLst>
                </a:hlinkClick>
              </a:rPr>
              <a:t>https://www.workpatterns.com/articles/change-curve</a:t>
            </a:r>
            <a:r>
              <a:rPr lang="en-US" sz="1050" dirty="0">
                <a:solidFill>
                  <a:schemeClr val="bg2"/>
                </a:solidFill>
              </a:rPr>
              <a:t>. Accessed 09.02.24.</a:t>
            </a:r>
          </a:p>
          <a:p>
            <a:pPr marL="171446" indent="-171446"/>
            <a:r>
              <a:rPr lang="en-US" sz="1050" dirty="0">
                <a:solidFill>
                  <a:schemeClr val="bg2"/>
                </a:solidFill>
              </a:rPr>
              <a:t>Latham, Will. “Herding Cats”, MGMA Connection, Volume 15, No. 3. May 2015.</a:t>
            </a:r>
          </a:p>
          <a:p>
            <a:pPr marL="171446" indent="-171446">
              <a:buFont typeface="Arial" panose="020B0604020202020204" pitchFamily="34" charset="0"/>
              <a:buChar char="•"/>
            </a:pPr>
            <a:r>
              <a:rPr lang="en-US" sz="1050" dirty="0">
                <a:solidFill>
                  <a:schemeClr val="bg2"/>
                </a:solidFill>
              </a:rPr>
              <a:t>Perkins, Tammy. “How to manage your team through change”. </a:t>
            </a:r>
            <a:r>
              <a:rPr lang="en-US" sz="1050" dirty="0">
                <a:solidFill>
                  <a:schemeClr val="bg2"/>
                </a:solidFill>
                <a:hlinkClick r:id="rId6">
                  <a:extLst>
                    <a:ext uri="{A12FA001-AC4F-418D-AE19-62706E023703}">
                      <ahyp:hlinkClr xmlns:ahyp="http://schemas.microsoft.com/office/drawing/2018/hyperlinkcolor" val="tx"/>
                    </a:ext>
                  </a:extLst>
                </a:hlinkClick>
              </a:rPr>
              <a:t>https://www.fastcompany.com/90234613/how-to-manage-your-team-through-change</a:t>
            </a:r>
            <a:r>
              <a:rPr lang="en-US" sz="1050" dirty="0">
                <a:solidFill>
                  <a:schemeClr val="bg2"/>
                </a:solidFill>
              </a:rPr>
              <a:t>. Accessed 09.02.24.</a:t>
            </a:r>
          </a:p>
          <a:p>
            <a:r>
              <a:rPr lang="en-US" sz="1050" dirty="0">
                <a:solidFill>
                  <a:schemeClr val="bg2"/>
                </a:solidFill>
              </a:rPr>
              <a:t>Strategy &amp; Katzenbach Center, </a:t>
            </a:r>
            <a:r>
              <a:rPr lang="en-US" sz="1050" dirty="0">
                <a:solidFill>
                  <a:schemeClr val="bg2"/>
                </a:solidFill>
                <a:hlinkClick r:id="rId7">
                  <a:extLst>
                    <a:ext uri="{A12FA001-AC4F-418D-AE19-62706E023703}">
                      <ahyp:hlinkClr xmlns:ahyp="http://schemas.microsoft.com/office/drawing/2018/hyperlinkcolor" val="tx"/>
                    </a:ext>
                  </a:extLst>
                </a:hlinkClick>
              </a:rPr>
              <a:t>https://www.strategyand.pwc.com/gx/en/insights/katzenbach-center.html</a:t>
            </a:r>
            <a:r>
              <a:rPr lang="en-US" sz="1050" dirty="0">
                <a:solidFill>
                  <a:schemeClr val="bg2"/>
                </a:solidFill>
              </a:rPr>
              <a:t>. Accessed 09.02.24.</a:t>
            </a:r>
          </a:p>
          <a:p>
            <a:r>
              <a:rPr lang="en-US" sz="1050" dirty="0">
                <a:solidFill>
                  <a:schemeClr val="bg2"/>
                </a:solidFill>
              </a:rPr>
              <a:t>“The Top Six Leadership Challenges Around the World”, </a:t>
            </a:r>
            <a:r>
              <a:rPr lang="en-US" sz="1050" dirty="0">
                <a:solidFill>
                  <a:schemeClr val="bg2"/>
                </a:solidFill>
                <a:hlinkClick r:id="rId8">
                  <a:extLst>
                    <a:ext uri="{A12FA001-AC4F-418D-AE19-62706E023703}">
                      <ahyp:hlinkClr xmlns:ahyp="http://schemas.microsoft.com/office/drawing/2018/hyperlinkcolor" val="tx"/>
                    </a:ext>
                  </a:extLst>
                </a:hlinkClick>
              </a:rPr>
              <a:t>https://www.ccl.org/articles/leading-effectively-articles/top-6-leadership-challenges/</a:t>
            </a:r>
            <a:r>
              <a:rPr lang="en-US" sz="1050" dirty="0">
                <a:solidFill>
                  <a:schemeClr val="bg2"/>
                </a:solidFill>
              </a:rPr>
              <a:t>. Accessed 09.02.24.</a:t>
            </a:r>
          </a:p>
          <a:p>
            <a:r>
              <a:rPr lang="en-US" sz="1050" dirty="0">
                <a:solidFill>
                  <a:schemeClr val="bg2"/>
                </a:solidFill>
              </a:rPr>
              <a:t>Weeks, Linton. Time for Associations to Trade in Their Past? </a:t>
            </a:r>
            <a:r>
              <a:rPr lang="en-US" sz="1050" dirty="0">
                <a:solidFill>
                  <a:schemeClr val="bg2"/>
                </a:solidFill>
                <a:hlinkClick r:id="rId9">
                  <a:extLst>
                    <a:ext uri="{A12FA001-AC4F-418D-AE19-62706E023703}">
                      <ahyp:hlinkClr xmlns:ahyp="http://schemas.microsoft.com/office/drawing/2018/hyperlinkcolor" val="tx"/>
                    </a:ext>
                  </a:extLst>
                </a:hlinkClick>
              </a:rPr>
              <a:t>https://www.npr.org/2011/05/25/136646070/time-for-associations-to-trade-in-their-past</a:t>
            </a:r>
            <a:r>
              <a:rPr lang="en-US" sz="1050" dirty="0">
                <a:solidFill>
                  <a:schemeClr val="bg2"/>
                </a:solidFill>
              </a:rPr>
              <a:t>. Accessed 09.02.24.</a:t>
            </a:r>
          </a:p>
          <a:p>
            <a:r>
              <a:rPr lang="en-US" sz="1100" b="1" dirty="0">
                <a:solidFill>
                  <a:schemeClr val="bg2"/>
                </a:solidFill>
              </a:rPr>
              <a:t>Sample Strategic Planning Survey Template</a:t>
            </a:r>
          </a:p>
        </p:txBody>
      </p:sp>
      <p:sp>
        <p:nvSpPr>
          <p:cNvPr id="2" name="Title 1">
            <a:extLst>
              <a:ext uri="{FF2B5EF4-FFF2-40B4-BE49-F238E27FC236}">
                <a16:creationId xmlns:a16="http://schemas.microsoft.com/office/drawing/2014/main" id="{20A0C494-E448-BDF5-37F6-030C41EA2B3A}"/>
              </a:ext>
            </a:extLst>
          </p:cNvPr>
          <p:cNvSpPr>
            <a:spLocks noGrp="1"/>
          </p:cNvSpPr>
          <p:nvPr>
            <p:ph type="title"/>
          </p:nvPr>
        </p:nvSpPr>
        <p:spPr/>
        <p:txBody>
          <a:bodyPr/>
          <a:lstStyle/>
          <a:p>
            <a:r>
              <a:rPr lang="en-US" sz="2700" dirty="0"/>
              <a:t>Resources &amp; References</a:t>
            </a:r>
          </a:p>
        </p:txBody>
      </p:sp>
    </p:spTree>
    <p:extLst>
      <p:ext uri="{BB962C8B-B14F-4D97-AF65-F5344CB8AC3E}">
        <p14:creationId xmlns:p14="http://schemas.microsoft.com/office/powerpoint/2010/main" val="256485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FBE2774-64F6-4D10-84CA-C464574E099B}"/>
              </a:ext>
            </a:extLst>
          </p:cNvPr>
          <p:cNvGraphicFramePr>
            <a:graphicFrameLocks noGrp="1"/>
          </p:cNvGraphicFramePr>
          <p:nvPr>
            <p:ph sz="quarter" idx="10"/>
            <p:extLst>
              <p:ext uri="{D42A27DB-BD31-4B8C-83A1-F6EECF244321}">
                <p14:modId xmlns:p14="http://schemas.microsoft.com/office/powerpoint/2010/main" val="31701873"/>
              </p:ext>
            </p:extLst>
          </p:nvPr>
        </p:nvGraphicFramePr>
        <p:xfrm>
          <a:off x="384175" y="1090613"/>
          <a:ext cx="8293100" cy="3372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D8A694D8-C666-4CC0-B42C-715264F32705}"/>
              </a:ext>
            </a:extLst>
          </p:cNvPr>
          <p:cNvSpPr>
            <a:spLocks noGrp="1"/>
          </p:cNvSpPr>
          <p:nvPr>
            <p:ph type="title"/>
          </p:nvPr>
        </p:nvSpPr>
        <p:spPr>
          <a:xfrm>
            <a:off x="361150" y="338099"/>
            <a:ext cx="6154911" cy="522513"/>
          </a:xfrm>
        </p:spPr>
        <p:txBody>
          <a:bodyPr/>
          <a:lstStyle/>
          <a:p>
            <a:r>
              <a:rPr lang="en-US" dirty="0"/>
              <a:t>Association Challenges</a:t>
            </a:r>
          </a:p>
        </p:txBody>
      </p:sp>
    </p:spTree>
    <p:extLst>
      <p:ext uri="{BB962C8B-B14F-4D97-AF65-F5344CB8AC3E}">
        <p14:creationId xmlns:p14="http://schemas.microsoft.com/office/powerpoint/2010/main" val="309049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492323E-20D8-4AEA-A53E-5B1A6990BDF7}"/>
                                            </p:graphicEl>
                                          </p:spTgt>
                                        </p:tgtEl>
                                        <p:attrNameLst>
                                          <p:attrName>style.visibility</p:attrName>
                                        </p:attrNameLst>
                                      </p:cBhvr>
                                      <p:to>
                                        <p:strVal val="visible"/>
                                      </p:to>
                                    </p:set>
                                    <p:animEffect transition="in" filter="fade">
                                      <p:cBhvr>
                                        <p:cTn id="7" dur="500"/>
                                        <p:tgtEl>
                                          <p:spTgt spid="4">
                                            <p:graphicEl>
                                              <a:dgm id="{2492323E-20D8-4AEA-A53E-5B1A6990BDF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463E0880-39D2-46FE-9EBC-F4FB3D20CF68}"/>
                                            </p:graphicEl>
                                          </p:spTgt>
                                        </p:tgtEl>
                                        <p:attrNameLst>
                                          <p:attrName>style.visibility</p:attrName>
                                        </p:attrNameLst>
                                      </p:cBhvr>
                                      <p:to>
                                        <p:strVal val="visible"/>
                                      </p:to>
                                    </p:set>
                                    <p:animEffect transition="in" filter="fade">
                                      <p:cBhvr>
                                        <p:cTn id="10" dur="500"/>
                                        <p:tgtEl>
                                          <p:spTgt spid="4">
                                            <p:graphicEl>
                                              <a:dgm id="{463E0880-39D2-46FE-9EBC-F4FB3D20CF6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EFECBDB4-4325-4F14-95D9-FC7A5351BF42}"/>
                                            </p:graphicEl>
                                          </p:spTgt>
                                        </p:tgtEl>
                                        <p:attrNameLst>
                                          <p:attrName>style.visibility</p:attrName>
                                        </p:attrNameLst>
                                      </p:cBhvr>
                                      <p:to>
                                        <p:strVal val="visible"/>
                                      </p:to>
                                    </p:set>
                                    <p:animEffect transition="in" filter="fade">
                                      <p:cBhvr>
                                        <p:cTn id="15" dur="500"/>
                                        <p:tgtEl>
                                          <p:spTgt spid="4">
                                            <p:graphicEl>
                                              <a:dgm id="{EFECBDB4-4325-4F14-95D9-FC7A5351BF42}"/>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55ED1ADC-6FB9-4CB3-ACF6-A8ABB449CF68}"/>
                                            </p:graphicEl>
                                          </p:spTgt>
                                        </p:tgtEl>
                                        <p:attrNameLst>
                                          <p:attrName>style.visibility</p:attrName>
                                        </p:attrNameLst>
                                      </p:cBhvr>
                                      <p:to>
                                        <p:strVal val="visible"/>
                                      </p:to>
                                    </p:set>
                                    <p:animEffect transition="in" filter="fade">
                                      <p:cBhvr>
                                        <p:cTn id="18" dur="500"/>
                                        <p:tgtEl>
                                          <p:spTgt spid="4">
                                            <p:graphicEl>
                                              <a:dgm id="{55ED1ADC-6FB9-4CB3-ACF6-A8ABB449CF6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8AAA8200-3574-4FD9-BE53-71E3A199B26B}"/>
                                            </p:graphicEl>
                                          </p:spTgt>
                                        </p:tgtEl>
                                        <p:attrNameLst>
                                          <p:attrName>style.visibility</p:attrName>
                                        </p:attrNameLst>
                                      </p:cBhvr>
                                      <p:to>
                                        <p:strVal val="visible"/>
                                      </p:to>
                                    </p:set>
                                    <p:animEffect transition="in" filter="fade">
                                      <p:cBhvr>
                                        <p:cTn id="23" dur="500"/>
                                        <p:tgtEl>
                                          <p:spTgt spid="4">
                                            <p:graphicEl>
                                              <a:dgm id="{8AAA8200-3574-4FD9-BE53-71E3A199B26B}"/>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F6EFA014-5E25-45B3-B055-82BAC584AF19}"/>
                                            </p:graphicEl>
                                          </p:spTgt>
                                        </p:tgtEl>
                                        <p:attrNameLst>
                                          <p:attrName>style.visibility</p:attrName>
                                        </p:attrNameLst>
                                      </p:cBhvr>
                                      <p:to>
                                        <p:strVal val="visible"/>
                                      </p:to>
                                    </p:set>
                                    <p:animEffect transition="in" filter="fade">
                                      <p:cBhvr>
                                        <p:cTn id="26" dur="500"/>
                                        <p:tgtEl>
                                          <p:spTgt spid="4">
                                            <p:graphicEl>
                                              <a:dgm id="{F6EFA014-5E25-45B3-B055-82BAC584AF1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978553BF-12A2-4013-A218-7CE08E59E4A2}"/>
                                            </p:graphicEl>
                                          </p:spTgt>
                                        </p:tgtEl>
                                        <p:attrNameLst>
                                          <p:attrName>style.visibility</p:attrName>
                                        </p:attrNameLst>
                                      </p:cBhvr>
                                      <p:to>
                                        <p:strVal val="visible"/>
                                      </p:to>
                                    </p:set>
                                    <p:animEffect transition="in" filter="fade">
                                      <p:cBhvr>
                                        <p:cTn id="31" dur="500"/>
                                        <p:tgtEl>
                                          <p:spTgt spid="4">
                                            <p:graphicEl>
                                              <a:dgm id="{978553BF-12A2-4013-A218-7CE08E59E4A2}"/>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BEB7C3A1-6750-4C06-9A62-ACE93804D708}"/>
                                            </p:graphicEl>
                                          </p:spTgt>
                                        </p:tgtEl>
                                        <p:attrNameLst>
                                          <p:attrName>style.visibility</p:attrName>
                                        </p:attrNameLst>
                                      </p:cBhvr>
                                      <p:to>
                                        <p:strVal val="visible"/>
                                      </p:to>
                                    </p:set>
                                    <p:animEffect transition="in" filter="fade">
                                      <p:cBhvr>
                                        <p:cTn id="34" dur="500"/>
                                        <p:tgtEl>
                                          <p:spTgt spid="4">
                                            <p:graphicEl>
                                              <a:dgm id="{BEB7C3A1-6750-4C06-9A62-ACE93804D70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CE0E1012-D3A9-4DE2-8FF4-5C54BE6B6307}"/>
                                            </p:graphicEl>
                                          </p:spTgt>
                                        </p:tgtEl>
                                        <p:attrNameLst>
                                          <p:attrName>style.visibility</p:attrName>
                                        </p:attrNameLst>
                                      </p:cBhvr>
                                      <p:to>
                                        <p:strVal val="visible"/>
                                      </p:to>
                                    </p:set>
                                    <p:animEffect transition="in" filter="fade">
                                      <p:cBhvr>
                                        <p:cTn id="39" dur="500"/>
                                        <p:tgtEl>
                                          <p:spTgt spid="4">
                                            <p:graphicEl>
                                              <a:dgm id="{CE0E1012-D3A9-4DE2-8FF4-5C54BE6B6307}"/>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7AEFF34C-8399-4E48-99CC-7170C2FA2DB1}"/>
                                            </p:graphicEl>
                                          </p:spTgt>
                                        </p:tgtEl>
                                        <p:attrNameLst>
                                          <p:attrName>style.visibility</p:attrName>
                                        </p:attrNameLst>
                                      </p:cBhvr>
                                      <p:to>
                                        <p:strVal val="visible"/>
                                      </p:to>
                                    </p:set>
                                    <p:animEffect transition="in" filter="fade">
                                      <p:cBhvr>
                                        <p:cTn id="42" dur="500"/>
                                        <p:tgtEl>
                                          <p:spTgt spid="4">
                                            <p:graphicEl>
                                              <a:dgm id="{7AEFF34C-8399-4E48-99CC-7170C2FA2D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7">
            <a:extLst>
              <a:ext uri="{FF2B5EF4-FFF2-40B4-BE49-F238E27FC236}">
                <a16:creationId xmlns:a16="http://schemas.microsoft.com/office/drawing/2014/main" id="{8CCCFBEB-EEFB-9543-A659-1347AD813D3A}"/>
              </a:ext>
            </a:extLst>
          </p:cNvPr>
          <p:cNvSpPr>
            <a:spLocks noChangeArrowheads="1"/>
          </p:cNvSpPr>
          <p:nvPr/>
        </p:nvSpPr>
        <p:spPr bwMode="auto">
          <a:xfrm>
            <a:off x="4516354" y="1278881"/>
            <a:ext cx="34289" cy="3584115"/>
          </a:xfrm>
          <a:custGeom>
            <a:avLst/>
            <a:gdLst>
              <a:gd name="T0" fmla="*/ 25 w 52"/>
              <a:gd name="T1" fmla="*/ 0 h 9571"/>
              <a:gd name="T2" fmla="*/ 51 w 52"/>
              <a:gd name="T3" fmla="*/ 26 h 9571"/>
              <a:gd name="T4" fmla="*/ 51 w 52"/>
              <a:gd name="T5" fmla="*/ 9544 h 9571"/>
              <a:gd name="T6" fmla="*/ 25 w 52"/>
              <a:gd name="T7" fmla="*/ 9570 h 9571"/>
              <a:gd name="T8" fmla="*/ 0 w 52"/>
              <a:gd name="T9" fmla="*/ 9544 h 9571"/>
              <a:gd name="T10" fmla="*/ 0 w 52"/>
              <a:gd name="T11" fmla="*/ 26 h 9571"/>
              <a:gd name="T12" fmla="*/ 25 w 52"/>
              <a:gd name="T13" fmla="*/ 0 h 9571"/>
            </a:gdLst>
            <a:ahLst/>
            <a:cxnLst>
              <a:cxn ang="0">
                <a:pos x="T0" y="T1"/>
              </a:cxn>
              <a:cxn ang="0">
                <a:pos x="T2" y="T3"/>
              </a:cxn>
              <a:cxn ang="0">
                <a:pos x="T4" y="T5"/>
              </a:cxn>
              <a:cxn ang="0">
                <a:pos x="T6" y="T7"/>
              </a:cxn>
              <a:cxn ang="0">
                <a:pos x="T8" y="T9"/>
              </a:cxn>
              <a:cxn ang="0">
                <a:pos x="T10" y="T11"/>
              </a:cxn>
              <a:cxn ang="0">
                <a:pos x="T12" y="T13"/>
              </a:cxn>
            </a:cxnLst>
            <a:rect l="0" t="0" r="r" b="b"/>
            <a:pathLst>
              <a:path w="52" h="9571">
                <a:moveTo>
                  <a:pt x="25" y="0"/>
                </a:moveTo>
                <a:cubicBezTo>
                  <a:pt x="39" y="0"/>
                  <a:pt x="51" y="12"/>
                  <a:pt x="51" y="26"/>
                </a:cubicBezTo>
                <a:lnTo>
                  <a:pt x="51" y="9544"/>
                </a:lnTo>
                <a:cubicBezTo>
                  <a:pt x="51" y="9558"/>
                  <a:pt x="39" y="9570"/>
                  <a:pt x="25" y="9570"/>
                </a:cubicBezTo>
                <a:cubicBezTo>
                  <a:pt x="11" y="9570"/>
                  <a:pt x="0" y="9558"/>
                  <a:pt x="0" y="9544"/>
                </a:cubicBezTo>
                <a:lnTo>
                  <a:pt x="0" y="26"/>
                </a:lnTo>
                <a:cubicBezTo>
                  <a:pt x="0" y="12"/>
                  <a:pt x="11" y="0"/>
                  <a:pt x="25" y="0"/>
                </a:cubicBezTo>
              </a:path>
            </a:pathLst>
          </a:custGeom>
          <a:solidFill>
            <a:schemeClr val="tx1"/>
          </a:solidFill>
          <a:ln w="57150">
            <a:solidFill>
              <a:schemeClr val="tx1"/>
            </a:solidFill>
          </a:ln>
          <a:effectLst/>
        </p:spPr>
        <p:txBody>
          <a:bodyPr wrap="none" anchor="ctr"/>
          <a:lstStyle/>
          <a:p>
            <a:endParaRPr lang="en-US" sz="1837" dirty="0"/>
          </a:p>
        </p:txBody>
      </p:sp>
      <p:sp>
        <p:nvSpPr>
          <p:cNvPr id="4" name="Title 3">
            <a:extLst>
              <a:ext uri="{FF2B5EF4-FFF2-40B4-BE49-F238E27FC236}">
                <a16:creationId xmlns:a16="http://schemas.microsoft.com/office/drawing/2014/main" id="{0E393691-E787-4D6F-92B1-1B51B666F005}"/>
              </a:ext>
            </a:extLst>
          </p:cNvPr>
          <p:cNvSpPr>
            <a:spLocks noGrp="1"/>
          </p:cNvSpPr>
          <p:nvPr>
            <p:ph type="title"/>
          </p:nvPr>
        </p:nvSpPr>
        <p:spPr/>
        <p:txBody>
          <a:bodyPr/>
          <a:lstStyle/>
          <a:p>
            <a:r>
              <a:rPr lang="en-US" sz="2700" dirty="0"/>
              <a:t>Why We Fail</a:t>
            </a:r>
          </a:p>
        </p:txBody>
      </p:sp>
      <p:grpSp>
        <p:nvGrpSpPr>
          <p:cNvPr id="14" name="Group 13">
            <a:extLst>
              <a:ext uri="{FF2B5EF4-FFF2-40B4-BE49-F238E27FC236}">
                <a16:creationId xmlns:a16="http://schemas.microsoft.com/office/drawing/2014/main" id="{0655A5E6-AEB2-4AA6-B3DC-34E60C424170}"/>
              </a:ext>
            </a:extLst>
          </p:cNvPr>
          <p:cNvGrpSpPr/>
          <p:nvPr/>
        </p:nvGrpSpPr>
        <p:grpSpPr>
          <a:xfrm>
            <a:off x="2104384" y="903007"/>
            <a:ext cx="2400300" cy="990866"/>
            <a:chOff x="3023023" y="1298262"/>
            <a:chExt cx="3200400" cy="1321154"/>
          </a:xfrm>
        </p:grpSpPr>
        <p:sp>
          <p:nvSpPr>
            <p:cNvPr id="3" name="Freeform 88">
              <a:extLst>
                <a:ext uri="{FF2B5EF4-FFF2-40B4-BE49-F238E27FC236}">
                  <a16:creationId xmlns:a16="http://schemas.microsoft.com/office/drawing/2014/main" id="{7029C052-71A8-3345-8B54-3F72F13742B6}"/>
                </a:ext>
              </a:extLst>
            </p:cNvPr>
            <p:cNvSpPr>
              <a:spLocks noChangeArrowheads="1"/>
            </p:cNvSpPr>
            <p:nvPr/>
          </p:nvSpPr>
          <p:spPr bwMode="auto">
            <a:xfrm>
              <a:off x="3023023" y="1298262"/>
              <a:ext cx="3200400" cy="1321154"/>
            </a:xfrm>
            <a:prstGeom prst="round2DiagRect">
              <a:avLst>
                <a:gd name="adj1" fmla="val 4733"/>
                <a:gd name="adj2" fmla="val 50000"/>
              </a:avLst>
            </a:prstGeom>
            <a:solidFill>
              <a:schemeClr val="accent1"/>
            </a:solidFill>
            <a:ln>
              <a:noFill/>
            </a:ln>
            <a:effectLst/>
          </p:spPr>
          <p:txBody>
            <a:bodyPr wrap="none" anchor="ctr"/>
            <a:lstStyle/>
            <a:p>
              <a:endParaRPr lang="en-US" sz="2100" dirty="0"/>
            </a:p>
          </p:txBody>
        </p:sp>
        <p:sp>
          <p:nvSpPr>
            <p:cNvPr id="27" name="TextBox 26">
              <a:extLst>
                <a:ext uri="{FF2B5EF4-FFF2-40B4-BE49-F238E27FC236}">
                  <a16:creationId xmlns:a16="http://schemas.microsoft.com/office/drawing/2014/main" id="{4EBED771-21CB-C849-985B-90FCF9D005B2}"/>
                </a:ext>
              </a:extLst>
            </p:cNvPr>
            <p:cNvSpPr txBox="1"/>
            <p:nvPr/>
          </p:nvSpPr>
          <p:spPr>
            <a:xfrm>
              <a:off x="3192062" y="1697230"/>
              <a:ext cx="2862324" cy="492442"/>
            </a:xfrm>
            <a:prstGeom prst="rect">
              <a:avLst/>
            </a:prstGeom>
            <a:noFill/>
          </p:spPr>
          <p:txBody>
            <a:bodyPr wrap="none" rtlCol="0" anchor="b" anchorCtr="0">
              <a:spAutoFit/>
            </a:bodyPr>
            <a:lstStyle/>
            <a:p>
              <a:pPr algn="ctr"/>
              <a:r>
                <a:rPr lang="en-US" sz="1800" b="1" dirty="0">
                  <a:solidFill>
                    <a:schemeClr val="bg1"/>
                  </a:solidFill>
                  <a:ea typeface="League Spartan" charset="0"/>
                  <a:cs typeface="Poppins" pitchFamily="2" charset="77"/>
                </a:rPr>
                <a:t>Change fatigue</a:t>
              </a:r>
            </a:p>
          </p:txBody>
        </p:sp>
      </p:grpSp>
      <p:grpSp>
        <p:nvGrpSpPr>
          <p:cNvPr id="13" name="Group 12">
            <a:extLst>
              <a:ext uri="{FF2B5EF4-FFF2-40B4-BE49-F238E27FC236}">
                <a16:creationId xmlns:a16="http://schemas.microsoft.com/office/drawing/2014/main" id="{4E0C79B5-24F4-4CA3-9F1E-FD0FE78A53FD}"/>
              </a:ext>
            </a:extLst>
          </p:cNvPr>
          <p:cNvGrpSpPr/>
          <p:nvPr/>
        </p:nvGrpSpPr>
        <p:grpSpPr>
          <a:xfrm>
            <a:off x="2104384" y="2090656"/>
            <a:ext cx="2400300" cy="990866"/>
            <a:chOff x="3023023" y="2942899"/>
            <a:chExt cx="3200400" cy="1321154"/>
          </a:xfrm>
        </p:grpSpPr>
        <p:sp>
          <p:nvSpPr>
            <p:cNvPr id="21" name="Freeform 88">
              <a:extLst>
                <a:ext uri="{FF2B5EF4-FFF2-40B4-BE49-F238E27FC236}">
                  <a16:creationId xmlns:a16="http://schemas.microsoft.com/office/drawing/2014/main" id="{49CEE626-7D19-924A-95DF-B99F0A7601BE}"/>
                </a:ext>
              </a:extLst>
            </p:cNvPr>
            <p:cNvSpPr>
              <a:spLocks noChangeArrowheads="1"/>
            </p:cNvSpPr>
            <p:nvPr/>
          </p:nvSpPr>
          <p:spPr bwMode="auto">
            <a:xfrm>
              <a:off x="3023023" y="2942899"/>
              <a:ext cx="3200400" cy="1321154"/>
            </a:xfrm>
            <a:prstGeom prst="round2DiagRect">
              <a:avLst>
                <a:gd name="adj1" fmla="val 4733"/>
                <a:gd name="adj2" fmla="val 50000"/>
              </a:avLst>
            </a:prstGeom>
            <a:solidFill>
              <a:schemeClr val="accent3"/>
            </a:solidFill>
            <a:ln>
              <a:noFill/>
            </a:ln>
            <a:effectLst/>
          </p:spPr>
          <p:txBody>
            <a:bodyPr wrap="none" anchor="ctr"/>
            <a:lstStyle/>
            <a:p>
              <a:endParaRPr lang="en-US" sz="2100" dirty="0"/>
            </a:p>
          </p:txBody>
        </p:sp>
        <p:sp>
          <p:nvSpPr>
            <p:cNvPr id="34" name="TextBox 33">
              <a:extLst>
                <a:ext uri="{FF2B5EF4-FFF2-40B4-BE49-F238E27FC236}">
                  <a16:creationId xmlns:a16="http://schemas.microsoft.com/office/drawing/2014/main" id="{821BEBA1-B1ED-7D48-AC91-E3222463BD38}"/>
                </a:ext>
              </a:extLst>
            </p:cNvPr>
            <p:cNvSpPr txBox="1"/>
            <p:nvPr/>
          </p:nvSpPr>
          <p:spPr>
            <a:xfrm>
              <a:off x="3248702" y="3341867"/>
              <a:ext cx="2749044" cy="492442"/>
            </a:xfrm>
            <a:prstGeom prst="rect">
              <a:avLst/>
            </a:prstGeom>
            <a:noFill/>
          </p:spPr>
          <p:txBody>
            <a:bodyPr wrap="none" rtlCol="0" anchor="b" anchorCtr="0">
              <a:spAutoFit/>
            </a:bodyPr>
            <a:lstStyle/>
            <a:p>
              <a:pPr algn="ctr"/>
              <a:r>
                <a:rPr lang="en-US" sz="1800" b="1" dirty="0">
                  <a:solidFill>
                    <a:schemeClr val="bg1"/>
                  </a:solidFill>
                  <a:ea typeface="League Spartan" charset="0"/>
                  <a:cs typeface="Poppins" pitchFamily="2" charset="77"/>
                </a:rPr>
                <a:t>Failure to plan</a:t>
              </a:r>
            </a:p>
          </p:txBody>
        </p:sp>
      </p:grpSp>
      <p:grpSp>
        <p:nvGrpSpPr>
          <p:cNvPr id="15" name="Group 14">
            <a:extLst>
              <a:ext uri="{FF2B5EF4-FFF2-40B4-BE49-F238E27FC236}">
                <a16:creationId xmlns:a16="http://schemas.microsoft.com/office/drawing/2014/main" id="{2EA6313B-19EB-4799-B731-A6C58A157441}"/>
              </a:ext>
            </a:extLst>
          </p:cNvPr>
          <p:cNvGrpSpPr/>
          <p:nvPr/>
        </p:nvGrpSpPr>
        <p:grpSpPr>
          <a:xfrm>
            <a:off x="4572000" y="1496831"/>
            <a:ext cx="2400300" cy="990866"/>
            <a:chOff x="6110787" y="2244422"/>
            <a:chExt cx="3200400" cy="1321154"/>
          </a:xfrm>
        </p:grpSpPr>
        <p:sp>
          <p:nvSpPr>
            <p:cNvPr id="22" name="Freeform 88">
              <a:extLst>
                <a:ext uri="{FF2B5EF4-FFF2-40B4-BE49-F238E27FC236}">
                  <a16:creationId xmlns:a16="http://schemas.microsoft.com/office/drawing/2014/main" id="{7AB994F4-6FB8-A64A-85E3-9466FCF44E49}"/>
                </a:ext>
              </a:extLst>
            </p:cNvPr>
            <p:cNvSpPr>
              <a:spLocks noChangeArrowheads="1"/>
            </p:cNvSpPr>
            <p:nvPr/>
          </p:nvSpPr>
          <p:spPr bwMode="auto">
            <a:xfrm>
              <a:off x="6110787" y="2244422"/>
              <a:ext cx="3200400" cy="1321154"/>
            </a:xfrm>
            <a:prstGeom prst="round2DiagRect">
              <a:avLst>
                <a:gd name="adj1" fmla="val 50000"/>
                <a:gd name="adj2" fmla="val 4068"/>
              </a:avLst>
            </a:prstGeom>
            <a:solidFill>
              <a:schemeClr val="accent2"/>
            </a:solidFill>
            <a:ln>
              <a:noFill/>
            </a:ln>
            <a:effectLst/>
          </p:spPr>
          <p:txBody>
            <a:bodyPr wrap="none" anchor="ctr"/>
            <a:lstStyle/>
            <a:p>
              <a:endParaRPr lang="en-US" sz="2100" dirty="0"/>
            </a:p>
          </p:txBody>
        </p:sp>
        <p:sp>
          <p:nvSpPr>
            <p:cNvPr id="39" name="TextBox 38">
              <a:extLst>
                <a:ext uri="{FF2B5EF4-FFF2-40B4-BE49-F238E27FC236}">
                  <a16:creationId xmlns:a16="http://schemas.microsoft.com/office/drawing/2014/main" id="{5FBD38B4-803E-B945-BF16-8E88EA75CC3F}"/>
                </a:ext>
              </a:extLst>
            </p:cNvPr>
            <p:cNvSpPr txBox="1"/>
            <p:nvPr/>
          </p:nvSpPr>
          <p:spPr>
            <a:xfrm>
              <a:off x="6465775" y="2643390"/>
              <a:ext cx="2490427" cy="492442"/>
            </a:xfrm>
            <a:prstGeom prst="rect">
              <a:avLst/>
            </a:prstGeom>
            <a:noFill/>
          </p:spPr>
          <p:txBody>
            <a:bodyPr wrap="none" rtlCol="0" anchor="b" anchorCtr="0">
              <a:spAutoFit/>
            </a:bodyPr>
            <a:lstStyle/>
            <a:p>
              <a:pPr algn="ctr"/>
              <a:r>
                <a:rPr lang="en-US" sz="1800" b="1" dirty="0">
                  <a:solidFill>
                    <a:schemeClr val="bg1"/>
                  </a:solidFill>
                  <a:ea typeface="League Spartan" charset="0"/>
                  <a:cs typeface="Poppins" pitchFamily="2" charset="77"/>
                </a:rPr>
                <a:t>Lack of input</a:t>
              </a:r>
            </a:p>
          </p:txBody>
        </p:sp>
      </p:grpSp>
      <p:grpSp>
        <p:nvGrpSpPr>
          <p:cNvPr id="16" name="Group 15">
            <a:extLst>
              <a:ext uri="{FF2B5EF4-FFF2-40B4-BE49-F238E27FC236}">
                <a16:creationId xmlns:a16="http://schemas.microsoft.com/office/drawing/2014/main" id="{85FE4D45-E7ED-4E3E-8F5D-C13817121E55}"/>
              </a:ext>
            </a:extLst>
          </p:cNvPr>
          <p:cNvGrpSpPr/>
          <p:nvPr/>
        </p:nvGrpSpPr>
        <p:grpSpPr>
          <a:xfrm>
            <a:off x="4571999" y="2684480"/>
            <a:ext cx="2400300" cy="990866"/>
            <a:chOff x="6110787" y="3852884"/>
            <a:chExt cx="3200400" cy="1321154"/>
          </a:xfrm>
        </p:grpSpPr>
        <p:sp>
          <p:nvSpPr>
            <p:cNvPr id="23" name="Freeform 88">
              <a:extLst>
                <a:ext uri="{FF2B5EF4-FFF2-40B4-BE49-F238E27FC236}">
                  <a16:creationId xmlns:a16="http://schemas.microsoft.com/office/drawing/2014/main" id="{9AE133B5-45C7-2341-908A-1283D20C5A8D}"/>
                </a:ext>
              </a:extLst>
            </p:cNvPr>
            <p:cNvSpPr>
              <a:spLocks noChangeArrowheads="1"/>
            </p:cNvSpPr>
            <p:nvPr/>
          </p:nvSpPr>
          <p:spPr bwMode="auto">
            <a:xfrm>
              <a:off x="6110787" y="3852884"/>
              <a:ext cx="3200400" cy="1321154"/>
            </a:xfrm>
            <a:prstGeom prst="round2DiagRect">
              <a:avLst>
                <a:gd name="adj1" fmla="val 50000"/>
                <a:gd name="adj2" fmla="val 4068"/>
              </a:avLst>
            </a:prstGeom>
            <a:solidFill>
              <a:schemeClr val="accent4"/>
            </a:solidFill>
            <a:ln>
              <a:noFill/>
            </a:ln>
            <a:effectLst/>
          </p:spPr>
          <p:txBody>
            <a:bodyPr wrap="none" anchor="ctr"/>
            <a:lstStyle/>
            <a:p>
              <a:endParaRPr lang="en-US" sz="2100" dirty="0"/>
            </a:p>
          </p:txBody>
        </p:sp>
        <p:sp>
          <p:nvSpPr>
            <p:cNvPr id="44" name="TextBox 43">
              <a:extLst>
                <a:ext uri="{FF2B5EF4-FFF2-40B4-BE49-F238E27FC236}">
                  <a16:creationId xmlns:a16="http://schemas.microsoft.com/office/drawing/2014/main" id="{6D8181AE-87F6-6047-BF9C-598FAAEA1DDE}"/>
                </a:ext>
              </a:extLst>
            </p:cNvPr>
            <p:cNvSpPr txBox="1"/>
            <p:nvPr/>
          </p:nvSpPr>
          <p:spPr>
            <a:xfrm>
              <a:off x="6641035" y="4082575"/>
              <a:ext cx="2139903" cy="861774"/>
            </a:xfrm>
            <a:prstGeom prst="rect">
              <a:avLst/>
            </a:prstGeom>
            <a:noFill/>
          </p:spPr>
          <p:txBody>
            <a:bodyPr wrap="none" rtlCol="0" anchor="b" anchorCtr="0">
              <a:spAutoFit/>
            </a:bodyPr>
            <a:lstStyle/>
            <a:p>
              <a:pPr algn="ctr"/>
              <a:r>
                <a:rPr lang="en-US" sz="1800" b="1" dirty="0">
                  <a:solidFill>
                    <a:schemeClr val="bg1"/>
                  </a:solidFill>
                  <a:ea typeface="League Spartan" charset="0"/>
                  <a:cs typeface="Poppins" pitchFamily="2" charset="77"/>
                </a:rPr>
                <a:t>Ineffective</a:t>
              </a:r>
            </a:p>
            <a:p>
              <a:pPr algn="ctr"/>
              <a:r>
                <a:rPr lang="en-US" sz="1800" b="1" dirty="0">
                  <a:solidFill>
                    <a:schemeClr val="bg1"/>
                  </a:solidFill>
                  <a:ea typeface="League Spartan" charset="0"/>
                  <a:cs typeface="Poppins" pitchFamily="2" charset="77"/>
                </a:rPr>
                <a:t>follow-up</a:t>
              </a:r>
            </a:p>
          </p:txBody>
        </p:sp>
      </p:grpSp>
      <p:grpSp>
        <p:nvGrpSpPr>
          <p:cNvPr id="12" name="Group 11">
            <a:extLst>
              <a:ext uri="{FF2B5EF4-FFF2-40B4-BE49-F238E27FC236}">
                <a16:creationId xmlns:a16="http://schemas.microsoft.com/office/drawing/2014/main" id="{12028955-BAD9-40B3-81EF-2D6CDD7B1C6E}"/>
              </a:ext>
            </a:extLst>
          </p:cNvPr>
          <p:cNvGrpSpPr/>
          <p:nvPr/>
        </p:nvGrpSpPr>
        <p:grpSpPr>
          <a:xfrm>
            <a:off x="2104384" y="3278305"/>
            <a:ext cx="2400300" cy="990866"/>
            <a:chOff x="3096601" y="4481274"/>
            <a:chExt cx="3200400" cy="1321154"/>
          </a:xfrm>
        </p:grpSpPr>
        <p:sp>
          <p:nvSpPr>
            <p:cNvPr id="25" name="Freeform 88">
              <a:extLst>
                <a:ext uri="{FF2B5EF4-FFF2-40B4-BE49-F238E27FC236}">
                  <a16:creationId xmlns:a16="http://schemas.microsoft.com/office/drawing/2014/main" id="{FF548EC4-4B2F-4BB1-9D0E-43196B9AB0AB}"/>
                </a:ext>
              </a:extLst>
            </p:cNvPr>
            <p:cNvSpPr>
              <a:spLocks noChangeArrowheads="1"/>
            </p:cNvSpPr>
            <p:nvPr/>
          </p:nvSpPr>
          <p:spPr bwMode="auto">
            <a:xfrm>
              <a:off x="3096601" y="4481274"/>
              <a:ext cx="3200400" cy="1321154"/>
            </a:xfrm>
            <a:prstGeom prst="round2DiagRect">
              <a:avLst>
                <a:gd name="adj1" fmla="val 4733"/>
                <a:gd name="adj2" fmla="val 50000"/>
              </a:avLst>
            </a:prstGeom>
            <a:ln>
              <a:noFill/>
            </a:ln>
          </p:spPr>
          <p:style>
            <a:lnRef idx="3">
              <a:schemeClr val="lt1"/>
            </a:lnRef>
            <a:fillRef idx="1">
              <a:schemeClr val="accent5"/>
            </a:fillRef>
            <a:effectRef idx="1">
              <a:schemeClr val="accent5"/>
            </a:effectRef>
            <a:fontRef idx="minor">
              <a:schemeClr val="lt1"/>
            </a:fontRef>
          </p:style>
          <p:txBody>
            <a:bodyPr wrap="none" anchor="ctr"/>
            <a:lstStyle/>
            <a:p>
              <a:endParaRPr lang="en-US" sz="2100" dirty="0"/>
            </a:p>
          </p:txBody>
        </p:sp>
        <p:sp>
          <p:nvSpPr>
            <p:cNvPr id="28" name="TextBox 27">
              <a:extLst>
                <a:ext uri="{FF2B5EF4-FFF2-40B4-BE49-F238E27FC236}">
                  <a16:creationId xmlns:a16="http://schemas.microsoft.com/office/drawing/2014/main" id="{BCC8D284-FE90-4570-84ED-231DBAD3696A}"/>
                </a:ext>
              </a:extLst>
            </p:cNvPr>
            <p:cNvSpPr txBox="1"/>
            <p:nvPr/>
          </p:nvSpPr>
          <p:spPr>
            <a:xfrm>
              <a:off x="3667461" y="4695575"/>
              <a:ext cx="2058683" cy="86177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none" rtlCol="0" anchor="b" anchorCtr="0">
              <a:spAutoFit/>
            </a:bodyPr>
            <a:lstStyle/>
            <a:p>
              <a:pPr algn="ctr"/>
              <a:r>
                <a:rPr lang="en-US" sz="1800" b="1" dirty="0">
                  <a:solidFill>
                    <a:schemeClr val="bg1"/>
                  </a:solidFill>
                  <a:ea typeface="League Spartan" charset="0"/>
                  <a:cs typeface="Poppins" pitchFamily="2" charset="77"/>
                </a:rPr>
                <a:t>Lack of</a:t>
              </a:r>
            </a:p>
            <a:p>
              <a:pPr algn="ctr"/>
              <a:r>
                <a:rPr lang="en-US" sz="1800" b="1" dirty="0">
                  <a:solidFill>
                    <a:schemeClr val="bg1"/>
                  </a:solidFill>
                  <a:ea typeface="League Spartan" charset="0"/>
                  <a:cs typeface="Poppins" pitchFamily="2" charset="77"/>
                </a:rPr>
                <a:t>leadership</a:t>
              </a:r>
            </a:p>
          </p:txBody>
        </p:sp>
      </p:grpSp>
      <p:grpSp>
        <p:nvGrpSpPr>
          <p:cNvPr id="5" name="Group 4">
            <a:extLst>
              <a:ext uri="{FF2B5EF4-FFF2-40B4-BE49-F238E27FC236}">
                <a16:creationId xmlns:a16="http://schemas.microsoft.com/office/drawing/2014/main" id="{9DB2E4FE-0A60-643B-776C-1BFE80490A42}"/>
              </a:ext>
            </a:extLst>
          </p:cNvPr>
          <p:cNvGrpSpPr/>
          <p:nvPr/>
        </p:nvGrpSpPr>
        <p:grpSpPr>
          <a:xfrm>
            <a:off x="4572000" y="3872130"/>
            <a:ext cx="2400300" cy="990866"/>
            <a:chOff x="6110787" y="3852884"/>
            <a:chExt cx="3200400" cy="1321154"/>
          </a:xfrm>
          <a:solidFill>
            <a:schemeClr val="accent6">
              <a:lumMod val="75000"/>
            </a:schemeClr>
          </a:solidFill>
        </p:grpSpPr>
        <p:sp>
          <p:nvSpPr>
            <p:cNvPr id="6" name="Freeform 88">
              <a:extLst>
                <a:ext uri="{FF2B5EF4-FFF2-40B4-BE49-F238E27FC236}">
                  <a16:creationId xmlns:a16="http://schemas.microsoft.com/office/drawing/2014/main" id="{5CFD1BD7-C29C-CAAC-21D2-48F6CD52C0FB}"/>
                </a:ext>
              </a:extLst>
            </p:cNvPr>
            <p:cNvSpPr>
              <a:spLocks noChangeArrowheads="1"/>
            </p:cNvSpPr>
            <p:nvPr/>
          </p:nvSpPr>
          <p:spPr bwMode="auto">
            <a:xfrm>
              <a:off x="6110787" y="3852884"/>
              <a:ext cx="3200400" cy="1321154"/>
            </a:xfrm>
            <a:prstGeom prst="round2DiagRect">
              <a:avLst>
                <a:gd name="adj1" fmla="val 50000"/>
                <a:gd name="adj2" fmla="val 4068"/>
              </a:avLst>
            </a:prstGeom>
            <a:grpFill/>
            <a:ln>
              <a:noFill/>
            </a:ln>
          </p:spPr>
          <p:style>
            <a:lnRef idx="3">
              <a:schemeClr val="lt1"/>
            </a:lnRef>
            <a:fillRef idx="1">
              <a:schemeClr val="accent6"/>
            </a:fillRef>
            <a:effectRef idx="1">
              <a:schemeClr val="accent6"/>
            </a:effectRef>
            <a:fontRef idx="minor">
              <a:schemeClr val="lt1"/>
            </a:fontRef>
          </p:style>
          <p:txBody>
            <a:bodyPr wrap="none" anchor="ctr"/>
            <a:lstStyle/>
            <a:p>
              <a:endParaRPr lang="en-US" sz="2100" dirty="0"/>
            </a:p>
          </p:txBody>
        </p:sp>
        <p:sp>
          <p:nvSpPr>
            <p:cNvPr id="7" name="TextBox 6">
              <a:extLst>
                <a:ext uri="{FF2B5EF4-FFF2-40B4-BE49-F238E27FC236}">
                  <a16:creationId xmlns:a16="http://schemas.microsoft.com/office/drawing/2014/main" id="{567A10DD-127F-4636-D9CF-606E2F84C05F}"/>
                </a:ext>
              </a:extLst>
            </p:cNvPr>
            <p:cNvSpPr txBox="1"/>
            <p:nvPr/>
          </p:nvSpPr>
          <p:spPr>
            <a:xfrm>
              <a:off x="6261659" y="4067185"/>
              <a:ext cx="2898657" cy="86177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none" rtlCol="0" anchor="b" anchorCtr="0">
              <a:spAutoFit/>
            </a:bodyPr>
            <a:lstStyle/>
            <a:p>
              <a:pPr algn="ctr"/>
              <a:r>
                <a:rPr lang="en-US" sz="1800" b="1" dirty="0">
                  <a:solidFill>
                    <a:schemeClr val="bg1"/>
                  </a:solidFill>
                  <a:ea typeface="League Spartan" charset="0"/>
                  <a:cs typeface="Poppins" pitchFamily="2" charset="77"/>
                </a:rPr>
                <a:t>Lack of</a:t>
              </a:r>
            </a:p>
            <a:p>
              <a:pPr algn="ctr"/>
              <a:r>
                <a:rPr lang="en-US" sz="1800" b="1" dirty="0">
                  <a:solidFill>
                    <a:schemeClr val="bg1"/>
                  </a:solidFill>
                  <a:ea typeface="League Spartan" charset="0"/>
                  <a:cs typeface="Poppins" pitchFamily="2" charset="77"/>
                </a:rPr>
                <a:t>communication</a:t>
              </a:r>
            </a:p>
          </p:txBody>
        </p:sp>
      </p:grpSp>
    </p:spTree>
    <p:extLst>
      <p:ext uri="{BB962C8B-B14F-4D97-AF65-F5344CB8AC3E}">
        <p14:creationId xmlns:p14="http://schemas.microsoft.com/office/powerpoint/2010/main" val="220138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42"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8DC88619-55A8-A047-9B4E-C9198040213C}"/>
              </a:ext>
            </a:extLst>
          </p:cNvPr>
          <p:cNvGrpSpPr/>
          <p:nvPr/>
        </p:nvGrpSpPr>
        <p:grpSpPr>
          <a:xfrm>
            <a:off x="5568819" y="843286"/>
            <a:ext cx="1932441" cy="3810979"/>
            <a:chOff x="14322656" y="-1"/>
            <a:chExt cx="6869112" cy="13546617"/>
          </a:xfrm>
        </p:grpSpPr>
        <p:sp>
          <p:nvSpPr>
            <p:cNvPr id="60" name="Shape">
              <a:extLst>
                <a:ext uri="{FF2B5EF4-FFF2-40B4-BE49-F238E27FC236}">
                  <a16:creationId xmlns:a16="http://schemas.microsoft.com/office/drawing/2014/main" id="{BB2C413D-264C-E04C-91B0-3D94C2D7835B}"/>
                </a:ext>
              </a:extLst>
            </p:cNvPr>
            <p:cNvSpPr/>
            <p:nvPr/>
          </p:nvSpPr>
          <p:spPr>
            <a:xfrm rot="10800000" flipH="1">
              <a:off x="16793175" y="2820252"/>
              <a:ext cx="1784992" cy="1558327"/>
            </a:xfrm>
            <a:custGeom>
              <a:avLst/>
              <a:gdLst/>
              <a:ahLst/>
              <a:cxnLst>
                <a:cxn ang="0">
                  <a:pos x="wd2" y="hd2"/>
                </a:cxn>
                <a:cxn ang="5400000">
                  <a:pos x="wd2" y="hd2"/>
                </a:cxn>
                <a:cxn ang="10800000">
                  <a:pos x="wd2" y="hd2"/>
                </a:cxn>
                <a:cxn ang="16200000">
                  <a:pos x="wd2" y="hd2"/>
                </a:cxn>
              </a:cxnLst>
              <a:rect l="0" t="0" r="r" b="b"/>
              <a:pathLst>
                <a:path w="21552" h="21501" extrusionOk="0">
                  <a:moveTo>
                    <a:pt x="14767" y="19"/>
                  </a:moveTo>
                  <a:cubicBezTo>
                    <a:pt x="12440" y="-99"/>
                    <a:pt x="10092" y="317"/>
                    <a:pt x="7868" y="1276"/>
                  </a:cubicBezTo>
                  <a:cubicBezTo>
                    <a:pt x="4707" y="2638"/>
                    <a:pt x="1971" y="5039"/>
                    <a:pt x="0" y="8174"/>
                  </a:cubicBezTo>
                  <a:cubicBezTo>
                    <a:pt x="7" y="9004"/>
                    <a:pt x="10" y="9830"/>
                    <a:pt x="13" y="10653"/>
                  </a:cubicBezTo>
                  <a:cubicBezTo>
                    <a:pt x="17" y="11636"/>
                    <a:pt x="20" y="12642"/>
                    <a:pt x="325" y="13572"/>
                  </a:cubicBezTo>
                  <a:cubicBezTo>
                    <a:pt x="627" y="14494"/>
                    <a:pt x="1196" y="15248"/>
                    <a:pt x="1786" y="15965"/>
                  </a:cubicBezTo>
                  <a:cubicBezTo>
                    <a:pt x="2223" y="16496"/>
                    <a:pt x="2673" y="17014"/>
                    <a:pt x="3112" y="17544"/>
                  </a:cubicBezTo>
                  <a:cubicBezTo>
                    <a:pt x="4140" y="18788"/>
                    <a:pt x="5087" y="20113"/>
                    <a:pt x="5964" y="21501"/>
                  </a:cubicBezTo>
                  <a:lnTo>
                    <a:pt x="18630" y="21501"/>
                  </a:lnTo>
                  <a:cubicBezTo>
                    <a:pt x="19680" y="18292"/>
                    <a:pt x="20459" y="14976"/>
                    <a:pt x="20944" y="11595"/>
                  </a:cubicBezTo>
                  <a:cubicBezTo>
                    <a:pt x="21401" y="8416"/>
                    <a:pt x="21600" y="5195"/>
                    <a:pt x="21542" y="1974"/>
                  </a:cubicBezTo>
                  <a:cubicBezTo>
                    <a:pt x="19401" y="793"/>
                    <a:pt x="17094" y="138"/>
                    <a:pt x="14767" y="19"/>
                  </a:cubicBezTo>
                  <a:close/>
                </a:path>
              </a:pathLst>
            </a:custGeom>
            <a:solidFill>
              <a:schemeClr val="bg1">
                <a:lumMod val="85000"/>
              </a:schemeClr>
            </a:solidFill>
            <a:ln w="12700" cap="flat">
              <a:noFill/>
              <a:miter lim="400000"/>
            </a:ln>
            <a:effectLst/>
          </p:spPr>
          <p:txBody>
            <a:bodyPr wrap="square" lIns="20097" tIns="20097" rIns="20097" bIns="20097" numCol="1" anchor="ctr">
              <a:noAutofit/>
            </a:bodyPr>
            <a:lstStyle/>
            <a:p>
              <a:endParaRPr sz="1424" dirty="0">
                <a:latin typeface="Lato Light" panose="020F0502020204030203" pitchFamily="34" charset="0"/>
              </a:endParaRPr>
            </a:p>
          </p:txBody>
        </p:sp>
        <p:sp>
          <p:nvSpPr>
            <p:cNvPr id="68" name="Shape">
              <a:extLst>
                <a:ext uri="{FF2B5EF4-FFF2-40B4-BE49-F238E27FC236}">
                  <a16:creationId xmlns:a16="http://schemas.microsoft.com/office/drawing/2014/main" id="{EC425E57-8B16-B54A-AC05-DF851B24F9C9}"/>
                </a:ext>
              </a:extLst>
            </p:cNvPr>
            <p:cNvSpPr/>
            <p:nvPr/>
          </p:nvSpPr>
          <p:spPr>
            <a:xfrm rot="10800000" flipH="1">
              <a:off x="16574885" y="3617558"/>
              <a:ext cx="1215814" cy="30347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947"/>
                  </a:lnTo>
                  <a:cubicBezTo>
                    <a:pt x="0" y="17725"/>
                    <a:pt x="9671" y="21600"/>
                    <a:pt x="21600" y="21600"/>
                  </a:cubicBezTo>
                  <a:lnTo>
                    <a:pt x="21600" y="17432"/>
                  </a:lnTo>
                  <a:cubicBezTo>
                    <a:pt x="15627" y="17432"/>
                    <a:pt x="10783" y="15491"/>
                    <a:pt x="10783" y="13098"/>
                  </a:cubicBezTo>
                  <a:lnTo>
                    <a:pt x="10783" y="0"/>
                  </a:lnTo>
                  <a:lnTo>
                    <a:pt x="0" y="0"/>
                  </a:lnTo>
                  <a:close/>
                </a:path>
              </a:pathLst>
            </a:custGeom>
            <a:solidFill>
              <a:srgbClr val="FF0000"/>
            </a:solidFill>
            <a:ln w="12700" cap="flat">
              <a:noFill/>
              <a:miter lim="400000"/>
            </a:ln>
            <a:effectLst/>
          </p:spPr>
          <p:txBody>
            <a:bodyPr wrap="square" lIns="0" tIns="0" rIns="0" bIns="0" numCol="1" anchor="t">
              <a:noAutofit/>
            </a:bodyPr>
            <a:lstStyle/>
            <a:p>
              <a:endParaRPr sz="1424" dirty="0">
                <a:latin typeface="Lato Light" panose="020F0502020204030203" pitchFamily="34" charset="0"/>
              </a:endParaRPr>
            </a:p>
          </p:txBody>
        </p:sp>
        <p:sp>
          <p:nvSpPr>
            <p:cNvPr id="69" name="Shape">
              <a:extLst>
                <a:ext uri="{FF2B5EF4-FFF2-40B4-BE49-F238E27FC236}">
                  <a16:creationId xmlns:a16="http://schemas.microsoft.com/office/drawing/2014/main" id="{B1DDA4E5-775D-E442-8C42-6452B9E4A56C}"/>
                </a:ext>
              </a:extLst>
            </p:cNvPr>
            <p:cNvSpPr/>
            <p:nvPr/>
          </p:nvSpPr>
          <p:spPr>
            <a:xfrm rot="10800000" flipH="1">
              <a:off x="17790698" y="3617558"/>
              <a:ext cx="1215816" cy="3034790"/>
            </a:xfrm>
            <a:custGeom>
              <a:avLst/>
              <a:gdLst/>
              <a:ahLst/>
              <a:cxnLst>
                <a:cxn ang="0">
                  <a:pos x="wd2" y="hd2"/>
                </a:cxn>
                <a:cxn ang="5400000">
                  <a:pos x="wd2" y="hd2"/>
                </a:cxn>
                <a:cxn ang="10800000">
                  <a:pos x="wd2" y="hd2"/>
                </a:cxn>
                <a:cxn ang="16200000">
                  <a:pos x="wd2" y="hd2"/>
                </a:cxn>
              </a:cxnLst>
              <a:rect l="0" t="0" r="r" b="b"/>
              <a:pathLst>
                <a:path w="21600" h="21600" extrusionOk="0">
                  <a:moveTo>
                    <a:pt x="10817" y="0"/>
                  </a:moveTo>
                  <a:lnTo>
                    <a:pt x="10817" y="13098"/>
                  </a:lnTo>
                  <a:cubicBezTo>
                    <a:pt x="10817" y="14295"/>
                    <a:pt x="9606" y="15378"/>
                    <a:pt x="7648" y="16163"/>
                  </a:cubicBezTo>
                  <a:cubicBezTo>
                    <a:pt x="5691" y="16947"/>
                    <a:pt x="2987" y="17432"/>
                    <a:pt x="0" y="17432"/>
                  </a:cubicBezTo>
                  <a:lnTo>
                    <a:pt x="0" y="21600"/>
                  </a:lnTo>
                  <a:cubicBezTo>
                    <a:pt x="5964" y="21600"/>
                    <a:pt x="11364" y="20631"/>
                    <a:pt x="15273" y="19065"/>
                  </a:cubicBezTo>
                  <a:cubicBezTo>
                    <a:pt x="19182" y="17499"/>
                    <a:pt x="21600" y="15336"/>
                    <a:pt x="21600" y="12947"/>
                  </a:cubicBezTo>
                  <a:lnTo>
                    <a:pt x="21600" y="0"/>
                  </a:lnTo>
                  <a:lnTo>
                    <a:pt x="10817" y="0"/>
                  </a:lnTo>
                  <a:close/>
                </a:path>
              </a:pathLst>
            </a:custGeom>
            <a:solidFill>
              <a:srgbClr val="FF0000"/>
            </a:solidFill>
            <a:ln w="12700" cap="flat">
              <a:noFill/>
              <a:miter lim="400000"/>
            </a:ln>
            <a:effectLst/>
          </p:spPr>
          <p:txBody>
            <a:bodyPr wrap="square" lIns="0" tIns="0" rIns="0" bIns="0" numCol="1" anchor="t">
              <a:noAutofit/>
            </a:bodyPr>
            <a:lstStyle/>
            <a:p>
              <a:endParaRPr sz="1424" dirty="0">
                <a:latin typeface="Lato Light" panose="020F0502020204030203" pitchFamily="34" charset="0"/>
              </a:endParaRPr>
            </a:p>
          </p:txBody>
        </p:sp>
        <p:sp>
          <p:nvSpPr>
            <p:cNvPr id="70" name="Shape">
              <a:extLst>
                <a:ext uri="{FF2B5EF4-FFF2-40B4-BE49-F238E27FC236}">
                  <a16:creationId xmlns:a16="http://schemas.microsoft.com/office/drawing/2014/main" id="{4AA549A8-412F-0041-9C8B-0AB007988E97}"/>
                </a:ext>
              </a:extLst>
            </p:cNvPr>
            <p:cNvSpPr/>
            <p:nvPr/>
          </p:nvSpPr>
          <p:spPr>
            <a:xfrm rot="10800000" flipH="1">
              <a:off x="16574885" y="6352662"/>
              <a:ext cx="2431628" cy="2996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5392" y="21600"/>
                  </a:lnTo>
                  <a:lnTo>
                    <a:pt x="5392" y="0"/>
                  </a:lnTo>
                  <a:lnTo>
                    <a:pt x="0" y="0"/>
                  </a:lnTo>
                  <a:close/>
                  <a:moveTo>
                    <a:pt x="16208" y="0"/>
                  </a:moveTo>
                  <a:lnTo>
                    <a:pt x="16208" y="21600"/>
                  </a:lnTo>
                  <a:lnTo>
                    <a:pt x="21600" y="21600"/>
                  </a:lnTo>
                  <a:lnTo>
                    <a:pt x="21600" y="0"/>
                  </a:lnTo>
                  <a:lnTo>
                    <a:pt x="16208" y="0"/>
                  </a:lnTo>
                  <a:close/>
                </a:path>
              </a:pathLst>
            </a:custGeom>
            <a:solidFill>
              <a:schemeClr val="accent4">
                <a:lumMod val="50000"/>
              </a:schemeClr>
            </a:solidFill>
            <a:ln w="12700" cap="flat">
              <a:noFill/>
              <a:miter lim="400000"/>
            </a:ln>
            <a:effectLst/>
          </p:spPr>
          <p:txBody>
            <a:bodyPr wrap="square" lIns="0" tIns="0" rIns="0" bIns="0" numCol="1" anchor="t">
              <a:noAutofit/>
            </a:bodyPr>
            <a:lstStyle/>
            <a:p>
              <a:endParaRPr sz="1424" dirty="0">
                <a:latin typeface="Lato Light" panose="020F0502020204030203" pitchFamily="34" charset="0"/>
              </a:endParaRPr>
            </a:p>
          </p:txBody>
        </p:sp>
        <p:sp>
          <p:nvSpPr>
            <p:cNvPr id="66" name="Shape">
              <a:extLst>
                <a:ext uri="{FF2B5EF4-FFF2-40B4-BE49-F238E27FC236}">
                  <a16:creationId xmlns:a16="http://schemas.microsoft.com/office/drawing/2014/main" id="{90F54214-2199-1E4D-8097-518214AA777D}"/>
                </a:ext>
              </a:extLst>
            </p:cNvPr>
            <p:cNvSpPr/>
            <p:nvPr/>
          </p:nvSpPr>
          <p:spPr>
            <a:xfrm rot="10800000" flipH="1">
              <a:off x="16641508" y="6827073"/>
              <a:ext cx="450952" cy="1209650"/>
            </a:xfrm>
            <a:custGeom>
              <a:avLst/>
              <a:gdLst/>
              <a:ahLst/>
              <a:cxnLst>
                <a:cxn ang="0">
                  <a:pos x="wd2" y="hd2"/>
                </a:cxn>
                <a:cxn ang="5400000">
                  <a:pos x="wd2" y="hd2"/>
                </a:cxn>
                <a:cxn ang="10800000">
                  <a:pos x="wd2" y="hd2"/>
                </a:cxn>
                <a:cxn ang="16200000">
                  <a:pos x="wd2" y="hd2"/>
                </a:cxn>
              </a:cxnLst>
              <a:rect l="0" t="0" r="r" b="b"/>
              <a:pathLst>
                <a:path w="21600" h="21600" extrusionOk="0">
                  <a:moveTo>
                    <a:pt x="12253" y="0"/>
                  </a:moveTo>
                  <a:lnTo>
                    <a:pt x="0" y="12227"/>
                  </a:lnTo>
                  <a:lnTo>
                    <a:pt x="9347" y="12227"/>
                  </a:lnTo>
                  <a:lnTo>
                    <a:pt x="9347" y="21600"/>
                  </a:lnTo>
                  <a:lnTo>
                    <a:pt x="21600" y="9373"/>
                  </a:lnTo>
                  <a:lnTo>
                    <a:pt x="12253" y="9373"/>
                  </a:lnTo>
                  <a:lnTo>
                    <a:pt x="12253" y="0"/>
                  </a:lnTo>
                  <a:close/>
                </a:path>
              </a:pathLst>
            </a:custGeom>
            <a:solidFill>
              <a:schemeClr val="accent4">
                <a:lumMod val="20000"/>
                <a:lumOff val="80000"/>
              </a:schemeClr>
            </a:solidFill>
            <a:ln w="12700" cap="flat">
              <a:noFill/>
              <a:miter lim="400000"/>
            </a:ln>
            <a:effectLst/>
          </p:spPr>
          <p:txBody>
            <a:bodyPr wrap="square" lIns="0" tIns="0" rIns="0" bIns="0" numCol="1" anchor="t">
              <a:noAutofit/>
            </a:bodyPr>
            <a:lstStyle/>
            <a:p>
              <a:endParaRPr sz="1424" dirty="0">
                <a:latin typeface="Lato Light" panose="020F0502020204030203" pitchFamily="34" charset="0"/>
              </a:endParaRPr>
            </a:p>
          </p:txBody>
        </p:sp>
        <p:sp>
          <p:nvSpPr>
            <p:cNvPr id="67" name="Shape">
              <a:extLst>
                <a:ext uri="{FF2B5EF4-FFF2-40B4-BE49-F238E27FC236}">
                  <a16:creationId xmlns:a16="http://schemas.microsoft.com/office/drawing/2014/main" id="{074FE334-6EA1-534A-864C-76721544EC5B}"/>
                </a:ext>
              </a:extLst>
            </p:cNvPr>
            <p:cNvSpPr/>
            <p:nvPr/>
          </p:nvSpPr>
          <p:spPr>
            <a:xfrm rot="10800000" flipH="1">
              <a:off x="18488939" y="6827073"/>
              <a:ext cx="450952" cy="1209650"/>
            </a:xfrm>
            <a:custGeom>
              <a:avLst/>
              <a:gdLst/>
              <a:ahLst/>
              <a:cxnLst>
                <a:cxn ang="0">
                  <a:pos x="wd2" y="hd2"/>
                </a:cxn>
                <a:cxn ang="5400000">
                  <a:pos x="wd2" y="hd2"/>
                </a:cxn>
                <a:cxn ang="10800000">
                  <a:pos x="wd2" y="hd2"/>
                </a:cxn>
                <a:cxn ang="16200000">
                  <a:pos x="wd2" y="hd2"/>
                </a:cxn>
              </a:cxnLst>
              <a:rect l="0" t="0" r="r" b="b"/>
              <a:pathLst>
                <a:path w="21600" h="21600" extrusionOk="0">
                  <a:moveTo>
                    <a:pt x="12253" y="0"/>
                  </a:moveTo>
                  <a:lnTo>
                    <a:pt x="0" y="12227"/>
                  </a:lnTo>
                  <a:lnTo>
                    <a:pt x="9347" y="12227"/>
                  </a:lnTo>
                  <a:lnTo>
                    <a:pt x="9347" y="21600"/>
                  </a:lnTo>
                  <a:lnTo>
                    <a:pt x="21600" y="9373"/>
                  </a:lnTo>
                  <a:lnTo>
                    <a:pt x="12253" y="9373"/>
                  </a:lnTo>
                  <a:lnTo>
                    <a:pt x="12253" y="0"/>
                  </a:lnTo>
                  <a:close/>
                </a:path>
              </a:pathLst>
            </a:custGeom>
            <a:solidFill>
              <a:schemeClr val="accent4">
                <a:lumMod val="20000"/>
                <a:lumOff val="80000"/>
              </a:schemeClr>
            </a:solidFill>
            <a:ln w="12700" cap="flat">
              <a:noFill/>
              <a:miter lim="400000"/>
            </a:ln>
            <a:effectLst/>
          </p:spPr>
          <p:txBody>
            <a:bodyPr wrap="square" lIns="0" tIns="0" rIns="0" bIns="0" numCol="1" anchor="t">
              <a:noAutofit/>
            </a:bodyPr>
            <a:lstStyle/>
            <a:p>
              <a:endParaRPr sz="1424" dirty="0">
                <a:latin typeface="Lato Light" panose="020F0502020204030203" pitchFamily="34" charset="0"/>
              </a:endParaRPr>
            </a:p>
          </p:txBody>
        </p:sp>
        <p:sp>
          <p:nvSpPr>
            <p:cNvPr id="62" name="Shape">
              <a:extLst>
                <a:ext uri="{FF2B5EF4-FFF2-40B4-BE49-F238E27FC236}">
                  <a16:creationId xmlns:a16="http://schemas.microsoft.com/office/drawing/2014/main" id="{86CBC040-3424-E347-8185-4A859D892AE3}"/>
                </a:ext>
              </a:extLst>
            </p:cNvPr>
            <p:cNvSpPr/>
            <p:nvPr/>
          </p:nvSpPr>
          <p:spPr>
            <a:xfrm rot="10800000" flipH="1">
              <a:off x="16735258" y="3334108"/>
              <a:ext cx="1926253" cy="1505630"/>
            </a:xfrm>
            <a:custGeom>
              <a:avLst/>
              <a:gdLst/>
              <a:ahLst/>
              <a:cxnLst>
                <a:cxn ang="0">
                  <a:pos x="wd2" y="hd2"/>
                </a:cxn>
                <a:cxn ang="5400000">
                  <a:pos x="wd2" y="hd2"/>
                </a:cxn>
                <a:cxn ang="10800000">
                  <a:pos x="wd2" y="hd2"/>
                </a:cxn>
                <a:cxn ang="16200000">
                  <a:pos x="wd2" y="hd2"/>
                </a:cxn>
              </a:cxnLst>
              <a:rect l="0" t="0" r="r" b="b"/>
              <a:pathLst>
                <a:path w="21472" h="21421" extrusionOk="0">
                  <a:moveTo>
                    <a:pt x="7" y="9141"/>
                  </a:moveTo>
                  <a:lnTo>
                    <a:pt x="736" y="19354"/>
                  </a:lnTo>
                  <a:cubicBezTo>
                    <a:pt x="825" y="20604"/>
                    <a:pt x="1693" y="21525"/>
                    <a:pt x="2672" y="21411"/>
                  </a:cubicBezTo>
                  <a:cubicBezTo>
                    <a:pt x="3652" y="21297"/>
                    <a:pt x="4373" y="20190"/>
                    <a:pt x="4284" y="18940"/>
                  </a:cubicBezTo>
                  <a:lnTo>
                    <a:pt x="3555" y="8727"/>
                  </a:lnTo>
                  <a:cubicBezTo>
                    <a:pt x="3466" y="7477"/>
                    <a:pt x="2598" y="6556"/>
                    <a:pt x="1619" y="6670"/>
                  </a:cubicBezTo>
                  <a:cubicBezTo>
                    <a:pt x="640" y="6783"/>
                    <a:pt x="-82" y="7891"/>
                    <a:pt x="7" y="9141"/>
                  </a:cubicBezTo>
                  <a:close/>
                  <a:moveTo>
                    <a:pt x="3804" y="9745"/>
                  </a:moveTo>
                  <a:cubicBezTo>
                    <a:pt x="3742" y="11349"/>
                    <a:pt x="4710" y="12711"/>
                    <a:pt x="5967" y="12790"/>
                  </a:cubicBezTo>
                  <a:cubicBezTo>
                    <a:pt x="7223" y="12868"/>
                    <a:pt x="8291" y="11633"/>
                    <a:pt x="8352" y="10029"/>
                  </a:cubicBezTo>
                  <a:lnTo>
                    <a:pt x="8578" y="4125"/>
                  </a:lnTo>
                  <a:cubicBezTo>
                    <a:pt x="8640" y="2522"/>
                    <a:pt x="7672" y="1159"/>
                    <a:pt x="6415" y="1081"/>
                  </a:cubicBezTo>
                  <a:cubicBezTo>
                    <a:pt x="5159" y="1003"/>
                    <a:pt x="4092" y="2238"/>
                    <a:pt x="4030" y="3841"/>
                  </a:cubicBezTo>
                  <a:lnTo>
                    <a:pt x="3804" y="9745"/>
                  </a:lnTo>
                  <a:close/>
                  <a:moveTo>
                    <a:pt x="8654" y="8658"/>
                  </a:moveTo>
                  <a:cubicBezTo>
                    <a:pt x="8592" y="10262"/>
                    <a:pt x="9560" y="11624"/>
                    <a:pt x="10816" y="11702"/>
                  </a:cubicBezTo>
                  <a:cubicBezTo>
                    <a:pt x="12073" y="11781"/>
                    <a:pt x="13140" y="10545"/>
                    <a:pt x="13202" y="8942"/>
                  </a:cubicBezTo>
                  <a:lnTo>
                    <a:pt x="13428" y="3048"/>
                  </a:lnTo>
                  <a:cubicBezTo>
                    <a:pt x="13489" y="1444"/>
                    <a:pt x="12521" y="82"/>
                    <a:pt x="11265" y="3"/>
                  </a:cubicBezTo>
                  <a:cubicBezTo>
                    <a:pt x="10008" y="-75"/>
                    <a:pt x="8941" y="1160"/>
                    <a:pt x="8879" y="2764"/>
                  </a:cubicBezTo>
                  <a:lnTo>
                    <a:pt x="8654" y="8658"/>
                  </a:lnTo>
                  <a:close/>
                  <a:moveTo>
                    <a:pt x="13438" y="9274"/>
                  </a:moveTo>
                  <a:cubicBezTo>
                    <a:pt x="13383" y="10703"/>
                    <a:pt x="14253" y="11917"/>
                    <a:pt x="15372" y="11987"/>
                  </a:cubicBezTo>
                  <a:cubicBezTo>
                    <a:pt x="16492" y="12056"/>
                    <a:pt x="17442" y="10956"/>
                    <a:pt x="17497" y="9528"/>
                  </a:cubicBezTo>
                  <a:lnTo>
                    <a:pt x="17719" y="3743"/>
                  </a:lnTo>
                  <a:cubicBezTo>
                    <a:pt x="17774" y="2314"/>
                    <a:pt x="16912" y="1101"/>
                    <a:pt x="15792" y="1031"/>
                  </a:cubicBezTo>
                  <a:cubicBezTo>
                    <a:pt x="14673" y="961"/>
                    <a:pt x="13714" y="2061"/>
                    <a:pt x="13660" y="3489"/>
                  </a:cubicBezTo>
                  <a:lnTo>
                    <a:pt x="13438" y="9274"/>
                  </a:lnTo>
                  <a:close/>
                  <a:moveTo>
                    <a:pt x="17733" y="9860"/>
                  </a:moveTo>
                  <a:cubicBezTo>
                    <a:pt x="17685" y="11114"/>
                    <a:pt x="18442" y="12178"/>
                    <a:pt x="19424" y="12239"/>
                  </a:cubicBezTo>
                  <a:cubicBezTo>
                    <a:pt x="20406" y="12301"/>
                    <a:pt x="21240" y="11336"/>
                    <a:pt x="21288" y="10082"/>
                  </a:cubicBezTo>
                  <a:lnTo>
                    <a:pt x="21470" y="5337"/>
                  </a:lnTo>
                  <a:cubicBezTo>
                    <a:pt x="21518" y="4084"/>
                    <a:pt x="20762" y="3019"/>
                    <a:pt x="19780" y="2958"/>
                  </a:cubicBezTo>
                  <a:cubicBezTo>
                    <a:pt x="18797" y="2896"/>
                    <a:pt x="17963" y="3862"/>
                    <a:pt x="17915" y="5115"/>
                  </a:cubicBezTo>
                  <a:lnTo>
                    <a:pt x="17733" y="9860"/>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1424" dirty="0">
                <a:latin typeface="Lato Light" panose="020F0502020204030203" pitchFamily="34" charset="0"/>
              </a:endParaRPr>
            </a:p>
          </p:txBody>
        </p:sp>
        <p:sp>
          <p:nvSpPr>
            <p:cNvPr id="63" name="Rectangle">
              <a:extLst>
                <a:ext uri="{FF2B5EF4-FFF2-40B4-BE49-F238E27FC236}">
                  <a16:creationId xmlns:a16="http://schemas.microsoft.com/office/drawing/2014/main" id="{B45EC53F-2801-9240-958B-70198E1AC618}"/>
                </a:ext>
              </a:extLst>
            </p:cNvPr>
            <p:cNvSpPr/>
            <p:nvPr/>
          </p:nvSpPr>
          <p:spPr>
            <a:xfrm>
              <a:off x="17113766" y="-1"/>
              <a:ext cx="1369037" cy="2727852"/>
            </a:xfrm>
            <a:prstGeom prst="rect">
              <a:avLst/>
            </a:prstGeom>
            <a:solidFill>
              <a:schemeClr val="accent2">
                <a:lumMod val="75000"/>
              </a:schemeClr>
            </a:solidFill>
            <a:ln w="12700" cap="flat">
              <a:noFill/>
              <a:miter lim="400000"/>
            </a:ln>
            <a:effectLst/>
          </p:spPr>
          <p:txBody>
            <a:bodyPr wrap="square" lIns="0" tIns="0" rIns="0" bIns="0" numCol="1" anchor="t">
              <a:noAutofit/>
            </a:bodyPr>
            <a:lstStyle/>
            <a:p>
              <a:endParaRPr sz="1424" dirty="0">
                <a:latin typeface="Lato Light" panose="020F0502020204030203" pitchFamily="34" charset="0"/>
              </a:endParaRPr>
            </a:p>
          </p:txBody>
        </p:sp>
        <p:sp>
          <p:nvSpPr>
            <p:cNvPr id="57" name="Circle">
              <a:extLst>
                <a:ext uri="{FF2B5EF4-FFF2-40B4-BE49-F238E27FC236}">
                  <a16:creationId xmlns:a16="http://schemas.microsoft.com/office/drawing/2014/main" id="{E954666A-5DBD-7041-BBA7-AFF30F49B426}"/>
                </a:ext>
              </a:extLst>
            </p:cNvPr>
            <p:cNvSpPr/>
            <p:nvPr/>
          </p:nvSpPr>
          <p:spPr>
            <a:xfrm rot="3600000">
              <a:off x="15374487" y="10504537"/>
              <a:ext cx="845042" cy="845046"/>
            </a:xfrm>
            <a:prstGeom prst="ellipse">
              <a:avLst/>
            </a:prstGeom>
            <a:ln/>
          </p:spPr>
          <p:style>
            <a:lnRef idx="2">
              <a:schemeClr val="dk1"/>
            </a:lnRef>
            <a:fillRef idx="1">
              <a:schemeClr val="lt1"/>
            </a:fillRef>
            <a:effectRef idx="0">
              <a:schemeClr val="dk1"/>
            </a:effectRef>
            <a:fontRef idx="minor">
              <a:schemeClr val="dk1"/>
            </a:fontRef>
          </p:style>
          <p:txBody>
            <a:bodyPr wrap="square" lIns="20097" tIns="20097" rIns="20097" bIns="20097" numCol="1" anchor="ctr">
              <a:noAutofit/>
            </a:bodyPr>
            <a:lstStyle/>
            <a:p>
              <a:endParaRPr sz="1424" dirty="0">
                <a:latin typeface="Lato Light" panose="020F0502020204030203" pitchFamily="34" charset="0"/>
              </a:endParaRPr>
            </a:p>
          </p:txBody>
        </p:sp>
        <p:sp>
          <p:nvSpPr>
            <p:cNvPr id="58" name="Circle">
              <a:extLst>
                <a:ext uri="{FF2B5EF4-FFF2-40B4-BE49-F238E27FC236}">
                  <a16:creationId xmlns:a16="http://schemas.microsoft.com/office/drawing/2014/main" id="{CD3CC1A2-AB66-924C-A275-4645ABEFE4E4}"/>
                </a:ext>
              </a:extLst>
            </p:cNvPr>
            <p:cNvSpPr/>
            <p:nvPr/>
          </p:nvSpPr>
          <p:spPr>
            <a:xfrm rot="3600000">
              <a:off x="15430149" y="10564956"/>
              <a:ext cx="733718" cy="724209"/>
            </a:xfrm>
            <a:prstGeom prst="ellipse">
              <a:avLst/>
            </a:prstGeom>
            <a:solidFill>
              <a:schemeClr val="bg1">
                <a:lumMod val="75000"/>
              </a:schemeClr>
            </a:solidFill>
            <a:ln w="12700" cap="flat">
              <a:noFill/>
              <a:miter lim="400000"/>
            </a:ln>
            <a:effectLst/>
          </p:spPr>
          <p:txBody>
            <a:bodyPr wrap="square" lIns="20097" tIns="20097" rIns="20097" bIns="20097" numCol="1" anchor="ctr">
              <a:noAutofit/>
            </a:bodyPr>
            <a:lstStyle/>
            <a:p>
              <a:endParaRPr sz="1424" dirty="0">
                <a:latin typeface="Lato Light" panose="020F0502020204030203" pitchFamily="34" charset="0"/>
              </a:endParaRPr>
            </a:p>
          </p:txBody>
        </p:sp>
        <p:sp>
          <p:nvSpPr>
            <p:cNvPr id="59" name="Shape">
              <a:extLst>
                <a:ext uri="{FF2B5EF4-FFF2-40B4-BE49-F238E27FC236}">
                  <a16:creationId xmlns:a16="http://schemas.microsoft.com/office/drawing/2014/main" id="{D4A5909B-9EB8-C04E-81E6-126D013A0E92}"/>
                </a:ext>
              </a:extLst>
            </p:cNvPr>
            <p:cNvSpPr/>
            <p:nvPr/>
          </p:nvSpPr>
          <p:spPr>
            <a:xfrm rot="19800000">
              <a:off x="15634581" y="10649132"/>
              <a:ext cx="324852" cy="555856"/>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tx1"/>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54" name="Circle">
              <a:extLst>
                <a:ext uri="{FF2B5EF4-FFF2-40B4-BE49-F238E27FC236}">
                  <a16:creationId xmlns:a16="http://schemas.microsoft.com/office/drawing/2014/main" id="{79C134B7-8817-1D41-BB79-6B8EDC20ED97}"/>
                </a:ext>
              </a:extLst>
            </p:cNvPr>
            <p:cNvSpPr/>
            <p:nvPr/>
          </p:nvSpPr>
          <p:spPr>
            <a:xfrm rot="6000000">
              <a:off x="16939024" y="10588474"/>
              <a:ext cx="677170" cy="677173"/>
            </a:xfrm>
            <a:prstGeom prst="ellipse">
              <a:avLst/>
            </a:prstGeom>
            <a:solidFill>
              <a:srgbClr val="CC3300"/>
            </a:solidFill>
            <a:ln/>
          </p:spPr>
          <p:style>
            <a:lnRef idx="2">
              <a:schemeClr val="dk1"/>
            </a:lnRef>
            <a:fillRef idx="1">
              <a:schemeClr val="lt1"/>
            </a:fillRef>
            <a:effectRef idx="0">
              <a:schemeClr val="dk1"/>
            </a:effectRef>
            <a:fontRef idx="minor">
              <a:schemeClr val="dk1"/>
            </a:fontRef>
          </p:style>
          <p:txBody>
            <a:bodyPr wrap="square" lIns="20097" tIns="20097" rIns="20097" bIns="20097" numCol="1" anchor="ctr">
              <a:noAutofit/>
            </a:bodyPr>
            <a:lstStyle/>
            <a:p>
              <a:endParaRPr sz="1424" dirty="0">
                <a:latin typeface="Lato Light" panose="020F0502020204030203" pitchFamily="34" charset="0"/>
              </a:endParaRPr>
            </a:p>
          </p:txBody>
        </p:sp>
        <p:sp>
          <p:nvSpPr>
            <p:cNvPr id="55" name="Oval">
              <a:extLst>
                <a:ext uri="{FF2B5EF4-FFF2-40B4-BE49-F238E27FC236}">
                  <a16:creationId xmlns:a16="http://schemas.microsoft.com/office/drawing/2014/main" id="{F5215967-A7C4-B843-A692-891B6581BD74}"/>
                </a:ext>
              </a:extLst>
            </p:cNvPr>
            <p:cNvSpPr/>
            <p:nvPr/>
          </p:nvSpPr>
          <p:spPr>
            <a:xfrm rot="6000000">
              <a:off x="16983628" y="10636890"/>
              <a:ext cx="587962" cy="580341"/>
            </a:xfrm>
            <a:prstGeom prst="ellipse">
              <a:avLst/>
            </a:prstGeom>
            <a:solidFill>
              <a:schemeClr val="accent1"/>
            </a:solidFill>
            <a:ln w="12700" cap="flat">
              <a:noFill/>
              <a:miter lim="400000"/>
            </a:ln>
            <a:effectLst/>
          </p:spPr>
          <p:txBody>
            <a:bodyPr wrap="square" lIns="20097" tIns="20097" rIns="20097" bIns="20097" numCol="1" anchor="ctr">
              <a:noAutofit/>
            </a:bodyPr>
            <a:lstStyle/>
            <a:p>
              <a:endParaRPr sz="1424" dirty="0">
                <a:latin typeface="Lato Light" panose="020F0502020204030203" pitchFamily="34" charset="0"/>
              </a:endParaRPr>
            </a:p>
          </p:txBody>
        </p:sp>
        <p:sp>
          <p:nvSpPr>
            <p:cNvPr id="56" name="Shape">
              <a:extLst>
                <a:ext uri="{FF2B5EF4-FFF2-40B4-BE49-F238E27FC236}">
                  <a16:creationId xmlns:a16="http://schemas.microsoft.com/office/drawing/2014/main" id="{F459B576-70E8-9541-B798-7279FB466C33}"/>
                </a:ext>
              </a:extLst>
            </p:cNvPr>
            <p:cNvSpPr/>
            <p:nvPr/>
          </p:nvSpPr>
          <p:spPr>
            <a:xfrm rot="600000">
              <a:off x="17147449" y="10704344"/>
              <a:ext cx="260319" cy="445432"/>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tx1"/>
            </a:solidFill>
            <a:ln w="12700" cap="flat">
              <a:solidFill>
                <a:schemeClr val="tx1"/>
              </a:solid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52" name="Shape">
              <a:extLst>
                <a:ext uri="{FF2B5EF4-FFF2-40B4-BE49-F238E27FC236}">
                  <a16:creationId xmlns:a16="http://schemas.microsoft.com/office/drawing/2014/main" id="{0C669243-9DCF-A242-BF1B-9A08207D29FA}"/>
                </a:ext>
              </a:extLst>
            </p:cNvPr>
            <p:cNvSpPr/>
            <p:nvPr/>
          </p:nvSpPr>
          <p:spPr>
            <a:xfrm rot="20700000">
              <a:off x="14348545" y="12628193"/>
              <a:ext cx="1626511" cy="71280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2D050"/>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53" name="Shape">
              <a:extLst>
                <a:ext uri="{FF2B5EF4-FFF2-40B4-BE49-F238E27FC236}">
                  <a16:creationId xmlns:a16="http://schemas.microsoft.com/office/drawing/2014/main" id="{FF9D4DFB-5154-CC48-952A-E22DC38346A3}"/>
                </a:ext>
              </a:extLst>
            </p:cNvPr>
            <p:cNvSpPr/>
            <p:nvPr/>
          </p:nvSpPr>
          <p:spPr>
            <a:xfrm rot="20700000">
              <a:off x="14322656" y="12602197"/>
              <a:ext cx="1678731" cy="7649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6">
                <a:lumMod val="75000"/>
              </a:schemeClr>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50" name="Shape">
              <a:extLst>
                <a:ext uri="{FF2B5EF4-FFF2-40B4-BE49-F238E27FC236}">
                  <a16:creationId xmlns:a16="http://schemas.microsoft.com/office/drawing/2014/main" id="{FD0B1115-38A2-4947-936A-F8832E9C0A51}"/>
                </a:ext>
              </a:extLst>
            </p:cNvPr>
            <p:cNvSpPr/>
            <p:nvPr/>
          </p:nvSpPr>
          <p:spPr>
            <a:xfrm rot="600000">
              <a:off x="15963398" y="9470866"/>
              <a:ext cx="1626509" cy="7128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2D050"/>
            </a:solidFill>
            <a:ln w="12700" cap="flat">
              <a:solidFill>
                <a:srgbClr val="00B050"/>
              </a:solid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51" name="Shape">
              <a:extLst>
                <a:ext uri="{FF2B5EF4-FFF2-40B4-BE49-F238E27FC236}">
                  <a16:creationId xmlns:a16="http://schemas.microsoft.com/office/drawing/2014/main" id="{23F9F4B9-F027-EB40-AD5D-E83C89BB0032}"/>
                </a:ext>
              </a:extLst>
            </p:cNvPr>
            <p:cNvSpPr/>
            <p:nvPr/>
          </p:nvSpPr>
          <p:spPr>
            <a:xfrm rot="600000">
              <a:off x="15937447" y="9444954"/>
              <a:ext cx="1678730" cy="7649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6">
                <a:lumMod val="75000"/>
              </a:schemeClr>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48" name="Shape">
              <a:extLst>
                <a:ext uri="{FF2B5EF4-FFF2-40B4-BE49-F238E27FC236}">
                  <a16:creationId xmlns:a16="http://schemas.microsoft.com/office/drawing/2014/main" id="{C1113FC1-CB68-7D42-B3A8-B78FDA9C9159}"/>
                </a:ext>
              </a:extLst>
            </p:cNvPr>
            <p:cNvSpPr/>
            <p:nvPr/>
          </p:nvSpPr>
          <p:spPr>
            <a:xfrm rot="300000">
              <a:off x="19534989" y="12549537"/>
              <a:ext cx="1630431" cy="7145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2D050"/>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49" name="Shape">
              <a:extLst>
                <a:ext uri="{FF2B5EF4-FFF2-40B4-BE49-F238E27FC236}">
                  <a16:creationId xmlns:a16="http://schemas.microsoft.com/office/drawing/2014/main" id="{BDD5484A-F4DA-F640-8F80-4521A9A228DA}"/>
                </a:ext>
              </a:extLst>
            </p:cNvPr>
            <p:cNvSpPr/>
            <p:nvPr/>
          </p:nvSpPr>
          <p:spPr>
            <a:xfrm rot="300000">
              <a:off x="19508992" y="12523547"/>
              <a:ext cx="1682776" cy="7668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6">
                <a:lumMod val="75000"/>
              </a:schemeClr>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45" name="Circle">
              <a:extLst>
                <a:ext uri="{FF2B5EF4-FFF2-40B4-BE49-F238E27FC236}">
                  <a16:creationId xmlns:a16="http://schemas.microsoft.com/office/drawing/2014/main" id="{C2F18A85-8637-0642-A629-3C3484F16EC2}"/>
                </a:ext>
              </a:extLst>
            </p:cNvPr>
            <p:cNvSpPr/>
            <p:nvPr/>
          </p:nvSpPr>
          <p:spPr>
            <a:xfrm rot="3600000">
              <a:off x="18250231" y="10983612"/>
              <a:ext cx="845044" cy="845046"/>
            </a:xfrm>
            <a:prstGeom prst="ellipse">
              <a:avLst/>
            </a:prstGeom>
            <a:ln/>
          </p:spPr>
          <p:style>
            <a:lnRef idx="2">
              <a:schemeClr val="dk1"/>
            </a:lnRef>
            <a:fillRef idx="1">
              <a:schemeClr val="lt1"/>
            </a:fillRef>
            <a:effectRef idx="0">
              <a:schemeClr val="dk1"/>
            </a:effectRef>
            <a:fontRef idx="minor">
              <a:schemeClr val="dk1"/>
            </a:fontRef>
          </p:style>
          <p:txBody>
            <a:bodyPr wrap="square" lIns="20097" tIns="20097" rIns="20097" bIns="20097" numCol="1" anchor="ctr">
              <a:noAutofit/>
            </a:bodyPr>
            <a:lstStyle/>
            <a:p>
              <a:endParaRPr sz="1424" dirty="0">
                <a:latin typeface="Lato Light" panose="020F0502020204030203" pitchFamily="34" charset="0"/>
              </a:endParaRPr>
            </a:p>
          </p:txBody>
        </p:sp>
        <p:sp>
          <p:nvSpPr>
            <p:cNvPr id="46" name="Circle">
              <a:extLst>
                <a:ext uri="{FF2B5EF4-FFF2-40B4-BE49-F238E27FC236}">
                  <a16:creationId xmlns:a16="http://schemas.microsoft.com/office/drawing/2014/main" id="{73DA8CA4-CB91-CF41-BE58-DDC2346243D0}"/>
                </a:ext>
              </a:extLst>
            </p:cNvPr>
            <p:cNvSpPr/>
            <p:nvPr/>
          </p:nvSpPr>
          <p:spPr>
            <a:xfrm rot="3600000">
              <a:off x="18305893" y="11044031"/>
              <a:ext cx="733720" cy="724209"/>
            </a:xfrm>
            <a:prstGeom prst="ellipse">
              <a:avLst/>
            </a:prstGeom>
            <a:solidFill>
              <a:schemeClr val="bg1">
                <a:lumMod val="75000"/>
              </a:schemeClr>
            </a:solidFill>
            <a:ln w="12700" cap="flat">
              <a:noFill/>
              <a:miter lim="400000"/>
            </a:ln>
            <a:effectLst/>
          </p:spPr>
          <p:txBody>
            <a:bodyPr wrap="square" lIns="20097" tIns="20097" rIns="20097" bIns="20097" numCol="1" anchor="ctr">
              <a:noAutofit/>
            </a:bodyPr>
            <a:lstStyle/>
            <a:p>
              <a:endParaRPr sz="1424" dirty="0">
                <a:latin typeface="Lato Light" panose="020F0502020204030203" pitchFamily="34" charset="0"/>
              </a:endParaRPr>
            </a:p>
          </p:txBody>
        </p:sp>
        <p:sp>
          <p:nvSpPr>
            <p:cNvPr id="47" name="Shape">
              <a:extLst>
                <a:ext uri="{FF2B5EF4-FFF2-40B4-BE49-F238E27FC236}">
                  <a16:creationId xmlns:a16="http://schemas.microsoft.com/office/drawing/2014/main" id="{62AF701E-6741-7640-8402-CEDC30A4C38D}"/>
                </a:ext>
              </a:extLst>
            </p:cNvPr>
            <p:cNvSpPr/>
            <p:nvPr/>
          </p:nvSpPr>
          <p:spPr>
            <a:xfrm rot="19800000">
              <a:off x="18510326" y="11128207"/>
              <a:ext cx="324852" cy="555858"/>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tx1"/>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42" name="Circle">
              <a:extLst>
                <a:ext uri="{FF2B5EF4-FFF2-40B4-BE49-F238E27FC236}">
                  <a16:creationId xmlns:a16="http://schemas.microsoft.com/office/drawing/2014/main" id="{3BB43D96-86FA-7B46-9CBA-CD32321F52AE}"/>
                </a:ext>
              </a:extLst>
            </p:cNvPr>
            <p:cNvSpPr/>
            <p:nvPr/>
          </p:nvSpPr>
          <p:spPr>
            <a:xfrm rot="6000000">
              <a:off x="17941934" y="8206384"/>
              <a:ext cx="677170" cy="677172"/>
            </a:xfrm>
            <a:prstGeom prst="ellipse">
              <a:avLst/>
            </a:pr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sz="1424" dirty="0">
                <a:latin typeface="Lato Light" panose="020F0502020204030203" pitchFamily="34" charset="0"/>
              </a:endParaRPr>
            </a:p>
          </p:txBody>
        </p:sp>
        <p:sp>
          <p:nvSpPr>
            <p:cNvPr id="43" name="Oval">
              <a:extLst>
                <a:ext uri="{FF2B5EF4-FFF2-40B4-BE49-F238E27FC236}">
                  <a16:creationId xmlns:a16="http://schemas.microsoft.com/office/drawing/2014/main" id="{6311C59C-36AE-244A-9218-5D6C665A915F}"/>
                </a:ext>
              </a:extLst>
            </p:cNvPr>
            <p:cNvSpPr/>
            <p:nvPr/>
          </p:nvSpPr>
          <p:spPr>
            <a:xfrm rot="6000000">
              <a:off x="17986538" y="8254800"/>
              <a:ext cx="587962" cy="580340"/>
            </a:xfrm>
            <a:prstGeom prst="ellipse">
              <a:avLst/>
            </a:prstGeom>
            <a:solidFill>
              <a:srgbClr val="FFC000"/>
            </a:solidFill>
            <a:ln/>
          </p:spPr>
          <p:style>
            <a:lnRef idx="2">
              <a:schemeClr val="dk1"/>
            </a:lnRef>
            <a:fillRef idx="1">
              <a:schemeClr val="lt1"/>
            </a:fillRef>
            <a:effectRef idx="0">
              <a:schemeClr val="dk1"/>
            </a:effectRef>
            <a:fontRef idx="minor">
              <a:schemeClr val="dk1"/>
            </a:fontRef>
          </p:style>
          <p:txBody>
            <a:bodyPr wrap="square" lIns="20097" tIns="20097" rIns="20097" bIns="20097" numCol="1" anchor="ctr">
              <a:noAutofit/>
            </a:bodyPr>
            <a:lstStyle/>
            <a:p>
              <a:endParaRPr sz="1424" dirty="0">
                <a:latin typeface="Lato Light" panose="020F0502020204030203" pitchFamily="34" charset="0"/>
              </a:endParaRPr>
            </a:p>
          </p:txBody>
        </p:sp>
        <p:sp>
          <p:nvSpPr>
            <p:cNvPr id="44" name="Shape">
              <a:extLst>
                <a:ext uri="{FF2B5EF4-FFF2-40B4-BE49-F238E27FC236}">
                  <a16:creationId xmlns:a16="http://schemas.microsoft.com/office/drawing/2014/main" id="{30DDF3FD-87DD-2941-8392-587DC4BCE302}"/>
                </a:ext>
              </a:extLst>
            </p:cNvPr>
            <p:cNvSpPr/>
            <p:nvPr/>
          </p:nvSpPr>
          <p:spPr>
            <a:xfrm rot="600000">
              <a:off x="18150359" y="8322253"/>
              <a:ext cx="260319" cy="445432"/>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tx1"/>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40" name="Shape">
              <a:extLst>
                <a:ext uri="{FF2B5EF4-FFF2-40B4-BE49-F238E27FC236}">
                  <a16:creationId xmlns:a16="http://schemas.microsoft.com/office/drawing/2014/main" id="{307B86B7-B499-B04D-BE45-ADFD43D9CD19}"/>
                </a:ext>
              </a:extLst>
            </p:cNvPr>
            <p:cNvSpPr/>
            <p:nvPr/>
          </p:nvSpPr>
          <p:spPr>
            <a:xfrm rot="3600000">
              <a:off x="19103895" y="10962655"/>
              <a:ext cx="1626509" cy="7128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2D050"/>
            </a:solidFill>
            <a:ln w="12700" cap="flat">
              <a:solidFill>
                <a:srgbClr val="00B050"/>
              </a:solid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41" name="Shape">
              <a:extLst>
                <a:ext uri="{FF2B5EF4-FFF2-40B4-BE49-F238E27FC236}">
                  <a16:creationId xmlns:a16="http://schemas.microsoft.com/office/drawing/2014/main" id="{4533B152-C973-B24C-8382-909828285146}"/>
                </a:ext>
              </a:extLst>
            </p:cNvPr>
            <p:cNvSpPr/>
            <p:nvPr/>
          </p:nvSpPr>
          <p:spPr>
            <a:xfrm rot="3600000">
              <a:off x="19077747" y="10936800"/>
              <a:ext cx="1678730" cy="7649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6">
                <a:lumMod val="75000"/>
              </a:schemeClr>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37" name="Circle">
              <a:extLst>
                <a:ext uri="{FF2B5EF4-FFF2-40B4-BE49-F238E27FC236}">
                  <a16:creationId xmlns:a16="http://schemas.microsoft.com/office/drawing/2014/main" id="{3A32073F-6B4B-194E-9B5F-116F518C9DA1}"/>
                </a:ext>
              </a:extLst>
            </p:cNvPr>
            <p:cNvSpPr/>
            <p:nvPr/>
          </p:nvSpPr>
          <p:spPr>
            <a:xfrm rot="3900000">
              <a:off x="17884215" y="10040423"/>
              <a:ext cx="677170" cy="677172"/>
            </a:xfrm>
            <a:prstGeom prst="ellipse">
              <a:avLst/>
            </a:prstGeom>
            <a:ln/>
          </p:spPr>
          <p:style>
            <a:lnRef idx="2">
              <a:schemeClr val="dk1"/>
            </a:lnRef>
            <a:fillRef idx="1">
              <a:schemeClr val="lt1"/>
            </a:fillRef>
            <a:effectRef idx="0">
              <a:schemeClr val="dk1"/>
            </a:effectRef>
            <a:fontRef idx="minor">
              <a:schemeClr val="dk1"/>
            </a:fontRef>
          </p:style>
          <p:txBody>
            <a:bodyPr wrap="square" lIns="20097" tIns="20097" rIns="20097" bIns="20097" numCol="1" anchor="ctr">
              <a:noAutofit/>
            </a:bodyPr>
            <a:lstStyle/>
            <a:p>
              <a:endParaRPr sz="1424" dirty="0">
                <a:latin typeface="Lato Light" panose="020F0502020204030203" pitchFamily="34" charset="0"/>
              </a:endParaRPr>
            </a:p>
          </p:txBody>
        </p:sp>
        <p:sp>
          <p:nvSpPr>
            <p:cNvPr id="38" name="Oval">
              <a:extLst>
                <a:ext uri="{FF2B5EF4-FFF2-40B4-BE49-F238E27FC236}">
                  <a16:creationId xmlns:a16="http://schemas.microsoft.com/office/drawing/2014/main" id="{1D5E47FC-CB4F-3943-B16E-D2CA3185CBAA}"/>
                </a:ext>
              </a:extLst>
            </p:cNvPr>
            <p:cNvSpPr/>
            <p:nvPr/>
          </p:nvSpPr>
          <p:spPr>
            <a:xfrm rot="3900000">
              <a:off x="17928819" y="10088840"/>
              <a:ext cx="587962" cy="580340"/>
            </a:xfrm>
            <a:prstGeom prst="ellipse">
              <a:avLst/>
            </a:prstGeom>
            <a:solidFill>
              <a:srgbClr val="FFC000"/>
            </a:solidFill>
            <a:ln w="12700" cap="flat">
              <a:noFill/>
              <a:miter lim="400000"/>
            </a:ln>
            <a:effectLst/>
          </p:spPr>
          <p:txBody>
            <a:bodyPr wrap="square" lIns="20097" tIns="20097" rIns="20097" bIns="20097" numCol="1" anchor="ctr">
              <a:noAutofit/>
            </a:bodyPr>
            <a:lstStyle/>
            <a:p>
              <a:endParaRPr sz="1424" dirty="0">
                <a:latin typeface="Lato Light" panose="020F0502020204030203" pitchFamily="34" charset="0"/>
              </a:endParaRPr>
            </a:p>
          </p:txBody>
        </p:sp>
        <p:sp>
          <p:nvSpPr>
            <p:cNvPr id="39" name="Shape">
              <a:extLst>
                <a:ext uri="{FF2B5EF4-FFF2-40B4-BE49-F238E27FC236}">
                  <a16:creationId xmlns:a16="http://schemas.microsoft.com/office/drawing/2014/main" id="{57D0575A-2F1A-E544-B06D-EEB5C7694606}"/>
                </a:ext>
              </a:extLst>
            </p:cNvPr>
            <p:cNvSpPr/>
            <p:nvPr/>
          </p:nvSpPr>
          <p:spPr>
            <a:xfrm rot="20100000">
              <a:off x="18092640" y="10156293"/>
              <a:ext cx="260319" cy="445432"/>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tx1"/>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34" name="Circle">
              <a:extLst>
                <a:ext uri="{FF2B5EF4-FFF2-40B4-BE49-F238E27FC236}">
                  <a16:creationId xmlns:a16="http://schemas.microsoft.com/office/drawing/2014/main" id="{67622931-DA85-9E4A-9FF5-0A5BD5808E6F}"/>
                </a:ext>
              </a:extLst>
            </p:cNvPr>
            <p:cNvSpPr/>
            <p:nvPr/>
          </p:nvSpPr>
          <p:spPr>
            <a:xfrm rot="7500000">
              <a:off x="16648955" y="12701572"/>
              <a:ext cx="845042" cy="845046"/>
            </a:xfrm>
            <a:prstGeom prst="ellipse">
              <a:avLst/>
            </a:prstGeom>
            <a:ln/>
          </p:spPr>
          <p:style>
            <a:lnRef idx="2">
              <a:schemeClr val="dk1"/>
            </a:lnRef>
            <a:fillRef idx="1">
              <a:schemeClr val="lt1"/>
            </a:fillRef>
            <a:effectRef idx="0">
              <a:schemeClr val="dk1"/>
            </a:effectRef>
            <a:fontRef idx="minor">
              <a:schemeClr val="dk1"/>
            </a:fontRef>
          </p:style>
          <p:txBody>
            <a:bodyPr wrap="square" lIns="20097" tIns="20097" rIns="20097" bIns="20097" numCol="1" anchor="ctr">
              <a:noAutofit/>
            </a:bodyPr>
            <a:lstStyle/>
            <a:p>
              <a:endParaRPr sz="1424" dirty="0">
                <a:latin typeface="Lato Light" panose="020F0502020204030203" pitchFamily="34" charset="0"/>
              </a:endParaRPr>
            </a:p>
          </p:txBody>
        </p:sp>
        <p:sp>
          <p:nvSpPr>
            <p:cNvPr id="35" name="Circle">
              <a:extLst>
                <a:ext uri="{FF2B5EF4-FFF2-40B4-BE49-F238E27FC236}">
                  <a16:creationId xmlns:a16="http://schemas.microsoft.com/office/drawing/2014/main" id="{6C964414-AF82-044F-B1F9-AAE242326869}"/>
                </a:ext>
              </a:extLst>
            </p:cNvPr>
            <p:cNvSpPr/>
            <p:nvPr/>
          </p:nvSpPr>
          <p:spPr>
            <a:xfrm rot="7500000">
              <a:off x="16704617" y="12761990"/>
              <a:ext cx="733718" cy="724209"/>
            </a:xfrm>
            <a:prstGeom prst="ellipse">
              <a:avLst/>
            </a:prstGeom>
            <a:solidFill>
              <a:schemeClr val="bg1">
                <a:lumMod val="75000"/>
              </a:schemeClr>
            </a:solidFill>
            <a:ln w="12700" cap="flat">
              <a:noFill/>
              <a:miter lim="400000"/>
            </a:ln>
            <a:effectLst/>
          </p:spPr>
          <p:txBody>
            <a:bodyPr wrap="square" lIns="20097" tIns="20097" rIns="20097" bIns="20097" numCol="1" anchor="ctr">
              <a:noAutofit/>
            </a:bodyPr>
            <a:lstStyle/>
            <a:p>
              <a:endParaRPr sz="1424" dirty="0">
                <a:latin typeface="Lato Light" panose="020F0502020204030203" pitchFamily="34" charset="0"/>
              </a:endParaRPr>
            </a:p>
          </p:txBody>
        </p:sp>
        <p:sp>
          <p:nvSpPr>
            <p:cNvPr id="36" name="Shape">
              <a:extLst>
                <a:ext uri="{FF2B5EF4-FFF2-40B4-BE49-F238E27FC236}">
                  <a16:creationId xmlns:a16="http://schemas.microsoft.com/office/drawing/2014/main" id="{076CEDB2-F0F2-6D47-BE52-613962F74080}"/>
                </a:ext>
              </a:extLst>
            </p:cNvPr>
            <p:cNvSpPr/>
            <p:nvPr/>
          </p:nvSpPr>
          <p:spPr>
            <a:xfrm rot="2100000">
              <a:off x="16909049" y="12846166"/>
              <a:ext cx="324852" cy="555856"/>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tx1"/>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32" name="Shape">
              <a:extLst>
                <a:ext uri="{FF2B5EF4-FFF2-40B4-BE49-F238E27FC236}">
                  <a16:creationId xmlns:a16="http://schemas.microsoft.com/office/drawing/2014/main" id="{91C4A523-ADC3-324A-BC77-B5332B2629AB}"/>
                </a:ext>
              </a:extLst>
            </p:cNvPr>
            <p:cNvSpPr/>
            <p:nvPr/>
          </p:nvSpPr>
          <p:spPr>
            <a:xfrm rot="2400000">
              <a:off x="17464026" y="12296716"/>
              <a:ext cx="1626509" cy="7128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2D050"/>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33" name="Shape">
              <a:extLst>
                <a:ext uri="{FF2B5EF4-FFF2-40B4-BE49-F238E27FC236}">
                  <a16:creationId xmlns:a16="http://schemas.microsoft.com/office/drawing/2014/main" id="{CE14CAA6-7473-AB45-87F0-D1FB014CA213}"/>
                </a:ext>
              </a:extLst>
            </p:cNvPr>
            <p:cNvSpPr/>
            <p:nvPr/>
          </p:nvSpPr>
          <p:spPr>
            <a:xfrm rot="2400000">
              <a:off x="17437962" y="12270859"/>
              <a:ext cx="1678730" cy="7649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6">
                <a:lumMod val="75000"/>
              </a:schemeClr>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29" name="Circle">
              <a:extLst>
                <a:ext uri="{FF2B5EF4-FFF2-40B4-BE49-F238E27FC236}">
                  <a16:creationId xmlns:a16="http://schemas.microsoft.com/office/drawing/2014/main" id="{FFB710FC-CEC6-2C47-AF1E-22A912E630D3}"/>
                </a:ext>
              </a:extLst>
            </p:cNvPr>
            <p:cNvSpPr/>
            <p:nvPr/>
          </p:nvSpPr>
          <p:spPr>
            <a:xfrm rot="4500000">
              <a:off x="16319121" y="11705496"/>
              <a:ext cx="677171" cy="677172"/>
            </a:xfrm>
            <a:prstGeom prst="ellipse">
              <a:avLst/>
            </a:prstGeom>
            <a:ln/>
          </p:spPr>
          <p:style>
            <a:lnRef idx="2">
              <a:schemeClr val="dk1"/>
            </a:lnRef>
            <a:fillRef idx="1">
              <a:schemeClr val="lt1"/>
            </a:fillRef>
            <a:effectRef idx="0">
              <a:schemeClr val="dk1"/>
            </a:effectRef>
            <a:fontRef idx="minor">
              <a:schemeClr val="dk1"/>
            </a:fontRef>
          </p:style>
          <p:txBody>
            <a:bodyPr wrap="square" lIns="20097" tIns="20097" rIns="20097" bIns="20097" numCol="1" anchor="ctr">
              <a:noAutofit/>
            </a:bodyPr>
            <a:lstStyle/>
            <a:p>
              <a:endParaRPr sz="1424" dirty="0">
                <a:latin typeface="Lato Light" panose="020F0502020204030203" pitchFamily="34" charset="0"/>
              </a:endParaRPr>
            </a:p>
          </p:txBody>
        </p:sp>
        <p:sp>
          <p:nvSpPr>
            <p:cNvPr id="30" name="Oval">
              <a:extLst>
                <a:ext uri="{FF2B5EF4-FFF2-40B4-BE49-F238E27FC236}">
                  <a16:creationId xmlns:a16="http://schemas.microsoft.com/office/drawing/2014/main" id="{7FB379EE-A03F-CB46-A24B-82022874F4C2}"/>
                </a:ext>
              </a:extLst>
            </p:cNvPr>
            <p:cNvSpPr/>
            <p:nvPr/>
          </p:nvSpPr>
          <p:spPr>
            <a:xfrm rot="4500000">
              <a:off x="16363725" y="11753912"/>
              <a:ext cx="587963" cy="580340"/>
            </a:xfrm>
            <a:prstGeom prst="ellipse">
              <a:avLst/>
            </a:prstGeom>
            <a:solidFill>
              <a:srgbClr val="FFC000"/>
            </a:solidFill>
            <a:ln w="12700" cap="flat">
              <a:noFill/>
              <a:miter lim="400000"/>
            </a:ln>
            <a:effectLst/>
          </p:spPr>
          <p:txBody>
            <a:bodyPr wrap="square" lIns="20097" tIns="20097" rIns="20097" bIns="20097" numCol="1" anchor="ctr">
              <a:noAutofit/>
            </a:bodyPr>
            <a:lstStyle/>
            <a:p>
              <a:endParaRPr sz="1424" dirty="0">
                <a:latin typeface="Lato Light" panose="020F0502020204030203" pitchFamily="34" charset="0"/>
              </a:endParaRPr>
            </a:p>
          </p:txBody>
        </p:sp>
        <p:sp>
          <p:nvSpPr>
            <p:cNvPr id="31" name="Shape">
              <a:extLst>
                <a:ext uri="{FF2B5EF4-FFF2-40B4-BE49-F238E27FC236}">
                  <a16:creationId xmlns:a16="http://schemas.microsoft.com/office/drawing/2014/main" id="{F7273AA6-668E-494D-8B93-70D87B9CF30D}"/>
                </a:ext>
              </a:extLst>
            </p:cNvPr>
            <p:cNvSpPr/>
            <p:nvPr/>
          </p:nvSpPr>
          <p:spPr>
            <a:xfrm rot="20700000">
              <a:off x="16527547" y="11821365"/>
              <a:ext cx="260319" cy="445433"/>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tx1"/>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26" name="Circle">
              <a:extLst>
                <a:ext uri="{FF2B5EF4-FFF2-40B4-BE49-F238E27FC236}">
                  <a16:creationId xmlns:a16="http://schemas.microsoft.com/office/drawing/2014/main" id="{2CD07D04-AAD1-1043-8312-6C34AE6A8BAA}"/>
                </a:ext>
              </a:extLst>
            </p:cNvPr>
            <p:cNvSpPr/>
            <p:nvPr/>
          </p:nvSpPr>
          <p:spPr>
            <a:xfrm rot="7500000">
              <a:off x="14567030" y="11539105"/>
              <a:ext cx="677170" cy="677172"/>
            </a:xfrm>
            <a:prstGeom prst="ellipse">
              <a:avLst/>
            </a:pr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sz="1424" dirty="0">
                <a:latin typeface="Lato Light" panose="020F0502020204030203" pitchFamily="34" charset="0"/>
              </a:endParaRPr>
            </a:p>
          </p:txBody>
        </p:sp>
        <p:sp>
          <p:nvSpPr>
            <p:cNvPr id="27" name="Oval">
              <a:extLst>
                <a:ext uri="{FF2B5EF4-FFF2-40B4-BE49-F238E27FC236}">
                  <a16:creationId xmlns:a16="http://schemas.microsoft.com/office/drawing/2014/main" id="{CA1E0A2A-1839-1240-B89E-5D45155F853E}"/>
                </a:ext>
              </a:extLst>
            </p:cNvPr>
            <p:cNvSpPr/>
            <p:nvPr/>
          </p:nvSpPr>
          <p:spPr>
            <a:xfrm rot="7500000">
              <a:off x="14611634" y="11587521"/>
              <a:ext cx="587962" cy="580340"/>
            </a:xfrm>
            <a:prstGeom prst="ellipse">
              <a:avLst/>
            </a:prstGeom>
            <a:solidFill>
              <a:srgbClr val="CC3300"/>
            </a:solidFill>
            <a:ln/>
          </p:spPr>
          <p:style>
            <a:lnRef idx="2">
              <a:schemeClr val="dk1"/>
            </a:lnRef>
            <a:fillRef idx="1">
              <a:schemeClr val="lt1"/>
            </a:fillRef>
            <a:effectRef idx="0">
              <a:schemeClr val="dk1"/>
            </a:effectRef>
            <a:fontRef idx="minor">
              <a:schemeClr val="dk1"/>
            </a:fontRef>
          </p:style>
          <p:txBody>
            <a:bodyPr wrap="square" lIns="20097" tIns="20097" rIns="20097" bIns="20097" numCol="1" anchor="ctr">
              <a:noAutofit/>
            </a:bodyPr>
            <a:lstStyle/>
            <a:p>
              <a:endParaRPr sz="1424" dirty="0">
                <a:latin typeface="Lato Light" panose="020F0502020204030203" pitchFamily="34" charset="0"/>
              </a:endParaRPr>
            </a:p>
          </p:txBody>
        </p:sp>
        <p:sp>
          <p:nvSpPr>
            <p:cNvPr id="28" name="Shape">
              <a:extLst>
                <a:ext uri="{FF2B5EF4-FFF2-40B4-BE49-F238E27FC236}">
                  <a16:creationId xmlns:a16="http://schemas.microsoft.com/office/drawing/2014/main" id="{3C266187-A257-174B-B53D-A0E92F720432}"/>
                </a:ext>
              </a:extLst>
            </p:cNvPr>
            <p:cNvSpPr/>
            <p:nvPr/>
          </p:nvSpPr>
          <p:spPr>
            <a:xfrm rot="2100000">
              <a:off x="14775455" y="11654974"/>
              <a:ext cx="260319" cy="445432"/>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tx1"/>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sp>
          <p:nvSpPr>
            <p:cNvPr id="23" name="Circle">
              <a:extLst>
                <a:ext uri="{FF2B5EF4-FFF2-40B4-BE49-F238E27FC236}">
                  <a16:creationId xmlns:a16="http://schemas.microsoft.com/office/drawing/2014/main" id="{75FDAD26-532C-A04B-A425-DE196DD494EF}"/>
                </a:ext>
              </a:extLst>
            </p:cNvPr>
            <p:cNvSpPr/>
            <p:nvPr/>
          </p:nvSpPr>
          <p:spPr>
            <a:xfrm rot="7200000">
              <a:off x="18708758" y="9365770"/>
              <a:ext cx="677170" cy="677170"/>
            </a:xfrm>
            <a:prstGeom prst="ellipse">
              <a:avLst/>
            </a:pr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sz="1424" dirty="0">
                <a:latin typeface="Lato Light" panose="020F0502020204030203" pitchFamily="34" charset="0"/>
              </a:endParaRPr>
            </a:p>
          </p:txBody>
        </p:sp>
        <p:sp>
          <p:nvSpPr>
            <p:cNvPr id="24" name="Oval">
              <a:extLst>
                <a:ext uri="{FF2B5EF4-FFF2-40B4-BE49-F238E27FC236}">
                  <a16:creationId xmlns:a16="http://schemas.microsoft.com/office/drawing/2014/main" id="{71F694C9-4774-744A-B2A6-5D9F3C64B464}"/>
                </a:ext>
              </a:extLst>
            </p:cNvPr>
            <p:cNvSpPr/>
            <p:nvPr/>
          </p:nvSpPr>
          <p:spPr>
            <a:xfrm rot="7200000">
              <a:off x="18753363" y="9414186"/>
              <a:ext cx="587960" cy="580339"/>
            </a:xfrm>
            <a:prstGeom prst="ellipse">
              <a:avLst/>
            </a:prstGeom>
            <a:solidFill>
              <a:srgbClr val="CC3300"/>
            </a:solidFill>
            <a:ln/>
          </p:spPr>
          <p:style>
            <a:lnRef idx="2">
              <a:schemeClr val="dk1"/>
            </a:lnRef>
            <a:fillRef idx="1">
              <a:schemeClr val="lt1"/>
            </a:fillRef>
            <a:effectRef idx="0">
              <a:schemeClr val="dk1"/>
            </a:effectRef>
            <a:fontRef idx="minor">
              <a:schemeClr val="dk1"/>
            </a:fontRef>
          </p:style>
          <p:txBody>
            <a:bodyPr wrap="square" lIns="20097" tIns="20097" rIns="20097" bIns="20097" numCol="1" anchor="ctr">
              <a:noAutofit/>
            </a:bodyPr>
            <a:lstStyle/>
            <a:p>
              <a:endParaRPr sz="1424" dirty="0">
                <a:latin typeface="Lato Light" panose="020F0502020204030203" pitchFamily="34" charset="0"/>
              </a:endParaRPr>
            </a:p>
          </p:txBody>
        </p:sp>
        <p:sp>
          <p:nvSpPr>
            <p:cNvPr id="25" name="Shape">
              <a:extLst>
                <a:ext uri="{FF2B5EF4-FFF2-40B4-BE49-F238E27FC236}">
                  <a16:creationId xmlns:a16="http://schemas.microsoft.com/office/drawing/2014/main" id="{45C9D38D-A34E-2247-8F00-26E93262AECF}"/>
                </a:ext>
              </a:extLst>
            </p:cNvPr>
            <p:cNvSpPr/>
            <p:nvPr/>
          </p:nvSpPr>
          <p:spPr>
            <a:xfrm rot="1800000">
              <a:off x="18917185" y="9481639"/>
              <a:ext cx="260317" cy="445432"/>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tx1"/>
            </a:solidFill>
            <a:ln w="12700" cap="flat">
              <a:noFill/>
              <a:miter lim="400000"/>
            </a:ln>
            <a:effectLst/>
          </p:spPr>
          <p:txBody>
            <a:bodyPr wrap="square" lIns="15073" tIns="15073" rIns="15073" bIns="15073" numCol="1" anchor="ctr">
              <a:noAutofit/>
            </a:bodyPr>
            <a:lstStyle/>
            <a:p>
              <a:endParaRPr sz="1424" dirty="0">
                <a:latin typeface="Lato Light" panose="020F0502020204030203" pitchFamily="34" charset="0"/>
              </a:endParaRPr>
            </a:p>
          </p:txBody>
        </p:sp>
      </p:grpSp>
      <p:sp>
        <p:nvSpPr>
          <p:cNvPr id="73" name="TextBox 72">
            <a:extLst>
              <a:ext uri="{FF2B5EF4-FFF2-40B4-BE49-F238E27FC236}">
                <a16:creationId xmlns:a16="http://schemas.microsoft.com/office/drawing/2014/main" id="{6B215054-F6C2-514C-B898-B12FC4596638}"/>
              </a:ext>
            </a:extLst>
          </p:cNvPr>
          <p:cNvSpPr txBox="1"/>
          <p:nvPr/>
        </p:nvSpPr>
        <p:spPr>
          <a:xfrm>
            <a:off x="2126214" y="2564110"/>
            <a:ext cx="3845925" cy="369332"/>
          </a:xfrm>
          <a:prstGeom prst="rect">
            <a:avLst/>
          </a:prstGeom>
          <a:noFill/>
        </p:spPr>
        <p:txBody>
          <a:bodyPr wrap="none" rtlCol="0" anchor="ctr" anchorCtr="0">
            <a:spAutoFit/>
          </a:bodyPr>
          <a:lstStyle/>
          <a:p>
            <a:r>
              <a:rPr lang="en-US" sz="1800" b="1" dirty="0">
                <a:ea typeface="League Spartan" charset="0"/>
                <a:cs typeface="Poppins" pitchFamily="2" charset="77"/>
              </a:rPr>
              <a:t>Woolworth &gt; Sears &gt; Kmart</a:t>
            </a:r>
          </a:p>
        </p:txBody>
      </p:sp>
      <p:sp>
        <p:nvSpPr>
          <p:cNvPr id="77" name="TextBox 76">
            <a:extLst>
              <a:ext uri="{FF2B5EF4-FFF2-40B4-BE49-F238E27FC236}">
                <a16:creationId xmlns:a16="http://schemas.microsoft.com/office/drawing/2014/main" id="{DC741036-2FFF-194D-9E44-5378C25CBB91}"/>
              </a:ext>
            </a:extLst>
          </p:cNvPr>
          <p:cNvSpPr txBox="1"/>
          <p:nvPr/>
        </p:nvSpPr>
        <p:spPr>
          <a:xfrm>
            <a:off x="2126215" y="1652134"/>
            <a:ext cx="1107996" cy="369332"/>
          </a:xfrm>
          <a:prstGeom prst="rect">
            <a:avLst/>
          </a:prstGeom>
          <a:noFill/>
        </p:spPr>
        <p:txBody>
          <a:bodyPr wrap="none" rtlCol="0" anchor="ctr" anchorCtr="0">
            <a:spAutoFit/>
          </a:bodyPr>
          <a:lstStyle/>
          <a:p>
            <a:r>
              <a:rPr lang="en-US" sz="1800" b="1" dirty="0">
                <a:ea typeface="League Spartan" charset="0"/>
                <a:cs typeface="Poppins" pitchFamily="2" charset="77"/>
              </a:rPr>
              <a:t>KODAK</a:t>
            </a:r>
          </a:p>
        </p:txBody>
      </p:sp>
      <p:sp>
        <p:nvSpPr>
          <p:cNvPr id="4" name="Title 3">
            <a:extLst>
              <a:ext uri="{FF2B5EF4-FFF2-40B4-BE49-F238E27FC236}">
                <a16:creationId xmlns:a16="http://schemas.microsoft.com/office/drawing/2014/main" id="{B41F404E-5252-4EA5-9ECE-4D7EC84E79A2}"/>
              </a:ext>
            </a:extLst>
          </p:cNvPr>
          <p:cNvSpPr>
            <a:spLocks noGrp="1"/>
          </p:cNvSpPr>
          <p:nvPr>
            <p:ph type="title"/>
          </p:nvPr>
        </p:nvSpPr>
        <p:spPr/>
        <p:txBody>
          <a:bodyPr/>
          <a:lstStyle/>
          <a:p>
            <a:r>
              <a:rPr lang="en-US" sz="2700" dirty="0"/>
              <a:t>The Price of Failure</a:t>
            </a:r>
          </a:p>
        </p:txBody>
      </p:sp>
      <p:sp>
        <p:nvSpPr>
          <p:cNvPr id="86" name="TextBox 85">
            <a:extLst>
              <a:ext uri="{FF2B5EF4-FFF2-40B4-BE49-F238E27FC236}">
                <a16:creationId xmlns:a16="http://schemas.microsoft.com/office/drawing/2014/main" id="{50708C7C-C157-4494-A49F-20AE453C3B3E}"/>
              </a:ext>
            </a:extLst>
          </p:cNvPr>
          <p:cNvSpPr txBox="1"/>
          <p:nvPr/>
        </p:nvSpPr>
        <p:spPr>
          <a:xfrm>
            <a:off x="2126214" y="3476087"/>
            <a:ext cx="1728358" cy="369332"/>
          </a:xfrm>
          <a:prstGeom prst="rect">
            <a:avLst/>
          </a:prstGeom>
          <a:noFill/>
        </p:spPr>
        <p:txBody>
          <a:bodyPr wrap="none" rtlCol="0" anchor="ctr" anchorCtr="0">
            <a:spAutoFit/>
          </a:bodyPr>
          <a:lstStyle/>
          <a:p>
            <a:r>
              <a:rPr lang="en-US" sz="1800" b="1" dirty="0">
                <a:ea typeface="League Spartan" charset="0"/>
                <a:cs typeface="Poppins" pitchFamily="2" charset="77"/>
              </a:rPr>
              <a:t>Blockbuster</a:t>
            </a:r>
          </a:p>
        </p:txBody>
      </p:sp>
      <p:grpSp>
        <p:nvGrpSpPr>
          <p:cNvPr id="5" name="Group 4">
            <a:extLst>
              <a:ext uri="{FF2B5EF4-FFF2-40B4-BE49-F238E27FC236}">
                <a16:creationId xmlns:a16="http://schemas.microsoft.com/office/drawing/2014/main" id="{58898E0B-56FF-42E0-983B-6E34E2C8F71D}"/>
              </a:ext>
            </a:extLst>
          </p:cNvPr>
          <p:cNvGrpSpPr/>
          <p:nvPr/>
        </p:nvGrpSpPr>
        <p:grpSpPr>
          <a:xfrm>
            <a:off x="1330841" y="1494346"/>
            <a:ext cx="548640" cy="548640"/>
            <a:chOff x="719715" y="2786040"/>
            <a:chExt cx="731520" cy="731520"/>
          </a:xfrm>
        </p:grpSpPr>
        <p:sp>
          <p:nvSpPr>
            <p:cNvPr id="80" name="Oval 79">
              <a:extLst>
                <a:ext uri="{FF2B5EF4-FFF2-40B4-BE49-F238E27FC236}">
                  <a16:creationId xmlns:a16="http://schemas.microsoft.com/office/drawing/2014/main" id="{45E3558D-053A-074C-B848-709F0FCF2337}"/>
                </a:ext>
              </a:extLst>
            </p:cNvPr>
            <p:cNvSpPr/>
            <p:nvPr/>
          </p:nvSpPr>
          <p:spPr>
            <a:xfrm>
              <a:off x="719715" y="2786040"/>
              <a:ext cx="731520" cy="73152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latin typeface="Lato Light" panose="020F0502020204030203" pitchFamily="34" charset="0"/>
              </a:endParaRPr>
            </a:p>
          </p:txBody>
        </p:sp>
        <p:pic>
          <p:nvPicPr>
            <p:cNvPr id="9" name="Graphic 8" descr="Camera outline">
              <a:extLst>
                <a:ext uri="{FF2B5EF4-FFF2-40B4-BE49-F238E27FC236}">
                  <a16:creationId xmlns:a16="http://schemas.microsoft.com/office/drawing/2014/main" id="{585516D6-236A-4644-8CB3-9DECE2D34B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0545" y="2814411"/>
              <a:ext cx="640080" cy="640080"/>
            </a:xfrm>
            <a:prstGeom prst="rect">
              <a:avLst/>
            </a:prstGeom>
          </p:spPr>
        </p:pic>
      </p:grpSp>
      <p:grpSp>
        <p:nvGrpSpPr>
          <p:cNvPr id="3" name="Group 2">
            <a:extLst>
              <a:ext uri="{FF2B5EF4-FFF2-40B4-BE49-F238E27FC236}">
                <a16:creationId xmlns:a16="http://schemas.microsoft.com/office/drawing/2014/main" id="{753CD73C-7173-45EB-A496-5A7DD7C6AD02}"/>
              </a:ext>
            </a:extLst>
          </p:cNvPr>
          <p:cNvGrpSpPr/>
          <p:nvPr/>
        </p:nvGrpSpPr>
        <p:grpSpPr>
          <a:xfrm>
            <a:off x="1330841" y="2449994"/>
            <a:ext cx="548640" cy="548640"/>
            <a:chOff x="719715" y="3756185"/>
            <a:chExt cx="731520" cy="731520"/>
          </a:xfrm>
        </p:grpSpPr>
        <p:sp>
          <p:nvSpPr>
            <p:cNvPr id="81" name="Oval 80">
              <a:extLst>
                <a:ext uri="{FF2B5EF4-FFF2-40B4-BE49-F238E27FC236}">
                  <a16:creationId xmlns:a16="http://schemas.microsoft.com/office/drawing/2014/main" id="{174A8F33-5256-774E-91CE-669F63A3DE25}"/>
                </a:ext>
              </a:extLst>
            </p:cNvPr>
            <p:cNvSpPr/>
            <p:nvPr/>
          </p:nvSpPr>
          <p:spPr>
            <a:xfrm>
              <a:off x="719715" y="3756185"/>
              <a:ext cx="731520" cy="73152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506" dirty="0">
                <a:latin typeface="Lato Light" panose="020F0502020204030203" pitchFamily="34" charset="0"/>
              </a:endParaRPr>
            </a:p>
          </p:txBody>
        </p:sp>
        <p:pic>
          <p:nvPicPr>
            <p:cNvPr id="11" name="Graphic 10" descr="Shopping cart outline">
              <a:extLst>
                <a:ext uri="{FF2B5EF4-FFF2-40B4-BE49-F238E27FC236}">
                  <a16:creationId xmlns:a16="http://schemas.microsoft.com/office/drawing/2014/main" id="{54F2678E-73D5-4FED-B326-1BC34B1310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0545" y="3797046"/>
              <a:ext cx="640080" cy="640080"/>
            </a:xfrm>
            <a:prstGeom prst="rect">
              <a:avLst/>
            </a:prstGeom>
          </p:spPr>
        </p:pic>
      </p:grpSp>
      <p:grpSp>
        <p:nvGrpSpPr>
          <p:cNvPr id="2" name="Group 1">
            <a:extLst>
              <a:ext uri="{FF2B5EF4-FFF2-40B4-BE49-F238E27FC236}">
                <a16:creationId xmlns:a16="http://schemas.microsoft.com/office/drawing/2014/main" id="{9F96D957-048C-416E-AC8B-4709BA3A749F}"/>
              </a:ext>
            </a:extLst>
          </p:cNvPr>
          <p:cNvGrpSpPr/>
          <p:nvPr/>
        </p:nvGrpSpPr>
        <p:grpSpPr>
          <a:xfrm>
            <a:off x="1330841" y="3405643"/>
            <a:ext cx="548640" cy="548640"/>
            <a:chOff x="719715" y="4726331"/>
            <a:chExt cx="731520" cy="731520"/>
          </a:xfrm>
        </p:grpSpPr>
        <p:sp>
          <p:nvSpPr>
            <p:cNvPr id="88" name="Oval 87">
              <a:extLst>
                <a:ext uri="{FF2B5EF4-FFF2-40B4-BE49-F238E27FC236}">
                  <a16:creationId xmlns:a16="http://schemas.microsoft.com/office/drawing/2014/main" id="{BF4D6F02-5507-4B6E-A13A-E27025E31970}"/>
                </a:ext>
              </a:extLst>
            </p:cNvPr>
            <p:cNvSpPr/>
            <p:nvPr/>
          </p:nvSpPr>
          <p:spPr>
            <a:xfrm>
              <a:off x="719715" y="4726331"/>
              <a:ext cx="731520" cy="73152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506" dirty="0">
                <a:latin typeface="Lato Light" panose="020F0502020204030203" pitchFamily="34" charset="0"/>
              </a:endParaRPr>
            </a:p>
          </p:txBody>
        </p:sp>
        <p:pic>
          <p:nvPicPr>
            <p:cNvPr id="15" name="Graphic 14" descr="Video camera outline">
              <a:extLst>
                <a:ext uri="{FF2B5EF4-FFF2-40B4-BE49-F238E27FC236}">
                  <a16:creationId xmlns:a16="http://schemas.microsoft.com/office/drawing/2014/main" id="{09623E42-56DF-4127-8433-2C7709DEA1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0545" y="4773046"/>
              <a:ext cx="640080" cy="640080"/>
            </a:xfrm>
            <a:prstGeom prst="rect">
              <a:avLst/>
            </a:prstGeom>
          </p:spPr>
        </p:pic>
      </p:grpSp>
    </p:spTree>
    <p:extLst>
      <p:ext uri="{BB962C8B-B14F-4D97-AF65-F5344CB8AC3E}">
        <p14:creationId xmlns:p14="http://schemas.microsoft.com/office/powerpoint/2010/main" val="4356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250"/>
                                  </p:stCondLst>
                                  <p:childTnLst>
                                    <p:set>
                                      <p:cBhvr>
                                        <p:cTn id="10" dur="1" fill="hold">
                                          <p:stCondLst>
                                            <p:cond delay="0"/>
                                          </p:stCondLst>
                                        </p:cTn>
                                        <p:tgtEl>
                                          <p:spTgt spid="77"/>
                                        </p:tgtEl>
                                        <p:attrNameLst>
                                          <p:attrName>style.visibility</p:attrName>
                                        </p:attrNameLst>
                                      </p:cBhvr>
                                      <p:to>
                                        <p:strVal val="visible"/>
                                      </p:to>
                                    </p:set>
                                    <p:animEffect transition="in" filter="barn(outVertical)">
                                      <p:cBhvr>
                                        <p:cTn id="11" dur="500"/>
                                        <p:tgtEl>
                                          <p:spTgt spid="77"/>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000"/>
                            </p:stCondLst>
                            <p:childTnLst>
                              <p:par>
                                <p:cTn id="17" presetID="16" presetClass="entr" presetSubtype="37" fill="hold" grpId="0" nodeType="afterEffect">
                                  <p:stCondLst>
                                    <p:cond delay="250"/>
                                  </p:stCondLst>
                                  <p:childTnLst>
                                    <p:set>
                                      <p:cBhvr>
                                        <p:cTn id="18" dur="1" fill="hold">
                                          <p:stCondLst>
                                            <p:cond delay="0"/>
                                          </p:stCondLst>
                                        </p:cTn>
                                        <p:tgtEl>
                                          <p:spTgt spid="73"/>
                                        </p:tgtEl>
                                        <p:attrNameLst>
                                          <p:attrName>style.visibility</p:attrName>
                                        </p:attrNameLst>
                                      </p:cBhvr>
                                      <p:to>
                                        <p:strVal val="visible"/>
                                      </p:to>
                                    </p:set>
                                    <p:animEffect transition="in" filter="barn(outVertical)">
                                      <p:cBhvr>
                                        <p:cTn id="19" dur="500"/>
                                        <p:tgtEl>
                                          <p:spTgt spid="73"/>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3500"/>
                            </p:stCondLst>
                            <p:childTnLst>
                              <p:par>
                                <p:cTn id="25" presetID="16" presetClass="entr" presetSubtype="37" fill="hold" grpId="0"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barn(outVertical)">
                                      <p:cBhvr>
                                        <p:cTn id="27" dur="500"/>
                                        <p:tgtEl>
                                          <p:spTgt spid="86"/>
                                        </p:tgtEl>
                                      </p:cBhvr>
                                    </p:animEffect>
                                  </p:childTnLst>
                                </p:cTn>
                              </p:par>
                            </p:childTnLst>
                          </p:cTn>
                        </p:par>
                        <p:par>
                          <p:cTn id="28" fill="hold">
                            <p:stCondLst>
                              <p:cond delay="4000"/>
                            </p:stCondLst>
                            <p:childTnLst>
                              <p:par>
                                <p:cTn id="29" presetID="42" presetClass="entr" presetSubtype="0" fill="hold" nodeType="afterEffect">
                                  <p:stCondLst>
                                    <p:cond delay="25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1000"/>
                                        <p:tgtEl>
                                          <p:spTgt spid="85"/>
                                        </p:tgtEl>
                                      </p:cBhvr>
                                    </p:animEffect>
                                    <p:anim calcmode="lin" valueType="num">
                                      <p:cBhvr>
                                        <p:cTn id="32" dur="1000" fill="hold"/>
                                        <p:tgtEl>
                                          <p:spTgt spid="85"/>
                                        </p:tgtEl>
                                        <p:attrNameLst>
                                          <p:attrName>ppt_x</p:attrName>
                                        </p:attrNameLst>
                                      </p:cBhvr>
                                      <p:tavLst>
                                        <p:tav tm="0">
                                          <p:val>
                                            <p:strVal val="#ppt_x"/>
                                          </p:val>
                                        </p:tav>
                                        <p:tav tm="100000">
                                          <p:val>
                                            <p:strVal val="#ppt_x"/>
                                          </p:val>
                                        </p:tav>
                                      </p:tavLst>
                                    </p:anim>
                                    <p:anim calcmode="lin" valueType="num">
                                      <p:cBhvr>
                                        <p:cTn id="33"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7"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Person holding chess piece">
            <a:extLst>
              <a:ext uri="{FF2B5EF4-FFF2-40B4-BE49-F238E27FC236}">
                <a16:creationId xmlns:a16="http://schemas.microsoft.com/office/drawing/2014/main" id="{4F1CDA21-99DB-E79D-E776-A1F0F79DE84D}"/>
              </a:ext>
            </a:extLst>
          </p:cNvPr>
          <p:cNvPicPr>
            <a:picLocks noChangeAspect="1"/>
          </p:cNvPicPr>
          <p:nvPr/>
        </p:nvPicPr>
        <p:blipFill rotWithShape="1">
          <a:blip r:embed="rId3"/>
          <a:srcRect t="44814" r="1" b="7729"/>
          <a:stretch/>
        </p:blipFill>
        <p:spPr>
          <a:xfrm>
            <a:off x="384174" y="1091133"/>
            <a:ext cx="8293482" cy="3318307"/>
          </a:xfrm>
          <a:prstGeom prst="rect">
            <a:avLst/>
          </a:prstGeom>
          <a:noFill/>
        </p:spPr>
      </p:pic>
      <p:sp>
        <p:nvSpPr>
          <p:cNvPr id="3" name="Title 2">
            <a:extLst>
              <a:ext uri="{FF2B5EF4-FFF2-40B4-BE49-F238E27FC236}">
                <a16:creationId xmlns:a16="http://schemas.microsoft.com/office/drawing/2014/main" id="{B6B77767-45A4-A5D9-B826-160F6D059AFF}"/>
              </a:ext>
            </a:extLst>
          </p:cNvPr>
          <p:cNvSpPr>
            <a:spLocks noGrp="1"/>
          </p:cNvSpPr>
          <p:nvPr>
            <p:ph type="title"/>
          </p:nvPr>
        </p:nvSpPr>
        <p:spPr>
          <a:xfrm>
            <a:off x="361150" y="338099"/>
            <a:ext cx="6154911" cy="522513"/>
          </a:xfrm>
        </p:spPr>
        <p:txBody>
          <a:bodyPr>
            <a:normAutofit/>
          </a:bodyPr>
          <a:lstStyle/>
          <a:p>
            <a:pPr>
              <a:spcAft>
                <a:spcPts val="450"/>
              </a:spcAft>
              <a:defRPr/>
            </a:pPr>
            <a:r>
              <a:rPr lang="en-US" b="0" i="0" kern="1200" dirty="0">
                <a:latin typeface="Verdana" panose="020B0604030504040204" pitchFamily="34" charset="0"/>
                <a:ea typeface="Verdana" panose="020B0604030504040204" pitchFamily="34" charset="0"/>
                <a:cs typeface="Verdana" panose="020B0604030504040204" pitchFamily="34" charset="0"/>
              </a:rPr>
              <a:t>Strategic Planning</a:t>
            </a:r>
          </a:p>
        </p:txBody>
      </p:sp>
    </p:spTree>
    <p:extLst>
      <p:ext uri="{BB962C8B-B14F-4D97-AF65-F5344CB8AC3E}">
        <p14:creationId xmlns:p14="http://schemas.microsoft.com/office/powerpoint/2010/main" val="238074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C10D38C-EB70-41A7-ADC4-1A536BAA4851}"/>
              </a:ext>
            </a:extLst>
          </p:cNvPr>
          <p:cNvGrpSpPr/>
          <p:nvPr/>
        </p:nvGrpSpPr>
        <p:grpSpPr>
          <a:xfrm>
            <a:off x="1421094" y="946113"/>
            <a:ext cx="1759500" cy="3613034"/>
            <a:chOff x="1791643" y="1972477"/>
            <a:chExt cx="1818334" cy="3733848"/>
          </a:xfrm>
        </p:grpSpPr>
        <p:sp>
          <p:nvSpPr>
            <p:cNvPr id="5" name="Freeform 18">
              <a:extLst>
                <a:ext uri="{FF2B5EF4-FFF2-40B4-BE49-F238E27FC236}">
                  <a16:creationId xmlns:a16="http://schemas.microsoft.com/office/drawing/2014/main" id="{80A5C0CE-39E8-FF4F-85BD-B3EFFC6D575C}"/>
                </a:ext>
              </a:extLst>
            </p:cNvPr>
            <p:cNvSpPr>
              <a:spLocks noChangeArrowheads="1"/>
            </p:cNvSpPr>
            <p:nvPr/>
          </p:nvSpPr>
          <p:spPr bwMode="auto">
            <a:xfrm>
              <a:off x="1791643" y="4689580"/>
              <a:ext cx="1027155" cy="1016745"/>
            </a:xfrm>
            <a:custGeom>
              <a:avLst/>
              <a:gdLst>
                <a:gd name="T0" fmla="*/ 2608 w 2609"/>
                <a:gd name="T1" fmla="*/ 690 h 2582"/>
                <a:gd name="T2" fmla="*/ 2608 w 2609"/>
                <a:gd name="T3" fmla="*/ 690 h 2582"/>
                <a:gd name="T4" fmla="*/ 722 w 2609"/>
                <a:gd name="T5" fmla="*/ 2551 h 2582"/>
                <a:gd name="T6" fmla="*/ 722 w 2609"/>
                <a:gd name="T7" fmla="*/ 2551 h 2582"/>
                <a:gd name="T8" fmla="*/ 582 w 2609"/>
                <a:gd name="T9" fmla="*/ 2518 h 2582"/>
                <a:gd name="T10" fmla="*/ 29 w 2609"/>
                <a:gd name="T11" fmla="*/ 1618 h 2582"/>
                <a:gd name="T12" fmla="*/ 29 w 2609"/>
                <a:gd name="T13" fmla="*/ 1618 h 2582"/>
                <a:gd name="T14" fmla="*/ 62 w 2609"/>
                <a:gd name="T15" fmla="*/ 1477 h 2582"/>
                <a:gd name="T16" fmla="*/ 62 w 2609"/>
                <a:gd name="T17" fmla="*/ 1477 h 2582"/>
                <a:gd name="T18" fmla="*/ 1554 w 2609"/>
                <a:gd name="T19" fmla="*/ 0 h 2582"/>
                <a:gd name="T20" fmla="*/ 2608 w 2609"/>
                <a:gd name="T21" fmla="*/ 69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9" h="2582">
                  <a:moveTo>
                    <a:pt x="2608" y="690"/>
                  </a:moveTo>
                  <a:lnTo>
                    <a:pt x="2608" y="690"/>
                  </a:lnTo>
                  <a:cubicBezTo>
                    <a:pt x="2118" y="1438"/>
                    <a:pt x="1475" y="2072"/>
                    <a:pt x="722" y="2551"/>
                  </a:cubicBezTo>
                  <a:lnTo>
                    <a:pt x="722" y="2551"/>
                  </a:lnTo>
                  <a:cubicBezTo>
                    <a:pt x="675" y="2581"/>
                    <a:pt x="612" y="2566"/>
                    <a:pt x="582" y="2518"/>
                  </a:cubicBezTo>
                  <a:lnTo>
                    <a:pt x="29" y="1618"/>
                  </a:lnTo>
                  <a:lnTo>
                    <a:pt x="29" y="1618"/>
                  </a:lnTo>
                  <a:cubicBezTo>
                    <a:pt x="0" y="1570"/>
                    <a:pt x="15" y="1508"/>
                    <a:pt x="62" y="1477"/>
                  </a:cubicBezTo>
                  <a:lnTo>
                    <a:pt x="62" y="1477"/>
                  </a:lnTo>
                  <a:cubicBezTo>
                    <a:pt x="658" y="1095"/>
                    <a:pt x="1165" y="592"/>
                    <a:pt x="1554" y="0"/>
                  </a:cubicBezTo>
                  <a:lnTo>
                    <a:pt x="2608" y="69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38" dirty="0"/>
            </a:p>
          </p:txBody>
        </p:sp>
        <p:grpSp>
          <p:nvGrpSpPr>
            <p:cNvPr id="6" name="Group 5">
              <a:extLst>
                <a:ext uri="{FF2B5EF4-FFF2-40B4-BE49-F238E27FC236}">
                  <a16:creationId xmlns:a16="http://schemas.microsoft.com/office/drawing/2014/main" id="{202C49EB-DD12-4F9E-8CDC-665131C3F61F}"/>
                </a:ext>
              </a:extLst>
            </p:cNvPr>
            <p:cNvGrpSpPr/>
            <p:nvPr/>
          </p:nvGrpSpPr>
          <p:grpSpPr>
            <a:xfrm>
              <a:off x="2124775" y="1972477"/>
              <a:ext cx="1485202" cy="2992977"/>
              <a:chOff x="5664591" y="2974950"/>
              <a:chExt cx="3959507" cy="7979193"/>
            </a:xfrm>
          </p:grpSpPr>
          <p:sp>
            <p:nvSpPr>
              <p:cNvPr id="2" name="Freeform 15">
                <a:extLst>
                  <a:ext uri="{FF2B5EF4-FFF2-40B4-BE49-F238E27FC236}">
                    <a16:creationId xmlns:a16="http://schemas.microsoft.com/office/drawing/2014/main" id="{CB25A6E1-4958-2840-9F1D-A5968F0BDDCA}"/>
                  </a:ext>
                </a:extLst>
              </p:cNvPr>
              <p:cNvSpPr>
                <a:spLocks noChangeArrowheads="1"/>
              </p:cNvSpPr>
              <p:nvPr/>
            </p:nvSpPr>
            <p:spPr bwMode="auto">
              <a:xfrm>
                <a:off x="5664591" y="2974950"/>
                <a:ext cx="2446951" cy="2849381"/>
              </a:xfrm>
              <a:custGeom>
                <a:avLst/>
                <a:gdLst>
                  <a:gd name="T0" fmla="*/ 787 w 2333"/>
                  <a:gd name="T1" fmla="*/ 40 h 2717"/>
                  <a:gd name="T2" fmla="*/ 787 w 2333"/>
                  <a:gd name="T3" fmla="*/ 40 h 2717"/>
                  <a:gd name="T4" fmla="*/ 930 w 2333"/>
                  <a:gd name="T5" fmla="*/ 41 h 2717"/>
                  <a:gd name="T6" fmla="*/ 930 w 2333"/>
                  <a:gd name="T7" fmla="*/ 41 h 2717"/>
                  <a:gd name="T8" fmla="*/ 2332 w 2333"/>
                  <a:gd name="T9" fmla="*/ 2289 h 2717"/>
                  <a:gd name="T10" fmla="*/ 1146 w 2333"/>
                  <a:gd name="T11" fmla="*/ 2716 h 2717"/>
                  <a:gd name="T12" fmla="*/ 1146 w 2333"/>
                  <a:gd name="T13" fmla="*/ 2716 h 2717"/>
                  <a:gd name="T14" fmla="*/ 39 w 2333"/>
                  <a:gd name="T15" fmla="*/ 932 h 2717"/>
                  <a:gd name="T16" fmla="*/ 39 w 2333"/>
                  <a:gd name="T17" fmla="*/ 932 h 2717"/>
                  <a:gd name="T18" fmla="*/ 40 w 2333"/>
                  <a:gd name="T19" fmla="*/ 787 h 2717"/>
                  <a:gd name="T20" fmla="*/ 787 w 2333"/>
                  <a:gd name="T21" fmla="*/ 40 h 2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3" h="2717">
                    <a:moveTo>
                      <a:pt x="787" y="40"/>
                    </a:moveTo>
                    <a:lnTo>
                      <a:pt x="787" y="40"/>
                    </a:lnTo>
                    <a:cubicBezTo>
                      <a:pt x="827" y="0"/>
                      <a:pt x="891" y="0"/>
                      <a:pt x="930" y="41"/>
                    </a:cubicBezTo>
                    <a:lnTo>
                      <a:pt x="930" y="41"/>
                    </a:lnTo>
                    <a:cubicBezTo>
                      <a:pt x="1552" y="682"/>
                      <a:pt x="2029" y="1449"/>
                      <a:pt x="2332" y="2289"/>
                    </a:cubicBezTo>
                    <a:lnTo>
                      <a:pt x="1146" y="2716"/>
                    </a:lnTo>
                    <a:lnTo>
                      <a:pt x="1146" y="2716"/>
                    </a:lnTo>
                    <a:cubicBezTo>
                      <a:pt x="907" y="2050"/>
                      <a:pt x="529" y="1442"/>
                      <a:pt x="39" y="932"/>
                    </a:cubicBezTo>
                    <a:lnTo>
                      <a:pt x="39" y="932"/>
                    </a:lnTo>
                    <a:cubicBezTo>
                      <a:pt x="0" y="891"/>
                      <a:pt x="0" y="826"/>
                      <a:pt x="40" y="787"/>
                    </a:cubicBezTo>
                    <a:lnTo>
                      <a:pt x="787" y="40"/>
                    </a:lnTo>
                  </a:path>
                </a:pathLst>
              </a:custGeom>
              <a:solidFill>
                <a:schemeClr val="accent1"/>
              </a:solidFill>
              <a:ln>
                <a:noFill/>
              </a:ln>
              <a:effectLst/>
            </p:spPr>
            <p:txBody>
              <a:bodyPr wrap="none" anchor="ctr"/>
              <a:lstStyle/>
              <a:p>
                <a:endParaRPr lang="en-US" sz="1838" dirty="0"/>
              </a:p>
            </p:txBody>
          </p:sp>
          <p:sp>
            <p:nvSpPr>
              <p:cNvPr id="3" name="Freeform 16">
                <a:extLst>
                  <a:ext uri="{FF2B5EF4-FFF2-40B4-BE49-F238E27FC236}">
                    <a16:creationId xmlns:a16="http://schemas.microsoft.com/office/drawing/2014/main" id="{A184417D-96CE-AB41-A39A-CDA2B9620CBD}"/>
                  </a:ext>
                </a:extLst>
              </p:cNvPr>
              <p:cNvSpPr>
                <a:spLocks noChangeArrowheads="1"/>
              </p:cNvSpPr>
              <p:nvPr/>
            </p:nvSpPr>
            <p:spPr bwMode="auto">
              <a:xfrm>
                <a:off x="6867251" y="5371020"/>
                <a:ext cx="1683726" cy="2863257"/>
              </a:xfrm>
              <a:custGeom>
                <a:avLst/>
                <a:gdLst>
                  <a:gd name="T0" fmla="*/ 1189 w 1607"/>
                  <a:gd name="T1" fmla="*/ 0 h 2730"/>
                  <a:gd name="T2" fmla="*/ 1189 w 1607"/>
                  <a:gd name="T3" fmla="*/ 0 h 2730"/>
                  <a:gd name="T4" fmla="*/ 1512 w 1607"/>
                  <a:gd name="T5" fmla="*/ 2729 h 2730"/>
                  <a:gd name="T6" fmla="*/ 258 w 1607"/>
                  <a:gd name="T7" fmla="*/ 2601 h 2730"/>
                  <a:gd name="T8" fmla="*/ 258 w 1607"/>
                  <a:gd name="T9" fmla="*/ 2601 h 2730"/>
                  <a:gd name="T10" fmla="*/ 0 w 1607"/>
                  <a:gd name="T11" fmla="*/ 418 h 2730"/>
                  <a:gd name="T12" fmla="*/ 1189 w 1607"/>
                  <a:gd name="T13" fmla="*/ 0 h 2730"/>
                </a:gdLst>
                <a:ahLst/>
                <a:cxnLst>
                  <a:cxn ang="0">
                    <a:pos x="T0" y="T1"/>
                  </a:cxn>
                  <a:cxn ang="0">
                    <a:pos x="T2" y="T3"/>
                  </a:cxn>
                  <a:cxn ang="0">
                    <a:pos x="T4" y="T5"/>
                  </a:cxn>
                  <a:cxn ang="0">
                    <a:pos x="T6" y="T7"/>
                  </a:cxn>
                  <a:cxn ang="0">
                    <a:pos x="T8" y="T9"/>
                  </a:cxn>
                  <a:cxn ang="0">
                    <a:pos x="T10" y="T11"/>
                  </a:cxn>
                  <a:cxn ang="0">
                    <a:pos x="T12" y="T13"/>
                  </a:cxn>
                </a:cxnLst>
                <a:rect l="0" t="0" r="r" b="b"/>
                <a:pathLst>
                  <a:path w="1607" h="2730">
                    <a:moveTo>
                      <a:pt x="1189" y="0"/>
                    </a:moveTo>
                    <a:lnTo>
                      <a:pt x="1189" y="0"/>
                    </a:lnTo>
                    <a:cubicBezTo>
                      <a:pt x="1496" y="876"/>
                      <a:pt x="1606" y="1808"/>
                      <a:pt x="1512" y="2729"/>
                    </a:cubicBezTo>
                    <a:lnTo>
                      <a:pt x="258" y="2601"/>
                    </a:lnTo>
                    <a:lnTo>
                      <a:pt x="258" y="2601"/>
                    </a:lnTo>
                    <a:cubicBezTo>
                      <a:pt x="334" y="1863"/>
                      <a:pt x="246" y="1118"/>
                      <a:pt x="0" y="418"/>
                    </a:cubicBezTo>
                    <a:lnTo>
                      <a:pt x="1189"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38" dirty="0"/>
              </a:p>
            </p:txBody>
          </p:sp>
          <p:sp>
            <p:nvSpPr>
              <p:cNvPr id="4" name="Freeform 17">
                <a:extLst>
                  <a:ext uri="{FF2B5EF4-FFF2-40B4-BE49-F238E27FC236}">
                    <a16:creationId xmlns:a16="http://schemas.microsoft.com/office/drawing/2014/main" id="{25828594-2457-ED42-B82D-9FF9B169D6CC}"/>
                  </a:ext>
                </a:extLst>
              </p:cNvPr>
              <p:cNvSpPr>
                <a:spLocks noChangeArrowheads="1"/>
              </p:cNvSpPr>
              <p:nvPr/>
            </p:nvSpPr>
            <p:spPr bwMode="auto">
              <a:xfrm>
                <a:off x="6376935" y="8077008"/>
                <a:ext cx="2076902" cy="2877135"/>
              </a:xfrm>
              <a:custGeom>
                <a:avLst/>
                <a:gdLst>
                  <a:gd name="T0" fmla="*/ 1979 w 1980"/>
                  <a:gd name="T1" fmla="*/ 148 h 2743"/>
                  <a:gd name="T2" fmla="*/ 1979 w 1980"/>
                  <a:gd name="T3" fmla="*/ 148 h 2743"/>
                  <a:gd name="T4" fmla="*/ 1069 w 1980"/>
                  <a:gd name="T5" fmla="*/ 2742 h 2743"/>
                  <a:gd name="T6" fmla="*/ 0 w 1980"/>
                  <a:gd name="T7" fmla="*/ 2075 h 2743"/>
                  <a:gd name="T8" fmla="*/ 0 w 1980"/>
                  <a:gd name="T9" fmla="*/ 2075 h 2743"/>
                  <a:gd name="T10" fmla="*/ 728 w 1980"/>
                  <a:gd name="T11" fmla="*/ 0 h 2743"/>
                  <a:gd name="T12" fmla="*/ 1979 w 1980"/>
                  <a:gd name="T13" fmla="*/ 148 h 2743"/>
                </a:gdLst>
                <a:ahLst/>
                <a:cxnLst>
                  <a:cxn ang="0">
                    <a:pos x="T0" y="T1"/>
                  </a:cxn>
                  <a:cxn ang="0">
                    <a:pos x="T2" y="T3"/>
                  </a:cxn>
                  <a:cxn ang="0">
                    <a:pos x="T4" y="T5"/>
                  </a:cxn>
                  <a:cxn ang="0">
                    <a:pos x="T6" y="T7"/>
                  </a:cxn>
                  <a:cxn ang="0">
                    <a:pos x="T8" y="T9"/>
                  </a:cxn>
                  <a:cxn ang="0">
                    <a:pos x="T10" y="T11"/>
                  </a:cxn>
                  <a:cxn ang="0">
                    <a:pos x="T12" y="T13"/>
                  </a:cxn>
                </a:cxnLst>
                <a:rect l="0" t="0" r="r" b="b"/>
                <a:pathLst>
                  <a:path w="1980" h="2743">
                    <a:moveTo>
                      <a:pt x="1979" y="148"/>
                    </a:moveTo>
                    <a:lnTo>
                      <a:pt x="1979" y="148"/>
                    </a:lnTo>
                    <a:cubicBezTo>
                      <a:pt x="1870" y="1069"/>
                      <a:pt x="1560" y="1955"/>
                      <a:pt x="1069" y="2742"/>
                    </a:cubicBezTo>
                    <a:lnTo>
                      <a:pt x="0" y="2075"/>
                    </a:lnTo>
                    <a:lnTo>
                      <a:pt x="0" y="2075"/>
                    </a:lnTo>
                    <a:cubicBezTo>
                      <a:pt x="392" y="1445"/>
                      <a:pt x="641" y="737"/>
                      <a:pt x="728" y="0"/>
                    </a:cubicBezTo>
                    <a:lnTo>
                      <a:pt x="1979" y="14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38" dirty="0"/>
              </a:p>
            </p:txBody>
          </p:sp>
          <p:cxnSp>
            <p:nvCxnSpPr>
              <p:cNvPr id="22" name="Straight Connector 21">
                <a:extLst>
                  <a:ext uri="{FF2B5EF4-FFF2-40B4-BE49-F238E27FC236}">
                    <a16:creationId xmlns:a16="http://schemas.microsoft.com/office/drawing/2014/main" id="{63E3788C-DE21-504D-BC2C-CE0CA80E054B}"/>
                  </a:ext>
                </a:extLst>
              </p:cNvPr>
              <p:cNvCxnSpPr>
                <a:cxnSpLocks/>
              </p:cNvCxnSpPr>
              <p:nvPr/>
            </p:nvCxnSpPr>
            <p:spPr>
              <a:xfrm>
                <a:off x="7031948" y="4539661"/>
                <a:ext cx="2592150" cy="0"/>
              </a:xfrm>
              <a:prstGeom prst="line">
                <a:avLst/>
              </a:prstGeom>
              <a:ln w="76200">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77480F3-17EC-AE49-9F3C-EC588E7EB826}"/>
                  </a:ext>
                </a:extLst>
              </p:cNvPr>
              <p:cNvCxnSpPr>
                <a:cxnSpLocks/>
              </p:cNvCxnSpPr>
              <p:nvPr/>
            </p:nvCxnSpPr>
            <p:spPr>
              <a:xfrm>
                <a:off x="7857139" y="6882859"/>
                <a:ext cx="1766959" cy="0"/>
              </a:xfrm>
              <a:prstGeom prst="line">
                <a:avLst/>
              </a:prstGeom>
              <a:ln w="76200">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807B96B-2DE0-9946-8E03-F484ED4C7F9E}"/>
                  </a:ext>
                </a:extLst>
              </p:cNvPr>
              <p:cNvCxnSpPr>
                <a:cxnSpLocks/>
              </p:cNvCxnSpPr>
              <p:nvPr/>
            </p:nvCxnSpPr>
            <p:spPr>
              <a:xfrm>
                <a:off x="7547586" y="9226057"/>
                <a:ext cx="2076512" cy="0"/>
              </a:xfrm>
              <a:prstGeom prst="line">
                <a:avLst/>
              </a:prstGeom>
              <a:ln w="76200">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7F032B34-2C8E-B04A-A60E-AD3C38E5B583}"/>
                </a:ext>
              </a:extLst>
            </p:cNvPr>
            <p:cNvCxnSpPr>
              <a:cxnSpLocks/>
            </p:cNvCxnSpPr>
            <p:nvPr/>
          </p:nvCxnSpPr>
          <p:spPr>
            <a:xfrm>
              <a:off x="2305220" y="5195948"/>
              <a:ext cx="1304757" cy="0"/>
            </a:xfrm>
            <a:prstGeom prst="line">
              <a:avLst/>
            </a:prstGeom>
            <a:ln w="76200">
              <a:solidFill>
                <a:schemeClr val="accent6"/>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DDC27D1C-25C7-4A91-B579-6DB9448AA15D}"/>
              </a:ext>
            </a:extLst>
          </p:cNvPr>
          <p:cNvGrpSpPr/>
          <p:nvPr/>
        </p:nvGrpSpPr>
        <p:grpSpPr>
          <a:xfrm>
            <a:off x="3999382" y="1109130"/>
            <a:ext cx="3911648" cy="3598675"/>
            <a:chOff x="5361889" y="1649116"/>
            <a:chExt cx="3898881" cy="4223210"/>
          </a:xfrm>
        </p:grpSpPr>
        <p:sp>
          <p:nvSpPr>
            <p:cNvPr id="28" name="Subtitle 2">
              <a:extLst>
                <a:ext uri="{FF2B5EF4-FFF2-40B4-BE49-F238E27FC236}">
                  <a16:creationId xmlns:a16="http://schemas.microsoft.com/office/drawing/2014/main" id="{0375DD85-FF7C-1742-8B19-1880378E5BEE}"/>
                </a:ext>
              </a:extLst>
            </p:cNvPr>
            <p:cNvSpPr txBox="1">
              <a:spLocks/>
            </p:cNvSpPr>
            <p:nvPr/>
          </p:nvSpPr>
          <p:spPr>
            <a:xfrm>
              <a:off x="5361889" y="2183147"/>
              <a:ext cx="3409453" cy="401606"/>
            </a:xfrm>
            <a:prstGeom prst="rect">
              <a:avLst/>
            </a:prstGeom>
          </p:spPr>
          <p:txBody>
            <a:bodyPr vert="horz" wrap="square" lIns="25724" tIns="12862" rIns="25724" bIns="128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5" indent="-128585" algn="l">
                <a:lnSpc>
                  <a:spcPts val="985"/>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Why does the group exist</a:t>
              </a:r>
            </a:p>
            <a:p>
              <a:pPr marL="128585" indent="-128585" algn="l">
                <a:lnSpc>
                  <a:spcPts val="985"/>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How does the group interact</a:t>
              </a:r>
            </a:p>
          </p:txBody>
        </p:sp>
        <p:sp>
          <p:nvSpPr>
            <p:cNvPr id="29" name="TextBox 28">
              <a:extLst>
                <a:ext uri="{FF2B5EF4-FFF2-40B4-BE49-F238E27FC236}">
                  <a16:creationId xmlns:a16="http://schemas.microsoft.com/office/drawing/2014/main" id="{CF9D4156-9C63-574D-880E-6B12A5AF8F44}"/>
                </a:ext>
              </a:extLst>
            </p:cNvPr>
            <p:cNvSpPr txBox="1"/>
            <p:nvPr/>
          </p:nvSpPr>
          <p:spPr>
            <a:xfrm>
              <a:off x="5361889" y="1649116"/>
              <a:ext cx="2941816" cy="397309"/>
            </a:xfrm>
            <a:prstGeom prst="rect">
              <a:avLst/>
            </a:prstGeom>
            <a:noFill/>
          </p:spPr>
          <p:txBody>
            <a:bodyPr wrap="none" rtlCol="0" anchor="b" anchorCtr="0">
              <a:spAutoFit/>
            </a:bodyPr>
            <a:lstStyle/>
            <a:p>
              <a:r>
                <a:rPr lang="en-US" sz="1600" b="1" dirty="0">
                  <a:ea typeface="League Spartan" charset="0"/>
                  <a:cs typeface="Poppins" pitchFamily="2" charset="77"/>
                </a:rPr>
                <a:t>Define mission &amp; values</a:t>
              </a:r>
            </a:p>
          </p:txBody>
        </p:sp>
        <p:sp>
          <p:nvSpPr>
            <p:cNvPr id="32" name="Subtitle 2">
              <a:extLst>
                <a:ext uri="{FF2B5EF4-FFF2-40B4-BE49-F238E27FC236}">
                  <a16:creationId xmlns:a16="http://schemas.microsoft.com/office/drawing/2014/main" id="{800E586D-21F5-844D-8439-02EBA3414250}"/>
                </a:ext>
              </a:extLst>
            </p:cNvPr>
            <p:cNvSpPr txBox="1">
              <a:spLocks/>
            </p:cNvSpPr>
            <p:nvPr/>
          </p:nvSpPr>
          <p:spPr>
            <a:xfrm>
              <a:off x="5361889" y="3279003"/>
              <a:ext cx="3409453" cy="401606"/>
            </a:xfrm>
            <a:prstGeom prst="rect">
              <a:avLst/>
            </a:prstGeom>
          </p:spPr>
          <p:txBody>
            <a:bodyPr vert="horz" wrap="square" lIns="25724" tIns="12862" rIns="25724" bIns="128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5" indent="-128585" algn="l">
                <a:lnSpc>
                  <a:spcPts val="985"/>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Internal factors</a:t>
              </a:r>
            </a:p>
            <a:p>
              <a:pPr marL="128585" indent="-128585" algn="l">
                <a:lnSpc>
                  <a:spcPts val="985"/>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External factors</a:t>
              </a:r>
            </a:p>
          </p:txBody>
        </p:sp>
        <p:sp>
          <p:nvSpPr>
            <p:cNvPr id="33" name="TextBox 32">
              <a:extLst>
                <a:ext uri="{FF2B5EF4-FFF2-40B4-BE49-F238E27FC236}">
                  <a16:creationId xmlns:a16="http://schemas.microsoft.com/office/drawing/2014/main" id="{EB93F19A-8C09-3C4E-8287-4AB42A0FA7C3}"/>
                </a:ext>
              </a:extLst>
            </p:cNvPr>
            <p:cNvSpPr txBox="1"/>
            <p:nvPr/>
          </p:nvSpPr>
          <p:spPr>
            <a:xfrm>
              <a:off x="5361889" y="2744972"/>
              <a:ext cx="2780441" cy="397309"/>
            </a:xfrm>
            <a:prstGeom prst="rect">
              <a:avLst/>
            </a:prstGeom>
            <a:noFill/>
          </p:spPr>
          <p:txBody>
            <a:bodyPr wrap="none" rtlCol="0" anchor="b" anchorCtr="0">
              <a:spAutoFit/>
            </a:bodyPr>
            <a:lstStyle/>
            <a:p>
              <a:r>
                <a:rPr lang="en-US" sz="1600" b="1" dirty="0">
                  <a:ea typeface="League Spartan" charset="0"/>
                  <a:cs typeface="Poppins" pitchFamily="2" charset="77"/>
                </a:rPr>
                <a:t>Understand key issues</a:t>
              </a:r>
            </a:p>
          </p:txBody>
        </p:sp>
        <p:sp>
          <p:nvSpPr>
            <p:cNvPr id="35" name="Subtitle 2">
              <a:extLst>
                <a:ext uri="{FF2B5EF4-FFF2-40B4-BE49-F238E27FC236}">
                  <a16:creationId xmlns:a16="http://schemas.microsoft.com/office/drawing/2014/main" id="{AFCCA66F-1902-BF49-9A8A-DB5331CAFDC0}"/>
                </a:ext>
              </a:extLst>
            </p:cNvPr>
            <p:cNvSpPr txBox="1">
              <a:spLocks/>
            </p:cNvSpPr>
            <p:nvPr/>
          </p:nvSpPr>
          <p:spPr>
            <a:xfrm>
              <a:off x="5361889" y="4374863"/>
              <a:ext cx="3409453" cy="388137"/>
            </a:xfrm>
            <a:prstGeom prst="rect">
              <a:avLst/>
            </a:prstGeom>
          </p:spPr>
          <p:txBody>
            <a:bodyPr vert="horz" wrap="square" lIns="25724" tIns="12862" rIns="25724" bIns="128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5" indent="-128585" algn="l">
                <a:lnSpc>
                  <a:spcPts val="985"/>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Where does the group want to go</a:t>
              </a:r>
            </a:p>
            <a:p>
              <a:pPr marL="128585" indent="-128585" algn="l">
                <a:lnSpc>
                  <a:spcPts val="985"/>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How do we get there</a:t>
              </a:r>
            </a:p>
          </p:txBody>
        </p:sp>
        <p:sp>
          <p:nvSpPr>
            <p:cNvPr id="36" name="TextBox 35">
              <a:extLst>
                <a:ext uri="{FF2B5EF4-FFF2-40B4-BE49-F238E27FC236}">
                  <a16:creationId xmlns:a16="http://schemas.microsoft.com/office/drawing/2014/main" id="{8D0A613E-B59C-BC42-826F-9D4AE0A16364}"/>
                </a:ext>
              </a:extLst>
            </p:cNvPr>
            <p:cNvSpPr txBox="1"/>
            <p:nvPr/>
          </p:nvSpPr>
          <p:spPr>
            <a:xfrm>
              <a:off x="5361889" y="3840829"/>
              <a:ext cx="3401974" cy="397309"/>
            </a:xfrm>
            <a:prstGeom prst="rect">
              <a:avLst/>
            </a:prstGeom>
            <a:noFill/>
          </p:spPr>
          <p:txBody>
            <a:bodyPr wrap="none" rtlCol="0" anchor="b" anchorCtr="0">
              <a:spAutoFit/>
            </a:bodyPr>
            <a:lstStyle/>
            <a:p>
              <a:r>
                <a:rPr lang="en-US" sz="1600" b="1" dirty="0">
                  <a:ea typeface="League Spartan" charset="0"/>
                  <a:cs typeface="Poppins" pitchFamily="2" charset="77"/>
                </a:rPr>
                <a:t>Establish goals &amp; objectives</a:t>
              </a:r>
            </a:p>
          </p:txBody>
        </p:sp>
        <p:sp>
          <p:nvSpPr>
            <p:cNvPr id="38" name="Subtitle 2">
              <a:extLst>
                <a:ext uri="{FF2B5EF4-FFF2-40B4-BE49-F238E27FC236}">
                  <a16:creationId xmlns:a16="http://schemas.microsoft.com/office/drawing/2014/main" id="{7A4EB932-E007-234F-9384-6E149AAB1492}"/>
                </a:ext>
              </a:extLst>
            </p:cNvPr>
            <p:cNvSpPr txBox="1">
              <a:spLocks/>
            </p:cNvSpPr>
            <p:nvPr/>
          </p:nvSpPr>
          <p:spPr>
            <a:xfrm>
              <a:off x="5361889" y="5470720"/>
              <a:ext cx="3409454" cy="401606"/>
            </a:xfrm>
            <a:prstGeom prst="rect">
              <a:avLst/>
            </a:prstGeom>
          </p:spPr>
          <p:txBody>
            <a:bodyPr vert="horz" wrap="square" lIns="25724" tIns="12862" rIns="25724" bIns="1286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5" indent="-128585" algn="l">
                <a:lnSpc>
                  <a:spcPts val="985"/>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Executing the plan</a:t>
              </a:r>
            </a:p>
            <a:p>
              <a:pPr marL="128585" indent="-128585" algn="l">
                <a:lnSpc>
                  <a:spcPts val="985"/>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Keeping everyone on track</a:t>
              </a:r>
            </a:p>
          </p:txBody>
        </p:sp>
        <p:sp>
          <p:nvSpPr>
            <p:cNvPr id="39" name="TextBox 38">
              <a:extLst>
                <a:ext uri="{FF2B5EF4-FFF2-40B4-BE49-F238E27FC236}">
                  <a16:creationId xmlns:a16="http://schemas.microsoft.com/office/drawing/2014/main" id="{A9077ADC-9BF9-4442-9ACC-CD6923C4220A}"/>
                </a:ext>
              </a:extLst>
            </p:cNvPr>
            <p:cNvSpPr txBox="1"/>
            <p:nvPr/>
          </p:nvSpPr>
          <p:spPr>
            <a:xfrm>
              <a:off x="5361889" y="4936684"/>
              <a:ext cx="3898881" cy="397309"/>
            </a:xfrm>
            <a:prstGeom prst="rect">
              <a:avLst/>
            </a:prstGeom>
            <a:noFill/>
          </p:spPr>
          <p:txBody>
            <a:bodyPr wrap="none" rtlCol="0" anchor="b" anchorCtr="0">
              <a:spAutoFit/>
            </a:bodyPr>
            <a:lstStyle/>
            <a:p>
              <a:r>
                <a:rPr lang="en-US" sz="1600" b="1" dirty="0">
                  <a:ea typeface="League Spartan" charset="0"/>
                  <a:cs typeface="Poppins" pitchFamily="2" charset="77"/>
                </a:rPr>
                <a:t>Implement &amp; monitor strategies</a:t>
              </a:r>
            </a:p>
          </p:txBody>
        </p:sp>
      </p:grpSp>
      <p:sp>
        <p:nvSpPr>
          <p:cNvPr id="7" name="Title 6">
            <a:extLst>
              <a:ext uri="{FF2B5EF4-FFF2-40B4-BE49-F238E27FC236}">
                <a16:creationId xmlns:a16="http://schemas.microsoft.com/office/drawing/2014/main" id="{73FF1F44-65A4-4AFA-B7AB-D0F8AA793746}"/>
              </a:ext>
            </a:extLst>
          </p:cNvPr>
          <p:cNvSpPr>
            <a:spLocks noGrp="1"/>
          </p:cNvSpPr>
          <p:nvPr>
            <p:ph type="title"/>
          </p:nvPr>
        </p:nvSpPr>
        <p:spPr/>
        <p:txBody>
          <a:bodyPr/>
          <a:lstStyle/>
          <a:p>
            <a:r>
              <a:rPr lang="en-US" sz="2700" dirty="0"/>
              <a:t>It’s Just A Process</a:t>
            </a:r>
          </a:p>
        </p:txBody>
      </p:sp>
    </p:spTree>
    <p:extLst>
      <p:ext uri="{BB962C8B-B14F-4D97-AF65-F5344CB8AC3E}">
        <p14:creationId xmlns:p14="http://schemas.microsoft.com/office/powerpoint/2010/main" val="304261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a:t>
            </a:r>
          </a:p>
        </p:txBody>
      </p:sp>
      <p:sp>
        <p:nvSpPr>
          <p:cNvPr id="4" name="Freeform: Shape 3">
            <a:extLst>
              <a:ext uri="{FF2B5EF4-FFF2-40B4-BE49-F238E27FC236}">
                <a16:creationId xmlns:a16="http://schemas.microsoft.com/office/drawing/2014/main" id="{D91B045C-1608-4C74-9902-F0455A1A2F81}"/>
              </a:ext>
            </a:extLst>
          </p:cNvPr>
          <p:cNvSpPr/>
          <p:nvPr/>
        </p:nvSpPr>
        <p:spPr>
          <a:xfrm>
            <a:off x="1295665" y="2213229"/>
            <a:ext cx="1724387" cy="862193"/>
          </a:xfrm>
          <a:custGeom>
            <a:avLst/>
            <a:gdLst>
              <a:gd name="connsiteX0" fmla="*/ 0 w 2032388"/>
              <a:gd name="connsiteY0" fmla="*/ 101619 h 1016194"/>
              <a:gd name="connsiteX1" fmla="*/ 101619 w 2032388"/>
              <a:gd name="connsiteY1" fmla="*/ 0 h 1016194"/>
              <a:gd name="connsiteX2" fmla="*/ 1930769 w 2032388"/>
              <a:gd name="connsiteY2" fmla="*/ 0 h 1016194"/>
              <a:gd name="connsiteX3" fmla="*/ 2032388 w 2032388"/>
              <a:gd name="connsiteY3" fmla="*/ 101619 h 1016194"/>
              <a:gd name="connsiteX4" fmla="*/ 2032388 w 2032388"/>
              <a:gd name="connsiteY4" fmla="*/ 914575 h 1016194"/>
              <a:gd name="connsiteX5" fmla="*/ 1930769 w 2032388"/>
              <a:gd name="connsiteY5" fmla="*/ 1016194 h 1016194"/>
              <a:gd name="connsiteX6" fmla="*/ 101619 w 2032388"/>
              <a:gd name="connsiteY6" fmla="*/ 1016194 h 1016194"/>
              <a:gd name="connsiteX7" fmla="*/ 0 w 2032388"/>
              <a:gd name="connsiteY7" fmla="*/ 914575 h 1016194"/>
              <a:gd name="connsiteX8" fmla="*/ 0 w 2032388"/>
              <a:gd name="connsiteY8" fmla="*/ 101619 h 10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388" h="1016194">
                <a:moveTo>
                  <a:pt x="0" y="101619"/>
                </a:moveTo>
                <a:cubicBezTo>
                  <a:pt x="0" y="45496"/>
                  <a:pt x="45496" y="0"/>
                  <a:pt x="101619" y="0"/>
                </a:cubicBezTo>
                <a:lnTo>
                  <a:pt x="1930769" y="0"/>
                </a:lnTo>
                <a:cubicBezTo>
                  <a:pt x="1986892" y="0"/>
                  <a:pt x="2032388" y="45496"/>
                  <a:pt x="2032388" y="101619"/>
                </a:cubicBezTo>
                <a:lnTo>
                  <a:pt x="2032388" y="914575"/>
                </a:lnTo>
                <a:cubicBezTo>
                  <a:pt x="2032388" y="970698"/>
                  <a:pt x="1986892" y="1016194"/>
                  <a:pt x="1930769" y="1016194"/>
                </a:cubicBezTo>
                <a:lnTo>
                  <a:pt x="101619" y="1016194"/>
                </a:lnTo>
                <a:cubicBezTo>
                  <a:pt x="45496" y="1016194"/>
                  <a:pt x="0" y="970698"/>
                  <a:pt x="0" y="914575"/>
                </a:cubicBezTo>
                <a:lnTo>
                  <a:pt x="0" y="101619"/>
                </a:lnTo>
                <a:close/>
              </a:path>
            </a:pathLst>
          </a:custGeom>
          <a:solidFill>
            <a:schemeClr val="accent2"/>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30895" tIns="30895" rIns="30895" bIns="30895" numCol="1" spcCol="1270" anchor="ctr" anchorCtr="0">
            <a:noAutofit/>
          </a:bodyPr>
          <a:lstStyle/>
          <a:p>
            <a:pPr algn="ctr" defTabSz="600060">
              <a:lnSpc>
                <a:spcPct val="90000"/>
              </a:lnSpc>
              <a:spcBef>
                <a:spcPct val="0"/>
              </a:spcBef>
              <a:spcAft>
                <a:spcPct val="35000"/>
              </a:spcAft>
            </a:pPr>
            <a:r>
              <a:rPr lang="en-US" sz="1500" dirty="0"/>
              <a:t>Do you have effective association governance?</a:t>
            </a:r>
          </a:p>
        </p:txBody>
      </p:sp>
      <p:grpSp>
        <p:nvGrpSpPr>
          <p:cNvPr id="16" name="Group 15">
            <a:extLst>
              <a:ext uri="{FF2B5EF4-FFF2-40B4-BE49-F238E27FC236}">
                <a16:creationId xmlns:a16="http://schemas.microsoft.com/office/drawing/2014/main" id="{8D591B47-9FA5-4D7B-ABC3-31C71F8D4498}"/>
              </a:ext>
            </a:extLst>
          </p:cNvPr>
          <p:cNvGrpSpPr/>
          <p:nvPr/>
        </p:nvGrpSpPr>
        <p:grpSpPr>
          <a:xfrm>
            <a:off x="3347442" y="1469586"/>
            <a:ext cx="2086753" cy="1310058"/>
            <a:chOff x="4463254" y="1959448"/>
            <a:chExt cx="2782337" cy="1746744"/>
          </a:xfrm>
          <a:solidFill>
            <a:schemeClr val="tx2"/>
          </a:solidFill>
        </p:grpSpPr>
        <p:sp>
          <p:nvSpPr>
            <p:cNvPr id="6" name="Freeform: Shape 5">
              <a:extLst>
                <a:ext uri="{FF2B5EF4-FFF2-40B4-BE49-F238E27FC236}">
                  <a16:creationId xmlns:a16="http://schemas.microsoft.com/office/drawing/2014/main" id="{2731B8C6-F7BB-425A-9813-45AFF7ADD922}"/>
                </a:ext>
              </a:extLst>
            </p:cNvPr>
            <p:cNvSpPr/>
            <p:nvPr/>
          </p:nvSpPr>
          <p:spPr>
            <a:xfrm rot="18770822">
              <a:off x="3810385" y="3006687"/>
              <a:ext cx="1352374" cy="46636"/>
            </a:xfrm>
            <a:custGeom>
              <a:avLst/>
              <a:gdLst>
                <a:gd name="connsiteX0" fmla="*/ 0 w 1195446"/>
                <a:gd name="connsiteY0" fmla="*/ 20612 h 41224"/>
                <a:gd name="connsiteX1" fmla="*/ 1195446 w 1195446"/>
                <a:gd name="connsiteY1" fmla="*/ 20612 h 41224"/>
              </a:gdLst>
              <a:ahLst/>
              <a:cxnLst>
                <a:cxn ang="0">
                  <a:pos x="connsiteX0" y="connsiteY0"/>
                </a:cxn>
                <a:cxn ang="0">
                  <a:pos x="connsiteX1" y="connsiteY1"/>
                </a:cxn>
              </a:cxnLst>
              <a:rect l="l" t="t" r="r" b="b"/>
              <a:pathLst>
                <a:path w="1195446" h="41224">
                  <a:moveTo>
                    <a:pt x="0" y="20612"/>
                  </a:moveTo>
                  <a:lnTo>
                    <a:pt x="1195446" y="20612"/>
                  </a:lnTo>
                </a:path>
              </a:pathLst>
            </a:custGeom>
            <a:grp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435403" tIns="-6956" rIns="435402" bIns="-6956" numCol="1" spcCol="1270" anchor="ctr" anchorCtr="0">
              <a:noAutofit/>
            </a:bodyPr>
            <a:lstStyle/>
            <a:p>
              <a:pPr algn="ctr" defTabSz="200020">
                <a:lnSpc>
                  <a:spcPct val="90000"/>
                </a:lnSpc>
                <a:spcBef>
                  <a:spcPct val="0"/>
                </a:spcBef>
                <a:spcAft>
                  <a:spcPct val="35000"/>
                </a:spcAft>
              </a:pPr>
              <a:endParaRPr lang="en-US" sz="1100" b="1" dirty="0"/>
            </a:p>
          </p:txBody>
        </p:sp>
        <p:sp>
          <p:nvSpPr>
            <p:cNvPr id="7" name="Freeform: Shape 6">
              <a:extLst>
                <a:ext uri="{FF2B5EF4-FFF2-40B4-BE49-F238E27FC236}">
                  <a16:creationId xmlns:a16="http://schemas.microsoft.com/office/drawing/2014/main" id="{5ACE45EB-58FD-4FE8-970F-164E8817EC15}"/>
                </a:ext>
              </a:extLst>
            </p:cNvPr>
            <p:cNvSpPr/>
            <p:nvPr/>
          </p:nvSpPr>
          <p:spPr>
            <a:xfrm>
              <a:off x="4946409" y="1959448"/>
              <a:ext cx="2299182" cy="1149591"/>
            </a:xfrm>
            <a:custGeom>
              <a:avLst/>
              <a:gdLst>
                <a:gd name="connsiteX0" fmla="*/ 0 w 2032388"/>
                <a:gd name="connsiteY0" fmla="*/ 101619 h 1016194"/>
                <a:gd name="connsiteX1" fmla="*/ 101619 w 2032388"/>
                <a:gd name="connsiteY1" fmla="*/ 0 h 1016194"/>
                <a:gd name="connsiteX2" fmla="*/ 1930769 w 2032388"/>
                <a:gd name="connsiteY2" fmla="*/ 0 h 1016194"/>
                <a:gd name="connsiteX3" fmla="*/ 2032388 w 2032388"/>
                <a:gd name="connsiteY3" fmla="*/ 101619 h 1016194"/>
                <a:gd name="connsiteX4" fmla="*/ 2032388 w 2032388"/>
                <a:gd name="connsiteY4" fmla="*/ 914575 h 1016194"/>
                <a:gd name="connsiteX5" fmla="*/ 1930769 w 2032388"/>
                <a:gd name="connsiteY5" fmla="*/ 1016194 h 1016194"/>
                <a:gd name="connsiteX6" fmla="*/ 101619 w 2032388"/>
                <a:gd name="connsiteY6" fmla="*/ 1016194 h 1016194"/>
                <a:gd name="connsiteX7" fmla="*/ 0 w 2032388"/>
                <a:gd name="connsiteY7" fmla="*/ 914575 h 1016194"/>
                <a:gd name="connsiteX8" fmla="*/ 0 w 2032388"/>
                <a:gd name="connsiteY8" fmla="*/ 101619 h 10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388" h="1016194">
                  <a:moveTo>
                    <a:pt x="0" y="101619"/>
                  </a:moveTo>
                  <a:cubicBezTo>
                    <a:pt x="0" y="45496"/>
                    <a:pt x="45496" y="0"/>
                    <a:pt x="101619" y="0"/>
                  </a:cubicBezTo>
                  <a:lnTo>
                    <a:pt x="1930769" y="0"/>
                  </a:lnTo>
                  <a:cubicBezTo>
                    <a:pt x="1986892" y="0"/>
                    <a:pt x="2032388" y="45496"/>
                    <a:pt x="2032388" y="101619"/>
                  </a:cubicBezTo>
                  <a:lnTo>
                    <a:pt x="2032388" y="914575"/>
                  </a:lnTo>
                  <a:cubicBezTo>
                    <a:pt x="2032388" y="970698"/>
                    <a:pt x="1986892" y="1016194"/>
                    <a:pt x="1930769" y="1016194"/>
                  </a:cubicBezTo>
                  <a:lnTo>
                    <a:pt x="101619" y="1016194"/>
                  </a:lnTo>
                  <a:cubicBezTo>
                    <a:pt x="45496" y="1016194"/>
                    <a:pt x="0" y="970698"/>
                    <a:pt x="0" y="914575"/>
                  </a:cubicBezTo>
                  <a:lnTo>
                    <a:pt x="0" y="101619"/>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0895" tIns="30895" rIns="30895" bIns="30895" numCol="1" spcCol="1270" anchor="ctr" anchorCtr="0">
              <a:noAutofit/>
            </a:bodyPr>
            <a:lstStyle/>
            <a:p>
              <a:pPr algn="ctr" defTabSz="600060">
                <a:lnSpc>
                  <a:spcPct val="90000"/>
                </a:lnSpc>
                <a:spcBef>
                  <a:spcPct val="0"/>
                </a:spcBef>
                <a:spcAft>
                  <a:spcPct val="35000"/>
                </a:spcAft>
              </a:pPr>
              <a:r>
                <a:rPr lang="en-US" sz="3200" b="1" dirty="0"/>
                <a:t>Yes</a:t>
              </a:r>
            </a:p>
          </p:txBody>
        </p:sp>
      </p:grpSp>
      <p:grpSp>
        <p:nvGrpSpPr>
          <p:cNvPr id="17" name="Group 16">
            <a:extLst>
              <a:ext uri="{FF2B5EF4-FFF2-40B4-BE49-F238E27FC236}">
                <a16:creationId xmlns:a16="http://schemas.microsoft.com/office/drawing/2014/main" id="{48D756C5-3E27-43D6-BCD3-5A683F9775B8}"/>
              </a:ext>
            </a:extLst>
          </p:cNvPr>
          <p:cNvGrpSpPr/>
          <p:nvPr/>
        </p:nvGrpSpPr>
        <p:grpSpPr>
          <a:xfrm>
            <a:off x="5434194" y="1469588"/>
            <a:ext cx="2414142" cy="862193"/>
            <a:chOff x="7245592" y="1959448"/>
            <a:chExt cx="3218856" cy="1149591"/>
          </a:xfrm>
        </p:grpSpPr>
        <p:sp>
          <p:nvSpPr>
            <p:cNvPr id="8" name="Freeform: Shape 7">
              <a:extLst>
                <a:ext uri="{FF2B5EF4-FFF2-40B4-BE49-F238E27FC236}">
                  <a16:creationId xmlns:a16="http://schemas.microsoft.com/office/drawing/2014/main" id="{C5A31B4E-EA70-4FDD-BA30-F11AC469EF9F}"/>
                </a:ext>
              </a:extLst>
            </p:cNvPr>
            <p:cNvSpPr/>
            <p:nvPr/>
          </p:nvSpPr>
          <p:spPr>
            <a:xfrm>
              <a:off x="7245592" y="2510926"/>
              <a:ext cx="919673" cy="46636"/>
            </a:xfrm>
            <a:custGeom>
              <a:avLst/>
              <a:gdLst>
                <a:gd name="connsiteX0" fmla="*/ 0 w 812955"/>
                <a:gd name="connsiteY0" fmla="*/ 20612 h 41224"/>
                <a:gd name="connsiteX1" fmla="*/ 812955 w 812955"/>
                <a:gd name="connsiteY1" fmla="*/ 20612 h 41224"/>
              </a:gdLst>
              <a:ahLst/>
              <a:cxnLst>
                <a:cxn ang="0">
                  <a:pos x="connsiteX0" y="connsiteY0"/>
                </a:cxn>
                <a:cxn ang="0">
                  <a:pos x="connsiteX1" y="connsiteY1"/>
                </a:cxn>
              </a:cxnLst>
              <a:rect l="l" t="t" r="r" b="b"/>
              <a:pathLst>
                <a:path w="812955" h="41224">
                  <a:moveTo>
                    <a:pt x="0" y="20612"/>
                  </a:moveTo>
                  <a:lnTo>
                    <a:pt x="812955" y="2061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299141" tIns="216" rIns="299141" bIns="217" numCol="1" spcCol="1270" anchor="ctr" anchorCtr="0">
              <a:noAutofit/>
            </a:bodyPr>
            <a:lstStyle/>
            <a:p>
              <a:pPr algn="ctr" defTabSz="200020">
                <a:lnSpc>
                  <a:spcPct val="90000"/>
                </a:lnSpc>
                <a:spcBef>
                  <a:spcPct val="0"/>
                </a:spcBef>
                <a:spcAft>
                  <a:spcPct val="35000"/>
                </a:spcAft>
              </a:pPr>
              <a:endParaRPr lang="en-US" sz="375" dirty="0"/>
            </a:p>
          </p:txBody>
        </p:sp>
        <p:sp>
          <p:nvSpPr>
            <p:cNvPr id="9" name="Freeform: Shape 8">
              <a:extLst>
                <a:ext uri="{FF2B5EF4-FFF2-40B4-BE49-F238E27FC236}">
                  <a16:creationId xmlns:a16="http://schemas.microsoft.com/office/drawing/2014/main" id="{CB6FBC6C-5916-40FE-92DD-53D3D8617EB5}"/>
                </a:ext>
              </a:extLst>
            </p:cNvPr>
            <p:cNvSpPr/>
            <p:nvPr/>
          </p:nvSpPr>
          <p:spPr>
            <a:xfrm>
              <a:off x="8165266" y="1959448"/>
              <a:ext cx="2299182" cy="1149591"/>
            </a:xfrm>
            <a:custGeom>
              <a:avLst/>
              <a:gdLst>
                <a:gd name="connsiteX0" fmla="*/ 0 w 2032388"/>
                <a:gd name="connsiteY0" fmla="*/ 101619 h 1016194"/>
                <a:gd name="connsiteX1" fmla="*/ 101619 w 2032388"/>
                <a:gd name="connsiteY1" fmla="*/ 0 h 1016194"/>
                <a:gd name="connsiteX2" fmla="*/ 1930769 w 2032388"/>
                <a:gd name="connsiteY2" fmla="*/ 0 h 1016194"/>
                <a:gd name="connsiteX3" fmla="*/ 2032388 w 2032388"/>
                <a:gd name="connsiteY3" fmla="*/ 101619 h 1016194"/>
                <a:gd name="connsiteX4" fmla="*/ 2032388 w 2032388"/>
                <a:gd name="connsiteY4" fmla="*/ 914575 h 1016194"/>
                <a:gd name="connsiteX5" fmla="*/ 1930769 w 2032388"/>
                <a:gd name="connsiteY5" fmla="*/ 1016194 h 1016194"/>
                <a:gd name="connsiteX6" fmla="*/ 101619 w 2032388"/>
                <a:gd name="connsiteY6" fmla="*/ 1016194 h 1016194"/>
                <a:gd name="connsiteX7" fmla="*/ 0 w 2032388"/>
                <a:gd name="connsiteY7" fmla="*/ 914575 h 1016194"/>
                <a:gd name="connsiteX8" fmla="*/ 0 w 2032388"/>
                <a:gd name="connsiteY8" fmla="*/ 101619 h 10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388" h="1016194">
                  <a:moveTo>
                    <a:pt x="0" y="101619"/>
                  </a:moveTo>
                  <a:cubicBezTo>
                    <a:pt x="0" y="45496"/>
                    <a:pt x="45496" y="0"/>
                    <a:pt x="101619" y="0"/>
                  </a:cubicBezTo>
                  <a:lnTo>
                    <a:pt x="1930769" y="0"/>
                  </a:lnTo>
                  <a:cubicBezTo>
                    <a:pt x="1986892" y="0"/>
                    <a:pt x="2032388" y="45496"/>
                    <a:pt x="2032388" y="101619"/>
                  </a:cubicBezTo>
                  <a:lnTo>
                    <a:pt x="2032388" y="914575"/>
                  </a:lnTo>
                  <a:cubicBezTo>
                    <a:pt x="2032388" y="970698"/>
                    <a:pt x="1986892" y="1016194"/>
                    <a:pt x="1930769" y="1016194"/>
                  </a:cubicBezTo>
                  <a:lnTo>
                    <a:pt x="101619" y="1016194"/>
                  </a:lnTo>
                  <a:cubicBezTo>
                    <a:pt x="45496" y="1016194"/>
                    <a:pt x="0" y="970698"/>
                    <a:pt x="0" y="914575"/>
                  </a:cubicBezTo>
                  <a:lnTo>
                    <a:pt x="0" y="101619"/>
                  </a:lnTo>
                  <a:close/>
                </a:path>
              </a:pathLst>
            </a:custGeom>
            <a:solidFill>
              <a:schemeClr val="accent1"/>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30895" tIns="30895" rIns="30895" bIns="30895" numCol="1" spcCol="1270" anchor="ctr" anchorCtr="0">
              <a:noAutofit/>
            </a:bodyPr>
            <a:lstStyle/>
            <a:p>
              <a:pPr algn="ctr" defTabSz="600060">
                <a:lnSpc>
                  <a:spcPct val="90000"/>
                </a:lnSpc>
                <a:spcBef>
                  <a:spcPct val="0"/>
                </a:spcBef>
                <a:spcAft>
                  <a:spcPct val="35000"/>
                </a:spcAft>
              </a:pPr>
              <a:r>
                <a:rPr lang="en-US" sz="1500" dirty="0"/>
                <a:t>You can move forward with strategic planning</a:t>
              </a:r>
            </a:p>
          </p:txBody>
        </p:sp>
      </p:grpSp>
      <p:grpSp>
        <p:nvGrpSpPr>
          <p:cNvPr id="18" name="Group 17">
            <a:extLst>
              <a:ext uri="{FF2B5EF4-FFF2-40B4-BE49-F238E27FC236}">
                <a16:creationId xmlns:a16="http://schemas.microsoft.com/office/drawing/2014/main" id="{6E58DF33-C6D5-407B-99C3-1BB2E81EE3A5}"/>
              </a:ext>
            </a:extLst>
          </p:cNvPr>
          <p:cNvGrpSpPr/>
          <p:nvPr/>
        </p:nvGrpSpPr>
        <p:grpSpPr>
          <a:xfrm>
            <a:off x="3347442" y="2509007"/>
            <a:ext cx="2086753" cy="1310057"/>
            <a:chOff x="4463254" y="3345341"/>
            <a:chExt cx="2782337" cy="1746743"/>
          </a:xfrm>
          <a:solidFill>
            <a:schemeClr val="tx2"/>
          </a:solidFill>
        </p:grpSpPr>
        <p:sp>
          <p:nvSpPr>
            <p:cNvPr id="10" name="Freeform: Shape 9">
              <a:extLst>
                <a:ext uri="{FF2B5EF4-FFF2-40B4-BE49-F238E27FC236}">
                  <a16:creationId xmlns:a16="http://schemas.microsoft.com/office/drawing/2014/main" id="{8F2B40AC-E466-4E77-B53D-E7ABBE9B0E6C}"/>
                </a:ext>
              </a:extLst>
            </p:cNvPr>
            <p:cNvSpPr/>
            <p:nvPr/>
          </p:nvSpPr>
          <p:spPr>
            <a:xfrm rot="2829178">
              <a:off x="3810385" y="3998210"/>
              <a:ext cx="1352374" cy="46636"/>
            </a:xfrm>
            <a:custGeom>
              <a:avLst/>
              <a:gdLst>
                <a:gd name="connsiteX0" fmla="*/ 0 w 1195446"/>
                <a:gd name="connsiteY0" fmla="*/ 20612 h 41224"/>
                <a:gd name="connsiteX1" fmla="*/ 1195446 w 1195446"/>
                <a:gd name="connsiteY1" fmla="*/ 20612 h 41224"/>
              </a:gdLst>
              <a:ahLst/>
              <a:cxnLst>
                <a:cxn ang="0">
                  <a:pos x="connsiteX0" y="connsiteY0"/>
                </a:cxn>
                <a:cxn ang="0">
                  <a:pos x="connsiteX1" y="connsiteY1"/>
                </a:cxn>
              </a:cxnLst>
              <a:rect l="l" t="t" r="r" b="b"/>
              <a:pathLst>
                <a:path w="1195446" h="41224">
                  <a:moveTo>
                    <a:pt x="0" y="20612"/>
                  </a:moveTo>
                  <a:lnTo>
                    <a:pt x="1195446" y="20612"/>
                  </a:lnTo>
                </a:path>
              </a:pathLst>
            </a:custGeom>
            <a:grp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435402" tIns="-6956" rIns="435403" bIns="-6956" numCol="1" spcCol="1270" anchor="ctr" anchorCtr="0">
              <a:noAutofit/>
            </a:bodyPr>
            <a:lstStyle/>
            <a:p>
              <a:pPr algn="ctr" defTabSz="200020">
                <a:lnSpc>
                  <a:spcPct val="90000"/>
                </a:lnSpc>
                <a:spcBef>
                  <a:spcPct val="0"/>
                </a:spcBef>
                <a:spcAft>
                  <a:spcPct val="35000"/>
                </a:spcAft>
              </a:pPr>
              <a:endParaRPr lang="en-US" sz="1100" b="1" dirty="0"/>
            </a:p>
          </p:txBody>
        </p:sp>
        <p:sp>
          <p:nvSpPr>
            <p:cNvPr id="11" name="Freeform: Shape 10">
              <a:extLst>
                <a:ext uri="{FF2B5EF4-FFF2-40B4-BE49-F238E27FC236}">
                  <a16:creationId xmlns:a16="http://schemas.microsoft.com/office/drawing/2014/main" id="{E75F7ED9-A57C-457E-9B36-6D94C0A0C325}"/>
                </a:ext>
              </a:extLst>
            </p:cNvPr>
            <p:cNvSpPr/>
            <p:nvPr/>
          </p:nvSpPr>
          <p:spPr>
            <a:xfrm>
              <a:off x="4946409" y="3942493"/>
              <a:ext cx="2299182" cy="1149591"/>
            </a:xfrm>
            <a:custGeom>
              <a:avLst/>
              <a:gdLst>
                <a:gd name="connsiteX0" fmla="*/ 0 w 2032388"/>
                <a:gd name="connsiteY0" fmla="*/ 101619 h 1016194"/>
                <a:gd name="connsiteX1" fmla="*/ 101619 w 2032388"/>
                <a:gd name="connsiteY1" fmla="*/ 0 h 1016194"/>
                <a:gd name="connsiteX2" fmla="*/ 1930769 w 2032388"/>
                <a:gd name="connsiteY2" fmla="*/ 0 h 1016194"/>
                <a:gd name="connsiteX3" fmla="*/ 2032388 w 2032388"/>
                <a:gd name="connsiteY3" fmla="*/ 101619 h 1016194"/>
                <a:gd name="connsiteX4" fmla="*/ 2032388 w 2032388"/>
                <a:gd name="connsiteY4" fmla="*/ 914575 h 1016194"/>
                <a:gd name="connsiteX5" fmla="*/ 1930769 w 2032388"/>
                <a:gd name="connsiteY5" fmla="*/ 1016194 h 1016194"/>
                <a:gd name="connsiteX6" fmla="*/ 101619 w 2032388"/>
                <a:gd name="connsiteY6" fmla="*/ 1016194 h 1016194"/>
                <a:gd name="connsiteX7" fmla="*/ 0 w 2032388"/>
                <a:gd name="connsiteY7" fmla="*/ 914575 h 1016194"/>
                <a:gd name="connsiteX8" fmla="*/ 0 w 2032388"/>
                <a:gd name="connsiteY8" fmla="*/ 101619 h 10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388" h="1016194">
                  <a:moveTo>
                    <a:pt x="0" y="101619"/>
                  </a:moveTo>
                  <a:cubicBezTo>
                    <a:pt x="0" y="45496"/>
                    <a:pt x="45496" y="0"/>
                    <a:pt x="101619" y="0"/>
                  </a:cubicBezTo>
                  <a:lnTo>
                    <a:pt x="1930769" y="0"/>
                  </a:lnTo>
                  <a:cubicBezTo>
                    <a:pt x="1986892" y="0"/>
                    <a:pt x="2032388" y="45496"/>
                    <a:pt x="2032388" y="101619"/>
                  </a:cubicBezTo>
                  <a:lnTo>
                    <a:pt x="2032388" y="914575"/>
                  </a:lnTo>
                  <a:cubicBezTo>
                    <a:pt x="2032388" y="970698"/>
                    <a:pt x="1986892" y="1016194"/>
                    <a:pt x="1930769" y="1016194"/>
                  </a:cubicBezTo>
                  <a:lnTo>
                    <a:pt x="101619" y="1016194"/>
                  </a:lnTo>
                  <a:cubicBezTo>
                    <a:pt x="45496" y="1016194"/>
                    <a:pt x="0" y="970698"/>
                    <a:pt x="0" y="914575"/>
                  </a:cubicBezTo>
                  <a:lnTo>
                    <a:pt x="0" y="101619"/>
                  </a:lnTo>
                  <a:close/>
                </a:path>
              </a:pathLst>
            </a:cu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0895" tIns="30895" rIns="30895" bIns="30895" numCol="1" spcCol="1270" anchor="ctr" anchorCtr="0">
              <a:noAutofit/>
            </a:bodyPr>
            <a:lstStyle/>
            <a:p>
              <a:pPr algn="ctr" defTabSz="600060">
                <a:lnSpc>
                  <a:spcPct val="90000"/>
                </a:lnSpc>
                <a:spcBef>
                  <a:spcPct val="0"/>
                </a:spcBef>
                <a:spcAft>
                  <a:spcPct val="35000"/>
                </a:spcAft>
              </a:pPr>
              <a:r>
                <a:rPr lang="en-US" sz="3200" b="1" dirty="0"/>
                <a:t>No</a:t>
              </a:r>
            </a:p>
          </p:txBody>
        </p:sp>
      </p:grpSp>
      <p:grpSp>
        <p:nvGrpSpPr>
          <p:cNvPr id="19" name="Group 18">
            <a:extLst>
              <a:ext uri="{FF2B5EF4-FFF2-40B4-BE49-F238E27FC236}">
                <a16:creationId xmlns:a16="http://schemas.microsoft.com/office/drawing/2014/main" id="{3318EB52-BB74-45F7-BAD5-EEA9AA5400C9}"/>
              </a:ext>
            </a:extLst>
          </p:cNvPr>
          <p:cNvGrpSpPr/>
          <p:nvPr/>
        </p:nvGrpSpPr>
        <p:grpSpPr>
          <a:xfrm>
            <a:off x="5354354" y="2461109"/>
            <a:ext cx="2493983" cy="1853717"/>
            <a:chOff x="7139138" y="3281478"/>
            <a:chExt cx="3325310" cy="2471622"/>
          </a:xfrm>
        </p:grpSpPr>
        <p:sp>
          <p:nvSpPr>
            <p:cNvPr id="12" name="Freeform: Shape 11">
              <a:extLst>
                <a:ext uri="{FF2B5EF4-FFF2-40B4-BE49-F238E27FC236}">
                  <a16:creationId xmlns:a16="http://schemas.microsoft.com/office/drawing/2014/main" id="{D890585D-0795-4471-81B5-A589DE491136}"/>
                </a:ext>
              </a:extLst>
            </p:cNvPr>
            <p:cNvSpPr/>
            <p:nvPr/>
          </p:nvSpPr>
          <p:spPr>
            <a:xfrm rot="19457599">
              <a:off x="7139138" y="4163463"/>
              <a:ext cx="1132580" cy="46636"/>
            </a:xfrm>
            <a:custGeom>
              <a:avLst/>
              <a:gdLst>
                <a:gd name="connsiteX0" fmla="*/ 0 w 1001157"/>
                <a:gd name="connsiteY0" fmla="*/ 20612 h 41224"/>
                <a:gd name="connsiteX1" fmla="*/ 1001157 w 1001157"/>
                <a:gd name="connsiteY1" fmla="*/ 20612 h 41224"/>
              </a:gdLst>
              <a:ahLst/>
              <a:cxnLst>
                <a:cxn ang="0">
                  <a:pos x="connsiteX0" y="connsiteY0"/>
                </a:cxn>
                <a:cxn ang="0">
                  <a:pos x="connsiteX1" y="connsiteY1"/>
                </a:cxn>
              </a:cxnLst>
              <a:rect l="l" t="t" r="r" b="b"/>
              <a:pathLst>
                <a:path w="1001157" h="41224">
                  <a:moveTo>
                    <a:pt x="0" y="20612"/>
                  </a:moveTo>
                  <a:lnTo>
                    <a:pt x="1001157" y="2061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366188" tIns="-3313" rIns="366187" bIns="-3313" numCol="1" spcCol="1270" anchor="ctr" anchorCtr="0">
              <a:noAutofit/>
            </a:bodyPr>
            <a:lstStyle/>
            <a:p>
              <a:pPr algn="ctr" defTabSz="200020">
                <a:lnSpc>
                  <a:spcPct val="90000"/>
                </a:lnSpc>
                <a:spcBef>
                  <a:spcPct val="0"/>
                </a:spcBef>
                <a:spcAft>
                  <a:spcPct val="35000"/>
                </a:spcAft>
              </a:pPr>
              <a:endParaRPr lang="en-US" sz="375" dirty="0"/>
            </a:p>
          </p:txBody>
        </p:sp>
        <p:sp>
          <p:nvSpPr>
            <p:cNvPr id="13" name="Freeform: Shape 12">
              <a:extLst>
                <a:ext uri="{FF2B5EF4-FFF2-40B4-BE49-F238E27FC236}">
                  <a16:creationId xmlns:a16="http://schemas.microsoft.com/office/drawing/2014/main" id="{DE9E7796-834B-4073-8889-2DA5145133FA}"/>
                </a:ext>
              </a:extLst>
            </p:cNvPr>
            <p:cNvSpPr/>
            <p:nvPr/>
          </p:nvSpPr>
          <p:spPr>
            <a:xfrm>
              <a:off x="8165266" y="3281478"/>
              <a:ext cx="2299182" cy="1149591"/>
            </a:xfrm>
            <a:custGeom>
              <a:avLst/>
              <a:gdLst>
                <a:gd name="connsiteX0" fmla="*/ 0 w 2032388"/>
                <a:gd name="connsiteY0" fmla="*/ 101619 h 1016194"/>
                <a:gd name="connsiteX1" fmla="*/ 101619 w 2032388"/>
                <a:gd name="connsiteY1" fmla="*/ 0 h 1016194"/>
                <a:gd name="connsiteX2" fmla="*/ 1930769 w 2032388"/>
                <a:gd name="connsiteY2" fmla="*/ 0 h 1016194"/>
                <a:gd name="connsiteX3" fmla="*/ 2032388 w 2032388"/>
                <a:gd name="connsiteY3" fmla="*/ 101619 h 1016194"/>
                <a:gd name="connsiteX4" fmla="*/ 2032388 w 2032388"/>
                <a:gd name="connsiteY4" fmla="*/ 914575 h 1016194"/>
                <a:gd name="connsiteX5" fmla="*/ 1930769 w 2032388"/>
                <a:gd name="connsiteY5" fmla="*/ 1016194 h 1016194"/>
                <a:gd name="connsiteX6" fmla="*/ 101619 w 2032388"/>
                <a:gd name="connsiteY6" fmla="*/ 1016194 h 1016194"/>
                <a:gd name="connsiteX7" fmla="*/ 0 w 2032388"/>
                <a:gd name="connsiteY7" fmla="*/ 914575 h 1016194"/>
                <a:gd name="connsiteX8" fmla="*/ 0 w 2032388"/>
                <a:gd name="connsiteY8" fmla="*/ 101619 h 10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388" h="1016194">
                  <a:moveTo>
                    <a:pt x="0" y="101619"/>
                  </a:moveTo>
                  <a:cubicBezTo>
                    <a:pt x="0" y="45496"/>
                    <a:pt x="45496" y="0"/>
                    <a:pt x="101619" y="0"/>
                  </a:cubicBezTo>
                  <a:lnTo>
                    <a:pt x="1930769" y="0"/>
                  </a:lnTo>
                  <a:cubicBezTo>
                    <a:pt x="1986892" y="0"/>
                    <a:pt x="2032388" y="45496"/>
                    <a:pt x="2032388" y="101619"/>
                  </a:cubicBezTo>
                  <a:lnTo>
                    <a:pt x="2032388" y="914575"/>
                  </a:lnTo>
                  <a:cubicBezTo>
                    <a:pt x="2032388" y="970698"/>
                    <a:pt x="1986892" y="1016194"/>
                    <a:pt x="1930769" y="1016194"/>
                  </a:cubicBezTo>
                  <a:lnTo>
                    <a:pt x="101619" y="1016194"/>
                  </a:lnTo>
                  <a:cubicBezTo>
                    <a:pt x="45496" y="1016194"/>
                    <a:pt x="0" y="970698"/>
                    <a:pt x="0" y="914575"/>
                  </a:cubicBezTo>
                  <a:lnTo>
                    <a:pt x="0" y="101619"/>
                  </a:lnTo>
                  <a:close/>
                </a:path>
              </a:pathLst>
            </a:custGeom>
            <a:solidFill>
              <a:schemeClr val="accent1"/>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30895" tIns="30895" rIns="30895" bIns="30895" numCol="1" spcCol="1270" anchor="ctr" anchorCtr="0">
              <a:noAutofit/>
            </a:bodyPr>
            <a:lstStyle/>
            <a:p>
              <a:pPr algn="ctr" defTabSz="600060">
                <a:lnSpc>
                  <a:spcPct val="90000"/>
                </a:lnSpc>
                <a:spcBef>
                  <a:spcPct val="0"/>
                </a:spcBef>
                <a:spcAft>
                  <a:spcPct val="35000"/>
                </a:spcAft>
              </a:pPr>
              <a:r>
                <a:rPr lang="en-US" sz="1500" dirty="0"/>
                <a:t>Build a governance model first</a:t>
              </a:r>
            </a:p>
          </p:txBody>
        </p:sp>
        <p:sp>
          <p:nvSpPr>
            <p:cNvPr id="14" name="Freeform: Shape 13">
              <a:extLst>
                <a:ext uri="{FF2B5EF4-FFF2-40B4-BE49-F238E27FC236}">
                  <a16:creationId xmlns:a16="http://schemas.microsoft.com/office/drawing/2014/main" id="{5D2B11C4-E8E0-4789-9042-6C15EB5A7DE2}"/>
                </a:ext>
              </a:extLst>
            </p:cNvPr>
            <p:cNvSpPr/>
            <p:nvPr/>
          </p:nvSpPr>
          <p:spPr>
            <a:xfrm rot="2142401">
              <a:off x="7139138" y="4824479"/>
              <a:ext cx="1132580" cy="46636"/>
            </a:xfrm>
            <a:custGeom>
              <a:avLst/>
              <a:gdLst>
                <a:gd name="connsiteX0" fmla="*/ 0 w 1001157"/>
                <a:gd name="connsiteY0" fmla="*/ 20612 h 41224"/>
                <a:gd name="connsiteX1" fmla="*/ 1001157 w 1001157"/>
                <a:gd name="connsiteY1" fmla="*/ 20612 h 41224"/>
              </a:gdLst>
              <a:ahLst/>
              <a:cxnLst>
                <a:cxn ang="0">
                  <a:pos x="connsiteX0" y="connsiteY0"/>
                </a:cxn>
                <a:cxn ang="0">
                  <a:pos x="connsiteX1" y="connsiteY1"/>
                </a:cxn>
              </a:cxnLst>
              <a:rect l="l" t="t" r="r" b="b"/>
              <a:pathLst>
                <a:path w="1001157" h="41224">
                  <a:moveTo>
                    <a:pt x="0" y="20612"/>
                  </a:moveTo>
                  <a:lnTo>
                    <a:pt x="1001157" y="20612"/>
                  </a:lnTo>
                </a:path>
              </a:pathLst>
            </a:custGeom>
            <a:noFill/>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spcFirstLastPara="0" vert="horz" wrap="square" lIns="366187" tIns="-3314" rIns="366188" bIns="-3312" numCol="1" spcCol="1270" anchor="ctr" anchorCtr="0">
              <a:noAutofit/>
            </a:bodyPr>
            <a:lstStyle/>
            <a:p>
              <a:pPr algn="ctr" defTabSz="200020">
                <a:lnSpc>
                  <a:spcPct val="90000"/>
                </a:lnSpc>
                <a:spcBef>
                  <a:spcPct val="0"/>
                </a:spcBef>
                <a:spcAft>
                  <a:spcPct val="35000"/>
                </a:spcAft>
              </a:pPr>
              <a:endParaRPr lang="en-US" sz="375" dirty="0"/>
            </a:p>
          </p:txBody>
        </p:sp>
        <p:sp>
          <p:nvSpPr>
            <p:cNvPr id="15" name="Freeform: Shape 14">
              <a:extLst>
                <a:ext uri="{FF2B5EF4-FFF2-40B4-BE49-F238E27FC236}">
                  <a16:creationId xmlns:a16="http://schemas.microsoft.com/office/drawing/2014/main" id="{691EF367-ED3F-4F31-BC6A-2499976C802E}"/>
                </a:ext>
              </a:extLst>
            </p:cNvPr>
            <p:cNvSpPr/>
            <p:nvPr/>
          </p:nvSpPr>
          <p:spPr>
            <a:xfrm>
              <a:off x="8165266" y="4603509"/>
              <a:ext cx="2299182" cy="1149591"/>
            </a:xfrm>
            <a:custGeom>
              <a:avLst/>
              <a:gdLst>
                <a:gd name="connsiteX0" fmla="*/ 0 w 2032388"/>
                <a:gd name="connsiteY0" fmla="*/ 101619 h 1016194"/>
                <a:gd name="connsiteX1" fmla="*/ 101619 w 2032388"/>
                <a:gd name="connsiteY1" fmla="*/ 0 h 1016194"/>
                <a:gd name="connsiteX2" fmla="*/ 1930769 w 2032388"/>
                <a:gd name="connsiteY2" fmla="*/ 0 h 1016194"/>
                <a:gd name="connsiteX3" fmla="*/ 2032388 w 2032388"/>
                <a:gd name="connsiteY3" fmla="*/ 101619 h 1016194"/>
                <a:gd name="connsiteX4" fmla="*/ 2032388 w 2032388"/>
                <a:gd name="connsiteY4" fmla="*/ 914575 h 1016194"/>
                <a:gd name="connsiteX5" fmla="*/ 1930769 w 2032388"/>
                <a:gd name="connsiteY5" fmla="*/ 1016194 h 1016194"/>
                <a:gd name="connsiteX6" fmla="*/ 101619 w 2032388"/>
                <a:gd name="connsiteY6" fmla="*/ 1016194 h 1016194"/>
                <a:gd name="connsiteX7" fmla="*/ 0 w 2032388"/>
                <a:gd name="connsiteY7" fmla="*/ 914575 h 1016194"/>
                <a:gd name="connsiteX8" fmla="*/ 0 w 2032388"/>
                <a:gd name="connsiteY8" fmla="*/ 101619 h 10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388" h="1016194">
                  <a:moveTo>
                    <a:pt x="0" y="101619"/>
                  </a:moveTo>
                  <a:cubicBezTo>
                    <a:pt x="0" y="45496"/>
                    <a:pt x="45496" y="0"/>
                    <a:pt x="101619" y="0"/>
                  </a:cubicBezTo>
                  <a:lnTo>
                    <a:pt x="1930769" y="0"/>
                  </a:lnTo>
                  <a:cubicBezTo>
                    <a:pt x="1986892" y="0"/>
                    <a:pt x="2032388" y="45496"/>
                    <a:pt x="2032388" y="101619"/>
                  </a:cubicBezTo>
                  <a:lnTo>
                    <a:pt x="2032388" y="914575"/>
                  </a:lnTo>
                  <a:cubicBezTo>
                    <a:pt x="2032388" y="970698"/>
                    <a:pt x="1986892" y="1016194"/>
                    <a:pt x="1930769" y="1016194"/>
                  </a:cubicBezTo>
                  <a:lnTo>
                    <a:pt x="101619" y="1016194"/>
                  </a:lnTo>
                  <a:cubicBezTo>
                    <a:pt x="45496" y="1016194"/>
                    <a:pt x="0" y="970698"/>
                    <a:pt x="0" y="914575"/>
                  </a:cubicBezTo>
                  <a:lnTo>
                    <a:pt x="0" y="101619"/>
                  </a:lnTo>
                  <a:close/>
                </a:path>
              </a:pathLst>
            </a:custGeom>
            <a:solidFill>
              <a:schemeClr val="accent1"/>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30895" tIns="30895" rIns="30895" bIns="30895" numCol="1" spcCol="1270" anchor="ctr" anchorCtr="0">
              <a:noAutofit/>
            </a:bodyPr>
            <a:lstStyle/>
            <a:p>
              <a:pPr algn="ctr" defTabSz="600060">
                <a:lnSpc>
                  <a:spcPct val="90000"/>
                </a:lnSpc>
                <a:spcBef>
                  <a:spcPct val="0"/>
                </a:spcBef>
                <a:spcAft>
                  <a:spcPct val="35000"/>
                </a:spcAft>
              </a:pPr>
              <a:r>
                <a:rPr lang="en-US" sz="1500" dirty="0"/>
                <a:t>Do not waste your time</a:t>
              </a:r>
            </a:p>
          </p:txBody>
        </p:sp>
      </p:grpSp>
      <p:sp>
        <p:nvSpPr>
          <p:cNvPr id="20" name="TextBox 19">
            <a:extLst>
              <a:ext uri="{FF2B5EF4-FFF2-40B4-BE49-F238E27FC236}">
                <a16:creationId xmlns:a16="http://schemas.microsoft.com/office/drawing/2014/main" id="{2A29D126-7041-4EFB-B984-CD2DDE613E41}"/>
              </a:ext>
            </a:extLst>
          </p:cNvPr>
          <p:cNvSpPr txBox="1"/>
          <p:nvPr/>
        </p:nvSpPr>
        <p:spPr>
          <a:xfrm>
            <a:off x="5505770" y="3203653"/>
            <a:ext cx="628386" cy="415498"/>
          </a:xfrm>
          <a:prstGeom prst="rect">
            <a:avLst/>
          </a:prstGeom>
          <a:noFill/>
        </p:spPr>
        <p:txBody>
          <a:bodyPr wrap="square" rtlCol="0">
            <a:spAutoFit/>
          </a:bodyPr>
          <a:lstStyle/>
          <a:p>
            <a:pPr algn="ctr"/>
            <a:r>
              <a:rPr lang="en-US" sz="2100" b="1" dirty="0">
                <a:solidFill>
                  <a:schemeClr val="accent5"/>
                </a:solidFill>
                <a:latin typeface="Arial Black" panose="020B0A04020102020204" pitchFamily="34" charset="0"/>
              </a:rPr>
              <a:t>OR</a:t>
            </a:r>
          </a:p>
        </p:txBody>
      </p:sp>
    </p:spTree>
    <p:extLst>
      <p:ext uri="{BB962C8B-B14F-4D97-AF65-F5344CB8AC3E}">
        <p14:creationId xmlns:p14="http://schemas.microsoft.com/office/powerpoint/2010/main" val="403626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Lst>
  </p:timing>
</p:sld>
</file>

<file path=ppt/theme/theme1.xml><?xml version="1.0" encoding="utf-8"?>
<a:theme xmlns:a="http://schemas.openxmlformats.org/drawingml/2006/main" name="2_Event Titl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BF0FFF82-83C7-43E9-BDF4-0ACD779680D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5_TFC18-Them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3.xml><?xml version="1.0" encoding="utf-8"?>
<a:theme xmlns:a="http://schemas.openxmlformats.org/drawingml/2006/main" name="19_TFC18-Them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4.xml><?xml version="1.0" encoding="utf-8"?>
<a:theme xmlns:a="http://schemas.openxmlformats.org/drawingml/2006/main" name="16_TFC18-Them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5.xml><?xml version="1.0" encoding="utf-8"?>
<a:theme xmlns:a="http://schemas.openxmlformats.org/drawingml/2006/main" name="20_TFC18-Them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6.xml><?xml version="1.0" encoding="utf-8"?>
<a:theme xmlns:a="http://schemas.openxmlformats.org/drawingml/2006/main" name="5_TFC18-Them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7.xml><?xml version="1.0" encoding="utf-8"?>
<a:theme xmlns:a="http://schemas.openxmlformats.org/drawingml/2006/main" name="21_TFC18-Them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8.xml><?xml version="1.0" encoding="utf-8"?>
<a:theme xmlns:a="http://schemas.openxmlformats.org/drawingml/2006/main" name="14_TFC18-Theme">
  <a:themeElements>
    <a:clrScheme name="2024 State Affiliate &amp; Chapter Forum">
      <a:dk1>
        <a:srgbClr val="0F0F0F"/>
      </a:dk1>
      <a:lt1>
        <a:srgbClr val="F6F6F8"/>
      </a:lt1>
      <a:dk2>
        <a:srgbClr val="5EC1CA"/>
      </a:dk2>
      <a:lt2>
        <a:srgbClr val="000000"/>
      </a:lt2>
      <a:accent1>
        <a:srgbClr val="91C6C9"/>
      </a:accent1>
      <a:accent2>
        <a:srgbClr val="2E9395"/>
      </a:accent2>
      <a:accent3>
        <a:srgbClr val="CFCFD1"/>
      </a:accent3>
      <a:accent4>
        <a:srgbClr val="98989C"/>
      </a:accent4>
      <a:accent5>
        <a:srgbClr val="68686B"/>
      </a:accent5>
      <a:accent6>
        <a:srgbClr val="3A3A3F"/>
      </a:accent6>
      <a:hlink>
        <a:srgbClr val="192A5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11-MGMA_TFC19_PPT-InternalSpeaker-16-9.potx" id="{0749120D-3C33-44F5-A10B-0688BFAD86EB}" vid="{188D51FE-982B-4212-8EFF-CC2E4452187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89A29F0EAB724CAE491B714979D7DC" ma:contentTypeVersion="13" ma:contentTypeDescription="Create a new document." ma:contentTypeScope="" ma:versionID="2bb57b623783d2e8df8802295f0343fb">
  <xsd:schema xmlns:xsd="http://www.w3.org/2001/XMLSchema" xmlns:xs="http://www.w3.org/2001/XMLSchema" xmlns:p="http://schemas.microsoft.com/office/2006/metadata/properties" xmlns:ns2="42cb61fa-0193-4d15-9fab-416fbc60052b" xmlns:ns3="61a7307d-b6e3-4068-98eb-8067716f1019" targetNamespace="http://schemas.microsoft.com/office/2006/metadata/properties" ma:root="true" ma:fieldsID="3350555f9ae47dc8a73e7ded93507233" ns2:_="" ns3:_="">
    <xsd:import namespace="42cb61fa-0193-4d15-9fab-416fbc60052b"/>
    <xsd:import namespace="61a7307d-b6e3-4068-98eb-8067716f101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b61fa-0193-4d15-9fab-416fbc6005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cf03d7c-0229-461d-a1c4-55ba2128030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a7307d-b6e3-4068-98eb-8067716f10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9081410-f65b-421e-a0a8-ce9fa22f6a33}" ma:internalName="TaxCatchAll" ma:showField="CatchAllData" ma:web="61a7307d-b6e3-4068-98eb-8067716f10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893F8C-C204-4CDE-9D31-259A6039EC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cb61fa-0193-4d15-9fab-416fbc60052b"/>
    <ds:schemaRef ds:uri="61a7307d-b6e3-4068-98eb-8067716f10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6A1BD0-544E-443E-85CB-74CC25D8B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TFC18-Theme</Template>
  <TotalTime>8201</TotalTime>
  <Words>2371</Words>
  <Application>Microsoft Office PowerPoint</Application>
  <PresentationFormat>On-screen Show (16:9)</PresentationFormat>
  <Paragraphs>496</Paragraphs>
  <Slides>37</Slides>
  <Notes>31</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37</vt:i4>
      </vt:variant>
    </vt:vector>
  </HeadingPairs>
  <TitlesOfParts>
    <vt:vector size="57" baseType="lpstr">
      <vt:lpstr>Aptos</vt:lpstr>
      <vt:lpstr>Arial</vt:lpstr>
      <vt:lpstr>Arial Black</vt:lpstr>
      <vt:lpstr>Calibri</vt:lpstr>
      <vt:lpstr>Courier New</vt:lpstr>
      <vt:lpstr>Lato Light</vt:lpstr>
      <vt:lpstr>League Spartan</vt:lpstr>
      <vt:lpstr>Oswald</vt:lpstr>
      <vt:lpstr>Poppins</vt:lpstr>
      <vt:lpstr>Roboto Light</vt:lpstr>
      <vt:lpstr>Source Sans Pro</vt:lpstr>
      <vt:lpstr>Verdana</vt:lpstr>
      <vt:lpstr>2_Event Title</vt:lpstr>
      <vt:lpstr>15_TFC18-Theme</vt:lpstr>
      <vt:lpstr>19_TFC18-Theme</vt:lpstr>
      <vt:lpstr>16_TFC18-Theme</vt:lpstr>
      <vt:lpstr>20_TFC18-Theme</vt:lpstr>
      <vt:lpstr>5_TFC18-Theme</vt:lpstr>
      <vt:lpstr>21_TFC18-Theme</vt:lpstr>
      <vt:lpstr>14_TFC18-Theme</vt:lpstr>
      <vt:lpstr>PowerPoint Presentation</vt:lpstr>
      <vt:lpstr>Objectives</vt:lpstr>
      <vt:lpstr>Why Change?</vt:lpstr>
      <vt:lpstr>Association Challenges</vt:lpstr>
      <vt:lpstr>Why We Fail</vt:lpstr>
      <vt:lpstr>The Price of Failure</vt:lpstr>
      <vt:lpstr>Strategic Planning</vt:lpstr>
      <vt:lpstr>It’s Just A Process</vt:lpstr>
      <vt:lpstr>Governance</vt:lpstr>
      <vt:lpstr>Does Anyone Ever Look At You Like This?</vt:lpstr>
      <vt:lpstr>Governance Disorder Syndrome</vt:lpstr>
      <vt:lpstr>Overcoming GDS</vt:lpstr>
      <vt:lpstr>Organizational Culture</vt:lpstr>
      <vt:lpstr>Retreat Planning &amp; Logistics</vt:lpstr>
      <vt:lpstr>Choosing A Facilitator</vt:lpstr>
      <vt:lpstr>Setting</vt:lpstr>
      <vt:lpstr>Agenda</vt:lpstr>
      <vt:lpstr>Preparation</vt:lpstr>
      <vt:lpstr>Establish Ground Rules</vt:lpstr>
      <vt:lpstr>Establish A Plan</vt:lpstr>
      <vt:lpstr>SWOT &amp; SMART</vt:lpstr>
      <vt:lpstr>Building A SMART Goal</vt:lpstr>
      <vt:lpstr>Action Plan Report</vt:lpstr>
      <vt:lpstr>Eliminate Excuses</vt:lpstr>
      <vt:lpstr>PowerPoint Presentation</vt:lpstr>
      <vt:lpstr>Principles of Change Management</vt:lpstr>
      <vt:lpstr>Why Volunteers Resist Change</vt:lpstr>
      <vt:lpstr>Essential Elements</vt:lpstr>
      <vt:lpstr>Engaging Volunteers</vt:lpstr>
      <vt:lpstr>Developing Volunteers</vt:lpstr>
      <vt:lpstr>The Elephant in the Room</vt:lpstr>
      <vt:lpstr>Fostering Relationships = Building Trust</vt:lpstr>
      <vt:lpstr>Develop Your Effectiveness</vt:lpstr>
      <vt:lpstr>Takeaways</vt:lpstr>
      <vt:lpstr>Remember</vt:lpstr>
      <vt:lpstr>Stephen A. Dickens, JD, M.A.Ed., FACMPE Vice President, Medical Practice Services • SVMIC SteveD@svmic.com 615.377.1999</vt:lpstr>
      <vt:lpstr>Resources &amp;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Abbate</dc:creator>
  <cp:lastModifiedBy>Jessica Smith</cp:lastModifiedBy>
  <cp:revision>282</cp:revision>
  <cp:lastPrinted>2020-07-01T19:03:23Z</cp:lastPrinted>
  <dcterms:created xsi:type="dcterms:W3CDTF">2019-11-08T18:00:58Z</dcterms:created>
  <dcterms:modified xsi:type="dcterms:W3CDTF">2024-09-05T21:11:38Z</dcterms:modified>
</cp:coreProperties>
</file>