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62" r:id="rId4"/>
    <p:sldMasterId id="2147484188" r:id="rId5"/>
    <p:sldMasterId id="2147484254" r:id="rId6"/>
    <p:sldMasterId id="2147484200" r:id="rId7"/>
    <p:sldMasterId id="2147484240" r:id="rId8"/>
    <p:sldMasterId id="2147484165" r:id="rId9"/>
    <p:sldMasterId id="2147484238" r:id="rId10"/>
    <p:sldMasterId id="2147484163" r:id="rId11"/>
  </p:sldMasterIdLst>
  <p:notesMasterIdLst>
    <p:notesMasterId r:id="rId34"/>
  </p:notesMasterIdLst>
  <p:handoutMasterIdLst>
    <p:handoutMasterId r:id="rId35"/>
  </p:handoutMasterIdLst>
  <p:sldIdLst>
    <p:sldId id="437" r:id="rId12"/>
    <p:sldId id="449" r:id="rId13"/>
    <p:sldId id="460" r:id="rId14"/>
    <p:sldId id="2147483445" r:id="rId15"/>
    <p:sldId id="444" r:id="rId16"/>
    <p:sldId id="2147483446" r:id="rId17"/>
    <p:sldId id="451" r:id="rId18"/>
    <p:sldId id="445" r:id="rId19"/>
    <p:sldId id="450" r:id="rId20"/>
    <p:sldId id="2147483447" r:id="rId21"/>
    <p:sldId id="2147483448" r:id="rId22"/>
    <p:sldId id="458" r:id="rId23"/>
    <p:sldId id="443" r:id="rId24"/>
    <p:sldId id="459" r:id="rId25"/>
    <p:sldId id="453" r:id="rId26"/>
    <p:sldId id="457" r:id="rId27"/>
    <p:sldId id="461" r:id="rId28"/>
    <p:sldId id="462" r:id="rId29"/>
    <p:sldId id="456" r:id="rId30"/>
    <p:sldId id="455" r:id="rId31"/>
    <p:sldId id="430" r:id="rId32"/>
    <p:sldId id="398" r:id="rId3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64"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A0D3"/>
    <a:srgbClr val="1C4586"/>
    <a:srgbClr val="A0DDF9"/>
    <a:srgbClr val="91CA68"/>
    <a:srgbClr val="075D23"/>
    <a:srgbClr val="11B80B"/>
    <a:srgbClr val="639BD3"/>
    <a:srgbClr val="110F5B"/>
    <a:srgbClr val="0088EF"/>
    <a:srgbClr val="05A7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4" autoAdjust="0"/>
    <p:restoredTop sz="83903" autoAdjust="0"/>
  </p:normalViewPr>
  <p:slideViewPr>
    <p:cSldViewPr snapToGrid="0" showGuides="1">
      <p:cViewPr varScale="1">
        <p:scale>
          <a:sx n="111" d="100"/>
          <a:sy n="111" d="100"/>
        </p:scale>
        <p:origin x="150" y="54"/>
      </p:cViewPr>
      <p:guideLst>
        <p:guide orient="horz" pos="2964"/>
        <p:guide/>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a:noFill/>
              </a:ln>
            </c:spPr>
            <c:extLst>
              <c:ext xmlns:c16="http://schemas.microsoft.com/office/drawing/2014/chart" uri="{C3380CC4-5D6E-409C-BE32-E72D297353CC}">
                <c16:uniqueId val="{00000001-8F7E-42CB-BA61-628EB04F521D}"/>
              </c:ext>
            </c:extLst>
          </c:dPt>
          <c:dPt>
            <c:idx val="1"/>
            <c:bubble3D val="0"/>
            <c:spPr>
              <a:solidFill>
                <a:schemeClr val="accent5"/>
              </a:solidFill>
              <a:ln>
                <a:noFill/>
              </a:ln>
            </c:spPr>
            <c:extLst>
              <c:ext xmlns:c16="http://schemas.microsoft.com/office/drawing/2014/chart" uri="{C3380CC4-5D6E-409C-BE32-E72D297353CC}">
                <c16:uniqueId val="{00000003-8F7E-42CB-BA61-628EB04F521D}"/>
              </c:ext>
            </c:extLst>
          </c:dPt>
          <c:dPt>
            <c:idx val="2"/>
            <c:bubble3D val="0"/>
            <c:spPr>
              <a:solidFill>
                <a:schemeClr val="accent6"/>
              </a:solidFill>
              <a:ln>
                <a:noFill/>
              </a:ln>
            </c:spPr>
            <c:extLst>
              <c:ext xmlns:c16="http://schemas.microsoft.com/office/drawing/2014/chart" uri="{C3380CC4-5D6E-409C-BE32-E72D297353CC}">
                <c16:uniqueId val="{00000005-8F7E-42CB-BA61-628EB04F521D}"/>
              </c:ext>
            </c:extLst>
          </c:dPt>
          <c:dPt>
            <c:idx val="3"/>
            <c:bubble3D val="0"/>
            <c:spPr>
              <a:solidFill>
                <a:schemeClr val="bg1">
                  <a:lumMod val="75000"/>
                </a:schemeClr>
              </a:solidFill>
              <a:ln>
                <a:noFill/>
              </a:ln>
            </c:spPr>
            <c:extLst>
              <c:ext xmlns:c16="http://schemas.microsoft.com/office/drawing/2014/chart" uri="{C3380CC4-5D6E-409C-BE32-E72D297353CC}">
                <c16:uniqueId val="{00000007-8F7E-42CB-BA61-628EB04F521D}"/>
              </c:ext>
            </c:extLst>
          </c:dPt>
          <c:cat>
            <c:strRef>
              <c:f>Sheet1!$A$2:$A$4</c:f>
              <c:strCache>
                <c:ptCount val="3"/>
                <c:pt idx="0">
                  <c:v>1st Qtr</c:v>
                </c:pt>
                <c:pt idx="1">
                  <c:v>2nd Qtr</c:v>
                </c:pt>
                <c:pt idx="2">
                  <c:v>3rd Qtr</c:v>
                </c:pt>
              </c:strCache>
            </c:strRef>
          </c:cat>
          <c:val>
            <c:numRef>
              <c:f>Sheet1!$B$2:$B$4</c:f>
              <c:numCache>
                <c:formatCode>0%</c:formatCode>
                <c:ptCount val="3"/>
                <c:pt idx="0">
                  <c:v>0.3</c:v>
                </c:pt>
                <c:pt idx="1">
                  <c:v>0.3</c:v>
                </c:pt>
                <c:pt idx="2">
                  <c:v>0.3</c:v>
                </c:pt>
              </c:numCache>
            </c:numRef>
          </c:val>
          <c:extLst>
            <c:ext xmlns:c16="http://schemas.microsoft.com/office/drawing/2014/chart" uri="{C3380CC4-5D6E-409C-BE32-E72D297353CC}">
              <c16:uniqueId val="{00000008-8F7E-42CB-BA61-628EB04F521D}"/>
            </c:ext>
          </c:extLst>
        </c:ser>
        <c:dLbls>
          <c:showLegendKey val="0"/>
          <c:showVal val="0"/>
          <c:showCatName val="0"/>
          <c:showSerName val="0"/>
          <c:showPercent val="0"/>
          <c:showBubbleSize val="0"/>
          <c:showLeaderLines val="1"/>
        </c:dLbls>
        <c:firstSliceAng val="0"/>
        <c:holeSize val="65"/>
      </c:doughnutChart>
    </c:plotArea>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E0AB6-825C-4789-B474-127DF0311C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D6676C9-49C7-4D4C-A667-5ABC9BF1C0A8}">
      <dgm:prSet phldrT="[Text]" custT="1"/>
      <dgm:spPr/>
      <dgm:t>
        <a:bodyPr/>
        <a:lstStyle/>
        <a:p>
          <a:r>
            <a:rPr lang="en-US" sz="3200" dirty="0"/>
            <a:t>1-2 Hours</a:t>
          </a:r>
        </a:p>
      </dgm:t>
    </dgm:pt>
    <dgm:pt modelId="{7E9CBE77-0064-44F8-8222-717FAEB537E8}" type="parTrans" cxnId="{956D066A-FE6C-4165-9DE6-D4A16E7FD780}">
      <dgm:prSet/>
      <dgm:spPr/>
      <dgm:t>
        <a:bodyPr/>
        <a:lstStyle/>
        <a:p>
          <a:endParaRPr lang="en-US"/>
        </a:p>
      </dgm:t>
    </dgm:pt>
    <dgm:pt modelId="{94D694CC-941A-41E7-A796-37C5E2A94D57}" type="sibTrans" cxnId="{956D066A-FE6C-4165-9DE6-D4A16E7FD780}">
      <dgm:prSet/>
      <dgm:spPr/>
      <dgm:t>
        <a:bodyPr/>
        <a:lstStyle/>
        <a:p>
          <a:endParaRPr lang="en-US"/>
        </a:p>
      </dgm:t>
    </dgm:pt>
    <dgm:pt modelId="{98F2CBB2-63DE-429A-A23C-80A481F233A3}">
      <dgm:prSet phldrT="[Text]" custT="1"/>
      <dgm:spPr/>
      <dgm:t>
        <a:bodyPr/>
        <a:lstStyle/>
        <a:p>
          <a:pPr marL="230188" indent="-230188"/>
          <a:r>
            <a:rPr lang="en-US" sz="1400" dirty="0"/>
            <a:t>Denial Management Workshop</a:t>
          </a:r>
        </a:p>
      </dgm:t>
    </dgm:pt>
    <dgm:pt modelId="{E358BFB8-7296-4E9C-8B0A-970A2753415C}" type="parTrans" cxnId="{CC31D2F8-31E2-4D1C-9719-739A35A6303C}">
      <dgm:prSet/>
      <dgm:spPr/>
      <dgm:t>
        <a:bodyPr/>
        <a:lstStyle/>
        <a:p>
          <a:endParaRPr lang="en-US"/>
        </a:p>
      </dgm:t>
    </dgm:pt>
    <dgm:pt modelId="{DDE9CBFB-FAEF-489E-B369-22E51706FFBC}" type="sibTrans" cxnId="{CC31D2F8-31E2-4D1C-9719-739A35A6303C}">
      <dgm:prSet/>
      <dgm:spPr/>
      <dgm:t>
        <a:bodyPr/>
        <a:lstStyle/>
        <a:p>
          <a:endParaRPr lang="en-US"/>
        </a:p>
      </dgm:t>
    </dgm:pt>
    <dgm:pt modelId="{9EC9E21D-3528-4281-8434-E3800F73B60C}">
      <dgm:prSet phldrT="[Text]" custT="1"/>
      <dgm:spPr/>
      <dgm:t>
        <a:bodyPr/>
        <a:lstStyle/>
        <a:p>
          <a:pPr marL="230188" indent="-230188"/>
          <a:r>
            <a:rPr lang="en-US" sz="1400" dirty="0"/>
            <a:t>Employment Law Seminar</a:t>
          </a:r>
        </a:p>
      </dgm:t>
    </dgm:pt>
    <dgm:pt modelId="{46E4B4B9-2C01-4D1D-AFF9-FD3FCB1690DC}" type="parTrans" cxnId="{FEDD7BBE-06D5-4744-8F33-EE5FBF025F92}">
      <dgm:prSet/>
      <dgm:spPr/>
      <dgm:t>
        <a:bodyPr/>
        <a:lstStyle/>
        <a:p>
          <a:endParaRPr lang="en-US"/>
        </a:p>
      </dgm:t>
    </dgm:pt>
    <dgm:pt modelId="{9C2EAA88-1085-4C8F-B946-A3706C49EAFF}" type="sibTrans" cxnId="{FEDD7BBE-06D5-4744-8F33-EE5FBF025F92}">
      <dgm:prSet/>
      <dgm:spPr/>
      <dgm:t>
        <a:bodyPr/>
        <a:lstStyle/>
        <a:p>
          <a:endParaRPr lang="en-US"/>
        </a:p>
      </dgm:t>
    </dgm:pt>
    <dgm:pt modelId="{59675B7F-90F5-42DB-89AA-EA2F5C751E7B}">
      <dgm:prSet phldrT="[Text]" custT="1"/>
      <dgm:spPr/>
      <dgm:t>
        <a:bodyPr/>
        <a:lstStyle/>
        <a:p>
          <a:r>
            <a:rPr lang="en-US" sz="3200" dirty="0"/>
            <a:t>4-8 Hours</a:t>
          </a:r>
        </a:p>
      </dgm:t>
    </dgm:pt>
    <dgm:pt modelId="{A078EBCA-A569-4ECC-89E5-892471DC31F8}" type="parTrans" cxnId="{849658BF-447E-42DC-BC02-E2747620B9CD}">
      <dgm:prSet/>
      <dgm:spPr/>
      <dgm:t>
        <a:bodyPr/>
        <a:lstStyle/>
        <a:p>
          <a:endParaRPr lang="en-US"/>
        </a:p>
      </dgm:t>
    </dgm:pt>
    <dgm:pt modelId="{7653132C-EA3C-44F4-9272-4A2B372BB71C}" type="sibTrans" cxnId="{849658BF-447E-42DC-BC02-E2747620B9CD}">
      <dgm:prSet/>
      <dgm:spPr/>
      <dgm:t>
        <a:bodyPr/>
        <a:lstStyle/>
        <a:p>
          <a:endParaRPr lang="en-US"/>
        </a:p>
      </dgm:t>
    </dgm:pt>
    <dgm:pt modelId="{E43AB411-F230-4851-9310-A678BDA11623}">
      <dgm:prSet phldrT="[Text]" custT="1"/>
      <dgm:spPr/>
      <dgm:t>
        <a:bodyPr/>
        <a:lstStyle/>
        <a:p>
          <a:pPr marL="230188" indent="-230188"/>
          <a:r>
            <a:rPr lang="en-US" sz="1400" dirty="0"/>
            <a:t>Payor Day</a:t>
          </a:r>
        </a:p>
      </dgm:t>
    </dgm:pt>
    <dgm:pt modelId="{24E5B9D5-3CE3-4F0F-891A-05515241B8DA}" type="parTrans" cxnId="{68793216-033D-4058-B91D-E2B3EC7E0257}">
      <dgm:prSet/>
      <dgm:spPr/>
      <dgm:t>
        <a:bodyPr/>
        <a:lstStyle/>
        <a:p>
          <a:endParaRPr lang="en-US"/>
        </a:p>
      </dgm:t>
    </dgm:pt>
    <dgm:pt modelId="{0F474159-8ECE-4455-8B58-BFD6D640E4F6}" type="sibTrans" cxnId="{68793216-033D-4058-B91D-E2B3EC7E0257}">
      <dgm:prSet/>
      <dgm:spPr/>
      <dgm:t>
        <a:bodyPr/>
        <a:lstStyle/>
        <a:p>
          <a:endParaRPr lang="en-US"/>
        </a:p>
      </dgm:t>
    </dgm:pt>
    <dgm:pt modelId="{20B43EBF-6872-4675-AAE8-1AC4FB98E243}">
      <dgm:prSet phldrT="[Text]" custT="1"/>
      <dgm:spPr/>
      <dgm:t>
        <a:bodyPr/>
        <a:lstStyle/>
        <a:p>
          <a:r>
            <a:rPr lang="en-US" sz="3200" dirty="0"/>
            <a:t>8+ Hours</a:t>
          </a:r>
        </a:p>
      </dgm:t>
    </dgm:pt>
    <dgm:pt modelId="{BF8D903B-D591-45C5-9818-629B676CD909}" type="parTrans" cxnId="{76223970-9F50-4966-9114-26A1FA0330D9}">
      <dgm:prSet/>
      <dgm:spPr/>
      <dgm:t>
        <a:bodyPr/>
        <a:lstStyle/>
        <a:p>
          <a:endParaRPr lang="en-US"/>
        </a:p>
      </dgm:t>
    </dgm:pt>
    <dgm:pt modelId="{D4EF3AF5-C6C9-4C17-9003-C9BCC4DAF137}" type="sibTrans" cxnId="{76223970-9F50-4966-9114-26A1FA0330D9}">
      <dgm:prSet/>
      <dgm:spPr/>
      <dgm:t>
        <a:bodyPr/>
        <a:lstStyle/>
        <a:p>
          <a:endParaRPr lang="en-US"/>
        </a:p>
      </dgm:t>
    </dgm:pt>
    <dgm:pt modelId="{318589DB-D36C-414B-97CC-6455A5E13AB3}">
      <dgm:prSet phldrT="[Text]" custT="1"/>
      <dgm:spPr/>
      <dgm:t>
        <a:bodyPr/>
        <a:lstStyle/>
        <a:p>
          <a:pPr marL="230188" indent="-230188"/>
          <a:r>
            <a:rPr lang="en-US" sz="1400" dirty="0"/>
            <a:t>Multi-Topic Conference</a:t>
          </a:r>
        </a:p>
      </dgm:t>
    </dgm:pt>
    <dgm:pt modelId="{1F210AE2-3F28-4CED-9E5E-11D6EFC2B5A0}" type="parTrans" cxnId="{42D17761-6471-4BED-9E4F-6E0AA0D2AEF2}">
      <dgm:prSet/>
      <dgm:spPr/>
      <dgm:t>
        <a:bodyPr/>
        <a:lstStyle/>
        <a:p>
          <a:endParaRPr lang="en-US"/>
        </a:p>
      </dgm:t>
    </dgm:pt>
    <dgm:pt modelId="{C7D874DE-D3F8-4AD9-84C2-D3067D63A0AA}" type="sibTrans" cxnId="{42D17761-6471-4BED-9E4F-6E0AA0D2AEF2}">
      <dgm:prSet/>
      <dgm:spPr/>
      <dgm:t>
        <a:bodyPr/>
        <a:lstStyle/>
        <a:p>
          <a:endParaRPr lang="en-US"/>
        </a:p>
      </dgm:t>
    </dgm:pt>
    <dgm:pt modelId="{79363A1B-C61A-4F3B-99B4-D2BD9A012531}">
      <dgm:prSet custT="1"/>
      <dgm:spPr/>
      <dgm:t>
        <a:bodyPr/>
        <a:lstStyle/>
        <a:p>
          <a:r>
            <a:rPr lang="en-US" sz="3200" dirty="0"/>
            <a:t>2-4 Hours</a:t>
          </a:r>
        </a:p>
      </dgm:t>
    </dgm:pt>
    <dgm:pt modelId="{0A1860B3-6D97-45A0-8E80-421F3C34A78C}" type="parTrans" cxnId="{0ED8B82A-DF10-494E-82BB-76A8EBC3BF26}">
      <dgm:prSet/>
      <dgm:spPr/>
      <dgm:t>
        <a:bodyPr/>
        <a:lstStyle/>
        <a:p>
          <a:endParaRPr lang="en-US"/>
        </a:p>
      </dgm:t>
    </dgm:pt>
    <dgm:pt modelId="{6BB3E6C7-A359-42D1-BC2F-E82F70D3846B}" type="sibTrans" cxnId="{0ED8B82A-DF10-494E-82BB-76A8EBC3BF26}">
      <dgm:prSet/>
      <dgm:spPr/>
      <dgm:t>
        <a:bodyPr/>
        <a:lstStyle/>
        <a:p>
          <a:endParaRPr lang="en-US"/>
        </a:p>
      </dgm:t>
    </dgm:pt>
    <dgm:pt modelId="{972050DE-68EA-45A9-B1C2-A6946F9E2AB1}">
      <dgm:prSet phldrT="[Text]" custT="1"/>
      <dgm:spPr/>
      <dgm:t>
        <a:bodyPr/>
        <a:lstStyle/>
        <a:p>
          <a:pPr marL="230188" indent="-230188"/>
          <a:r>
            <a:rPr lang="en-US" sz="1400" dirty="0"/>
            <a:t>Legislative Day</a:t>
          </a:r>
        </a:p>
      </dgm:t>
    </dgm:pt>
    <dgm:pt modelId="{2C834BFF-68F7-4078-81CE-CFC78DEDBC4F}" type="sibTrans" cxnId="{C40B6BF1-8E7C-4A4C-A0DE-16146AB5998D}">
      <dgm:prSet/>
      <dgm:spPr/>
      <dgm:t>
        <a:bodyPr/>
        <a:lstStyle/>
        <a:p>
          <a:endParaRPr lang="en-US"/>
        </a:p>
      </dgm:t>
    </dgm:pt>
    <dgm:pt modelId="{8377D289-9F98-4E8F-9B53-8E6E4341DB1F}" type="parTrans" cxnId="{C40B6BF1-8E7C-4A4C-A0DE-16146AB5998D}">
      <dgm:prSet/>
      <dgm:spPr/>
      <dgm:t>
        <a:bodyPr/>
        <a:lstStyle/>
        <a:p>
          <a:endParaRPr lang="en-US"/>
        </a:p>
      </dgm:t>
    </dgm:pt>
    <dgm:pt modelId="{1346D44D-EA28-4948-9377-1EE00F30F103}">
      <dgm:prSet phldrT="[Text]" custT="1"/>
      <dgm:spPr/>
      <dgm:t>
        <a:bodyPr/>
        <a:lstStyle/>
        <a:p>
          <a:pPr marL="230188" indent="-230188"/>
          <a:r>
            <a:rPr lang="en-US" sz="1400" dirty="0"/>
            <a:t>Job Fair</a:t>
          </a:r>
        </a:p>
      </dgm:t>
    </dgm:pt>
    <dgm:pt modelId="{074662FC-93D5-44F5-B97A-B9F7553B4601}" type="parTrans" cxnId="{7DB8F16E-58AC-49CA-88D6-BB1C570CE8FB}">
      <dgm:prSet/>
      <dgm:spPr/>
      <dgm:t>
        <a:bodyPr/>
        <a:lstStyle/>
        <a:p>
          <a:endParaRPr lang="en-US"/>
        </a:p>
      </dgm:t>
    </dgm:pt>
    <dgm:pt modelId="{0759CAFA-2161-4B18-907D-1EEBA36B0490}" type="sibTrans" cxnId="{7DB8F16E-58AC-49CA-88D6-BB1C570CE8FB}">
      <dgm:prSet/>
      <dgm:spPr/>
      <dgm:t>
        <a:bodyPr/>
        <a:lstStyle/>
        <a:p>
          <a:endParaRPr lang="en-US"/>
        </a:p>
      </dgm:t>
    </dgm:pt>
    <dgm:pt modelId="{1A0D9580-DD5B-4F44-94F1-C029D54C073E}">
      <dgm:prSet phldrT="[Text]"/>
      <dgm:spPr/>
      <dgm:t>
        <a:bodyPr/>
        <a:lstStyle/>
        <a:p>
          <a:pPr marL="230188" indent="-230188"/>
          <a:endParaRPr lang="en-US" sz="1900" dirty="0"/>
        </a:p>
      </dgm:t>
    </dgm:pt>
    <dgm:pt modelId="{7C6F093B-0DF1-4625-A822-463C3DBD30F5}" type="parTrans" cxnId="{F76BBCA5-2EA1-4C87-BBB3-22FDD145D6C8}">
      <dgm:prSet/>
      <dgm:spPr/>
      <dgm:t>
        <a:bodyPr/>
        <a:lstStyle/>
        <a:p>
          <a:endParaRPr lang="en-US"/>
        </a:p>
      </dgm:t>
    </dgm:pt>
    <dgm:pt modelId="{0DE1E414-2174-48BD-850F-17672570A4AB}" type="sibTrans" cxnId="{F76BBCA5-2EA1-4C87-BBB3-22FDD145D6C8}">
      <dgm:prSet/>
      <dgm:spPr/>
      <dgm:t>
        <a:bodyPr/>
        <a:lstStyle/>
        <a:p>
          <a:endParaRPr lang="en-US"/>
        </a:p>
      </dgm:t>
    </dgm:pt>
    <dgm:pt modelId="{6BF91379-5BB7-4206-9EF1-136CBDE788FB}">
      <dgm:prSet phldrT="[Text]" custT="1"/>
      <dgm:spPr/>
      <dgm:t>
        <a:bodyPr/>
        <a:lstStyle/>
        <a:p>
          <a:pPr marL="230188" indent="-230188"/>
          <a:r>
            <a:rPr lang="en-US" sz="1400" dirty="0"/>
            <a:t>Role-Specific Event</a:t>
          </a:r>
        </a:p>
      </dgm:t>
    </dgm:pt>
    <dgm:pt modelId="{F485C68B-831A-46B4-999A-059040A2CC64}" type="parTrans" cxnId="{627776F1-D7B3-4021-BAC0-B8956789792E}">
      <dgm:prSet/>
      <dgm:spPr/>
    </dgm:pt>
    <dgm:pt modelId="{70CC0E68-F160-46D7-BD08-F7AD97700E95}" type="sibTrans" cxnId="{627776F1-D7B3-4021-BAC0-B8956789792E}">
      <dgm:prSet/>
      <dgm:spPr/>
    </dgm:pt>
    <dgm:pt modelId="{7C23D35C-7DEF-41B4-B7CE-7E26CF38EFA2}">
      <dgm:prSet phldrT="[Text]" custT="1"/>
      <dgm:spPr/>
      <dgm:t>
        <a:bodyPr/>
        <a:lstStyle/>
        <a:p>
          <a:pPr marL="230188" indent="-230188"/>
          <a:r>
            <a:rPr lang="en-US" sz="1400" dirty="0"/>
            <a:t>Topic-Specific Event</a:t>
          </a:r>
        </a:p>
      </dgm:t>
    </dgm:pt>
    <dgm:pt modelId="{F79699B0-9F5F-4702-97DF-B9365012269A}" type="parTrans" cxnId="{C84A0759-BFA9-4AD0-A210-307E041E2427}">
      <dgm:prSet/>
      <dgm:spPr/>
    </dgm:pt>
    <dgm:pt modelId="{45AA736A-2F33-4409-97B2-5C622A83464F}" type="sibTrans" cxnId="{C84A0759-BFA9-4AD0-A210-307E041E2427}">
      <dgm:prSet/>
      <dgm:spPr/>
    </dgm:pt>
    <dgm:pt modelId="{DD3FE99C-D066-4625-BD65-EBC9F374B3AF}">
      <dgm:prSet phldrT="[Text]" custT="1"/>
      <dgm:spPr/>
      <dgm:t>
        <a:bodyPr/>
        <a:lstStyle/>
        <a:p>
          <a:pPr marL="230188" indent="-230188"/>
          <a:endParaRPr lang="en-US" sz="1400" dirty="0"/>
        </a:p>
      </dgm:t>
    </dgm:pt>
    <dgm:pt modelId="{DACEFE4A-AC2D-4FEE-8D5D-D8CDA9570703}" type="parTrans" cxnId="{D49B11B6-5169-48D1-9DFF-64721016E3AE}">
      <dgm:prSet/>
      <dgm:spPr/>
    </dgm:pt>
    <dgm:pt modelId="{FE838E89-57E2-4F92-A5A5-10E190AE5903}" type="sibTrans" cxnId="{D49B11B6-5169-48D1-9DFF-64721016E3AE}">
      <dgm:prSet/>
      <dgm:spPr/>
    </dgm:pt>
    <dgm:pt modelId="{19B98DFB-2A1D-4548-9502-2CC77FA95A19}" type="pres">
      <dgm:prSet presAssocID="{C1FE0AB6-825C-4789-B474-127DF0311C29}" presName="Name0" presStyleCnt="0">
        <dgm:presLayoutVars>
          <dgm:dir/>
          <dgm:animLvl val="lvl"/>
          <dgm:resizeHandles val="exact"/>
        </dgm:presLayoutVars>
      </dgm:prSet>
      <dgm:spPr/>
    </dgm:pt>
    <dgm:pt modelId="{48B6F2E1-FAAC-4C9B-91CB-7074880B00D9}" type="pres">
      <dgm:prSet presAssocID="{4D6676C9-49C7-4D4C-A667-5ABC9BF1C0A8}" presName="linNode" presStyleCnt="0"/>
      <dgm:spPr/>
    </dgm:pt>
    <dgm:pt modelId="{EB9159BA-8063-490C-BB79-33AD59A26555}" type="pres">
      <dgm:prSet presAssocID="{4D6676C9-49C7-4D4C-A667-5ABC9BF1C0A8}" presName="parentText" presStyleLbl="node1" presStyleIdx="0" presStyleCnt="4">
        <dgm:presLayoutVars>
          <dgm:chMax val="1"/>
          <dgm:bulletEnabled val="1"/>
        </dgm:presLayoutVars>
      </dgm:prSet>
      <dgm:spPr/>
    </dgm:pt>
    <dgm:pt modelId="{D486DA21-4E3B-4D80-B44D-6EF1A7FA6F52}" type="pres">
      <dgm:prSet presAssocID="{4D6676C9-49C7-4D4C-A667-5ABC9BF1C0A8}" presName="descendantText" presStyleLbl="alignAccFollowNode1" presStyleIdx="0" presStyleCnt="3" custLinFactY="30770" custLinFactNeighborX="-764" custLinFactNeighborY="100000">
        <dgm:presLayoutVars>
          <dgm:bulletEnabled val="1"/>
        </dgm:presLayoutVars>
      </dgm:prSet>
      <dgm:spPr/>
    </dgm:pt>
    <dgm:pt modelId="{87190BA4-6EE8-4211-B352-C5DE3C59A26F}" type="pres">
      <dgm:prSet presAssocID="{94D694CC-941A-41E7-A796-37C5E2A94D57}" presName="sp" presStyleCnt="0"/>
      <dgm:spPr/>
    </dgm:pt>
    <dgm:pt modelId="{0C091449-A8BE-4826-A619-4C518BD5473B}" type="pres">
      <dgm:prSet presAssocID="{79363A1B-C61A-4F3B-99B4-D2BD9A012531}" presName="linNode" presStyleCnt="0"/>
      <dgm:spPr/>
    </dgm:pt>
    <dgm:pt modelId="{D0525C1F-020A-4EA4-A518-A7F306596B8D}" type="pres">
      <dgm:prSet presAssocID="{79363A1B-C61A-4F3B-99B4-D2BD9A012531}" presName="parentText" presStyleLbl="node1" presStyleIdx="1" presStyleCnt="4">
        <dgm:presLayoutVars>
          <dgm:chMax val="1"/>
          <dgm:bulletEnabled val="1"/>
        </dgm:presLayoutVars>
      </dgm:prSet>
      <dgm:spPr/>
    </dgm:pt>
    <dgm:pt modelId="{7ED6E5A9-D7FF-4064-8329-B5C2162FC814}" type="pres">
      <dgm:prSet presAssocID="{6BB3E6C7-A359-42D1-BC2F-E82F70D3846B}" presName="sp" presStyleCnt="0"/>
      <dgm:spPr/>
    </dgm:pt>
    <dgm:pt modelId="{2E5CCCD7-25FB-4BDF-BBEC-2E06EE7329E8}" type="pres">
      <dgm:prSet presAssocID="{59675B7F-90F5-42DB-89AA-EA2F5C751E7B}" presName="linNode" presStyleCnt="0"/>
      <dgm:spPr/>
    </dgm:pt>
    <dgm:pt modelId="{68CD1FC4-EFBD-4A7B-9E68-BE97FDA4EFA8}" type="pres">
      <dgm:prSet presAssocID="{59675B7F-90F5-42DB-89AA-EA2F5C751E7B}" presName="parentText" presStyleLbl="node1" presStyleIdx="2" presStyleCnt="4">
        <dgm:presLayoutVars>
          <dgm:chMax val="1"/>
          <dgm:bulletEnabled val="1"/>
        </dgm:presLayoutVars>
      </dgm:prSet>
      <dgm:spPr/>
    </dgm:pt>
    <dgm:pt modelId="{7C25DCCF-49D0-418A-A28D-DCC6E7CA0766}" type="pres">
      <dgm:prSet presAssocID="{59675B7F-90F5-42DB-89AA-EA2F5C751E7B}" presName="descendantText" presStyleLbl="alignAccFollowNode1" presStyleIdx="1" presStyleCnt="3">
        <dgm:presLayoutVars>
          <dgm:bulletEnabled val="1"/>
        </dgm:presLayoutVars>
      </dgm:prSet>
      <dgm:spPr/>
    </dgm:pt>
    <dgm:pt modelId="{5B2A1C75-54B6-4DEC-8907-BD7F009F9FFF}" type="pres">
      <dgm:prSet presAssocID="{7653132C-EA3C-44F4-9272-4A2B372BB71C}" presName="sp" presStyleCnt="0"/>
      <dgm:spPr/>
    </dgm:pt>
    <dgm:pt modelId="{AA1A826A-8A65-45E0-912F-FBEF6BF4D83F}" type="pres">
      <dgm:prSet presAssocID="{20B43EBF-6872-4675-AAE8-1AC4FB98E243}" presName="linNode" presStyleCnt="0"/>
      <dgm:spPr/>
    </dgm:pt>
    <dgm:pt modelId="{98BEE42D-8594-4D4B-9651-608BEF8ED567}" type="pres">
      <dgm:prSet presAssocID="{20B43EBF-6872-4675-AAE8-1AC4FB98E243}" presName="parentText" presStyleLbl="node1" presStyleIdx="3" presStyleCnt="4">
        <dgm:presLayoutVars>
          <dgm:chMax val="1"/>
          <dgm:bulletEnabled val="1"/>
        </dgm:presLayoutVars>
      </dgm:prSet>
      <dgm:spPr/>
    </dgm:pt>
    <dgm:pt modelId="{6635D2EC-4A2C-484C-84A8-F6D4CF62688E}" type="pres">
      <dgm:prSet presAssocID="{20B43EBF-6872-4675-AAE8-1AC4FB98E243}" presName="descendantText" presStyleLbl="alignAccFollowNode1" presStyleIdx="2" presStyleCnt="3">
        <dgm:presLayoutVars>
          <dgm:bulletEnabled val="1"/>
        </dgm:presLayoutVars>
      </dgm:prSet>
      <dgm:spPr/>
    </dgm:pt>
  </dgm:ptLst>
  <dgm:cxnLst>
    <dgm:cxn modelId="{C0913E04-0AEC-46A6-AD66-18319F711E3E}" type="presOf" srcId="{20B43EBF-6872-4675-AAE8-1AC4FB98E243}" destId="{98BEE42D-8594-4D4B-9651-608BEF8ED567}" srcOrd="0" destOrd="0" presId="urn:microsoft.com/office/officeart/2005/8/layout/vList5"/>
    <dgm:cxn modelId="{4CA4BC0F-2D5B-4404-85D5-5991968B233F}" type="presOf" srcId="{DD3FE99C-D066-4625-BD65-EBC9F374B3AF}" destId="{6635D2EC-4A2C-484C-84A8-F6D4CF62688E}" srcOrd="0" destOrd="0" presId="urn:microsoft.com/office/officeart/2005/8/layout/vList5"/>
    <dgm:cxn modelId="{E354EB10-79C8-47AB-94B0-EC06391B6667}" type="presOf" srcId="{318589DB-D36C-414B-97CC-6455A5E13AB3}" destId="{6635D2EC-4A2C-484C-84A8-F6D4CF62688E}" srcOrd="0" destOrd="1" presId="urn:microsoft.com/office/officeart/2005/8/layout/vList5"/>
    <dgm:cxn modelId="{68793216-033D-4058-B91D-E2B3EC7E0257}" srcId="{59675B7F-90F5-42DB-89AA-EA2F5C751E7B}" destId="{E43AB411-F230-4851-9310-A678BDA11623}" srcOrd="0" destOrd="0" parTransId="{24E5B9D5-3CE3-4F0F-891A-05515241B8DA}" sibTransId="{0F474159-8ECE-4455-8B58-BFD6D640E4F6}"/>
    <dgm:cxn modelId="{0ED8B82A-DF10-494E-82BB-76A8EBC3BF26}" srcId="{C1FE0AB6-825C-4789-B474-127DF0311C29}" destId="{79363A1B-C61A-4F3B-99B4-D2BD9A012531}" srcOrd="1" destOrd="0" parTransId="{0A1860B3-6D97-45A0-8E80-421F3C34A78C}" sibTransId="{6BB3E6C7-A359-42D1-BC2F-E82F70D3846B}"/>
    <dgm:cxn modelId="{E3152C30-7142-4F47-A900-FB4513C3FE25}" type="presOf" srcId="{7C23D35C-7DEF-41B4-B7CE-7E26CF38EFA2}" destId="{6635D2EC-4A2C-484C-84A8-F6D4CF62688E}" srcOrd="0" destOrd="3" presId="urn:microsoft.com/office/officeart/2005/8/layout/vList5"/>
    <dgm:cxn modelId="{2D22BA5B-EB07-403F-8E1E-5070CFAD29C4}" type="presOf" srcId="{E43AB411-F230-4851-9310-A678BDA11623}" destId="{7C25DCCF-49D0-418A-A28D-DCC6E7CA0766}" srcOrd="0" destOrd="0" presId="urn:microsoft.com/office/officeart/2005/8/layout/vList5"/>
    <dgm:cxn modelId="{42D17761-6471-4BED-9E4F-6E0AA0D2AEF2}" srcId="{20B43EBF-6872-4675-AAE8-1AC4FB98E243}" destId="{318589DB-D36C-414B-97CC-6455A5E13AB3}" srcOrd="1" destOrd="0" parTransId="{1F210AE2-3F28-4CED-9E5E-11D6EFC2B5A0}" sibTransId="{C7D874DE-D3F8-4AD9-84C2-D3067D63A0AA}"/>
    <dgm:cxn modelId="{4D9ABA66-6FD1-4CEC-95CF-55E2FF4C8414}" type="presOf" srcId="{6BF91379-5BB7-4206-9EF1-136CBDE788FB}" destId="{6635D2EC-4A2C-484C-84A8-F6D4CF62688E}" srcOrd="0" destOrd="2" presId="urn:microsoft.com/office/officeart/2005/8/layout/vList5"/>
    <dgm:cxn modelId="{696FC567-4269-4CD5-A857-D478E82872CD}" type="presOf" srcId="{59675B7F-90F5-42DB-89AA-EA2F5C751E7B}" destId="{68CD1FC4-EFBD-4A7B-9E68-BE97FDA4EFA8}" srcOrd="0" destOrd="0" presId="urn:microsoft.com/office/officeart/2005/8/layout/vList5"/>
    <dgm:cxn modelId="{956D066A-FE6C-4165-9DE6-D4A16E7FD780}" srcId="{C1FE0AB6-825C-4789-B474-127DF0311C29}" destId="{4D6676C9-49C7-4D4C-A667-5ABC9BF1C0A8}" srcOrd="0" destOrd="0" parTransId="{7E9CBE77-0064-44F8-8222-717FAEB537E8}" sibTransId="{94D694CC-941A-41E7-A796-37C5E2A94D57}"/>
    <dgm:cxn modelId="{4B9C4F6E-0885-4E12-8808-F5A19760C74E}" type="presOf" srcId="{C1FE0AB6-825C-4789-B474-127DF0311C29}" destId="{19B98DFB-2A1D-4548-9502-2CC77FA95A19}" srcOrd="0" destOrd="0" presId="urn:microsoft.com/office/officeart/2005/8/layout/vList5"/>
    <dgm:cxn modelId="{7DB8F16E-58AC-49CA-88D6-BB1C570CE8FB}" srcId="{4D6676C9-49C7-4D4C-A667-5ABC9BF1C0A8}" destId="{1346D44D-EA28-4948-9377-1EE00F30F103}" srcOrd="2" destOrd="0" parTransId="{074662FC-93D5-44F5-B97A-B9F7553B4601}" sibTransId="{0759CAFA-2161-4B18-907D-1EEBA36B0490}"/>
    <dgm:cxn modelId="{76223970-9F50-4966-9114-26A1FA0330D9}" srcId="{C1FE0AB6-825C-4789-B474-127DF0311C29}" destId="{20B43EBF-6872-4675-AAE8-1AC4FB98E243}" srcOrd="3" destOrd="0" parTransId="{BF8D903B-D591-45C5-9818-629B676CD909}" sibTransId="{D4EF3AF5-C6C9-4C17-9003-C9BCC4DAF137}"/>
    <dgm:cxn modelId="{C84A0759-BFA9-4AD0-A210-307E041E2427}" srcId="{20B43EBF-6872-4675-AAE8-1AC4FB98E243}" destId="{7C23D35C-7DEF-41B4-B7CE-7E26CF38EFA2}" srcOrd="3" destOrd="0" parTransId="{F79699B0-9F5F-4702-97DF-B9365012269A}" sibTransId="{45AA736A-2F33-4409-97B2-5C622A83464F}"/>
    <dgm:cxn modelId="{FB58F080-CF53-411F-8553-F5C95D670D37}" type="presOf" srcId="{1A0D9580-DD5B-4F44-94F1-C029D54C073E}" destId="{6635D2EC-4A2C-484C-84A8-F6D4CF62688E}" srcOrd="0" destOrd="4" presId="urn:microsoft.com/office/officeart/2005/8/layout/vList5"/>
    <dgm:cxn modelId="{F76BBCA5-2EA1-4C87-BBB3-22FDD145D6C8}" srcId="{20B43EBF-6872-4675-AAE8-1AC4FB98E243}" destId="{1A0D9580-DD5B-4F44-94F1-C029D54C073E}" srcOrd="4" destOrd="0" parTransId="{7C6F093B-0DF1-4625-A822-463C3DBD30F5}" sibTransId="{0DE1E414-2174-48BD-850F-17672570A4AB}"/>
    <dgm:cxn modelId="{D49B11B6-5169-48D1-9DFF-64721016E3AE}" srcId="{20B43EBF-6872-4675-AAE8-1AC4FB98E243}" destId="{DD3FE99C-D066-4625-BD65-EBC9F374B3AF}" srcOrd="0" destOrd="0" parTransId="{DACEFE4A-AC2D-4FEE-8D5D-D8CDA9570703}" sibTransId="{FE838E89-57E2-4F92-A5A5-10E190AE5903}"/>
    <dgm:cxn modelId="{FEDD7BBE-06D5-4744-8F33-EE5FBF025F92}" srcId="{4D6676C9-49C7-4D4C-A667-5ABC9BF1C0A8}" destId="{9EC9E21D-3528-4281-8434-E3800F73B60C}" srcOrd="1" destOrd="0" parTransId="{46E4B4B9-2C01-4D1D-AFF9-FD3FCB1690DC}" sibTransId="{9C2EAA88-1085-4C8F-B946-A3706C49EAFF}"/>
    <dgm:cxn modelId="{849658BF-447E-42DC-BC02-E2747620B9CD}" srcId="{C1FE0AB6-825C-4789-B474-127DF0311C29}" destId="{59675B7F-90F5-42DB-89AA-EA2F5C751E7B}" srcOrd="2" destOrd="0" parTransId="{A078EBCA-A569-4ECC-89E5-892471DC31F8}" sibTransId="{7653132C-EA3C-44F4-9272-4A2B372BB71C}"/>
    <dgm:cxn modelId="{AE0209E7-86E5-4821-A71E-48C537B8AD56}" type="presOf" srcId="{9EC9E21D-3528-4281-8434-E3800F73B60C}" destId="{D486DA21-4E3B-4D80-B44D-6EF1A7FA6F52}" srcOrd="0" destOrd="1" presId="urn:microsoft.com/office/officeart/2005/8/layout/vList5"/>
    <dgm:cxn modelId="{2275E6EC-9E2C-4B72-8823-FF657A1D49AD}" type="presOf" srcId="{98F2CBB2-63DE-429A-A23C-80A481F233A3}" destId="{D486DA21-4E3B-4D80-B44D-6EF1A7FA6F52}" srcOrd="0" destOrd="0" presId="urn:microsoft.com/office/officeart/2005/8/layout/vList5"/>
    <dgm:cxn modelId="{C40B6BF1-8E7C-4A4C-A0DE-16146AB5998D}" srcId="{59675B7F-90F5-42DB-89AA-EA2F5C751E7B}" destId="{972050DE-68EA-45A9-B1C2-A6946F9E2AB1}" srcOrd="1" destOrd="0" parTransId="{8377D289-9F98-4E8F-9B53-8E6E4341DB1F}" sibTransId="{2C834BFF-68F7-4078-81CE-CFC78DEDBC4F}"/>
    <dgm:cxn modelId="{627776F1-D7B3-4021-BAC0-B8956789792E}" srcId="{20B43EBF-6872-4675-AAE8-1AC4FB98E243}" destId="{6BF91379-5BB7-4206-9EF1-136CBDE788FB}" srcOrd="2" destOrd="0" parTransId="{F485C68B-831A-46B4-999A-059040A2CC64}" sibTransId="{70CC0E68-F160-46D7-BD08-F7AD97700E95}"/>
    <dgm:cxn modelId="{F9CE28F5-E0D3-4711-B590-F242A5D97D3C}" type="presOf" srcId="{4D6676C9-49C7-4D4C-A667-5ABC9BF1C0A8}" destId="{EB9159BA-8063-490C-BB79-33AD59A26555}" srcOrd="0" destOrd="0" presId="urn:microsoft.com/office/officeart/2005/8/layout/vList5"/>
    <dgm:cxn modelId="{1E58FAF5-05F9-4336-B5E5-584712E53C35}" type="presOf" srcId="{79363A1B-C61A-4F3B-99B4-D2BD9A012531}" destId="{D0525C1F-020A-4EA4-A518-A7F306596B8D}" srcOrd="0" destOrd="0" presId="urn:microsoft.com/office/officeart/2005/8/layout/vList5"/>
    <dgm:cxn modelId="{CC31D2F8-31E2-4D1C-9719-739A35A6303C}" srcId="{4D6676C9-49C7-4D4C-A667-5ABC9BF1C0A8}" destId="{98F2CBB2-63DE-429A-A23C-80A481F233A3}" srcOrd="0" destOrd="0" parTransId="{E358BFB8-7296-4E9C-8B0A-970A2753415C}" sibTransId="{DDE9CBFB-FAEF-489E-B369-22E51706FFBC}"/>
    <dgm:cxn modelId="{8DDDEAF8-FD5A-4C6A-A632-D551D49A630E}" type="presOf" srcId="{1346D44D-EA28-4948-9377-1EE00F30F103}" destId="{D486DA21-4E3B-4D80-B44D-6EF1A7FA6F52}" srcOrd="0" destOrd="2" presId="urn:microsoft.com/office/officeart/2005/8/layout/vList5"/>
    <dgm:cxn modelId="{B20D89FB-5A3E-4AA4-B8AC-98D5CFE1B0AE}" type="presOf" srcId="{972050DE-68EA-45A9-B1C2-A6946F9E2AB1}" destId="{7C25DCCF-49D0-418A-A28D-DCC6E7CA0766}" srcOrd="0" destOrd="1" presId="urn:microsoft.com/office/officeart/2005/8/layout/vList5"/>
    <dgm:cxn modelId="{FE8DE839-AF91-4BEB-88EE-33A90BF67FDD}" type="presParOf" srcId="{19B98DFB-2A1D-4548-9502-2CC77FA95A19}" destId="{48B6F2E1-FAAC-4C9B-91CB-7074880B00D9}" srcOrd="0" destOrd="0" presId="urn:microsoft.com/office/officeart/2005/8/layout/vList5"/>
    <dgm:cxn modelId="{C1C62D00-74B8-4C00-A885-5C2B14B6F8E4}" type="presParOf" srcId="{48B6F2E1-FAAC-4C9B-91CB-7074880B00D9}" destId="{EB9159BA-8063-490C-BB79-33AD59A26555}" srcOrd="0" destOrd="0" presId="urn:microsoft.com/office/officeart/2005/8/layout/vList5"/>
    <dgm:cxn modelId="{C821F85C-F32D-4CAC-8A28-48684BFA9D3D}" type="presParOf" srcId="{48B6F2E1-FAAC-4C9B-91CB-7074880B00D9}" destId="{D486DA21-4E3B-4D80-B44D-6EF1A7FA6F52}" srcOrd="1" destOrd="0" presId="urn:microsoft.com/office/officeart/2005/8/layout/vList5"/>
    <dgm:cxn modelId="{C739B1A0-1013-41E4-968E-DD5A05A97369}" type="presParOf" srcId="{19B98DFB-2A1D-4548-9502-2CC77FA95A19}" destId="{87190BA4-6EE8-4211-B352-C5DE3C59A26F}" srcOrd="1" destOrd="0" presId="urn:microsoft.com/office/officeart/2005/8/layout/vList5"/>
    <dgm:cxn modelId="{3619D693-FCF6-4EF6-92D5-7D2790DFEBC5}" type="presParOf" srcId="{19B98DFB-2A1D-4548-9502-2CC77FA95A19}" destId="{0C091449-A8BE-4826-A619-4C518BD5473B}" srcOrd="2" destOrd="0" presId="urn:microsoft.com/office/officeart/2005/8/layout/vList5"/>
    <dgm:cxn modelId="{DC593B3F-E53F-438A-92DE-C3621ED9B5A7}" type="presParOf" srcId="{0C091449-A8BE-4826-A619-4C518BD5473B}" destId="{D0525C1F-020A-4EA4-A518-A7F306596B8D}" srcOrd="0" destOrd="0" presId="urn:microsoft.com/office/officeart/2005/8/layout/vList5"/>
    <dgm:cxn modelId="{033D32EF-A352-499A-BDAA-EE8F14B2A8E2}" type="presParOf" srcId="{19B98DFB-2A1D-4548-9502-2CC77FA95A19}" destId="{7ED6E5A9-D7FF-4064-8329-B5C2162FC814}" srcOrd="3" destOrd="0" presId="urn:microsoft.com/office/officeart/2005/8/layout/vList5"/>
    <dgm:cxn modelId="{BD4F12C7-A36A-4AC1-A5E6-AFB39ECA91E4}" type="presParOf" srcId="{19B98DFB-2A1D-4548-9502-2CC77FA95A19}" destId="{2E5CCCD7-25FB-4BDF-BBEC-2E06EE7329E8}" srcOrd="4" destOrd="0" presId="urn:microsoft.com/office/officeart/2005/8/layout/vList5"/>
    <dgm:cxn modelId="{86E4A55D-5DB7-42C3-A82D-26DEF0FC7E08}" type="presParOf" srcId="{2E5CCCD7-25FB-4BDF-BBEC-2E06EE7329E8}" destId="{68CD1FC4-EFBD-4A7B-9E68-BE97FDA4EFA8}" srcOrd="0" destOrd="0" presId="urn:microsoft.com/office/officeart/2005/8/layout/vList5"/>
    <dgm:cxn modelId="{C1ED2ABF-7EFB-44DE-ACE9-213CBE91E2FD}" type="presParOf" srcId="{2E5CCCD7-25FB-4BDF-BBEC-2E06EE7329E8}" destId="{7C25DCCF-49D0-418A-A28D-DCC6E7CA0766}" srcOrd="1" destOrd="0" presId="urn:microsoft.com/office/officeart/2005/8/layout/vList5"/>
    <dgm:cxn modelId="{68945EFF-9F1B-44B1-9E9B-AA4A6ED9D879}" type="presParOf" srcId="{19B98DFB-2A1D-4548-9502-2CC77FA95A19}" destId="{5B2A1C75-54B6-4DEC-8907-BD7F009F9FFF}" srcOrd="5" destOrd="0" presId="urn:microsoft.com/office/officeart/2005/8/layout/vList5"/>
    <dgm:cxn modelId="{A4A79DFA-D452-4676-82B5-ADF690D846B3}" type="presParOf" srcId="{19B98DFB-2A1D-4548-9502-2CC77FA95A19}" destId="{AA1A826A-8A65-45E0-912F-FBEF6BF4D83F}" srcOrd="6" destOrd="0" presId="urn:microsoft.com/office/officeart/2005/8/layout/vList5"/>
    <dgm:cxn modelId="{C4455B45-C078-40D3-A2D3-2BE167BC789F}" type="presParOf" srcId="{AA1A826A-8A65-45E0-912F-FBEF6BF4D83F}" destId="{98BEE42D-8594-4D4B-9651-608BEF8ED567}" srcOrd="0" destOrd="0" presId="urn:microsoft.com/office/officeart/2005/8/layout/vList5"/>
    <dgm:cxn modelId="{EAAA53AB-E8A3-4DF3-9733-4E81B8C198F8}" type="presParOf" srcId="{AA1A826A-8A65-45E0-912F-FBEF6BF4D83F}" destId="{6635D2EC-4A2C-484C-84A8-F6D4CF62688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88D07C-7686-4812-87A9-120B044DE73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CDD0EEA9-748D-4890-B795-FD6734D7D09F}">
      <dgm:prSet phldrT="[Text]"/>
      <dgm:spPr/>
      <dgm:t>
        <a:bodyPr/>
        <a:lstStyle/>
        <a:p>
          <a:r>
            <a:rPr lang="en-US" dirty="0"/>
            <a:t>January</a:t>
          </a:r>
        </a:p>
      </dgm:t>
    </dgm:pt>
    <dgm:pt modelId="{9980A1CE-B8AC-4BD2-A104-1A001CBD4D5C}" type="parTrans" cxnId="{C5858760-B72F-4ACC-A5B8-0B625F4E5CEB}">
      <dgm:prSet/>
      <dgm:spPr/>
      <dgm:t>
        <a:bodyPr/>
        <a:lstStyle/>
        <a:p>
          <a:endParaRPr lang="en-US"/>
        </a:p>
      </dgm:t>
    </dgm:pt>
    <dgm:pt modelId="{3E6BFE3F-7EB8-4137-902E-2ED1FC166BDB}" type="sibTrans" cxnId="{C5858760-B72F-4ACC-A5B8-0B625F4E5CEB}">
      <dgm:prSet/>
      <dgm:spPr/>
      <dgm:t>
        <a:bodyPr/>
        <a:lstStyle/>
        <a:p>
          <a:endParaRPr lang="en-US"/>
        </a:p>
      </dgm:t>
    </dgm:pt>
    <dgm:pt modelId="{B7BD9368-C9AC-45AE-9B39-EC7F4BBB4D6D}">
      <dgm:prSet phldrT="[Text]"/>
      <dgm:spPr/>
      <dgm:t>
        <a:bodyPr/>
        <a:lstStyle/>
        <a:p>
          <a:r>
            <a:rPr lang="en-US" dirty="0"/>
            <a:t>February</a:t>
          </a:r>
        </a:p>
      </dgm:t>
    </dgm:pt>
    <dgm:pt modelId="{2F797D50-8F98-44DB-A5BA-79AE734BD78F}" type="parTrans" cxnId="{92B61D41-18C8-4D63-A843-CB8120017643}">
      <dgm:prSet/>
      <dgm:spPr/>
      <dgm:t>
        <a:bodyPr/>
        <a:lstStyle/>
        <a:p>
          <a:endParaRPr lang="en-US"/>
        </a:p>
      </dgm:t>
    </dgm:pt>
    <dgm:pt modelId="{8D25CE6B-08BD-4D6C-9919-17ADCB7DB7FA}" type="sibTrans" cxnId="{92B61D41-18C8-4D63-A843-CB8120017643}">
      <dgm:prSet/>
      <dgm:spPr/>
      <dgm:t>
        <a:bodyPr/>
        <a:lstStyle/>
        <a:p>
          <a:endParaRPr lang="en-US"/>
        </a:p>
      </dgm:t>
    </dgm:pt>
    <dgm:pt modelId="{7FC3CCBA-EDC0-4555-BB0A-C1CF1D855827}">
      <dgm:prSet phldrT="[Text]"/>
      <dgm:spPr/>
      <dgm:t>
        <a:bodyPr/>
        <a:lstStyle/>
        <a:p>
          <a:r>
            <a:rPr lang="en-US" dirty="0"/>
            <a:t>March</a:t>
          </a:r>
        </a:p>
      </dgm:t>
    </dgm:pt>
    <dgm:pt modelId="{A5157496-A442-4BE2-95E2-F5A1B96A4E4C}" type="parTrans" cxnId="{9799BC8B-63DE-424A-80AB-B765D427DF01}">
      <dgm:prSet/>
      <dgm:spPr/>
      <dgm:t>
        <a:bodyPr/>
        <a:lstStyle/>
        <a:p>
          <a:endParaRPr lang="en-US"/>
        </a:p>
      </dgm:t>
    </dgm:pt>
    <dgm:pt modelId="{03C15348-6CA2-444B-A9F6-B3E6341FADAA}" type="sibTrans" cxnId="{9799BC8B-63DE-424A-80AB-B765D427DF01}">
      <dgm:prSet/>
      <dgm:spPr/>
      <dgm:t>
        <a:bodyPr/>
        <a:lstStyle/>
        <a:p>
          <a:endParaRPr lang="en-US"/>
        </a:p>
      </dgm:t>
    </dgm:pt>
    <dgm:pt modelId="{275E0AD6-E82D-4CDA-8FB0-BCA165B4E067}">
      <dgm:prSet/>
      <dgm:spPr/>
      <dgm:t>
        <a:bodyPr/>
        <a:lstStyle/>
        <a:p>
          <a:r>
            <a:rPr lang="en-US" dirty="0"/>
            <a:t>April</a:t>
          </a:r>
        </a:p>
      </dgm:t>
    </dgm:pt>
    <dgm:pt modelId="{B3451DAA-1DEA-4138-8BDA-CF2008B8C04F}" type="parTrans" cxnId="{EFC4277A-4C9E-4787-915B-BAE5459A8146}">
      <dgm:prSet/>
      <dgm:spPr/>
      <dgm:t>
        <a:bodyPr/>
        <a:lstStyle/>
        <a:p>
          <a:endParaRPr lang="en-US"/>
        </a:p>
      </dgm:t>
    </dgm:pt>
    <dgm:pt modelId="{A64930F7-E258-4304-AE1F-474686B7CFAC}" type="sibTrans" cxnId="{EFC4277A-4C9E-4787-915B-BAE5459A8146}">
      <dgm:prSet/>
      <dgm:spPr/>
      <dgm:t>
        <a:bodyPr/>
        <a:lstStyle/>
        <a:p>
          <a:endParaRPr lang="en-US"/>
        </a:p>
      </dgm:t>
    </dgm:pt>
    <dgm:pt modelId="{D61DB07A-FF51-47B0-BD7E-096AC6E185CE}">
      <dgm:prSet/>
      <dgm:spPr/>
      <dgm:t>
        <a:bodyPr/>
        <a:lstStyle/>
        <a:p>
          <a:r>
            <a:rPr lang="en-US" dirty="0"/>
            <a:t>May</a:t>
          </a:r>
        </a:p>
      </dgm:t>
    </dgm:pt>
    <dgm:pt modelId="{995DE2B5-E891-434A-B5C2-CC58E1FB4B80}" type="parTrans" cxnId="{67CFBCF9-61D0-4B2A-88EC-2AFFA8B66805}">
      <dgm:prSet/>
      <dgm:spPr/>
      <dgm:t>
        <a:bodyPr/>
        <a:lstStyle/>
        <a:p>
          <a:endParaRPr lang="en-US"/>
        </a:p>
      </dgm:t>
    </dgm:pt>
    <dgm:pt modelId="{AFB4F632-EE6A-4E85-B0FD-623763A4E67D}" type="sibTrans" cxnId="{67CFBCF9-61D0-4B2A-88EC-2AFFA8B66805}">
      <dgm:prSet/>
      <dgm:spPr/>
      <dgm:t>
        <a:bodyPr/>
        <a:lstStyle/>
        <a:p>
          <a:endParaRPr lang="en-US"/>
        </a:p>
      </dgm:t>
    </dgm:pt>
    <dgm:pt modelId="{630DEB94-AB60-425B-9C14-6D25C70A1708}">
      <dgm:prSet/>
      <dgm:spPr/>
      <dgm:t>
        <a:bodyPr/>
        <a:lstStyle/>
        <a:p>
          <a:r>
            <a:rPr lang="en-US" dirty="0"/>
            <a:t>June</a:t>
          </a:r>
        </a:p>
      </dgm:t>
    </dgm:pt>
    <dgm:pt modelId="{D00355C7-99F0-4999-8E0E-E42FF4A06DB3}" type="parTrans" cxnId="{DED733E0-A91F-4FE3-819D-9483C9942A7B}">
      <dgm:prSet/>
      <dgm:spPr/>
      <dgm:t>
        <a:bodyPr/>
        <a:lstStyle/>
        <a:p>
          <a:endParaRPr lang="en-US"/>
        </a:p>
      </dgm:t>
    </dgm:pt>
    <dgm:pt modelId="{D7DB9EF1-1F72-4DB9-AF52-E9F43BB1B177}" type="sibTrans" cxnId="{DED733E0-A91F-4FE3-819D-9483C9942A7B}">
      <dgm:prSet/>
      <dgm:spPr/>
      <dgm:t>
        <a:bodyPr/>
        <a:lstStyle/>
        <a:p>
          <a:endParaRPr lang="en-US"/>
        </a:p>
      </dgm:t>
    </dgm:pt>
    <dgm:pt modelId="{77254BFE-6602-4F30-9A64-67B0C86D00AD}" type="pres">
      <dgm:prSet presAssocID="{1E88D07C-7686-4812-87A9-120B044DE736}" presName="rootnode" presStyleCnt="0">
        <dgm:presLayoutVars>
          <dgm:chMax/>
          <dgm:chPref/>
          <dgm:dir/>
          <dgm:animLvl val="lvl"/>
        </dgm:presLayoutVars>
      </dgm:prSet>
      <dgm:spPr/>
    </dgm:pt>
    <dgm:pt modelId="{A1F1AF3D-4FD3-4D22-9E80-04EBE366AB56}" type="pres">
      <dgm:prSet presAssocID="{CDD0EEA9-748D-4890-B795-FD6734D7D09F}" presName="composite" presStyleCnt="0"/>
      <dgm:spPr/>
    </dgm:pt>
    <dgm:pt modelId="{240FDBF9-9841-461E-B750-5498A8FE8911}" type="pres">
      <dgm:prSet presAssocID="{CDD0EEA9-748D-4890-B795-FD6734D7D09F}" presName="LShape" presStyleLbl="alignNode1" presStyleIdx="0" presStyleCnt="11" custLinFactY="-100000" custLinFactNeighborX="-4366" custLinFactNeighborY="-114485"/>
      <dgm:spPr/>
    </dgm:pt>
    <dgm:pt modelId="{E2B83854-E6BD-4CFF-8CDA-86491AC03542}" type="pres">
      <dgm:prSet presAssocID="{CDD0EEA9-748D-4890-B795-FD6734D7D09F}" presName="ParentText" presStyleLbl="revTx" presStyleIdx="0" presStyleCnt="6" custLinFactY="-62869" custLinFactNeighborX="-4830" custLinFactNeighborY="-100000">
        <dgm:presLayoutVars>
          <dgm:chMax val="0"/>
          <dgm:chPref val="0"/>
          <dgm:bulletEnabled val="1"/>
        </dgm:presLayoutVars>
      </dgm:prSet>
      <dgm:spPr/>
    </dgm:pt>
    <dgm:pt modelId="{208D3F8B-C2DC-4C21-BA0C-5E6F6CFB9205}" type="pres">
      <dgm:prSet presAssocID="{CDD0EEA9-748D-4890-B795-FD6734D7D09F}" presName="Triangle" presStyleLbl="alignNode1" presStyleIdx="1" presStyleCnt="11" custLinFactY="-141404" custLinFactNeighborX="-25610" custLinFactNeighborY="-200000"/>
      <dgm:spPr/>
    </dgm:pt>
    <dgm:pt modelId="{67215188-53DE-4C74-8CEE-869423C0B4FB}" type="pres">
      <dgm:prSet presAssocID="{3E6BFE3F-7EB8-4137-902E-2ED1FC166BDB}" presName="sibTrans" presStyleCnt="0"/>
      <dgm:spPr/>
    </dgm:pt>
    <dgm:pt modelId="{5960210D-A340-4513-B1A0-7C001FC32D73}" type="pres">
      <dgm:prSet presAssocID="{3E6BFE3F-7EB8-4137-902E-2ED1FC166BDB}" presName="space" presStyleCnt="0"/>
      <dgm:spPr/>
    </dgm:pt>
    <dgm:pt modelId="{B4102CDF-A4E3-4D03-A94C-D0D4F9E77857}" type="pres">
      <dgm:prSet presAssocID="{B7BD9368-C9AC-45AE-9B39-EC7F4BBB4D6D}" presName="composite" presStyleCnt="0"/>
      <dgm:spPr/>
    </dgm:pt>
    <dgm:pt modelId="{53F4CA28-6604-4F8B-8651-1D7374DFD2C5}" type="pres">
      <dgm:prSet presAssocID="{B7BD9368-C9AC-45AE-9B39-EC7F4BBB4D6D}" presName="LShape" presStyleLbl="alignNode1" presStyleIdx="2" presStyleCnt="11" custLinFactY="-31983" custLinFactNeighborX="-3566" custLinFactNeighborY="-100000"/>
      <dgm:spPr/>
    </dgm:pt>
    <dgm:pt modelId="{D461CF7E-AB03-4646-A0CB-A665839F8300}" type="pres">
      <dgm:prSet presAssocID="{B7BD9368-C9AC-45AE-9B39-EC7F4BBB4D6D}" presName="ParentText" presStyleLbl="revTx" presStyleIdx="1" presStyleCnt="6" custLinFactY="-230" custLinFactNeighborX="-6590" custLinFactNeighborY="-100000">
        <dgm:presLayoutVars>
          <dgm:chMax val="0"/>
          <dgm:chPref val="0"/>
          <dgm:bulletEnabled val="1"/>
        </dgm:presLayoutVars>
      </dgm:prSet>
      <dgm:spPr/>
    </dgm:pt>
    <dgm:pt modelId="{4293FF48-6A2A-4B57-A647-CE327EA6532D}" type="pres">
      <dgm:prSet presAssocID="{B7BD9368-C9AC-45AE-9B39-EC7F4BBB4D6D}" presName="Triangle" presStyleLbl="alignNode1" presStyleIdx="3" presStyleCnt="11" custLinFactNeighborX="-25613" custLinFactNeighborY="-54337"/>
      <dgm:spPr/>
    </dgm:pt>
    <dgm:pt modelId="{2C4684CF-D4BD-49F0-9FB4-9B982D3375F8}" type="pres">
      <dgm:prSet presAssocID="{8D25CE6B-08BD-4D6C-9919-17ADCB7DB7FA}" presName="sibTrans" presStyleCnt="0"/>
      <dgm:spPr/>
    </dgm:pt>
    <dgm:pt modelId="{CECA8871-7D98-45F7-AB64-4CBBB561B315}" type="pres">
      <dgm:prSet presAssocID="{8D25CE6B-08BD-4D6C-9919-17ADCB7DB7FA}" presName="space" presStyleCnt="0"/>
      <dgm:spPr/>
    </dgm:pt>
    <dgm:pt modelId="{C5A9D885-DB9F-47DF-8D77-CBBC79F44B21}" type="pres">
      <dgm:prSet presAssocID="{7FC3CCBA-EDC0-4555-BB0A-C1CF1D855827}" presName="composite" presStyleCnt="0"/>
      <dgm:spPr/>
    </dgm:pt>
    <dgm:pt modelId="{D73A2DC8-CE38-4BDE-8FB1-ACB84BAAD04E}" type="pres">
      <dgm:prSet presAssocID="{7FC3CCBA-EDC0-4555-BB0A-C1CF1D855827}" presName="LShape" presStyleLbl="alignNode1" presStyleIdx="4" presStyleCnt="11" custLinFactNeighborX="404" custLinFactNeighborY="-45535"/>
      <dgm:spPr/>
    </dgm:pt>
    <dgm:pt modelId="{445ECDF1-4642-4DAD-8FB2-39F3FA5DB4D5}" type="pres">
      <dgm:prSet presAssocID="{7FC3CCBA-EDC0-4555-BB0A-C1CF1D855827}" presName="ParentText" presStyleLbl="revTx" presStyleIdx="2" presStyleCnt="6" custLinFactNeighborX="-2204" custLinFactNeighborY="-34580">
        <dgm:presLayoutVars>
          <dgm:chMax val="0"/>
          <dgm:chPref val="0"/>
          <dgm:bulletEnabled val="1"/>
        </dgm:presLayoutVars>
      </dgm:prSet>
      <dgm:spPr/>
    </dgm:pt>
    <dgm:pt modelId="{5E8BE47F-983C-4552-84DD-47BF6D067F69}" type="pres">
      <dgm:prSet presAssocID="{7FC3CCBA-EDC0-4555-BB0A-C1CF1D855827}" presName="Triangle" presStyleLbl="alignNode1" presStyleIdx="5" presStyleCnt="11" custLinFactY="100000" custLinFactNeighborX="-4658" custLinFactNeighborY="153865"/>
      <dgm:spPr/>
    </dgm:pt>
    <dgm:pt modelId="{43156B05-A09F-4608-B766-0370A0B79942}" type="pres">
      <dgm:prSet presAssocID="{03C15348-6CA2-444B-A9F6-B3E6341FADAA}" presName="sibTrans" presStyleCnt="0"/>
      <dgm:spPr/>
    </dgm:pt>
    <dgm:pt modelId="{6FE24C5A-9D70-4DB6-9EC2-2C1D877A9188}" type="pres">
      <dgm:prSet presAssocID="{03C15348-6CA2-444B-A9F6-B3E6341FADAA}" presName="space" presStyleCnt="0"/>
      <dgm:spPr/>
    </dgm:pt>
    <dgm:pt modelId="{C02BCFAA-0B89-4C7A-8C21-050C9A83A0B4}" type="pres">
      <dgm:prSet presAssocID="{275E0AD6-E82D-4CDA-8FB0-BCA165B4E067}" presName="composite" presStyleCnt="0"/>
      <dgm:spPr/>
    </dgm:pt>
    <dgm:pt modelId="{72862759-1337-45CC-89E0-AAE45EC39842}" type="pres">
      <dgm:prSet presAssocID="{275E0AD6-E82D-4CDA-8FB0-BCA165B4E067}" presName="LShape" presStyleLbl="alignNode1" presStyleIdx="6" presStyleCnt="11" custLinFactNeighborX="1190" custLinFactNeighborY="30357"/>
      <dgm:spPr/>
    </dgm:pt>
    <dgm:pt modelId="{8A7C2E95-10C0-4FD0-9300-10ACE853B98D}" type="pres">
      <dgm:prSet presAssocID="{275E0AD6-E82D-4CDA-8FB0-BCA165B4E067}" presName="ParentText" presStyleLbl="revTx" presStyleIdx="3" presStyleCnt="6" custLinFactNeighborX="1318" custLinFactNeighborY="23053">
        <dgm:presLayoutVars>
          <dgm:chMax val="0"/>
          <dgm:chPref val="0"/>
          <dgm:bulletEnabled val="1"/>
        </dgm:presLayoutVars>
      </dgm:prSet>
      <dgm:spPr/>
    </dgm:pt>
    <dgm:pt modelId="{701C04B4-281D-44C8-B4E0-9998A50474B8}" type="pres">
      <dgm:prSet presAssocID="{275E0AD6-E82D-4CDA-8FB0-BCA165B4E067}" presName="Triangle" presStyleLbl="alignNode1" presStyleIdx="7" presStyleCnt="11" custLinFactY="203436" custLinFactNeighborX="-4657" custLinFactNeighborY="300000"/>
      <dgm:spPr/>
    </dgm:pt>
    <dgm:pt modelId="{B70D108B-57A7-4987-B512-FF498DA6F081}" type="pres">
      <dgm:prSet presAssocID="{A64930F7-E258-4304-AE1F-474686B7CFAC}" presName="sibTrans" presStyleCnt="0"/>
      <dgm:spPr/>
    </dgm:pt>
    <dgm:pt modelId="{E8FD274D-9E98-4480-A972-E127A3D69399}" type="pres">
      <dgm:prSet presAssocID="{A64930F7-E258-4304-AE1F-474686B7CFAC}" presName="space" presStyleCnt="0"/>
      <dgm:spPr/>
    </dgm:pt>
    <dgm:pt modelId="{921D6BDC-6A68-4742-83C3-5C439A75ACEE}" type="pres">
      <dgm:prSet presAssocID="{D61DB07A-FF51-47B0-BD7E-096AC6E185CE}" presName="composite" presStyleCnt="0"/>
      <dgm:spPr/>
    </dgm:pt>
    <dgm:pt modelId="{7EE1B04E-7ADE-4B44-9C59-5D87C900C01A}" type="pres">
      <dgm:prSet presAssocID="{D61DB07A-FF51-47B0-BD7E-096AC6E185CE}" presName="LShape" presStyleLbl="alignNode1" presStyleIdx="8" presStyleCnt="11" custLinFactY="15730" custLinFactNeighborX="2380" custLinFactNeighborY="100000"/>
      <dgm:spPr/>
    </dgm:pt>
    <dgm:pt modelId="{BEF3CCCC-385F-4950-A24C-70FF06701D3C}" type="pres">
      <dgm:prSet presAssocID="{D61DB07A-FF51-47B0-BD7E-096AC6E185CE}" presName="ParentText" presStyleLbl="revTx" presStyleIdx="4" presStyleCnt="6" custLinFactNeighborX="2635" custLinFactNeighborY="87887">
        <dgm:presLayoutVars>
          <dgm:chMax val="0"/>
          <dgm:chPref val="0"/>
          <dgm:bulletEnabled val="1"/>
        </dgm:presLayoutVars>
      </dgm:prSet>
      <dgm:spPr/>
    </dgm:pt>
    <dgm:pt modelId="{EDD539D5-F408-4108-9C6F-54CCE452E898}" type="pres">
      <dgm:prSet presAssocID="{D61DB07A-FF51-47B0-BD7E-096AC6E185CE}" presName="Triangle" presStyleLbl="alignNode1" presStyleIdx="9" presStyleCnt="11" custLinFactX="303125" custLinFactY="500000" custLinFactNeighborX="400000" custLinFactNeighborY="508630"/>
      <dgm:spPr/>
    </dgm:pt>
    <dgm:pt modelId="{C87F382E-212F-4FD9-9990-E12D9CDF75D4}" type="pres">
      <dgm:prSet presAssocID="{AFB4F632-EE6A-4E85-B0FD-623763A4E67D}" presName="sibTrans" presStyleCnt="0"/>
      <dgm:spPr/>
    </dgm:pt>
    <dgm:pt modelId="{1A286B39-BB60-43BB-B79C-2DA00EE8B91A}" type="pres">
      <dgm:prSet presAssocID="{AFB4F632-EE6A-4E85-B0FD-623763A4E67D}" presName="space" presStyleCnt="0"/>
      <dgm:spPr/>
    </dgm:pt>
    <dgm:pt modelId="{C40245B8-B4EA-4781-828F-84BA67693991}" type="pres">
      <dgm:prSet presAssocID="{630DEB94-AB60-425B-9C14-6D25C70A1708}" presName="composite" presStyleCnt="0"/>
      <dgm:spPr/>
    </dgm:pt>
    <dgm:pt modelId="{A927CCF5-1859-42FB-9862-F30358228639}" type="pres">
      <dgm:prSet presAssocID="{630DEB94-AB60-425B-9C14-6D25C70A1708}" presName="LShape" presStyleLbl="alignNode1" presStyleIdx="10" presStyleCnt="11" custLinFactY="100000" custLinFactNeighborX="8333" custLinFactNeighborY="111237"/>
      <dgm:spPr/>
    </dgm:pt>
    <dgm:pt modelId="{C581D7B8-BC94-4F64-9BCE-4ED83FBD4064}" type="pres">
      <dgm:prSet presAssocID="{630DEB94-AB60-425B-9C14-6D25C70A1708}" presName="ParentText" presStyleLbl="revTx" presStyleIdx="5" presStyleCnt="6" custLinFactY="60415" custLinFactNeighborX="9222" custLinFactNeighborY="100000">
        <dgm:presLayoutVars>
          <dgm:chMax val="0"/>
          <dgm:chPref val="0"/>
          <dgm:bulletEnabled val="1"/>
        </dgm:presLayoutVars>
      </dgm:prSet>
      <dgm:spPr/>
    </dgm:pt>
  </dgm:ptLst>
  <dgm:cxnLst>
    <dgm:cxn modelId="{7A367402-AE82-4184-8F24-4823C72EAF8F}" type="presOf" srcId="{1E88D07C-7686-4812-87A9-120B044DE736}" destId="{77254BFE-6602-4F30-9A64-67B0C86D00AD}" srcOrd="0" destOrd="0" presId="urn:microsoft.com/office/officeart/2009/3/layout/StepUpProcess"/>
    <dgm:cxn modelId="{0FB5B30D-EB66-4E89-A323-44690438B045}" type="presOf" srcId="{D61DB07A-FF51-47B0-BD7E-096AC6E185CE}" destId="{BEF3CCCC-385F-4950-A24C-70FF06701D3C}" srcOrd="0" destOrd="0" presId="urn:microsoft.com/office/officeart/2009/3/layout/StepUpProcess"/>
    <dgm:cxn modelId="{C5858760-B72F-4ACC-A5B8-0B625F4E5CEB}" srcId="{1E88D07C-7686-4812-87A9-120B044DE736}" destId="{CDD0EEA9-748D-4890-B795-FD6734D7D09F}" srcOrd="0" destOrd="0" parTransId="{9980A1CE-B8AC-4BD2-A104-1A001CBD4D5C}" sibTransId="{3E6BFE3F-7EB8-4137-902E-2ED1FC166BDB}"/>
    <dgm:cxn modelId="{92B61D41-18C8-4D63-A843-CB8120017643}" srcId="{1E88D07C-7686-4812-87A9-120B044DE736}" destId="{B7BD9368-C9AC-45AE-9B39-EC7F4BBB4D6D}" srcOrd="1" destOrd="0" parTransId="{2F797D50-8F98-44DB-A5BA-79AE734BD78F}" sibTransId="{8D25CE6B-08BD-4D6C-9919-17ADCB7DB7FA}"/>
    <dgm:cxn modelId="{9BA08964-18CD-4B0F-992D-1D38852D85AA}" type="presOf" srcId="{CDD0EEA9-748D-4890-B795-FD6734D7D09F}" destId="{E2B83854-E6BD-4CFF-8CDA-86491AC03542}" srcOrd="0" destOrd="0" presId="urn:microsoft.com/office/officeart/2009/3/layout/StepUpProcess"/>
    <dgm:cxn modelId="{EFC4277A-4C9E-4787-915B-BAE5459A8146}" srcId="{1E88D07C-7686-4812-87A9-120B044DE736}" destId="{275E0AD6-E82D-4CDA-8FB0-BCA165B4E067}" srcOrd="3" destOrd="0" parTransId="{B3451DAA-1DEA-4138-8BDA-CF2008B8C04F}" sibTransId="{A64930F7-E258-4304-AE1F-474686B7CFAC}"/>
    <dgm:cxn modelId="{97137A8B-ED64-4FB5-8FDC-66FA227365A6}" type="presOf" srcId="{275E0AD6-E82D-4CDA-8FB0-BCA165B4E067}" destId="{8A7C2E95-10C0-4FD0-9300-10ACE853B98D}" srcOrd="0" destOrd="0" presId="urn:microsoft.com/office/officeart/2009/3/layout/StepUpProcess"/>
    <dgm:cxn modelId="{9799BC8B-63DE-424A-80AB-B765D427DF01}" srcId="{1E88D07C-7686-4812-87A9-120B044DE736}" destId="{7FC3CCBA-EDC0-4555-BB0A-C1CF1D855827}" srcOrd="2" destOrd="0" parTransId="{A5157496-A442-4BE2-95E2-F5A1B96A4E4C}" sibTransId="{03C15348-6CA2-444B-A9F6-B3E6341FADAA}"/>
    <dgm:cxn modelId="{CE7C98C9-5376-407B-A4F6-474FD05B11E0}" type="presOf" srcId="{7FC3CCBA-EDC0-4555-BB0A-C1CF1D855827}" destId="{445ECDF1-4642-4DAD-8FB2-39F3FA5DB4D5}" srcOrd="0" destOrd="0" presId="urn:microsoft.com/office/officeart/2009/3/layout/StepUpProcess"/>
    <dgm:cxn modelId="{DED733E0-A91F-4FE3-819D-9483C9942A7B}" srcId="{1E88D07C-7686-4812-87A9-120B044DE736}" destId="{630DEB94-AB60-425B-9C14-6D25C70A1708}" srcOrd="5" destOrd="0" parTransId="{D00355C7-99F0-4999-8E0E-E42FF4A06DB3}" sibTransId="{D7DB9EF1-1F72-4DB9-AF52-E9F43BB1B177}"/>
    <dgm:cxn modelId="{B06FB7EF-8FEE-4251-8BC6-C2987671A275}" type="presOf" srcId="{630DEB94-AB60-425B-9C14-6D25C70A1708}" destId="{C581D7B8-BC94-4F64-9BCE-4ED83FBD4064}" srcOrd="0" destOrd="0" presId="urn:microsoft.com/office/officeart/2009/3/layout/StepUpProcess"/>
    <dgm:cxn modelId="{67CFBCF9-61D0-4B2A-88EC-2AFFA8B66805}" srcId="{1E88D07C-7686-4812-87A9-120B044DE736}" destId="{D61DB07A-FF51-47B0-BD7E-096AC6E185CE}" srcOrd="4" destOrd="0" parTransId="{995DE2B5-E891-434A-B5C2-CC58E1FB4B80}" sibTransId="{AFB4F632-EE6A-4E85-B0FD-623763A4E67D}"/>
    <dgm:cxn modelId="{289846FB-2699-4460-A16A-E9176513154A}" type="presOf" srcId="{B7BD9368-C9AC-45AE-9B39-EC7F4BBB4D6D}" destId="{D461CF7E-AB03-4646-A0CB-A665839F8300}" srcOrd="0" destOrd="0" presId="urn:microsoft.com/office/officeart/2009/3/layout/StepUpProcess"/>
    <dgm:cxn modelId="{513EB799-465E-4F75-A0ED-E401BC9FEFED}" type="presParOf" srcId="{77254BFE-6602-4F30-9A64-67B0C86D00AD}" destId="{A1F1AF3D-4FD3-4D22-9E80-04EBE366AB56}" srcOrd="0" destOrd="0" presId="urn:microsoft.com/office/officeart/2009/3/layout/StepUpProcess"/>
    <dgm:cxn modelId="{42BF02E9-7299-4364-86E6-419D8C385D66}" type="presParOf" srcId="{A1F1AF3D-4FD3-4D22-9E80-04EBE366AB56}" destId="{240FDBF9-9841-461E-B750-5498A8FE8911}" srcOrd="0" destOrd="0" presId="urn:microsoft.com/office/officeart/2009/3/layout/StepUpProcess"/>
    <dgm:cxn modelId="{8A561669-64DF-4639-9698-ACE3C83986C2}" type="presParOf" srcId="{A1F1AF3D-4FD3-4D22-9E80-04EBE366AB56}" destId="{E2B83854-E6BD-4CFF-8CDA-86491AC03542}" srcOrd="1" destOrd="0" presId="urn:microsoft.com/office/officeart/2009/3/layout/StepUpProcess"/>
    <dgm:cxn modelId="{F0C0413E-189F-462A-B65F-46676A23FC2C}" type="presParOf" srcId="{A1F1AF3D-4FD3-4D22-9E80-04EBE366AB56}" destId="{208D3F8B-C2DC-4C21-BA0C-5E6F6CFB9205}" srcOrd="2" destOrd="0" presId="urn:microsoft.com/office/officeart/2009/3/layout/StepUpProcess"/>
    <dgm:cxn modelId="{85A3F835-AAE6-464F-8DC1-7FEDC81E20A9}" type="presParOf" srcId="{77254BFE-6602-4F30-9A64-67B0C86D00AD}" destId="{67215188-53DE-4C74-8CEE-869423C0B4FB}" srcOrd="1" destOrd="0" presId="urn:microsoft.com/office/officeart/2009/3/layout/StepUpProcess"/>
    <dgm:cxn modelId="{C4C9BA38-032B-4515-90AB-0A256C851AC5}" type="presParOf" srcId="{67215188-53DE-4C74-8CEE-869423C0B4FB}" destId="{5960210D-A340-4513-B1A0-7C001FC32D73}" srcOrd="0" destOrd="0" presId="urn:microsoft.com/office/officeart/2009/3/layout/StepUpProcess"/>
    <dgm:cxn modelId="{D6B94282-4C2D-4DFF-B6F8-123D0DFE4697}" type="presParOf" srcId="{77254BFE-6602-4F30-9A64-67B0C86D00AD}" destId="{B4102CDF-A4E3-4D03-A94C-D0D4F9E77857}" srcOrd="2" destOrd="0" presId="urn:microsoft.com/office/officeart/2009/3/layout/StepUpProcess"/>
    <dgm:cxn modelId="{6428D907-09E2-4392-8638-73BACA45681C}" type="presParOf" srcId="{B4102CDF-A4E3-4D03-A94C-D0D4F9E77857}" destId="{53F4CA28-6604-4F8B-8651-1D7374DFD2C5}" srcOrd="0" destOrd="0" presId="urn:microsoft.com/office/officeart/2009/3/layout/StepUpProcess"/>
    <dgm:cxn modelId="{0F11A804-432F-431B-880B-3E9BDCE63431}" type="presParOf" srcId="{B4102CDF-A4E3-4D03-A94C-D0D4F9E77857}" destId="{D461CF7E-AB03-4646-A0CB-A665839F8300}" srcOrd="1" destOrd="0" presId="urn:microsoft.com/office/officeart/2009/3/layout/StepUpProcess"/>
    <dgm:cxn modelId="{3344EFD0-DB8C-495A-AE37-9F8A06D53D7D}" type="presParOf" srcId="{B4102CDF-A4E3-4D03-A94C-D0D4F9E77857}" destId="{4293FF48-6A2A-4B57-A647-CE327EA6532D}" srcOrd="2" destOrd="0" presId="urn:microsoft.com/office/officeart/2009/3/layout/StepUpProcess"/>
    <dgm:cxn modelId="{B2B31E55-0638-4CC7-A431-C393FB18CB94}" type="presParOf" srcId="{77254BFE-6602-4F30-9A64-67B0C86D00AD}" destId="{2C4684CF-D4BD-49F0-9FB4-9B982D3375F8}" srcOrd="3" destOrd="0" presId="urn:microsoft.com/office/officeart/2009/3/layout/StepUpProcess"/>
    <dgm:cxn modelId="{413059A2-1E4D-4C32-81C0-4B38F314C44A}" type="presParOf" srcId="{2C4684CF-D4BD-49F0-9FB4-9B982D3375F8}" destId="{CECA8871-7D98-45F7-AB64-4CBBB561B315}" srcOrd="0" destOrd="0" presId="urn:microsoft.com/office/officeart/2009/3/layout/StepUpProcess"/>
    <dgm:cxn modelId="{45A23AEB-E723-494E-BA1A-E1F7C3F63B26}" type="presParOf" srcId="{77254BFE-6602-4F30-9A64-67B0C86D00AD}" destId="{C5A9D885-DB9F-47DF-8D77-CBBC79F44B21}" srcOrd="4" destOrd="0" presId="urn:microsoft.com/office/officeart/2009/3/layout/StepUpProcess"/>
    <dgm:cxn modelId="{6823D9AE-466A-4333-BBE6-CF9B4C3C03CF}" type="presParOf" srcId="{C5A9D885-DB9F-47DF-8D77-CBBC79F44B21}" destId="{D73A2DC8-CE38-4BDE-8FB1-ACB84BAAD04E}" srcOrd="0" destOrd="0" presId="urn:microsoft.com/office/officeart/2009/3/layout/StepUpProcess"/>
    <dgm:cxn modelId="{FADB4B0B-A309-4749-ABCC-15639D393404}" type="presParOf" srcId="{C5A9D885-DB9F-47DF-8D77-CBBC79F44B21}" destId="{445ECDF1-4642-4DAD-8FB2-39F3FA5DB4D5}" srcOrd="1" destOrd="0" presId="urn:microsoft.com/office/officeart/2009/3/layout/StepUpProcess"/>
    <dgm:cxn modelId="{30516949-DAA7-4231-9177-86D5EE09CA32}" type="presParOf" srcId="{C5A9D885-DB9F-47DF-8D77-CBBC79F44B21}" destId="{5E8BE47F-983C-4552-84DD-47BF6D067F69}" srcOrd="2" destOrd="0" presId="urn:microsoft.com/office/officeart/2009/3/layout/StepUpProcess"/>
    <dgm:cxn modelId="{A9D5A8E3-22B5-4E54-8E7B-C43EF2EC4401}" type="presParOf" srcId="{77254BFE-6602-4F30-9A64-67B0C86D00AD}" destId="{43156B05-A09F-4608-B766-0370A0B79942}" srcOrd="5" destOrd="0" presId="urn:microsoft.com/office/officeart/2009/3/layout/StepUpProcess"/>
    <dgm:cxn modelId="{6A240EBF-9126-409E-AF6E-5315BF4CB34A}" type="presParOf" srcId="{43156B05-A09F-4608-B766-0370A0B79942}" destId="{6FE24C5A-9D70-4DB6-9EC2-2C1D877A9188}" srcOrd="0" destOrd="0" presId="urn:microsoft.com/office/officeart/2009/3/layout/StepUpProcess"/>
    <dgm:cxn modelId="{AFCF0186-77E2-4FEF-A16C-7CA6B967DAF1}" type="presParOf" srcId="{77254BFE-6602-4F30-9A64-67B0C86D00AD}" destId="{C02BCFAA-0B89-4C7A-8C21-050C9A83A0B4}" srcOrd="6" destOrd="0" presId="urn:microsoft.com/office/officeart/2009/3/layout/StepUpProcess"/>
    <dgm:cxn modelId="{798A730E-D584-4569-8846-7BB4FA9A49B2}" type="presParOf" srcId="{C02BCFAA-0B89-4C7A-8C21-050C9A83A0B4}" destId="{72862759-1337-45CC-89E0-AAE45EC39842}" srcOrd="0" destOrd="0" presId="urn:microsoft.com/office/officeart/2009/3/layout/StepUpProcess"/>
    <dgm:cxn modelId="{E17D0FAA-8446-4190-B854-A5E0F2FBC4D1}" type="presParOf" srcId="{C02BCFAA-0B89-4C7A-8C21-050C9A83A0B4}" destId="{8A7C2E95-10C0-4FD0-9300-10ACE853B98D}" srcOrd="1" destOrd="0" presId="urn:microsoft.com/office/officeart/2009/3/layout/StepUpProcess"/>
    <dgm:cxn modelId="{51ACED80-DEF5-4333-9F06-9283DECCF30E}" type="presParOf" srcId="{C02BCFAA-0B89-4C7A-8C21-050C9A83A0B4}" destId="{701C04B4-281D-44C8-B4E0-9998A50474B8}" srcOrd="2" destOrd="0" presId="urn:microsoft.com/office/officeart/2009/3/layout/StepUpProcess"/>
    <dgm:cxn modelId="{E2C11DAC-9CE1-4840-8A66-507C829D8194}" type="presParOf" srcId="{77254BFE-6602-4F30-9A64-67B0C86D00AD}" destId="{B70D108B-57A7-4987-B512-FF498DA6F081}" srcOrd="7" destOrd="0" presId="urn:microsoft.com/office/officeart/2009/3/layout/StepUpProcess"/>
    <dgm:cxn modelId="{B37A6B22-60E8-4421-BE52-9B9B1BE5836A}" type="presParOf" srcId="{B70D108B-57A7-4987-B512-FF498DA6F081}" destId="{E8FD274D-9E98-4480-A972-E127A3D69399}" srcOrd="0" destOrd="0" presId="urn:microsoft.com/office/officeart/2009/3/layout/StepUpProcess"/>
    <dgm:cxn modelId="{2CEAEB5F-1DD5-4346-8F32-5955B40D3375}" type="presParOf" srcId="{77254BFE-6602-4F30-9A64-67B0C86D00AD}" destId="{921D6BDC-6A68-4742-83C3-5C439A75ACEE}" srcOrd="8" destOrd="0" presId="urn:microsoft.com/office/officeart/2009/3/layout/StepUpProcess"/>
    <dgm:cxn modelId="{4D799103-41DC-4CA1-873A-03EEC7661749}" type="presParOf" srcId="{921D6BDC-6A68-4742-83C3-5C439A75ACEE}" destId="{7EE1B04E-7ADE-4B44-9C59-5D87C900C01A}" srcOrd="0" destOrd="0" presId="urn:microsoft.com/office/officeart/2009/3/layout/StepUpProcess"/>
    <dgm:cxn modelId="{647B44E9-F2C3-4ECA-861F-6BAAD9021FA0}" type="presParOf" srcId="{921D6BDC-6A68-4742-83C3-5C439A75ACEE}" destId="{BEF3CCCC-385F-4950-A24C-70FF06701D3C}" srcOrd="1" destOrd="0" presId="urn:microsoft.com/office/officeart/2009/3/layout/StepUpProcess"/>
    <dgm:cxn modelId="{04856504-367A-4555-8FE4-6AE5B637B50F}" type="presParOf" srcId="{921D6BDC-6A68-4742-83C3-5C439A75ACEE}" destId="{EDD539D5-F408-4108-9C6F-54CCE452E898}" srcOrd="2" destOrd="0" presId="urn:microsoft.com/office/officeart/2009/3/layout/StepUpProcess"/>
    <dgm:cxn modelId="{5A0FA4CE-4CBE-44FF-BC8E-EEE4D10B278C}" type="presParOf" srcId="{77254BFE-6602-4F30-9A64-67B0C86D00AD}" destId="{C87F382E-212F-4FD9-9990-E12D9CDF75D4}" srcOrd="9" destOrd="0" presId="urn:microsoft.com/office/officeart/2009/3/layout/StepUpProcess"/>
    <dgm:cxn modelId="{988B9879-3ECC-49F1-822F-5A5E7BC9F152}" type="presParOf" srcId="{C87F382E-212F-4FD9-9990-E12D9CDF75D4}" destId="{1A286B39-BB60-43BB-B79C-2DA00EE8B91A}" srcOrd="0" destOrd="0" presId="urn:microsoft.com/office/officeart/2009/3/layout/StepUpProcess"/>
    <dgm:cxn modelId="{75E6C049-0316-4012-8C08-64996F1343D1}" type="presParOf" srcId="{77254BFE-6602-4F30-9A64-67B0C86D00AD}" destId="{C40245B8-B4EA-4781-828F-84BA67693991}" srcOrd="10" destOrd="0" presId="urn:microsoft.com/office/officeart/2009/3/layout/StepUpProcess"/>
    <dgm:cxn modelId="{66F056D5-B0F4-415E-902C-6FFC834A585A}" type="presParOf" srcId="{C40245B8-B4EA-4781-828F-84BA67693991}" destId="{A927CCF5-1859-42FB-9862-F30358228639}" srcOrd="0" destOrd="0" presId="urn:microsoft.com/office/officeart/2009/3/layout/StepUpProcess"/>
    <dgm:cxn modelId="{ADD61331-BAF3-45BB-864A-B3659A9B827A}" type="presParOf" srcId="{C40245B8-B4EA-4781-828F-84BA67693991}" destId="{C581D7B8-BC94-4F64-9BCE-4ED83FBD406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88D07C-7686-4812-87A9-120B044DE73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CDD0EEA9-748D-4890-B795-FD6734D7D09F}">
      <dgm:prSet phldrT="[Text]"/>
      <dgm:spPr/>
      <dgm:t>
        <a:bodyPr/>
        <a:lstStyle/>
        <a:p>
          <a:r>
            <a:rPr lang="en-US" dirty="0"/>
            <a:t>January</a:t>
          </a:r>
        </a:p>
      </dgm:t>
    </dgm:pt>
    <dgm:pt modelId="{9980A1CE-B8AC-4BD2-A104-1A001CBD4D5C}" type="parTrans" cxnId="{C5858760-B72F-4ACC-A5B8-0B625F4E5CEB}">
      <dgm:prSet/>
      <dgm:spPr/>
      <dgm:t>
        <a:bodyPr/>
        <a:lstStyle/>
        <a:p>
          <a:endParaRPr lang="en-US"/>
        </a:p>
      </dgm:t>
    </dgm:pt>
    <dgm:pt modelId="{3E6BFE3F-7EB8-4137-902E-2ED1FC166BDB}" type="sibTrans" cxnId="{C5858760-B72F-4ACC-A5B8-0B625F4E5CEB}">
      <dgm:prSet/>
      <dgm:spPr/>
      <dgm:t>
        <a:bodyPr/>
        <a:lstStyle/>
        <a:p>
          <a:endParaRPr lang="en-US"/>
        </a:p>
      </dgm:t>
    </dgm:pt>
    <dgm:pt modelId="{B7BD9368-C9AC-45AE-9B39-EC7F4BBB4D6D}">
      <dgm:prSet phldrT="[Text]"/>
      <dgm:spPr/>
      <dgm:t>
        <a:bodyPr/>
        <a:lstStyle/>
        <a:p>
          <a:r>
            <a:rPr lang="en-US" dirty="0"/>
            <a:t>February</a:t>
          </a:r>
        </a:p>
      </dgm:t>
    </dgm:pt>
    <dgm:pt modelId="{2F797D50-8F98-44DB-A5BA-79AE734BD78F}" type="parTrans" cxnId="{92B61D41-18C8-4D63-A843-CB8120017643}">
      <dgm:prSet/>
      <dgm:spPr/>
      <dgm:t>
        <a:bodyPr/>
        <a:lstStyle/>
        <a:p>
          <a:endParaRPr lang="en-US"/>
        </a:p>
      </dgm:t>
    </dgm:pt>
    <dgm:pt modelId="{8D25CE6B-08BD-4D6C-9919-17ADCB7DB7FA}" type="sibTrans" cxnId="{92B61D41-18C8-4D63-A843-CB8120017643}">
      <dgm:prSet/>
      <dgm:spPr/>
      <dgm:t>
        <a:bodyPr/>
        <a:lstStyle/>
        <a:p>
          <a:endParaRPr lang="en-US"/>
        </a:p>
      </dgm:t>
    </dgm:pt>
    <dgm:pt modelId="{7FC3CCBA-EDC0-4555-BB0A-C1CF1D855827}">
      <dgm:prSet phldrT="[Text]"/>
      <dgm:spPr/>
      <dgm:t>
        <a:bodyPr/>
        <a:lstStyle/>
        <a:p>
          <a:r>
            <a:rPr lang="en-US" dirty="0"/>
            <a:t>March</a:t>
          </a:r>
        </a:p>
      </dgm:t>
    </dgm:pt>
    <dgm:pt modelId="{A5157496-A442-4BE2-95E2-F5A1B96A4E4C}" type="parTrans" cxnId="{9799BC8B-63DE-424A-80AB-B765D427DF01}">
      <dgm:prSet/>
      <dgm:spPr/>
      <dgm:t>
        <a:bodyPr/>
        <a:lstStyle/>
        <a:p>
          <a:endParaRPr lang="en-US"/>
        </a:p>
      </dgm:t>
    </dgm:pt>
    <dgm:pt modelId="{03C15348-6CA2-444B-A9F6-B3E6341FADAA}" type="sibTrans" cxnId="{9799BC8B-63DE-424A-80AB-B765D427DF01}">
      <dgm:prSet/>
      <dgm:spPr/>
      <dgm:t>
        <a:bodyPr/>
        <a:lstStyle/>
        <a:p>
          <a:endParaRPr lang="en-US"/>
        </a:p>
      </dgm:t>
    </dgm:pt>
    <dgm:pt modelId="{275E0AD6-E82D-4CDA-8FB0-BCA165B4E067}">
      <dgm:prSet/>
      <dgm:spPr/>
      <dgm:t>
        <a:bodyPr/>
        <a:lstStyle/>
        <a:p>
          <a:r>
            <a:rPr lang="en-US" dirty="0"/>
            <a:t>April</a:t>
          </a:r>
        </a:p>
      </dgm:t>
    </dgm:pt>
    <dgm:pt modelId="{B3451DAA-1DEA-4138-8BDA-CF2008B8C04F}" type="parTrans" cxnId="{EFC4277A-4C9E-4787-915B-BAE5459A8146}">
      <dgm:prSet/>
      <dgm:spPr/>
      <dgm:t>
        <a:bodyPr/>
        <a:lstStyle/>
        <a:p>
          <a:endParaRPr lang="en-US"/>
        </a:p>
      </dgm:t>
    </dgm:pt>
    <dgm:pt modelId="{A64930F7-E258-4304-AE1F-474686B7CFAC}" type="sibTrans" cxnId="{EFC4277A-4C9E-4787-915B-BAE5459A8146}">
      <dgm:prSet/>
      <dgm:spPr/>
      <dgm:t>
        <a:bodyPr/>
        <a:lstStyle/>
        <a:p>
          <a:endParaRPr lang="en-US"/>
        </a:p>
      </dgm:t>
    </dgm:pt>
    <dgm:pt modelId="{D61DB07A-FF51-47B0-BD7E-096AC6E185CE}">
      <dgm:prSet/>
      <dgm:spPr/>
      <dgm:t>
        <a:bodyPr/>
        <a:lstStyle/>
        <a:p>
          <a:r>
            <a:rPr lang="en-US" dirty="0"/>
            <a:t>May</a:t>
          </a:r>
        </a:p>
      </dgm:t>
    </dgm:pt>
    <dgm:pt modelId="{995DE2B5-E891-434A-B5C2-CC58E1FB4B80}" type="parTrans" cxnId="{67CFBCF9-61D0-4B2A-88EC-2AFFA8B66805}">
      <dgm:prSet/>
      <dgm:spPr/>
      <dgm:t>
        <a:bodyPr/>
        <a:lstStyle/>
        <a:p>
          <a:endParaRPr lang="en-US"/>
        </a:p>
      </dgm:t>
    </dgm:pt>
    <dgm:pt modelId="{AFB4F632-EE6A-4E85-B0FD-623763A4E67D}" type="sibTrans" cxnId="{67CFBCF9-61D0-4B2A-88EC-2AFFA8B66805}">
      <dgm:prSet/>
      <dgm:spPr/>
      <dgm:t>
        <a:bodyPr/>
        <a:lstStyle/>
        <a:p>
          <a:endParaRPr lang="en-US"/>
        </a:p>
      </dgm:t>
    </dgm:pt>
    <dgm:pt modelId="{630DEB94-AB60-425B-9C14-6D25C70A1708}">
      <dgm:prSet/>
      <dgm:spPr/>
      <dgm:t>
        <a:bodyPr/>
        <a:lstStyle/>
        <a:p>
          <a:r>
            <a:rPr lang="en-US" dirty="0"/>
            <a:t>June</a:t>
          </a:r>
        </a:p>
      </dgm:t>
    </dgm:pt>
    <dgm:pt modelId="{D00355C7-99F0-4999-8E0E-E42FF4A06DB3}" type="parTrans" cxnId="{DED733E0-A91F-4FE3-819D-9483C9942A7B}">
      <dgm:prSet/>
      <dgm:spPr/>
      <dgm:t>
        <a:bodyPr/>
        <a:lstStyle/>
        <a:p>
          <a:endParaRPr lang="en-US"/>
        </a:p>
      </dgm:t>
    </dgm:pt>
    <dgm:pt modelId="{D7DB9EF1-1F72-4DB9-AF52-E9F43BB1B177}" type="sibTrans" cxnId="{DED733E0-A91F-4FE3-819D-9483C9942A7B}">
      <dgm:prSet/>
      <dgm:spPr/>
      <dgm:t>
        <a:bodyPr/>
        <a:lstStyle/>
        <a:p>
          <a:endParaRPr lang="en-US"/>
        </a:p>
      </dgm:t>
    </dgm:pt>
    <dgm:pt modelId="{77254BFE-6602-4F30-9A64-67B0C86D00AD}" type="pres">
      <dgm:prSet presAssocID="{1E88D07C-7686-4812-87A9-120B044DE736}" presName="rootnode" presStyleCnt="0">
        <dgm:presLayoutVars>
          <dgm:chMax/>
          <dgm:chPref/>
          <dgm:dir/>
          <dgm:animLvl val="lvl"/>
        </dgm:presLayoutVars>
      </dgm:prSet>
      <dgm:spPr/>
    </dgm:pt>
    <dgm:pt modelId="{A1F1AF3D-4FD3-4D22-9E80-04EBE366AB56}" type="pres">
      <dgm:prSet presAssocID="{CDD0EEA9-748D-4890-B795-FD6734D7D09F}" presName="composite" presStyleCnt="0"/>
      <dgm:spPr/>
    </dgm:pt>
    <dgm:pt modelId="{240FDBF9-9841-461E-B750-5498A8FE8911}" type="pres">
      <dgm:prSet presAssocID="{CDD0EEA9-748D-4890-B795-FD6734D7D09F}" presName="LShape" presStyleLbl="alignNode1" presStyleIdx="0" presStyleCnt="11" custLinFactY="-100000" custLinFactNeighborX="-4366" custLinFactNeighborY="-114485"/>
      <dgm:spPr/>
    </dgm:pt>
    <dgm:pt modelId="{E2B83854-E6BD-4CFF-8CDA-86491AC03542}" type="pres">
      <dgm:prSet presAssocID="{CDD0EEA9-748D-4890-B795-FD6734D7D09F}" presName="ParentText" presStyleLbl="revTx" presStyleIdx="0" presStyleCnt="6" custLinFactY="-62869" custLinFactNeighborX="-4830" custLinFactNeighborY="-100000">
        <dgm:presLayoutVars>
          <dgm:chMax val="0"/>
          <dgm:chPref val="0"/>
          <dgm:bulletEnabled val="1"/>
        </dgm:presLayoutVars>
      </dgm:prSet>
      <dgm:spPr/>
    </dgm:pt>
    <dgm:pt modelId="{208D3F8B-C2DC-4C21-BA0C-5E6F6CFB9205}" type="pres">
      <dgm:prSet presAssocID="{CDD0EEA9-748D-4890-B795-FD6734D7D09F}" presName="Triangle" presStyleLbl="alignNode1" presStyleIdx="1" presStyleCnt="11" custLinFactY="-200000" custLinFactNeighborX="-25610" custLinFactNeighborY="-265649"/>
      <dgm:spPr/>
    </dgm:pt>
    <dgm:pt modelId="{67215188-53DE-4C74-8CEE-869423C0B4FB}" type="pres">
      <dgm:prSet presAssocID="{3E6BFE3F-7EB8-4137-902E-2ED1FC166BDB}" presName="sibTrans" presStyleCnt="0"/>
      <dgm:spPr/>
    </dgm:pt>
    <dgm:pt modelId="{5960210D-A340-4513-B1A0-7C001FC32D73}" type="pres">
      <dgm:prSet presAssocID="{3E6BFE3F-7EB8-4137-902E-2ED1FC166BDB}" presName="space" presStyleCnt="0"/>
      <dgm:spPr/>
    </dgm:pt>
    <dgm:pt modelId="{B4102CDF-A4E3-4D03-A94C-D0D4F9E77857}" type="pres">
      <dgm:prSet presAssocID="{B7BD9368-C9AC-45AE-9B39-EC7F4BBB4D6D}" presName="composite" presStyleCnt="0"/>
      <dgm:spPr/>
    </dgm:pt>
    <dgm:pt modelId="{53F4CA28-6604-4F8B-8651-1D7374DFD2C5}" type="pres">
      <dgm:prSet presAssocID="{B7BD9368-C9AC-45AE-9B39-EC7F4BBB4D6D}" presName="LShape" presStyleLbl="alignNode1" presStyleIdx="2" presStyleCnt="11" custLinFactY="-31983" custLinFactNeighborX="-3566" custLinFactNeighborY="-100000"/>
      <dgm:spPr/>
    </dgm:pt>
    <dgm:pt modelId="{D461CF7E-AB03-4646-A0CB-A665839F8300}" type="pres">
      <dgm:prSet presAssocID="{B7BD9368-C9AC-45AE-9B39-EC7F4BBB4D6D}" presName="ParentText" presStyleLbl="revTx" presStyleIdx="1" presStyleCnt="6" custLinFactY="-230" custLinFactNeighborX="-6590" custLinFactNeighborY="-100000">
        <dgm:presLayoutVars>
          <dgm:chMax val="0"/>
          <dgm:chPref val="0"/>
          <dgm:bulletEnabled val="1"/>
        </dgm:presLayoutVars>
      </dgm:prSet>
      <dgm:spPr/>
    </dgm:pt>
    <dgm:pt modelId="{4293FF48-6A2A-4B57-A647-CE327EA6532D}" type="pres">
      <dgm:prSet presAssocID="{B7BD9368-C9AC-45AE-9B39-EC7F4BBB4D6D}" presName="Triangle" presStyleLbl="alignNode1" presStyleIdx="3" presStyleCnt="11" custLinFactY="-55992" custLinFactNeighborX="-25613" custLinFactNeighborY="-100000"/>
      <dgm:spPr/>
    </dgm:pt>
    <dgm:pt modelId="{2C4684CF-D4BD-49F0-9FB4-9B982D3375F8}" type="pres">
      <dgm:prSet presAssocID="{8D25CE6B-08BD-4D6C-9919-17ADCB7DB7FA}" presName="sibTrans" presStyleCnt="0"/>
      <dgm:spPr/>
    </dgm:pt>
    <dgm:pt modelId="{CECA8871-7D98-45F7-AB64-4CBBB561B315}" type="pres">
      <dgm:prSet presAssocID="{8D25CE6B-08BD-4D6C-9919-17ADCB7DB7FA}" presName="space" presStyleCnt="0"/>
      <dgm:spPr/>
    </dgm:pt>
    <dgm:pt modelId="{C5A9D885-DB9F-47DF-8D77-CBBC79F44B21}" type="pres">
      <dgm:prSet presAssocID="{7FC3CCBA-EDC0-4555-BB0A-C1CF1D855827}" presName="composite" presStyleCnt="0"/>
      <dgm:spPr/>
    </dgm:pt>
    <dgm:pt modelId="{D73A2DC8-CE38-4BDE-8FB1-ACB84BAAD04E}" type="pres">
      <dgm:prSet presAssocID="{7FC3CCBA-EDC0-4555-BB0A-C1CF1D855827}" presName="LShape" presStyleLbl="alignNode1" presStyleIdx="4" presStyleCnt="11" custLinFactNeighborX="404" custLinFactNeighborY="-45535"/>
      <dgm:spPr/>
    </dgm:pt>
    <dgm:pt modelId="{445ECDF1-4642-4DAD-8FB2-39F3FA5DB4D5}" type="pres">
      <dgm:prSet presAssocID="{7FC3CCBA-EDC0-4555-BB0A-C1CF1D855827}" presName="ParentText" presStyleLbl="revTx" presStyleIdx="2" presStyleCnt="6" custLinFactNeighborX="-2204" custLinFactNeighborY="-34580">
        <dgm:presLayoutVars>
          <dgm:chMax val="0"/>
          <dgm:chPref val="0"/>
          <dgm:bulletEnabled val="1"/>
        </dgm:presLayoutVars>
      </dgm:prSet>
      <dgm:spPr/>
    </dgm:pt>
    <dgm:pt modelId="{5E8BE47F-983C-4552-84DD-47BF6D067F69}" type="pres">
      <dgm:prSet presAssocID="{7FC3CCBA-EDC0-4555-BB0A-C1CF1D855827}" presName="Triangle" presStyleLbl="alignNode1" presStyleIdx="5" presStyleCnt="11" custLinFactY="4771" custLinFactNeighborX="-4658" custLinFactNeighborY="100000"/>
      <dgm:spPr/>
    </dgm:pt>
    <dgm:pt modelId="{43156B05-A09F-4608-B766-0370A0B79942}" type="pres">
      <dgm:prSet presAssocID="{03C15348-6CA2-444B-A9F6-B3E6341FADAA}" presName="sibTrans" presStyleCnt="0"/>
      <dgm:spPr/>
    </dgm:pt>
    <dgm:pt modelId="{6FE24C5A-9D70-4DB6-9EC2-2C1D877A9188}" type="pres">
      <dgm:prSet presAssocID="{03C15348-6CA2-444B-A9F6-B3E6341FADAA}" presName="space" presStyleCnt="0"/>
      <dgm:spPr/>
    </dgm:pt>
    <dgm:pt modelId="{C02BCFAA-0B89-4C7A-8C21-050C9A83A0B4}" type="pres">
      <dgm:prSet presAssocID="{275E0AD6-E82D-4CDA-8FB0-BCA165B4E067}" presName="composite" presStyleCnt="0"/>
      <dgm:spPr/>
    </dgm:pt>
    <dgm:pt modelId="{72862759-1337-45CC-89E0-AAE45EC39842}" type="pres">
      <dgm:prSet presAssocID="{275E0AD6-E82D-4CDA-8FB0-BCA165B4E067}" presName="LShape" presStyleLbl="alignNode1" presStyleIdx="6" presStyleCnt="11" custLinFactNeighborX="1190" custLinFactNeighborY="30357"/>
      <dgm:spPr/>
    </dgm:pt>
    <dgm:pt modelId="{8A7C2E95-10C0-4FD0-9300-10ACE853B98D}" type="pres">
      <dgm:prSet presAssocID="{275E0AD6-E82D-4CDA-8FB0-BCA165B4E067}" presName="ParentText" presStyleLbl="revTx" presStyleIdx="3" presStyleCnt="6" custLinFactNeighborX="1318" custLinFactNeighborY="23053">
        <dgm:presLayoutVars>
          <dgm:chMax val="0"/>
          <dgm:chPref val="0"/>
          <dgm:bulletEnabled val="1"/>
        </dgm:presLayoutVars>
      </dgm:prSet>
      <dgm:spPr/>
    </dgm:pt>
    <dgm:pt modelId="{701C04B4-281D-44C8-B4E0-9998A50474B8}" type="pres">
      <dgm:prSet presAssocID="{275E0AD6-E82D-4CDA-8FB0-BCA165B4E067}" presName="Triangle" presStyleLbl="alignNode1" presStyleIdx="7" presStyleCnt="11" custLinFactY="200000" custLinFactNeighborX="-4657" custLinFactNeighborY="201781"/>
      <dgm:spPr/>
    </dgm:pt>
    <dgm:pt modelId="{B70D108B-57A7-4987-B512-FF498DA6F081}" type="pres">
      <dgm:prSet presAssocID="{A64930F7-E258-4304-AE1F-474686B7CFAC}" presName="sibTrans" presStyleCnt="0"/>
      <dgm:spPr/>
    </dgm:pt>
    <dgm:pt modelId="{E8FD274D-9E98-4480-A972-E127A3D69399}" type="pres">
      <dgm:prSet presAssocID="{A64930F7-E258-4304-AE1F-474686B7CFAC}" presName="space" presStyleCnt="0"/>
      <dgm:spPr/>
    </dgm:pt>
    <dgm:pt modelId="{921D6BDC-6A68-4742-83C3-5C439A75ACEE}" type="pres">
      <dgm:prSet presAssocID="{D61DB07A-FF51-47B0-BD7E-096AC6E185CE}" presName="composite" presStyleCnt="0"/>
      <dgm:spPr/>
    </dgm:pt>
    <dgm:pt modelId="{7EE1B04E-7ADE-4B44-9C59-5D87C900C01A}" type="pres">
      <dgm:prSet presAssocID="{D61DB07A-FF51-47B0-BD7E-096AC6E185CE}" presName="LShape" presStyleLbl="alignNode1" presStyleIdx="8" presStyleCnt="11" custLinFactY="15730" custLinFactNeighborX="2380" custLinFactNeighborY="100000"/>
      <dgm:spPr/>
    </dgm:pt>
    <dgm:pt modelId="{BEF3CCCC-385F-4950-A24C-70FF06701D3C}" type="pres">
      <dgm:prSet presAssocID="{D61DB07A-FF51-47B0-BD7E-096AC6E185CE}" presName="ParentText" presStyleLbl="revTx" presStyleIdx="4" presStyleCnt="6" custLinFactNeighborX="2635" custLinFactNeighborY="87887">
        <dgm:presLayoutVars>
          <dgm:chMax val="0"/>
          <dgm:chPref val="0"/>
          <dgm:bulletEnabled val="1"/>
        </dgm:presLayoutVars>
      </dgm:prSet>
      <dgm:spPr/>
    </dgm:pt>
    <dgm:pt modelId="{EDD539D5-F408-4108-9C6F-54CCE452E898}" type="pres">
      <dgm:prSet presAssocID="{D61DB07A-FF51-47B0-BD7E-096AC6E185CE}" presName="Triangle" presStyleLbl="alignNode1" presStyleIdx="9" presStyleCnt="11" custLinFactX="303125" custLinFactY="400000" custLinFactNeighborX="400000" custLinFactNeighborY="470831"/>
      <dgm:spPr/>
    </dgm:pt>
    <dgm:pt modelId="{C87F382E-212F-4FD9-9990-E12D9CDF75D4}" type="pres">
      <dgm:prSet presAssocID="{AFB4F632-EE6A-4E85-B0FD-623763A4E67D}" presName="sibTrans" presStyleCnt="0"/>
      <dgm:spPr/>
    </dgm:pt>
    <dgm:pt modelId="{1A286B39-BB60-43BB-B79C-2DA00EE8B91A}" type="pres">
      <dgm:prSet presAssocID="{AFB4F632-EE6A-4E85-B0FD-623763A4E67D}" presName="space" presStyleCnt="0"/>
      <dgm:spPr/>
    </dgm:pt>
    <dgm:pt modelId="{C40245B8-B4EA-4781-828F-84BA67693991}" type="pres">
      <dgm:prSet presAssocID="{630DEB94-AB60-425B-9C14-6D25C70A1708}" presName="composite" presStyleCnt="0"/>
      <dgm:spPr/>
    </dgm:pt>
    <dgm:pt modelId="{A927CCF5-1859-42FB-9862-F30358228639}" type="pres">
      <dgm:prSet presAssocID="{630DEB94-AB60-425B-9C14-6D25C70A1708}" presName="LShape" presStyleLbl="alignNode1" presStyleIdx="10" presStyleCnt="11" custLinFactY="100000" custLinFactNeighborX="8333" custLinFactNeighborY="111237"/>
      <dgm:spPr/>
    </dgm:pt>
    <dgm:pt modelId="{C581D7B8-BC94-4F64-9BCE-4ED83FBD4064}" type="pres">
      <dgm:prSet presAssocID="{630DEB94-AB60-425B-9C14-6D25C70A1708}" presName="ParentText" presStyleLbl="revTx" presStyleIdx="5" presStyleCnt="6" custLinFactY="60415" custLinFactNeighborX="9222" custLinFactNeighborY="100000">
        <dgm:presLayoutVars>
          <dgm:chMax val="0"/>
          <dgm:chPref val="0"/>
          <dgm:bulletEnabled val="1"/>
        </dgm:presLayoutVars>
      </dgm:prSet>
      <dgm:spPr/>
    </dgm:pt>
  </dgm:ptLst>
  <dgm:cxnLst>
    <dgm:cxn modelId="{7A367402-AE82-4184-8F24-4823C72EAF8F}" type="presOf" srcId="{1E88D07C-7686-4812-87A9-120B044DE736}" destId="{77254BFE-6602-4F30-9A64-67B0C86D00AD}" srcOrd="0" destOrd="0" presId="urn:microsoft.com/office/officeart/2009/3/layout/StepUpProcess"/>
    <dgm:cxn modelId="{0FB5B30D-EB66-4E89-A323-44690438B045}" type="presOf" srcId="{D61DB07A-FF51-47B0-BD7E-096AC6E185CE}" destId="{BEF3CCCC-385F-4950-A24C-70FF06701D3C}" srcOrd="0" destOrd="0" presId="urn:microsoft.com/office/officeart/2009/3/layout/StepUpProcess"/>
    <dgm:cxn modelId="{C5858760-B72F-4ACC-A5B8-0B625F4E5CEB}" srcId="{1E88D07C-7686-4812-87A9-120B044DE736}" destId="{CDD0EEA9-748D-4890-B795-FD6734D7D09F}" srcOrd="0" destOrd="0" parTransId="{9980A1CE-B8AC-4BD2-A104-1A001CBD4D5C}" sibTransId="{3E6BFE3F-7EB8-4137-902E-2ED1FC166BDB}"/>
    <dgm:cxn modelId="{92B61D41-18C8-4D63-A843-CB8120017643}" srcId="{1E88D07C-7686-4812-87A9-120B044DE736}" destId="{B7BD9368-C9AC-45AE-9B39-EC7F4BBB4D6D}" srcOrd="1" destOrd="0" parTransId="{2F797D50-8F98-44DB-A5BA-79AE734BD78F}" sibTransId="{8D25CE6B-08BD-4D6C-9919-17ADCB7DB7FA}"/>
    <dgm:cxn modelId="{9BA08964-18CD-4B0F-992D-1D38852D85AA}" type="presOf" srcId="{CDD0EEA9-748D-4890-B795-FD6734D7D09F}" destId="{E2B83854-E6BD-4CFF-8CDA-86491AC03542}" srcOrd="0" destOrd="0" presId="urn:microsoft.com/office/officeart/2009/3/layout/StepUpProcess"/>
    <dgm:cxn modelId="{EFC4277A-4C9E-4787-915B-BAE5459A8146}" srcId="{1E88D07C-7686-4812-87A9-120B044DE736}" destId="{275E0AD6-E82D-4CDA-8FB0-BCA165B4E067}" srcOrd="3" destOrd="0" parTransId="{B3451DAA-1DEA-4138-8BDA-CF2008B8C04F}" sibTransId="{A64930F7-E258-4304-AE1F-474686B7CFAC}"/>
    <dgm:cxn modelId="{97137A8B-ED64-4FB5-8FDC-66FA227365A6}" type="presOf" srcId="{275E0AD6-E82D-4CDA-8FB0-BCA165B4E067}" destId="{8A7C2E95-10C0-4FD0-9300-10ACE853B98D}" srcOrd="0" destOrd="0" presId="urn:microsoft.com/office/officeart/2009/3/layout/StepUpProcess"/>
    <dgm:cxn modelId="{9799BC8B-63DE-424A-80AB-B765D427DF01}" srcId="{1E88D07C-7686-4812-87A9-120B044DE736}" destId="{7FC3CCBA-EDC0-4555-BB0A-C1CF1D855827}" srcOrd="2" destOrd="0" parTransId="{A5157496-A442-4BE2-95E2-F5A1B96A4E4C}" sibTransId="{03C15348-6CA2-444B-A9F6-B3E6341FADAA}"/>
    <dgm:cxn modelId="{CE7C98C9-5376-407B-A4F6-474FD05B11E0}" type="presOf" srcId="{7FC3CCBA-EDC0-4555-BB0A-C1CF1D855827}" destId="{445ECDF1-4642-4DAD-8FB2-39F3FA5DB4D5}" srcOrd="0" destOrd="0" presId="urn:microsoft.com/office/officeart/2009/3/layout/StepUpProcess"/>
    <dgm:cxn modelId="{DED733E0-A91F-4FE3-819D-9483C9942A7B}" srcId="{1E88D07C-7686-4812-87A9-120B044DE736}" destId="{630DEB94-AB60-425B-9C14-6D25C70A1708}" srcOrd="5" destOrd="0" parTransId="{D00355C7-99F0-4999-8E0E-E42FF4A06DB3}" sibTransId="{D7DB9EF1-1F72-4DB9-AF52-E9F43BB1B177}"/>
    <dgm:cxn modelId="{B06FB7EF-8FEE-4251-8BC6-C2987671A275}" type="presOf" srcId="{630DEB94-AB60-425B-9C14-6D25C70A1708}" destId="{C581D7B8-BC94-4F64-9BCE-4ED83FBD4064}" srcOrd="0" destOrd="0" presId="urn:microsoft.com/office/officeart/2009/3/layout/StepUpProcess"/>
    <dgm:cxn modelId="{67CFBCF9-61D0-4B2A-88EC-2AFFA8B66805}" srcId="{1E88D07C-7686-4812-87A9-120B044DE736}" destId="{D61DB07A-FF51-47B0-BD7E-096AC6E185CE}" srcOrd="4" destOrd="0" parTransId="{995DE2B5-E891-434A-B5C2-CC58E1FB4B80}" sibTransId="{AFB4F632-EE6A-4E85-B0FD-623763A4E67D}"/>
    <dgm:cxn modelId="{289846FB-2699-4460-A16A-E9176513154A}" type="presOf" srcId="{B7BD9368-C9AC-45AE-9B39-EC7F4BBB4D6D}" destId="{D461CF7E-AB03-4646-A0CB-A665839F8300}" srcOrd="0" destOrd="0" presId="urn:microsoft.com/office/officeart/2009/3/layout/StepUpProcess"/>
    <dgm:cxn modelId="{513EB799-465E-4F75-A0ED-E401BC9FEFED}" type="presParOf" srcId="{77254BFE-6602-4F30-9A64-67B0C86D00AD}" destId="{A1F1AF3D-4FD3-4D22-9E80-04EBE366AB56}" srcOrd="0" destOrd="0" presId="urn:microsoft.com/office/officeart/2009/3/layout/StepUpProcess"/>
    <dgm:cxn modelId="{42BF02E9-7299-4364-86E6-419D8C385D66}" type="presParOf" srcId="{A1F1AF3D-4FD3-4D22-9E80-04EBE366AB56}" destId="{240FDBF9-9841-461E-B750-5498A8FE8911}" srcOrd="0" destOrd="0" presId="urn:microsoft.com/office/officeart/2009/3/layout/StepUpProcess"/>
    <dgm:cxn modelId="{8A561669-64DF-4639-9698-ACE3C83986C2}" type="presParOf" srcId="{A1F1AF3D-4FD3-4D22-9E80-04EBE366AB56}" destId="{E2B83854-E6BD-4CFF-8CDA-86491AC03542}" srcOrd="1" destOrd="0" presId="urn:microsoft.com/office/officeart/2009/3/layout/StepUpProcess"/>
    <dgm:cxn modelId="{F0C0413E-189F-462A-B65F-46676A23FC2C}" type="presParOf" srcId="{A1F1AF3D-4FD3-4D22-9E80-04EBE366AB56}" destId="{208D3F8B-C2DC-4C21-BA0C-5E6F6CFB9205}" srcOrd="2" destOrd="0" presId="urn:microsoft.com/office/officeart/2009/3/layout/StepUpProcess"/>
    <dgm:cxn modelId="{85A3F835-AAE6-464F-8DC1-7FEDC81E20A9}" type="presParOf" srcId="{77254BFE-6602-4F30-9A64-67B0C86D00AD}" destId="{67215188-53DE-4C74-8CEE-869423C0B4FB}" srcOrd="1" destOrd="0" presId="urn:microsoft.com/office/officeart/2009/3/layout/StepUpProcess"/>
    <dgm:cxn modelId="{C4C9BA38-032B-4515-90AB-0A256C851AC5}" type="presParOf" srcId="{67215188-53DE-4C74-8CEE-869423C0B4FB}" destId="{5960210D-A340-4513-B1A0-7C001FC32D73}" srcOrd="0" destOrd="0" presId="urn:microsoft.com/office/officeart/2009/3/layout/StepUpProcess"/>
    <dgm:cxn modelId="{D6B94282-4C2D-4DFF-B6F8-123D0DFE4697}" type="presParOf" srcId="{77254BFE-6602-4F30-9A64-67B0C86D00AD}" destId="{B4102CDF-A4E3-4D03-A94C-D0D4F9E77857}" srcOrd="2" destOrd="0" presId="urn:microsoft.com/office/officeart/2009/3/layout/StepUpProcess"/>
    <dgm:cxn modelId="{6428D907-09E2-4392-8638-73BACA45681C}" type="presParOf" srcId="{B4102CDF-A4E3-4D03-A94C-D0D4F9E77857}" destId="{53F4CA28-6604-4F8B-8651-1D7374DFD2C5}" srcOrd="0" destOrd="0" presId="urn:microsoft.com/office/officeart/2009/3/layout/StepUpProcess"/>
    <dgm:cxn modelId="{0F11A804-432F-431B-880B-3E9BDCE63431}" type="presParOf" srcId="{B4102CDF-A4E3-4D03-A94C-D0D4F9E77857}" destId="{D461CF7E-AB03-4646-A0CB-A665839F8300}" srcOrd="1" destOrd="0" presId="urn:microsoft.com/office/officeart/2009/3/layout/StepUpProcess"/>
    <dgm:cxn modelId="{3344EFD0-DB8C-495A-AE37-9F8A06D53D7D}" type="presParOf" srcId="{B4102CDF-A4E3-4D03-A94C-D0D4F9E77857}" destId="{4293FF48-6A2A-4B57-A647-CE327EA6532D}" srcOrd="2" destOrd="0" presId="urn:microsoft.com/office/officeart/2009/3/layout/StepUpProcess"/>
    <dgm:cxn modelId="{B2B31E55-0638-4CC7-A431-C393FB18CB94}" type="presParOf" srcId="{77254BFE-6602-4F30-9A64-67B0C86D00AD}" destId="{2C4684CF-D4BD-49F0-9FB4-9B982D3375F8}" srcOrd="3" destOrd="0" presId="urn:microsoft.com/office/officeart/2009/3/layout/StepUpProcess"/>
    <dgm:cxn modelId="{413059A2-1E4D-4C32-81C0-4B38F314C44A}" type="presParOf" srcId="{2C4684CF-D4BD-49F0-9FB4-9B982D3375F8}" destId="{CECA8871-7D98-45F7-AB64-4CBBB561B315}" srcOrd="0" destOrd="0" presId="urn:microsoft.com/office/officeart/2009/3/layout/StepUpProcess"/>
    <dgm:cxn modelId="{45A23AEB-E723-494E-BA1A-E1F7C3F63B26}" type="presParOf" srcId="{77254BFE-6602-4F30-9A64-67B0C86D00AD}" destId="{C5A9D885-DB9F-47DF-8D77-CBBC79F44B21}" srcOrd="4" destOrd="0" presId="urn:microsoft.com/office/officeart/2009/3/layout/StepUpProcess"/>
    <dgm:cxn modelId="{6823D9AE-466A-4333-BBE6-CF9B4C3C03CF}" type="presParOf" srcId="{C5A9D885-DB9F-47DF-8D77-CBBC79F44B21}" destId="{D73A2DC8-CE38-4BDE-8FB1-ACB84BAAD04E}" srcOrd="0" destOrd="0" presId="urn:microsoft.com/office/officeart/2009/3/layout/StepUpProcess"/>
    <dgm:cxn modelId="{FADB4B0B-A309-4749-ABCC-15639D393404}" type="presParOf" srcId="{C5A9D885-DB9F-47DF-8D77-CBBC79F44B21}" destId="{445ECDF1-4642-4DAD-8FB2-39F3FA5DB4D5}" srcOrd="1" destOrd="0" presId="urn:microsoft.com/office/officeart/2009/3/layout/StepUpProcess"/>
    <dgm:cxn modelId="{30516949-DAA7-4231-9177-86D5EE09CA32}" type="presParOf" srcId="{C5A9D885-DB9F-47DF-8D77-CBBC79F44B21}" destId="{5E8BE47F-983C-4552-84DD-47BF6D067F69}" srcOrd="2" destOrd="0" presId="urn:microsoft.com/office/officeart/2009/3/layout/StepUpProcess"/>
    <dgm:cxn modelId="{A9D5A8E3-22B5-4E54-8E7B-C43EF2EC4401}" type="presParOf" srcId="{77254BFE-6602-4F30-9A64-67B0C86D00AD}" destId="{43156B05-A09F-4608-B766-0370A0B79942}" srcOrd="5" destOrd="0" presId="urn:microsoft.com/office/officeart/2009/3/layout/StepUpProcess"/>
    <dgm:cxn modelId="{6A240EBF-9126-409E-AF6E-5315BF4CB34A}" type="presParOf" srcId="{43156B05-A09F-4608-B766-0370A0B79942}" destId="{6FE24C5A-9D70-4DB6-9EC2-2C1D877A9188}" srcOrd="0" destOrd="0" presId="urn:microsoft.com/office/officeart/2009/3/layout/StepUpProcess"/>
    <dgm:cxn modelId="{AFCF0186-77E2-4FEF-A16C-7CA6B967DAF1}" type="presParOf" srcId="{77254BFE-6602-4F30-9A64-67B0C86D00AD}" destId="{C02BCFAA-0B89-4C7A-8C21-050C9A83A0B4}" srcOrd="6" destOrd="0" presId="urn:microsoft.com/office/officeart/2009/3/layout/StepUpProcess"/>
    <dgm:cxn modelId="{798A730E-D584-4569-8846-7BB4FA9A49B2}" type="presParOf" srcId="{C02BCFAA-0B89-4C7A-8C21-050C9A83A0B4}" destId="{72862759-1337-45CC-89E0-AAE45EC39842}" srcOrd="0" destOrd="0" presId="urn:microsoft.com/office/officeart/2009/3/layout/StepUpProcess"/>
    <dgm:cxn modelId="{E17D0FAA-8446-4190-B854-A5E0F2FBC4D1}" type="presParOf" srcId="{C02BCFAA-0B89-4C7A-8C21-050C9A83A0B4}" destId="{8A7C2E95-10C0-4FD0-9300-10ACE853B98D}" srcOrd="1" destOrd="0" presId="urn:microsoft.com/office/officeart/2009/3/layout/StepUpProcess"/>
    <dgm:cxn modelId="{51ACED80-DEF5-4333-9F06-9283DECCF30E}" type="presParOf" srcId="{C02BCFAA-0B89-4C7A-8C21-050C9A83A0B4}" destId="{701C04B4-281D-44C8-B4E0-9998A50474B8}" srcOrd="2" destOrd="0" presId="urn:microsoft.com/office/officeart/2009/3/layout/StepUpProcess"/>
    <dgm:cxn modelId="{E2C11DAC-9CE1-4840-8A66-507C829D8194}" type="presParOf" srcId="{77254BFE-6602-4F30-9A64-67B0C86D00AD}" destId="{B70D108B-57A7-4987-B512-FF498DA6F081}" srcOrd="7" destOrd="0" presId="urn:microsoft.com/office/officeart/2009/3/layout/StepUpProcess"/>
    <dgm:cxn modelId="{B37A6B22-60E8-4421-BE52-9B9B1BE5836A}" type="presParOf" srcId="{B70D108B-57A7-4987-B512-FF498DA6F081}" destId="{E8FD274D-9E98-4480-A972-E127A3D69399}" srcOrd="0" destOrd="0" presId="urn:microsoft.com/office/officeart/2009/3/layout/StepUpProcess"/>
    <dgm:cxn modelId="{2CEAEB5F-1DD5-4346-8F32-5955B40D3375}" type="presParOf" srcId="{77254BFE-6602-4F30-9A64-67B0C86D00AD}" destId="{921D6BDC-6A68-4742-83C3-5C439A75ACEE}" srcOrd="8" destOrd="0" presId="urn:microsoft.com/office/officeart/2009/3/layout/StepUpProcess"/>
    <dgm:cxn modelId="{4D799103-41DC-4CA1-873A-03EEC7661749}" type="presParOf" srcId="{921D6BDC-6A68-4742-83C3-5C439A75ACEE}" destId="{7EE1B04E-7ADE-4B44-9C59-5D87C900C01A}" srcOrd="0" destOrd="0" presId="urn:microsoft.com/office/officeart/2009/3/layout/StepUpProcess"/>
    <dgm:cxn modelId="{647B44E9-F2C3-4ECA-861F-6BAAD9021FA0}" type="presParOf" srcId="{921D6BDC-6A68-4742-83C3-5C439A75ACEE}" destId="{BEF3CCCC-385F-4950-A24C-70FF06701D3C}" srcOrd="1" destOrd="0" presId="urn:microsoft.com/office/officeart/2009/3/layout/StepUpProcess"/>
    <dgm:cxn modelId="{04856504-367A-4555-8FE4-6AE5B637B50F}" type="presParOf" srcId="{921D6BDC-6A68-4742-83C3-5C439A75ACEE}" destId="{EDD539D5-F408-4108-9C6F-54CCE452E898}" srcOrd="2" destOrd="0" presId="urn:microsoft.com/office/officeart/2009/3/layout/StepUpProcess"/>
    <dgm:cxn modelId="{5A0FA4CE-4CBE-44FF-BC8E-EEE4D10B278C}" type="presParOf" srcId="{77254BFE-6602-4F30-9A64-67B0C86D00AD}" destId="{C87F382E-212F-4FD9-9990-E12D9CDF75D4}" srcOrd="9" destOrd="0" presId="urn:microsoft.com/office/officeart/2009/3/layout/StepUpProcess"/>
    <dgm:cxn modelId="{988B9879-3ECC-49F1-822F-5A5E7BC9F152}" type="presParOf" srcId="{C87F382E-212F-4FD9-9990-E12D9CDF75D4}" destId="{1A286B39-BB60-43BB-B79C-2DA00EE8B91A}" srcOrd="0" destOrd="0" presId="urn:microsoft.com/office/officeart/2009/3/layout/StepUpProcess"/>
    <dgm:cxn modelId="{75E6C049-0316-4012-8C08-64996F1343D1}" type="presParOf" srcId="{77254BFE-6602-4F30-9A64-67B0C86D00AD}" destId="{C40245B8-B4EA-4781-828F-84BA67693991}" srcOrd="10" destOrd="0" presId="urn:microsoft.com/office/officeart/2009/3/layout/StepUpProcess"/>
    <dgm:cxn modelId="{66F056D5-B0F4-415E-902C-6FFC834A585A}" type="presParOf" srcId="{C40245B8-B4EA-4781-828F-84BA67693991}" destId="{A927CCF5-1859-42FB-9862-F30358228639}" srcOrd="0" destOrd="0" presId="urn:microsoft.com/office/officeart/2009/3/layout/StepUpProcess"/>
    <dgm:cxn modelId="{ADD61331-BAF3-45BB-864A-B3659A9B827A}" type="presParOf" srcId="{C40245B8-B4EA-4781-828F-84BA67693991}" destId="{C581D7B8-BC94-4F64-9BCE-4ED83FBD406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88D07C-7686-4812-87A9-120B044DE73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CDD0EEA9-748D-4890-B795-FD6734D7D09F}">
      <dgm:prSet phldrT="[Text]"/>
      <dgm:spPr/>
      <dgm:t>
        <a:bodyPr/>
        <a:lstStyle/>
        <a:p>
          <a:r>
            <a:rPr lang="en-US" dirty="0"/>
            <a:t>December</a:t>
          </a:r>
        </a:p>
      </dgm:t>
    </dgm:pt>
    <dgm:pt modelId="{9980A1CE-B8AC-4BD2-A104-1A001CBD4D5C}" type="parTrans" cxnId="{C5858760-B72F-4ACC-A5B8-0B625F4E5CEB}">
      <dgm:prSet/>
      <dgm:spPr/>
      <dgm:t>
        <a:bodyPr/>
        <a:lstStyle/>
        <a:p>
          <a:endParaRPr lang="en-US"/>
        </a:p>
      </dgm:t>
    </dgm:pt>
    <dgm:pt modelId="{3E6BFE3F-7EB8-4137-902E-2ED1FC166BDB}" type="sibTrans" cxnId="{C5858760-B72F-4ACC-A5B8-0B625F4E5CEB}">
      <dgm:prSet/>
      <dgm:spPr/>
      <dgm:t>
        <a:bodyPr/>
        <a:lstStyle/>
        <a:p>
          <a:endParaRPr lang="en-US"/>
        </a:p>
      </dgm:t>
    </dgm:pt>
    <dgm:pt modelId="{B7BD9368-C9AC-45AE-9B39-EC7F4BBB4D6D}">
      <dgm:prSet phldrT="[Text]"/>
      <dgm:spPr/>
      <dgm:t>
        <a:bodyPr/>
        <a:lstStyle/>
        <a:p>
          <a:r>
            <a:rPr lang="en-US" dirty="0"/>
            <a:t>November</a:t>
          </a:r>
        </a:p>
      </dgm:t>
    </dgm:pt>
    <dgm:pt modelId="{2F797D50-8F98-44DB-A5BA-79AE734BD78F}" type="parTrans" cxnId="{92B61D41-18C8-4D63-A843-CB8120017643}">
      <dgm:prSet/>
      <dgm:spPr/>
      <dgm:t>
        <a:bodyPr/>
        <a:lstStyle/>
        <a:p>
          <a:endParaRPr lang="en-US"/>
        </a:p>
      </dgm:t>
    </dgm:pt>
    <dgm:pt modelId="{8D25CE6B-08BD-4D6C-9919-17ADCB7DB7FA}" type="sibTrans" cxnId="{92B61D41-18C8-4D63-A843-CB8120017643}">
      <dgm:prSet/>
      <dgm:spPr/>
      <dgm:t>
        <a:bodyPr/>
        <a:lstStyle/>
        <a:p>
          <a:endParaRPr lang="en-US"/>
        </a:p>
      </dgm:t>
    </dgm:pt>
    <dgm:pt modelId="{7FC3CCBA-EDC0-4555-BB0A-C1CF1D855827}">
      <dgm:prSet phldrT="[Text]"/>
      <dgm:spPr/>
      <dgm:t>
        <a:bodyPr/>
        <a:lstStyle/>
        <a:p>
          <a:r>
            <a:rPr lang="en-US" dirty="0"/>
            <a:t>October</a:t>
          </a:r>
        </a:p>
      </dgm:t>
    </dgm:pt>
    <dgm:pt modelId="{A5157496-A442-4BE2-95E2-F5A1B96A4E4C}" type="parTrans" cxnId="{9799BC8B-63DE-424A-80AB-B765D427DF01}">
      <dgm:prSet/>
      <dgm:spPr/>
      <dgm:t>
        <a:bodyPr/>
        <a:lstStyle/>
        <a:p>
          <a:endParaRPr lang="en-US"/>
        </a:p>
      </dgm:t>
    </dgm:pt>
    <dgm:pt modelId="{03C15348-6CA2-444B-A9F6-B3E6341FADAA}" type="sibTrans" cxnId="{9799BC8B-63DE-424A-80AB-B765D427DF01}">
      <dgm:prSet/>
      <dgm:spPr/>
      <dgm:t>
        <a:bodyPr/>
        <a:lstStyle/>
        <a:p>
          <a:endParaRPr lang="en-US"/>
        </a:p>
      </dgm:t>
    </dgm:pt>
    <dgm:pt modelId="{275E0AD6-E82D-4CDA-8FB0-BCA165B4E067}">
      <dgm:prSet/>
      <dgm:spPr/>
      <dgm:t>
        <a:bodyPr/>
        <a:lstStyle/>
        <a:p>
          <a:r>
            <a:rPr lang="en-US" dirty="0"/>
            <a:t>September</a:t>
          </a:r>
        </a:p>
      </dgm:t>
    </dgm:pt>
    <dgm:pt modelId="{B3451DAA-1DEA-4138-8BDA-CF2008B8C04F}" type="parTrans" cxnId="{EFC4277A-4C9E-4787-915B-BAE5459A8146}">
      <dgm:prSet/>
      <dgm:spPr/>
      <dgm:t>
        <a:bodyPr/>
        <a:lstStyle/>
        <a:p>
          <a:endParaRPr lang="en-US"/>
        </a:p>
      </dgm:t>
    </dgm:pt>
    <dgm:pt modelId="{A64930F7-E258-4304-AE1F-474686B7CFAC}" type="sibTrans" cxnId="{EFC4277A-4C9E-4787-915B-BAE5459A8146}">
      <dgm:prSet/>
      <dgm:spPr/>
      <dgm:t>
        <a:bodyPr/>
        <a:lstStyle/>
        <a:p>
          <a:endParaRPr lang="en-US"/>
        </a:p>
      </dgm:t>
    </dgm:pt>
    <dgm:pt modelId="{D61DB07A-FF51-47B0-BD7E-096AC6E185CE}">
      <dgm:prSet/>
      <dgm:spPr/>
      <dgm:t>
        <a:bodyPr/>
        <a:lstStyle/>
        <a:p>
          <a:r>
            <a:rPr lang="en-US" dirty="0"/>
            <a:t>August</a:t>
          </a:r>
        </a:p>
      </dgm:t>
    </dgm:pt>
    <dgm:pt modelId="{995DE2B5-E891-434A-B5C2-CC58E1FB4B80}" type="parTrans" cxnId="{67CFBCF9-61D0-4B2A-88EC-2AFFA8B66805}">
      <dgm:prSet/>
      <dgm:spPr/>
      <dgm:t>
        <a:bodyPr/>
        <a:lstStyle/>
        <a:p>
          <a:endParaRPr lang="en-US"/>
        </a:p>
      </dgm:t>
    </dgm:pt>
    <dgm:pt modelId="{AFB4F632-EE6A-4E85-B0FD-623763A4E67D}" type="sibTrans" cxnId="{67CFBCF9-61D0-4B2A-88EC-2AFFA8B66805}">
      <dgm:prSet/>
      <dgm:spPr/>
      <dgm:t>
        <a:bodyPr/>
        <a:lstStyle/>
        <a:p>
          <a:endParaRPr lang="en-US"/>
        </a:p>
      </dgm:t>
    </dgm:pt>
    <dgm:pt modelId="{630DEB94-AB60-425B-9C14-6D25C70A1708}">
      <dgm:prSet/>
      <dgm:spPr/>
      <dgm:t>
        <a:bodyPr/>
        <a:lstStyle/>
        <a:p>
          <a:r>
            <a:rPr lang="en-US" dirty="0"/>
            <a:t>July</a:t>
          </a:r>
        </a:p>
      </dgm:t>
    </dgm:pt>
    <dgm:pt modelId="{D00355C7-99F0-4999-8E0E-E42FF4A06DB3}" type="parTrans" cxnId="{DED733E0-A91F-4FE3-819D-9483C9942A7B}">
      <dgm:prSet/>
      <dgm:spPr/>
      <dgm:t>
        <a:bodyPr/>
        <a:lstStyle/>
        <a:p>
          <a:endParaRPr lang="en-US"/>
        </a:p>
      </dgm:t>
    </dgm:pt>
    <dgm:pt modelId="{D7DB9EF1-1F72-4DB9-AF52-E9F43BB1B177}" type="sibTrans" cxnId="{DED733E0-A91F-4FE3-819D-9483C9942A7B}">
      <dgm:prSet/>
      <dgm:spPr/>
      <dgm:t>
        <a:bodyPr/>
        <a:lstStyle/>
        <a:p>
          <a:endParaRPr lang="en-US"/>
        </a:p>
      </dgm:t>
    </dgm:pt>
    <dgm:pt modelId="{77254BFE-6602-4F30-9A64-67B0C86D00AD}" type="pres">
      <dgm:prSet presAssocID="{1E88D07C-7686-4812-87A9-120B044DE736}" presName="rootnode" presStyleCnt="0">
        <dgm:presLayoutVars>
          <dgm:chMax/>
          <dgm:chPref/>
          <dgm:dir/>
          <dgm:animLvl val="lvl"/>
        </dgm:presLayoutVars>
      </dgm:prSet>
      <dgm:spPr/>
    </dgm:pt>
    <dgm:pt modelId="{A1F1AF3D-4FD3-4D22-9E80-04EBE366AB56}" type="pres">
      <dgm:prSet presAssocID="{CDD0EEA9-748D-4890-B795-FD6734D7D09F}" presName="composite" presStyleCnt="0"/>
      <dgm:spPr/>
    </dgm:pt>
    <dgm:pt modelId="{240FDBF9-9841-461E-B750-5498A8FE8911}" type="pres">
      <dgm:prSet presAssocID="{CDD0EEA9-748D-4890-B795-FD6734D7D09F}" presName="LShape" presStyleLbl="alignNode1" presStyleIdx="0" presStyleCnt="11"/>
      <dgm:spPr/>
    </dgm:pt>
    <dgm:pt modelId="{E2B83854-E6BD-4CFF-8CDA-86491AC03542}" type="pres">
      <dgm:prSet presAssocID="{CDD0EEA9-748D-4890-B795-FD6734D7D09F}" presName="ParentText" presStyleLbl="revTx" presStyleIdx="0" presStyleCnt="6">
        <dgm:presLayoutVars>
          <dgm:chMax val="0"/>
          <dgm:chPref val="0"/>
          <dgm:bulletEnabled val="1"/>
        </dgm:presLayoutVars>
      </dgm:prSet>
      <dgm:spPr/>
    </dgm:pt>
    <dgm:pt modelId="{208D3F8B-C2DC-4C21-BA0C-5E6F6CFB9205}" type="pres">
      <dgm:prSet presAssocID="{CDD0EEA9-748D-4890-B795-FD6734D7D09F}" presName="Triangle" presStyleLbl="alignNode1" presStyleIdx="1" presStyleCnt="11" custLinFactY="100000" custLinFactNeighborX="-6322" custLinFactNeighborY="178591"/>
      <dgm:spPr/>
    </dgm:pt>
    <dgm:pt modelId="{67215188-53DE-4C74-8CEE-869423C0B4FB}" type="pres">
      <dgm:prSet presAssocID="{3E6BFE3F-7EB8-4137-902E-2ED1FC166BDB}" presName="sibTrans" presStyleCnt="0"/>
      <dgm:spPr/>
    </dgm:pt>
    <dgm:pt modelId="{5960210D-A340-4513-B1A0-7C001FC32D73}" type="pres">
      <dgm:prSet presAssocID="{3E6BFE3F-7EB8-4137-902E-2ED1FC166BDB}" presName="space" presStyleCnt="0"/>
      <dgm:spPr/>
    </dgm:pt>
    <dgm:pt modelId="{B4102CDF-A4E3-4D03-A94C-D0D4F9E77857}" type="pres">
      <dgm:prSet presAssocID="{B7BD9368-C9AC-45AE-9B39-EC7F4BBB4D6D}" presName="composite" presStyleCnt="0"/>
      <dgm:spPr/>
    </dgm:pt>
    <dgm:pt modelId="{53F4CA28-6604-4F8B-8651-1D7374DFD2C5}" type="pres">
      <dgm:prSet presAssocID="{B7BD9368-C9AC-45AE-9B39-EC7F4BBB4D6D}" presName="LShape" presStyleLbl="alignNode1" presStyleIdx="2" presStyleCnt="11" custLinFactNeighborX="-781" custLinFactNeighborY="7897"/>
      <dgm:spPr/>
    </dgm:pt>
    <dgm:pt modelId="{D461CF7E-AB03-4646-A0CB-A665839F8300}" type="pres">
      <dgm:prSet presAssocID="{B7BD9368-C9AC-45AE-9B39-EC7F4BBB4D6D}" presName="ParentText" presStyleLbl="revTx" presStyleIdx="1" presStyleCnt="6" custLinFactNeighborX="-865" custLinFactNeighborY="5997">
        <dgm:presLayoutVars>
          <dgm:chMax val="0"/>
          <dgm:chPref val="0"/>
          <dgm:bulletEnabled val="1"/>
        </dgm:presLayoutVars>
      </dgm:prSet>
      <dgm:spPr/>
    </dgm:pt>
    <dgm:pt modelId="{4293FF48-6A2A-4B57-A647-CE327EA6532D}" type="pres">
      <dgm:prSet presAssocID="{B7BD9368-C9AC-45AE-9B39-EC7F4BBB4D6D}" presName="Triangle" presStyleLbl="alignNode1" presStyleIdx="3" presStyleCnt="11" custLinFactY="102769" custLinFactNeighborX="-13763" custLinFactNeighborY="200000"/>
      <dgm:spPr/>
    </dgm:pt>
    <dgm:pt modelId="{2C4684CF-D4BD-49F0-9FB4-9B982D3375F8}" type="pres">
      <dgm:prSet presAssocID="{8D25CE6B-08BD-4D6C-9919-17ADCB7DB7FA}" presName="sibTrans" presStyleCnt="0"/>
      <dgm:spPr/>
    </dgm:pt>
    <dgm:pt modelId="{CECA8871-7D98-45F7-AB64-4CBBB561B315}" type="pres">
      <dgm:prSet presAssocID="{8D25CE6B-08BD-4D6C-9919-17ADCB7DB7FA}" presName="space" presStyleCnt="0"/>
      <dgm:spPr/>
    </dgm:pt>
    <dgm:pt modelId="{C5A9D885-DB9F-47DF-8D77-CBBC79F44B21}" type="pres">
      <dgm:prSet presAssocID="{7FC3CCBA-EDC0-4555-BB0A-C1CF1D855827}" presName="composite" presStyleCnt="0"/>
      <dgm:spPr/>
    </dgm:pt>
    <dgm:pt modelId="{D73A2DC8-CE38-4BDE-8FB1-ACB84BAAD04E}" type="pres">
      <dgm:prSet presAssocID="{7FC3CCBA-EDC0-4555-BB0A-C1CF1D855827}" presName="LShape" presStyleLbl="alignNode1" presStyleIdx="4" presStyleCnt="11" custLinFactNeighborX="1563" custLinFactNeighborY="13166"/>
      <dgm:spPr/>
    </dgm:pt>
    <dgm:pt modelId="{445ECDF1-4642-4DAD-8FB2-39F3FA5DB4D5}" type="pres">
      <dgm:prSet presAssocID="{7FC3CCBA-EDC0-4555-BB0A-C1CF1D855827}" presName="ParentText" presStyleLbl="revTx" presStyleIdx="2" presStyleCnt="6" custLinFactNeighborX="1731" custLinFactNeighborY="9998">
        <dgm:presLayoutVars>
          <dgm:chMax val="0"/>
          <dgm:chPref val="0"/>
          <dgm:bulletEnabled val="1"/>
        </dgm:presLayoutVars>
      </dgm:prSet>
      <dgm:spPr/>
    </dgm:pt>
    <dgm:pt modelId="{5E8BE47F-983C-4552-84DD-47BF6D067F69}" type="pres">
      <dgm:prSet presAssocID="{7FC3CCBA-EDC0-4555-BB0A-C1CF1D855827}" presName="Triangle" presStyleLbl="alignNode1" presStyleIdx="5" presStyleCnt="11" custLinFactY="125692" custLinFactNeighborX="-2" custLinFactNeighborY="200000"/>
      <dgm:spPr/>
    </dgm:pt>
    <dgm:pt modelId="{43156B05-A09F-4608-B766-0370A0B79942}" type="pres">
      <dgm:prSet presAssocID="{03C15348-6CA2-444B-A9F6-B3E6341FADAA}" presName="sibTrans" presStyleCnt="0"/>
      <dgm:spPr/>
    </dgm:pt>
    <dgm:pt modelId="{6FE24C5A-9D70-4DB6-9EC2-2C1D877A9188}" type="pres">
      <dgm:prSet presAssocID="{03C15348-6CA2-444B-A9F6-B3E6341FADAA}" presName="space" presStyleCnt="0"/>
      <dgm:spPr/>
    </dgm:pt>
    <dgm:pt modelId="{C02BCFAA-0B89-4C7A-8C21-050C9A83A0B4}" type="pres">
      <dgm:prSet presAssocID="{275E0AD6-E82D-4CDA-8FB0-BCA165B4E067}" presName="composite" presStyleCnt="0"/>
      <dgm:spPr/>
    </dgm:pt>
    <dgm:pt modelId="{72862759-1337-45CC-89E0-AAE45EC39842}" type="pres">
      <dgm:prSet presAssocID="{275E0AD6-E82D-4CDA-8FB0-BCA165B4E067}" presName="LShape" presStyleLbl="alignNode1" presStyleIdx="6" presStyleCnt="11" custLinFactNeighborX="-391" custLinFactNeighborY="20804"/>
      <dgm:spPr/>
    </dgm:pt>
    <dgm:pt modelId="{8A7C2E95-10C0-4FD0-9300-10ACE853B98D}" type="pres">
      <dgm:prSet presAssocID="{275E0AD6-E82D-4CDA-8FB0-BCA165B4E067}" presName="ParentText" presStyleLbl="revTx" presStyleIdx="3" presStyleCnt="6" custLinFactNeighborX="-433" custLinFactNeighborY="15799">
        <dgm:presLayoutVars>
          <dgm:chMax val="0"/>
          <dgm:chPref val="0"/>
          <dgm:bulletEnabled val="1"/>
        </dgm:presLayoutVars>
      </dgm:prSet>
      <dgm:spPr/>
    </dgm:pt>
    <dgm:pt modelId="{701C04B4-281D-44C8-B4E0-9998A50474B8}" type="pres">
      <dgm:prSet presAssocID="{275E0AD6-E82D-4CDA-8FB0-BCA165B4E067}" presName="Triangle" presStyleLbl="alignNode1" presStyleIdx="7" presStyleCnt="11" custLinFactY="163319" custLinFactNeighborX="-9175" custLinFactNeighborY="200000"/>
      <dgm:spPr/>
    </dgm:pt>
    <dgm:pt modelId="{B70D108B-57A7-4987-B512-FF498DA6F081}" type="pres">
      <dgm:prSet presAssocID="{A64930F7-E258-4304-AE1F-474686B7CFAC}" presName="sibTrans" presStyleCnt="0"/>
      <dgm:spPr/>
    </dgm:pt>
    <dgm:pt modelId="{E8FD274D-9E98-4480-A972-E127A3D69399}" type="pres">
      <dgm:prSet presAssocID="{A64930F7-E258-4304-AE1F-474686B7CFAC}" presName="space" presStyleCnt="0"/>
      <dgm:spPr/>
    </dgm:pt>
    <dgm:pt modelId="{921D6BDC-6A68-4742-83C3-5C439A75ACEE}" type="pres">
      <dgm:prSet presAssocID="{D61DB07A-FF51-47B0-BD7E-096AC6E185CE}" presName="composite" presStyleCnt="0"/>
      <dgm:spPr/>
    </dgm:pt>
    <dgm:pt modelId="{7EE1B04E-7ADE-4B44-9C59-5D87C900C01A}" type="pres">
      <dgm:prSet presAssocID="{D61DB07A-FF51-47B0-BD7E-096AC6E185CE}" presName="LShape" presStyleLbl="alignNode1" presStyleIdx="8" presStyleCnt="11" custLinFactNeighborX="391" custLinFactNeighborY="28606"/>
      <dgm:spPr/>
    </dgm:pt>
    <dgm:pt modelId="{BEF3CCCC-385F-4950-A24C-70FF06701D3C}" type="pres">
      <dgm:prSet presAssocID="{D61DB07A-FF51-47B0-BD7E-096AC6E185CE}" presName="ParentText" presStyleLbl="revTx" presStyleIdx="4" presStyleCnt="6" custLinFactNeighborX="433" custLinFactNeighborY="21724">
        <dgm:presLayoutVars>
          <dgm:chMax val="0"/>
          <dgm:chPref val="0"/>
          <dgm:bulletEnabled val="1"/>
        </dgm:presLayoutVars>
      </dgm:prSet>
      <dgm:spPr/>
    </dgm:pt>
    <dgm:pt modelId="{EDD539D5-F408-4108-9C6F-54CCE452E898}" type="pres">
      <dgm:prSet presAssocID="{D61DB07A-FF51-47B0-BD7E-096AC6E185CE}" presName="Triangle" presStyleLbl="alignNode1" presStyleIdx="9" presStyleCnt="11" custLinFactY="169699" custLinFactNeighborY="200000"/>
      <dgm:spPr/>
    </dgm:pt>
    <dgm:pt modelId="{C87F382E-212F-4FD9-9990-E12D9CDF75D4}" type="pres">
      <dgm:prSet presAssocID="{AFB4F632-EE6A-4E85-B0FD-623763A4E67D}" presName="sibTrans" presStyleCnt="0"/>
      <dgm:spPr/>
    </dgm:pt>
    <dgm:pt modelId="{1A286B39-BB60-43BB-B79C-2DA00EE8B91A}" type="pres">
      <dgm:prSet presAssocID="{AFB4F632-EE6A-4E85-B0FD-623763A4E67D}" presName="space" presStyleCnt="0"/>
      <dgm:spPr/>
    </dgm:pt>
    <dgm:pt modelId="{C40245B8-B4EA-4781-828F-84BA67693991}" type="pres">
      <dgm:prSet presAssocID="{630DEB94-AB60-425B-9C14-6D25C70A1708}" presName="composite" presStyleCnt="0"/>
      <dgm:spPr/>
    </dgm:pt>
    <dgm:pt modelId="{A927CCF5-1859-42FB-9862-F30358228639}" type="pres">
      <dgm:prSet presAssocID="{630DEB94-AB60-425B-9C14-6D25C70A1708}" presName="LShape" presStyleLbl="alignNode1" presStyleIdx="10" presStyleCnt="11" custLinFactNeighborX="5082" custLinFactNeighborY="34457"/>
      <dgm:spPr/>
    </dgm:pt>
    <dgm:pt modelId="{C581D7B8-BC94-4F64-9BCE-4ED83FBD4064}" type="pres">
      <dgm:prSet presAssocID="{630DEB94-AB60-425B-9C14-6D25C70A1708}" presName="ParentText" presStyleLbl="revTx" presStyleIdx="5" presStyleCnt="6" custLinFactNeighborX="5629" custLinFactNeighborY="26167">
        <dgm:presLayoutVars>
          <dgm:chMax val="0"/>
          <dgm:chPref val="0"/>
          <dgm:bulletEnabled val="1"/>
        </dgm:presLayoutVars>
      </dgm:prSet>
      <dgm:spPr/>
    </dgm:pt>
  </dgm:ptLst>
  <dgm:cxnLst>
    <dgm:cxn modelId="{7A367402-AE82-4184-8F24-4823C72EAF8F}" type="presOf" srcId="{1E88D07C-7686-4812-87A9-120B044DE736}" destId="{77254BFE-6602-4F30-9A64-67B0C86D00AD}" srcOrd="0" destOrd="0" presId="urn:microsoft.com/office/officeart/2009/3/layout/StepUpProcess"/>
    <dgm:cxn modelId="{0FB5B30D-EB66-4E89-A323-44690438B045}" type="presOf" srcId="{D61DB07A-FF51-47B0-BD7E-096AC6E185CE}" destId="{BEF3CCCC-385F-4950-A24C-70FF06701D3C}" srcOrd="0" destOrd="0" presId="urn:microsoft.com/office/officeart/2009/3/layout/StepUpProcess"/>
    <dgm:cxn modelId="{C5858760-B72F-4ACC-A5B8-0B625F4E5CEB}" srcId="{1E88D07C-7686-4812-87A9-120B044DE736}" destId="{CDD0EEA9-748D-4890-B795-FD6734D7D09F}" srcOrd="0" destOrd="0" parTransId="{9980A1CE-B8AC-4BD2-A104-1A001CBD4D5C}" sibTransId="{3E6BFE3F-7EB8-4137-902E-2ED1FC166BDB}"/>
    <dgm:cxn modelId="{92B61D41-18C8-4D63-A843-CB8120017643}" srcId="{1E88D07C-7686-4812-87A9-120B044DE736}" destId="{B7BD9368-C9AC-45AE-9B39-EC7F4BBB4D6D}" srcOrd="1" destOrd="0" parTransId="{2F797D50-8F98-44DB-A5BA-79AE734BD78F}" sibTransId="{8D25CE6B-08BD-4D6C-9919-17ADCB7DB7FA}"/>
    <dgm:cxn modelId="{9BA08964-18CD-4B0F-992D-1D38852D85AA}" type="presOf" srcId="{CDD0EEA9-748D-4890-B795-FD6734D7D09F}" destId="{E2B83854-E6BD-4CFF-8CDA-86491AC03542}" srcOrd="0" destOrd="0" presId="urn:microsoft.com/office/officeart/2009/3/layout/StepUpProcess"/>
    <dgm:cxn modelId="{EFC4277A-4C9E-4787-915B-BAE5459A8146}" srcId="{1E88D07C-7686-4812-87A9-120B044DE736}" destId="{275E0AD6-E82D-4CDA-8FB0-BCA165B4E067}" srcOrd="3" destOrd="0" parTransId="{B3451DAA-1DEA-4138-8BDA-CF2008B8C04F}" sibTransId="{A64930F7-E258-4304-AE1F-474686B7CFAC}"/>
    <dgm:cxn modelId="{97137A8B-ED64-4FB5-8FDC-66FA227365A6}" type="presOf" srcId="{275E0AD6-E82D-4CDA-8FB0-BCA165B4E067}" destId="{8A7C2E95-10C0-4FD0-9300-10ACE853B98D}" srcOrd="0" destOrd="0" presId="urn:microsoft.com/office/officeart/2009/3/layout/StepUpProcess"/>
    <dgm:cxn modelId="{9799BC8B-63DE-424A-80AB-B765D427DF01}" srcId="{1E88D07C-7686-4812-87A9-120B044DE736}" destId="{7FC3CCBA-EDC0-4555-BB0A-C1CF1D855827}" srcOrd="2" destOrd="0" parTransId="{A5157496-A442-4BE2-95E2-F5A1B96A4E4C}" sibTransId="{03C15348-6CA2-444B-A9F6-B3E6341FADAA}"/>
    <dgm:cxn modelId="{CE7C98C9-5376-407B-A4F6-474FD05B11E0}" type="presOf" srcId="{7FC3CCBA-EDC0-4555-BB0A-C1CF1D855827}" destId="{445ECDF1-4642-4DAD-8FB2-39F3FA5DB4D5}" srcOrd="0" destOrd="0" presId="urn:microsoft.com/office/officeart/2009/3/layout/StepUpProcess"/>
    <dgm:cxn modelId="{DED733E0-A91F-4FE3-819D-9483C9942A7B}" srcId="{1E88D07C-7686-4812-87A9-120B044DE736}" destId="{630DEB94-AB60-425B-9C14-6D25C70A1708}" srcOrd="5" destOrd="0" parTransId="{D00355C7-99F0-4999-8E0E-E42FF4A06DB3}" sibTransId="{D7DB9EF1-1F72-4DB9-AF52-E9F43BB1B177}"/>
    <dgm:cxn modelId="{B06FB7EF-8FEE-4251-8BC6-C2987671A275}" type="presOf" srcId="{630DEB94-AB60-425B-9C14-6D25C70A1708}" destId="{C581D7B8-BC94-4F64-9BCE-4ED83FBD4064}" srcOrd="0" destOrd="0" presId="urn:microsoft.com/office/officeart/2009/3/layout/StepUpProcess"/>
    <dgm:cxn modelId="{67CFBCF9-61D0-4B2A-88EC-2AFFA8B66805}" srcId="{1E88D07C-7686-4812-87A9-120B044DE736}" destId="{D61DB07A-FF51-47B0-BD7E-096AC6E185CE}" srcOrd="4" destOrd="0" parTransId="{995DE2B5-E891-434A-B5C2-CC58E1FB4B80}" sibTransId="{AFB4F632-EE6A-4E85-B0FD-623763A4E67D}"/>
    <dgm:cxn modelId="{289846FB-2699-4460-A16A-E9176513154A}" type="presOf" srcId="{B7BD9368-C9AC-45AE-9B39-EC7F4BBB4D6D}" destId="{D461CF7E-AB03-4646-A0CB-A665839F8300}" srcOrd="0" destOrd="0" presId="urn:microsoft.com/office/officeart/2009/3/layout/StepUpProcess"/>
    <dgm:cxn modelId="{513EB799-465E-4F75-A0ED-E401BC9FEFED}" type="presParOf" srcId="{77254BFE-6602-4F30-9A64-67B0C86D00AD}" destId="{A1F1AF3D-4FD3-4D22-9E80-04EBE366AB56}" srcOrd="0" destOrd="0" presId="urn:microsoft.com/office/officeart/2009/3/layout/StepUpProcess"/>
    <dgm:cxn modelId="{42BF02E9-7299-4364-86E6-419D8C385D66}" type="presParOf" srcId="{A1F1AF3D-4FD3-4D22-9E80-04EBE366AB56}" destId="{240FDBF9-9841-461E-B750-5498A8FE8911}" srcOrd="0" destOrd="0" presId="urn:microsoft.com/office/officeart/2009/3/layout/StepUpProcess"/>
    <dgm:cxn modelId="{8A561669-64DF-4639-9698-ACE3C83986C2}" type="presParOf" srcId="{A1F1AF3D-4FD3-4D22-9E80-04EBE366AB56}" destId="{E2B83854-E6BD-4CFF-8CDA-86491AC03542}" srcOrd="1" destOrd="0" presId="urn:microsoft.com/office/officeart/2009/3/layout/StepUpProcess"/>
    <dgm:cxn modelId="{F0C0413E-189F-462A-B65F-46676A23FC2C}" type="presParOf" srcId="{A1F1AF3D-4FD3-4D22-9E80-04EBE366AB56}" destId="{208D3F8B-C2DC-4C21-BA0C-5E6F6CFB9205}" srcOrd="2" destOrd="0" presId="urn:microsoft.com/office/officeart/2009/3/layout/StepUpProcess"/>
    <dgm:cxn modelId="{85A3F835-AAE6-464F-8DC1-7FEDC81E20A9}" type="presParOf" srcId="{77254BFE-6602-4F30-9A64-67B0C86D00AD}" destId="{67215188-53DE-4C74-8CEE-869423C0B4FB}" srcOrd="1" destOrd="0" presId="urn:microsoft.com/office/officeart/2009/3/layout/StepUpProcess"/>
    <dgm:cxn modelId="{C4C9BA38-032B-4515-90AB-0A256C851AC5}" type="presParOf" srcId="{67215188-53DE-4C74-8CEE-869423C0B4FB}" destId="{5960210D-A340-4513-B1A0-7C001FC32D73}" srcOrd="0" destOrd="0" presId="urn:microsoft.com/office/officeart/2009/3/layout/StepUpProcess"/>
    <dgm:cxn modelId="{D6B94282-4C2D-4DFF-B6F8-123D0DFE4697}" type="presParOf" srcId="{77254BFE-6602-4F30-9A64-67B0C86D00AD}" destId="{B4102CDF-A4E3-4D03-A94C-D0D4F9E77857}" srcOrd="2" destOrd="0" presId="urn:microsoft.com/office/officeart/2009/3/layout/StepUpProcess"/>
    <dgm:cxn modelId="{6428D907-09E2-4392-8638-73BACA45681C}" type="presParOf" srcId="{B4102CDF-A4E3-4D03-A94C-D0D4F9E77857}" destId="{53F4CA28-6604-4F8B-8651-1D7374DFD2C5}" srcOrd="0" destOrd="0" presId="urn:microsoft.com/office/officeart/2009/3/layout/StepUpProcess"/>
    <dgm:cxn modelId="{0F11A804-432F-431B-880B-3E9BDCE63431}" type="presParOf" srcId="{B4102CDF-A4E3-4D03-A94C-D0D4F9E77857}" destId="{D461CF7E-AB03-4646-A0CB-A665839F8300}" srcOrd="1" destOrd="0" presId="urn:microsoft.com/office/officeart/2009/3/layout/StepUpProcess"/>
    <dgm:cxn modelId="{3344EFD0-DB8C-495A-AE37-9F8A06D53D7D}" type="presParOf" srcId="{B4102CDF-A4E3-4D03-A94C-D0D4F9E77857}" destId="{4293FF48-6A2A-4B57-A647-CE327EA6532D}" srcOrd="2" destOrd="0" presId="urn:microsoft.com/office/officeart/2009/3/layout/StepUpProcess"/>
    <dgm:cxn modelId="{B2B31E55-0638-4CC7-A431-C393FB18CB94}" type="presParOf" srcId="{77254BFE-6602-4F30-9A64-67B0C86D00AD}" destId="{2C4684CF-D4BD-49F0-9FB4-9B982D3375F8}" srcOrd="3" destOrd="0" presId="urn:microsoft.com/office/officeart/2009/3/layout/StepUpProcess"/>
    <dgm:cxn modelId="{413059A2-1E4D-4C32-81C0-4B38F314C44A}" type="presParOf" srcId="{2C4684CF-D4BD-49F0-9FB4-9B982D3375F8}" destId="{CECA8871-7D98-45F7-AB64-4CBBB561B315}" srcOrd="0" destOrd="0" presId="urn:microsoft.com/office/officeart/2009/3/layout/StepUpProcess"/>
    <dgm:cxn modelId="{45A23AEB-E723-494E-BA1A-E1F7C3F63B26}" type="presParOf" srcId="{77254BFE-6602-4F30-9A64-67B0C86D00AD}" destId="{C5A9D885-DB9F-47DF-8D77-CBBC79F44B21}" srcOrd="4" destOrd="0" presId="urn:microsoft.com/office/officeart/2009/3/layout/StepUpProcess"/>
    <dgm:cxn modelId="{6823D9AE-466A-4333-BBE6-CF9B4C3C03CF}" type="presParOf" srcId="{C5A9D885-DB9F-47DF-8D77-CBBC79F44B21}" destId="{D73A2DC8-CE38-4BDE-8FB1-ACB84BAAD04E}" srcOrd="0" destOrd="0" presId="urn:microsoft.com/office/officeart/2009/3/layout/StepUpProcess"/>
    <dgm:cxn modelId="{FADB4B0B-A309-4749-ABCC-15639D393404}" type="presParOf" srcId="{C5A9D885-DB9F-47DF-8D77-CBBC79F44B21}" destId="{445ECDF1-4642-4DAD-8FB2-39F3FA5DB4D5}" srcOrd="1" destOrd="0" presId="urn:microsoft.com/office/officeart/2009/3/layout/StepUpProcess"/>
    <dgm:cxn modelId="{30516949-DAA7-4231-9177-86D5EE09CA32}" type="presParOf" srcId="{C5A9D885-DB9F-47DF-8D77-CBBC79F44B21}" destId="{5E8BE47F-983C-4552-84DD-47BF6D067F69}" srcOrd="2" destOrd="0" presId="urn:microsoft.com/office/officeart/2009/3/layout/StepUpProcess"/>
    <dgm:cxn modelId="{A9D5A8E3-22B5-4E54-8E7B-C43EF2EC4401}" type="presParOf" srcId="{77254BFE-6602-4F30-9A64-67B0C86D00AD}" destId="{43156B05-A09F-4608-B766-0370A0B79942}" srcOrd="5" destOrd="0" presId="urn:microsoft.com/office/officeart/2009/3/layout/StepUpProcess"/>
    <dgm:cxn modelId="{6A240EBF-9126-409E-AF6E-5315BF4CB34A}" type="presParOf" srcId="{43156B05-A09F-4608-B766-0370A0B79942}" destId="{6FE24C5A-9D70-4DB6-9EC2-2C1D877A9188}" srcOrd="0" destOrd="0" presId="urn:microsoft.com/office/officeart/2009/3/layout/StepUpProcess"/>
    <dgm:cxn modelId="{AFCF0186-77E2-4FEF-A16C-7CA6B967DAF1}" type="presParOf" srcId="{77254BFE-6602-4F30-9A64-67B0C86D00AD}" destId="{C02BCFAA-0B89-4C7A-8C21-050C9A83A0B4}" srcOrd="6" destOrd="0" presId="urn:microsoft.com/office/officeart/2009/3/layout/StepUpProcess"/>
    <dgm:cxn modelId="{798A730E-D584-4569-8846-7BB4FA9A49B2}" type="presParOf" srcId="{C02BCFAA-0B89-4C7A-8C21-050C9A83A0B4}" destId="{72862759-1337-45CC-89E0-AAE45EC39842}" srcOrd="0" destOrd="0" presId="urn:microsoft.com/office/officeart/2009/3/layout/StepUpProcess"/>
    <dgm:cxn modelId="{E17D0FAA-8446-4190-B854-A5E0F2FBC4D1}" type="presParOf" srcId="{C02BCFAA-0B89-4C7A-8C21-050C9A83A0B4}" destId="{8A7C2E95-10C0-4FD0-9300-10ACE853B98D}" srcOrd="1" destOrd="0" presId="urn:microsoft.com/office/officeart/2009/3/layout/StepUpProcess"/>
    <dgm:cxn modelId="{51ACED80-DEF5-4333-9F06-9283DECCF30E}" type="presParOf" srcId="{C02BCFAA-0B89-4C7A-8C21-050C9A83A0B4}" destId="{701C04B4-281D-44C8-B4E0-9998A50474B8}" srcOrd="2" destOrd="0" presId="urn:microsoft.com/office/officeart/2009/3/layout/StepUpProcess"/>
    <dgm:cxn modelId="{E2C11DAC-9CE1-4840-8A66-507C829D8194}" type="presParOf" srcId="{77254BFE-6602-4F30-9A64-67B0C86D00AD}" destId="{B70D108B-57A7-4987-B512-FF498DA6F081}" srcOrd="7" destOrd="0" presId="urn:microsoft.com/office/officeart/2009/3/layout/StepUpProcess"/>
    <dgm:cxn modelId="{B37A6B22-60E8-4421-BE52-9B9B1BE5836A}" type="presParOf" srcId="{B70D108B-57A7-4987-B512-FF498DA6F081}" destId="{E8FD274D-9E98-4480-A972-E127A3D69399}" srcOrd="0" destOrd="0" presId="urn:microsoft.com/office/officeart/2009/3/layout/StepUpProcess"/>
    <dgm:cxn modelId="{2CEAEB5F-1DD5-4346-8F32-5955B40D3375}" type="presParOf" srcId="{77254BFE-6602-4F30-9A64-67B0C86D00AD}" destId="{921D6BDC-6A68-4742-83C3-5C439A75ACEE}" srcOrd="8" destOrd="0" presId="urn:microsoft.com/office/officeart/2009/3/layout/StepUpProcess"/>
    <dgm:cxn modelId="{4D799103-41DC-4CA1-873A-03EEC7661749}" type="presParOf" srcId="{921D6BDC-6A68-4742-83C3-5C439A75ACEE}" destId="{7EE1B04E-7ADE-4B44-9C59-5D87C900C01A}" srcOrd="0" destOrd="0" presId="urn:microsoft.com/office/officeart/2009/3/layout/StepUpProcess"/>
    <dgm:cxn modelId="{647B44E9-F2C3-4ECA-861F-6BAAD9021FA0}" type="presParOf" srcId="{921D6BDC-6A68-4742-83C3-5C439A75ACEE}" destId="{BEF3CCCC-385F-4950-A24C-70FF06701D3C}" srcOrd="1" destOrd="0" presId="urn:microsoft.com/office/officeart/2009/3/layout/StepUpProcess"/>
    <dgm:cxn modelId="{04856504-367A-4555-8FE4-6AE5B637B50F}" type="presParOf" srcId="{921D6BDC-6A68-4742-83C3-5C439A75ACEE}" destId="{EDD539D5-F408-4108-9C6F-54CCE452E898}" srcOrd="2" destOrd="0" presId="urn:microsoft.com/office/officeart/2009/3/layout/StepUpProcess"/>
    <dgm:cxn modelId="{5A0FA4CE-4CBE-44FF-BC8E-EEE4D10B278C}" type="presParOf" srcId="{77254BFE-6602-4F30-9A64-67B0C86D00AD}" destId="{C87F382E-212F-4FD9-9990-E12D9CDF75D4}" srcOrd="9" destOrd="0" presId="urn:microsoft.com/office/officeart/2009/3/layout/StepUpProcess"/>
    <dgm:cxn modelId="{988B9879-3ECC-49F1-822F-5A5E7BC9F152}" type="presParOf" srcId="{C87F382E-212F-4FD9-9990-E12D9CDF75D4}" destId="{1A286B39-BB60-43BB-B79C-2DA00EE8B91A}" srcOrd="0" destOrd="0" presId="urn:microsoft.com/office/officeart/2009/3/layout/StepUpProcess"/>
    <dgm:cxn modelId="{75E6C049-0316-4012-8C08-64996F1343D1}" type="presParOf" srcId="{77254BFE-6602-4F30-9A64-67B0C86D00AD}" destId="{C40245B8-B4EA-4781-828F-84BA67693991}" srcOrd="10" destOrd="0" presId="urn:microsoft.com/office/officeart/2009/3/layout/StepUpProcess"/>
    <dgm:cxn modelId="{66F056D5-B0F4-415E-902C-6FFC834A585A}" type="presParOf" srcId="{C40245B8-B4EA-4781-828F-84BA67693991}" destId="{A927CCF5-1859-42FB-9862-F30358228639}" srcOrd="0" destOrd="0" presId="urn:microsoft.com/office/officeart/2009/3/layout/StepUpProcess"/>
    <dgm:cxn modelId="{ADD61331-BAF3-45BB-864A-B3659A9B827A}" type="presParOf" srcId="{C40245B8-B4EA-4781-828F-84BA67693991}" destId="{C581D7B8-BC94-4F64-9BCE-4ED83FBD4064}" srcOrd="1" destOrd="0" presId="urn:microsoft.com/office/officeart/2009/3/layout/StepU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6DA21-4E3B-4D80-B44D-6EF1A7FA6F52}">
      <dsp:nvSpPr>
        <dsp:cNvPr id="0" name=""/>
        <dsp:cNvSpPr/>
      </dsp:nvSpPr>
      <dsp:spPr>
        <a:xfrm rot="5400000">
          <a:off x="4659014" y="-985889"/>
          <a:ext cx="715395" cy="474078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30188" lvl="1" indent="-230188" algn="l" defTabSz="622300">
            <a:lnSpc>
              <a:spcPct val="90000"/>
            </a:lnSpc>
            <a:spcBef>
              <a:spcPct val="0"/>
            </a:spcBef>
            <a:spcAft>
              <a:spcPct val="15000"/>
            </a:spcAft>
            <a:buChar char="•"/>
          </a:pPr>
          <a:r>
            <a:rPr lang="en-US" sz="1400" kern="1200" dirty="0"/>
            <a:t>Denial Management Workshop</a:t>
          </a:r>
        </a:p>
        <a:p>
          <a:pPr marL="230188" lvl="1" indent="-230188" algn="l" defTabSz="622300">
            <a:lnSpc>
              <a:spcPct val="90000"/>
            </a:lnSpc>
            <a:spcBef>
              <a:spcPct val="0"/>
            </a:spcBef>
            <a:spcAft>
              <a:spcPct val="15000"/>
            </a:spcAft>
            <a:buChar char="•"/>
          </a:pPr>
          <a:r>
            <a:rPr lang="en-US" sz="1400" kern="1200" dirty="0"/>
            <a:t>Employment Law Seminar</a:t>
          </a:r>
        </a:p>
        <a:p>
          <a:pPr marL="230188" lvl="1" indent="-230188" algn="l" defTabSz="622300">
            <a:lnSpc>
              <a:spcPct val="90000"/>
            </a:lnSpc>
            <a:spcBef>
              <a:spcPct val="0"/>
            </a:spcBef>
            <a:spcAft>
              <a:spcPct val="15000"/>
            </a:spcAft>
            <a:buChar char="•"/>
          </a:pPr>
          <a:r>
            <a:rPr lang="en-US" sz="1400" kern="1200" dirty="0"/>
            <a:t>Job Fair</a:t>
          </a:r>
        </a:p>
      </dsp:txBody>
      <dsp:txXfrm rot="-5400000">
        <a:off x="2646319" y="1061729"/>
        <a:ext cx="4705863" cy="645549"/>
      </dsp:txXfrm>
    </dsp:sp>
    <dsp:sp modelId="{EB9159BA-8063-490C-BB79-33AD59A26555}">
      <dsp:nvSpPr>
        <dsp:cNvPr id="0" name=""/>
        <dsp:cNvSpPr/>
      </dsp:nvSpPr>
      <dsp:spPr>
        <a:xfrm>
          <a:off x="0" y="1859"/>
          <a:ext cx="2666692" cy="8942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1-2 Hours</a:t>
          </a:r>
        </a:p>
      </dsp:txBody>
      <dsp:txXfrm>
        <a:off x="43653" y="45512"/>
        <a:ext cx="2579386" cy="806938"/>
      </dsp:txXfrm>
    </dsp:sp>
    <dsp:sp modelId="{D0525C1F-020A-4EA4-A518-A7F306596B8D}">
      <dsp:nvSpPr>
        <dsp:cNvPr id="0" name=""/>
        <dsp:cNvSpPr/>
      </dsp:nvSpPr>
      <dsp:spPr>
        <a:xfrm>
          <a:off x="0" y="940815"/>
          <a:ext cx="2666692" cy="8942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2-4 Hours</a:t>
          </a:r>
        </a:p>
      </dsp:txBody>
      <dsp:txXfrm>
        <a:off x="43653" y="984468"/>
        <a:ext cx="2579386" cy="806938"/>
      </dsp:txXfrm>
    </dsp:sp>
    <dsp:sp modelId="{7C25DCCF-49D0-418A-A28D-DCC6E7CA0766}">
      <dsp:nvSpPr>
        <dsp:cNvPr id="0" name=""/>
        <dsp:cNvSpPr/>
      </dsp:nvSpPr>
      <dsp:spPr>
        <a:xfrm rot="5400000">
          <a:off x="4679388" y="-43499"/>
          <a:ext cx="715395" cy="474078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30188" lvl="1" indent="-230188" algn="l" defTabSz="622300">
            <a:lnSpc>
              <a:spcPct val="90000"/>
            </a:lnSpc>
            <a:spcBef>
              <a:spcPct val="0"/>
            </a:spcBef>
            <a:spcAft>
              <a:spcPct val="15000"/>
            </a:spcAft>
            <a:buChar char="•"/>
          </a:pPr>
          <a:r>
            <a:rPr lang="en-US" sz="1400" kern="1200" dirty="0"/>
            <a:t>Payor Day</a:t>
          </a:r>
        </a:p>
        <a:p>
          <a:pPr marL="230188" lvl="1" indent="-230188" algn="l" defTabSz="622300">
            <a:lnSpc>
              <a:spcPct val="90000"/>
            </a:lnSpc>
            <a:spcBef>
              <a:spcPct val="0"/>
            </a:spcBef>
            <a:spcAft>
              <a:spcPct val="15000"/>
            </a:spcAft>
            <a:buChar char="•"/>
          </a:pPr>
          <a:r>
            <a:rPr lang="en-US" sz="1400" kern="1200" dirty="0"/>
            <a:t>Legislative Day</a:t>
          </a:r>
        </a:p>
      </dsp:txBody>
      <dsp:txXfrm rot="-5400000">
        <a:off x="2666693" y="2004119"/>
        <a:ext cx="4705863" cy="645549"/>
      </dsp:txXfrm>
    </dsp:sp>
    <dsp:sp modelId="{68CD1FC4-EFBD-4A7B-9E68-BE97FDA4EFA8}">
      <dsp:nvSpPr>
        <dsp:cNvPr id="0" name=""/>
        <dsp:cNvSpPr/>
      </dsp:nvSpPr>
      <dsp:spPr>
        <a:xfrm>
          <a:off x="0" y="1879772"/>
          <a:ext cx="2666692" cy="8942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4-8 Hours</a:t>
          </a:r>
        </a:p>
      </dsp:txBody>
      <dsp:txXfrm>
        <a:off x="43653" y="1923425"/>
        <a:ext cx="2579386" cy="806938"/>
      </dsp:txXfrm>
    </dsp:sp>
    <dsp:sp modelId="{6635D2EC-4A2C-484C-84A8-F6D4CF62688E}">
      <dsp:nvSpPr>
        <dsp:cNvPr id="0" name=""/>
        <dsp:cNvSpPr/>
      </dsp:nvSpPr>
      <dsp:spPr>
        <a:xfrm rot="5400000">
          <a:off x="4679388" y="895457"/>
          <a:ext cx="715395" cy="474078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30188" lvl="1" indent="-230188" algn="l" defTabSz="622300">
            <a:lnSpc>
              <a:spcPct val="90000"/>
            </a:lnSpc>
            <a:spcBef>
              <a:spcPct val="0"/>
            </a:spcBef>
            <a:spcAft>
              <a:spcPct val="15000"/>
            </a:spcAft>
            <a:buChar char="•"/>
          </a:pPr>
          <a:endParaRPr lang="en-US" sz="1400" kern="1200" dirty="0"/>
        </a:p>
        <a:p>
          <a:pPr marL="230188" lvl="1" indent="-230188" algn="l" defTabSz="622300">
            <a:lnSpc>
              <a:spcPct val="90000"/>
            </a:lnSpc>
            <a:spcBef>
              <a:spcPct val="0"/>
            </a:spcBef>
            <a:spcAft>
              <a:spcPct val="15000"/>
            </a:spcAft>
            <a:buChar char="•"/>
          </a:pPr>
          <a:r>
            <a:rPr lang="en-US" sz="1400" kern="1200" dirty="0"/>
            <a:t>Multi-Topic Conference</a:t>
          </a:r>
        </a:p>
        <a:p>
          <a:pPr marL="230188" lvl="1" indent="-230188" algn="l" defTabSz="622300">
            <a:lnSpc>
              <a:spcPct val="90000"/>
            </a:lnSpc>
            <a:spcBef>
              <a:spcPct val="0"/>
            </a:spcBef>
            <a:spcAft>
              <a:spcPct val="15000"/>
            </a:spcAft>
            <a:buChar char="•"/>
          </a:pPr>
          <a:r>
            <a:rPr lang="en-US" sz="1400" kern="1200" dirty="0"/>
            <a:t>Role-Specific Event</a:t>
          </a:r>
        </a:p>
        <a:p>
          <a:pPr marL="230188" lvl="1" indent="-230188" algn="l" defTabSz="622300">
            <a:lnSpc>
              <a:spcPct val="90000"/>
            </a:lnSpc>
            <a:spcBef>
              <a:spcPct val="0"/>
            </a:spcBef>
            <a:spcAft>
              <a:spcPct val="15000"/>
            </a:spcAft>
            <a:buChar char="•"/>
          </a:pPr>
          <a:r>
            <a:rPr lang="en-US" sz="1400" kern="1200" dirty="0"/>
            <a:t>Topic-Specific Event</a:t>
          </a:r>
        </a:p>
        <a:p>
          <a:pPr marL="230188" lvl="1" indent="-230188" algn="l" defTabSz="844550">
            <a:lnSpc>
              <a:spcPct val="90000"/>
            </a:lnSpc>
            <a:spcBef>
              <a:spcPct val="0"/>
            </a:spcBef>
            <a:spcAft>
              <a:spcPct val="15000"/>
            </a:spcAft>
            <a:buChar char="•"/>
          </a:pPr>
          <a:endParaRPr lang="en-US" sz="1900" kern="1200" dirty="0"/>
        </a:p>
      </dsp:txBody>
      <dsp:txXfrm rot="-5400000">
        <a:off x="2666693" y="2943076"/>
        <a:ext cx="4705863" cy="645549"/>
      </dsp:txXfrm>
    </dsp:sp>
    <dsp:sp modelId="{98BEE42D-8594-4D4B-9651-608BEF8ED567}">
      <dsp:nvSpPr>
        <dsp:cNvPr id="0" name=""/>
        <dsp:cNvSpPr/>
      </dsp:nvSpPr>
      <dsp:spPr>
        <a:xfrm>
          <a:off x="0" y="2818728"/>
          <a:ext cx="2666692" cy="8942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8+ Hours</a:t>
          </a:r>
        </a:p>
      </dsp:txBody>
      <dsp:txXfrm>
        <a:off x="43653" y="2862381"/>
        <a:ext cx="2579386" cy="806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FDBF9-9841-461E-B750-5498A8FE8911}">
      <dsp:nvSpPr>
        <dsp:cNvPr id="0" name=""/>
        <dsp:cNvSpPr/>
      </dsp:nvSpPr>
      <dsp:spPr>
        <a:xfrm rot="5400000">
          <a:off x="773151" y="-133277"/>
          <a:ext cx="670458" cy="111562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B83854-E6BD-4CFF-8CDA-86491AC03542}">
      <dsp:nvSpPr>
        <dsp:cNvPr id="0" name=""/>
        <dsp:cNvSpPr/>
      </dsp:nvSpPr>
      <dsp:spPr>
        <a:xfrm>
          <a:off x="661296" y="200173"/>
          <a:ext cx="1007194" cy="882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January</a:t>
          </a:r>
        </a:p>
      </dsp:txBody>
      <dsp:txXfrm>
        <a:off x="661296" y="200173"/>
        <a:ext cx="1007194" cy="882865"/>
      </dsp:txXfrm>
    </dsp:sp>
    <dsp:sp modelId="{208D3F8B-C2DC-4C21-BA0C-5E6F6CFB9205}">
      <dsp:nvSpPr>
        <dsp:cNvPr id="0" name=""/>
        <dsp:cNvSpPr/>
      </dsp:nvSpPr>
      <dsp:spPr>
        <a:xfrm>
          <a:off x="1478433" y="573828"/>
          <a:ext cx="190036" cy="19003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F4CA28-6604-4F8B-8651-1D7374DFD2C5}">
      <dsp:nvSpPr>
        <dsp:cNvPr id="0" name=""/>
        <dsp:cNvSpPr/>
      </dsp:nvSpPr>
      <dsp:spPr>
        <a:xfrm rot="5400000">
          <a:off x="2015079" y="114756"/>
          <a:ext cx="670458" cy="111562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1CF7E-AB03-4646-A0CB-A665839F8300}">
      <dsp:nvSpPr>
        <dsp:cNvPr id="0" name=""/>
        <dsp:cNvSpPr/>
      </dsp:nvSpPr>
      <dsp:spPr>
        <a:xfrm>
          <a:off x="1876572" y="448084"/>
          <a:ext cx="1007194" cy="882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February</a:t>
          </a:r>
        </a:p>
      </dsp:txBody>
      <dsp:txXfrm>
        <a:off x="1876572" y="448084"/>
        <a:ext cx="1007194" cy="882865"/>
      </dsp:txXfrm>
    </dsp:sp>
    <dsp:sp modelId="{4293FF48-6A2A-4B57-A647-CE327EA6532D}">
      <dsp:nvSpPr>
        <dsp:cNvPr id="0" name=""/>
        <dsp:cNvSpPr/>
      </dsp:nvSpPr>
      <dsp:spPr>
        <a:xfrm>
          <a:off x="2711430" y="814253"/>
          <a:ext cx="190036" cy="19003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3A2DC8-CE38-4BDE-8FB1-ACB84BAAD04E}">
      <dsp:nvSpPr>
        <dsp:cNvPr id="0" name=""/>
        <dsp:cNvSpPr/>
      </dsp:nvSpPr>
      <dsp:spPr>
        <a:xfrm rot="5400000">
          <a:off x="3292373" y="389246"/>
          <a:ext cx="670458" cy="111562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ECDF1-4642-4DAD-8FB2-39F3FA5DB4D5}">
      <dsp:nvSpPr>
        <dsp:cNvPr id="0" name=""/>
        <dsp:cNvSpPr/>
      </dsp:nvSpPr>
      <dsp:spPr>
        <a:xfrm>
          <a:off x="3153751" y="722577"/>
          <a:ext cx="1007194" cy="882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March</a:t>
          </a:r>
        </a:p>
      </dsp:txBody>
      <dsp:txXfrm>
        <a:off x="3153751" y="722577"/>
        <a:ext cx="1007194" cy="882865"/>
      </dsp:txXfrm>
    </dsp:sp>
    <dsp:sp modelId="{5E8BE47F-983C-4552-84DD-47BF6D067F69}">
      <dsp:nvSpPr>
        <dsp:cNvPr id="0" name=""/>
        <dsp:cNvSpPr/>
      </dsp:nvSpPr>
      <dsp:spPr>
        <a:xfrm>
          <a:off x="3984256" y="1094842"/>
          <a:ext cx="190036" cy="19003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862759-1337-45CC-89E0-AAE45EC39842}">
      <dsp:nvSpPr>
        <dsp:cNvPr id="0" name=""/>
        <dsp:cNvSpPr/>
      </dsp:nvSpPr>
      <dsp:spPr>
        <a:xfrm rot="5400000">
          <a:off x="4534145" y="592962"/>
          <a:ext cx="670458" cy="111562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7C2E95-10C0-4FD0-9300-10ACE853B98D}">
      <dsp:nvSpPr>
        <dsp:cNvPr id="0" name=""/>
        <dsp:cNvSpPr/>
      </dsp:nvSpPr>
      <dsp:spPr>
        <a:xfrm>
          <a:off x="4422228" y="926291"/>
          <a:ext cx="1007194" cy="882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April</a:t>
          </a:r>
        </a:p>
      </dsp:txBody>
      <dsp:txXfrm>
        <a:off x="4422228" y="926291"/>
        <a:ext cx="1007194" cy="882865"/>
      </dsp:txXfrm>
    </dsp:sp>
    <dsp:sp modelId="{701C04B4-281D-44C8-B4E0-9998A50474B8}">
      <dsp:nvSpPr>
        <dsp:cNvPr id="0" name=""/>
        <dsp:cNvSpPr/>
      </dsp:nvSpPr>
      <dsp:spPr>
        <a:xfrm>
          <a:off x="5217261" y="1264011"/>
          <a:ext cx="190036" cy="19003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E1B04E-7ADE-4B44-9C59-5D87C900C01A}">
      <dsp:nvSpPr>
        <dsp:cNvPr id="0" name=""/>
        <dsp:cNvSpPr/>
      </dsp:nvSpPr>
      <dsp:spPr>
        <a:xfrm rot="5400000">
          <a:off x="5780424" y="860245"/>
          <a:ext cx="670458" cy="111562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3CCCC-385F-4950-A24C-70FF06701D3C}">
      <dsp:nvSpPr>
        <dsp:cNvPr id="0" name=""/>
        <dsp:cNvSpPr/>
      </dsp:nvSpPr>
      <dsp:spPr>
        <a:xfrm>
          <a:off x="5668496" y="1193580"/>
          <a:ext cx="1007194" cy="882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May</a:t>
          </a:r>
        </a:p>
      </dsp:txBody>
      <dsp:txXfrm>
        <a:off x="5668496" y="1193580"/>
        <a:ext cx="1007194" cy="882865"/>
      </dsp:txXfrm>
    </dsp:sp>
    <dsp:sp modelId="{EDD539D5-F408-4108-9C6F-54CCE452E898}">
      <dsp:nvSpPr>
        <dsp:cNvPr id="0" name=""/>
        <dsp:cNvSpPr/>
      </dsp:nvSpPr>
      <dsp:spPr>
        <a:xfrm>
          <a:off x="7795310" y="1918958"/>
          <a:ext cx="190036" cy="19003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27CCF5-1859-42FB-9862-F30358228639}">
      <dsp:nvSpPr>
        <dsp:cNvPr id="0" name=""/>
        <dsp:cNvSpPr/>
      </dsp:nvSpPr>
      <dsp:spPr>
        <a:xfrm rot="5400000">
          <a:off x="7079841" y="1195472"/>
          <a:ext cx="670458" cy="111562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81D7B8-BC94-4F64-9BCE-4ED83FBD4064}">
      <dsp:nvSpPr>
        <dsp:cNvPr id="0" name=""/>
        <dsp:cNvSpPr/>
      </dsp:nvSpPr>
      <dsp:spPr>
        <a:xfrm>
          <a:off x="6967843" y="1528796"/>
          <a:ext cx="1007194" cy="882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June</a:t>
          </a:r>
        </a:p>
      </dsp:txBody>
      <dsp:txXfrm>
        <a:off x="6967843" y="1528796"/>
        <a:ext cx="1007194" cy="8828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FDBF9-9841-461E-B750-5498A8FE8911}">
      <dsp:nvSpPr>
        <dsp:cNvPr id="0" name=""/>
        <dsp:cNvSpPr/>
      </dsp:nvSpPr>
      <dsp:spPr>
        <a:xfrm rot="5400000">
          <a:off x="773151" y="-133277"/>
          <a:ext cx="670458" cy="111562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B83854-E6BD-4CFF-8CDA-86491AC03542}">
      <dsp:nvSpPr>
        <dsp:cNvPr id="0" name=""/>
        <dsp:cNvSpPr/>
      </dsp:nvSpPr>
      <dsp:spPr>
        <a:xfrm>
          <a:off x="661296" y="200173"/>
          <a:ext cx="1007194" cy="882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January</a:t>
          </a:r>
        </a:p>
      </dsp:txBody>
      <dsp:txXfrm>
        <a:off x="661296" y="200173"/>
        <a:ext cx="1007194" cy="882865"/>
      </dsp:txXfrm>
    </dsp:sp>
    <dsp:sp modelId="{208D3F8B-C2DC-4C21-BA0C-5E6F6CFB9205}">
      <dsp:nvSpPr>
        <dsp:cNvPr id="0" name=""/>
        <dsp:cNvSpPr/>
      </dsp:nvSpPr>
      <dsp:spPr>
        <a:xfrm>
          <a:off x="1478433" y="337717"/>
          <a:ext cx="190036" cy="19003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F4CA28-6604-4F8B-8651-1D7374DFD2C5}">
      <dsp:nvSpPr>
        <dsp:cNvPr id="0" name=""/>
        <dsp:cNvSpPr/>
      </dsp:nvSpPr>
      <dsp:spPr>
        <a:xfrm rot="5400000">
          <a:off x="2015079" y="114756"/>
          <a:ext cx="670458" cy="111562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1CF7E-AB03-4646-A0CB-A665839F8300}">
      <dsp:nvSpPr>
        <dsp:cNvPr id="0" name=""/>
        <dsp:cNvSpPr/>
      </dsp:nvSpPr>
      <dsp:spPr>
        <a:xfrm>
          <a:off x="1876572" y="448084"/>
          <a:ext cx="1007194" cy="882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February</a:t>
          </a:r>
        </a:p>
      </dsp:txBody>
      <dsp:txXfrm>
        <a:off x="1876572" y="448084"/>
        <a:ext cx="1007194" cy="882865"/>
      </dsp:txXfrm>
    </dsp:sp>
    <dsp:sp modelId="{4293FF48-6A2A-4B57-A647-CE327EA6532D}">
      <dsp:nvSpPr>
        <dsp:cNvPr id="0" name=""/>
        <dsp:cNvSpPr/>
      </dsp:nvSpPr>
      <dsp:spPr>
        <a:xfrm>
          <a:off x="2711430" y="621071"/>
          <a:ext cx="190036" cy="19003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3A2DC8-CE38-4BDE-8FB1-ACB84BAAD04E}">
      <dsp:nvSpPr>
        <dsp:cNvPr id="0" name=""/>
        <dsp:cNvSpPr/>
      </dsp:nvSpPr>
      <dsp:spPr>
        <a:xfrm rot="5400000">
          <a:off x="3292373" y="389246"/>
          <a:ext cx="670458" cy="111562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ECDF1-4642-4DAD-8FB2-39F3FA5DB4D5}">
      <dsp:nvSpPr>
        <dsp:cNvPr id="0" name=""/>
        <dsp:cNvSpPr/>
      </dsp:nvSpPr>
      <dsp:spPr>
        <a:xfrm>
          <a:off x="3153751" y="722577"/>
          <a:ext cx="1007194" cy="882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March</a:t>
          </a:r>
        </a:p>
      </dsp:txBody>
      <dsp:txXfrm>
        <a:off x="3153751" y="722577"/>
        <a:ext cx="1007194" cy="882865"/>
      </dsp:txXfrm>
    </dsp:sp>
    <dsp:sp modelId="{5E8BE47F-983C-4552-84DD-47BF6D067F69}">
      <dsp:nvSpPr>
        <dsp:cNvPr id="0" name=""/>
        <dsp:cNvSpPr/>
      </dsp:nvSpPr>
      <dsp:spPr>
        <a:xfrm>
          <a:off x="3984256" y="811509"/>
          <a:ext cx="190036" cy="19003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862759-1337-45CC-89E0-AAE45EC39842}">
      <dsp:nvSpPr>
        <dsp:cNvPr id="0" name=""/>
        <dsp:cNvSpPr/>
      </dsp:nvSpPr>
      <dsp:spPr>
        <a:xfrm rot="5400000">
          <a:off x="4534145" y="592962"/>
          <a:ext cx="670458" cy="111562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7C2E95-10C0-4FD0-9300-10ACE853B98D}">
      <dsp:nvSpPr>
        <dsp:cNvPr id="0" name=""/>
        <dsp:cNvSpPr/>
      </dsp:nvSpPr>
      <dsp:spPr>
        <a:xfrm>
          <a:off x="4422228" y="926291"/>
          <a:ext cx="1007194" cy="882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April</a:t>
          </a:r>
        </a:p>
      </dsp:txBody>
      <dsp:txXfrm>
        <a:off x="4422228" y="926291"/>
        <a:ext cx="1007194" cy="882865"/>
      </dsp:txXfrm>
    </dsp:sp>
    <dsp:sp modelId="{701C04B4-281D-44C8-B4E0-9998A50474B8}">
      <dsp:nvSpPr>
        <dsp:cNvPr id="0" name=""/>
        <dsp:cNvSpPr/>
      </dsp:nvSpPr>
      <dsp:spPr>
        <a:xfrm>
          <a:off x="5217261" y="1070829"/>
          <a:ext cx="190036" cy="19003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E1B04E-7ADE-4B44-9C59-5D87C900C01A}">
      <dsp:nvSpPr>
        <dsp:cNvPr id="0" name=""/>
        <dsp:cNvSpPr/>
      </dsp:nvSpPr>
      <dsp:spPr>
        <a:xfrm rot="5400000">
          <a:off x="5780424" y="860245"/>
          <a:ext cx="670458" cy="111562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3CCCC-385F-4950-A24C-70FF06701D3C}">
      <dsp:nvSpPr>
        <dsp:cNvPr id="0" name=""/>
        <dsp:cNvSpPr/>
      </dsp:nvSpPr>
      <dsp:spPr>
        <a:xfrm>
          <a:off x="5668496" y="1193580"/>
          <a:ext cx="1007194" cy="882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May</a:t>
          </a:r>
        </a:p>
      </dsp:txBody>
      <dsp:txXfrm>
        <a:off x="5668496" y="1193580"/>
        <a:ext cx="1007194" cy="882865"/>
      </dsp:txXfrm>
    </dsp:sp>
    <dsp:sp modelId="{EDD539D5-F408-4108-9C6F-54CCE452E898}">
      <dsp:nvSpPr>
        <dsp:cNvPr id="0" name=""/>
        <dsp:cNvSpPr/>
      </dsp:nvSpPr>
      <dsp:spPr>
        <a:xfrm>
          <a:off x="7795310" y="1657089"/>
          <a:ext cx="190036" cy="19003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27CCF5-1859-42FB-9862-F30358228639}">
      <dsp:nvSpPr>
        <dsp:cNvPr id="0" name=""/>
        <dsp:cNvSpPr/>
      </dsp:nvSpPr>
      <dsp:spPr>
        <a:xfrm rot="5400000">
          <a:off x="7079841" y="1195472"/>
          <a:ext cx="670458" cy="111562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81D7B8-BC94-4F64-9BCE-4ED83FBD4064}">
      <dsp:nvSpPr>
        <dsp:cNvPr id="0" name=""/>
        <dsp:cNvSpPr/>
      </dsp:nvSpPr>
      <dsp:spPr>
        <a:xfrm>
          <a:off x="6967843" y="1528796"/>
          <a:ext cx="1007194" cy="882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June</a:t>
          </a:r>
        </a:p>
      </dsp:txBody>
      <dsp:txXfrm>
        <a:off x="6967843" y="1528796"/>
        <a:ext cx="1007194" cy="8828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FDBF9-9841-461E-B750-5498A8FE8911}">
      <dsp:nvSpPr>
        <dsp:cNvPr id="0" name=""/>
        <dsp:cNvSpPr/>
      </dsp:nvSpPr>
      <dsp:spPr>
        <a:xfrm rot="5400000">
          <a:off x="770367" y="1324406"/>
          <a:ext cx="680556" cy="113243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B83854-E6BD-4CFF-8CDA-86491AC03542}">
      <dsp:nvSpPr>
        <dsp:cNvPr id="0" name=""/>
        <dsp:cNvSpPr/>
      </dsp:nvSpPr>
      <dsp:spPr>
        <a:xfrm>
          <a:off x="656765" y="1662759"/>
          <a:ext cx="1022364" cy="89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December</a:t>
          </a:r>
        </a:p>
      </dsp:txBody>
      <dsp:txXfrm>
        <a:off x="656765" y="1662759"/>
        <a:ext cx="1022364" cy="896162"/>
      </dsp:txXfrm>
    </dsp:sp>
    <dsp:sp modelId="{208D3F8B-C2DC-4C21-BA0C-5E6F6CFB9205}">
      <dsp:nvSpPr>
        <dsp:cNvPr id="0" name=""/>
        <dsp:cNvSpPr/>
      </dsp:nvSpPr>
      <dsp:spPr>
        <a:xfrm>
          <a:off x="1474036" y="1778435"/>
          <a:ext cx="192898" cy="19289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F4CA28-6604-4F8B-8651-1D7374DFD2C5}">
      <dsp:nvSpPr>
        <dsp:cNvPr id="0" name=""/>
        <dsp:cNvSpPr/>
      </dsp:nvSpPr>
      <dsp:spPr>
        <a:xfrm rot="5400000">
          <a:off x="2013096" y="1068447"/>
          <a:ext cx="680556" cy="113243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1CF7E-AB03-4646-A0CB-A665839F8300}">
      <dsp:nvSpPr>
        <dsp:cNvPr id="0" name=""/>
        <dsp:cNvSpPr/>
      </dsp:nvSpPr>
      <dsp:spPr>
        <a:xfrm>
          <a:off x="1899496" y="1406799"/>
          <a:ext cx="1022364" cy="89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November</a:t>
          </a:r>
        </a:p>
      </dsp:txBody>
      <dsp:txXfrm>
        <a:off x="1899496" y="1406799"/>
        <a:ext cx="1022364" cy="896162"/>
      </dsp:txXfrm>
    </dsp:sp>
    <dsp:sp modelId="{4293FF48-6A2A-4B57-A647-CE327EA6532D}">
      <dsp:nvSpPr>
        <dsp:cNvPr id="0" name=""/>
        <dsp:cNvSpPr/>
      </dsp:nvSpPr>
      <dsp:spPr>
        <a:xfrm>
          <a:off x="2711256" y="1515371"/>
          <a:ext cx="192898" cy="19289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3A2DC8-CE38-4BDE-8FB1-ACB84BAAD04E}">
      <dsp:nvSpPr>
        <dsp:cNvPr id="0" name=""/>
        <dsp:cNvSpPr/>
      </dsp:nvSpPr>
      <dsp:spPr>
        <a:xfrm rot="5400000">
          <a:off x="3291215" y="794602"/>
          <a:ext cx="680556" cy="113243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ECDF1-4642-4DAD-8FB2-39F3FA5DB4D5}">
      <dsp:nvSpPr>
        <dsp:cNvPr id="0" name=""/>
        <dsp:cNvSpPr/>
      </dsp:nvSpPr>
      <dsp:spPr>
        <a:xfrm>
          <a:off x="3177610" y="1132951"/>
          <a:ext cx="1022364" cy="89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October</a:t>
          </a:r>
        </a:p>
      </dsp:txBody>
      <dsp:txXfrm>
        <a:off x="3177610" y="1132951"/>
        <a:ext cx="1022364" cy="896162"/>
      </dsp:txXfrm>
    </dsp:sp>
    <dsp:sp modelId="{5E8BE47F-983C-4552-84DD-47BF6D067F69}">
      <dsp:nvSpPr>
        <dsp:cNvPr id="0" name=""/>
        <dsp:cNvSpPr/>
      </dsp:nvSpPr>
      <dsp:spPr>
        <a:xfrm>
          <a:off x="3989375" y="1249886"/>
          <a:ext cx="192898" cy="19289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862759-1337-45CC-89E0-AAE45EC39842}">
      <dsp:nvSpPr>
        <dsp:cNvPr id="0" name=""/>
        <dsp:cNvSpPr/>
      </dsp:nvSpPr>
      <dsp:spPr>
        <a:xfrm rot="5400000">
          <a:off x="4520661" y="536880"/>
          <a:ext cx="680556" cy="113243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7C2E95-10C0-4FD0-9300-10ACE853B98D}">
      <dsp:nvSpPr>
        <dsp:cNvPr id="0" name=""/>
        <dsp:cNvSpPr/>
      </dsp:nvSpPr>
      <dsp:spPr>
        <a:xfrm>
          <a:off x="4407060" y="875234"/>
          <a:ext cx="1022364" cy="89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September</a:t>
          </a:r>
        </a:p>
      </dsp:txBody>
      <dsp:txXfrm>
        <a:off x="4407060" y="875234"/>
        <a:ext cx="1022364" cy="896162"/>
      </dsp:txXfrm>
    </dsp:sp>
    <dsp:sp modelId="{701C04B4-281D-44C8-B4E0-9998A50474B8}">
      <dsp:nvSpPr>
        <dsp:cNvPr id="0" name=""/>
        <dsp:cNvSpPr/>
      </dsp:nvSpPr>
      <dsp:spPr>
        <a:xfrm>
          <a:off x="5223254" y="1012765"/>
          <a:ext cx="192898" cy="19289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E1B04E-7ADE-4B44-9C59-5D87C900C01A}">
      <dsp:nvSpPr>
        <dsp:cNvPr id="0" name=""/>
        <dsp:cNvSpPr/>
      </dsp:nvSpPr>
      <dsp:spPr>
        <a:xfrm rot="5400000">
          <a:off x="5781090" y="280274"/>
          <a:ext cx="680556" cy="113243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3CCCC-385F-4950-A24C-70FF06701D3C}">
      <dsp:nvSpPr>
        <dsp:cNvPr id="0" name=""/>
        <dsp:cNvSpPr/>
      </dsp:nvSpPr>
      <dsp:spPr>
        <a:xfrm>
          <a:off x="5667488" y="618629"/>
          <a:ext cx="1022364" cy="89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August</a:t>
          </a:r>
        </a:p>
      </dsp:txBody>
      <dsp:txXfrm>
        <a:off x="5667488" y="618629"/>
        <a:ext cx="1022364" cy="896162"/>
      </dsp:txXfrm>
    </dsp:sp>
    <dsp:sp modelId="{EDD539D5-F408-4108-9C6F-54CCE452E898}">
      <dsp:nvSpPr>
        <dsp:cNvPr id="0" name=""/>
        <dsp:cNvSpPr/>
      </dsp:nvSpPr>
      <dsp:spPr>
        <a:xfrm>
          <a:off x="6492526" y="715368"/>
          <a:ext cx="192898" cy="19289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27CCF5-1859-42FB-9862-F30358228639}">
      <dsp:nvSpPr>
        <dsp:cNvPr id="0" name=""/>
        <dsp:cNvSpPr/>
      </dsp:nvSpPr>
      <dsp:spPr>
        <a:xfrm rot="5400000">
          <a:off x="7085787" y="10390"/>
          <a:ext cx="680556" cy="113243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81D7B8-BC94-4F64-9BCE-4ED83FBD4064}">
      <dsp:nvSpPr>
        <dsp:cNvPr id="0" name=""/>
        <dsp:cNvSpPr/>
      </dsp:nvSpPr>
      <dsp:spPr>
        <a:xfrm>
          <a:off x="6972184" y="348742"/>
          <a:ext cx="1022364" cy="89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July</a:t>
          </a:r>
        </a:p>
      </dsp:txBody>
      <dsp:txXfrm>
        <a:off x="6972184" y="348742"/>
        <a:ext cx="1022364" cy="89616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845764-46E1-45EA-BD16-113C334CC9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Verdana" panose="020B0604030504040204" pitchFamily="34" charset="0"/>
            </a:endParaRPr>
          </a:p>
        </p:txBody>
      </p:sp>
      <p:sp>
        <p:nvSpPr>
          <p:cNvPr id="3" name="Date Placeholder 2">
            <a:extLst>
              <a:ext uri="{FF2B5EF4-FFF2-40B4-BE49-F238E27FC236}">
                <a16:creationId xmlns:a16="http://schemas.microsoft.com/office/drawing/2014/main" id="{301993F7-0EA0-4B90-B8DF-ADED944824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FDB0D8-1D99-4EC9-BF83-C434D7DB2100}" type="datetimeFigureOut">
              <a:rPr lang="en-US" smtClean="0">
                <a:latin typeface="Verdana" panose="020B0604030504040204" pitchFamily="34" charset="0"/>
              </a:rPr>
              <a:t>9/19/2025</a:t>
            </a:fld>
            <a:endParaRPr lang="en-US" dirty="0">
              <a:latin typeface="Verdana" panose="020B0604030504040204" pitchFamily="34" charset="0"/>
            </a:endParaRPr>
          </a:p>
        </p:txBody>
      </p:sp>
      <p:sp>
        <p:nvSpPr>
          <p:cNvPr id="4" name="Footer Placeholder 3">
            <a:extLst>
              <a:ext uri="{FF2B5EF4-FFF2-40B4-BE49-F238E27FC236}">
                <a16:creationId xmlns:a16="http://schemas.microsoft.com/office/drawing/2014/main" id="{9A277DBF-C8DE-489B-90F9-B4941176C2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Verdana" panose="020B0604030504040204" pitchFamily="34" charset="0"/>
            </a:endParaRPr>
          </a:p>
        </p:txBody>
      </p:sp>
      <p:sp>
        <p:nvSpPr>
          <p:cNvPr id="5" name="Slide Number Placeholder 4">
            <a:extLst>
              <a:ext uri="{FF2B5EF4-FFF2-40B4-BE49-F238E27FC236}">
                <a16:creationId xmlns:a16="http://schemas.microsoft.com/office/drawing/2014/main" id="{676F3497-7C4C-46D0-900F-BAD1E054BD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854FAF-0085-44EA-A960-8F550FD35F0A}" type="slidenum">
              <a:rPr lang="en-US" smtClean="0">
                <a:latin typeface="Verdana" panose="020B0604030504040204" pitchFamily="34" charset="0"/>
              </a:rPr>
              <a:t>‹#›</a:t>
            </a:fld>
            <a:endParaRPr lang="en-US" dirty="0">
              <a:latin typeface="Verdana" panose="020B0604030504040204" pitchFamily="34" charset="0"/>
            </a:endParaRPr>
          </a:p>
        </p:txBody>
      </p:sp>
    </p:spTree>
    <p:extLst>
      <p:ext uri="{BB962C8B-B14F-4D97-AF65-F5344CB8AC3E}">
        <p14:creationId xmlns:p14="http://schemas.microsoft.com/office/powerpoint/2010/main" val="3258479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7209E92F-3F59-4D48-8B62-6C474268E615}" type="datetimeFigureOut">
              <a:rPr lang="en-US" smtClean="0"/>
              <a:pPr/>
              <a:t>9/19/2025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E186119F-5EBC-5A4A-B7DE-568D433D8662}" type="slidenum">
              <a:rPr lang="en-US" smtClean="0"/>
              <a:pPr/>
              <a:t>‹#›</a:t>
            </a:fld>
            <a:endParaRPr lang="en-US" dirty="0"/>
          </a:p>
        </p:txBody>
      </p:sp>
    </p:spTree>
    <p:extLst>
      <p:ext uri="{BB962C8B-B14F-4D97-AF65-F5344CB8AC3E}">
        <p14:creationId xmlns:p14="http://schemas.microsoft.com/office/powerpoint/2010/main" val="4181474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a:lvl2pPr marL="457200" algn="l" defTabSz="914400" rtl="0" eaLnBrk="1" latinLnBrk="0" hangingPunct="1">
      <a:defRPr sz="1200" b="0" i="0" kern="1200">
        <a:solidFill>
          <a:schemeClr val="tx1"/>
        </a:solidFill>
        <a:latin typeface="Verdana" panose="020B0604030504040204" pitchFamily="34" charset="0"/>
        <a:ea typeface="+mn-ea"/>
        <a:cs typeface="+mn-cs"/>
      </a:defRPr>
    </a:lvl2pPr>
    <a:lvl3pPr marL="914400" algn="l" defTabSz="914400" rtl="0" eaLnBrk="1" latinLnBrk="0" hangingPunct="1">
      <a:defRPr sz="1200" b="0" i="0" kern="1200">
        <a:solidFill>
          <a:schemeClr val="tx1"/>
        </a:solidFill>
        <a:latin typeface="Verdana" panose="020B0604030504040204" pitchFamily="34" charset="0"/>
        <a:ea typeface="+mn-ea"/>
        <a:cs typeface="+mn-cs"/>
      </a:defRPr>
    </a:lvl3pPr>
    <a:lvl4pPr marL="1371600" algn="l" defTabSz="914400" rtl="0" eaLnBrk="1" latinLnBrk="0" hangingPunct="1">
      <a:defRPr sz="1200" b="0" i="0" kern="1200">
        <a:solidFill>
          <a:schemeClr val="tx1"/>
        </a:solidFill>
        <a:latin typeface="Verdana" panose="020B0604030504040204" pitchFamily="34" charset="0"/>
        <a:ea typeface="+mn-ea"/>
        <a:cs typeface="+mn-cs"/>
      </a:defRPr>
    </a:lvl4pPr>
    <a:lvl5pPr marL="1828800" algn="l" defTabSz="914400" rtl="0" eaLnBrk="1" latinLnBrk="0" hangingPunct="1">
      <a:defRPr sz="1200" b="0" i="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86119F-5EBC-5A4A-B7DE-568D433D8662}" type="slidenum">
              <a:rPr lang="en-US" smtClean="0"/>
              <a:pPr/>
              <a:t>3</a:t>
            </a:fld>
            <a:endParaRPr lang="en-US" dirty="0"/>
          </a:p>
        </p:txBody>
      </p:sp>
    </p:spTree>
    <p:extLst>
      <p:ext uri="{BB962C8B-B14F-4D97-AF65-F5344CB8AC3E}">
        <p14:creationId xmlns:p14="http://schemas.microsoft.com/office/powerpoint/2010/main" val="310989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119F-5EBC-5A4A-B7DE-568D433D8662}" type="slidenum">
              <a:rPr lang="en-US" smtClean="0"/>
              <a:pPr/>
              <a:t>18</a:t>
            </a:fld>
            <a:endParaRPr lang="en-US" dirty="0"/>
          </a:p>
        </p:txBody>
      </p:sp>
    </p:spTree>
    <p:extLst>
      <p:ext uri="{BB962C8B-B14F-4D97-AF65-F5344CB8AC3E}">
        <p14:creationId xmlns:p14="http://schemas.microsoft.com/office/powerpoint/2010/main" val="2502220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119F-5EBC-5A4A-B7DE-568D433D8662}" type="slidenum">
              <a:rPr lang="en-US" smtClean="0"/>
              <a:pPr/>
              <a:t>19</a:t>
            </a:fld>
            <a:endParaRPr lang="en-US" dirty="0"/>
          </a:p>
        </p:txBody>
      </p:sp>
    </p:spTree>
    <p:extLst>
      <p:ext uri="{BB962C8B-B14F-4D97-AF65-F5344CB8AC3E}">
        <p14:creationId xmlns:p14="http://schemas.microsoft.com/office/powerpoint/2010/main" val="157520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78E3E-2010-A38C-2C68-D1B18E8A4A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01500-72E5-F938-1805-34DF1C2EB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237015-7AF7-1536-04D0-47D894ED5152}"/>
              </a:ext>
            </a:extLst>
          </p:cNvPr>
          <p:cNvSpPr>
            <a:spLocks noGrp="1"/>
          </p:cNvSpPr>
          <p:nvPr>
            <p:ph type="body" idx="1"/>
          </p:nvPr>
        </p:nvSpPr>
        <p:spPr/>
        <p:txBody>
          <a:bodyPr/>
          <a:lstStyle/>
          <a:p>
            <a:r>
              <a:rPr lang="en-US" dirty="0"/>
              <a:t>Examples: you receive a letter from the biggest payer in the state about documentation changes for a set of heavily billed codes.</a:t>
            </a:r>
          </a:p>
          <a:p>
            <a:r>
              <a:rPr lang="en-US" dirty="0"/>
              <a:t>Your state Medicaid agency alters their coverage parameters tied to employment</a:t>
            </a:r>
          </a:p>
          <a:p>
            <a:r>
              <a:rPr lang="en-US" dirty="0"/>
              <a:t>Your city/region’s cost of living is high/low, so you’re group is experiencing continued wage inflation/ability to decrease.</a:t>
            </a:r>
          </a:p>
        </p:txBody>
      </p:sp>
      <p:sp>
        <p:nvSpPr>
          <p:cNvPr id="4" name="Slide Number Placeholder 3">
            <a:extLst>
              <a:ext uri="{FF2B5EF4-FFF2-40B4-BE49-F238E27FC236}">
                <a16:creationId xmlns:a16="http://schemas.microsoft.com/office/drawing/2014/main" id="{374739A2-7E86-90F4-FA8E-E55985BF56ED}"/>
              </a:ext>
            </a:extLst>
          </p:cNvPr>
          <p:cNvSpPr>
            <a:spLocks noGrp="1"/>
          </p:cNvSpPr>
          <p:nvPr>
            <p:ph type="sldNum" sz="quarter" idx="5"/>
          </p:nvPr>
        </p:nvSpPr>
        <p:spPr/>
        <p:txBody>
          <a:bodyPr/>
          <a:lstStyle/>
          <a:p>
            <a:fld id="{E186119F-5EBC-5A4A-B7DE-568D433D8662}" type="slidenum">
              <a:rPr lang="en-US" smtClean="0"/>
              <a:pPr/>
              <a:t>4</a:t>
            </a:fld>
            <a:endParaRPr lang="en-US" dirty="0"/>
          </a:p>
        </p:txBody>
      </p:sp>
    </p:spTree>
    <p:extLst>
      <p:ext uri="{BB962C8B-B14F-4D97-AF65-F5344CB8AC3E}">
        <p14:creationId xmlns:p14="http://schemas.microsoft.com/office/powerpoint/2010/main" val="4000200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you receive a letter from the biggest payer in the state about documentation changes for a set of heavily billed codes.</a:t>
            </a:r>
          </a:p>
          <a:p>
            <a:r>
              <a:rPr lang="en-US" dirty="0"/>
              <a:t>Your state Medicaid agency alters their coverage parameters tied to employment</a:t>
            </a:r>
          </a:p>
          <a:p>
            <a:r>
              <a:rPr lang="en-US" dirty="0"/>
              <a:t>Your city/region’s cost of living is high/low, so you’re group is experiencing continued wage inflation/ability to decrease.</a:t>
            </a:r>
          </a:p>
        </p:txBody>
      </p:sp>
      <p:sp>
        <p:nvSpPr>
          <p:cNvPr id="4" name="Slide Number Placeholder 3"/>
          <p:cNvSpPr>
            <a:spLocks noGrp="1"/>
          </p:cNvSpPr>
          <p:nvPr>
            <p:ph type="sldNum" sz="quarter" idx="5"/>
          </p:nvPr>
        </p:nvSpPr>
        <p:spPr/>
        <p:txBody>
          <a:bodyPr/>
          <a:lstStyle/>
          <a:p>
            <a:fld id="{E186119F-5EBC-5A4A-B7DE-568D433D8662}" type="slidenum">
              <a:rPr lang="en-US" smtClean="0"/>
              <a:pPr/>
              <a:t>5</a:t>
            </a:fld>
            <a:endParaRPr lang="en-US" dirty="0"/>
          </a:p>
        </p:txBody>
      </p:sp>
    </p:spTree>
    <p:extLst>
      <p:ext uri="{BB962C8B-B14F-4D97-AF65-F5344CB8AC3E}">
        <p14:creationId xmlns:p14="http://schemas.microsoft.com/office/powerpoint/2010/main" val="1738837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119F-5EBC-5A4A-B7DE-568D433D8662}" type="slidenum">
              <a:rPr lang="en-US" smtClean="0"/>
              <a:pPr/>
              <a:t>6</a:t>
            </a:fld>
            <a:endParaRPr lang="en-US" dirty="0"/>
          </a:p>
        </p:txBody>
      </p:sp>
    </p:spTree>
    <p:extLst>
      <p:ext uri="{BB962C8B-B14F-4D97-AF65-F5344CB8AC3E}">
        <p14:creationId xmlns:p14="http://schemas.microsoft.com/office/powerpoint/2010/main" val="2284264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119F-5EBC-5A4A-B7DE-568D433D8662}" type="slidenum">
              <a:rPr lang="en-US" smtClean="0"/>
              <a:pPr/>
              <a:t>8</a:t>
            </a:fld>
            <a:endParaRPr lang="en-US" dirty="0"/>
          </a:p>
        </p:txBody>
      </p:sp>
    </p:spTree>
    <p:extLst>
      <p:ext uri="{BB962C8B-B14F-4D97-AF65-F5344CB8AC3E}">
        <p14:creationId xmlns:p14="http://schemas.microsoft.com/office/powerpoint/2010/main" val="421775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119F-5EBC-5A4A-B7DE-568D433D8662}" type="slidenum">
              <a:rPr lang="en-US" smtClean="0"/>
              <a:pPr/>
              <a:t>9</a:t>
            </a:fld>
            <a:endParaRPr lang="en-US" dirty="0"/>
          </a:p>
        </p:txBody>
      </p:sp>
    </p:spTree>
    <p:extLst>
      <p:ext uri="{BB962C8B-B14F-4D97-AF65-F5344CB8AC3E}">
        <p14:creationId xmlns:p14="http://schemas.microsoft.com/office/powerpoint/2010/main" val="2673221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119F-5EBC-5A4A-B7DE-568D433D8662}" type="slidenum">
              <a:rPr lang="en-US" smtClean="0"/>
              <a:pPr/>
              <a:t>10</a:t>
            </a:fld>
            <a:endParaRPr lang="en-US" dirty="0"/>
          </a:p>
        </p:txBody>
      </p:sp>
    </p:spTree>
    <p:extLst>
      <p:ext uri="{BB962C8B-B14F-4D97-AF65-F5344CB8AC3E}">
        <p14:creationId xmlns:p14="http://schemas.microsoft.com/office/powerpoint/2010/main" val="4076549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119F-5EBC-5A4A-B7DE-568D433D8662}" type="slidenum">
              <a:rPr lang="en-US" smtClean="0"/>
              <a:pPr/>
              <a:t>11</a:t>
            </a:fld>
            <a:endParaRPr lang="en-US" dirty="0"/>
          </a:p>
        </p:txBody>
      </p:sp>
    </p:spTree>
    <p:extLst>
      <p:ext uri="{BB962C8B-B14F-4D97-AF65-F5344CB8AC3E}">
        <p14:creationId xmlns:p14="http://schemas.microsoft.com/office/powerpoint/2010/main" val="797003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dirty="0">
                <a:solidFill>
                  <a:srgbClr val="000000"/>
                </a:solidFill>
                <a:effectLst/>
                <a:latin typeface="proxima-nova"/>
              </a:rPr>
              <a:t>As the certifying body of MGMA, ACMPE has been delivering professional development opportunities based on the Body of Knowledge for Medical Practice Management since 1956.</a:t>
            </a:r>
            <a:endParaRPr lang="en-US" sz="1200" dirty="0"/>
          </a:p>
          <a:p>
            <a:pPr marL="0" indent="0">
              <a:buNone/>
            </a:pPr>
            <a:r>
              <a:rPr lang="en-US" sz="1200" b="1" dirty="0">
                <a:latin typeface="proxima-nova"/>
              </a:rPr>
              <a:t>The MGMA-ACMPE Body of Knowledge for Medical Practice Management</a:t>
            </a:r>
            <a:endParaRPr lang="en-US" sz="1200" dirty="0">
              <a:latin typeface="proxima-nova"/>
            </a:endParaRPr>
          </a:p>
          <a:p>
            <a:pPr marL="285750" indent="-285750" eaLnBrk="1" hangingPunct="1">
              <a:buFont typeface="Arial" panose="020B0604020202020204" pitchFamily="34" charset="0"/>
              <a:buChar char="•"/>
            </a:pPr>
            <a:r>
              <a:rPr lang="en-US" altLang="en-US" sz="1200" dirty="0">
                <a:latin typeface="proxima-nova"/>
                <a:ea typeface="ＭＳ Ｐゴシック" panose="020B0600070205080204" pitchFamily="34" charset="-128"/>
              </a:rPr>
              <a:t>An outline of the competencies and knowledge that define the foundation of the profession</a:t>
            </a:r>
          </a:p>
          <a:p>
            <a:pPr marL="285750" indent="-285750" eaLnBrk="1" hangingPunct="1">
              <a:buFont typeface="Arial" panose="020B0604020202020204" pitchFamily="34" charset="0"/>
              <a:buChar char="•"/>
            </a:pPr>
            <a:r>
              <a:rPr lang="en-US" altLang="en-US" sz="1200" dirty="0">
                <a:latin typeface="proxima-nova"/>
                <a:ea typeface="ＭＳ Ｐゴシック" panose="020B0600070205080204" pitchFamily="34" charset="-128"/>
              </a:rPr>
              <a:t>Foundation for the ACMPE Certificates, Board Certification, and Fellowship</a:t>
            </a:r>
          </a:p>
          <a:p>
            <a:pPr marL="285750" indent="-285750" eaLnBrk="1" hangingPunct="1">
              <a:buFont typeface="Arial" panose="020B0604020202020204" pitchFamily="34" charset="0"/>
              <a:buChar char="•"/>
            </a:pPr>
            <a:r>
              <a:rPr lang="en-US" altLang="en-US" sz="1200" dirty="0">
                <a:latin typeface="proxima-nova"/>
                <a:ea typeface="ＭＳ Ｐゴシック" panose="020B0600070205080204" pitchFamily="34" charset="-128"/>
              </a:rPr>
              <a:t>Valuable resource for professional development and practice improvement</a:t>
            </a:r>
          </a:p>
          <a:p>
            <a:pPr marL="285750" indent="-285750" eaLnBrk="1" hangingPunct="1">
              <a:buFont typeface="Arial" panose="020B0604020202020204" pitchFamily="34" charset="0"/>
              <a:buChar char="•"/>
            </a:pPr>
            <a:r>
              <a:rPr lang="en-US" altLang="en-US" sz="1200" dirty="0">
                <a:latin typeface="proxima-nova"/>
                <a:ea typeface="ＭＳ Ｐゴシック" panose="020B0600070205080204" pitchFamily="34" charset="-128"/>
              </a:rPr>
              <a:t>Provide content for relevant and up-to-date publications, education programs and resources</a:t>
            </a:r>
            <a:endParaRPr lang="en-US" dirty="0"/>
          </a:p>
        </p:txBody>
      </p:sp>
      <p:sp>
        <p:nvSpPr>
          <p:cNvPr id="4" name="Slide Number Placeholder 3"/>
          <p:cNvSpPr>
            <a:spLocks noGrp="1"/>
          </p:cNvSpPr>
          <p:nvPr>
            <p:ph type="sldNum" sz="quarter" idx="5"/>
          </p:nvPr>
        </p:nvSpPr>
        <p:spPr/>
        <p:txBody>
          <a:bodyPr/>
          <a:lstStyle/>
          <a:p>
            <a:fld id="{E186119F-5EBC-5A4A-B7DE-568D433D8662}" type="slidenum">
              <a:rPr lang="en-US" smtClean="0"/>
              <a:pPr/>
              <a:t>17</a:t>
            </a:fld>
            <a:endParaRPr lang="en-US" dirty="0"/>
          </a:p>
        </p:txBody>
      </p:sp>
    </p:spTree>
    <p:extLst>
      <p:ext uri="{BB962C8B-B14F-4D97-AF65-F5344CB8AC3E}">
        <p14:creationId xmlns:p14="http://schemas.microsoft.com/office/powerpoint/2010/main" val="329924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67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853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339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54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5F7D20-A184-1663-2C73-F27164EBA4F6}"/>
              </a:ext>
            </a:extLst>
          </p:cNvPr>
          <p:cNvSpPr>
            <a:spLocks noGrp="1"/>
          </p:cNvSpPr>
          <p:nvPr>
            <p:ph type="title"/>
          </p:nvPr>
        </p:nvSpPr>
        <p:spPr>
          <a:xfrm>
            <a:off x="361150" y="338099"/>
            <a:ext cx="6170279" cy="522513"/>
          </a:xfrm>
          <a:prstGeom prst="rect">
            <a:avLst/>
          </a:prstGeom>
        </p:spPr>
        <p:txBody>
          <a:bodyPr/>
          <a:lstStyle>
            <a:lvl1pPr>
              <a:defRPr sz="2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Footer Placeholder 17">
            <a:extLst>
              <a:ext uri="{FF2B5EF4-FFF2-40B4-BE49-F238E27FC236}">
                <a16:creationId xmlns:a16="http://schemas.microsoft.com/office/drawing/2014/main" id="{9AF3D37F-4016-FB36-CC34-C4F8134D8B7C}"/>
              </a:ext>
            </a:extLst>
          </p:cNvPr>
          <p:cNvSpPr txBox="1">
            <a:spLocks/>
          </p:cNvSpPr>
          <p:nvPr userDrawn="1"/>
        </p:nvSpPr>
        <p:spPr>
          <a:xfrm>
            <a:off x="5861304" y="4672584"/>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dirty="0">
                <a:solidFill>
                  <a:schemeClr val="accent4"/>
                </a:solidFill>
              </a:rPr>
              <a:t>©2025 MGMA. All rights reserved.</a:t>
            </a:r>
          </a:p>
        </p:txBody>
      </p:sp>
      <p:sp>
        <p:nvSpPr>
          <p:cNvPr id="5" name="Slide Number Placeholder 15">
            <a:extLst>
              <a:ext uri="{FF2B5EF4-FFF2-40B4-BE49-F238E27FC236}">
                <a16:creationId xmlns:a16="http://schemas.microsoft.com/office/drawing/2014/main" id="{E3F3A819-12F0-4B46-9E71-CC7C0EC77839}"/>
              </a:ext>
            </a:extLst>
          </p:cNvPr>
          <p:cNvSpPr txBox="1">
            <a:spLocks/>
          </p:cNvSpPr>
          <p:nvPr userDrawn="1"/>
        </p:nvSpPr>
        <p:spPr>
          <a:xfrm>
            <a:off x="8219652" y="4672584"/>
            <a:ext cx="552821"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97846A9F-D5C5-0F4A-B5A1-0DEEE6F9761B}" type="slidenum">
              <a:rPr lang="en-US" b="1" smtClean="0">
                <a:solidFill>
                  <a:schemeClr val="accent4"/>
                </a:solidFill>
              </a:rPr>
              <a:pPr algn="r"/>
              <a:t>‹#›</a:t>
            </a:fld>
            <a:endParaRPr lang="en-US" b="1" dirty="0">
              <a:solidFill>
                <a:schemeClr val="accent4"/>
              </a:solidFill>
            </a:endParaRPr>
          </a:p>
        </p:txBody>
      </p:sp>
    </p:spTree>
    <p:extLst>
      <p:ext uri="{BB962C8B-B14F-4D97-AF65-F5344CB8AC3E}">
        <p14:creationId xmlns:p14="http://schemas.microsoft.com/office/powerpoint/2010/main" val="309240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Reset Slide - Use this fir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61D45-831A-6F25-272F-3D65A5E47A2F}"/>
              </a:ext>
            </a:extLst>
          </p:cNvPr>
          <p:cNvSpPr>
            <a:spLocks noGrp="1"/>
          </p:cNvSpPr>
          <p:nvPr>
            <p:ph sz="quarter" idx="10"/>
          </p:nvPr>
        </p:nvSpPr>
        <p:spPr>
          <a:xfrm>
            <a:off x="384174" y="1091133"/>
            <a:ext cx="8293482" cy="2981405"/>
          </a:xfrm>
          <a:prstGeom prst="rect">
            <a:avLst/>
          </a:prstGeom>
        </p:spPr>
        <p:txBody>
          <a:bodyPr/>
          <a:lstStyle>
            <a:lvl1pPr>
              <a:buClr>
                <a:schemeClr val="tx2"/>
              </a:buClr>
              <a:buSzPct val="110000"/>
              <a:defRPr sz="1600" b="0" i="0">
                <a:latin typeface="Verdana" panose="020B0604030504040204" pitchFamily="34" charset="0"/>
                <a:cs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cs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cs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cs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6">
            <a:extLst>
              <a:ext uri="{FF2B5EF4-FFF2-40B4-BE49-F238E27FC236}">
                <a16:creationId xmlns:a16="http://schemas.microsoft.com/office/drawing/2014/main" id="{CD7C54E8-80E6-EB33-C83E-8A95618C3456}"/>
              </a:ext>
            </a:extLst>
          </p:cNvPr>
          <p:cNvSpPr>
            <a:spLocks noGrp="1"/>
          </p:cNvSpPr>
          <p:nvPr>
            <p:ph type="title"/>
          </p:nvPr>
        </p:nvSpPr>
        <p:spPr>
          <a:xfrm>
            <a:off x="361150" y="338099"/>
            <a:ext cx="6154911" cy="522513"/>
          </a:xfrm>
          <a:prstGeom prst="rect">
            <a:avLst/>
          </a:prstGeom>
        </p:spPr>
        <p:txBody>
          <a:bodyPr/>
          <a:lstStyle>
            <a:lvl1pPr>
              <a:defRPr sz="2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Footer Placeholder 17">
            <a:extLst>
              <a:ext uri="{FF2B5EF4-FFF2-40B4-BE49-F238E27FC236}">
                <a16:creationId xmlns:a16="http://schemas.microsoft.com/office/drawing/2014/main" id="{177F2547-9FE3-6BEC-90DE-346ED5A636D1}"/>
              </a:ext>
            </a:extLst>
          </p:cNvPr>
          <p:cNvSpPr txBox="1">
            <a:spLocks/>
          </p:cNvSpPr>
          <p:nvPr userDrawn="1"/>
        </p:nvSpPr>
        <p:spPr>
          <a:xfrm>
            <a:off x="5861304" y="4672584"/>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dirty="0">
                <a:solidFill>
                  <a:schemeClr val="accent4"/>
                </a:solidFill>
              </a:rPr>
              <a:t>©2025 MGMA. All rights reserved.</a:t>
            </a:r>
          </a:p>
        </p:txBody>
      </p:sp>
      <p:sp>
        <p:nvSpPr>
          <p:cNvPr id="10" name="Slide Number Placeholder 15">
            <a:extLst>
              <a:ext uri="{FF2B5EF4-FFF2-40B4-BE49-F238E27FC236}">
                <a16:creationId xmlns:a16="http://schemas.microsoft.com/office/drawing/2014/main" id="{EC8C199B-5805-3623-C4AD-F1643A65619C}"/>
              </a:ext>
            </a:extLst>
          </p:cNvPr>
          <p:cNvSpPr txBox="1">
            <a:spLocks/>
          </p:cNvSpPr>
          <p:nvPr userDrawn="1"/>
        </p:nvSpPr>
        <p:spPr>
          <a:xfrm>
            <a:off x="8219652" y="4672584"/>
            <a:ext cx="552821"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97846A9F-D5C5-0F4A-B5A1-0DEEE6F9761B}" type="slidenum">
              <a:rPr lang="en-US" b="1" smtClean="0">
                <a:solidFill>
                  <a:schemeClr val="accent4"/>
                </a:solidFill>
              </a:rPr>
              <a:pPr algn="r"/>
              <a:t>‹#›</a:t>
            </a:fld>
            <a:endParaRPr lang="en-US" b="1" dirty="0">
              <a:solidFill>
                <a:schemeClr val="accent4"/>
              </a:solidFill>
            </a:endParaRPr>
          </a:p>
        </p:txBody>
      </p:sp>
    </p:spTree>
    <p:extLst>
      <p:ext uri="{BB962C8B-B14F-4D97-AF65-F5344CB8AC3E}">
        <p14:creationId xmlns:p14="http://schemas.microsoft.com/office/powerpoint/2010/main" val="2941531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Reset Slide - Use this fir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61D45-831A-6F25-272F-3D65A5E47A2F}"/>
              </a:ext>
            </a:extLst>
          </p:cNvPr>
          <p:cNvSpPr>
            <a:spLocks noGrp="1"/>
          </p:cNvSpPr>
          <p:nvPr>
            <p:ph sz="quarter" idx="10"/>
          </p:nvPr>
        </p:nvSpPr>
        <p:spPr>
          <a:xfrm>
            <a:off x="384175" y="1091133"/>
            <a:ext cx="3988041" cy="2950669"/>
          </a:xfrm>
          <a:prstGeom prst="rect">
            <a:avLst/>
          </a:prstGeom>
        </p:spPr>
        <p:txBody>
          <a:bodyPr/>
          <a:lstStyle>
            <a:lvl1pPr>
              <a:buClr>
                <a:schemeClr val="tx2"/>
              </a:buClr>
              <a:buSzPct val="110000"/>
              <a:defRPr sz="1600" b="0" i="0">
                <a:latin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2">
            <a:extLst>
              <a:ext uri="{FF2B5EF4-FFF2-40B4-BE49-F238E27FC236}">
                <a16:creationId xmlns:a16="http://schemas.microsoft.com/office/drawing/2014/main" id="{1DA0602E-5C11-8084-922A-A672B9F94D1E}"/>
              </a:ext>
            </a:extLst>
          </p:cNvPr>
          <p:cNvSpPr>
            <a:spLocks noGrp="1"/>
          </p:cNvSpPr>
          <p:nvPr>
            <p:ph sz="quarter" idx="11"/>
          </p:nvPr>
        </p:nvSpPr>
        <p:spPr>
          <a:xfrm>
            <a:off x="4771784" y="1091133"/>
            <a:ext cx="3913167" cy="2950669"/>
          </a:xfrm>
          <a:prstGeom prst="rect">
            <a:avLst/>
          </a:prstGeom>
        </p:spPr>
        <p:txBody>
          <a:bodyPr/>
          <a:lstStyle>
            <a:lvl1pPr>
              <a:buClr>
                <a:schemeClr val="tx2"/>
              </a:buClr>
              <a:buSzPct val="110000"/>
              <a:defRPr sz="1600" b="0" i="0">
                <a:latin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6">
            <a:extLst>
              <a:ext uri="{FF2B5EF4-FFF2-40B4-BE49-F238E27FC236}">
                <a16:creationId xmlns:a16="http://schemas.microsoft.com/office/drawing/2014/main" id="{B33785C6-2808-0028-595D-ADFB5FE216B4}"/>
              </a:ext>
            </a:extLst>
          </p:cNvPr>
          <p:cNvSpPr>
            <a:spLocks noGrp="1"/>
          </p:cNvSpPr>
          <p:nvPr>
            <p:ph type="title"/>
          </p:nvPr>
        </p:nvSpPr>
        <p:spPr>
          <a:xfrm>
            <a:off x="361150" y="338099"/>
            <a:ext cx="6170279" cy="522513"/>
          </a:xfrm>
          <a:prstGeom prst="rect">
            <a:avLst/>
          </a:prstGeom>
        </p:spPr>
        <p:txBody>
          <a:bodyPr/>
          <a:lstStyle>
            <a:lvl1pPr>
              <a:defRPr sz="2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Footer Placeholder 17">
            <a:extLst>
              <a:ext uri="{FF2B5EF4-FFF2-40B4-BE49-F238E27FC236}">
                <a16:creationId xmlns:a16="http://schemas.microsoft.com/office/drawing/2014/main" id="{B14F6195-E404-58DB-5201-F8A890783C2E}"/>
              </a:ext>
            </a:extLst>
          </p:cNvPr>
          <p:cNvSpPr txBox="1">
            <a:spLocks/>
          </p:cNvSpPr>
          <p:nvPr userDrawn="1"/>
        </p:nvSpPr>
        <p:spPr>
          <a:xfrm>
            <a:off x="5861304" y="4672584"/>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dirty="0">
                <a:solidFill>
                  <a:schemeClr val="accent4"/>
                </a:solidFill>
              </a:rPr>
              <a:t>©2025 MGMA. All rights reserved.</a:t>
            </a:r>
          </a:p>
        </p:txBody>
      </p:sp>
      <p:sp>
        <p:nvSpPr>
          <p:cNvPr id="11" name="Slide Number Placeholder 15">
            <a:extLst>
              <a:ext uri="{FF2B5EF4-FFF2-40B4-BE49-F238E27FC236}">
                <a16:creationId xmlns:a16="http://schemas.microsoft.com/office/drawing/2014/main" id="{56589396-81F3-C10E-5D63-187CD9619148}"/>
              </a:ext>
            </a:extLst>
          </p:cNvPr>
          <p:cNvSpPr txBox="1">
            <a:spLocks/>
          </p:cNvSpPr>
          <p:nvPr userDrawn="1"/>
        </p:nvSpPr>
        <p:spPr>
          <a:xfrm>
            <a:off x="8219652" y="4672584"/>
            <a:ext cx="552821"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97846A9F-D5C5-0F4A-B5A1-0DEEE6F9761B}" type="slidenum">
              <a:rPr lang="en-US" b="1" smtClean="0">
                <a:solidFill>
                  <a:schemeClr val="accent4"/>
                </a:solidFill>
              </a:rPr>
              <a:pPr algn="r"/>
              <a:t>‹#›</a:t>
            </a:fld>
            <a:endParaRPr lang="en-US" b="1" dirty="0">
              <a:solidFill>
                <a:schemeClr val="accent4"/>
              </a:solidFill>
            </a:endParaRPr>
          </a:p>
        </p:txBody>
      </p:sp>
    </p:spTree>
    <p:extLst>
      <p:ext uri="{BB962C8B-B14F-4D97-AF65-F5344CB8AC3E}">
        <p14:creationId xmlns:p14="http://schemas.microsoft.com/office/powerpoint/2010/main" val="224698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B2E721C-C485-FA13-289E-0609AA21F7F5}"/>
              </a:ext>
            </a:extLst>
          </p:cNvPr>
          <p:cNvSpPr>
            <a:spLocks noGrp="1"/>
          </p:cNvSpPr>
          <p:nvPr>
            <p:ph type="title"/>
          </p:nvPr>
        </p:nvSpPr>
        <p:spPr>
          <a:xfrm>
            <a:off x="361150" y="338099"/>
            <a:ext cx="8298218" cy="522513"/>
          </a:xfrm>
          <a:prstGeom prst="rect">
            <a:avLst/>
          </a:prstGeom>
        </p:spPr>
        <p:txBody>
          <a:bodyPr/>
          <a:lstStyle>
            <a:lvl1pPr>
              <a:defRPr sz="2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Footer Placeholder 17">
            <a:extLst>
              <a:ext uri="{FF2B5EF4-FFF2-40B4-BE49-F238E27FC236}">
                <a16:creationId xmlns:a16="http://schemas.microsoft.com/office/drawing/2014/main" id="{0BB076DF-E5A4-193E-56DF-208905E18858}"/>
              </a:ext>
            </a:extLst>
          </p:cNvPr>
          <p:cNvSpPr txBox="1">
            <a:spLocks/>
          </p:cNvSpPr>
          <p:nvPr userDrawn="1"/>
        </p:nvSpPr>
        <p:spPr>
          <a:xfrm>
            <a:off x="5861304" y="4672584"/>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dirty="0">
                <a:solidFill>
                  <a:schemeClr val="accent4"/>
                </a:solidFill>
              </a:rPr>
              <a:t>©2025 MGMA. All rights reserved.</a:t>
            </a:r>
          </a:p>
        </p:txBody>
      </p:sp>
      <p:sp>
        <p:nvSpPr>
          <p:cNvPr id="9" name="Slide Number Placeholder 15">
            <a:extLst>
              <a:ext uri="{FF2B5EF4-FFF2-40B4-BE49-F238E27FC236}">
                <a16:creationId xmlns:a16="http://schemas.microsoft.com/office/drawing/2014/main" id="{0BBB26F5-AA19-0446-E2CF-64B2BFD4261F}"/>
              </a:ext>
            </a:extLst>
          </p:cNvPr>
          <p:cNvSpPr txBox="1">
            <a:spLocks/>
          </p:cNvSpPr>
          <p:nvPr userDrawn="1"/>
        </p:nvSpPr>
        <p:spPr>
          <a:xfrm>
            <a:off x="8219652" y="4672584"/>
            <a:ext cx="552821"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97846A9F-D5C5-0F4A-B5A1-0DEEE6F9761B}" type="slidenum">
              <a:rPr lang="en-US" b="1" smtClean="0">
                <a:solidFill>
                  <a:schemeClr val="accent4"/>
                </a:solidFill>
              </a:rPr>
              <a:pPr algn="r"/>
              <a:t>‹#›</a:t>
            </a:fld>
            <a:endParaRPr lang="en-US" b="1" dirty="0">
              <a:solidFill>
                <a:schemeClr val="accent4"/>
              </a:solidFill>
            </a:endParaRPr>
          </a:p>
        </p:txBody>
      </p:sp>
    </p:spTree>
    <p:extLst>
      <p:ext uri="{BB962C8B-B14F-4D97-AF65-F5344CB8AC3E}">
        <p14:creationId xmlns:p14="http://schemas.microsoft.com/office/powerpoint/2010/main" val="384585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Reset Slide - Use this fir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61D45-831A-6F25-272F-3D65A5E47A2F}"/>
              </a:ext>
            </a:extLst>
          </p:cNvPr>
          <p:cNvSpPr>
            <a:spLocks noGrp="1"/>
          </p:cNvSpPr>
          <p:nvPr>
            <p:ph sz="quarter" idx="10"/>
          </p:nvPr>
        </p:nvSpPr>
        <p:spPr>
          <a:xfrm>
            <a:off x="384174" y="1017002"/>
            <a:ext cx="8329548" cy="2981405"/>
          </a:xfrm>
          <a:prstGeom prst="rect">
            <a:avLst/>
          </a:prstGeom>
        </p:spPr>
        <p:txBody>
          <a:bodyPr/>
          <a:lstStyle>
            <a:lvl1pPr>
              <a:buClr>
                <a:schemeClr val="tx2"/>
              </a:buClr>
              <a:buSzPct val="110000"/>
              <a:defRPr sz="1600" b="0" i="0">
                <a:latin typeface="Verdana" panose="020B0604030504040204" pitchFamily="34" charset="0"/>
                <a:cs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cs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cs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cs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6">
            <a:extLst>
              <a:ext uri="{FF2B5EF4-FFF2-40B4-BE49-F238E27FC236}">
                <a16:creationId xmlns:a16="http://schemas.microsoft.com/office/drawing/2014/main" id="{347276B9-2F51-AF83-31F3-0D796A72A7EE}"/>
              </a:ext>
            </a:extLst>
          </p:cNvPr>
          <p:cNvSpPr>
            <a:spLocks noGrp="1"/>
          </p:cNvSpPr>
          <p:nvPr>
            <p:ph type="title"/>
          </p:nvPr>
        </p:nvSpPr>
        <p:spPr>
          <a:xfrm>
            <a:off x="361150" y="338099"/>
            <a:ext cx="8329548" cy="522513"/>
          </a:xfrm>
          <a:prstGeom prst="rect">
            <a:avLst/>
          </a:prstGeom>
        </p:spPr>
        <p:txBody>
          <a:bodyPr/>
          <a:lstStyle>
            <a:lvl1pPr>
              <a:defRPr sz="2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Footer Placeholder 17">
            <a:extLst>
              <a:ext uri="{FF2B5EF4-FFF2-40B4-BE49-F238E27FC236}">
                <a16:creationId xmlns:a16="http://schemas.microsoft.com/office/drawing/2014/main" id="{31848BA1-C8DD-6CC3-5F98-B1B762543375}"/>
              </a:ext>
            </a:extLst>
          </p:cNvPr>
          <p:cNvSpPr txBox="1">
            <a:spLocks/>
          </p:cNvSpPr>
          <p:nvPr userDrawn="1"/>
        </p:nvSpPr>
        <p:spPr>
          <a:xfrm>
            <a:off x="5861304" y="4672584"/>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dirty="0">
                <a:solidFill>
                  <a:schemeClr val="accent4"/>
                </a:solidFill>
              </a:rPr>
              <a:t>©2025 MGMA. All rights reserved.</a:t>
            </a:r>
          </a:p>
        </p:txBody>
      </p:sp>
      <p:sp>
        <p:nvSpPr>
          <p:cNvPr id="10" name="Slide Number Placeholder 15">
            <a:extLst>
              <a:ext uri="{FF2B5EF4-FFF2-40B4-BE49-F238E27FC236}">
                <a16:creationId xmlns:a16="http://schemas.microsoft.com/office/drawing/2014/main" id="{74DF6F25-F4CB-5E01-DDD1-A0FAEE6C1610}"/>
              </a:ext>
            </a:extLst>
          </p:cNvPr>
          <p:cNvSpPr txBox="1">
            <a:spLocks/>
          </p:cNvSpPr>
          <p:nvPr userDrawn="1"/>
        </p:nvSpPr>
        <p:spPr>
          <a:xfrm>
            <a:off x="8219652" y="4672584"/>
            <a:ext cx="552821"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97846A9F-D5C5-0F4A-B5A1-0DEEE6F9761B}" type="slidenum">
              <a:rPr lang="en-US" b="1" smtClean="0">
                <a:solidFill>
                  <a:schemeClr val="accent4"/>
                </a:solidFill>
              </a:rPr>
              <a:pPr algn="r"/>
              <a:t>‹#›</a:t>
            </a:fld>
            <a:endParaRPr lang="en-US" b="1" dirty="0">
              <a:solidFill>
                <a:schemeClr val="accent4"/>
              </a:solidFill>
            </a:endParaRPr>
          </a:p>
        </p:txBody>
      </p:sp>
    </p:spTree>
    <p:extLst>
      <p:ext uri="{BB962C8B-B14F-4D97-AF65-F5344CB8AC3E}">
        <p14:creationId xmlns:p14="http://schemas.microsoft.com/office/powerpoint/2010/main" val="306425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eset Slide - Use this fir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61D45-831A-6F25-272F-3D65A5E47A2F}"/>
              </a:ext>
            </a:extLst>
          </p:cNvPr>
          <p:cNvSpPr>
            <a:spLocks noGrp="1"/>
          </p:cNvSpPr>
          <p:nvPr>
            <p:ph sz="quarter" idx="10"/>
          </p:nvPr>
        </p:nvSpPr>
        <p:spPr>
          <a:xfrm>
            <a:off x="384175" y="1019575"/>
            <a:ext cx="3988041" cy="2950669"/>
          </a:xfrm>
          <a:prstGeom prst="rect">
            <a:avLst/>
          </a:prstGeom>
        </p:spPr>
        <p:txBody>
          <a:bodyPr/>
          <a:lstStyle>
            <a:lvl1pPr>
              <a:buClr>
                <a:schemeClr val="tx2"/>
              </a:buClr>
              <a:buSzPct val="110000"/>
              <a:defRPr sz="1600" b="0" i="0">
                <a:latin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2">
            <a:extLst>
              <a:ext uri="{FF2B5EF4-FFF2-40B4-BE49-F238E27FC236}">
                <a16:creationId xmlns:a16="http://schemas.microsoft.com/office/drawing/2014/main" id="{1DA0602E-5C11-8084-922A-A672B9F94D1E}"/>
              </a:ext>
            </a:extLst>
          </p:cNvPr>
          <p:cNvSpPr>
            <a:spLocks noGrp="1"/>
          </p:cNvSpPr>
          <p:nvPr>
            <p:ph sz="quarter" idx="11"/>
          </p:nvPr>
        </p:nvSpPr>
        <p:spPr>
          <a:xfrm>
            <a:off x="4810204" y="1019575"/>
            <a:ext cx="3913167" cy="2950669"/>
          </a:xfrm>
          <a:prstGeom prst="rect">
            <a:avLst/>
          </a:prstGeom>
        </p:spPr>
        <p:txBody>
          <a:bodyPr/>
          <a:lstStyle>
            <a:lvl1pPr>
              <a:buClr>
                <a:schemeClr val="tx2"/>
              </a:buClr>
              <a:buSzPct val="110000"/>
              <a:defRPr sz="1600" b="0" i="0">
                <a:latin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6">
            <a:extLst>
              <a:ext uri="{FF2B5EF4-FFF2-40B4-BE49-F238E27FC236}">
                <a16:creationId xmlns:a16="http://schemas.microsoft.com/office/drawing/2014/main" id="{0EBF3EC6-AB58-E7D4-C21A-21F9361EDC78}"/>
              </a:ext>
            </a:extLst>
          </p:cNvPr>
          <p:cNvSpPr>
            <a:spLocks noGrp="1"/>
          </p:cNvSpPr>
          <p:nvPr>
            <p:ph type="title"/>
          </p:nvPr>
        </p:nvSpPr>
        <p:spPr>
          <a:xfrm>
            <a:off x="361150" y="338099"/>
            <a:ext cx="8362221" cy="522513"/>
          </a:xfrm>
          <a:prstGeom prst="rect">
            <a:avLst/>
          </a:prstGeom>
        </p:spPr>
        <p:txBody>
          <a:bodyPr/>
          <a:lstStyle>
            <a:lvl1pPr>
              <a:defRPr sz="2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Footer Placeholder 17">
            <a:extLst>
              <a:ext uri="{FF2B5EF4-FFF2-40B4-BE49-F238E27FC236}">
                <a16:creationId xmlns:a16="http://schemas.microsoft.com/office/drawing/2014/main" id="{880CCB95-39E1-2088-7220-E380ADF69657}"/>
              </a:ext>
            </a:extLst>
          </p:cNvPr>
          <p:cNvSpPr txBox="1">
            <a:spLocks/>
          </p:cNvSpPr>
          <p:nvPr userDrawn="1"/>
        </p:nvSpPr>
        <p:spPr>
          <a:xfrm>
            <a:off x="5861304" y="4672584"/>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dirty="0">
                <a:solidFill>
                  <a:schemeClr val="accent4"/>
                </a:solidFill>
              </a:rPr>
              <a:t>©2025 MGMA. All rights reserved.</a:t>
            </a:r>
          </a:p>
        </p:txBody>
      </p:sp>
      <p:sp>
        <p:nvSpPr>
          <p:cNvPr id="11" name="Slide Number Placeholder 15">
            <a:extLst>
              <a:ext uri="{FF2B5EF4-FFF2-40B4-BE49-F238E27FC236}">
                <a16:creationId xmlns:a16="http://schemas.microsoft.com/office/drawing/2014/main" id="{B467940C-3DFA-AFC8-2E47-D30DBF6A4F7A}"/>
              </a:ext>
            </a:extLst>
          </p:cNvPr>
          <p:cNvSpPr txBox="1">
            <a:spLocks/>
          </p:cNvSpPr>
          <p:nvPr userDrawn="1"/>
        </p:nvSpPr>
        <p:spPr>
          <a:xfrm>
            <a:off x="8219652" y="4672584"/>
            <a:ext cx="552821"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97846A9F-D5C5-0F4A-B5A1-0DEEE6F9761B}" type="slidenum">
              <a:rPr lang="en-US" b="1" smtClean="0">
                <a:solidFill>
                  <a:schemeClr val="accent4"/>
                </a:solidFill>
              </a:rPr>
              <a:pPr algn="r"/>
              <a:t>‹#›</a:t>
            </a:fld>
            <a:endParaRPr lang="en-US" b="1" dirty="0">
              <a:solidFill>
                <a:schemeClr val="accent4"/>
              </a:solidFill>
            </a:endParaRPr>
          </a:p>
        </p:txBody>
      </p:sp>
    </p:spTree>
    <p:extLst>
      <p:ext uri="{BB962C8B-B14F-4D97-AF65-F5344CB8AC3E}">
        <p14:creationId xmlns:p14="http://schemas.microsoft.com/office/powerpoint/2010/main" val="288319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Reset Slide - Use this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88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910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ack and white logo&#10;&#10;AI-generated content may be incorrect.">
            <a:extLst>
              <a:ext uri="{FF2B5EF4-FFF2-40B4-BE49-F238E27FC236}">
                <a16:creationId xmlns:a16="http://schemas.microsoft.com/office/drawing/2014/main" id="{936CEF9A-60DA-ACEC-B899-9EC9419F6237}"/>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977656827"/>
      </p:ext>
    </p:extLst>
  </p:cSld>
  <p:clrMap bg1="lt1" tx1="dk1" bg2="lt2" tx2="dk2" accent1="accent1" accent2="accent2" accent3="accent3" accent4="accent4" accent5="accent5" accent6="accent6" hlink="hlink" folHlink="folHlink"/>
  <p:sldLayoutIdLst>
    <p:sldLayoutId id="2147484263"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white background with black text&#10;&#10;Description automatically generated">
            <a:extLst>
              <a:ext uri="{FF2B5EF4-FFF2-40B4-BE49-F238E27FC236}">
                <a16:creationId xmlns:a16="http://schemas.microsoft.com/office/drawing/2014/main" id="{EAF0F1DB-83E3-057C-8D12-1E5D0AA647FD}"/>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1023999715"/>
      </p:ext>
    </p:extLst>
  </p:cSld>
  <p:clrMap bg1="lt1" tx1="dk1" bg2="lt2" tx2="dk2" accent1="accent1" accent2="accent2" accent3="accent3" accent4="accent4" accent5="accent5" accent6="accent6" hlink="hlink" folHlink="folHlink"/>
  <p:sldLayoutIdLst>
    <p:sldLayoutId id="2147484189" r:id="rId1"/>
    <p:sldLayoutId id="2147484195" r:id="rId2"/>
    <p:sldLayoutId id="2147484196"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background with black text&#10;&#10;Description automatically generated">
            <a:extLst>
              <a:ext uri="{FF2B5EF4-FFF2-40B4-BE49-F238E27FC236}">
                <a16:creationId xmlns:a16="http://schemas.microsoft.com/office/drawing/2014/main" id="{572B4F54-88FA-A468-5DDC-8F6F8D6F7E1F}"/>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756097714"/>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black and white logo&#10;&#10;Description automatically generated">
            <a:extLst>
              <a:ext uri="{FF2B5EF4-FFF2-40B4-BE49-F238E27FC236}">
                <a16:creationId xmlns:a16="http://schemas.microsoft.com/office/drawing/2014/main" id="{AB7A301A-164A-0E1F-7D68-7E6C4DD7A6D7}"/>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047955858"/>
      </p:ext>
    </p:extLst>
  </p:cSld>
  <p:clrMap bg1="lt1" tx1="dk1" bg2="lt2" tx2="dk2" accent1="accent1" accent2="accent2" accent3="accent3" accent4="accent4" accent5="accent5" accent6="accent6" hlink="hlink" folHlink="folHlink"/>
  <p:sldLayoutIdLst>
    <p:sldLayoutId id="2147484203"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hand holding a microphone&#10;&#10;Description automatically generated">
            <a:extLst>
              <a:ext uri="{FF2B5EF4-FFF2-40B4-BE49-F238E27FC236}">
                <a16:creationId xmlns:a16="http://schemas.microsoft.com/office/drawing/2014/main" id="{6CB551FA-CFC7-4643-1B36-401DA8AEF2E3}"/>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054108952"/>
      </p:ext>
    </p:extLst>
  </p:cSld>
  <p:clrMap bg1="lt1" tx1="dk1" bg2="lt2" tx2="dk2" accent1="accent1" accent2="accent2" accent3="accent3" accent4="accent4" accent5="accent5" accent6="accent6" hlink="hlink" folHlink="folHlink"/>
  <p:sldLayoutIdLst>
    <p:sldLayoutId id="2147484241"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ack and white logo&#10;&#10;Description automatically generated">
            <a:extLst>
              <a:ext uri="{FF2B5EF4-FFF2-40B4-BE49-F238E27FC236}">
                <a16:creationId xmlns:a16="http://schemas.microsoft.com/office/drawing/2014/main" id="{8D9D245E-EF89-3DBB-B3C7-0A917370BCCC}"/>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618747891"/>
      </p:ext>
    </p:extLst>
  </p:cSld>
  <p:clrMap bg1="lt1" tx1="dk1" bg2="lt2" tx2="dk2" accent1="accent1" accent2="accent2" accent3="accent3" accent4="accent4" accent5="accent5" accent6="accent6" hlink="hlink" folHlink="folHlink"/>
  <p:sldLayoutIdLst>
    <p:sldLayoutId id="2147484166"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ack and white logo&#10;&#10;Description automatically generated">
            <a:extLst>
              <a:ext uri="{FF2B5EF4-FFF2-40B4-BE49-F238E27FC236}">
                <a16:creationId xmlns:a16="http://schemas.microsoft.com/office/drawing/2014/main" id="{82F11FBD-B355-2799-022D-54A588BFABC0}"/>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185519483"/>
      </p:ext>
    </p:extLst>
  </p:cSld>
  <p:clrMap bg1="lt1" tx1="dk1" bg2="lt2" tx2="dk2" accent1="accent1" accent2="accent2" accent3="accent3" accent4="accent4" accent5="accent5" accent6="accent6" hlink="hlink" folHlink="folHlink"/>
  <p:sldLayoutIdLst>
    <p:sldLayoutId id="2147484239"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black and white thank you card&#10;&#10;Description automatically generated">
            <a:extLst>
              <a:ext uri="{FF2B5EF4-FFF2-40B4-BE49-F238E27FC236}">
                <a16:creationId xmlns:a16="http://schemas.microsoft.com/office/drawing/2014/main" id="{4AAAC805-AF49-34A7-7592-26CB319C6689}"/>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687864465"/>
      </p:ext>
    </p:extLst>
  </p:cSld>
  <p:clrMap bg1="lt1" tx1="dk1" bg2="lt2" tx2="dk2" accent1="accent1" accent2="accent2" accent3="accent3" accent4="accent4" accent5="accent5" accent6="accent6" hlink="hlink" folHlink="folHlink"/>
  <p:sldLayoutIdLst>
    <p:sldLayoutId id="2147484164"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62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67812F-1E6A-F850-CF7A-49FFB66BFE5B}"/>
              </a:ext>
            </a:extLst>
          </p:cNvPr>
          <p:cNvSpPr>
            <a:spLocks noGrp="1"/>
          </p:cNvSpPr>
          <p:nvPr>
            <p:ph type="title"/>
          </p:nvPr>
        </p:nvSpPr>
        <p:spPr/>
        <p:txBody>
          <a:bodyPr/>
          <a:lstStyle/>
          <a:p>
            <a:r>
              <a:rPr lang="en-US" dirty="0"/>
              <a:t>eLearning Examples</a:t>
            </a:r>
          </a:p>
        </p:txBody>
      </p:sp>
      <p:sp>
        <p:nvSpPr>
          <p:cNvPr id="33" name="TextBox 35">
            <a:extLst>
              <a:ext uri="{FF2B5EF4-FFF2-40B4-BE49-F238E27FC236}">
                <a16:creationId xmlns:a16="http://schemas.microsoft.com/office/drawing/2014/main" id="{506F30F9-68DF-18C0-DDEC-5050982C4AAE}"/>
              </a:ext>
            </a:extLst>
          </p:cNvPr>
          <p:cNvSpPr txBox="1"/>
          <p:nvPr/>
        </p:nvSpPr>
        <p:spPr>
          <a:xfrm>
            <a:off x="4938735" y="1055691"/>
            <a:ext cx="4047362" cy="73866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6BC25"/>
                </a:solidFill>
                <a:effectLst/>
                <a:uLnTx/>
                <a:uFillTx/>
                <a:latin typeface="Calibri"/>
                <a:ea typeface="+mn-ea"/>
                <a:cs typeface="Times New Roman" pitchFamily="18" charset="0"/>
              </a:rPr>
              <a:t>Webinar (or Series)</a:t>
            </a:r>
            <a:br>
              <a:rPr kumimoji="0" lang="en-US" sz="1200" b="1" i="0" u="none" strike="noStrike" kern="1200" cap="none" spc="0" normalizeH="0" baseline="0" noProof="0" dirty="0">
                <a:ln>
                  <a:noFill/>
                </a:ln>
                <a:solidFill>
                  <a:srgbClr val="046A38"/>
                </a:solidFill>
                <a:effectLst/>
                <a:uLnTx/>
                <a:uFillTx/>
                <a:latin typeface="Calibri"/>
                <a:ea typeface="+mn-ea"/>
                <a:cs typeface="+mn-cs"/>
              </a:rPr>
            </a:br>
            <a:r>
              <a:rPr lang="en-US" sz="1200" dirty="0">
                <a:solidFill>
                  <a:srgbClr val="53565A"/>
                </a:solidFill>
                <a:latin typeface="Calibri"/>
              </a:rPr>
              <a:t>Create a three part webinar series on the application of new tech – new EMR workflow, patient engagement tool, website/social persona maintenance, AI agent phone tree</a:t>
            </a:r>
            <a:r>
              <a:rPr kumimoji="0" lang="en-US" sz="1200" b="0" i="0" u="none" strike="noStrike" kern="1200" cap="none" spc="0" normalizeH="0" baseline="0" noProof="0" dirty="0">
                <a:ln>
                  <a:noFill/>
                </a:ln>
                <a:solidFill>
                  <a:srgbClr val="53565A"/>
                </a:solidFill>
                <a:effectLst/>
                <a:uLnTx/>
                <a:uFillTx/>
                <a:latin typeface="Calibri"/>
                <a:ea typeface="+mn-ea"/>
                <a:cs typeface="+mn-cs"/>
              </a:rPr>
              <a:t>. </a:t>
            </a:r>
          </a:p>
        </p:txBody>
      </p:sp>
      <p:sp>
        <p:nvSpPr>
          <p:cNvPr id="34" name="Oval 8">
            <a:extLst>
              <a:ext uri="{FF2B5EF4-FFF2-40B4-BE49-F238E27FC236}">
                <a16:creationId xmlns:a16="http://schemas.microsoft.com/office/drawing/2014/main" id="{43E3A1F7-2763-DA69-F875-9570456BD709}"/>
              </a:ext>
            </a:extLst>
          </p:cNvPr>
          <p:cNvSpPr/>
          <p:nvPr/>
        </p:nvSpPr>
        <p:spPr>
          <a:xfrm rot="20816863">
            <a:off x="4368622" y="1311788"/>
            <a:ext cx="480019" cy="238358"/>
          </a:xfrm>
          <a:custGeom>
            <a:avLst/>
            <a:gdLst>
              <a:gd name="connsiteX0" fmla="*/ 0 w 1587398"/>
              <a:gd name="connsiteY0" fmla="*/ 416967 h 833933"/>
              <a:gd name="connsiteX1" fmla="*/ 793699 w 1587398"/>
              <a:gd name="connsiteY1" fmla="*/ 0 h 833933"/>
              <a:gd name="connsiteX2" fmla="*/ 1587398 w 1587398"/>
              <a:gd name="connsiteY2" fmla="*/ 416967 h 833933"/>
              <a:gd name="connsiteX3" fmla="*/ 793699 w 1587398"/>
              <a:gd name="connsiteY3" fmla="*/ 833934 h 833933"/>
              <a:gd name="connsiteX4" fmla="*/ 0 w 1587398"/>
              <a:gd name="connsiteY4" fmla="*/ 416967 h 833933"/>
              <a:gd name="connsiteX0" fmla="*/ 0 w 1777593"/>
              <a:gd name="connsiteY0" fmla="*/ 416972 h 833945"/>
              <a:gd name="connsiteX1" fmla="*/ 793699 w 1777593"/>
              <a:gd name="connsiteY1" fmla="*/ 5 h 833945"/>
              <a:gd name="connsiteX2" fmla="*/ 1777593 w 1777593"/>
              <a:gd name="connsiteY2" fmla="*/ 424287 h 833945"/>
              <a:gd name="connsiteX3" fmla="*/ 793699 w 1777593"/>
              <a:gd name="connsiteY3" fmla="*/ 833939 h 833945"/>
              <a:gd name="connsiteX4" fmla="*/ 0 w 1777593"/>
              <a:gd name="connsiteY4" fmla="*/ 416972 h 833945"/>
              <a:gd name="connsiteX0" fmla="*/ 0 w 2062886"/>
              <a:gd name="connsiteY0" fmla="*/ 409675 h 833982"/>
              <a:gd name="connsiteX1" fmla="*/ 1078992 w 2062886"/>
              <a:gd name="connsiteY1" fmla="*/ 24 h 833982"/>
              <a:gd name="connsiteX2" fmla="*/ 2062886 w 2062886"/>
              <a:gd name="connsiteY2" fmla="*/ 424306 h 833982"/>
              <a:gd name="connsiteX3" fmla="*/ 1078992 w 2062886"/>
              <a:gd name="connsiteY3" fmla="*/ 833958 h 833982"/>
              <a:gd name="connsiteX4" fmla="*/ 0 w 2062886"/>
              <a:gd name="connsiteY4" fmla="*/ 409675 h 833982"/>
              <a:gd name="connsiteX0" fmla="*/ 53 w 2062939"/>
              <a:gd name="connsiteY0" fmla="*/ 409663 h 833970"/>
              <a:gd name="connsiteX1" fmla="*/ 1079045 w 2062939"/>
              <a:gd name="connsiteY1" fmla="*/ 12 h 833970"/>
              <a:gd name="connsiteX2" fmla="*/ 2062939 w 2062939"/>
              <a:gd name="connsiteY2" fmla="*/ 424294 h 833970"/>
              <a:gd name="connsiteX3" fmla="*/ 1079045 w 2062939"/>
              <a:gd name="connsiteY3" fmla="*/ 833946 h 833970"/>
              <a:gd name="connsiteX4" fmla="*/ 53 w 2062939"/>
              <a:gd name="connsiteY4" fmla="*/ 409663 h 833970"/>
              <a:gd name="connsiteX0" fmla="*/ 53 w 2062939"/>
              <a:gd name="connsiteY0" fmla="*/ 409663 h 833970"/>
              <a:gd name="connsiteX1" fmla="*/ 1079045 w 2062939"/>
              <a:gd name="connsiteY1" fmla="*/ 12 h 833970"/>
              <a:gd name="connsiteX2" fmla="*/ 2062939 w 2062939"/>
              <a:gd name="connsiteY2" fmla="*/ 424294 h 833970"/>
              <a:gd name="connsiteX3" fmla="*/ 1079045 w 2062939"/>
              <a:gd name="connsiteY3" fmla="*/ 833946 h 833970"/>
              <a:gd name="connsiteX4" fmla="*/ 53 w 2062939"/>
              <a:gd name="connsiteY4" fmla="*/ 409663 h 833970"/>
              <a:gd name="connsiteX0" fmla="*/ 53 w 2062939"/>
              <a:gd name="connsiteY0" fmla="*/ 409663 h 833956"/>
              <a:gd name="connsiteX1" fmla="*/ 1079045 w 2062939"/>
              <a:gd name="connsiteY1" fmla="*/ 12 h 833956"/>
              <a:gd name="connsiteX2" fmla="*/ 2062939 w 2062939"/>
              <a:gd name="connsiteY2" fmla="*/ 424294 h 833956"/>
              <a:gd name="connsiteX3" fmla="*/ 1079045 w 2062939"/>
              <a:gd name="connsiteY3" fmla="*/ 833946 h 833956"/>
              <a:gd name="connsiteX4" fmla="*/ 53 w 2062939"/>
              <a:gd name="connsiteY4" fmla="*/ 409663 h 833956"/>
              <a:gd name="connsiteX0" fmla="*/ 87 w 2062973"/>
              <a:gd name="connsiteY0" fmla="*/ 409663 h 833956"/>
              <a:gd name="connsiteX1" fmla="*/ 1079079 w 2062973"/>
              <a:gd name="connsiteY1" fmla="*/ 12 h 833956"/>
              <a:gd name="connsiteX2" fmla="*/ 2062973 w 2062973"/>
              <a:gd name="connsiteY2" fmla="*/ 424294 h 833956"/>
              <a:gd name="connsiteX3" fmla="*/ 1079079 w 2062973"/>
              <a:gd name="connsiteY3" fmla="*/ 833946 h 833956"/>
              <a:gd name="connsiteX4" fmla="*/ 87 w 2062973"/>
              <a:gd name="connsiteY4" fmla="*/ 409663 h 833956"/>
              <a:gd name="connsiteX0" fmla="*/ 87 w 2062973"/>
              <a:gd name="connsiteY0" fmla="*/ 409663 h 833956"/>
              <a:gd name="connsiteX1" fmla="*/ 1079079 w 2062973"/>
              <a:gd name="connsiteY1" fmla="*/ 12 h 833956"/>
              <a:gd name="connsiteX2" fmla="*/ 2062973 w 2062973"/>
              <a:gd name="connsiteY2" fmla="*/ 424294 h 833956"/>
              <a:gd name="connsiteX3" fmla="*/ 1079079 w 2062973"/>
              <a:gd name="connsiteY3" fmla="*/ 833946 h 833956"/>
              <a:gd name="connsiteX4" fmla="*/ 87 w 2062973"/>
              <a:gd name="connsiteY4" fmla="*/ 409663 h 83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973" h="833956">
                <a:moveTo>
                  <a:pt x="87" y="409663"/>
                </a:moveTo>
                <a:cubicBezTo>
                  <a:pt x="-7228" y="376889"/>
                  <a:pt x="442657" y="-2427"/>
                  <a:pt x="1079079" y="12"/>
                </a:cubicBezTo>
                <a:cubicBezTo>
                  <a:pt x="1715501" y="2451"/>
                  <a:pt x="2062973" y="413465"/>
                  <a:pt x="2062973" y="424294"/>
                </a:cubicBezTo>
                <a:cubicBezTo>
                  <a:pt x="2055658" y="413178"/>
                  <a:pt x="1795969" y="836385"/>
                  <a:pt x="1079079" y="833946"/>
                </a:cubicBezTo>
                <a:cubicBezTo>
                  <a:pt x="362189" y="831507"/>
                  <a:pt x="7402" y="442437"/>
                  <a:pt x="87" y="409663"/>
                </a:cubicBezTo>
                <a:close/>
              </a:path>
            </a:pathLst>
          </a:custGeom>
          <a:solidFill>
            <a:srgbClr val="C4D600"/>
          </a:solidFill>
          <a:ln w="12700" cap="flat" cmpd="sng" algn="ctr">
            <a:noFill/>
            <a:prstDash val="solid"/>
          </a:ln>
          <a:effectLst/>
        </p:spPr>
        <p:txBody>
          <a:bodyPr wrap="square" lIns="91440" tIns="91440" rIns="91440" bIns="9144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3565A"/>
              </a:solidFill>
              <a:effectLst/>
              <a:uLnTx/>
              <a:uFillTx/>
              <a:latin typeface="Calibri"/>
              <a:ea typeface="+mn-ea"/>
              <a:cs typeface="+mn-cs"/>
            </a:endParaRPr>
          </a:p>
        </p:txBody>
      </p:sp>
      <p:sp>
        <p:nvSpPr>
          <p:cNvPr id="35" name="TextBox 38">
            <a:extLst>
              <a:ext uri="{FF2B5EF4-FFF2-40B4-BE49-F238E27FC236}">
                <a16:creationId xmlns:a16="http://schemas.microsoft.com/office/drawing/2014/main" id="{E375C3E9-BBF8-EBD0-22B1-FAD833D4DAC5}"/>
              </a:ext>
            </a:extLst>
          </p:cNvPr>
          <p:cNvSpPr txBox="1"/>
          <p:nvPr/>
        </p:nvSpPr>
        <p:spPr>
          <a:xfrm>
            <a:off x="4919686" y="1898094"/>
            <a:ext cx="4047362" cy="5539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3B02A"/>
                </a:solidFill>
                <a:effectLst/>
                <a:uLnTx/>
                <a:uFillTx/>
                <a:latin typeface="Calibri"/>
                <a:ea typeface="+mn-ea"/>
                <a:cs typeface="Times New Roman" pitchFamily="18" charset="0"/>
              </a:rPr>
              <a:t>Making Online Courseware Yours</a:t>
            </a:r>
            <a:br>
              <a:rPr kumimoji="0" lang="en-US" sz="1200" b="1" i="0" u="none" strike="noStrike" kern="1200" cap="none" spc="0" normalizeH="0" baseline="0" noProof="0" dirty="0">
                <a:ln>
                  <a:noFill/>
                </a:ln>
                <a:solidFill>
                  <a:srgbClr val="313131"/>
                </a:solidFill>
                <a:effectLst/>
                <a:uLnTx/>
                <a:uFillTx/>
                <a:latin typeface="Calibri"/>
                <a:ea typeface="+mn-ea"/>
                <a:cs typeface="+mn-cs"/>
              </a:rPr>
            </a:br>
            <a:r>
              <a:rPr lang="en-US" sz="1200" dirty="0">
                <a:solidFill>
                  <a:srgbClr val="53565A"/>
                </a:solidFill>
                <a:latin typeface="Calibri"/>
              </a:rPr>
              <a:t>Use a free online course and host a guided discussion about the application of the material</a:t>
            </a:r>
            <a:r>
              <a:rPr kumimoji="0" lang="en-US" sz="1200" b="0" i="0" u="none" strike="noStrike" kern="1200" cap="none" spc="0" normalizeH="0" baseline="0" noProof="0" dirty="0">
                <a:ln>
                  <a:noFill/>
                </a:ln>
                <a:solidFill>
                  <a:srgbClr val="53565A"/>
                </a:solidFill>
                <a:effectLst/>
                <a:uLnTx/>
                <a:uFillTx/>
                <a:latin typeface="Calibri"/>
                <a:ea typeface="+mn-ea"/>
                <a:cs typeface="+mn-cs"/>
              </a:rPr>
              <a:t>. Offer realism to the theory.</a:t>
            </a:r>
          </a:p>
        </p:txBody>
      </p:sp>
      <p:sp>
        <p:nvSpPr>
          <p:cNvPr id="36" name="Oval 8">
            <a:extLst>
              <a:ext uri="{FF2B5EF4-FFF2-40B4-BE49-F238E27FC236}">
                <a16:creationId xmlns:a16="http://schemas.microsoft.com/office/drawing/2014/main" id="{9B34432A-521C-103E-BC03-9C99245A0746}"/>
              </a:ext>
            </a:extLst>
          </p:cNvPr>
          <p:cNvSpPr/>
          <p:nvPr/>
        </p:nvSpPr>
        <p:spPr>
          <a:xfrm rot="13988512">
            <a:off x="4398589" y="2000808"/>
            <a:ext cx="437512" cy="231241"/>
          </a:xfrm>
          <a:custGeom>
            <a:avLst/>
            <a:gdLst>
              <a:gd name="connsiteX0" fmla="*/ 0 w 1587398"/>
              <a:gd name="connsiteY0" fmla="*/ 416967 h 833933"/>
              <a:gd name="connsiteX1" fmla="*/ 793699 w 1587398"/>
              <a:gd name="connsiteY1" fmla="*/ 0 h 833933"/>
              <a:gd name="connsiteX2" fmla="*/ 1587398 w 1587398"/>
              <a:gd name="connsiteY2" fmla="*/ 416967 h 833933"/>
              <a:gd name="connsiteX3" fmla="*/ 793699 w 1587398"/>
              <a:gd name="connsiteY3" fmla="*/ 833934 h 833933"/>
              <a:gd name="connsiteX4" fmla="*/ 0 w 1587398"/>
              <a:gd name="connsiteY4" fmla="*/ 416967 h 833933"/>
              <a:gd name="connsiteX0" fmla="*/ 0 w 1777593"/>
              <a:gd name="connsiteY0" fmla="*/ 416972 h 833945"/>
              <a:gd name="connsiteX1" fmla="*/ 793699 w 1777593"/>
              <a:gd name="connsiteY1" fmla="*/ 5 h 833945"/>
              <a:gd name="connsiteX2" fmla="*/ 1777593 w 1777593"/>
              <a:gd name="connsiteY2" fmla="*/ 424287 h 833945"/>
              <a:gd name="connsiteX3" fmla="*/ 793699 w 1777593"/>
              <a:gd name="connsiteY3" fmla="*/ 833939 h 833945"/>
              <a:gd name="connsiteX4" fmla="*/ 0 w 1777593"/>
              <a:gd name="connsiteY4" fmla="*/ 416972 h 833945"/>
              <a:gd name="connsiteX0" fmla="*/ 0 w 2062886"/>
              <a:gd name="connsiteY0" fmla="*/ 409675 h 833982"/>
              <a:gd name="connsiteX1" fmla="*/ 1078992 w 2062886"/>
              <a:gd name="connsiteY1" fmla="*/ 24 h 833982"/>
              <a:gd name="connsiteX2" fmla="*/ 2062886 w 2062886"/>
              <a:gd name="connsiteY2" fmla="*/ 424306 h 833982"/>
              <a:gd name="connsiteX3" fmla="*/ 1078992 w 2062886"/>
              <a:gd name="connsiteY3" fmla="*/ 833958 h 833982"/>
              <a:gd name="connsiteX4" fmla="*/ 0 w 2062886"/>
              <a:gd name="connsiteY4" fmla="*/ 409675 h 833982"/>
              <a:gd name="connsiteX0" fmla="*/ 53 w 2062939"/>
              <a:gd name="connsiteY0" fmla="*/ 409663 h 833970"/>
              <a:gd name="connsiteX1" fmla="*/ 1079045 w 2062939"/>
              <a:gd name="connsiteY1" fmla="*/ 12 h 833970"/>
              <a:gd name="connsiteX2" fmla="*/ 2062939 w 2062939"/>
              <a:gd name="connsiteY2" fmla="*/ 424294 h 833970"/>
              <a:gd name="connsiteX3" fmla="*/ 1079045 w 2062939"/>
              <a:gd name="connsiteY3" fmla="*/ 833946 h 833970"/>
              <a:gd name="connsiteX4" fmla="*/ 53 w 2062939"/>
              <a:gd name="connsiteY4" fmla="*/ 409663 h 833970"/>
              <a:gd name="connsiteX0" fmla="*/ 53 w 2062939"/>
              <a:gd name="connsiteY0" fmla="*/ 409663 h 833970"/>
              <a:gd name="connsiteX1" fmla="*/ 1079045 w 2062939"/>
              <a:gd name="connsiteY1" fmla="*/ 12 h 833970"/>
              <a:gd name="connsiteX2" fmla="*/ 2062939 w 2062939"/>
              <a:gd name="connsiteY2" fmla="*/ 424294 h 833970"/>
              <a:gd name="connsiteX3" fmla="*/ 1079045 w 2062939"/>
              <a:gd name="connsiteY3" fmla="*/ 833946 h 833970"/>
              <a:gd name="connsiteX4" fmla="*/ 53 w 2062939"/>
              <a:gd name="connsiteY4" fmla="*/ 409663 h 833970"/>
              <a:gd name="connsiteX0" fmla="*/ 53 w 2062939"/>
              <a:gd name="connsiteY0" fmla="*/ 409663 h 833956"/>
              <a:gd name="connsiteX1" fmla="*/ 1079045 w 2062939"/>
              <a:gd name="connsiteY1" fmla="*/ 12 h 833956"/>
              <a:gd name="connsiteX2" fmla="*/ 2062939 w 2062939"/>
              <a:gd name="connsiteY2" fmla="*/ 424294 h 833956"/>
              <a:gd name="connsiteX3" fmla="*/ 1079045 w 2062939"/>
              <a:gd name="connsiteY3" fmla="*/ 833946 h 833956"/>
              <a:gd name="connsiteX4" fmla="*/ 53 w 2062939"/>
              <a:gd name="connsiteY4" fmla="*/ 409663 h 833956"/>
              <a:gd name="connsiteX0" fmla="*/ 87 w 2062973"/>
              <a:gd name="connsiteY0" fmla="*/ 409663 h 833956"/>
              <a:gd name="connsiteX1" fmla="*/ 1079079 w 2062973"/>
              <a:gd name="connsiteY1" fmla="*/ 12 h 833956"/>
              <a:gd name="connsiteX2" fmla="*/ 2062973 w 2062973"/>
              <a:gd name="connsiteY2" fmla="*/ 424294 h 833956"/>
              <a:gd name="connsiteX3" fmla="*/ 1079079 w 2062973"/>
              <a:gd name="connsiteY3" fmla="*/ 833946 h 833956"/>
              <a:gd name="connsiteX4" fmla="*/ 87 w 2062973"/>
              <a:gd name="connsiteY4" fmla="*/ 409663 h 833956"/>
              <a:gd name="connsiteX0" fmla="*/ 87 w 2062973"/>
              <a:gd name="connsiteY0" fmla="*/ 409663 h 833956"/>
              <a:gd name="connsiteX1" fmla="*/ 1079079 w 2062973"/>
              <a:gd name="connsiteY1" fmla="*/ 12 h 833956"/>
              <a:gd name="connsiteX2" fmla="*/ 2062973 w 2062973"/>
              <a:gd name="connsiteY2" fmla="*/ 424294 h 833956"/>
              <a:gd name="connsiteX3" fmla="*/ 1079079 w 2062973"/>
              <a:gd name="connsiteY3" fmla="*/ 833946 h 833956"/>
              <a:gd name="connsiteX4" fmla="*/ 87 w 2062973"/>
              <a:gd name="connsiteY4" fmla="*/ 409663 h 83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973" h="833956">
                <a:moveTo>
                  <a:pt x="87" y="409663"/>
                </a:moveTo>
                <a:cubicBezTo>
                  <a:pt x="-7228" y="376889"/>
                  <a:pt x="442657" y="-2427"/>
                  <a:pt x="1079079" y="12"/>
                </a:cubicBezTo>
                <a:cubicBezTo>
                  <a:pt x="1715501" y="2451"/>
                  <a:pt x="2062973" y="413465"/>
                  <a:pt x="2062973" y="424294"/>
                </a:cubicBezTo>
                <a:cubicBezTo>
                  <a:pt x="2055658" y="413178"/>
                  <a:pt x="1795969" y="836385"/>
                  <a:pt x="1079079" y="833946"/>
                </a:cubicBezTo>
                <a:cubicBezTo>
                  <a:pt x="362189" y="831507"/>
                  <a:pt x="7402" y="442437"/>
                  <a:pt x="87" y="409663"/>
                </a:cubicBezTo>
                <a:close/>
              </a:path>
            </a:pathLst>
          </a:custGeom>
          <a:solidFill>
            <a:srgbClr val="43B02A"/>
          </a:solidFill>
          <a:ln w="12700" cap="flat" cmpd="sng" algn="ctr">
            <a:noFill/>
            <a:prstDash val="solid"/>
          </a:ln>
          <a:effectLst/>
        </p:spPr>
        <p:txBody>
          <a:bodyPr wrap="square" lIns="91440" tIns="91440" rIns="91440" bIns="9144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53565A"/>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9EC1F5E1-AD76-465A-AA4F-08C6CFE51D03}"/>
              </a:ext>
            </a:extLst>
          </p:cNvPr>
          <p:cNvSpPr txBox="1"/>
          <p:nvPr/>
        </p:nvSpPr>
        <p:spPr>
          <a:xfrm>
            <a:off x="4938735" y="2579873"/>
            <a:ext cx="4047362" cy="5539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6890D"/>
                </a:solidFill>
                <a:latin typeface="Calibri"/>
                <a:cs typeface="Times New Roman" pitchFamily="18" charset="0"/>
              </a:rPr>
              <a:t>Tik Tok / YouTube </a:t>
            </a:r>
            <a:br>
              <a:rPr kumimoji="0" lang="en-US" sz="1200" b="1" i="0" u="none" strike="noStrike" kern="1200" cap="none" spc="0" normalizeH="0" baseline="0" noProof="0" dirty="0">
                <a:ln>
                  <a:noFill/>
                </a:ln>
                <a:solidFill>
                  <a:srgbClr val="046A38"/>
                </a:solidFill>
                <a:effectLst/>
                <a:uLnTx/>
                <a:uFillTx/>
                <a:latin typeface="Calibri"/>
                <a:ea typeface="+mn-ea"/>
                <a:cs typeface="+mn-cs"/>
              </a:rPr>
            </a:br>
            <a:r>
              <a:rPr kumimoji="0" lang="en-US" sz="1200" b="0" i="0" u="none" strike="noStrike" kern="1200" cap="none" spc="0" normalizeH="0" baseline="0" noProof="0" dirty="0">
                <a:ln>
                  <a:noFill/>
                </a:ln>
                <a:solidFill>
                  <a:srgbClr val="53565A"/>
                </a:solidFill>
                <a:effectLst/>
                <a:uLnTx/>
                <a:uFillTx/>
                <a:latin typeface="Calibri"/>
                <a:ea typeface="+mn-ea"/>
                <a:cs typeface="+mn-cs"/>
              </a:rPr>
              <a:t>Start a monthly short form self-recorded video series giving tips on the payer workarounds your team has discovered.</a:t>
            </a:r>
          </a:p>
        </p:txBody>
      </p:sp>
      <p:sp>
        <p:nvSpPr>
          <p:cNvPr id="38" name="Oval 8">
            <a:extLst>
              <a:ext uri="{FF2B5EF4-FFF2-40B4-BE49-F238E27FC236}">
                <a16:creationId xmlns:a16="http://schemas.microsoft.com/office/drawing/2014/main" id="{76DCB5A4-9601-FFC1-E4A7-77E4CA681D2E}"/>
              </a:ext>
            </a:extLst>
          </p:cNvPr>
          <p:cNvSpPr/>
          <p:nvPr/>
        </p:nvSpPr>
        <p:spPr>
          <a:xfrm rot="17081601">
            <a:off x="4364069" y="2710999"/>
            <a:ext cx="506557" cy="251536"/>
          </a:xfrm>
          <a:custGeom>
            <a:avLst/>
            <a:gdLst>
              <a:gd name="connsiteX0" fmla="*/ 0 w 1587398"/>
              <a:gd name="connsiteY0" fmla="*/ 416967 h 833933"/>
              <a:gd name="connsiteX1" fmla="*/ 793699 w 1587398"/>
              <a:gd name="connsiteY1" fmla="*/ 0 h 833933"/>
              <a:gd name="connsiteX2" fmla="*/ 1587398 w 1587398"/>
              <a:gd name="connsiteY2" fmla="*/ 416967 h 833933"/>
              <a:gd name="connsiteX3" fmla="*/ 793699 w 1587398"/>
              <a:gd name="connsiteY3" fmla="*/ 833934 h 833933"/>
              <a:gd name="connsiteX4" fmla="*/ 0 w 1587398"/>
              <a:gd name="connsiteY4" fmla="*/ 416967 h 833933"/>
              <a:gd name="connsiteX0" fmla="*/ 0 w 1777593"/>
              <a:gd name="connsiteY0" fmla="*/ 416972 h 833945"/>
              <a:gd name="connsiteX1" fmla="*/ 793699 w 1777593"/>
              <a:gd name="connsiteY1" fmla="*/ 5 h 833945"/>
              <a:gd name="connsiteX2" fmla="*/ 1777593 w 1777593"/>
              <a:gd name="connsiteY2" fmla="*/ 424287 h 833945"/>
              <a:gd name="connsiteX3" fmla="*/ 793699 w 1777593"/>
              <a:gd name="connsiteY3" fmla="*/ 833939 h 833945"/>
              <a:gd name="connsiteX4" fmla="*/ 0 w 1777593"/>
              <a:gd name="connsiteY4" fmla="*/ 416972 h 833945"/>
              <a:gd name="connsiteX0" fmla="*/ 0 w 2062886"/>
              <a:gd name="connsiteY0" fmla="*/ 409675 h 833982"/>
              <a:gd name="connsiteX1" fmla="*/ 1078992 w 2062886"/>
              <a:gd name="connsiteY1" fmla="*/ 24 h 833982"/>
              <a:gd name="connsiteX2" fmla="*/ 2062886 w 2062886"/>
              <a:gd name="connsiteY2" fmla="*/ 424306 h 833982"/>
              <a:gd name="connsiteX3" fmla="*/ 1078992 w 2062886"/>
              <a:gd name="connsiteY3" fmla="*/ 833958 h 833982"/>
              <a:gd name="connsiteX4" fmla="*/ 0 w 2062886"/>
              <a:gd name="connsiteY4" fmla="*/ 409675 h 833982"/>
              <a:gd name="connsiteX0" fmla="*/ 53 w 2062939"/>
              <a:gd name="connsiteY0" fmla="*/ 409663 h 833970"/>
              <a:gd name="connsiteX1" fmla="*/ 1079045 w 2062939"/>
              <a:gd name="connsiteY1" fmla="*/ 12 h 833970"/>
              <a:gd name="connsiteX2" fmla="*/ 2062939 w 2062939"/>
              <a:gd name="connsiteY2" fmla="*/ 424294 h 833970"/>
              <a:gd name="connsiteX3" fmla="*/ 1079045 w 2062939"/>
              <a:gd name="connsiteY3" fmla="*/ 833946 h 833970"/>
              <a:gd name="connsiteX4" fmla="*/ 53 w 2062939"/>
              <a:gd name="connsiteY4" fmla="*/ 409663 h 833970"/>
              <a:gd name="connsiteX0" fmla="*/ 53 w 2062939"/>
              <a:gd name="connsiteY0" fmla="*/ 409663 h 833970"/>
              <a:gd name="connsiteX1" fmla="*/ 1079045 w 2062939"/>
              <a:gd name="connsiteY1" fmla="*/ 12 h 833970"/>
              <a:gd name="connsiteX2" fmla="*/ 2062939 w 2062939"/>
              <a:gd name="connsiteY2" fmla="*/ 424294 h 833970"/>
              <a:gd name="connsiteX3" fmla="*/ 1079045 w 2062939"/>
              <a:gd name="connsiteY3" fmla="*/ 833946 h 833970"/>
              <a:gd name="connsiteX4" fmla="*/ 53 w 2062939"/>
              <a:gd name="connsiteY4" fmla="*/ 409663 h 833970"/>
              <a:gd name="connsiteX0" fmla="*/ 53 w 2062939"/>
              <a:gd name="connsiteY0" fmla="*/ 409663 h 833956"/>
              <a:gd name="connsiteX1" fmla="*/ 1079045 w 2062939"/>
              <a:gd name="connsiteY1" fmla="*/ 12 h 833956"/>
              <a:gd name="connsiteX2" fmla="*/ 2062939 w 2062939"/>
              <a:gd name="connsiteY2" fmla="*/ 424294 h 833956"/>
              <a:gd name="connsiteX3" fmla="*/ 1079045 w 2062939"/>
              <a:gd name="connsiteY3" fmla="*/ 833946 h 833956"/>
              <a:gd name="connsiteX4" fmla="*/ 53 w 2062939"/>
              <a:gd name="connsiteY4" fmla="*/ 409663 h 833956"/>
              <a:gd name="connsiteX0" fmla="*/ 87 w 2062973"/>
              <a:gd name="connsiteY0" fmla="*/ 409663 h 833956"/>
              <a:gd name="connsiteX1" fmla="*/ 1079079 w 2062973"/>
              <a:gd name="connsiteY1" fmla="*/ 12 h 833956"/>
              <a:gd name="connsiteX2" fmla="*/ 2062973 w 2062973"/>
              <a:gd name="connsiteY2" fmla="*/ 424294 h 833956"/>
              <a:gd name="connsiteX3" fmla="*/ 1079079 w 2062973"/>
              <a:gd name="connsiteY3" fmla="*/ 833946 h 833956"/>
              <a:gd name="connsiteX4" fmla="*/ 87 w 2062973"/>
              <a:gd name="connsiteY4" fmla="*/ 409663 h 833956"/>
              <a:gd name="connsiteX0" fmla="*/ 87 w 2062973"/>
              <a:gd name="connsiteY0" fmla="*/ 409663 h 833956"/>
              <a:gd name="connsiteX1" fmla="*/ 1079079 w 2062973"/>
              <a:gd name="connsiteY1" fmla="*/ 12 h 833956"/>
              <a:gd name="connsiteX2" fmla="*/ 2062973 w 2062973"/>
              <a:gd name="connsiteY2" fmla="*/ 424294 h 833956"/>
              <a:gd name="connsiteX3" fmla="*/ 1079079 w 2062973"/>
              <a:gd name="connsiteY3" fmla="*/ 833946 h 833956"/>
              <a:gd name="connsiteX4" fmla="*/ 87 w 2062973"/>
              <a:gd name="connsiteY4" fmla="*/ 409663 h 83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973" h="833956">
                <a:moveTo>
                  <a:pt x="87" y="409663"/>
                </a:moveTo>
                <a:cubicBezTo>
                  <a:pt x="-7228" y="376889"/>
                  <a:pt x="442657" y="-2427"/>
                  <a:pt x="1079079" y="12"/>
                </a:cubicBezTo>
                <a:cubicBezTo>
                  <a:pt x="1715501" y="2451"/>
                  <a:pt x="2062973" y="413465"/>
                  <a:pt x="2062973" y="424294"/>
                </a:cubicBezTo>
                <a:cubicBezTo>
                  <a:pt x="2055658" y="413178"/>
                  <a:pt x="1795969" y="836385"/>
                  <a:pt x="1079079" y="833946"/>
                </a:cubicBezTo>
                <a:cubicBezTo>
                  <a:pt x="362189" y="831507"/>
                  <a:pt x="7402" y="442437"/>
                  <a:pt x="87" y="409663"/>
                </a:cubicBezTo>
                <a:close/>
              </a:path>
            </a:pathLst>
          </a:custGeom>
          <a:solidFill>
            <a:srgbClr val="26890D"/>
          </a:solidFill>
          <a:ln w="12700" cap="flat" cmpd="sng" algn="ctr">
            <a:noFill/>
            <a:prstDash val="solid"/>
          </a:ln>
          <a:effectLst/>
        </p:spPr>
        <p:txBody>
          <a:bodyPr wrap="square" lIns="91440" tIns="91440" rIns="91440" bIns="9144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53565A"/>
              </a:solidFill>
              <a:effectLst/>
              <a:uLnTx/>
              <a:uFillTx/>
              <a:latin typeface="Calibri"/>
              <a:ea typeface="+mn-ea"/>
              <a:cs typeface="+mn-cs"/>
            </a:endParaRPr>
          </a:p>
        </p:txBody>
      </p:sp>
      <p:sp>
        <p:nvSpPr>
          <p:cNvPr id="39" name="TextBox 37">
            <a:extLst>
              <a:ext uri="{FF2B5EF4-FFF2-40B4-BE49-F238E27FC236}">
                <a16:creationId xmlns:a16="http://schemas.microsoft.com/office/drawing/2014/main" id="{8A18C7B4-5281-FF6D-A73C-B900A6CF65EB}"/>
              </a:ext>
            </a:extLst>
          </p:cNvPr>
          <p:cNvSpPr txBox="1"/>
          <p:nvPr/>
        </p:nvSpPr>
        <p:spPr>
          <a:xfrm>
            <a:off x="4938735" y="3259141"/>
            <a:ext cx="4047362" cy="73866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46A38"/>
                </a:solidFill>
                <a:effectLst/>
                <a:uLnTx/>
                <a:uFillTx/>
                <a:latin typeface="Calibri"/>
                <a:ea typeface="+mn-ea"/>
                <a:cs typeface="Times New Roman" pitchFamily="18" charset="0"/>
              </a:rPr>
              <a:t>Digital Discussion Board</a:t>
            </a:r>
            <a:br>
              <a:rPr kumimoji="0" lang="en-US" sz="1200" b="1" i="0" u="none" strike="noStrike" kern="1200" cap="none" spc="0" normalizeH="0" baseline="0" noProof="0" dirty="0">
                <a:ln>
                  <a:noFill/>
                </a:ln>
                <a:solidFill>
                  <a:srgbClr val="046A38"/>
                </a:solidFill>
                <a:effectLst/>
                <a:uLnTx/>
                <a:uFillTx/>
                <a:latin typeface="Calibri"/>
                <a:ea typeface="+mn-ea"/>
                <a:cs typeface="+mn-cs"/>
              </a:rPr>
            </a:br>
            <a:r>
              <a:rPr kumimoji="0" lang="en-US" sz="1200" b="0" i="0" u="none" strike="noStrike" kern="1200" cap="none" spc="0" normalizeH="0" baseline="0" noProof="0" dirty="0">
                <a:ln>
                  <a:noFill/>
                </a:ln>
                <a:solidFill>
                  <a:srgbClr val="53565A"/>
                </a:solidFill>
                <a:effectLst/>
                <a:uLnTx/>
                <a:uFillTx/>
                <a:latin typeface="Calibri"/>
                <a:ea typeface="+mn-ea"/>
                <a:cs typeface="+mn-cs"/>
              </a:rPr>
              <a:t>Each month, post a new topic and challenge every member to post a question or comment on the topic. Reward/recognize those </a:t>
            </a:r>
            <a:r>
              <a:rPr kumimoji="0" lang="en-US" sz="1200" b="0" i="0" u="none" strike="noStrike" kern="1200" cap="none" spc="0" normalizeH="0" baseline="0" noProof="0" dirty="0" err="1">
                <a:ln>
                  <a:noFill/>
                </a:ln>
                <a:solidFill>
                  <a:srgbClr val="53565A"/>
                </a:solidFill>
                <a:effectLst/>
                <a:uLnTx/>
                <a:uFillTx/>
                <a:latin typeface="Calibri"/>
                <a:ea typeface="+mn-ea"/>
                <a:cs typeface="+mn-cs"/>
              </a:rPr>
              <a:t>tha</a:t>
            </a:r>
            <a:r>
              <a:rPr lang="en-US" sz="1200" dirty="0">
                <a:solidFill>
                  <a:srgbClr val="53565A"/>
                </a:solidFill>
                <a:latin typeface="Calibri"/>
              </a:rPr>
              <a:t>t participate throughout.</a:t>
            </a:r>
            <a:endParaRPr kumimoji="0" lang="en-US" sz="1200" b="0" i="0" u="none" strike="noStrike" kern="1200" cap="none" spc="0" normalizeH="0" baseline="0" noProof="0" dirty="0">
              <a:ln>
                <a:noFill/>
              </a:ln>
              <a:solidFill>
                <a:srgbClr val="53565A"/>
              </a:solidFill>
              <a:effectLst/>
              <a:uLnTx/>
              <a:uFillTx/>
              <a:latin typeface="Calibri"/>
              <a:ea typeface="+mn-ea"/>
              <a:cs typeface="+mn-cs"/>
            </a:endParaRPr>
          </a:p>
        </p:txBody>
      </p:sp>
      <p:sp>
        <p:nvSpPr>
          <p:cNvPr id="40" name="Oval 8">
            <a:extLst>
              <a:ext uri="{FF2B5EF4-FFF2-40B4-BE49-F238E27FC236}">
                <a16:creationId xmlns:a16="http://schemas.microsoft.com/office/drawing/2014/main" id="{813E8BD5-4826-6286-1996-4823DA541F3F}"/>
              </a:ext>
            </a:extLst>
          </p:cNvPr>
          <p:cNvSpPr/>
          <p:nvPr/>
        </p:nvSpPr>
        <p:spPr>
          <a:xfrm rot="20617441">
            <a:off x="4374197" y="3504895"/>
            <a:ext cx="486301" cy="199746"/>
          </a:xfrm>
          <a:custGeom>
            <a:avLst/>
            <a:gdLst>
              <a:gd name="connsiteX0" fmla="*/ 0 w 1587398"/>
              <a:gd name="connsiteY0" fmla="*/ 416967 h 833933"/>
              <a:gd name="connsiteX1" fmla="*/ 793699 w 1587398"/>
              <a:gd name="connsiteY1" fmla="*/ 0 h 833933"/>
              <a:gd name="connsiteX2" fmla="*/ 1587398 w 1587398"/>
              <a:gd name="connsiteY2" fmla="*/ 416967 h 833933"/>
              <a:gd name="connsiteX3" fmla="*/ 793699 w 1587398"/>
              <a:gd name="connsiteY3" fmla="*/ 833934 h 833933"/>
              <a:gd name="connsiteX4" fmla="*/ 0 w 1587398"/>
              <a:gd name="connsiteY4" fmla="*/ 416967 h 833933"/>
              <a:gd name="connsiteX0" fmla="*/ 0 w 1777593"/>
              <a:gd name="connsiteY0" fmla="*/ 416972 h 833945"/>
              <a:gd name="connsiteX1" fmla="*/ 793699 w 1777593"/>
              <a:gd name="connsiteY1" fmla="*/ 5 h 833945"/>
              <a:gd name="connsiteX2" fmla="*/ 1777593 w 1777593"/>
              <a:gd name="connsiteY2" fmla="*/ 424287 h 833945"/>
              <a:gd name="connsiteX3" fmla="*/ 793699 w 1777593"/>
              <a:gd name="connsiteY3" fmla="*/ 833939 h 833945"/>
              <a:gd name="connsiteX4" fmla="*/ 0 w 1777593"/>
              <a:gd name="connsiteY4" fmla="*/ 416972 h 833945"/>
              <a:gd name="connsiteX0" fmla="*/ 0 w 2062886"/>
              <a:gd name="connsiteY0" fmla="*/ 409675 h 833982"/>
              <a:gd name="connsiteX1" fmla="*/ 1078992 w 2062886"/>
              <a:gd name="connsiteY1" fmla="*/ 24 h 833982"/>
              <a:gd name="connsiteX2" fmla="*/ 2062886 w 2062886"/>
              <a:gd name="connsiteY2" fmla="*/ 424306 h 833982"/>
              <a:gd name="connsiteX3" fmla="*/ 1078992 w 2062886"/>
              <a:gd name="connsiteY3" fmla="*/ 833958 h 833982"/>
              <a:gd name="connsiteX4" fmla="*/ 0 w 2062886"/>
              <a:gd name="connsiteY4" fmla="*/ 409675 h 833982"/>
              <a:gd name="connsiteX0" fmla="*/ 53 w 2062939"/>
              <a:gd name="connsiteY0" fmla="*/ 409663 h 833970"/>
              <a:gd name="connsiteX1" fmla="*/ 1079045 w 2062939"/>
              <a:gd name="connsiteY1" fmla="*/ 12 h 833970"/>
              <a:gd name="connsiteX2" fmla="*/ 2062939 w 2062939"/>
              <a:gd name="connsiteY2" fmla="*/ 424294 h 833970"/>
              <a:gd name="connsiteX3" fmla="*/ 1079045 w 2062939"/>
              <a:gd name="connsiteY3" fmla="*/ 833946 h 833970"/>
              <a:gd name="connsiteX4" fmla="*/ 53 w 2062939"/>
              <a:gd name="connsiteY4" fmla="*/ 409663 h 833970"/>
              <a:gd name="connsiteX0" fmla="*/ 53 w 2062939"/>
              <a:gd name="connsiteY0" fmla="*/ 409663 h 833970"/>
              <a:gd name="connsiteX1" fmla="*/ 1079045 w 2062939"/>
              <a:gd name="connsiteY1" fmla="*/ 12 h 833970"/>
              <a:gd name="connsiteX2" fmla="*/ 2062939 w 2062939"/>
              <a:gd name="connsiteY2" fmla="*/ 424294 h 833970"/>
              <a:gd name="connsiteX3" fmla="*/ 1079045 w 2062939"/>
              <a:gd name="connsiteY3" fmla="*/ 833946 h 833970"/>
              <a:gd name="connsiteX4" fmla="*/ 53 w 2062939"/>
              <a:gd name="connsiteY4" fmla="*/ 409663 h 833970"/>
              <a:gd name="connsiteX0" fmla="*/ 53 w 2062939"/>
              <a:gd name="connsiteY0" fmla="*/ 409663 h 833956"/>
              <a:gd name="connsiteX1" fmla="*/ 1079045 w 2062939"/>
              <a:gd name="connsiteY1" fmla="*/ 12 h 833956"/>
              <a:gd name="connsiteX2" fmla="*/ 2062939 w 2062939"/>
              <a:gd name="connsiteY2" fmla="*/ 424294 h 833956"/>
              <a:gd name="connsiteX3" fmla="*/ 1079045 w 2062939"/>
              <a:gd name="connsiteY3" fmla="*/ 833946 h 833956"/>
              <a:gd name="connsiteX4" fmla="*/ 53 w 2062939"/>
              <a:gd name="connsiteY4" fmla="*/ 409663 h 833956"/>
              <a:gd name="connsiteX0" fmla="*/ 87 w 2062973"/>
              <a:gd name="connsiteY0" fmla="*/ 409663 h 833956"/>
              <a:gd name="connsiteX1" fmla="*/ 1079079 w 2062973"/>
              <a:gd name="connsiteY1" fmla="*/ 12 h 833956"/>
              <a:gd name="connsiteX2" fmla="*/ 2062973 w 2062973"/>
              <a:gd name="connsiteY2" fmla="*/ 424294 h 833956"/>
              <a:gd name="connsiteX3" fmla="*/ 1079079 w 2062973"/>
              <a:gd name="connsiteY3" fmla="*/ 833946 h 833956"/>
              <a:gd name="connsiteX4" fmla="*/ 87 w 2062973"/>
              <a:gd name="connsiteY4" fmla="*/ 409663 h 833956"/>
              <a:gd name="connsiteX0" fmla="*/ 87 w 2062973"/>
              <a:gd name="connsiteY0" fmla="*/ 409663 h 833956"/>
              <a:gd name="connsiteX1" fmla="*/ 1079079 w 2062973"/>
              <a:gd name="connsiteY1" fmla="*/ 12 h 833956"/>
              <a:gd name="connsiteX2" fmla="*/ 2062973 w 2062973"/>
              <a:gd name="connsiteY2" fmla="*/ 424294 h 833956"/>
              <a:gd name="connsiteX3" fmla="*/ 1079079 w 2062973"/>
              <a:gd name="connsiteY3" fmla="*/ 833946 h 833956"/>
              <a:gd name="connsiteX4" fmla="*/ 87 w 2062973"/>
              <a:gd name="connsiteY4" fmla="*/ 409663 h 83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973" h="833956">
                <a:moveTo>
                  <a:pt x="87" y="409663"/>
                </a:moveTo>
                <a:cubicBezTo>
                  <a:pt x="-7228" y="376889"/>
                  <a:pt x="442657" y="-2427"/>
                  <a:pt x="1079079" y="12"/>
                </a:cubicBezTo>
                <a:cubicBezTo>
                  <a:pt x="1715501" y="2451"/>
                  <a:pt x="2062973" y="413465"/>
                  <a:pt x="2062973" y="424294"/>
                </a:cubicBezTo>
                <a:cubicBezTo>
                  <a:pt x="2055658" y="413178"/>
                  <a:pt x="1795969" y="836385"/>
                  <a:pt x="1079079" y="833946"/>
                </a:cubicBezTo>
                <a:cubicBezTo>
                  <a:pt x="362189" y="831507"/>
                  <a:pt x="7402" y="442437"/>
                  <a:pt x="87" y="409663"/>
                </a:cubicBezTo>
                <a:close/>
              </a:path>
            </a:pathLst>
          </a:custGeom>
          <a:solidFill>
            <a:srgbClr val="046A38"/>
          </a:solidFill>
          <a:ln w="12700" cap="flat" cmpd="sng" algn="ctr">
            <a:noFill/>
            <a:prstDash val="solid"/>
          </a:ln>
          <a:effectLst/>
        </p:spPr>
        <p:txBody>
          <a:bodyPr wrap="square" lIns="91440" tIns="91440" rIns="91440" bIns="9144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53565A"/>
              </a:solidFill>
              <a:effectLst/>
              <a:uLnTx/>
              <a:uFillTx/>
              <a:latin typeface="Calibri"/>
              <a:ea typeface="+mn-ea"/>
              <a:cs typeface="+mn-cs"/>
            </a:endParaRPr>
          </a:p>
        </p:txBody>
      </p:sp>
      <p:sp>
        <p:nvSpPr>
          <p:cNvPr id="41" name="TextBox 39">
            <a:extLst>
              <a:ext uri="{FF2B5EF4-FFF2-40B4-BE49-F238E27FC236}">
                <a16:creationId xmlns:a16="http://schemas.microsoft.com/office/drawing/2014/main" id="{00B2CBA3-40D3-CF7D-66E4-0B8EDEDAE6D5}"/>
              </a:ext>
            </a:extLst>
          </p:cNvPr>
          <p:cNvSpPr txBox="1"/>
          <p:nvPr/>
        </p:nvSpPr>
        <p:spPr>
          <a:xfrm>
            <a:off x="4938735" y="4067200"/>
            <a:ext cx="4047362" cy="73866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D8390"/>
                </a:solidFill>
                <a:effectLst/>
                <a:uLnTx/>
                <a:uFillTx/>
                <a:latin typeface="Calibri"/>
                <a:ea typeface="+mn-ea"/>
                <a:cs typeface="Times New Roman" pitchFamily="18" charset="0"/>
              </a:rPr>
              <a:t>Community Leadership/Partnership</a:t>
            </a:r>
            <a:br>
              <a:rPr kumimoji="0" lang="en-US" sz="1200" b="1" i="0" u="none" strike="noStrike" kern="1200" cap="none" spc="0" normalizeH="0" baseline="0" noProof="0" dirty="0">
                <a:ln>
                  <a:noFill/>
                </a:ln>
                <a:solidFill>
                  <a:srgbClr val="046A38"/>
                </a:solidFill>
                <a:effectLst/>
                <a:uLnTx/>
                <a:uFillTx/>
                <a:latin typeface="Calibri"/>
                <a:ea typeface="+mn-ea"/>
                <a:cs typeface="+mn-cs"/>
              </a:rPr>
            </a:br>
            <a:r>
              <a:rPr kumimoji="0" lang="en-US" sz="1200" b="0" i="0" u="none" strike="noStrike" kern="1200" cap="none" spc="0" normalizeH="0" baseline="0" noProof="0" dirty="0">
                <a:ln>
                  <a:noFill/>
                </a:ln>
                <a:solidFill>
                  <a:srgbClr val="53565A"/>
                </a:solidFill>
                <a:effectLst/>
                <a:uLnTx/>
                <a:uFillTx/>
                <a:latin typeface="Calibri"/>
                <a:ea typeface="+mn-ea"/>
                <a:cs typeface="+mn-cs"/>
              </a:rPr>
              <a:t>Create a semi-annual email newsletter-like piece highlighting a medical group community partner and some members’ positive interaction with them</a:t>
            </a:r>
          </a:p>
        </p:txBody>
      </p:sp>
      <p:sp>
        <p:nvSpPr>
          <p:cNvPr id="42" name="Oval 8">
            <a:extLst>
              <a:ext uri="{FF2B5EF4-FFF2-40B4-BE49-F238E27FC236}">
                <a16:creationId xmlns:a16="http://schemas.microsoft.com/office/drawing/2014/main" id="{E047A861-9044-4673-29E4-B269C20007F5}"/>
              </a:ext>
            </a:extLst>
          </p:cNvPr>
          <p:cNvSpPr/>
          <p:nvPr/>
        </p:nvSpPr>
        <p:spPr>
          <a:xfrm rot="2134922">
            <a:off x="4399910" y="4185695"/>
            <a:ext cx="434870" cy="244813"/>
          </a:xfrm>
          <a:custGeom>
            <a:avLst/>
            <a:gdLst>
              <a:gd name="connsiteX0" fmla="*/ 0 w 1587398"/>
              <a:gd name="connsiteY0" fmla="*/ 416967 h 833933"/>
              <a:gd name="connsiteX1" fmla="*/ 793699 w 1587398"/>
              <a:gd name="connsiteY1" fmla="*/ 0 h 833933"/>
              <a:gd name="connsiteX2" fmla="*/ 1587398 w 1587398"/>
              <a:gd name="connsiteY2" fmla="*/ 416967 h 833933"/>
              <a:gd name="connsiteX3" fmla="*/ 793699 w 1587398"/>
              <a:gd name="connsiteY3" fmla="*/ 833934 h 833933"/>
              <a:gd name="connsiteX4" fmla="*/ 0 w 1587398"/>
              <a:gd name="connsiteY4" fmla="*/ 416967 h 833933"/>
              <a:gd name="connsiteX0" fmla="*/ 0 w 1777593"/>
              <a:gd name="connsiteY0" fmla="*/ 416972 h 833945"/>
              <a:gd name="connsiteX1" fmla="*/ 793699 w 1777593"/>
              <a:gd name="connsiteY1" fmla="*/ 5 h 833945"/>
              <a:gd name="connsiteX2" fmla="*/ 1777593 w 1777593"/>
              <a:gd name="connsiteY2" fmla="*/ 424287 h 833945"/>
              <a:gd name="connsiteX3" fmla="*/ 793699 w 1777593"/>
              <a:gd name="connsiteY3" fmla="*/ 833939 h 833945"/>
              <a:gd name="connsiteX4" fmla="*/ 0 w 1777593"/>
              <a:gd name="connsiteY4" fmla="*/ 416972 h 833945"/>
              <a:gd name="connsiteX0" fmla="*/ 0 w 2062886"/>
              <a:gd name="connsiteY0" fmla="*/ 409675 h 833982"/>
              <a:gd name="connsiteX1" fmla="*/ 1078992 w 2062886"/>
              <a:gd name="connsiteY1" fmla="*/ 24 h 833982"/>
              <a:gd name="connsiteX2" fmla="*/ 2062886 w 2062886"/>
              <a:gd name="connsiteY2" fmla="*/ 424306 h 833982"/>
              <a:gd name="connsiteX3" fmla="*/ 1078992 w 2062886"/>
              <a:gd name="connsiteY3" fmla="*/ 833958 h 833982"/>
              <a:gd name="connsiteX4" fmla="*/ 0 w 2062886"/>
              <a:gd name="connsiteY4" fmla="*/ 409675 h 833982"/>
              <a:gd name="connsiteX0" fmla="*/ 53 w 2062939"/>
              <a:gd name="connsiteY0" fmla="*/ 409663 h 833970"/>
              <a:gd name="connsiteX1" fmla="*/ 1079045 w 2062939"/>
              <a:gd name="connsiteY1" fmla="*/ 12 h 833970"/>
              <a:gd name="connsiteX2" fmla="*/ 2062939 w 2062939"/>
              <a:gd name="connsiteY2" fmla="*/ 424294 h 833970"/>
              <a:gd name="connsiteX3" fmla="*/ 1079045 w 2062939"/>
              <a:gd name="connsiteY3" fmla="*/ 833946 h 833970"/>
              <a:gd name="connsiteX4" fmla="*/ 53 w 2062939"/>
              <a:gd name="connsiteY4" fmla="*/ 409663 h 833970"/>
              <a:gd name="connsiteX0" fmla="*/ 53 w 2062939"/>
              <a:gd name="connsiteY0" fmla="*/ 409663 h 833970"/>
              <a:gd name="connsiteX1" fmla="*/ 1079045 w 2062939"/>
              <a:gd name="connsiteY1" fmla="*/ 12 h 833970"/>
              <a:gd name="connsiteX2" fmla="*/ 2062939 w 2062939"/>
              <a:gd name="connsiteY2" fmla="*/ 424294 h 833970"/>
              <a:gd name="connsiteX3" fmla="*/ 1079045 w 2062939"/>
              <a:gd name="connsiteY3" fmla="*/ 833946 h 833970"/>
              <a:gd name="connsiteX4" fmla="*/ 53 w 2062939"/>
              <a:gd name="connsiteY4" fmla="*/ 409663 h 833970"/>
              <a:gd name="connsiteX0" fmla="*/ 53 w 2062939"/>
              <a:gd name="connsiteY0" fmla="*/ 409663 h 833956"/>
              <a:gd name="connsiteX1" fmla="*/ 1079045 w 2062939"/>
              <a:gd name="connsiteY1" fmla="*/ 12 h 833956"/>
              <a:gd name="connsiteX2" fmla="*/ 2062939 w 2062939"/>
              <a:gd name="connsiteY2" fmla="*/ 424294 h 833956"/>
              <a:gd name="connsiteX3" fmla="*/ 1079045 w 2062939"/>
              <a:gd name="connsiteY3" fmla="*/ 833946 h 833956"/>
              <a:gd name="connsiteX4" fmla="*/ 53 w 2062939"/>
              <a:gd name="connsiteY4" fmla="*/ 409663 h 833956"/>
              <a:gd name="connsiteX0" fmla="*/ 87 w 2062973"/>
              <a:gd name="connsiteY0" fmla="*/ 409663 h 833956"/>
              <a:gd name="connsiteX1" fmla="*/ 1079079 w 2062973"/>
              <a:gd name="connsiteY1" fmla="*/ 12 h 833956"/>
              <a:gd name="connsiteX2" fmla="*/ 2062973 w 2062973"/>
              <a:gd name="connsiteY2" fmla="*/ 424294 h 833956"/>
              <a:gd name="connsiteX3" fmla="*/ 1079079 w 2062973"/>
              <a:gd name="connsiteY3" fmla="*/ 833946 h 833956"/>
              <a:gd name="connsiteX4" fmla="*/ 87 w 2062973"/>
              <a:gd name="connsiteY4" fmla="*/ 409663 h 833956"/>
              <a:gd name="connsiteX0" fmla="*/ 87 w 2062973"/>
              <a:gd name="connsiteY0" fmla="*/ 409663 h 833956"/>
              <a:gd name="connsiteX1" fmla="*/ 1079079 w 2062973"/>
              <a:gd name="connsiteY1" fmla="*/ 12 h 833956"/>
              <a:gd name="connsiteX2" fmla="*/ 2062973 w 2062973"/>
              <a:gd name="connsiteY2" fmla="*/ 424294 h 833956"/>
              <a:gd name="connsiteX3" fmla="*/ 1079079 w 2062973"/>
              <a:gd name="connsiteY3" fmla="*/ 833946 h 833956"/>
              <a:gd name="connsiteX4" fmla="*/ 87 w 2062973"/>
              <a:gd name="connsiteY4" fmla="*/ 409663 h 83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973" h="833956">
                <a:moveTo>
                  <a:pt x="87" y="409663"/>
                </a:moveTo>
                <a:cubicBezTo>
                  <a:pt x="-7228" y="376889"/>
                  <a:pt x="442657" y="-2427"/>
                  <a:pt x="1079079" y="12"/>
                </a:cubicBezTo>
                <a:cubicBezTo>
                  <a:pt x="1715501" y="2451"/>
                  <a:pt x="2062973" y="413465"/>
                  <a:pt x="2062973" y="424294"/>
                </a:cubicBezTo>
                <a:cubicBezTo>
                  <a:pt x="2055658" y="413178"/>
                  <a:pt x="1795969" y="836385"/>
                  <a:pt x="1079079" y="833946"/>
                </a:cubicBezTo>
                <a:cubicBezTo>
                  <a:pt x="362189" y="831507"/>
                  <a:pt x="7402" y="442437"/>
                  <a:pt x="87" y="409663"/>
                </a:cubicBezTo>
                <a:close/>
              </a:path>
            </a:pathLst>
          </a:custGeom>
          <a:solidFill>
            <a:srgbClr val="0D8390"/>
          </a:solidFill>
          <a:ln w="12700" cap="flat" cmpd="sng" algn="ctr">
            <a:noFill/>
            <a:prstDash val="solid"/>
          </a:ln>
          <a:effectLst/>
        </p:spPr>
        <p:txBody>
          <a:bodyPr wrap="square" lIns="91440" tIns="91440" rIns="91440" bIns="9144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53565A"/>
              </a:solidFill>
              <a:effectLst/>
              <a:uLnTx/>
              <a:uFillTx/>
              <a:latin typeface="Calibri"/>
              <a:ea typeface="+mn-ea"/>
              <a:cs typeface="+mn-cs"/>
            </a:endParaRPr>
          </a:p>
        </p:txBody>
      </p:sp>
      <p:grpSp>
        <p:nvGrpSpPr>
          <p:cNvPr id="50" name="Group 49">
            <a:extLst>
              <a:ext uri="{FF2B5EF4-FFF2-40B4-BE49-F238E27FC236}">
                <a16:creationId xmlns:a16="http://schemas.microsoft.com/office/drawing/2014/main" id="{A1A17C78-75F2-DC11-F893-D9A0F6C2519D}"/>
              </a:ext>
            </a:extLst>
          </p:cNvPr>
          <p:cNvGrpSpPr>
            <a:grpSpLocks noChangeAspect="1"/>
          </p:cNvGrpSpPr>
          <p:nvPr/>
        </p:nvGrpSpPr>
        <p:grpSpPr>
          <a:xfrm>
            <a:off x="95284" y="860612"/>
            <a:ext cx="4150044" cy="4084187"/>
            <a:chOff x="354359" y="260433"/>
            <a:chExt cx="4697173" cy="4622635"/>
          </a:xfrm>
        </p:grpSpPr>
        <p:sp>
          <p:nvSpPr>
            <p:cNvPr id="27" name="Oval 8">
              <a:extLst>
                <a:ext uri="{FF2B5EF4-FFF2-40B4-BE49-F238E27FC236}">
                  <a16:creationId xmlns:a16="http://schemas.microsoft.com/office/drawing/2014/main" id="{C4EF6D2C-A64B-FFA8-A5B0-36EBD14E450D}"/>
                </a:ext>
              </a:extLst>
            </p:cNvPr>
            <p:cNvSpPr/>
            <p:nvPr/>
          </p:nvSpPr>
          <p:spPr>
            <a:xfrm rot="21012786">
              <a:off x="354359" y="2359651"/>
              <a:ext cx="1910537" cy="961536"/>
            </a:xfrm>
            <a:custGeom>
              <a:avLst/>
              <a:gdLst/>
              <a:ahLst/>
              <a:cxnLst/>
              <a:rect l="l" t="t" r="r" b="b"/>
              <a:pathLst>
                <a:path w="1910537" h="961536">
                  <a:moveTo>
                    <a:pt x="1224063" y="21329"/>
                  </a:moveTo>
                  <a:cubicBezTo>
                    <a:pt x="1580673" y="92833"/>
                    <a:pt x="1810771" y="325621"/>
                    <a:pt x="1897387" y="433649"/>
                  </a:cubicBezTo>
                  <a:lnTo>
                    <a:pt x="1626803" y="496581"/>
                  </a:lnTo>
                  <a:lnTo>
                    <a:pt x="1910537" y="522352"/>
                  </a:lnTo>
                  <a:cubicBezTo>
                    <a:pt x="1832352" y="630519"/>
                    <a:pt x="1569369" y="963849"/>
                    <a:pt x="1012869" y="961524"/>
                  </a:cubicBezTo>
                  <a:cubicBezTo>
                    <a:pt x="339966" y="958711"/>
                    <a:pt x="6948" y="510122"/>
                    <a:pt x="82" y="472334"/>
                  </a:cubicBezTo>
                  <a:cubicBezTo>
                    <a:pt x="-6785" y="434546"/>
                    <a:pt x="415497" y="-2798"/>
                    <a:pt x="1012869" y="14"/>
                  </a:cubicBezTo>
                  <a:cubicBezTo>
                    <a:pt x="1087541" y="366"/>
                    <a:pt x="1157975" y="8078"/>
                    <a:pt x="1224063" y="21329"/>
                  </a:cubicBezTo>
                  <a:close/>
                </a:path>
              </a:pathLst>
            </a:custGeom>
            <a:solidFill>
              <a:srgbClr val="C4D600"/>
            </a:solidFill>
            <a:ln w="12700" cap="flat" cmpd="sng" algn="ctr">
              <a:noFill/>
              <a:prstDash val="solid"/>
            </a:ln>
            <a:effectLst/>
          </p:spPr>
          <p:txBody>
            <a:bodyPr lIns="91440" tIns="91440" rIns="91440" bIns="9144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3565A"/>
                </a:solidFill>
                <a:effectLst/>
                <a:uLnTx/>
                <a:uFillTx/>
                <a:latin typeface="Calibri"/>
                <a:ea typeface="+mn-ea"/>
                <a:cs typeface="+mn-cs"/>
              </a:endParaRPr>
            </a:p>
          </p:txBody>
        </p:sp>
        <p:sp>
          <p:nvSpPr>
            <p:cNvPr id="28" name="Oval 8">
              <a:extLst>
                <a:ext uri="{FF2B5EF4-FFF2-40B4-BE49-F238E27FC236}">
                  <a16:creationId xmlns:a16="http://schemas.microsoft.com/office/drawing/2014/main" id="{6ECB4C93-3F8E-F3AA-352C-6AF1170095FF}"/>
                </a:ext>
              </a:extLst>
            </p:cNvPr>
            <p:cNvSpPr/>
            <p:nvPr/>
          </p:nvSpPr>
          <p:spPr>
            <a:xfrm rot="13988512">
              <a:off x="386153" y="786503"/>
              <a:ext cx="2273862" cy="1221721"/>
            </a:xfrm>
            <a:custGeom>
              <a:avLst/>
              <a:gdLst/>
              <a:ahLst/>
              <a:cxnLst/>
              <a:rect l="l" t="t" r="r" b="b"/>
              <a:pathLst>
                <a:path w="2273862" h="1221721">
                  <a:moveTo>
                    <a:pt x="2211107" y="708980"/>
                  </a:moveTo>
                  <a:cubicBezTo>
                    <a:pt x="2088160" y="876314"/>
                    <a:pt x="1773874" y="1224386"/>
                    <a:pt x="1171429" y="1221706"/>
                  </a:cubicBezTo>
                  <a:cubicBezTo>
                    <a:pt x="503391" y="1218735"/>
                    <a:pt x="115978" y="824007"/>
                    <a:pt x="0" y="663401"/>
                  </a:cubicBezTo>
                  <a:lnTo>
                    <a:pt x="337733" y="637869"/>
                  </a:lnTo>
                  <a:lnTo>
                    <a:pt x="3164" y="534988"/>
                  </a:lnTo>
                  <a:cubicBezTo>
                    <a:pt x="135621" y="376002"/>
                    <a:pt x="582164" y="-2935"/>
                    <a:pt x="1171429" y="17"/>
                  </a:cubicBezTo>
                  <a:cubicBezTo>
                    <a:pt x="1884527" y="3590"/>
                    <a:pt x="2273862" y="605714"/>
                    <a:pt x="2273862" y="621578"/>
                  </a:cubicBezTo>
                  <a:cubicBezTo>
                    <a:pt x="2271813" y="617507"/>
                    <a:pt x="2252090" y="653203"/>
                    <a:pt x="2211107" y="708980"/>
                  </a:cubicBezTo>
                  <a:close/>
                </a:path>
              </a:pathLst>
            </a:custGeom>
            <a:solidFill>
              <a:srgbClr val="43B02A"/>
            </a:solidFill>
            <a:ln w="12700" cap="flat" cmpd="sng" algn="ctr">
              <a:noFill/>
              <a:prstDash val="solid"/>
            </a:ln>
            <a:effectLst/>
          </p:spPr>
          <p:txBody>
            <a:bodyPr lIns="91440" tIns="91440" rIns="91440" bIns="9144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3565A"/>
                </a:solidFill>
                <a:effectLst/>
                <a:uLnTx/>
                <a:uFillTx/>
                <a:latin typeface="Calibri"/>
                <a:ea typeface="+mn-ea"/>
                <a:cs typeface="+mn-cs"/>
              </a:endParaRPr>
            </a:p>
          </p:txBody>
        </p:sp>
        <p:sp>
          <p:nvSpPr>
            <p:cNvPr id="29" name="Oval 8">
              <a:extLst>
                <a:ext uri="{FF2B5EF4-FFF2-40B4-BE49-F238E27FC236}">
                  <a16:creationId xmlns:a16="http://schemas.microsoft.com/office/drawing/2014/main" id="{A304D42F-68A8-7F9A-23B3-7D9534EBD368}"/>
                </a:ext>
              </a:extLst>
            </p:cNvPr>
            <p:cNvSpPr/>
            <p:nvPr/>
          </p:nvSpPr>
          <p:spPr>
            <a:xfrm rot="17081601">
              <a:off x="1854932" y="844266"/>
              <a:ext cx="1912653" cy="961536"/>
            </a:xfrm>
            <a:custGeom>
              <a:avLst/>
              <a:gdLst/>
              <a:ahLst/>
              <a:cxnLst/>
              <a:rect l="l" t="t" r="r" b="b"/>
              <a:pathLst>
                <a:path w="1912653" h="961536">
                  <a:moveTo>
                    <a:pt x="1912653" y="489203"/>
                  </a:moveTo>
                  <a:cubicBezTo>
                    <a:pt x="1905787" y="476386"/>
                    <a:pt x="1662032" y="964336"/>
                    <a:pt x="989128" y="961524"/>
                  </a:cubicBezTo>
                  <a:cubicBezTo>
                    <a:pt x="413506" y="959118"/>
                    <a:pt x="86598" y="630509"/>
                    <a:pt x="0" y="511752"/>
                  </a:cubicBezTo>
                  <a:lnTo>
                    <a:pt x="277056" y="446503"/>
                  </a:lnTo>
                  <a:lnTo>
                    <a:pt x="12939" y="418139"/>
                  </a:lnTo>
                  <a:cubicBezTo>
                    <a:pt x="127078" y="291434"/>
                    <a:pt x="499223" y="-2292"/>
                    <a:pt x="989128" y="14"/>
                  </a:cubicBezTo>
                  <a:cubicBezTo>
                    <a:pt x="1586501" y="2826"/>
                    <a:pt x="1912653" y="476717"/>
                    <a:pt x="1912653" y="489203"/>
                  </a:cubicBezTo>
                  <a:close/>
                </a:path>
              </a:pathLst>
            </a:custGeom>
            <a:solidFill>
              <a:srgbClr val="26890D"/>
            </a:solidFill>
            <a:ln w="12700" cap="flat" cmpd="sng" algn="ctr">
              <a:noFill/>
              <a:prstDash val="solid"/>
            </a:ln>
            <a:effectLst/>
          </p:spPr>
          <p:txBody>
            <a:bodyPr lIns="91440" tIns="91440" rIns="91440" bIns="9144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3565A"/>
                </a:solidFill>
                <a:effectLst/>
                <a:uLnTx/>
                <a:uFillTx/>
                <a:latin typeface="Calibri"/>
                <a:ea typeface="+mn-ea"/>
                <a:cs typeface="+mn-cs"/>
              </a:endParaRPr>
            </a:p>
          </p:txBody>
        </p:sp>
        <p:sp>
          <p:nvSpPr>
            <p:cNvPr id="30" name="Oval 8">
              <a:extLst>
                <a:ext uri="{FF2B5EF4-FFF2-40B4-BE49-F238E27FC236}">
                  <a16:creationId xmlns:a16="http://schemas.microsoft.com/office/drawing/2014/main" id="{2AC1B876-386F-A74E-94D2-9A2219BF134F}"/>
                </a:ext>
              </a:extLst>
            </p:cNvPr>
            <p:cNvSpPr/>
            <p:nvPr/>
          </p:nvSpPr>
          <p:spPr>
            <a:xfrm rot="20617441">
              <a:off x="2735945" y="1584405"/>
              <a:ext cx="2315587" cy="961536"/>
            </a:xfrm>
            <a:custGeom>
              <a:avLst/>
              <a:gdLst/>
              <a:ahLst/>
              <a:cxnLst/>
              <a:rect l="l" t="t" r="r" b="b"/>
              <a:pathLst>
                <a:path w="2315587" h="961536">
                  <a:moveTo>
                    <a:pt x="1678234" y="75880"/>
                  </a:moveTo>
                  <a:cubicBezTo>
                    <a:pt x="2093797" y="210934"/>
                    <a:pt x="2315587" y="479838"/>
                    <a:pt x="2315587" y="489203"/>
                  </a:cubicBezTo>
                  <a:cubicBezTo>
                    <a:pt x="2307286" y="476386"/>
                    <a:pt x="2012605" y="964336"/>
                    <a:pt x="1199116" y="961524"/>
                  </a:cubicBezTo>
                  <a:cubicBezTo>
                    <a:pt x="495868" y="959092"/>
                    <a:pt x="99695" y="623517"/>
                    <a:pt x="0" y="508086"/>
                  </a:cubicBezTo>
                  <a:lnTo>
                    <a:pt x="251227" y="479748"/>
                  </a:lnTo>
                  <a:lnTo>
                    <a:pt x="12129" y="424785"/>
                  </a:lnTo>
                  <a:cubicBezTo>
                    <a:pt x="141272" y="301798"/>
                    <a:pt x="596501" y="-2333"/>
                    <a:pt x="1199116" y="14"/>
                  </a:cubicBezTo>
                  <a:cubicBezTo>
                    <a:pt x="1379661" y="717"/>
                    <a:pt x="1539712" y="30862"/>
                    <a:pt x="1678234" y="75880"/>
                  </a:cubicBezTo>
                  <a:close/>
                </a:path>
              </a:pathLst>
            </a:custGeom>
            <a:solidFill>
              <a:srgbClr val="046A38"/>
            </a:solidFill>
            <a:ln w="12700" cap="flat" cmpd="sng" algn="ctr">
              <a:noFill/>
              <a:prstDash val="solid"/>
            </a:ln>
            <a:effectLst/>
          </p:spPr>
          <p:txBody>
            <a:bodyPr lIns="91440" tIns="91440" rIns="91440" bIns="9144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3565A"/>
                </a:solidFill>
                <a:effectLst/>
                <a:uLnTx/>
                <a:uFillTx/>
                <a:latin typeface="Calibri"/>
                <a:ea typeface="+mn-ea"/>
                <a:cs typeface="+mn-cs"/>
              </a:endParaRPr>
            </a:p>
          </p:txBody>
        </p:sp>
        <p:sp>
          <p:nvSpPr>
            <p:cNvPr id="31" name="Oval 8">
              <a:extLst>
                <a:ext uri="{FF2B5EF4-FFF2-40B4-BE49-F238E27FC236}">
                  <a16:creationId xmlns:a16="http://schemas.microsoft.com/office/drawing/2014/main" id="{FAF0AE5C-00A3-5880-8537-0864FD5B10B7}"/>
                </a:ext>
              </a:extLst>
            </p:cNvPr>
            <p:cNvSpPr/>
            <p:nvPr/>
          </p:nvSpPr>
          <p:spPr>
            <a:xfrm rot="2134922">
              <a:off x="2490184" y="2713127"/>
              <a:ext cx="1695106" cy="961536"/>
            </a:xfrm>
            <a:custGeom>
              <a:avLst/>
              <a:gdLst/>
              <a:ahLst/>
              <a:cxnLst/>
              <a:rect l="l" t="t" r="r" b="b"/>
              <a:pathLst>
                <a:path w="1695106" h="961536">
                  <a:moveTo>
                    <a:pt x="233971" y="220949"/>
                  </a:moveTo>
                  <a:cubicBezTo>
                    <a:pt x="392198" y="107241"/>
                    <a:pt x="617046" y="-1392"/>
                    <a:pt x="880505" y="14"/>
                  </a:cubicBezTo>
                  <a:cubicBezTo>
                    <a:pt x="1407421" y="2826"/>
                    <a:pt x="1695106" y="476717"/>
                    <a:pt x="1695106" y="489203"/>
                  </a:cubicBezTo>
                  <a:cubicBezTo>
                    <a:pt x="1689050" y="476386"/>
                    <a:pt x="1474044" y="964336"/>
                    <a:pt x="880505" y="961524"/>
                  </a:cubicBezTo>
                  <a:cubicBezTo>
                    <a:pt x="352858" y="959024"/>
                    <a:pt x="62139" y="604229"/>
                    <a:pt x="0" y="498840"/>
                  </a:cubicBezTo>
                  <a:lnTo>
                    <a:pt x="220344" y="468230"/>
                  </a:lnTo>
                  <a:lnTo>
                    <a:pt x="13371" y="426223"/>
                  </a:lnTo>
                  <a:cubicBezTo>
                    <a:pt x="50549" y="376944"/>
                    <a:pt x="127049" y="297787"/>
                    <a:pt x="233971" y="220949"/>
                  </a:cubicBezTo>
                  <a:close/>
                </a:path>
              </a:pathLst>
            </a:custGeom>
            <a:solidFill>
              <a:srgbClr val="0D8390"/>
            </a:solidFill>
            <a:ln w="12700" cap="flat" cmpd="sng" algn="ctr">
              <a:noFill/>
              <a:prstDash val="solid"/>
            </a:ln>
            <a:effectLst/>
          </p:spPr>
          <p:txBody>
            <a:bodyPr lIns="91440" tIns="91440" rIns="91440" bIns="9144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3565A"/>
                </a:solidFill>
                <a:effectLst/>
                <a:uLnTx/>
                <a:uFillTx/>
                <a:latin typeface="Calibri"/>
                <a:ea typeface="+mn-ea"/>
                <a:cs typeface="+mn-cs"/>
              </a:endParaRPr>
            </a:p>
          </p:txBody>
        </p:sp>
        <p:sp>
          <p:nvSpPr>
            <p:cNvPr id="32" name="Freeform 7">
              <a:extLst>
                <a:ext uri="{FF2B5EF4-FFF2-40B4-BE49-F238E27FC236}">
                  <a16:creationId xmlns:a16="http://schemas.microsoft.com/office/drawing/2014/main" id="{3D65B93C-049B-2398-549D-1897E96327E1}"/>
                </a:ext>
              </a:extLst>
            </p:cNvPr>
            <p:cNvSpPr>
              <a:spLocks noChangeAspect="1"/>
            </p:cNvSpPr>
            <p:nvPr/>
          </p:nvSpPr>
          <p:spPr bwMode="auto">
            <a:xfrm>
              <a:off x="1763902" y="2542204"/>
              <a:ext cx="1410746" cy="2340864"/>
            </a:xfrm>
            <a:custGeom>
              <a:avLst/>
              <a:gdLst>
                <a:gd name="T0" fmla="*/ 219 w 441"/>
                <a:gd name="T1" fmla="*/ 0 h 732"/>
                <a:gd name="T2" fmla="*/ 32 w 441"/>
                <a:gd name="T3" fmla="*/ 732 h 732"/>
                <a:gd name="T4" fmla="*/ 441 w 441"/>
                <a:gd name="T5" fmla="*/ 732 h 732"/>
                <a:gd name="T6" fmla="*/ 219 w 441"/>
                <a:gd name="T7" fmla="*/ 0 h 732"/>
              </a:gdLst>
              <a:ahLst/>
              <a:cxnLst>
                <a:cxn ang="0">
                  <a:pos x="T0" y="T1"/>
                </a:cxn>
                <a:cxn ang="0">
                  <a:pos x="T2" y="T3"/>
                </a:cxn>
                <a:cxn ang="0">
                  <a:pos x="T4" y="T5"/>
                </a:cxn>
                <a:cxn ang="0">
                  <a:pos x="T6" y="T7"/>
                </a:cxn>
              </a:cxnLst>
              <a:rect l="0" t="0" r="r" b="b"/>
              <a:pathLst>
                <a:path w="441" h="732">
                  <a:moveTo>
                    <a:pt x="219" y="0"/>
                  </a:moveTo>
                  <a:cubicBezTo>
                    <a:pt x="60" y="441"/>
                    <a:pt x="0" y="544"/>
                    <a:pt x="32" y="732"/>
                  </a:cubicBezTo>
                  <a:cubicBezTo>
                    <a:pt x="441" y="732"/>
                    <a:pt x="441" y="732"/>
                    <a:pt x="441" y="732"/>
                  </a:cubicBezTo>
                  <a:cubicBezTo>
                    <a:pt x="339" y="517"/>
                    <a:pt x="198" y="328"/>
                    <a:pt x="219" y="0"/>
                  </a:cubicBezTo>
                  <a:close/>
                </a:path>
              </a:pathLst>
            </a:custGeom>
            <a:solidFill>
              <a:srgbClr val="007CB0"/>
            </a:solidFill>
            <a:ln>
              <a:noFill/>
            </a:ln>
          </p:spPr>
          <p:txBody>
            <a:bodyPr vert="horz" wrap="square" lIns="91440" tIns="91440" rIns="91440" bIns="9144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6CB89BCD-AE5B-6FFB-2D38-B337D6FA6ECD}"/>
                </a:ext>
              </a:extLst>
            </p:cNvPr>
            <p:cNvSpPr/>
            <p:nvPr/>
          </p:nvSpPr>
          <p:spPr>
            <a:xfrm>
              <a:off x="1839399" y="4402407"/>
              <a:ext cx="1162274" cy="278682"/>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ysClr val="window" lastClr="FFFFFF"/>
                  </a:solidFill>
                  <a:latin typeface="Calibri"/>
                </a:rPr>
                <a:t>eLearning</a:t>
              </a:r>
              <a:endParaRPr kumimoji="0" lang="en-US" sz="12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id="{BDE21E1B-1517-1620-9714-CA04DAF010D5}"/>
                </a:ext>
              </a:extLst>
            </p:cNvPr>
            <p:cNvSpPr/>
            <p:nvPr/>
          </p:nvSpPr>
          <p:spPr>
            <a:xfrm rot="21126068">
              <a:off x="955598" y="2699826"/>
              <a:ext cx="1287567" cy="174176"/>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ysClr val="windowText" lastClr="000000"/>
                  </a:solidFill>
                  <a:latin typeface="Calibri"/>
                </a:rPr>
                <a:t>Webinars</a:t>
              </a: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AFB53691-1E6C-CCBB-4B40-B0BE40BC8837}"/>
                </a:ext>
              </a:extLst>
            </p:cNvPr>
            <p:cNvSpPr/>
            <p:nvPr/>
          </p:nvSpPr>
          <p:spPr>
            <a:xfrm>
              <a:off x="1011449" y="1041243"/>
              <a:ext cx="912923" cy="348353"/>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ysClr val="window" lastClr="FFFFFF"/>
                  </a:solidFill>
                  <a:latin typeface="Calibri"/>
                </a:rPr>
                <a:t>Guided Online Classes</a:t>
              </a:r>
              <a:endParaRPr kumimoji="0" lang="en-US" sz="10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0E2FC3AD-D15E-2085-971B-AC1630CDC61A}"/>
                </a:ext>
              </a:extLst>
            </p:cNvPr>
            <p:cNvSpPr/>
            <p:nvPr/>
          </p:nvSpPr>
          <p:spPr>
            <a:xfrm>
              <a:off x="2468094" y="1081271"/>
              <a:ext cx="736633" cy="522530"/>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a:ln>
                    <a:noFill/>
                  </a:ln>
                  <a:solidFill>
                    <a:sysClr val="window" lastClr="FFFFFF"/>
                  </a:solidFill>
                  <a:effectLst/>
                  <a:uLnTx/>
                  <a:uFillTx/>
                  <a:latin typeface="Calibri"/>
                  <a:ea typeface="+mn-ea"/>
                  <a:cs typeface="+mn-cs"/>
                </a:rPr>
                <a:t>Micr</a:t>
              </a:r>
              <a:r>
                <a:rPr lang="en-US" sz="1000" b="1" dirty="0">
                  <a:solidFill>
                    <a:sysClr val="window" lastClr="FFFFFF"/>
                  </a:solidFill>
                  <a:latin typeface="Calibri"/>
                </a:rPr>
                <a:t>o- Learning Video Series</a:t>
              </a:r>
              <a:endParaRPr kumimoji="0" lang="en-US" sz="10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86E8CD46-95A3-5B2F-5C53-DD3D32E751FC}"/>
                </a:ext>
              </a:extLst>
            </p:cNvPr>
            <p:cNvSpPr/>
            <p:nvPr/>
          </p:nvSpPr>
          <p:spPr>
            <a:xfrm>
              <a:off x="3342047" y="1904935"/>
              <a:ext cx="1287567" cy="348353"/>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ysClr val="window" lastClr="FFFFFF"/>
                  </a:solidFill>
                  <a:effectLst/>
                  <a:uLnTx/>
                  <a:uFillTx/>
                  <a:latin typeface="Calibri"/>
                  <a:ea typeface="+mn-ea"/>
                  <a:cs typeface="+mn-cs"/>
                </a:rPr>
                <a:t>Digital </a:t>
              </a:r>
              <a:r>
                <a:rPr lang="en-US" sz="1000" b="1" dirty="0">
                  <a:solidFill>
                    <a:sysClr val="window" lastClr="FFFFFF"/>
                  </a:solidFill>
                  <a:latin typeface="Calibri"/>
                </a:rPr>
                <a:t>Discussion Boards</a:t>
              </a:r>
              <a:endParaRPr kumimoji="0" lang="en-US" sz="10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BEEE382E-42AB-21B0-C0DC-B66A5B018613}"/>
                </a:ext>
              </a:extLst>
            </p:cNvPr>
            <p:cNvSpPr/>
            <p:nvPr/>
          </p:nvSpPr>
          <p:spPr>
            <a:xfrm rot="1945462">
              <a:off x="2759229" y="3073901"/>
              <a:ext cx="1287567" cy="348353"/>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ysClr val="window" lastClr="FFFFFF"/>
                  </a:solidFill>
                  <a:effectLst/>
                  <a:uLnTx/>
                  <a:uFillTx/>
                  <a:latin typeface="Calibri"/>
                  <a:ea typeface="+mn-ea"/>
                  <a:cs typeface="+mn-cs"/>
                </a:rPr>
                <a:t>Community Leadership</a:t>
              </a:r>
              <a:endParaRPr kumimoji="0" lang="en-US" sz="10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Tree>
    <p:extLst>
      <p:ext uri="{BB962C8B-B14F-4D97-AF65-F5344CB8AC3E}">
        <p14:creationId xmlns:p14="http://schemas.microsoft.com/office/powerpoint/2010/main" val="2764133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46A4C4-CCC1-BAA1-A6BD-275543FD833B}"/>
              </a:ext>
            </a:extLst>
          </p:cNvPr>
          <p:cNvSpPr>
            <a:spLocks noGrp="1"/>
          </p:cNvSpPr>
          <p:nvPr>
            <p:ph sz="quarter" idx="10"/>
          </p:nvPr>
        </p:nvSpPr>
        <p:spPr>
          <a:xfrm>
            <a:off x="62871" y="1232773"/>
            <a:ext cx="2667968" cy="1035647"/>
          </a:xfrm>
          <a:ln w="12700">
            <a:solidFill>
              <a:schemeClr val="tx2"/>
            </a:solidFill>
          </a:ln>
        </p:spPr>
        <p:txBody>
          <a:bodyPr/>
          <a:lstStyle/>
          <a:p>
            <a:pPr marL="0" indent="0">
              <a:buNone/>
            </a:pPr>
            <a:r>
              <a:rPr lang="en-US" dirty="0"/>
              <a:t>Connect mentors and mentees at a F2F event and continue the relationship on-the-job</a:t>
            </a:r>
          </a:p>
        </p:txBody>
      </p:sp>
      <p:sp>
        <p:nvSpPr>
          <p:cNvPr id="4" name="Title 3">
            <a:extLst>
              <a:ext uri="{FF2B5EF4-FFF2-40B4-BE49-F238E27FC236}">
                <a16:creationId xmlns:a16="http://schemas.microsoft.com/office/drawing/2014/main" id="{2E1E9B61-01B8-5C4A-946E-0488A4C2FD58}"/>
              </a:ext>
            </a:extLst>
          </p:cNvPr>
          <p:cNvSpPr>
            <a:spLocks noGrp="1"/>
          </p:cNvSpPr>
          <p:nvPr>
            <p:ph type="title"/>
          </p:nvPr>
        </p:nvSpPr>
        <p:spPr/>
        <p:txBody>
          <a:bodyPr/>
          <a:lstStyle/>
          <a:p>
            <a:r>
              <a:rPr lang="en-US" dirty="0"/>
              <a:t>On-The-Job Examples</a:t>
            </a:r>
          </a:p>
        </p:txBody>
      </p:sp>
      <p:grpSp>
        <p:nvGrpSpPr>
          <p:cNvPr id="22" name="Group 21">
            <a:extLst>
              <a:ext uri="{FF2B5EF4-FFF2-40B4-BE49-F238E27FC236}">
                <a16:creationId xmlns:a16="http://schemas.microsoft.com/office/drawing/2014/main" id="{3D62FF76-4F79-B1D8-56C9-83DDE66C2C8D}"/>
              </a:ext>
            </a:extLst>
          </p:cNvPr>
          <p:cNvGrpSpPr/>
          <p:nvPr/>
        </p:nvGrpSpPr>
        <p:grpSpPr>
          <a:xfrm>
            <a:off x="2699479" y="1091133"/>
            <a:ext cx="3748542" cy="3747030"/>
            <a:chOff x="2854027" y="1264169"/>
            <a:chExt cx="3244951" cy="3201353"/>
          </a:xfrm>
        </p:grpSpPr>
        <p:sp>
          <p:nvSpPr>
            <p:cNvPr id="5" name="Oval 12">
              <a:extLst>
                <a:ext uri="{FF2B5EF4-FFF2-40B4-BE49-F238E27FC236}">
                  <a16:creationId xmlns:a16="http://schemas.microsoft.com/office/drawing/2014/main" id="{E8F89F3F-4DE7-CD2F-A906-E3DE071ABAC3}"/>
                </a:ext>
              </a:extLst>
            </p:cNvPr>
            <p:cNvSpPr>
              <a:spLocks noChangeArrowheads="1"/>
            </p:cNvSpPr>
            <p:nvPr/>
          </p:nvSpPr>
          <p:spPr bwMode="blackWhite">
            <a:xfrm>
              <a:off x="4290861" y="2665140"/>
              <a:ext cx="374035" cy="369887"/>
            </a:xfrm>
            <a:prstGeom prst="ellipse">
              <a:avLst/>
            </a:prstGeom>
            <a:solidFill>
              <a:schemeClr val="accent1"/>
            </a:solidFill>
            <a:ln w="12700">
              <a:solidFill>
                <a:schemeClr val="bg1"/>
              </a:solidFill>
              <a:round/>
              <a:headEnd/>
              <a:tailEnd/>
            </a:ln>
          </p:spPr>
          <p:txBody>
            <a:bodyPr wrap="none" lIns="88900" tIns="88900" rIns="88900" bIns="88900" anchor="ctr"/>
            <a:lstStyle/>
            <a:p>
              <a:pPr algn="ctr" eaLnBrk="1" hangingPunct="1">
                <a:spcBef>
                  <a:spcPct val="20000"/>
                </a:spcBef>
              </a:pPr>
              <a:endParaRPr lang="en-GB" sz="1400" dirty="0">
                <a:solidFill>
                  <a:srgbClr val="FFFFFF"/>
                </a:solidFill>
                <a:cs typeface="Arial" pitchFamily="34" charset="0"/>
              </a:endParaRPr>
            </a:p>
          </p:txBody>
        </p:sp>
        <p:grpSp>
          <p:nvGrpSpPr>
            <p:cNvPr id="6" name="Group 5">
              <a:extLst>
                <a:ext uri="{FF2B5EF4-FFF2-40B4-BE49-F238E27FC236}">
                  <a16:creationId xmlns:a16="http://schemas.microsoft.com/office/drawing/2014/main" id="{83F21EB5-020B-F4AD-AEB9-62D382E8710B}"/>
                </a:ext>
              </a:extLst>
            </p:cNvPr>
            <p:cNvGrpSpPr/>
            <p:nvPr/>
          </p:nvGrpSpPr>
          <p:grpSpPr>
            <a:xfrm>
              <a:off x="3772969" y="3105669"/>
              <a:ext cx="1405317" cy="1090202"/>
              <a:chOff x="1592131" y="4003675"/>
              <a:chExt cx="1405317" cy="1090202"/>
            </a:xfrm>
          </p:grpSpPr>
          <p:sp>
            <p:nvSpPr>
              <p:cNvPr id="7" name="Line 7">
                <a:extLst>
                  <a:ext uri="{FF2B5EF4-FFF2-40B4-BE49-F238E27FC236}">
                    <a16:creationId xmlns:a16="http://schemas.microsoft.com/office/drawing/2014/main" id="{29D05A6C-40C3-D3D0-EDB3-CE15AB6BFB2B}"/>
                  </a:ext>
                </a:extLst>
              </p:cNvPr>
              <p:cNvSpPr>
                <a:spLocks noChangeShapeType="1"/>
              </p:cNvSpPr>
              <p:nvPr/>
            </p:nvSpPr>
            <p:spPr bwMode="blackWhite">
              <a:xfrm>
                <a:off x="2408401" y="4003675"/>
                <a:ext cx="589047" cy="1090202"/>
              </a:xfrm>
              <a:prstGeom prst="line">
                <a:avLst/>
              </a:prstGeom>
              <a:noFill/>
              <a:ln w="9525">
                <a:solidFill>
                  <a:schemeClr val="tx1"/>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cs typeface="Arial" pitchFamily="34" charset="0"/>
                </a:endParaRPr>
              </a:p>
            </p:txBody>
          </p:sp>
          <p:sp>
            <p:nvSpPr>
              <p:cNvPr id="8" name="Line 7">
                <a:extLst>
                  <a:ext uri="{FF2B5EF4-FFF2-40B4-BE49-F238E27FC236}">
                    <a16:creationId xmlns:a16="http://schemas.microsoft.com/office/drawing/2014/main" id="{9E65CDF1-2E56-4AC8-85BA-169392B1321F}"/>
                  </a:ext>
                </a:extLst>
              </p:cNvPr>
              <p:cNvSpPr>
                <a:spLocks noChangeShapeType="1"/>
              </p:cNvSpPr>
              <p:nvPr/>
            </p:nvSpPr>
            <p:spPr bwMode="blackWhite">
              <a:xfrm flipH="1">
                <a:off x="1592131" y="4003675"/>
                <a:ext cx="589047" cy="1090202"/>
              </a:xfrm>
              <a:prstGeom prst="line">
                <a:avLst/>
              </a:prstGeom>
              <a:noFill/>
              <a:ln w="9525">
                <a:solidFill>
                  <a:schemeClr val="tx1"/>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cs typeface="Arial" pitchFamily="34" charset="0"/>
                </a:endParaRPr>
              </a:p>
            </p:txBody>
          </p:sp>
        </p:grpSp>
        <p:grpSp>
          <p:nvGrpSpPr>
            <p:cNvPr id="9" name="Group 8">
              <a:extLst>
                <a:ext uri="{FF2B5EF4-FFF2-40B4-BE49-F238E27FC236}">
                  <a16:creationId xmlns:a16="http://schemas.microsoft.com/office/drawing/2014/main" id="{B7DB9AF7-949A-AC6B-6C96-8AEEE6E05DDC}"/>
                </a:ext>
              </a:extLst>
            </p:cNvPr>
            <p:cNvGrpSpPr/>
            <p:nvPr/>
          </p:nvGrpSpPr>
          <p:grpSpPr>
            <a:xfrm flipV="1">
              <a:off x="3772969" y="1499894"/>
              <a:ext cx="1405317" cy="1090202"/>
              <a:chOff x="1592131" y="4003675"/>
              <a:chExt cx="1405317" cy="1090202"/>
            </a:xfrm>
          </p:grpSpPr>
          <p:sp>
            <p:nvSpPr>
              <p:cNvPr id="10" name="Line 7">
                <a:extLst>
                  <a:ext uri="{FF2B5EF4-FFF2-40B4-BE49-F238E27FC236}">
                    <a16:creationId xmlns:a16="http://schemas.microsoft.com/office/drawing/2014/main" id="{0F105389-858E-109A-0E3C-EFC25335CB01}"/>
                  </a:ext>
                </a:extLst>
              </p:cNvPr>
              <p:cNvSpPr>
                <a:spLocks noChangeShapeType="1"/>
              </p:cNvSpPr>
              <p:nvPr/>
            </p:nvSpPr>
            <p:spPr bwMode="blackWhite">
              <a:xfrm>
                <a:off x="2408401" y="4003675"/>
                <a:ext cx="589047" cy="1090202"/>
              </a:xfrm>
              <a:prstGeom prst="line">
                <a:avLst/>
              </a:prstGeom>
              <a:noFill/>
              <a:ln w="9525">
                <a:solidFill>
                  <a:schemeClr val="tx1"/>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cs typeface="Arial" pitchFamily="34" charset="0"/>
                </a:endParaRPr>
              </a:p>
            </p:txBody>
          </p:sp>
          <p:sp>
            <p:nvSpPr>
              <p:cNvPr id="11" name="Line 7">
                <a:extLst>
                  <a:ext uri="{FF2B5EF4-FFF2-40B4-BE49-F238E27FC236}">
                    <a16:creationId xmlns:a16="http://schemas.microsoft.com/office/drawing/2014/main" id="{114BAD80-CF61-82A1-649C-48B0246242CE}"/>
                  </a:ext>
                </a:extLst>
              </p:cNvPr>
              <p:cNvSpPr>
                <a:spLocks noChangeShapeType="1"/>
              </p:cNvSpPr>
              <p:nvPr/>
            </p:nvSpPr>
            <p:spPr bwMode="blackWhite">
              <a:xfrm flipH="1">
                <a:off x="1592131" y="4003675"/>
                <a:ext cx="589047" cy="1090202"/>
              </a:xfrm>
              <a:prstGeom prst="line">
                <a:avLst/>
              </a:prstGeom>
              <a:noFill/>
              <a:ln w="9525">
                <a:solidFill>
                  <a:schemeClr val="tx1"/>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cs typeface="Arial" pitchFamily="34" charset="0"/>
                </a:endParaRPr>
              </a:p>
            </p:txBody>
          </p:sp>
        </p:grpSp>
        <p:grpSp>
          <p:nvGrpSpPr>
            <p:cNvPr id="12" name="Group 11">
              <a:extLst>
                <a:ext uri="{FF2B5EF4-FFF2-40B4-BE49-F238E27FC236}">
                  <a16:creationId xmlns:a16="http://schemas.microsoft.com/office/drawing/2014/main" id="{868C6A6D-AFE7-F84C-0087-183B8F0BE818}"/>
                </a:ext>
              </a:extLst>
            </p:cNvPr>
            <p:cNvGrpSpPr/>
            <p:nvPr/>
          </p:nvGrpSpPr>
          <p:grpSpPr>
            <a:xfrm>
              <a:off x="3108398" y="2170632"/>
              <a:ext cx="2731480" cy="546100"/>
              <a:chOff x="927561" y="3068638"/>
              <a:chExt cx="2731480" cy="546100"/>
            </a:xfrm>
          </p:grpSpPr>
          <p:sp>
            <p:nvSpPr>
              <p:cNvPr id="13" name="Line 10">
                <a:extLst>
                  <a:ext uri="{FF2B5EF4-FFF2-40B4-BE49-F238E27FC236}">
                    <a16:creationId xmlns:a16="http://schemas.microsoft.com/office/drawing/2014/main" id="{E5A48634-58CD-407C-1BB7-71ECBC9B1A24}"/>
                  </a:ext>
                </a:extLst>
              </p:cNvPr>
              <p:cNvSpPr>
                <a:spLocks noChangeShapeType="1"/>
              </p:cNvSpPr>
              <p:nvPr/>
            </p:nvSpPr>
            <p:spPr bwMode="blackWhite">
              <a:xfrm flipH="1" flipV="1">
                <a:off x="927561" y="3068638"/>
                <a:ext cx="1103405" cy="546100"/>
              </a:xfrm>
              <a:prstGeom prst="line">
                <a:avLst/>
              </a:prstGeom>
              <a:noFill/>
              <a:ln w="9525">
                <a:solidFill>
                  <a:schemeClr val="tx1"/>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cs typeface="Arial" pitchFamily="34" charset="0"/>
                </a:endParaRPr>
              </a:p>
            </p:txBody>
          </p:sp>
          <p:sp>
            <p:nvSpPr>
              <p:cNvPr id="14" name="Line 10">
                <a:extLst>
                  <a:ext uri="{FF2B5EF4-FFF2-40B4-BE49-F238E27FC236}">
                    <a16:creationId xmlns:a16="http://schemas.microsoft.com/office/drawing/2014/main" id="{317F56B7-A943-4EC5-B8A9-E2F1C68719C6}"/>
                  </a:ext>
                </a:extLst>
              </p:cNvPr>
              <p:cNvSpPr>
                <a:spLocks noChangeShapeType="1"/>
              </p:cNvSpPr>
              <p:nvPr/>
            </p:nvSpPr>
            <p:spPr bwMode="blackWhite">
              <a:xfrm flipV="1">
                <a:off x="2555636" y="3068638"/>
                <a:ext cx="1103405" cy="546100"/>
              </a:xfrm>
              <a:prstGeom prst="line">
                <a:avLst/>
              </a:prstGeom>
              <a:noFill/>
              <a:ln w="9525">
                <a:solidFill>
                  <a:schemeClr val="tx1"/>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cs typeface="Arial" pitchFamily="34" charset="0"/>
                </a:endParaRPr>
              </a:p>
            </p:txBody>
          </p:sp>
        </p:grpSp>
        <p:grpSp>
          <p:nvGrpSpPr>
            <p:cNvPr id="15" name="Group 14">
              <a:extLst>
                <a:ext uri="{FF2B5EF4-FFF2-40B4-BE49-F238E27FC236}">
                  <a16:creationId xmlns:a16="http://schemas.microsoft.com/office/drawing/2014/main" id="{620CE6BA-AE30-9236-1BBD-701498E85F41}"/>
                </a:ext>
              </a:extLst>
            </p:cNvPr>
            <p:cNvGrpSpPr/>
            <p:nvPr/>
          </p:nvGrpSpPr>
          <p:grpSpPr>
            <a:xfrm flipV="1">
              <a:off x="3108398" y="2983734"/>
              <a:ext cx="2731480" cy="546100"/>
              <a:chOff x="927561" y="3068638"/>
              <a:chExt cx="2731480" cy="546100"/>
            </a:xfrm>
          </p:grpSpPr>
          <p:sp>
            <p:nvSpPr>
              <p:cNvPr id="16" name="Line 10">
                <a:extLst>
                  <a:ext uri="{FF2B5EF4-FFF2-40B4-BE49-F238E27FC236}">
                    <a16:creationId xmlns:a16="http://schemas.microsoft.com/office/drawing/2014/main" id="{4C588666-6A5B-F25A-D492-BB7115CA8F5C}"/>
                  </a:ext>
                </a:extLst>
              </p:cNvPr>
              <p:cNvSpPr>
                <a:spLocks noChangeShapeType="1"/>
              </p:cNvSpPr>
              <p:nvPr/>
            </p:nvSpPr>
            <p:spPr bwMode="blackWhite">
              <a:xfrm flipH="1" flipV="1">
                <a:off x="927561" y="3068638"/>
                <a:ext cx="1103405" cy="546100"/>
              </a:xfrm>
              <a:prstGeom prst="line">
                <a:avLst/>
              </a:prstGeom>
              <a:noFill/>
              <a:ln w="9525">
                <a:solidFill>
                  <a:schemeClr val="tx1"/>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cs typeface="Arial" pitchFamily="34" charset="0"/>
                </a:endParaRPr>
              </a:p>
            </p:txBody>
          </p:sp>
          <p:sp>
            <p:nvSpPr>
              <p:cNvPr id="17" name="Line 10">
                <a:extLst>
                  <a:ext uri="{FF2B5EF4-FFF2-40B4-BE49-F238E27FC236}">
                    <a16:creationId xmlns:a16="http://schemas.microsoft.com/office/drawing/2014/main" id="{20F5FF5F-8302-982D-15E2-68FE50B42C46}"/>
                  </a:ext>
                </a:extLst>
              </p:cNvPr>
              <p:cNvSpPr>
                <a:spLocks noChangeShapeType="1"/>
              </p:cNvSpPr>
              <p:nvPr/>
            </p:nvSpPr>
            <p:spPr bwMode="blackWhite">
              <a:xfrm flipV="1">
                <a:off x="2555636" y="3068638"/>
                <a:ext cx="1103405" cy="546100"/>
              </a:xfrm>
              <a:prstGeom prst="line">
                <a:avLst/>
              </a:prstGeom>
              <a:noFill/>
              <a:ln w="9525">
                <a:solidFill>
                  <a:schemeClr val="tx1"/>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cs typeface="Arial" pitchFamily="34" charset="0"/>
                </a:endParaRPr>
              </a:p>
            </p:txBody>
          </p:sp>
        </p:grpSp>
        <p:sp>
          <p:nvSpPr>
            <p:cNvPr id="18" name="Oval 17">
              <a:extLst>
                <a:ext uri="{FF2B5EF4-FFF2-40B4-BE49-F238E27FC236}">
                  <a16:creationId xmlns:a16="http://schemas.microsoft.com/office/drawing/2014/main" id="{22BC8A05-184F-89A6-1C5F-E9BD9B0FA8B5}"/>
                </a:ext>
              </a:extLst>
            </p:cNvPr>
            <p:cNvSpPr>
              <a:spLocks noChangeArrowheads="1"/>
            </p:cNvSpPr>
            <p:nvPr/>
          </p:nvSpPr>
          <p:spPr bwMode="blackWhite">
            <a:xfrm>
              <a:off x="5093138" y="3459682"/>
              <a:ext cx="1005840" cy="1005840"/>
            </a:xfrm>
            <a:prstGeom prst="ellipse">
              <a:avLst/>
            </a:prstGeom>
            <a:solidFill>
              <a:schemeClr val="accent4"/>
            </a:solidFill>
            <a:ln w="12700">
              <a:noFill/>
              <a:round/>
              <a:headEnd/>
              <a:tailEnd/>
            </a:ln>
          </p:spPr>
          <p:txBody>
            <a:bodyPr wrap="square" lIns="88900" tIns="88900" rIns="88900" bIns="88900" anchor="ctr"/>
            <a:lstStyle/>
            <a:p>
              <a:pPr algn="ctr" eaLnBrk="1" hangingPunct="1">
                <a:spcBef>
                  <a:spcPct val="20000"/>
                </a:spcBef>
                <a:defRPr/>
              </a:pPr>
              <a:r>
                <a:rPr lang="en-GB" sz="1400" dirty="0">
                  <a:solidFill>
                    <a:srgbClr val="FFFFFF"/>
                  </a:solidFill>
                  <a:cs typeface="Arial" pitchFamily="34" charset="0"/>
                </a:rPr>
                <a:t>Sims</a:t>
              </a:r>
            </a:p>
          </p:txBody>
        </p:sp>
        <p:sp>
          <p:nvSpPr>
            <p:cNvPr id="19" name="Oval 18">
              <a:extLst>
                <a:ext uri="{FF2B5EF4-FFF2-40B4-BE49-F238E27FC236}">
                  <a16:creationId xmlns:a16="http://schemas.microsoft.com/office/drawing/2014/main" id="{468829DE-CEAC-EB93-8978-81D7E8B8685B}"/>
                </a:ext>
              </a:extLst>
            </p:cNvPr>
            <p:cNvSpPr>
              <a:spLocks noChangeArrowheads="1"/>
            </p:cNvSpPr>
            <p:nvPr/>
          </p:nvSpPr>
          <p:spPr bwMode="blackWhite">
            <a:xfrm>
              <a:off x="2854027" y="1264169"/>
              <a:ext cx="1005840" cy="1005840"/>
            </a:xfrm>
            <a:prstGeom prst="ellipse">
              <a:avLst/>
            </a:prstGeom>
            <a:solidFill>
              <a:schemeClr val="accent1"/>
            </a:solidFill>
            <a:ln w="12700">
              <a:noFill/>
              <a:round/>
              <a:headEnd/>
              <a:tailEnd/>
            </a:ln>
          </p:spPr>
          <p:txBody>
            <a:bodyPr wrap="square" lIns="88900" tIns="88900" rIns="88900" bIns="88900" anchor="ctr"/>
            <a:lstStyle/>
            <a:p>
              <a:pPr algn="ctr" eaLnBrk="1" hangingPunct="1">
                <a:spcBef>
                  <a:spcPct val="20000"/>
                </a:spcBef>
                <a:defRPr/>
              </a:pPr>
              <a:r>
                <a:rPr lang="en-GB" sz="1400" dirty="0">
                  <a:solidFill>
                    <a:schemeClr val="bg1"/>
                  </a:solidFill>
                  <a:cs typeface="Arial" pitchFamily="34" charset="0"/>
                </a:rPr>
                <a:t>Mentor</a:t>
              </a:r>
            </a:p>
          </p:txBody>
        </p:sp>
        <p:sp>
          <p:nvSpPr>
            <p:cNvPr id="20" name="Oval 19">
              <a:extLst>
                <a:ext uri="{FF2B5EF4-FFF2-40B4-BE49-F238E27FC236}">
                  <a16:creationId xmlns:a16="http://schemas.microsoft.com/office/drawing/2014/main" id="{CA7B8E2F-8234-72E7-580C-F57F14FF876D}"/>
                </a:ext>
              </a:extLst>
            </p:cNvPr>
            <p:cNvSpPr>
              <a:spLocks noChangeArrowheads="1"/>
            </p:cNvSpPr>
            <p:nvPr/>
          </p:nvSpPr>
          <p:spPr bwMode="blackWhite">
            <a:xfrm>
              <a:off x="5093138" y="1264169"/>
              <a:ext cx="1005840" cy="1005840"/>
            </a:xfrm>
            <a:prstGeom prst="ellipse">
              <a:avLst/>
            </a:prstGeom>
            <a:solidFill>
              <a:schemeClr val="accent3"/>
            </a:solidFill>
            <a:ln w="12700">
              <a:noFill/>
              <a:round/>
              <a:headEnd/>
              <a:tailEnd/>
            </a:ln>
          </p:spPr>
          <p:txBody>
            <a:bodyPr wrap="square" lIns="88900" tIns="88900" rIns="88900" bIns="88900" anchor="ctr"/>
            <a:lstStyle/>
            <a:p>
              <a:pPr algn="ctr" eaLnBrk="1" hangingPunct="1">
                <a:spcBef>
                  <a:spcPct val="20000"/>
                </a:spcBef>
                <a:defRPr/>
              </a:pPr>
              <a:r>
                <a:rPr lang="en-GB" sz="1400" dirty="0">
                  <a:cs typeface="Arial" pitchFamily="34" charset="0"/>
                </a:rPr>
                <a:t>Coach</a:t>
              </a:r>
            </a:p>
          </p:txBody>
        </p:sp>
        <p:sp>
          <p:nvSpPr>
            <p:cNvPr id="21" name="Oval 20">
              <a:extLst>
                <a:ext uri="{FF2B5EF4-FFF2-40B4-BE49-F238E27FC236}">
                  <a16:creationId xmlns:a16="http://schemas.microsoft.com/office/drawing/2014/main" id="{C34D5BC2-3FB9-F40C-A068-353712D94469}"/>
                </a:ext>
              </a:extLst>
            </p:cNvPr>
            <p:cNvSpPr>
              <a:spLocks noChangeArrowheads="1"/>
            </p:cNvSpPr>
            <p:nvPr/>
          </p:nvSpPr>
          <p:spPr bwMode="blackWhite">
            <a:xfrm>
              <a:off x="2854027" y="3459682"/>
              <a:ext cx="1005840" cy="1005840"/>
            </a:xfrm>
            <a:prstGeom prst="ellipse">
              <a:avLst/>
            </a:prstGeom>
            <a:solidFill>
              <a:schemeClr val="accent2"/>
            </a:solidFill>
            <a:ln w="12700">
              <a:noFill/>
              <a:round/>
              <a:headEnd/>
              <a:tailEnd/>
            </a:ln>
          </p:spPr>
          <p:txBody>
            <a:bodyPr wrap="square" lIns="88900" tIns="88900" rIns="88900" bIns="88900" anchor="ctr"/>
            <a:lstStyle/>
            <a:p>
              <a:pPr algn="ctr" eaLnBrk="1" hangingPunct="1">
                <a:spcBef>
                  <a:spcPct val="20000"/>
                </a:spcBef>
                <a:defRPr/>
              </a:pPr>
              <a:r>
                <a:rPr lang="en-GB" sz="1200" dirty="0">
                  <a:solidFill>
                    <a:srgbClr val="FFFFFF"/>
                  </a:solidFill>
                  <a:cs typeface="Arial" pitchFamily="34" charset="0"/>
                </a:rPr>
                <a:t>Shadow</a:t>
              </a:r>
              <a:endParaRPr lang="en-GB" sz="1300" dirty="0">
                <a:solidFill>
                  <a:srgbClr val="FFFFFF"/>
                </a:solidFill>
                <a:cs typeface="Arial" pitchFamily="34" charset="0"/>
              </a:endParaRPr>
            </a:p>
          </p:txBody>
        </p:sp>
      </p:grpSp>
      <p:sp>
        <p:nvSpPr>
          <p:cNvPr id="23" name="Content Placeholder 1">
            <a:extLst>
              <a:ext uri="{FF2B5EF4-FFF2-40B4-BE49-F238E27FC236}">
                <a16:creationId xmlns:a16="http://schemas.microsoft.com/office/drawing/2014/main" id="{B40211D5-6B85-E2B8-F148-9FF5A549D92C}"/>
              </a:ext>
            </a:extLst>
          </p:cNvPr>
          <p:cNvSpPr txBox="1">
            <a:spLocks/>
          </p:cNvSpPr>
          <p:nvPr/>
        </p:nvSpPr>
        <p:spPr>
          <a:xfrm>
            <a:off x="57646" y="3598612"/>
            <a:ext cx="2667968" cy="1226671"/>
          </a:xfrm>
          <a:prstGeom prst="rect">
            <a:avLst/>
          </a:prstGeom>
          <a:ln w="12700">
            <a:solidFill>
              <a:schemeClr val="tx2">
                <a:lumMod val="50000"/>
              </a:schemeClr>
            </a:solidFill>
          </a:ln>
        </p:spPr>
        <p:txBody>
          <a:bodyPr/>
          <a:lstStyle>
            <a:lvl1pPr marL="171450" indent="-171450" algn="l" defTabSz="685800" rtl="0" eaLnBrk="1" latinLnBrk="0" hangingPunct="1">
              <a:lnSpc>
                <a:spcPct val="90000"/>
              </a:lnSpc>
              <a:spcBef>
                <a:spcPts val="750"/>
              </a:spcBef>
              <a:buClr>
                <a:schemeClr val="tx2"/>
              </a:buClr>
              <a:buSzPct val="110000"/>
              <a:buFont typeface="Arial" panose="020B0604020202020204" pitchFamily="34" charset="0"/>
              <a:buChar char="•"/>
              <a:defRPr sz="1600" b="0" i="0" kern="1200">
                <a:solidFill>
                  <a:schemeClr val="tx1"/>
                </a:solidFill>
                <a:latin typeface="Verdana" panose="020B0604030504040204" pitchFamily="34" charset="0"/>
                <a:ea typeface="+mn-ea"/>
                <a:cs typeface="+mn-cs"/>
              </a:defRPr>
            </a:lvl1pPr>
            <a:lvl2pPr marL="514350" indent="-171450" algn="l" defTabSz="685800" rtl="0" eaLnBrk="1" latinLnBrk="0" hangingPunct="1">
              <a:lnSpc>
                <a:spcPct val="90000"/>
              </a:lnSpc>
              <a:spcBef>
                <a:spcPts val="375"/>
              </a:spcBef>
              <a:buClr>
                <a:schemeClr val="tx2"/>
              </a:buClr>
              <a:buSzPct val="90000"/>
              <a:buFont typeface="Courier New" panose="02070309020205020404" pitchFamily="49" charset="0"/>
              <a:buChar char="o"/>
              <a:defRPr sz="1400" b="0" i="0" kern="1200">
                <a:solidFill>
                  <a:schemeClr val="tx1"/>
                </a:solidFill>
                <a:latin typeface="Verdana" panose="020B0604030504040204" pitchFamily="34" charset="0"/>
                <a:ea typeface="+mn-ea"/>
                <a:cs typeface="+mn-cs"/>
              </a:defRPr>
            </a:lvl2pPr>
            <a:lvl3pPr marL="857250" indent="-171450" algn="l" defTabSz="685800" rtl="0" eaLnBrk="1" latinLnBrk="0" hangingPunct="1">
              <a:lnSpc>
                <a:spcPct val="90000"/>
              </a:lnSpc>
              <a:spcBef>
                <a:spcPts val="375"/>
              </a:spcBef>
              <a:buClr>
                <a:schemeClr val="tx2"/>
              </a:buClr>
              <a:buSzPct val="90000"/>
              <a:buFont typeface="Courier New" panose="02070309020205020404" pitchFamily="49" charset="0"/>
              <a:buChar char="o"/>
              <a:defRPr sz="1200" b="0" i="0" kern="1200">
                <a:solidFill>
                  <a:schemeClr val="tx1"/>
                </a:solidFill>
                <a:latin typeface="Verdana" panose="020B0604030504040204" pitchFamily="34" charset="0"/>
                <a:ea typeface="+mn-ea"/>
                <a:cs typeface="+mn-cs"/>
              </a:defRPr>
            </a:lvl3pPr>
            <a:lvl4pPr marL="1200150" indent="-171450" algn="l" defTabSz="685800" rtl="0" eaLnBrk="1" latinLnBrk="0" hangingPunct="1">
              <a:lnSpc>
                <a:spcPct val="90000"/>
              </a:lnSpc>
              <a:spcBef>
                <a:spcPts val="375"/>
              </a:spcBef>
              <a:buClr>
                <a:schemeClr val="tx2"/>
              </a:buClr>
              <a:buSzPct val="90000"/>
              <a:buFont typeface="Courier New" panose="02070309020205020404" pitchFamily="49" charset="0"/>
              <a:buChar char="o"/>
              <a:defRPr sz="1050" b="0" i="0" kern="1200">
                <a:solidFill>
                  <a:schemeClr val="tx1"/>
                </a:solidFill>
                <a:latin typeface="Verdana" panose="020B0604030504040204" pitchFamily="34" charset="0"/>
                <a:ea typeface="+mn-ea"/>
                <a:cs typeface="+mn-cs"/>
              </a:defRPr>
            </a:lvl4pPr>
            <a:lvl5pPr marL="1543050" indent="-171450" algn="l" defTabSz="685800" rtl="0" eaLnBrk="1" latinLnBrk="0" hangingPunct="1">
              <a:lnSpc>
                <a:spcPct val="90000"/>
              </a:lnSpc>
              <a:spcBef>
                <a:spcPts val="375"/>
              </a:spcBef>
              <a:buClr>
                <a:schemeClr val="tx2"/>
              </a:buClr>
              <a:buSzPct val="90000"/>
              <a:buFont typeface="Courier New" panose="02070309020205020404" pitchFamily="49" charset="0"/>
              <a:buChar char="o"/>
              <a:defRPr sz="900" b="0" i="0" kern="1200">
                <a:solidFill>
                  <a:schemeClr val="tx1"/>
                </a:solidFill>
                <a:latin typeface="Verdan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Invite members to shadow a new service line taking a single specialty to a multispecialty group</a:t>
            </a:r>
          </a:p>
        </p:txBody>
      </p:sp>
      <p:sp>
        <p:nvSpPr>
          <p:cNvPr id="24" name="Content Placeholder 1">
            <a:extLst>
              <a:ext uri="{FF2B5EF4-FFF2-40B4-BE49-F238E27FC236}">
                <a16:creationId xmlns:a16="http://schemas.microsoft.com/office/drawing/2014/main" id="{52BDAF50-9AAE-7152-3301-934847447D3E}"/>
              </a:ext>
            </a:extLst>
          </p:cNvPr>
          <p:cNvSpPr txBox="1">
            <a:spLocks/>
          </p:cNvSpPr>
          <p:nvPr/>
        </p:nvSpPr>
        <p:spPr>
          <a:xfrm>
            <a:off x="6375666" y="1060594"/>
            <a:ext cx="2667968" cy="1429589"/>
          </a:xfrm>
          <a:prstGeom prst="rect">
            <a:avLst/>
          </a:prstGeom>
          <a:ln w="12700">
            <a:solidFill>
              <a:schemeClr val="tx1">
                <a:lumMod val="25000"/>
                <a:lumOff val="75000"/>
              </a:schemeClr>
            </a:solidFill>
          </a:ln>
        </p:spPr>
        <p:txBody>
          <a:bodyPr/>
          <a:lstStyle>
            <a:lvl1pPr marL="171450" indent="-171450" algn="l" defTabSz="685800" rtl="0" eaLnBrk="1" latinLnBrk="0" hangingPunct="1">
              <a:lnSpc>
                <a:spcPct val="90000"/>
              </a:lnSpc>
              <a:spcBef>
                <a:spcPts val="750"/>
              </a:spcBef>
              <a:buClr>
                <a:schemeClr val="tx2"/>
              </a:buClr>
              <a:buSzPct val="110000"/>
              <a:buFont typeface="Arial" panose="020B0604020202020204" pitchFamily="34" charset="0"/>
              <a:buChar char="•"/>
              <a:defRPr sz="1600" b="0" i="0" kern="1200">
                <a:solidFill>
                  <a:schemeClr val="tx1"/>
                </a:solidFill>
                <a:latin typeface="Verdana" panose="020B0604030504040204" pitchFamily="34" charset="0"/>
                <a:ea typeface="+mn-ea"/>
                <a:cs typeface="+mn-cs"/>
              </a:defRPr>
            </a:lvl1pPr>
            <a:lvl2pPr marL="514350" indent="-171450" algn="l" defTabSz="685800" rtl="0" eaLnBrk="1" latinLnBrk="0" hangingPunct="1">
              <a:lnSpc>
                <a:spcPct val="90000"/>
              </a:lnSpc>
              <a:spcBef>
                <a:spcPts val="375"/>
              </a:spcBef>
              <a:buClr>
                <a:schemeClr val="tx2"/>
              </a:buClr>
              <a:buSzPct val="90000"/>
              <a:buFont typeface="Courier New" panose="02070309020205020404" pitchFamily="49" charset="0"/>
              <a:buChar char="o"/>
              <a:defRPr sz="1400" b="0" i="0" kern="1200">
                <a:solidFill>
                  <a:schemeClr val="tx1"/>
                </a:solidFill>
                <a:latin typeface="Verdana" panose="020B0604030504040204" pitchFamily="34" charset="0"/>
                <a:ea typeface="+mn-ea"/>
                <a:cs typeface="+mn-cs"/>
              </a:defRPr>
            </a:lvl2pPr>
            <a:lvl3pPr marL="857250" indent="-171450" algn="l" defTabSz="685800" rtl="0" eaLnBrk="1" latinLnBrk="0" hangingPunct="1">
              <a:lnSpc>
                <a:spcPct val="90000"/>
              </a:lnSpc>
              <a:spcBef>
                <a:spcPts val="375"/>
              </a:spcBef>
              <a:buClr>
                <a:schemeClr val="tx2"/>
              </a:buClr>
              <a:buSzPct val="90000"/>
              <a:buFont typeface="Courier New" panose="02070309020205020404" pitchFamily="49" charset="0"/>
              <a:buChar char="o"/>
              <a:defRPr sz="1200" b="0" i="0" kern="1200">
                <a:solidFill>
                  <a:schemeClr val="tx1"/>
                </a:solidFill>
                <a:latin typeface="Verdana" panose="020B0604030504040204" pitchFamily="34" charset="0"/>
                <a:ea typeface="+mn-ea"/>
                <a:cs typeface="+mn-cs"/>
              </a:defRPr>
            </a:lvl3pPr>
            <a:lvl4pPr marL="1200150" indent="-171450" algn="l" defTabSz="685800" rtl="0" eaLnBrk="1" latinLnBrk="0" hangingPunct="1">
              <a:lnSpc>
                <a:spcPct val="90000"/>
              </a:lnSpc>
              <a:spcBef>
                <a:spcPts val="375"/>
              </a:spcBef>
              <a:buClr>
                <a:schemeClr val="tx2"/>
              </a:buClr>
              <a:buSzPct val="90000"/>
              <a:buFont typeface="Courier New" panose="02070309020205020404" pitchFamily="49" charset="0"/>
              <a:buChar char="o"/>
              <a:defRPr sz="1050" b="0" i="0" kern="1200">
                <a:solidFill>
                  <a:schemeClr val="tx1"/>
                </a:solidFill>
                <a:latin typeface="Verdana" panose="020B0604030504040204" pitchFamily="34" charset="0"/>
                <a:ea typeface="+mn-ea"/>
                <a:cs typeface="+mn-cs"/>
              </a:defRPr>
            </a:lvl4pPr>
            <a:lvl5pPr marL="1543050" indent="-171450" algn="l" defTabSz="685800" rtl="0" eaLnBrk="1" latinLnBrk="0" hangingPunct="1">
              <a:lnSpc>
                <a:spcPct val="90000"/>
              </a:lnSpc>
              <a:spcBef>
                <a:spcPts val="375"/>
              </a:spcBef>
              <a:buClr>
                <a:schemeClr val="tx2"/>
              </a:buClr>
              <a:buSzPct val="90000"/>
              <a:buFont typeface="Courier New" panose="02070309020205020404" pitchFamily="49" charset="0"/>
              <a:buChar char="o"/>
              <a:defRPr sz="900" b="0" i="0" kern="1200">
                <a:solidFill>
                  <a:schemeClr val="tx1"/>
                </a:solidFill>
                <a:latin typeface="Verdan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Ask a professional coach to give “free first coaching session” to first 10 members interested as part of a sponsorship</a:t>
            </a:r>
          </a:p>
        </p:txBody>
      </p:sp>
      <p:sp>
        <p:nvSpPr>
          <p:cNvPr id="25" name="Content Placeholder 1">
            <a:extLst>
              <a:ext uri="{FF2B5EF4-FFF2-40B4-BE49-F238E27FC236}">
                <a16:creationId xmlns:a16="http://schemas.microsoft.com/office/drawing/2014/main" id="{F93B09FE-9C8A-8700-A0B5-0F2680419DAF}"/>
              </a:ext>
            </a:extLst>
          </p:cNvPr>
          <p:cNvSpPr txBox="1">
            <a:spLocks/>
          </p:cNvSpPr>
          <p:nvPr/>
        </p:nvSpPr>
        <p:spPr>
          <a:xfrm>
            <a:off x="6375666" y="3275671"/>
            <a:ext cx="2667968" cy="973848"/>
          </a:xfrm>
          <a:prstGeom prst="rect">
            <a:avLst/>
          </a:prstGeom>
          <a:ln w="12700">
            <a:solidFill>
              <a:schemeClr val="tx1">
                <a:lumMod val="50000"/>
                <a:lumOff val="50000"/>
              </a:schemeClr>
            </a:solidFill>
          </a:ln>
        </p:spPr>
        <p:txBody>
          <a:bodyPr/>
          <a:lstStyle>
            <a:lvl1pPr marL="171450" indent="-171450" algn="l" defTabSz="685800" rtl="0" eaLnBrk="1" latinLnBrk="0" hangingPunct="1">
              <a:lnSpc>
                <a:spcPct val="90000"/>
              </a:lnSpc>
              <a:spcBef>
                <a:spcPts val="750"/>
              </a:spcBef>
              <a:buClr>
                <a:schemeClr val="tx2"/>
              </a:buClr>
              <a:buSzPct val="110000"/>
              <a:buFont typeface="Arial" panose="020B0604020202020204" pitchFamily="34" charset="0"/>
              <a:buChar char="•"/>
              <a:defRPr sz="1600" b="0" i="0" kern="1200">
                <a:solidFill>
                  <a:schemeClr val="tx1"/>
                </a:solidFill>
                <a:latin typeface="Verdana" panose="020B0604030504040204" pitchFamily="34" charset="0"/>
                <a:ea typeface="+mn-ea"/>
                <a:cs typeface="+mn-cs"/>
              </a:defRPr>
            </a:lvl1pPr>
            <a:lvl2pPr marL="514350" indent="-171450" algn="l" defTabSz="685800" rtl="0" eaLnBrk="1" latinLnBrk="0" hangingPunct="1">
              <a:lnSpc>
                <a:spcPct val="90000"/>
              </a:lnSpc>
              <a:spcBef>
                <a:spcPts val="375"/>
              </a:spcBef>
              <a:buClr>
                <a:schemeClr val="tx2"/>
              </a:buClr>
              <a:buSzPct val="90000"/>
              <a:buFont typeface="Courier New" panose="02070309020205020404" pitchFamily="49" charset="0"/>
              <a:buChar char="o"/>
              <a:defRPr sz="1400" b="0" i="0" kern="1200">
                <a:solidFill>
                  <a:schemeClr val="tx1"/>
                </a:solidFill>
                <a:latin typeface="Verdana" panose="020B0604030504040204" pitchFamily="34" charset="0"/>
                <a:ea typeface="+mn-ea"/>
                <a:cs typeface="+mn-cs"/>
              </a:defRPr>
            </a:lvl2pPr>
            <a:lvl3pPr marL="857250" indent="-171450" algn="l" defTabSz="685800" rtl="0" eaLnBrk="1" latinLnBrk="0" hangingPunct="1">
              <a:lnSpc>
                <a:spcPct val="90000"/>
              </a:lnSpc>
              <a:spcBef>
                <a:spcPts val="375"/>
              </a:spcBef>
              <a:buClr>
                <a:schemeClr val="tx2"/>
              </a:buClr>
              <a:buSzPct val="90000"/>
              <a:buFont typeface="Courier New" panose="02070309020205020404" pitchFamily="49" charset="0"/>
              <a:buChar char="o"/>
              <a:defRPr sz="1200" b="0" i="0" kern="1200">
                <a:solidFill>
                  <a:schemeClr val="tx1"/>
                </a:solidFill>
                <a:latin typeface="Verdana" panose="020B0604030504040204" pitchFamily="34" charset="0"/>
                <a:ea typeface="+mn-ea"/>
                <a:cs typeface="+mn-cs"/>
              </a:defRPr>
            </a:lvl3pPr>
            <a:lvl4pPr marL="1200150" indent="-171450" algn="l" defTabSz="685800" rtl="0" eaLnBrk="1" latinLnBrk="0" hangingPunct="1">
              <a:lnSpc>
                <a:spcPct val="90000"/>
              </a:lnSpc>
              <a:spcBef>
                <a:spcPts val="375"/>
              </a:spcBef>
              <a:buClr>
                <a:schemeClr val="tx2"/>
              </a:buClr>
              <a:buSzPct val="90000"/>
              <a:buFont typeface="Courier New" panose="02070309020205020404" pitchFamily="49" charset="0"/>
              <a:buChar char="o"/>
              <a:defRPr sz="1050" b="0" i="0" kern="1200">
                <a:solidFill>
                  <a:schemeClr val="tx1"/>
                </a:solidFill>
                <a:latin typeface="Verdana" panose="020B0604030504040204" pitchFamily="34" charset="0"/>
                <a:ea typeface="+mn-ea"/>
                <a:cs typeface="+mn-cs"/>
              </a:defRPr>
            </a:lvl4pPr>
            <a:lvl5pPr marL="1543050" indent="-171450" algn="l" defTabSz="685800" rtl="0" eaLnBrk="1" latinLnBrk="0" hangingPunct="1">
              <a:lnSpc>
                <a:spcPct val="90000"/>
              </a:lnSpc>
              <a:spcBef>
                <a:spcPts val="375"/>
              </a:spcBef>
              <a:buClr>
                <a:schemeClr val="tx2"/>
              </a:buClr>
              <a:buSzPct val="90000"/>
              <a:buFont typeface="Courier New" panose="02070309020205020404" pitchFamily="49" charset="0"/>
              <a:buChar char="o"/>
              <a:defRPr sz="900" b="0" i="0" kern="1200">
                <a:solidFill>
                  <a:schemeClr val="tx1"/>
                </a:solidFill>
                <a:latin typeface="Verdan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Partner with willing tech provider to offer “trial” or simulated install to a number of members</a:t>
            </a:r>
          </a:p>
        </p:txBody>
      </p:sp>
    </p:spTree>
    <p:extLst>
      <p:ext uri="{BB962C8B-B14F-4D97-AF65-F5344CB8AC3E}">
        <p14:creationId xmlns:p14="http://schemas.microsoft.com/office/powerpoint/2010/main" val="2596693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2C2D90-4A94-B0EF-1724-14367D69B1ED}"/>
              </a:ext>
            </a:extLst>
          </p:cNvPr>
          <p:cNvSpPr>
            <a:spLocks noGrp="1"/>
          </p:cNvSpPr>
          <p:nvPr>
            <p:ph sz="quarter" idx="10"/>
          </p:nvPr>
        </p:nvSpPr>
        <p:spPr>
          <a:xfrm>
            <a:off x="384175" y="1091133"/>
            <a:ext cx="8253256" cy="2950669"/>
          </a:xfrm>
        </p:spPr>
        <p:txBody>
          <a:bodyPr/>
          <a:lstStyle/>
          <a:p>
            <a:r>
              <a:rPr lang="en-US" dirty="0"/>
              <a:t>Traditional sponsorship and exhibition packages </a:t>
            </a:r>
          </a:p>
          <a:p>
            <a:endParaRPr lang="en-US" dirty="0"/>
          </a:p>
          <a:p>
            <a:r>
              <a:rPr lang="en-US" dirty="0"/>
              <a:t>Cost per lead models with a base price</a:t>
            </a:r>
          </a:p>
          <a:p>
            <a:pPr lvl="1"/>
            <a:r>
              <a:rPr lang="en-US" dirty="0"/>
              <a:t>Entry price of $1000 and another $100 per lead within 30 days after the event</a:t>
            </a:r>
          </a:p>
          <a:p>
            <a:endParaRPr lang="en-US" dirty="0"/>
          </a:p>
          <a:p>
            <a:r>
              <a:rPr lang="en-US" dirty="0"/>
              <a:t>Service provision “Exclusive Sponsorship”</a:t>
            </a:r>
          </a:p>
          <a:p>
            <a:pPr lvl="1"/>
            <a:r>
              <a:rPr lang="en-US" dirty="0"/>
              <a:t>ABC Firm is the exclusive Accounting sponsor of State MGMA. </a:t>
            </a:r>
          </a:p>
          <a:p>
            <a:pPr lvl="1"/>
            <a:r>
              <a:rPr lang="en-US" dirty="0"/>
              <a:t>Establish a handful of key sponsor verticals</a:t>
            </a:r>
          </a:p>
          <a:p>
            <a:pPr lvl="1"/>
            <a:r>
              <a:rPr lang="en-US" dirty="0"/>
              <a:t>Could hinder growth of multiple providers in a vertical</a:t>
            </a:r>
          </a:p>
          <a:p>
            <a:endParaRPr lang="en-US" dirty="0"/>
          </a:p>
          <a:p>
            <a:pPr marL="0" indent="0">
              <a:buNone/>
            </a:pPr>
            <a:r>
              <a:rPr lang="en-US" b="1" i="1" dirty="0"/>
              <a:t>Other creative monetization strategies you’ve seen to be successful?</a:t>
            </a:r>
          </a:p>
          <a:p>
            <a:endParaRPr lang="en-US" dirty="0"/>
          </a:p>
        </p:txBody>
      </p:sp>
      <p:sp>
        <p:nvSpPr>
          <p:cNvPr id="4" name="Title 3">
            <a:extLst>
              <a:ext uri="{FF2B5EF4-FFF2-40B4-BE49-F238E27FC236}">
                <a16:creationId xmlns:a16="http://schemas.microsoft.com/office/drawing/2014/main" id="{1300D21B-7C83-00ED-64C5-ACA29DBACDC7}"/>
              </a:ext>
            </a:extLst>
          </p:cNvPr>
          <p:cNvSpPr>
            <a:spLocks noGrp="1"/>
          </p:cNvSpPr>
          <p:nvPr>
            <p:ph type="title"/>
          </p:nvPr>
        </p:nvSpPr>
        <p:spPr/>
        <p:txBody>
          <a:bodyPr/>
          <a:lstStyle/>
          <a:p>
            <a:r>
              <a:rPr lang="en-US" dirty="0"/>
              <a:t>Monetizing Training &amp; Education</a:t>
            </a:r>
          </a:p>
        </p:txBody>
      </p:sp>
    </p:spTree>
    <p:extLst>
      <p:ext uri="{BB962C8B-B14F-4D97-AF65-F5344CB8AC3E}">
        <p14:creationId xmlns:p14="http://schemas.microsoft.com/office/powerpoint/2010/main" val="222088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28500E3-646F-4006-FF03-A5455BB52D99}"/>
              </a:ext>
            </a:extLst>
          </p:cNvPr>
          <p:cNvSpPr>
            <a:spLocks noGrp="1"/>
          </p:cNvSpPr>
          <p:nvPr>
            <p:ph type="title"/>
          </p:nvPr>
        </p:nvSpPr>
        <p:spPr/>
        <p:txBody>
          <a:bodyPr/>
          <a:lstStyle/>
          <a:p>
            <a:r>
              <a:rPr lang="en-US" dirty="0"/>
              <a:t>Annual Calendar – 1</a:t>
            </a:r>
            <a:r>
              <a:rPr lang="en-US" baseline="30000" dirty="0"/>
              <a:t>st</a:t>
            </a:r>
            <a:r>
              <a:rPr lang="en-US" dirty="0"/>
              <a:t> Half</a:t>
            </a:r>
          </a:p>
        </p:txBody>
      </p:sp>
      <p:graphicFrame>
        <p:nvGraphicFramePr>
          <p:cNvPr id="2" name="Diagram 1">
            <a:extLst>
              <a:ext uri="{FF2B5EF4-FFF2-40B4-BE49-F238E27FC236}">
                <a16:creationId xmlns:a16="http://schemas.microsoft.com/office/drawing/2014/main" id="{8FA832CD-4669-E725-E8BA-509735EE573B}"/>
              </a:ext>
            </a:extLst>
          </p:cNvPr>
          <p:cNvGraphicFramePr/>
          <p:nvPr>
            <p:extLst>
              <p:ext uri="{D42A27DB-BD31-4B8C-83A1-F6EECF244321}">
                <p14:modId xmlns:p14="http://schemas.microsoft.com/office/powerpoint/2010/main" val="4244603172"/>
              </p:ext>
            </p:extLst>
          </p:nvPr>
        </p:nvGraphicFramePr>
        <p:xfrm>
          <a:off x="372027" y="884903"/>
          <a:ext cx="8481430" cy="2522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5664906-AE06-1D6D-50DB-284490B4E9FB}"/>
              </a:ext>
            </a:extLst>
          </p:cNvPr>
          <p:cNvSpPr txBox="1"/>
          <p:nvPr/>
        </p:nvSpPr>
        <p:spPr>
          <a:xfrm>
            <a:off x="864067" y="1615618"/>
            <a:ext cx="1199626" cy="646331"/>
          </a:xfrm>
          <a:prstGeom prst="rect">
            <a:avLst/>
          </a:prstGeom>
          <a:noFill/>
        </p:spPr>
        <p:txBody>
          <a:bodyPr wrap="square" rtlCol="0">
            <a:spAutoFit/>
          </a:bodyPr>
          <a:lstStyle/>
          <a:p>
            <a:pPr marL="112713" indent="-112713">
              <a:buFont typeface="Arial" panose="020B0604020202020204" pitchFamily="34" charset="0"/>
              <a:buChar char="•"/>
            </a:pPr>
            <a:r>
              <a:rPr lang="en-US" sz="1200" dirty="0"/>
              <a:t>Webinar</a:t>
            </a:r>
          </a:p>
          <a:p>
            <a:pPr marL="112713" indent="-112713">
              <a:buFont typeface="Arial" panose="020B0604020202020204" pitchFamily="34" charset="0"/>
              <a:buChar char="•"/>
            </a:pPr>
            <a:r>
              <a:rPr lang="en-US" sz="1200" dirty="0"/>
              <a:t>Discussion Forum</a:t>
            </a:r>
          </a:p>
        </p:txBody>
      </p:sp>
      <p:sp>
        <p:nvSpPr>
          <p:cNvPr id="5" name="TextBox 4">
            <a:extLst>
              <a:ext uri="{FF2B5EF4-FFF2-40B4-BE49-F238E27FC236}">
                <a16:creationId xmlns:a16="http://schemas.microsoft.com/office/drawing/2014/main" id="{7B8FD7A8-A88D-B2A8-6CBE-AAD680317236}"/>
              </a:ext>
            </a:extLst>
          </p:cNvPr>
          <p:cNvSpPr txBox="1"/>
          <p:nvPr/>
        </p:nvSpPr>
        <p:spPr>
          <a:xfrm>
            <a:off x="2111226" y="1835125"/>
            <a:ext cx="1199626" cy="830997"/>
          </a:xfrm>
          <a:prstGeom prst="rect">
            <a:avLst/>
          </a:prstGeom>
          <a:noFill/>
        </p:spPr>
        <p:txBody>
          <a:bodyPr wrap="square" rtlCol="0">
            <a:spAutoFit/>
          </a:bodyPr>
          <a:lstStyle/>
          <a:p>
            <a:pPr marL="112713" indent="-112713">
              <a:buFont typeface="Arial" panose="020B0604020202020204" pitchFamily="34" charset="0"/>
              <a:buChar char="•"/>
            </a:pPr>
            <a:r>
              <a:rPr lang="en-US" sz="1200" dirty="0"/>
              <a:t>Regional Meet Up</a:t>
            </a:r>
          </a:p>
          <a:p>
            <a:pPr marL="112713" indent="-112713">
              <a:buFont typeface="Arial" panose="020B0604020202020204" pitchFamily="34" charset="0"/>
              <a:buChar char="•"/>
            </a:pPr>
            <a:r>
              <a:rPr lang="en-US" sz="1200" dirty="0"/>
              <a:t>Discussion Forum</a:t>
            </a:r>
          </a:p>
        </p:txBody>
      </p:sp>
      <p:sp>
        <p:nvSpPr>
          <p:cNvPr id="6" name="TextBox 5">
            <a:extLst>
              <a:ext uri="{FF2B5EF4-FFF2-40B4-BE49-F238E27FC236}">
                <a16:creationId xmlns:a16="http://schemas.microsoft.com/office/drawing/2014/main" id="{5406FD1C-B967-2B80-B0CE-BDE436A958A9}"/>
              </a:ext>
            </a:extLst>
          </p:cNvPr>
          <p:cNvSpPr txBox="1"/>
          <p:nvPr/>
        </p:nvSpPr>
        <p:spPr>
          <a:xfrm>
            <a:off x="3413116" y="2156251"/>
            <a:ext cx="1199626" cy="1015663"/>
          </a:xfrm>
          <a:prstGeom prst="rect">
            <a:avLst/>
          </a:prstGeom>
          <a:noFill/>
        </p:spPr>
        <p:txBody>
          <a:bodyPr wrap="square" rtlCol="0">
            <a:spAutoFit/>
          </a:bodyPr>
          <a:lstStyle/>
          <a:p>
            <a:pPr marL="112713" indent="-112713">
              <a:buFont typeface="Arial" panose="020B0604020202020204" pitchFamily="34" charset="0"/>
              <a:buChar char="•"/>
            </a:pPr>
            <a:r>
              <a:rPr lang="en-US" sz="1200" dirty="0"/>
              <a:t>Regional Meet Up</a:t>
            </a:r>
          </a:p>
          <a:p>
            <a:pPr marL="112713" indent="-112713">
              <a:buFont typeface="Arial" panose="020B0604020202020204" pitchFamily="34" charset="0"/>
              <a:buChar char="•"/>
            </a:pPr>
            <a:r>
              <a:rPr lang="en-US" sz="1200" dirty="0"/>
              <a:t>Gov Update</a:t>
            </a:r>
          </a:p>
          <a:p>
            <a:pPr marL="112713" indent="-112713">
              <a:buFont typeface="Arial" panose="020B0604020202020204" pitchFamily="34" charset="0"/>
              <a:buChar char="•"/>
            </a:pPr>
            <a:r>
              <a:rPr lang="en-US" sz="1200" dirty="0"/>
              <a:t>Discussion Forum</a:t>
            </a:r>
          </a:p>
        </p:txBody>
      </p:sp>
      <p:sp>
        <p:nvSpPr>
          <p:cNvPr id="7" name="TextBox 6">
            <a:extLst>
              <a:ext uri="{FF2B5EF4-FFF2-40B4-BE49-F238E27FC236}">
                <a16:creationId xmlns:a16="http://schemas.microsoft.com/office/drawing/2014/main" id="{F6462E09-81A8-50D4-B21D-4A2CFBEF4B66}"/>
              </a:ext>
            </a:extLst>
          </p:cNvPr>
          <p:cNvSpPr txBox="1"/>
          <p:nvPr/>
        </p:nvSpPr>
        <p:spPr>
          <a:xfrm>
            <a:off x="4653985" y="2382925"/>
            <a:ext cx="1199626" cy="646331"/>
          </a:xfrm>
          <a:prstGeom prst="rect">
            <a:avLst/>
          </a:prstGeom>
          <a:noFill/>
        </p:spPr>
        <p:txBody>
          <a:bodyPr wrap="square" rtlCol="0">
            <a:spAutoFit/>
          </a:bodyPr>
          <a:lstStyle/>
          <a:p>
            <a:pPr marL="112713" indent="-112713">
              <a:buFont typeface="Arial" panose="020B0604020202020204" pitchFamily="34" charset="0"/>
              <a:buChar char="•"/>
            </a:pPr>
            <a:r>
              <a:rPr lang="en-US" sz="1200" dirty="0"/>
              <a:t>Webinar</a:t>
            </a:r>
          </a:p>
          <a:p>
            <a:pPr marL="112713" indent="-112713">
              <a:buFont typeface="Arial" panose="020B0604020202020204" pitchFamily="34" charset="0"/>
              <a:buChar char="•"/>
            </a:pPr>
            <a:r>
              <a:rPr lang="en-US" sz="1200" dirty="0"/>
              <a:t>Discussion Forum</a:t>
            </a:r>
          </a:p>
        </p:txBody>
      </p:sp>
      <p:sp>
        <p:nvSpPr>
          <p:cNvPr id="8" name="TextBox 7">
            <a:extLst>
              <a:ext uri="{FF2B5EF4-FFF2-40B4-BE49-F238E27FC236}">
                <a16:creationId xmlns:a16="http://schemas.microsoft.com/office/drawing/2014/main" id="{C9B3D3DC-3C88-3C73-AC18-C3D628244F8A}"/>
              </a:ext>
            </a:extLst>
          </p:cNvPr>
          <p:cNvSpPr txBox="1"/>
          <p:nvPr/>
        </p:nvSpPr>
        <p:spPr>
          <a:xfrm>
            <a:off x="5894854" y="2706090"/>
            <a:ext cx="1199626" cy="646331"/>
          </a:xfrm>
          <a:prstGeom prst="rect">
            <a:avLst/>
          </a:prstGeom>
          <a:noFill/>
        </p:spPr>
        <p:txBody>
          <a:bodyPr wrap="square" rtlCol="0">
            <a:spAutoFit/>
          </a:bodyPr>
          <a:lstStyle/>
          <a:p>
            <a:pPr marL="112713" indent="-112713">
              <a:buFont typeface="Arial" panose="020B0604020202020204" pitchFamily="34" charset="0"/>
              <a:buChar char="•"/>
            </a:pPr>
            <a:r>
              <a:rPr lang="en-US" sz="1200" dirty="0"/>
              <a:t>F2F Day</a:t>
            </a:r>
          </a:p>
          <a:p>
            <a:pPr marL="112713" indent="-112713">
              <a:buFont typeface="Arial" panose="020B0604020202020204" pitchFamily="34" charset="0"/>
              <a:buChar char="•"/>
            </a:pPr>
            <a:r>
              <a:rPr lang="en-US" sz="1200" dirty="0"/>
              <a:t>Discussion Forum</a:t>
            </a:r>
          </a:p>
        </p:txBody>
      </p:sp>
      <p:sp>
        <p:nvSpPr>
          <p:cNvPr id="10" name="TextBox 9">
            <a:extLst>
              <a:ext uri="{FF2B5EF4-FFF2-40B4-BE49-F238E27FC236}">
                <a16:creationId xmlns:a16="http://schemas.microsoft.com/office/drawing/2014/main" id="{2C3AC2D1-A0FD-28C4-388D-0DAC61B047F1}"/>
              </a:ext>
            </a:extLst>
          </p:cNvPr>
          <p:cNvSpPr txBox="1"/>
          <p:nvPr/>
        </p:nvSpPr>
        <p:spPr>
          <a:xfrm>
            <a:off x="7213916" y="2983828"/>
            <a:ext cx="1199626" cy="646331"/>
          </a:xfrm>
          <a:prstGeom prst="rect">
            <a:avLst/>
          </a:prstGeom>
          <a:noFill/>
        </p:spPr>
        <p:txBody>
          <a:bodyPr wrap="square" rtlCol="0">
            <a:spAutoFit/>
          </a:bodyPr>
          <a:lstStyle/>
          <a:p>
            <a:pPr marL="112713" indent="-112713">
              <a:buFont typeface="Arial" panose="020B0604020202020204" pitchFamily="34" charset="0"/>
              <a:buChar char="•"/>
            </a:pPr>
            <a:r>
              <a:rPr lang="en-US" sz="1200" dirty="0"/>
              <a:t>Webinar</a:t>
            </a:r>
          </a:p>
          <a:p>
            <a:pPr marL="112713" indent="-112713">
              <a:buFont typeface="Arial" panose="020B0604020202020204" pitchFamily="34" charset="0"/>
              <a:buChar char="•"/>
            </a:pPr>
            <a:r>
              <a:rPr lang="en-US" sz="1200" dirty="0"/>
              <a:t>Discussion Forum</a:t>
            </a:r>
          </a:p>
        </p:txBody>
      </p:sp>
      <p:sp>
        <p:nvSpPr>
          <p:cNvPr id="17" name="Isosceles Triangle 16">
            <a:extLst>
              <a:ext uri="{FF2B5EF4-FFF2-40B4-BE49-F238E27FC236}">
                <a16:creationId xmlns:a16="http://schemas.microsoft.com/office/drawing/2014/main" id="{17239D24-D381-B6AC-F8E9-FC53A7421DA0}"/>
              </a:ext>
            </a:extLst>
          </p:cNvPr>
          <p:cNvSpPr/>
          <p:nvPr/>
        </p:nvSpPr>
        <p:spPr>
          <a:xfrm>
            <a:off x="6836257" y="2452661"/>
            <a:ext cx="190036" cy="190036"/>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2822032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E5771-BA45-3336-3BE4-05538C1B15BC}"/>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B6A1E8F-697B-98FF-A383-5CE4E3C07C78}"/>
              </a:ext>
            </a:extLst>
          </p:cNvPr>
          <p:cNvSpPr>
            <a:spLocks noGrp="1"/>
          </p:cNvSpPr>
          <p:nvPr>
            <p:ph type="title"/>
          </p:nvPr>
        </p:nvSpPr>
        <p:spPr/>
        <p:txBody>
          <a:bodyPr/>
          <a:lstStyle/>
          <a:p>
            <a:r>
              <a:rPr lang="en-US" dirty="0"/>
              <a:t>Annual Calendar</a:t>
            </a:r>
          </a:p>
        </p:txBody>
      </p:sp>
      <p:graphicFrame>
        <p:nvGraphicFramePr>
          <p:cNvPr id="2" name="Diagram 1">
            <a:extLst>
              <a:ext uri="{FF2B5EF4-FFF2-40B4-BE49-F238E27FC236}">
                <a16:creationId xmlns:a16="http://schemas.microsoft.com/office/drawing/2014/main" id="{6693020A-3F2D-3420-A64E-F635BFBB1D77}"/>
              </a:ext>
            </a:extLst>
          </p:cNvPr>
          <p:cNvGraphicFramePr/>
          <p:nvPr/>
        </p:nvGraphicFramePr>
        <p:xfrm>
          <a:off x="372027" y="884903"/>
          <a:ext cx="8481430" cy="2522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A063EDDF-8170-B4B8-6EF2-B1A5740CF044}"/>
              </a:ext>
            </a:extLst>
          </p:cNvPr>
          <p:cNvGraphicFramePr/>
          <p:nvPr/>
        </p:nvGraphicFramePr>
        <p:xfrm>
          <a:off x="372027" y="2840539"/>
          <a:ext cx="8481430" cy="25607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a:extLst>
              <a:ext uri="{FF2B5EF4-FFF2-40B4-BE49-F238E27FC236}">
                <a16:creationId xmlns:a16="http://schemas.microsoft.com/office/drawing/2014/main" id="{5D96A98B-08EC-378D-6E76-2F4EC9AD36C8}"/>
              </a:ext>
            </a:extLst>
          </p:cNvPr>
          <p:cNvSpPr txBox="1"/>
          <p:nvPr/>
        </p:nvSpPr>
        <p:spPr>
          <a:xfrm>
            <a:off x="864067" y="1615618"/>
            <a:ext cx="1199626" cy="646331"/>
          </a:xfrm>
          <a:prstGeom prst="rect">
            <a:avLst/>
          </a:prstGeom>
          <a:noFill/>
        </p:spPr>
        <p:txBody>
          <a:bodyPr wrap="square" rtlCol="0">
            <a:spAutoFit/>
          </a:bodyPr>
          <a:lstStyle/>
          <a:p>
            <a:pPr marL="112713" indent="-112713">
              <a:buFont typeface="Arial" panose="020B0604020202020204" pitchFamily="34" charset="0"/>
              <a:buChar char="•"/>
            </a:pPr>
            <a:r>
              <a:rPr lang="en-US" sz="1200" dirty="0"/>
              <a:t>Webinar</a:t>
            </a:r>
          </a:p>
          <a:p>
            <a:pPr marL="112713" indent="-112713">
              <a:buFont typeface="Arial" panose="020B0604020202020204" pitchFamily="34" charset="0"/>
              <a:buChar char="•"/>
            </a:pPr>
            <a:r>
              <a:rPr lang="en-US" sz="1200" dirty="0"/>
              <a:t>Discussion Forum</a:t>
            </a:r>
          </a:p>
        </p:txBody>
      </p:sp>
      <p:sp>
        <p:nvSpPr>
          <p:cNvPr id="5" name="TextBox 4">
            <a:extLst>
              <a:ext uri="{FF2B5EF4-FFF2-40B4-BE49-F238E27FC236}">
                <a16:creationId xmlns:a16="http://schemas.microsoft.com/office/drawing/2014/main" id="{01DC63C9-597C-0464-1AE2-9D3519691327}"/>
              </a:ext>
            </a:extLst>
          </p:cNvPr>
          <p:cNvSpPr txBox="1"/>
          <p:nvPr/>
        </p:nvSpPr>
        <p:spPr>
          <a:xfrm>
            <a:off x="2111226" y="1835125"/>
            <a:ext cx="1199626" cy="830997"/>
          </a:xfrm>
          <a:prstGeom prst="rect">
            <a:avLst/>
          </a:prstGeom>
          <a:noFill/>
        </p:spPr>
        <p:txBody>
          <a:bodyPr wrap="square" rtlCol="0">
            <a:spAutoFit/>
          </a:bodyPr>
          <a:lstStyle/>
          <a:p>
            <a:pPr marL="112713" indent="-112713">
              <a:buFont typeface="Arial" panose="020B0604020202020204" pitchFamily="34" charset="0"/>
              <a:buChar char="•"/>
            </a:pPr>
            <a:r>
              <a:rPr lang="en-US" sz="1200" dirty="0"/>
              <a:t>Regional Meet Up</a:t>
            </a:r>
          </a:p>
          <a:p>
            <a:pPr marL="112713" indent="-112713">
              <a:buFont typeface="Arial" panose="020B0604020202020204" pitchFamily="34" charset="0"/>
              <a:buChar char="•"/>
            </a:pPr>
            <a:r>
              <a:rPr lang="en-US" sz="1200" dirty="0"/>
              <a:t>Discussion Forum</a:t>
            </a:r>
          </a:p>
        </p:txBody>
      </p:sp>
      <p:sp>
        <p:nvSpPr>
          <p:cNvPr id="6" name="TextBox 5">
            <a:extLst>
              <a:ext uri="{FF2B5EF4-FFF2-40B4-BE49-F238E27FC236}">
                <a16:creationId xmlns:a16="http://schemas.microsoft.com/office/drawing/2014/main" id="{0E1D90F9-FE1D-5ABE-CCED-A4F4FE53439A}"/>
              </a:ext>
            </a:extLst>
          </p:cNvPr>
          <p:cNvSpPr txBox="1"/>
          <p:nvPr/>
        </p:nvSpPr>
        <p:spPr>
          <a:xfrm>
            <a:off x="3413116" y="2156251"/>
            <a:ext cx="1199626" cy="1015663"/>
          </a:xfrm>
          <a:prstGeom prst="rect">
            <a:avLst/>
          </a:prstGeom>
          <a:noFill/>
        </p:spPr>
        <p:txBody>
          <a:bodyPr wrap="square" rtlCol="0">
            <a:spAutoFit/>
          </a:bodyPr>
          <a:lstStyle/>
          <a:p>
            <a:pPr marL="112713" indent="-112713">
              <a:buFont typeface="Arial" panose="020B0604020202020204" pitchFamily="34" charset="0"/>
              <a:buChar char="•"/>
            </a:pPr>
            <a:r>
              <a:rPr lang="en-US" sz="1200" dirty="0"/>
              <a:t>Regional Meet Up</a:t>
            </a:r>
          </a:p>
          <a:p>
            <a:pPr marL="112713" indent="-112713">
              <a:buFont typeface="Arial" panose="020B0604020202020204" pitchFamily="34" charset="0"/>
              <a:buChar char="•"/>
            </a:pPr>
            <a:r>
              <a:rPr lang="en-US" sz="1200" dirty="0"/>
              <a:t>Gov Update</a:t>
            </a:r>
          </a:p>
          <a:p>
            <a:pPr marL="112713" indent="-112713">
              <a:buFont typeface="Arial" panose="020B0604020202020204" pitchFamily="34" charset="0"/>
              <a:buChar char="•"/>
            </a:pPr>
            <a:r>
              <a:rPr lang="en-US" sz="1200" dirty="0"/>
              <a:t>Discussion Forum</a:t>
            </a:r>
          </a:p>
        </p:txBody>
      </p:sp>
      <p:sp>
        <p:nvSpPr>
          <p:cNvPr id="7" name="TextBox 6">
            <a:extLst>
              <a:ext uri="{FF2B5EF4-FFF2-40B4-BE49-F238E27FC236}">
                <a16:creationId xmlns:a16="http://schemas.microsoft.com/office/drawing/2014/main" id="{F1EC4825-DAA1-70EE-B9C5-27B805CA32B8}"/>
              </a:ext>
            </a:extLst>
          </p:cNvPr>
          <p:cNvSpPr txBox="1"/>
          <p:nvPr/>
        </p:nvSpPr>
        <p:spPr>
          <a:xfrm>
            <a:off x="4647696" y="1035029"/>
            <a:ext cx="1199626" cy="646331"/>
          </a:xfrm>
          <a:prstGeom prst="rect">
            <a:avLst/>
          </a:prstGeom>
          <a:noFill/>
        </p:spPr>
        <p:txBody>
          <a:bodyPr wrap="square" rtlCol="0">
            <a:spAutoFit/>
          </a:bodyPr>
          <a:lstStyle/>
          <a:p>
            <a:pPr marL="112713" indent="-112713">
              <a:buFont typeface="Arial" panose="020B0604020202020204" pitchFamily="34" charset="0"/>
              <a:buChar char="•"/>
            </a:pPr>
            <a:r>
              <a:rPr lang="en-US" sz="1200" dirty="0"/>
              <a:t>Webinar</a:t>
            </a:r>
          </a:p>
          <a:p>
            <a:pPr marL="112713" indent="-112713">
              <a:buFont typeface="Arial" panose="020B0604020202020204" pitchFamily="34" charset="0"/>
              <a:buChar char="•"/>
            </a:pPr>
            <a:r>
              <a:rPr lang="en-US" sz="1200" dirty="0"/>
              <a:t>Discussion Forum</a:t>
            </a:r>
          </a:p>
        </p:txBody>
      </p:sp>
      <p:sp>
        <p:nvSpPr>
          <p:cNvPr id="8" name="TextBox 7">
            <a:extLst>
              <a:ext uri="{FF2B5EF4-FFF2-40B4-BE49-F238E27FC236}">
                <a16:creationId xmlns:a16="http://schemas.microsoft.com/office/drawing/2014/main" id="{76A8560C-C958-8814-42B0-A100E9EEE332}"/>
              </a:ext>
            </a:extLst>
          </p:cNvPr>
          <p:cNvSpPr txBox="1"/>
          <p:nvPr/>
        </p:nvSpPr>
        <p:spPr>
          <a:xfrm>
            <a:off x="5894855" y="1358194"/>
            <a:ext cx="1199626" cy="646331"/>
          </a:xfrm>
          <a:prstGeom prst="rect">
            <a:avLst/>
          </a:prstGeom>
          <a:noFill/>
        </p:spPr>
        <p:txBody>
          <a:bodyPr wrap="square" rtlCol="0">
            <a:spAutoFit/>
          </a:bodyPr>
          <a:lstStyle/>
          <a:p>
            <a:pPr marL="112713" indent="-112713">
              <a:buFont typeface="Arial" panose="020B0604020202020204" pitchFamily="34" charset="0"/>
              <a:buChar char="•"/>
            </a:pPr>
            <a:r>
              <a:rPr lang="en-US" sz="1200" dirty="0"/>
              <a:t>F2F Day</a:t>
            </a:r>
          </a:p>
          <a:p>
            <a:pPr marL="112713" indent="-112713">
              <a:buFont typeface="Arial" panose="020B0604020202020204" pitchFamily="34" charset="0"/>
              <a:buChar char="•"/>
            </a:pPr>
            <a:r>
              <a:rPr lang="en-US" sz="1200" dirty="0"/>
              <a:t>Discussion Forum</a:t>
            </a:r>
          </a:p>
        </p:txBody>
      </p:sp>
      <p:sp>
        <p:nvSpPr>
          <p:cNvPr id="10" name="TextBox 9">
            <a:extLst>
              <a:ext uri="{FF2B5EF4-FFF2-40B4-BE49-F238E27FC236}">
                <a16:creationId xmlns:a16="http://schemas.microsoft.com/office/drawing/2014/main" id="{2002E5ED-C2BD-50CE-CA08-74F9FD8836C5}"/>
              </a:ext>
            </a:extLst>
          </p:cNvPr>
          <p:cNvSpPr txBox="1"/>
          <p:nvPr/>
        </p:nvSpPr>
        <p:spPr>
          <a:xfrm>
            <a:off x="7196745" y="1640132"/>
            <a:ext cx="1199626" cy="646331"/>
          </a:xfrm>
          <a:prstGeom prst="rect">
            <a:avLst/>
          </a:prstGeom>
          <a:noFill/>
        </p:spPr>
        <p:txBody>
          <a:bodyPr wrap="square" rtlCol="0">
            <a:spAutoFit/>
          </a:bodyPr>
          <a:lstStyle/>
          <a:p>
            <a:pPr marL="112713" indent="-112713">
              <a:buFont typeface="Arial" panose="020B0604020202020204" pitchFamily="34" charset="0"/>
              <a:buChar char="•"/>
            </a:pPr>
            <a:r>
              <a:rPr lang="en-US" sz="1200" dirty="0"/>
              <a:t>Webinar</a:t>
            </a:r>
          </a:p>
          <a:p>
            <a:pPr marL="112713" indent="-112713">
              <a:buFont typeface="Arial" panose="020B0604020202020204" pitchFamily="34" charset="0"/>
              <a:buChar char="•"/>
            </a:pPr>
            <a:r>
              <a:rPr lang="en-US" sz="1200" dirty="0"/>
              <a:t>Discussion Forum</a:t>
            </a:r>
          </a:p>
        </p:txBody>
      </p:sp>
      <p:sp>
        <p:nvSpPr>
          <p:cNvPr id="11" name="TextBox 10">
            <a:extLst>
              <a:ext uri="{FF2B5EF4-FFF2-40B4-BE49-F238E27FC236}">
                <a16:creationId xmlns:a16="http://schemas.microsoft.com/office/drawing/2014/main" id="{A8BF7840-E2DA-3C0E-03D4-625581358DDF}"/>
              </a:ext>
            </a:extLst>
          </p:cNvPr>
          <p:cNvSpPr txBox="1"/>
          <p:nvPr/>
        </p:nvSpPr>
        <p:spPr>
          <a:xfrm>
            <a:off x="7196745" y="3758141"/>
            <a:ext cx="1199626" cy="646331"/>
          </a:xfrm>
          <a:prstGeom prst="rect">
            <a:avLst/>
          </a:prstGeom>
          <a:noFill/>
        </p:spPr>
        <p:txBody>
          <a:bodyPr wrap="square" rtlCol="0">
            <a:spAutoFit/>
          </a:bodyPr>
          <a:lstStyle/>
          <a:p>
            <a:pPr marL="112713" indent="-112713">
              <a:buFont typeface="Arial" panose="020B0604020202020204" pitchFamily="34" charset="0"/>
              <a:buChar char="•"/>
            </a:pPr>
            <a:r>
              <a:rPr lang="en-US" sz="1200" dirty="0"/>
              <a:t>Webinar</a:t>
            </a:r>
          </a:p>
          <a:p>
            <a:pPr marL="112713" indent="-112713">
              <a:buFont typeface="Arial" panose="020B0604020202020204" pitchFamily="34" charset="0"/>
              <a:buChar char="•"/>
            </a:pPr>
            <a:r>
              <a:rPr lang="en-US" sz="1200" dirty="0"/>
              <a:t>Discussion Forum</a:t>
            </a:r>
          </a:p>
        </p:txBody>
      </p:sp>
      <p:sp>
        <p:nvSpPr>
          <p:cNvPr id="12" name="TextBox 11">
            <a:extLst>
              <a:ext uri="{FF2B5EF4-FFF2-40B4-BE49-F238E27FC236}">
                <a16:creationId xmlns:a16="http://schemas.microsoft.com/office/drawing/2014/main" id="{499C4D46-520D-7264-A1DD-C0EE0F7DED27}"/>
              </a:ext>
            </a:extLst>
          </p:cNvPr>
          <p:cNvSpPr txBox="1"/>
          <p:nvPr/>
        </p:nvSpPr>
        <p:spPr>
          <a:xfrm>
            <a:off x="2111226" y="3473281"/>
            <a:ext cx="1199626" cy="646331"/>
          </a:xfrm>
          <a:prstGeom prst="rect">
            <a:avLst/>
          </a:prstGeom>
          <a:noFill/>
        </p:spPr>
        <p:txBody>
          <a:bodyPr wrap="square" rtlCol="0">
            <a:spAutoFit/>
          </a:bodyPr>
          <a:lstStyle/>
          <a:p>
            <a:pPr marL="112713" indent="-112713">
              <a:buFont typeface="Arial" panose="020B0604020202020204" pitchFamily="34" charset="0"/>
              <a:buChar char="•"/>
            </a:pPr>
            <a:r>
              <a:rPr lang="en-US" sz="1200" dirty="0"/>
              <a:t>F2F Day</a:t>
            </a:r>
          </a:p>
          <a:p>
            <a:pPr marL="112713" indent="-112713">
              <a:buFont typeface="Arial" panose="020B0604020202020204" pitchFamily="34" charset="0"/>
              <a:buChar char="•"/>
            </a:pPr>
            <a:r>
              <a:rPr lang="en-US" sz="1200" dirty="0"/>
              <a:t>Discussion Forum</a:t>
            </a:r>
          </a:p>
        </p:txBody>
      </p:sp>
      <p:sp>
        <p:nvSpPr>
          <p:cNvPr id="13" name="TextBox 12">
            <a:extLst>
              <a:ext uri="{FF2B5EF4-FFF2-40B4-BE49-F238E27FC236}">
                <a16:creationId xmlns:a16="http://schemas.microsoft.com/office/drawing/2014/main" id="{ED942A50-4811-5119-2F98-F34A4405E3BF}"/>
              </a:ext>
            </a:extLst>
          </p:cNvPr>
          <p:cNvSpPr txBox="1"/>
          <p:nvPr/>
        </p:nvSpPr>
        <p:spPr>
          <a:xfrm>
            <a:off x="4695229" y="4127837"/>
            <a:ext cx="1199626" cy="1015663"/>
          </a:xfrm>
          <a:prstGeom prst="rect">
            <a:avLst/>
          </a:prstGeom>
          <a:noFill/>
        </p:spPr>
        <p:txBody>
          <a:bodyPr wrap="square" rtlCol="0">
            <a:spAutoFit/>
          </a:bodyPr>
          <a:lstStyle/>
          <a:p>
            <a:pPr marL="112713" indent="-112713">
              <a:buFont typeface="Arial" panose="020B0604020202020204" pitchFamily="34" charset="0"/>
              <a:buChar char="•"/>
            </a:pPr>
            <a:r>
              <a:rPr lang="en-US" sz="1200" dirty="0"/>
              <a:t>Regional Meet Up</a:t>
            </a:r>
          </a:p>
          <a:p>
            <a:pPr marL="112713" indent="-112713">
              <a:buFont typeface="Arial" panose="020B0604020202020204" pitchFamily="34" charset="0"/>
              <a:buChar char="•"/>
            </a:pPr>
            <a:r>
              <a:rPr lang="en-US" sz="1200" dirty="0"/>
              <a:t>Gov Update</a:t>
            </a:r>
          </a:p>
          <a:p>
            <a:pPr marL="112713" indent="-112713">
              <a:buFont typeface="Arial" panose="020B0604020202020204" pitchFamily="34" charset="0"/>
              <a:buChar char="•"/>
            </a:pPr>
            <a:r>
              <a:rPr lang="en-US" sz="1200" dirty="0"/>
              <a:t>Discussion Forum</a:t>
            </a:r>
          </a:p>
        </p:txBody>
      </p:sp>
      <p:sp>
        <p:nvSpPr>
          <p:cNvPr id="14" name="TextBox 13">
            <a:extLst>
              <a:ext uri="{FF2B5EF4-FFF2-40B4-BE49-F238E27FC236}">
                <a16:creationId xmlns:a16="http://schemas.microsoft.com/office/drawing/2014/main" id="{EF67616A-F040-9A10-BE7A-DD7C86291B1A}"/>
              </a:ext>
            </a:extLst>
          </p:cNvPr>
          <p:cNvSpPr txBox="1"/>
          <p:nvPr/>
        </p:nvSpPr>
        <p:spPr>
          <a:xfrm>
            <a:off x="5894855" y="3974404"/>
            <a:ext cx="1199626" cy="830997"/>
          </a:xfrm>
          <a:prstGeom prst="rect">
            <a:avLst/>
          </a:prstGeom>
          <a:noFill/>
        </p:spPr>
        <p:txBody>
          <a:bodyPr wrap="square" rtlCol="0">
            <a:spAutoFit/>
          </a:bodyPr>
          <a:lstStyle/>
          <a:p>
            <a:pPr marL="112713" indent="-112713">
              <a:buFont typeface="Arial" panose="020B0604020202020204" pitchFamily="34" charset="0"/>
              <a:buChar char="•"/>
            </a:pPr>
            <a:r>
              <a:rPr lang="en-US" sz="1200" dirty="0"/>
              <a:t>Regional Meet Up</a:t>
            </a:r>
          </a:p>
          <a:p>
            <a:pPr marL="112713" indent="-112713">
              <a:buFont typeface="Arial" panose="020B0604020202020204" pitchFamily="34" charset="0"/>
              <a:buChar char="•"/>
            </a:pPr>
            <a:r>
              <a:rPr lang="en-US" sz="1200" dirty="0"/>
              <a:t>Discussion Forum</a:t>
            </a:r>
          </a:p>
        </p:txBody>
      </p:sp>
      <p:sp>
        <p:nvSpPr>
          <p:cNvPr id="15" name="TextBox 14">
            <a:extLst>
              <a:ext uri="{FF2B5EF4-FFF2-40B4-BE49-F238E27FC236}">
                <a16:creationId xmlns:a16="http://schemas.microsoft.com/office/drawing/2014/main" id="{BD515E53-29C1-81E7-1FB8-9503FB34CB34}"/>
              </a:ext>
            </a:extLst>
          </p:cNvPr>
          <p:cNvSpPr txBox="1"/>
          <p:nvPr/>
        </p:nvSpPr>
        <p:spPr>
          <a:xfrm>
            <a:off x="3448070" y="4443262"/>
            <a:ext cx="1199626" cy="646331"/>
          </a:xfrm>
          <a:prstGeom prst="rect">
            <a:avLst/>
          </a:prstGeom>
          <a:noFill/>
        </p:spPr>
        <p:txBody>
          <a:bodyPr wrap="square" rtlCol="0">
            <a:spAutoFit/>
          </a:bodyPr>
          <a:lstStyle/>
          <a:p>
            <a:pPr marL="112713" indent="-112713">
              <a:buFont typeface="Arial" panose="020B0604020202020204" pitchFamily="34" charset="0"/>
              <a:buChar char="•"/>
            </a:pPr>
            <a:r>
              <a:rPr lang="en-US" sz="1200" dirty="0"/>
              <a:t>Webinar</a:t>
            </a:r>
          </a:p>
          <a:p>
            <a:pPr marL="112713" indent="-112713">
              <a:buFont typeface="Arial" panose="020B0604020202020204" pitchFamily="34" charset="0"/>
              <a:buChar char="•"/>
            </a:pPr>
            <a:r>
              <a:rPr lang="en-US" sz="1200" dirty="0"/>
              <a:t>Discussion Forum</a:t>
            </a:r>
          </a:p>
        </p:txBody>
      </p:sp>
      <p:sp>
        <p:nvSpPr>
          <p:cNvPr id="16" name="TextBox 15">
            <a:extLst>
              <a:ext uri="{FF2B5EF4-FFF2-40B4-BE49-F238E27FC236}">
                <a16:creationId xmlns:a16="http://schemas.microsoft.com/office/drawing/2014/main" id="{549E5893-6A51-11D2-6702-E668C3F74C6E}"/>
              </a:ext>
            </a:extLst>
          </p:cNvPr>
          <p:cNvSpPr txBox="1"/>
          <p:nvPr/>
        </p:nvSpPr>
        <p:spPr>
          <a:xfrm>
            <a:off x="836107" y="3743571"/>
            <a:ext cx="1199626" cy="646331"/>
          </a:xfrm>
          <a:prstGeom prst="rect">
            <a:avLst/>
          </a:prstGeom>
          <a:noFill/>
        </p:spPr>
        <p:txBody>
          <a:bodyPr wrap="square" rtlCol="0">
            <a:spAutoFit/>
          </a:bodyPr>
          <a:lstStyle/>
          <a:p>
            <a:pPr marL="112713" indent="-112713">
              <a:buFont typeface="Arial" panose="020B0604020202020204" pitchFamily="34" charset="0"/>
              <a:buChar char="•"/>
            </a:pPr>
            <a:r>
              <a:rPr lang="en-US" sz="1200" dirty="0"/>
              <a:t>Webinar</a:t>
            </a:r>
          </a:p>
          <a:p>
            <a:pPr marL="112713" indent="-112713">
              <a:buFont typeface="Arial" panose="020B0604020202020204" pitchFamily="34" charset="0"/>
              <a:buChar char="•"/>
            </a:pPr>
            <a:r>
              <a:rPr lang="en-US" sz="1200" dirty="0"/>
              <a:t>Discussion Forum</a:t>
            </a:r>
          </a:p>
        </p:txBody>
      </p:sp>
    </p:spTree>
    <p:extLst>
      <p:ext uri="{BB962C8B-B14F-4D97-AF65-F5344CB8AC3E}">
        <p14:creationId xmlns:p14="http://schemas.microsoft.com/office/powerpoint/2010/main" val="1759459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430BC2-D426-8922-15FF-CAED68D6433A}"/>
              </a:ext>
            </a:extLst>
          </p:cNvPr>
          <p:cNvSpPr>
            <a:spLocks noGrp="1"/>
          </p:cNvSpPr>
          <p:nvPr>
            <p:ph type="title"/>
          </p:nvPr>
        </p:nvSpPr>
        <p:spPr/>
        <p:txBody>
          <a:bodyPr/>
          <a:lstStyle/>
          <a:p>
            <a:r>
              <a:rPr lang="en-US" dirty="0"/>
              <a:t>Example Training Plan</a:t>
            </a:r>
          </a:p>
        </p:txBody>
      </p:sp>
      <p:graphicFrame>
        <p:nvGraphicFramePr>
          <p:cNvPr id="4" name="Content Placeholder 1">
            <a:extLst>
              <a:ext uri="{FF2B5EF4-FFF2-40B4-BE49-F238E27FC236}">
                <a16:creationId xmlns:a16="http://schemas.microsoft.com/office/drawing/2014/main" id="{819D8568-39BE-7F7F-D66E-F6C98F3DEEBE}"/>
              </a:ext>
            </a:extLst>
          </p:cNvPr>
          <p:cNvGraphicFramePr>
            <a:graphicFrameLocks noGrp="1"/>
          </p:cNvGraphicFramePr>
          <p:nvPr>
            <p:ph sz="quarter" idx="10"/>
            <p:extLst>
              <p:ext uri="{D42A27DB-BD31-4B8C-83A1-F6EECF244321}">
                <p14:modId xmlns:p14="http://schemas.microsoft.com/office/powerpoint/2010/main" val="3256915230"/>
              </p:ext>
            </p:extLst>
          </p:nvPr>
        </p:nvGraphicFramePr>
        <p:xfrm>
          <a:off x="243281" y="1017588"/>
          <a:ext cx="8560966" cy="3223260"/>
        </p:xfrm>
        <a:graphic>
          <a:graphicData uri="http://schemas.openxmlformats.org/drawingml/2006/table">
            <a:tbl>
              <a:tblPr firstRow="1" bandRow="1">
                <a:tableStyleId>{5C22544A-7EE6-4342-B048-85BDC9FD1C3A}</a:tableStyleId>
              </a:tblPr>
              <a:tblGrid>
                <a:gridCol w="1487005">
                  <a:extLst>
                    <a:ext uri="{9D8B030D-6E8A-4147-A177-3AD203B41FA5}">
                      <a16:colId xmlns:a16="http://schemas.microsoft.com/office/drawing/2014/main" val="1099822676"/>
                    </a:ext>
                  </a:extLst>
                </a:gridCol>
                <a:gridCol w="1085233">
                  <a:extLst>
                    <a:ext uri="{9D8B030D-6E8A-4147-A177-3AD203B41FA5}">
                      <a16:colId xmlns:a16="http://schemas.microsoft.com/office/drawing/2014/main" val="1148100021"/>
                    </a:ext>
                  </a:extLst>
                </a:gridCol>
                <a:gridCol w="1254033">
                  <a:extLst>
                    <a:ext uri="{9D8B030D-6E8A-4147-A177-3AD203B41FA5}">
                      <a16:colId xmlns:a16="http://schemas.microsoft.com/office/drawing/2014/main" val="881629801"/>
                    </a:ext>
                  </a:extLst>
                </a:gridCol>
                <a:gridCol w="1049437">
                  <a:extLst>
                    <a:ext uri="{9D8B030D-6E8A-4147-A177-3AD203B41FA5}">
                      <a16:colId xmlns:a16="http://schemas.microsoft.com/office/drawing/2014/main" val="1575133975"/>
                    </a:ext>
                  </a:extLst>
                </a:gridCol>
                <a:gridCol w="1283494">
                  <a:extLst>
                    <a:ext uri="{9D8B030D-6E8A-4147-A177-3AD203B41FA5}">
                      <a16:colId xmlns:a16="http://schemas.microsoft.com/office/drawing/2014/main" val="1149131522"/>
                    </a:ext>
                  </a:extLst>
                </a:gridCol>
                <a:gridCol w="1331328">
                  <a:extLst>
                    <a:ext uri="{9D8B030D-6E8A-4147-A177-3AD203B41FA5}">
                      <a16:colId xmlns:a16="http://schemas.microsoft.com/office/drawing/2014/main" val="199032262"/>
                    </a:ext>
                  </a:extLst>
                </a:gridCol>
                <a:gridCol w="1070436">
                  <a:extLst>
                    <a:ext uri="{9D8B030D-6E8A-4147-A177-3AD203B41FA5}">
                      <a16:colId xmlns:a16="http://schemas.microsoft.com/office/drawing/2014/main" val="3500248426"/>
                    </a:ext>
                  </a:extLst>
                </a:gridCol>
              </a:tblGrid>
              <a:tr h="370840">
                <a:tc>
                  <a:txBody>
                    <a:bodyPr/>
                    <a:lstStyle/>
                    <a:p>
                      <a:r>
                        <a:rPr lang="en-US" dirty="0"/>
                        <a:t>Front Desk Sup.</a:t>
                      </a:r>
                    </a:p>
                  </a:txBody>
                  <a:tcPr/>
                </a:tc>
                <a:tc>
                  <a:txBody>
                    <a:bodyPr/>
                    <a:lstStyle/>
                    <a:p>
                      <a:r>
                        <a:rPr lang="en-US" dirty="0"/>
                        <a:t>Webinar</a:t>
                      </a:r>
                    </a:p>
                  </a:txBody>
                  <a:tcPr/>
                </a:tc>
                <a:tc>
                  <a:txBody>
                    <a:bodyPr/>
                    <a:lstStyle/>
                    <a:p>
                      <a:r>
                        <a:rPr lang="en-US" dirty="0"/>
                        <a:t>Workshop</a:t>
                      </a:r>
                    </a:p>
                  </a:txBody>
                  <a:tcPr/>
                </a:tc>
                <a:tc>
                  <a:txBody>
                    <a:bodyPr/>
                    <a:lstStyle/>
                    <a:p>
                      <a:r>
                        <a:rPr lang="en-US" dirty="0"/>
                        <a:t>Seminar</a:t>
                      </a:r>
                    </a:p>
                  </a:txBody>
                  <a:tcPr/>
                </a:tc>
                <a:tc>
                  <a:txBody>
                    <a:bodyPr/>
                    <a:lstStyle/>
                    <a:p>
                      <a:r>
                        <a:rPr lang="en-US" dirty="0"/>
                        <a:t>Online Discussion</a:t>
                      </a:r>
                    </a:p>
                  </a:txBody>
                  <a:tcPr/>
                </a:tc>
                <a:tc>
                  <a:txBody>
                    <a:bodyPr/>
                    <a:lstStyle/>
                    <a:p>
                      <a:r>
                        <a:rPr lang="en-US" dirty="0"/>
                        <a:t>Conference</a:t>
                      </a:r>
                    </a:p>
                  </a:txBody>
                  <a:tcPr/>
                </a:tc>
                <a:tc>
                  <a:txBody>
                    <a:bodyPr/>
                    <a:lstStyle/>
                    <a:p>
                      <a:r>
                        <a:rPr lang="en-US" dirty="0"/>
                        <a:t>Coaching</a:t>
                      </a:r>
                    </a:p>
                  </a:txBody>
                  <a:tcPr/>
                </a:tc>
                <a:extLst>
                  <a:ext uri="{0D108BD9-81ED-4DB2-BD59-A6C34878D82A}">
                    <a16:rowId xmlns:a16="http://schemas.microsoft.com/office/drawing/2014/main" val="4147367680"/>
                  </a:ext>
                </a:extLst>
              </a:tr>
              <a:tr h="370840">
                <a:tc>
                  <a:txBody>
                    <a:bodyPr/>
                    <a:lstStyle/>
                    <a:p>
                      <a:r>
                        <a:rPr lang="en-US" dirty="0"/>
                        <a:t>Local Staffing Data</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a:p>
                  </a:txBody>
                  <a:tcPr/>
                </a:tc>
                <a:extLst>
                  <a:ext uri="{0D108BD9-81ED-4DB2-BD59-A6C34878D82A}">
                    <a16:rowId xmlns:a16="http://schemas.microsoft.com/office/drawing/2014/main" val="1264576586"/>
                  </a:ext>
                </a:extLst>
              </a:tr>
              <a:tr h="370840">
                <a:tc>
                  <a:txBody>
                    <a:bodyPr/>
                    <a:lstStyle/>
                    <a:p>
                      <a:r>
                        <a:rPr lang="en-US" dirty="0"/>
                        <a:t>Payor Tips and Tricks</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a:p>
                  </a:txBody>
                  <a:tcPr/>
                </a:tc>
                <a:extLst>
                  <a:ext uri="{0D108BD9-81ED-4DB2-BD59-A6C34878D82A}">
                    <a16:rowId xmlns:a16="http://schemas.microsoft.com/office/drawing/2014/main" val="855464390"/>
                  </a:ext>
                </a:extLst>
              </a:tr>
              <a:tr h="370840">
                <a:tc>
                  <a:txBody>
                    <a:bodyPr/>
                    <a:lstStyle/>
                    <a:p>
                      <a:r>
                        <a:rPr lang="en-US" dirty="0"/>
                        <a:t>Role Stats &amp; Expectations</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361235084"/>
                  </a:ext>
                </a:extLst>
              </a:tr>
              <a:tr h="370840">
                <a:tc>
                  <a:txBody>
                    <a:bodyPr/>
                    <a:lstStyle/>
                    <a:p>
                      <a:r>
                        <a:rPr lang="en-US" dirty="0"/>
                        <a:t>Regulatory Operations</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970952122"/>
                  </a:ext>
                </a:extLst>
              </a:tr>
              <a:tr h="370840">
                <a:tc>
                  <a:txBody>
                    <a:bodyPr/>
                    <a:lstStyle/>
                    <a:p>
                      <a:r>
                        <a:rPr lang="en-US" dirty="0"/>
                        <a:t>Community Network/ Resources</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3655180274"/>
                  </a:ext>
                </a:extLst>
              </a:tr>
            </a:tbl>
          </a:graphicData>
        </a:graphic>
      </p:graphicFrame>
    </p:spTree>
    <p:extLst>
      <p:ext uri="{BB962C8B-B14F-4D97-AF65-F5344CB8AC3E}">
        <p14:creationId xmlns:p14="http://schemas.microsoft.com/office/powerpoint/2010/main" val="952226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87E37-86EE-702A-EB03-648AB818A7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03C013E-1EB6-83A4-4D75-0A8914C07CE5}"/>
              </a:ext>
            </a:extLst>
          </p:cNvPr>
          <p:cNvSpPr>
            <a:spLocks noGrp="1"/>
          </p:cNvSpPr>
          <p:nvPr>
            <p:ph type="title"/>
          </p:nvPr>
        </p:nvSpPr>
        <p:spPr/>
        <p:txBody>
          <a:bodyPr/>
          <a:lstStyle/>
          <a:p>
            <a:r>
              <a:rPr lang="en-US" dirty="0"/>
              <a:t>Exercise: Training Plan</a:t>
            </a:r>
          </a:p>
        </p:txBody>
      </p:sp>
      <p:graphicFrame>
        <p:nvGraphicFramePr>
          <p:cNvPr id="4" name="Content Placeholder 1">
            <a:extLst>
              <a:ext uri="{FF2B5EF4-FFF2-40B4-BE49-F238E27FC236}">
                <a16:creationId xmlns:a16="http://schemas.microsoft.com/office/drawing/2014/main" id="{DA2E6664-08FA-2E96-5F28-2EAD4F879F43}"/>
              </a:ext>
            </a:extLst>
          </p:cNvPr>
          <p:cNvGraphicFramePr>
            <a:graphicFrameLocks noGrp="1"/>
          </p:cNvGraphicFramePr>
          <p:nvPr>
            <p:ph sz="quarter" idx="10"/>
            <p:extLst>
              <p:ext uri="{D42A27DB-BD31-4B8C-83A1-F6EECF244321}">
                <p14:modId xmlns:p14="http://schemas.microsoft.com/office/powerpoint/2010/main" val="3856558641"/>
              </p:ext>
            </p:extLst>
          </p:nvPr>
        </p:nvGraphicFramePr>
        <p:xfrm>
          <a:off x="384175" y="1017588"/>
          <a:ext cx="8231320" cy="2562860"/>
        </p:xfrm>
        <a:graphic>
          <a:graphicData uri="http://schemas.openxmlformats.org/drawingml/2006/table">
            <a:tbl>
              <a:tblPr firstRow="1" bandRow="1">
                <a:tableStyleId>{5C22544A-7EE6-4342-B048-85BDC9FD1C3A}</a:tableStyleId>
              </a:tblPr>
              <a:tblGrid>
                <a:gridCol w="1634065">
                  <a:extLst>
                    <a:ext uri="{9D8B030D-6E8A-4147-A177-3AD203B41FA5}">
                      <a16:colId xmlns:a16="http://schemas.microsoft.com/office/drawing/2014/main" val="1099822676"/>
                    </a:ext>
                  </a:extLst>
                </a:gridCol>
                <a:gridCol w="1192560">
                  <a:extLst>
                    <a:ext uri="{9D8B030D-6E8A-4147-A177-3AD203B41FA5}">
                      <a16:colId xmlns:a16="http://schemas.microsoft.com/office/drawing/2014/main" val="1148100021"/>
                    </a:ext>
                  </a:extLst>
                </a:gridCol>
                <a:gridCol w="1378052">
                  <a:extLst>
                    <a:ext uri="{9D8B030D-6E8A-4147-A177-3AD203B41FA5}">
                      <a16:colId xmlns:a16="http://schemas.microsoft.com/office/drawing/2014/main" val="881629801"/>
                    </a:ext>
                  </a:extLst>
                </a:gridCol>
                <a:gridCol w="1153223">
                  <a:extLst>
                    <a:ext uri="{9D8B030D-6E8A-4147-A177-3AD203B41FA5}">
                      <a16:colId xmlns:a16="http://schemas.microsoft.com/office/drawing/2014/main" val="1575133975"/>
                    </a:ext>
                  </a:extLst>
                </a:gridCol>
                <a:gridCol w="1410428">
                  <a:extLst>
                    <a:ext uri="{9D8B030D-6E8A-4147-A177-3AD203B41FA5}">
                      <a16:colId xmlns:a16="http://schemas.microsoft.com/office/drawing/2014/main" val="1149131522"/>
                    </a:ext>
                  </a:extLst>
                </a:gridCol>
                <a:gridCol w="1462992">
                  <a:extLst>
                    <a:ext uri="{9D8B030D-6E8A-4147-A177-3AD203B41FA5}">
                      <a16:colId xmlns:a16="http://schemas.microsoft.com/office/drawing/2014/main" val="199032262"/>
                    </a:ext>
                  </a:extLst>
                </a:gridCol>
              </a:tblGrid>
              <a:tr h="370840">
                <a:tc>
                  <a:txBody>
                    <a:bodyPr/>
                    <a:lstStyle/>
                    <a:p>
                      <a:r>
                        <a:rPr lang="en-US" dirty="0"/>
                        <a:t>Target Audience:</a:t>
                      </a:r>
                    </a:p>
                    <a:p>
                      <a:r>
                        <a:rPr lang="en-US" dirty="0"/>
                        <a:t>Skill/Topic:</a:t>
                      </a:r>
                    </a:p>
                  </a:txBody>
                  <a:tcPr/>
                </a:tc>
                <a:tc>
                  <a:txBody>
                    <a:bodyPr/>
                    <a:lstStyle/>
                    <a:p>
                      <a:r>
                        <a:rPr lang="en-US" dirty="0"/>
                        <a:t>Format 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Format B</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Format C</a:t>
                      </a:r>
                    </a:p>
                    <a:p>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Format D</a:t>
                      </a:r>
                    </a:p>
                  </a:txBody>
                  <a:tcPr/>
                </a:tc>
                <a:tc>
                  <a:txBody>
                    <a:bodyPr/>
                    <a:lstStyle/>
                    <a:p>
                      <a:r>
                        <a:rPr lang="en-US" dirty="0"/>
                        <a:t>Format E</a:t>
                      </a:r>
                    </a:p>
                  </a:txBody>
                  <a:tcPr/>
                </a:tc>
                <a:extLst>
                  <a:ext uri="{0D108BD9-81ED-4DB2-BD59-A6C34878D82A}">
                    <a16:rowId xmlns:a16="http://schemas.microsoft.com/office/drawing/2014/main" val="4147367680"/>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64576586"/>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55464390"/>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61235084"/>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7095212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55180274"/>
                  </a:ext>
                </a:extLst>
              </a:tr>
            </a:tbl>
          </a:graphicData>
        </a:graphic>
      </p:graphicFrame>
    </p:spTree>
    <p:extLst>
      <p:ext uri="{BB962C8B-B14F-4D97-AF65-F5344CB8AC3E}">
        <p14:creationId xmlns:p14="http://schemas.microsoft.com/office/powerpoint/2010/main" val="404937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20BD82-D18D-BBBC-D54A-F931134DFEA7}"/>
              </a:ext>
            </a:extLst>
          </p:cNvPr>
          <p:cNvSpPr>
            <a:spLocks noGrp="1"/>
          </p:cNvSpPr>
          <p:nvPr>
            <p:ph type="title"/>
          </p:nvPr>
        </p:nvSpPr>
        <p:spPr/>
        <p:txBody>
          <a:bodyPr/>
          <a:lstStyle/>
          <a:p>
            <a:r>
              <a:rPr lang="en-US" dirty="0" err="1"/>
              <a:t>BoK</a:t>
            </a:r>
            <a:r>
              <a:rPr lang="en-US" dirty="0"/>
              <a:t> Framework</a:t>
            </a:r>
          </a:p>
        </p:txBody>
      </p:sp>
      <p:grpSp>
        <p:nvGrpSpPr>
          <p:cNvPr id="5" name="Group 4">
            <a:extLst>
              <a:ext uri="{FF2B5EF4-FFF2-40B4-BE49-F238E27FC236}">
                <a16:creationId xmlns:a16="http://schemas.microsoft.com/office/drawing/2014/main" id="{7364BADF-5899-D7BF-C4D9-6FC51BF44C41}"/>
              </a:ext>
            </a:extLst>
          </p:cNvPr>
          <p:cNvGrpSpPr/>
          <p:nvPr/>
        </p:nvGrpSpPr>
        <p:grpSpPr>
          <a:xfrm>
            <a:off x="1472484" y="927279"/>
            <a:ext cx="5512158" cy="4093627"/>
            <a:chOff x="2317464" y="1644984"/>
            <a:chExt cx="4477870" cy="4500852"/>
          </a:xfrm>
          <a:solidFill>
            <a:srgbClr val="75787B"/>
          </a:solidFill>
        </p:grpSpPr>
        <p:sp>
          <p:nvSpPr>
            <p:cNvPr id="6" name="Hexagon 5">
              <a:extLst>
                <a:ext uri="{FF2B5EF4-FFF2-40B4-BE49-F238E27FC236}">
                  <a16:creationId xmlns:a16="http://schemas.microsoft.com/office/drawing/2014/main" id="{7612F07B-E44B-6844-0851-B958890A749C}"/>
                </a:ext>
              </a:extLst>
            </p:cNvPr>
            <p:cNvSpPr/>
            <p:nvPr/>
          </p:nvSpPr>
          <p:spPr bwMode="gray">
            <a:xfrm>
              <a:off x="3714005" y="3169209"/>
              <a:ext cx="1684788" cy="1452403"/>
            </a:xfrm>
            <a:prstGeom prst="hexagon">
              <a:avLst/>
            </a:prstGeom>
            <a:solidFill>
              <a:schemeClr val="accent2">
                <a:lumMod val="75000"/>
              </a:schemeClr>
            </a:solidFill>
            <a:ln w="9525" cap="flat" cmpd="sng" algn="ctr">
              <a:noFill/>
              <a:prstDash val="solid"/>
            </a:ln>
            <a:effectLst/>
          </p:spPr>
          <p:txBody>
            <a:bodyPr lIns="88900" tIns="88900" rIns="88900" bIns="88900" rtlCol="0" anchor="ctr"/>
            <a:lstStyle/>
            <a:p>
              <a:pPr algn="ctr">
                <a:spcBef>
                  <a:spcPts val="400"/>
                </a:spcBef>
                <a:defRPr/>
              </a:pPr>
              <a:r>
                <a:rPr lang="en-US" sz="1500" b="1" kern="0" dirty="0">
                  <a:solidFill>
                    <a:schemeClr val="bg1"/>
                  </a:solidFill>
                  <a:cs typeface="Arial" pitchFamily="34" charset="0"/>
                </a:rPr>
                <a:t>Body of Knowledge</a:t>
              </a:r>
            </a:p>
          </p:txBody>
        </p:sp>
        <p:sp>
          <p:nvSpPr>
            <p:cNvPr id="7" name="Hexagon 6">
              <a:extLst>
                <a:ext uri="{FF2B5EF4-FFF2-40B4-BE49-F238E27FC236}">
                  <a16:creationId xmlns:a16="http://schemas.microsoft.com/office/drawing/2014/main" id="{441D477D-015B-D049-DB42-38926D4543BC}"/>
                </a:ext>
              </a:extLst>
            </p:cNvPr>
            <p:cNvSpPr/>
            <p:nvPr/>
          </p:nvSpPr>
          <p:spPr bwMode="gray">
            <a:xfrm>
              <a:off x="3714005" y="1644984"/>
              <a:ext cx="1684788" cy="1452403"/>
            </a:xfrm>
            <a:prstGeom prst="hexagon">
              <a:avLst/>
            </a:prstGeom>
            <a:solidFill>
              <a:srgbClr val="A0DDF9"/>
            </a:solidFill>
            <a:ln w="9525" cap="flat" cmpd="sng" algn="ctr">
              <a:solidFill>
                <a:schemeClr val="tx1"/>
              </a:solidFill>
              <a:prstDash val="solid"/>
            </a:ln>
            <a:effectLst/>
          </p:spPr>
          <p:txBody>
            <a:bodyPr lIns="88900" tIns="88900" rIns="88900" bIns="88900" rtlCol="0" anchor="ctr"/>
            <a:lstStyle/>
            <a:p>
              <a:pPr algn="ctr">
                <a:defRPr/>
              </a:pPr>
              <a:r>
                <a:rPr lang="en-US" sz="1400" kern="0" dirty="0"/>
                <a:t>Financial Management</a:t>
              </a:r>
            </a:p>
          </p:txBody>
        </p:sp>
        <p:sp>
          <p:nvSpPr>
            <p:cNvPr id="8" name="Hexagon 7">
              <a:extLst>
                <a:ext uri="{FF2B5EF4-FFF2-40B4-BE49-F238E27FC236}">
                  <a16:creationId xmlns:a16="http://schemas.microsoft.com/office/drawing/2014/main" id="{130796C6-0125-35DA-BDCB-06830059AF6B}"/>
                </a:ext>
              </a:extLst>
            </p:cNvPr>
            <p:cNvSpPr/>
            <p:nvPr/>
          </p:nvSpPr>
          <p:spPr bwMode="gray">
            <a:xfrm>
              <a:off x="3714005" y="4693434"/>
              <a:ext cx="1684788" cy="1452402"/>
            </a:xfrm>
            <a:prstGeom prst="hexagon">
              <a:avLst/>
            </a:prstGeom>
            <a:solidFill>
              <a:srgbClr val="A0DDF9"/>
            </a:solidFill>
            <a:ln w="9525" cap="flat" cmpd="sng" algn="ctr">
              <a:solidFill>
                <a:schemeClr val="tx1"/>
              </a:solidFill>
              <a:prstDash val="solid"/>
            </a:ln>
            <a:effectLst/>
          </p:spPr>
          <p:txBody>
            <a:bodyPr lIns="88900" tIns="88900" rIns="88900" bIns="88900" rtlCol="0" anchor="ctr"/>
            <a:lstStyle/>
            <a:p>
              <a:pPr algn="ctr">
                <a:spcBef>
                  <a:spcPts val="400"/>
                </a:spcBef>
                <a:defRPr/>
              </a:pPr>
              <a:r>
                <a:rPr lang="en-US" sz="1200" kern="0" dirty="0">
                  <a:cs typeface="Arial" pitchFamily="34" charset="0"/>
                </a:rPr>
                <a:t>Transformational </a:t>
              </a:r>
              <a:r>
                <a:rPr lang="en-US" sz="1400" kern="0" dirty="0">
                  <a:cs typeface="Arial" pitchFamily="34" charset="0"/>
                </a:rPr>
                <a:t>Healthcare Delivery</a:t>
              </a:r>
              <a:endParaRPr lang="en-US" sz="1200" kern="0" dirty="0">
                <a:cs typeface="Arial" pitchFamily="34" charset="0"/>
              </a:endParaRPr>
            </a:p>
          </p:txBody>
        </p:sp>
        <p:sp>
          <p:nvSpPr>
            <p:cNvPr id="9" name="Hexagon 8">
              <a:extLst>
                <a:ext uri="{FF2B5EF4-FFF2-40B4-BE49-F238E27FC236}">
                  <a16:creationId xmlns:a16="http://schemas.microsoft.com/office/drawing/2014/main" id="{7B577F11-4C91-D26B-BBB0-1F8DCCC63A16}"/>
                </a:ext>
              </a:extLst>
            </p:cNvPr>
            <p:cNvSpPr/>
            <p:nvPr/>
          </p:nvSpPr>
          <p:spPr bwMode="gray">
            <a:xfrm>
              <a:off x="5110546" y="3927331"/>
              <a:ext cx="1684788" cy="1452403"/>
            </a:xfrm>
            <a:prstGeom prst="hexagon">
              <a:avLst/>
            </a:prstGeom>
            <a:solidFill>
              <a:srgbClr val="A0DDF9"/>
            </a:solidFill>
            <a:ln w="9525" cap="flat" cmpd="sng" algn="ctr">
              <a:solidFill>
                <a:schemeClr val="tx1"/>
              </a:solidFill>
              <a:prstDash val="solid"/>
            </a:ln>
            <a:effectLst/>
          </p:spPr>
          <p:txBody>
            <a:bodyPr lIns="88900" tIns="88900" rIns="88900" bIns="88900" rtlCol="0" anchor="ctr"/>
            <a:lstStyle/>
            <a:p>
              <a:pPr algn="ctr">
                <a:spcBef>
                  <a:spcPts val="400"/>
                </a:spcBef>
                <a:defRPr/>
              </a:pPr>
              <a:r>
                <a:rPr lang="en-US" sz="1400" kern="0" dirty="0">
                  <a:cs typeface="Arial" pitchFamily="34" charset="0"/>
                </a:rPr>
                <a:t>Organizational Governance</a:t>
              </a:r>
            </a:p>
          </p:txBody>
        </p:sp>
        <p:sp>
          <p:nvSpPr>
            <p:cNvPr id="10" name="Hexagon 9">
              <a:extLst>
                <a:ext uri="{FF2B5EF4-FFF2-40B4-BE49-F238E27FC236}">
                  <a16:creationId xmlns:a16="http://schemas.microsoft.com/office/drawing/2014/main" id="{50632A19-A989-83BE-C42C-9242F833FE7F}"/>
                </a:ext>
              </a:extLst>
            </p:cNvPr>
            <p:cNvSpPr/>
            <p:nvPr/>
          </p:nvSpPr>
          <p:spPr bwMode="gray">
            <a:xfrm>
              <a:off x="5110546" y="2411086"/>
              <a:ext cx="1684788" cy="1452403"/>
            </a:xfrm>
            <a:prstGeom prst="hexagon">
              <a:avLst/>
            </a:prstGeom>
            <a:solidFill>
              <a:srgbClr val="A0DDF9"/>
            </a:solidFill>
            <a:ln w="9525" cap="flat" cmpd="sng" algn="ctr">
              <a:solidFill>
                <a:schemeClr val="tx1"/>
              </a:solidFill>
              <a:prstDash val="solid"/>
            </a:ln>
            <a:effectLst/>
          </p:spPr>
          <p:txBody>
            <a:bodyPr lIns="88900" tIns="88900" rIns="88900" bIns="88900" rtlCol="0" anchor="ctr"/>
            <a:lstStyle/>
            <a:p>
              <a:pPr algn="ctr">
                <a:spcBef>
                  <a:spcPts val="400"/>
                </a:spcBef>
                <a:defRPr/>
              </a:pPr>
              <a:r>
                <a:rPr lang="en-US" sz="1400" kern="0" dirty="0">
                  <a:cs typeface="Arial" pitchFamily="34" charset="0"/>
                </a:rPr>
                <a:t>HR Management</a:t>
              </a:r>
            </a:p>
          </p:txBody>
        </p:sp>
        <p:sp>
          <p:nvSpPr>
            <p:cNvPr id="11" name="Hexagon 10">
              <a:extLst>
                <a:ext uri="{FF2B5EF4-FFF2-40B4-BE49-F238E27FC236}">
                  <a16:creationId xmlns:a16="http://schemas.microsoft.com/office/drawing/2014/main" id="{0A9F820D-0700-0FDE-675B-02330950210E}"/>
                </a:ext>
              </a:extLst>
            </p:cNvPr>
            <p:cNvSpPr/>
            <p:nvPr/>
          </p:nvSpPr>
          <p:spPr bwMode="gray">
            <a:xfrm>
              <a:off x="2317464" y="3927331"/>
              <a:ext cx="1684788" cy="1452403"/>
            </a:xfrm>
            <a:prstGeom prst="hexagon">
              <a:avLst/>
            </a:prstGeom>
            <a:solidFill>
              <a:srgbClr val="A0DDF9"/>
            </a:solidFill>
            <a:ln w="9525" cap="flat" cmpd="sng" algn="ctr">
              <a:solidFill>
                <a:schemeClr val="tx1"/>
              </a:solidFill>
              <a:prstDash val="solid"/>
            </a:ln>
            <a:effectLst/>
          </p:spPr>
          <p:txBody>
            <a:bodyPr lIns="88900" tIns="88900" rIns="88900" bIns="88900" rtlCol="0" anchor="ctr"/>
            <a:lstStyle/>
            <a:p>
              <a:pPr algn="ctr">
                <a:spcBef>
                  <a:spcPts val="400"/>
                </a:spcBef>
                <a:defRPr/>
              </a:pPr>
              <a:r>
                <a:rPr lang="en-US" sz="1400" kern="0" dirty="0">
                  <a:cs typeface="Arial" pitchFamily="34" charset="0"/>
                </a:rPr>
                <a:t>Risk &amp; Compliance</a:t>
              </a:r>
            </a:p>
          </p:txBody>
        </p:sp>
        <p:sp>
          <p:nvSpPr>
            <p:cNvPr id="12" name="Hexagon 11">
              <a:extLst>
                <a:ext uri="{FF2B5EF4-FFF2-40B4-BE49-F238E27FC236}">
                  <a16:creationId xmlns:a16="http://schemas.microsoft.com/office/drawing/2014/main" id="{D65B7CE3-EC6A-0995-7C53-FCFA8AECCF2E}"/>
                </a:ext>
              </a:extLst>
            </p:cNvPr>
            <p:cNvSpPr/>
            <p:nvPr/>
          </p:nvSpPr>
          <p:spPr bwMode="gray">
            <a:xfrm>
              <a:off x="2317464" y="2411086"/>
              <a:ext cx="1684788" cy="1452403"/>
            </a:xfrm>
            <a:prstGeom prst="hexagon">
              <a:avLst/>
            </a:prstGeom>
            <a:solidFill>
              <a:srgbClr val="A0DDF9"/>
            </a:solidFill>
            <a:ln w="9525" cap="flat" cmpd="sng" algn="ctr">
              <a:solidFill>
                <a:schemeClr val="tx1"/>
              </a:solidFill>
              <a:prstDash val="solid"/>
            </a:ln>
            <a:effectLst/>
          </p:spPr>
          <p:txBody>
            <a:bodyPr lIns="88900" tIns="88900" rIns="88900" bIns="88900" rtlCol="0" anchor="ctr"/>
            <a:lstStyle/>
            <a:p>
              <a:pPr algn="ctr">
                <a:spcBef>
                  <a:spcPts val="400"/>
                </a:spcBef>
                <a:defRPr/>
              </a:pPr>
              <a:r>
                <a:rPr lang="en-US" sz="1400" kern="0" dirty="0">
                  <a:cs typeface="Arial" pitchFamily="34" charset="0"/>
                </a:rPr>
                <a:t>Operations Management</a:t>
              </a:r>
            </a:p>
          </p:txBody>
        </p:sp>
      </p:grpSp>
    </p:spTree>
    <p:extLst>
      <p:ext uri="{BB962C8B-B14F-4D97-AF65-F5344CB8AC3E}">
        <p14:creationId xmlns:p14="http://schemas.microsoft.com/office/powerpoint/2010/main" val="63585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E44AB5-4910-72CB-E4CA-F634D4F26578}"/>
              </a:ext>
            </a:extLst>
          </p:cNvPr>
          <p:cNvSpPr>
            <a:spLocks noGrp="1"/>
          </p:cNvSpPr>
          <p:nvPr>
            <p:ph type="title"/>
          </p:nvPr>
        </p:nvSpPr>
        <p:spPr/>
        <p:txBody>
          <a:bodyPr/>
          <a:lstStyle/>
          <a:p>
            <a:r>
              <a:rPr lang="en-US" dirty="0"/>
              <a:t>Local Content Depth</a:t>
            </a:r>
          </a:p>
        </p:txBody>
      </p:sp>
      <p:grpSp>
        <p:nvGrpSpPr>
          <p:cNvPr id="4" name="Group 3">
            <a:extLst>
              <a:ext uri="{FF2B5EF4-FFF2-40B4-BE49-F238E27FC236}">
                <a16:creationId xmlns:a16="http://schemas.microsoft.com/office/drawing/2014/main" id="{43073A4A-CEEB-3CBE-ECF4-929847B5A6A4}"/>
              </a:ext>
            </a:extLst>
          </p:cNvPr>
          <p:cNvGrpSpPr/>
          <p:nvPr/>
        </p:nvGrpSpPr>
        <p:grpSpPr>
          <a:xfrm>
            <a:off x="296214" y="1133341"/>
            <a:ext cx="8388377" cy="3572010"/>
            <a:chOff x="352426" y="2117101"/>
            <a:chExt cx="8312354" cy="3426114"/>
          </a:xfrm>
        </p:grpSpPr>
        <p:grpSp>
          <p:nvGrpSpPr>
            <p:cNvPr id="5" name="Group 574">
              <a:extLst>
                <a:ext uri="{FF2B5EF4-FFF2-40B4-BE49-F238E27FC236}">
                  <a16:creationId xmlns:a16="http://schemas.microsoft.com/office/drawing/2014/main" id="{DDD60022-0B2F-125E-DFFD-04603CA3A8CB}"/>
                </a:ext>
              </a:extLst>
            </p:cNvPr>
            <p:cNvGrpSpPr>
              <a:grpSpLocks noChangeAspect="1"/>
            </p:cNvGrpSpPr>
            <p:nvPr/>
          </p:nvGrpSpPr>
          <p:grpSpPr bwMode="auto">
            <a:xfrm>
              <a:off x="3217477" y="2573951"/>
              <a:ext cx="456270" cy="457612"/>
              <a:chOff x="1921" y="1949"/>
              <a:chExt cx="340" cy="341"/>
            </a:xfrm>
            <a:solidFill>
              <a:schemeClr val="accent5"/>
            </a:solidFill>
          </p:grpSpPr>
          <p:sp>
            <p:nvSpPr>
              <p:cNvPr id="73" name="Freeform 575">
                <a:extLst>
                  <a:ext uri="{FF2B5EF4-FFF2-40B4-BE49-F238E27FC236}">
                    <a16:creationId xmlns:a16="http://schemas.microsoft.com/office/drawing/2014/main" id="{EC122E1C-E038-0EEB-F853-1219D14D9A97}"/>
                  </a:ext>
                </a:extLst>
              </p:cNvPr>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style>
              <a:lnRef idx="2">
                <a:schemeClr val="accent5"/>
              </a:lnRef>
              <a:fillRef idx="1">
                <a:schemeClr val="lt1"/>
              </a:fillRef>
              <a:effectRef idx="0">
                <a:schemeClr val="accent5"/>
              </a:effectRef>
              <a:fontRef idx="minor">
                <a:schemeClr val="dk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74" name="Freeform 576">
                <a:extLst>
                  <a:ext uri="{FF2B5EF4-FFF2-40B4-BE49-F238E27FC236}">
                    <a16:creationId xmlns:a16="http://schemas.microsoft.com/office/drawing/2014/main" id="{8591FAF0-346F-3AD4-25E6-DBB4E3AE0EB7}"/>
                  </a:ext>
                </a:extLst>
              </p:cNvPr>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style>
              <a:lnRef idx="2">
                <a:schemeClr val="accent5"/>
              </a:lnRef>
              <a:fillRef idx="1">
                <a:schemeClr val="lt1"/>
              </a:fillRef>
              <a:effectRef idx="0">
                <a:schemeClr val="accent5"/>
              </a:effectRef>
              <a:fontRef idx="minor">
                <a:schemeClr val="dk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6" name="Group 489">
              <a:extLst>
                <a:ext uri="{FF2B5EF4-FFF2-40B4-BE49-F238E27FC236}">
                  <a16:creationId xmlns:a16="http://schemas.microsoft.com/office/drawing/2014/main" id="{E7AD6E59-3AD0-29B0-0447-4A6CFD47E3ED}"/>
                </a:ext>
              </a:extLst>
            </p:cNvPr>
            <p:cNvGrpSpPr>
              <a:grpSpLocks noChangeAspect="1"/>
            </p:cNvGrpSpPr>
            <p:nvPr/>
          </p:nvGrpSpPr>
          <p:grpSpPr bwMode="auto">
            <a:xfrm>
              <a:off x="1088668" y="2573951"/>
              <a:ext cx="461930" cy="457612"/>
              <a:chOff x="2920" y="2264"/>
              <a:chExt cx="340" cy="340"/>
            </a:xfrm>
            <a:solidFill>
              <a:schemeClr val="accent5"/>
            </a:solidFill>
          </p:grpSpPr>
          <p:sp>
            <p:nvSpPr>
              <p:cNvPr id="70" name="Freeform 490">
                <a:extLst>
                  <a:ext uri="{FF2B5EF4-FFF2-40B4-BE49-F238E27FC236}">
                    <a16:creationId xmlns:a16="http://schemas.microsoft.com/office/drawing/2014/main" id="{CDEAFFE6-E1E8-6C0E-F3C4-93E1AA8F1B8B}"/>
                  </a:ext>
                </a:extLst>
              </p:cNvPr>
              <p:cNvSpPr>
                <a:spLocks noEditPoints="1"/>
              </p:cNvSpPr>
              <p:nvPr/>
            </p:nvSpPr>
            <p:spPr bwMode="auto">
              <a:xfrm>
                <a:off x="2998" y="2363"/>
                <a:ext cx="184" cy="113"/>
              </a:xfrm>
              <a:custGeom>
                <a:avLst/>
                <a:gdLst>
                  <a:gd name="T0" fmla="*/ 11 w 277"/>
                  <a:gd name="T1" fmla="*/ 171 h 171"/>
                  <a:gd name="T2" fmla="*/ 267 w 277"/>
                  <a:gd name="T3" fmla="*/ 171 h 171"/>
                  <a:gd name="T4" fmla="*/ 277 w 277"/>
                  <a:gd name="T5" fmla="*/ 160 h 171"/>
                  <a:gd name="T6" fmla="*/ 277 w 277"/>
                  <a:gd name="T7" fmla="*/ 11 h 171"/>
                  <a:gd name="T8" fmla="*/ 267 w 277"/>
                  <a:gd name="T9" fmla="*/ 0 h 171"/>
                  <a:gd name="T10" fmla="*/ 11 w 277"/>
                  <a:gd name="T11" fmla="*/ 0 h 171"/>
                  <a:gd name="T12" fmla="*/ 0 w 277"/>
                  <a:gd name="T13" fmla="*/ 11 h 171"/>
                  <a:gd name="T14" fmla="*/ 0 w 277"/>
                  <a:gd name="T15" fmla="*/ 160 h 171"/>
                  <a:gd name="T16" fmla="*/ 11 w 277"/>
                  <a:gd name="T17" fmla="*/ 171 h 171"/>
                  <a:gd name="T18" fmla="*/ 21 w 277"/>
                  <a:gd name="T19" fmla="*/ 21 h 171"/>
                  <a:gd name="T20" fmla="*/ 256 w 277"/>
                  <a:gd name="T21" fmla="*/ 21 h 171"/>
                  <a:gd name="T22" fmla="*/ 256 w 277"/>
                  <a:gd name="T23" fmla="*/ 149 h 171"/>
                  <a:gd name="T24" fmla="*/ 21 w 277"/>
                  <a:gd name="T25" fmla="*/ 149 h 171"/>
                  <a:gd name="T26" fmla="*/ 21 w 277"/>
                  <a:gd name="T27" fmla="*/ 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171">
                    <a:moveTo>
                      <a:pt x="11" y="171"/>
                    </a:moveTo>
                    <a:cubicBezTo>
                      <a:pt x="267" y="171"/>
                      <a:pt x="267" y="171"/>
                      <a:pt x="267" y="171"/>
                    </a:cubicBezTo>
                    <a:cubicBezTo>
                      <a:pt x="273" y="171"/>
                      <a:pt x="277" y="166"/>
                      <a:pt x="277" y="160"/>
                    </a:cubicBezTo>
                    <a:cubicBezTo>
                      <a:pt x="277" y="11"/>
                      <a:pt x="277" y="11"/>
                      <a:pt x="277" y="11"/>
                    </a:cubicBezTo>
                    <a:cubicBezTo>
                      <a:pt x="277" y="5"/>
                      <a:pt x="273" y="0"/>
                      <a:pt x="267" y="0"/>
                    </a:cubicBezTo>
                    <a:cubicBezTo>
                      <a:pt x="11" y="0"/>
                      <a:pt x="11" y="0"/>
                      <a:pt x="11" y="0"/>
                    </a:cubicBezTo>
                    <a:cubicBezTo>
                      <a:pt x="5" y="0"/>
                      <a:pt x="0" y="5"/>
                      <a:pt x="0" y="11"/>
                    </a:cubicBezTo>
                    <a:cubicBezTo>
                      <a:pt x="0" y="160"/>
                      <a:pt x="0" y="160"/>
                      <a:pt x="0" y="160"/>
                    </a:cubicBezTo>
                    <a:cubicBezTo>
                      <a:pt x="0" y="166"/>
                      <a:pt x="5" y="171"/>
                      <a:pt x="11" y="171"/>
                    </a:cubicBezTo>
                    <a:close/>
                    <a:moveTo>
                      <a:pt x="21" y="21"/>
                    </a:moveTo>
                    <a:cubicBezTo>
                      <a:pt x="256" y="21"/>
                      <a:pt x="256" y="21"/>
                      <a:pt x="256" y="21"/>
                    </a:cubicBezTo>
                    <a:cubicBezTo>
                      <a:pt x="256" y="149"/>
                      <a:pt x="256" y="149"/>
                      <a:pt x="256" y="149"/>
                    </a:cubicBezTo>
                    <a:cubicBezTo>
                      <a:pt x="21" y="149"/>
                      <a:pt x="21" y="149"/>
                      <a:pt x="21" y="149"/>
                    </a:cubicBezTo>
                    <a:lnTo>
                      <a:pt x="21" y="21"/>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71" name="Freeform 491">
                <a:extLst>
                  <a:ext uri="{FF2B5EF4-FFF2-40B4-BE49-F238E27FC236}">
                    <a16:creationId xmlns:a16="http://schemas.microsoft.com/office/drawing/2014/main" id="{FACAEDC4-D98E-51B7-8A78-9F8C5036BD56}"/>
                  </a:ext>
                </a:extLst>
              </p:cNvPr>
              <p:cNvSpPr>
                <a:spLocks/>
              </p:cNvSpPr>
              <p:nvPr/>
            </p:nvSpPr>
            <p:spPr bwMode="auto">
              <a:xfrm>
                <a:off x="2984" y="2490"/>
                <a:ext cx="212" cy="14"/>
              </a:xfrm>
              <a:custGeom>
                <a:avLst/>
                <a:gdLst>
                  <a:gd name="T0" fmla="*/ 309 w 320"/>
                  <a:gd name="T1" fmla="*/ 0 h 21"/>
                  <a:gd name="T2" fmla="*/ 10 w 320"/>
                  <a:gd name="T3" fmla="*/ 0 h 21"/>
                  <a:gd name="T4" fmla="*/ 0 w 320"/>
                  <a:gd name="T5" fmla="*/ 11 h 21"/>
                  <a:gd name="T6" fmla="*/ 10 w 320"/>
                  <a:gd name="T7" fmla="*/ 21 h 21"/>
                  <a:gd name="T8" fmla="*/ 309 w 320"/>
                  <a:gd name="T9" fmla="*/ 21 h 21"/>
                  <a:gd name="T10" fmla="*/ 320 w 320"/>
                  <a:gd name="T11" fmla="*/ 11 h 21"/>
                  <a:gd name="T12" fmla="*/ 309 w 3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0" h="21">
                    <a:moveTo>
                      <a:pt x="309" y="0"/>
                    </a:moveTo>
                    <a:cubicBezTo>
                      <a:pt x="10" y="0"/>
                      <a:pt x="10" y="0"/>
                      <a:pt x="10" y="0"/>
                    </a:cubicBezTo>
                    <a:cubicBezTo>
                      <a:pt x="4" y="0"/>
                      <a:pt x="0" y="5"/>
                      <a:pt x="0" y="11"/>
                    </a:cubicBezTo>
                    <a:cubicBezTo>
                      <a:pt x="0" y="17"/>
                      <a:pt x="4" y="21"/>
                      <a:pt x="10" y="21"/>
                    </a:cubicBezTo>
                    <a:cubicBezTo>
                      <a:pt x="309" y="21"/>
                      <a:pt x="309" y="21"/>
                      <a:pt x="309" y="21"/>
                    </a:cubicBezTo>
                    <a:cubicBezTo>
                      <a:pt x="315" y="21"/>
                      <a:pt x="320" y="17"/>
                      <a:pt x="320" y="11"/>
                    </a:cubicBezTo>
                    <a:cubicBezTo>
                      <a:pt x="320" y="5"/>
                      <a:pt x="315" y="0"/>
                      <a:pt x="309" y="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72" name="Freeform 492">
                <a:extLst>
                  <a:ext uri="{FF2B5EF4-FFF2-40B4-BE49-F238E27FC236}">
                    <a16:creationId xmlns:a16="http://schemas.microsoft.com/office/drawing/2014/main" id="{06245848-31FA-AB56-AF57-6F2AF6E57E84}"/>
                  </a:ext>
                </a:extLst>
              </p:cNvPr>
              <p:cNvSpPr>
                <a:spLocks noEditPoints="1"/>
              </p:cNvSpPr>
              <p:nvPr/>
            </p:nvSpPr>
            <p:spPr bwMode="auto">
              <a:xfrm>
                <a:off x="2920" y="226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7" name="Group 6">
              <a:extLst>
                <a:ext uri="{FF2B5EF4-FFF2-40B4-BE49-F238E27FC236}">
                  <a16:creationId xmlns:a16="http://schemas.microsoft.com/office/drawing/2014/main" id="{57D527BC-B9EB-2CCE-182D-57A0F1B434F8}"/>
                </a:ext>
              </a:extLst>
            </p:cNvPr>
            <p:cNvGrpSpPr/>
            <p:nvPr/>
          </p:nvGrpSpPr>
          <p:grpSpPr>
            <a:xfrm>
              <a:off x="352426" y="2117101"/>
              <a:ext cx="1934414" cy="356534"/>
              <a:chOff x="413228" y="1371600"/>
              <a:chExt cx="1947702" cy="476173"/>
            </a:xfrm>
          </p:grpSpPr>
          <p:sp>
            <p:nvSpPr>
              <p:cNvPr id="67" name="Right Triangle 49">
                <a:extLst>
                  <a:ext uri="{FF2B5EF4-FFF2-40B4-BE49-F238E27FC236}">
                    <a16:creationId xmlns:a16="http://schemas.microsoft.com/office/drawing/2014/main" id="{05822C63-A73E-6592-3867-B5D34D7A5CD2}"/>
                  </a:ext>
                </a:extLst>
              </p:cNvPr>
              <p:cNvSpPr/>
              <p:nvPr/>
            </p:nvSpPr>
            <p:spPr bwMode="gray">
              <a:xfrm flipH="1" flipV="1">
                <a:off x="492373" y="1760934"/>
                <a:ext cx="294795" cy="86839"/>
              </a:xfrm>
              <a:custGeom>
                <a:avLst/>
                <a:gdLst>
                  <a:gd name="connsiteX0" fmla="*/ 0 w 253605"/>
                  <a:gd name="connsiteY0" fmla="*/ 102317 h 102317"/>
                  <a:gd name="connsiteX1" fmla="*/ 0 w 253605"/>
                  <a:gd name="connsiteY1" fmla="*/ 0 h 102317"/>
                  <a:gd name="connsiteX2" fmla="*/ 253605 w 253605"/>
                  <a:gd name="connsiteY2" fmla="*/ 102317 h 102317"/>
                  <a:gd name="connsiteX3" fmla="*/ 0 w 253605"/>
                  <a:gd name="connsiteY3" fmla="*/ 102317 h 102317"/>
                  <a:gd name="connsiteX0" fmla="*/ 42862 w 296467"/>
                  <a:gd name="connsiteY0" fmla="*/ 92792 h 92792"/>
                  <a:gd name="connsiteX1" fmla="*/ 0 w 296467"/>
                  <a:gd name="connsiteY1" fmla="*/ 0 h 92792"/>
                  <a:gd name="connsiteX2" fmla="*/ 296467 w 296467"/>
                  <a:gd name="connsiteY2" fmla="*/ 92792 h 92792"/>
                  <a:gd name="connsiteX3" fmla="*/ 42862 w 296467"/>
                  <a:gd name="connsiteY3" fmla="*/ 92792 h 92792"/>
                  <a:gd name="connsiteX0" fmla="*/ 42862 w 296467"/>
                  <a:gd name="connsiteY0" fmla="*/ 92792 h 92792"/>
                  <a:gd name="connsiteX1" fmla="*/ 0 w 296467"/>
                  <a:gd name="connsiteY1" fmla="*/ 0 h 92792"/>
                  <a:gd name="connsiteX2" fmla="*/ 296467 w 296467"/>
                  <a:gd name="connsiteY2" fmla="*/ 92792 h 92792"/>
                  <a:gd name="connsiteX3" fmla="*/ 42862 w 296467"/>
                  <a:gd name="connsiteY3" fmla="*/ 92792 h 92792"/>
                  <a:gd name="connsiteX0" fmla="*/ 52387 w 305992"/>
                  <a:gd name="connsiteY0" fmla="*/ 86839 h 86839"/>
                  <a:gd name="connsiteX1" fmla="*/ 0 w 305992"/>
                  <a:gd name="connsiteY1" fmla="*/ 0 h 86839"/>
                  <a:gd name="connsiteX2" fmla="*/ 305992 w 305992"/>
                  <a:gd name="connsiteY2" fmla="*/ 86839 h 86839"/>
                  <a:gd name="connsiteX3" fmla="*/ 52387 w 305992"/>
                  <a:gd name="connsiteY3" fmla="*/ 86839 h 86839"/>
                </a:gdLst>
                <a:ahLst/>
                <a:cxnLst>
                  <a:cxn ang="0">
                    <a:pos x="connsiteX0" y="connsiteY0"/>
                  </a:cxn>
                  <a:cxn ang="0">
                    <a:pos x="connsiteX1" y="connsiteY1"/>
                  </a:cxn>
                  <a:cxn ang="0">
                    <a:pos x="connsiteX2" y="connsiteY2"/>
                  </a:cxn>
                  <a:cxn ang="0">
                    <a:pos x="connsiteX3" y="connsiteY3"/>
                  </a:cxn>
                </a:cxnLst>
                <a:rect l="l" t="t" r="r" b="b"/>
                <a:pathLst>
                  <a:path w="305992" h="86839">
                    <a:moveTo>
                      <a:pt x="52387" y="86839"/>
                    </a:moveTo>
                    <a:lnTo>
                      <a:pt x="0" y="0"/>
                    </a:lnTo>
                    <a:lnTo>
                      <a:pt x="305992" y="86839"/>
                    </a:lnTo>
                    <a:lnTo>
                      <a:pt x="52387" y="86839"/>
                    </a:lnTo>
                    <a:close/>
                  </a:path>
                </a:pathLst>
              </a:custGeom>
              <a:solidFill>
                <a:schemeClr val="accent5">
                  <a:lumMod val="50000"/>
                </a:schemeClr>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68" name="Right Triangle 49">
                <a:extLst>
                  <a:ext uri="{FF2B5EF4-FFF2-40B4-BE49-F238E27FC236}">
                    <a16:creationId xmlns:a16="http://schemas.microsoft.com/office/drawing/2014/main" id="{D2D2C8F7-3BE3-FBAB-A869-7EA6828D07A6}"/>
                  </a:ext>
                </a:extLst>
              </p:cNvPr>
              <p:cNvSpPr/>
              <p:nvPr/>
            </p:nvSpPr>
            <p:spPr bwMode="gray">
              <a:xfrm flipV="1">
                <a:off x="1976664" y="1760934"/>
                <a:ext cx="294795" cy="86839"/>
              </a:xfrm>
              <a:custGeom>
                <a:avLst/>
                <a:gdLst>
                  <a:gd name="connsiteX0" fmla="*/ 0 w 253605"/>
                  <a:gd name="connsiteY0" fmla="*/ 102317 h 102317"/>
                  <a:gd name="connsiteX1" fmla="*/ 0 w 253605"/>
                  <a:gd name="connsiteY1" fmla="*/ 0 h 102317"/>
                  <a:gd name="connsiteX2" fmla="*/ 253605 w 253605"/>
                  <a:gd name="connsiteY2" fmla="*/ 102317 h 102317"/>
                  <a:gd name="connsiteX3" fmla="*/ 0 w 253605"/>
                  <a:gd name="connsiteY3" fmla="*/ 102317 h 102317"/>
                  <a:gd name="connsiteX0" fmla="*/ 42862 w 296467"/>
                  <a:gd name="connsiteY0" fmla="*/ 92792 h 92792"/>
                  <a:gd name="connsiteX1" fmla="*/ 0 w 296467"/>
                  <a:gd name="connsiteY1" fmla="*/ 0 h 92792"/>
                  <a:gd name="connsiteX2" fmla="*/ 296467 w 296467"/>
                  <a:gd name="connsiteY2" fmla="*/ 92792 h 92792"/>
                  <a:gd name="connsiteX3" fmla="*/ 42862 w 296467"/>
                  <a:gd name="connsiteY3" fmla="*/ 92792 h 92792"/>
                  <a:gd name="connsiteX0" fmla="*/ 42862 w 296467"/>
                  <a:gd name="connsiteY0" fmla="*/ 92792 h 92792"/>
                  <a:gd name="connsiteX1" fmla="*/ 0 w 296467"/>
                  <a:gd name="connsiteY1" fmla="*/ 0 h 92792"/>
                  <a:gd name="connsiteX2" fmla="*/ 296467 w 296467"/>
                  <a:gd name="connsiteY2" fmla="*/ 92792 h 92792"/>
                  <a:gd name="connsiteX3" fmla="*/ 42862 w 296467"/>
                  <a:gd name="connsiteY3" fmla="*/ 92792 h 92792"/>
                  <a:gd name="connsiteX0" fmla="*/ 52387 w 305992"/>
                  <a:gd name="connsiteY0" fmla="*/ 86839 h 86839"/>
                  <a:gd name="connsiteX1" fmla="*/ 0 w 305992"/>
                  <a:gd name="connsiteY1" fmla="*/ 0 h 86839"/>
                  <a:gd name="connsiteX2" fmla="*/ 305992 w 305992"/>
                  <a:gd name="connsiteY2" fmla="*/ 86839 h 86839"/>
                  <a:gd name="connsiteX3" fmla="*/ 52387 w 305992"/>
                  <a:gd name="connsiteY3" fmla="*/ 86839 h 86839"/>
                </a:gdLst>
                <a:ahLst/>
                <a:cxnLst>
                  <a:cxn ang="0">
                    <a:pos x="connsiteX0" y="connsiteY0"/>
                  </a:cxn>
                  <a:cxn ang="0">
                    <a:pos x="connsiteX1" y="connsiteY1"/>
                  </a:cxn>
                  <a:cxn ang="0">
                    <a:pos x="connsiteX2" y="connsiteY2"/>
                  </a:cxn>
                  <a:cxn ang="0">
                    <a:pos x="connsiteX3" y="connsiteY3"/>
                  </a:cxn>
                </a:cxnLst>
                <a:rect l="l" t="t" r="r" b="b"/>
                <a:pathLst>
                  <a:path w="305992" h="86839">
                    <a:moveTo>
                      <a:pt x="52387" y="86839"/>
                    </a:moveTo>
                    <a:lnTo>
                      <a:pt x="0" y="0"/>
                    </a:lnTo>
                    <a:lnTo>
                      <a:pt x="305992" y="86839"/>
                    </a:lnTo>
                    <a:lnTo>
                      <a:pt x="52387" y="86839"/>
                    </a:lnTo>
                    <a:close/>
                  </a:path>
                </a:pathLst>
              </a:custGeom>
              <a:solidFill>
                <a:schemeClr val="accent5">
                  <a:lumMod val="50000"/>
                </a:schemeClr>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69" name="Round Same Side Corner Rectangle 43">
                <a:extLst>
                  <a:ext uri="{FF2B5EF4-FFF2-40B4-BE49-F238E27FC236}">
                    <a16:creationId xmlns:a16="http://schemas.microsoft.com/office/drawing/2014/main" id="{9E50609C-2856-EF41-FFE4-20548B4179FE}"/>
                  </a:ext>
                </a:extLst>
              </p:cNvPr>
              <p:cNvSpPr/>
              <p:nvPr/>
            </p:nvSpPr>
            <p:spPr bwMode="gray">
              <a:xfrm>
                <a:off x="413228" y="1371600"/>
                <a:ext cx="1947702" cy="389334"/>
              </a:xfrm>
              <a:custGeom>
                <a:avLst/>
                <a:gdLst>
                  <a:gd name="connsiteX0" fmla="*/ 61035 w 2105025"/>
                  <a:gd name="connsiteY0" fmla="*/ 0 h 390526"/>
                  <a:gd name="connsiteX1" fmla="*/ 2043990 w 2105025"/>
                  <a:gd name="connsiteY1" fmla="*/ 0 h 390526"/>
                  <a:gd name="connsiteX2" fmla="*/ 2105025 w 2105025"/>
                  <a:gd name="connsiteY2" fmla="*/ 61035 h 390526"/>
                  <a:gd name="connsiteX3" fmla="*/ 2105025 w 2105025"/>
                  <a:gd name="connsiteY3" fmla="*/ 390526 h 390526"/>
                  <a:gd name="connsiteX4" fmla="*/ 2105025 w 2105025"/>
                  <a:gd name="connsiteY4" fmla="*/ 390526 h 390526"/>
                  <a:gd name="connsiteX5" fmla="*/ 0 w 2105025"/>
                  <a:gd name="connsiteY5" fmla="*/ 390526 h 390526"/>
                  <a:gd name="connsiteX6" fmla="*/ 0 w 2105025"/>
                  <a:gd name="connsiteY6" fmla="*/ 390526 h 390526"/>
                  <a:gd name="connsiteX7" fmla="*/ 0 w 2105025"/>
                  <a:gd name="connsiteY7" fmla="*/ 61035 h 390526"/>
                  <a:gd name="connsiteX8" fmla="*/ 61035 w 2105025"/>
                  <a:gd name="connsiteY8" fmla="*/ 0 h 390526"/>
                  <a:gd name="connsiteX0" fmla="*/ 61035 w 2105025"/>
                  <a:gd name="connsiteY0" fmla="*/ 0 h 390526"/>
                  <a:gd name="connsiteX1" fmla="*/ 2043990 w 2105025"/>
                  <a:gd name="connsiteY1" fmla="*/ 0 h 390526"/>
                  <a:gd name="connsiteX2" fmla="*/ 2105025 w 2105025"/>
                  <a:gd name="connsiteY2" fmla="*/ 61035 h 390526"/>
                  <a:gd name="connsiteX3" fmla="*/ 2105025 w 2105025"/>
                  <a:gd name="connsiteY3" fmla="*/ 390526 h 390526"/>
                  <a:gd name="connsiteX4" fmla="*/ 2105025 w 2105025"/>
                  <a:gd name="connsiteY4" fmla="*/ 390526 h 390526"/>
                  <a:gd name="connsiteX5" fmla="*/ 84534 w 2105025"/>
                  <a:gd name="connsiteY5" fmla="*/ 389334 h 390526"/>
                  <a:gd name="connsiteX6" fmla="*/ 0 w 2105025"/>
                  <a:gd name="connsiteY6" fmla="*/ 390526 h 390526"/>
                  <a:gd name="connsiteX7" fmla="*/ 0 w 2105025"/>
                  <a:gd name="connsiteY7" fmla="*/ 390526 h 390526"/>
                  <a:gd name="connsiteX8" fmla="*/ 0 w 2105025"/>
                  <a:gd name="connsiteY8" fmla="*/ 61035 h 390526"/>
                  <a:gd name="connsiteX9" fmla="*/ 61035 w 2105025"/>
                  <a:gd name="connsiteY9" fmla="*/ 0 h 390526"/>
                  <a:gd name="connsiteX0" fmla="*/ 61035 w 2105025"/>
                  <a:gd name="connsiteY0" fmla="*/ 0 h 390526"/>
                  <a:gd name="connsiteX1" fmla="*/ 2043990 w 2105025"/>
                  <a:gd name="connsiteY1" fmla="*/ 0 h 390526"/>
                  <a:gd name="connsiteX2" fmla="*/ 2105025 w 2105025"/>
                  <a:gd name="connsiteY2" fmla="*/ 61035 h 390526"/>
                  <a:gd name="connsiteX3" fmla="*/ 2105025 w 2105025"/>
                  <a:gd name="connsiteY3" fmla="*/ 390526 h 390526"/>
                  <a:gd name="connsiteX4" fmla="*/ 2105025 w 2105025"/>
                  <a:gd name="connsiteY4" fmla="*/ 390526 h 390526"/>
                  <a:gd name="connsiteX5" fmla="*/ 2006203 w 2105025"/>
                  <a:gd name="connsiteY5" fmla="*/ 389334 h 390526"/>
                  <a:gd name="connsiteX6" fmla="*/ 84534 w 2105025"/>
                  <a:gd name="connsiteY6" fmla="*/ 389334 h 390526"/>
                  <a:gd name="connsiteX7" fmla="*/ 0 w 2105025"/>
                  <a:gd name="connsiteY7" fmla="*/ 390526 h 390526"/>
                  <a:gd name="connsiteX8" fmla="*/ 0 w 2105025"/>
                  <a:gd name="connsiteY8" fmla="*/ 390526 h 390526"/>
                  <a:gd name="connsiteX9" fmla="*/ 0 w 2105025"/>
                  <a:gd name="connsiteY9" fmla="*/ 61035 h 390526"/>
                  <a:gd name="connsiteX10" fmla="*/ 61035 w 2105025"/>
                  <a:gd name="connsiteY10" fmla="*/ 0 h 390526"/>
                  <a:gd name="connsiteX0" fmla="*/ 61035 w 2105025"/>
                  <a:gd name="connsiteY0" fmla="*/ 0 h 390526"/>
                  <a:gd name="connsiteX1" fmla="*/ 2043990 w 2105025"/>
                  <a:gd name="connsiteY1" fmla="*/ 0 h 390526"/>
                  <a:gd name="connsiteX2" fmla="*/ 2105025 w 2105025"/>
                  <a:gd name="connsiteY2" fmla="*/ 61035 h 390526"/>
                  <a:gd name="connsiteX3" fmla="*/ 2105025 w 2105025"/>
                  <a:gd name="connsiteY3" fmla="*/ 390526 h 390526"/>
                  <a:gd name="connsiteX4" fmla="*/ 2006203 w 2105025"/>
                  <a:gd name="connsiteY4" fmla="*/ 389334 h 390526"/>
                  <a:gd name="connsiteX5" fmla="*/ 84534 w 2105025"/>
                  <a:gd name="connsiteY5" fmla="*/ 389334 h 390526"/>
                  <a:gd name="connsiteX6" fmla="*/ 0 w 2105025"/>
                  <a:gd name="connsiteY6" fmla="*/ 390526 h 390526"/>
                  <a:gd name="connsiteX7" fmla="*/ 0 w 2105025"/>
                  <a:gd name="connsiteY7" fmla="*/ 390526 h 390526"/>
                  <a:gd name="connsiteX8" fmla="*/ 0 w 2105025"/>
                  <a:gd name="connsiteY8" fmla="*/ 61035 h 390526"/>
                  <a:gd name="connsiteX9" fmla="*/ 61035 w 2105025"/>
                  <a:gd name="connsiteY9" fmla="*/ 0 h 390526"/>
                  <a:gd name="connsiteX0" fmla="*/ 61035 w 2105025"/>
                  <a:gd name="connsiteY0" fmla="*/ 0 h 390526"/>
                  <a:gd name="connsiteX1" fmla="*/ 2043990 w 2105025"/>
                  <a:gd name="connsiteY1" fmla="*/ 0 h 390526"/>
                  <a:gd name="connsiteX2" fmla="*/ 2105025 w 2105025"/>
                  <a:gd name="connsiteY2" fmla="*/ 61035 h 390526"/>
                  <a:gd name="connsiteX3" fmla="*/ 2006203 w 2105025"/>
                  <a:gd name="connsiteY3" fmla="*/ 389334 h 390526"/>
                  <a:gd name="connsiteX4" fmla="*/ 84534 w 2105025"/>
                  <a:gd name="connsiteY4" fmla="*/ 389334 h 390526"/>
                  <a:gd name="connsiteX5" fmla="*/ 0 w 2105025"/>
                  <a:gd name="connsiteY5" fmla="*/ 390526 h 390526"/>
                  <a:gd name="connsiteX6" fmla="*/ 0 w 2105025"/>
                  <a:gd name="connsiteY6" fmla="*/ 390526 h 390526"/>
                  <a:gd name="connsiteX7" fmla="*/ 0 w 2105025"/>
                  <a:gd name="connsiteY7" fmla="*/ 61035 h 390526"/>
                  <a:gd name="connsiteX8" fmla="*/ 61035 w 2105025"/>
                  <a:gd name="connsiteY8" fmla="*/ 0 h 390526"/>
                  <a:gd name="connsiteX0" fmla="*/ 61035 w 2105025"/>
                  <a:gd name="connsiteY0" fmla="*/ 0 h 390526"/>
                  <a:gd name="connsiteX1" fmla="*/ 2043990 w 2105025"/>
                  <a:gd name="connsiteY1" fmla="*/ 0 h 390526"/>
                  <a:gd name="connsiteX2" fmla="*/ 2105025 w 2105025"/>
                  <a:gd name="connsiteY2" fmla="*/ 61035 h 390526"/>
                  <a:gd name="connsiteX3" fmla="*/ 2006203 w 2105025"/>
                  <a:gd name="connsiteY3" fmla="*/ 389334 h 390526"/>
                  <a:gd name="connsiteX4" fmla="*/ 84534 w 2105025"/>
                  <a:gd name="connsiteY4" fmla="*/ 389334 h 390526"/>
                  <a:gd name="connsiteX5" fmla="*/ 0 w 2105025"/>
                  <a:gd name="connsiteY5" fmla="*/ 390526 h 390526"/>
                  <a:gd name="connsiteX6" fmla="*/ 0 w 2105025"/>
                  <a:gd name="connsiteY6" fmla="*/ 390526 h 390526"/>
                  <a:gd name="connsiteX7" fmla="*/ 0 w 2105025"/>
                  <a:gd name="connsiteY7" fmla="*/ 61035 h 390526"/>
                  <a:gd name="connsiteX8" fmla="*/ 61035 w 2105025"/>
                  <a:gd name="connsiteY8" fmla="*/ 0 h 390526"/>
                  <a:gd name="connsiteX0" fmla="*/ 61035 w 2105025"/>
                  <a:gd name="connsiteY0" fmla="*/ 0 h 390526"/>
                  <a:gd name="connsiteX1" fmla="*/ 2043990 w 2105025"/>
                  <a:gd name="connsiteY1" fmla="*/ 0 h 390526"/>
                  <a:gd name="connsiteX2" fmla="*/ 2105025 w 2105025"/>
                  <a:gd name="connsiteY2" fmla="*/ 61035 h 390526"/>
                  <a:gd name="connsiteX3" fmla="*/ 2006203 w 2105025"/>
                  <a:gd name="connsiteY3" fmla="*/ 389334 h 390526"/>
                  <a:gd name="connsiteX4" fmla="*/ 84534 w 2105025"/>
                  <a:gd name="connsiteY4" fmla="*/ 389334 h 390526"/>
                  <a:gd name="connsiteX5" fmla="*/ 0 w 2105025"/>
                  <a:gd name="connsiteY5" fmla="*/ 390526 h 390526"/>
                  <a:gd name="connsiteX6" fmla="*/ 0 w 2105025"/>
                  <a:gd name="connsiteY6" fmla="*/ 61035 h 390526"/>
                  <a:gd name="connsiteX7" fmla="*/ 61035 w 2105025"/>
                  <a:gd name="connsiteY7" fmla="*/ 0 h 390526"/>
                  <a:gd name="connsiteX0" fmla="*/ 61035 w 2105025"/>
                  <a:gd name="connsiteY0" fmla="*/ 0 h 389334"/>
                  <a:gd name="connsiteX1" fmla="*/ 2043990 w 2105025"/>
                  <a:gd name="connsiteY1" fmla="*/ 0 h 389334"/>
                  <a:gd name="connsiteX2" fmla="*/ 2105025 w 2105025"/>
                  <a:gd name="connsiteY2" fmla="*/ 61035 h 389334"/>
                  <a:gd name="connsiteX3" fmla="*/ 2006203 w 2105025"/>
                  <a:gd name="connsiteY3" fmla="*/ 389334 h 389334"/>
                  <a:gd name="connsiteX4" fmla="*/ 84534 w 2105025"/>
                  <a:gd name="connsiteY4" fmla="*/ 389334 h 389334"/>
                  <a:gd name="connsiteX5" fmla="*/ 0 w 2105025"/>
                  <a:gd name="connsiteY5" fmla="*/ 61035 h 389334"/>
                  <a:gd name="connsiteX6" fmla="*/ 61035 w 2105025"/>
                  <a:gd name="connsiteY6" fmla="*/ 0 h 38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025" h="389334">
                    <a:moveTo>
                      <a:pt x="61035" y="0"/>
                    </a:moveTo>
                    <a:lnTo>
                      <a:pt x="2043990" y="0"/>
                    </a:lnTo>
                    <a:cubicBezTo>
                      <a:pt x="2077699" y="0"/>
                      <a:pt x="2105025" y="27326"/>
                      <a:pt x="2105025" y="61035"/>
                    </a:cubicBezTo>
                    <a:lnTo>
                      <a:pt x="2006203" y="389334"/>
                    </a:lnTo>
                    <a:lnTo>
                      <a:pt x="84534" y="389334"/>
                    </a:lnTo>
                    <a:lnTo>
                      <a:pt x="0" y="61035"/>
                    </a:lnTo>
                    <a:cubicBezTo>
                      <a:pt x="0" y="27326"/>
                      <a:pt x="27326" y="0"/>
                      <a:pt x="61035" y="0"/>
                    </a:cubicBezTo>
                    <a:close/>
                  </a:path>
                </a:pathLst>
              </a:custGeom>
              <a:solidFill>
                <a:schemeClr val="accent1"/>
              </a:solidFill>
              <a:ln w="19050" algn="ctr">
                <a:noFill/>
                <a:miter lim="800000"/>
                <a:headEnd/>
                <a:tailEnd/>
              </a:ln>
            </p:spPr>
            <p:txBody>
              <a:bodyPr wrap="square" lIns="66675" tIns="66675" rIns="66675" bIns="81000" rtlCol="0" anchor="ctr"/>
              <a:lstStyle/>
              <a:p>
                <a:pPr lvl="0" algn="ctr"/>
                <a:r>
                  <a:rPr lang="en-US" sz="1400" b="1" dirty="0">
                    <a:solidFill>
                      <a:prstClr val="white"/>
                    </a:solidFill>
                    <a:latin typeface="Calibri" panose="020F0502020204030204" pitchFamily="34" charset="0"/>
                    <a:cs typeface="Calibri" panose="020F0502020204030204" pitchFamily="34" charset="0"/>
                  </a:rPr>
                  <a:t>IT</a:t>
                </a: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8" name="Group 7">
              <a:extLst>
                <a:ext uri="{FF2B5EF4-FFF2-40B4-BE49-F238E27FC236}">
                  <a16:creationId xmlns:a16="http://schemas.microsoft.com/office/drawing/2014/main" id="{1E36D1CF-0A54-4FAD-0F0C-0AD176A9D30D}"/>
                </a:ext>
              </a:extLst>
            </p:cNvPr>
            <p:cNvGrpSpPr/>
            <p:nvPr/>
          </p:nvGrpSpPr>
          <p:grpSpPr>
            <a:xfrm>
              <a:off x="382295" y="3547170"/>
              <a:ext cx="1934414" cy="1996045"/>
              <a:chOff x="623716" y="4047068"/>
              <a:chExt cx="2642778" cy="3211966"/>
            </a:xfrm>
          </p:grpSpPr>
          <p:sp>
            <p:nvSpPr>
              <p:cNvPr id="65" name="Rectangle 64">
                <a:extLst>
                  <a:ext uri="{FF2B5EF4-FFF2-40B4-BE49-F238E27FC236}">
                    <a16:creationId xmlns:a16="http://schemas.microsoft.com/office/drawing/2014/main" id="{E271BF87-0CD9-4EEB-5739-91551C9E8937}"/>
                  </a:ext>
                </a:extLst>
              </p:cNvPr>
              <p:cNvSpPr/>
              <p:nvPr/>
            </p:nvSpPr>
            <p:spPr bwMode="gray">
              <a:xfrm>
                <a:off x="623716" y="4047068"/>
                <a:ext cx="2642778" cy="3124269"/>
              </a:xfrm>
              <a:prstGeom prst="rect">
                <a:avLst/>
              </a:prstGeom>
              <a:solidFill>
                <a:schemeClr val="bg1">
                  <a:lumMod val="95000"/>
                </a:schemeClr>
              </a:solidFill>
              <a:ln w="19050" algn="ctr">
                <a:noFill/>
                <a:miter lim="800000"/>
                <a:headEnd/>
                <a:tailEnd/>
              </a:ln>
            </p:spPr>
            <p:txBody>
              <a:bodyPr wrap="square" lIns="40500" tIns="40500" rIns="27000" bIns="27000" rtlCol="0" anchor="t"/>
              <a:lstStyle/>
              <a:p>
                <a:pPr marL="128588" marR="0" lvl="0" indent="-10287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cs typeface="+mn-cs"/>
                  </a:rPr>
                  <a:t>Establish a bi-annual local user group where members using specific EMRs gather to discuss best practices – with or without the vendors present</a:t>
                </a:r>
              </a:p>
              <a:p>
                <a:pPr marL="128588" marR="0" lvl="0" indent="-10287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lang="en-US" sz="1100" dirty="0">
                    <a:solidFill>
                      <a:prstClr val="black"/>
                    </a:solidFill>
                  </a:rPr>
                  <a:t>Create a “shark tank” where local billing companies differentiate themselves, live</a:t>
                </a:r>
              </a:p>
              <a:p>
                <a:pPr marL="128588" marR="0" lvl="0" indent="-10287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66" name="Rectangle 65">
                <a:extLst>
                  <a:ext uri="{FF2B5EF4-FFF2-40B4-BE49-F238E27FC236}">
                    <a16:creationId xmlns:a16="http://schemas.microsoft.com/office/drawing/2014/main" id="{2625D6A9-4A89-4C02-5194-0C65F8E3859B}"/>
                  </a:ext>
                </a:extLst>
              </p:cNvPr>
              <p:cNvSpPr/>
              <p:nvPr/>
            </p:nvSpPr>
            <p:spPr bwMode="gray">
              <a:xfrm>
                <a:off x="756474" y="7171338"/>
                <a:ext cx="2295650" cy="87696"/>
              </a:xfrm>
              <a:prstGeom prst="rect">
                <a:avLst/>
              </a:prstGeom>
              <a:solidFill>
                <a:schemeClr val="accent1"/>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grpSp>
        <p:grpSp>
          <p:nvGrpSpPr>
            <p:cNvPr id="9" name="Group 8">
              <a:extLst>
                <a:ext uri="{FF2B5EF4-FFF2-40B4-BE49-F238E27FC236}">
                  <a16:creationId xmlns:a16="http://schemas.microsoft.com/office/drawing/2014/main" id="{2E1A6EF0-F093-DAF1-115C-4B1DC0F14257}"/>
                </a:ext>
              </a:extLst>
            </p:cNvPr>
            <p:cNvGrpSpPr/>
            <p:nvPr/>
          </p:nvGrpSpPr>
          <p:grpSpPr>
            <a:xfrm>
              <a:off x="1002419" y="2473635"/>
              <a:ext cx="634427" cy="1049086"/>
              <a:chOff x="757805" y="1635343"/>
              <a:chExt cx="1185062" cy="2012973"/>
            </a:xfrm>
          </p:grpSpPr>
          <p:sp>
            <p:nvSpPr>
              <p:cNvPr id="60" name="Freeform 36">
                <a:extLst>
                  <a:ext uri="{FF2B5EF4-FFF2-40B4-BE49-F238E27FC236}">
                    <a16:creationId xmlns:a16="http://schemas.microsoft.com/office/drawing/2014/main" id="{4D2EE3B2-5BAC-F6DD-FCE0-0F5E24621BCE}"/>
                  </a:ext>
                </a:extLst>
              </p:cNvPr>
              <p:cNvSpPr/>
              <p:nvPr/>
            </p:nvSpPr>
            <p:spPr bwMode="gray">
              <a:xfrm>
                <a:off x="757805" y="1635343"/>
                <a:ext cx="1185062" cy="1921248"/>
              </a:xfrm>
              <a:custGeom>
                <a:avLst/>
                <a:gdLst>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73050 w 1162050"/>
                  <a:gd name="connsiteY26" fmla="*/ 87312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73050 w 1162050"/>
                  <a:gd name="connsiteY26" fmla="*/ 87312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73050 w 1162050"/>
                  <a:gd name="connsiteY26" fmla="*/ 87312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21005 w 1162418"/>
                  <a:gd name="connsiteY22" fmla="*/ 727075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21005 w 1162418"/>
                  <a:gd name="connsiteY22" fmla="*/ 727075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21005 w 1162418"/>
                  <a:gd name="connsiteY22" fmla="*/ 727075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21005 w 1162418"/>
                  <a:gd name="connsiteY22" fmla="*/ 727075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21005 w 1162418"/>
                  <a:gd name="connsiteY22" fmla="*/ 727075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83340 w 1162418"/>
                  <a:gd name="connsiteY16" fmla="*/ 129262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83340 w 1162418"/>
                  <a:gd name="connsiteY16" fmla="*/ 129262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83340 w 1162418"/>
                  <a:gd name="connsiteY16" fmla="*/ 129262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83340 w 1162418"/>
                  <a:gd name="connsiteY16" fmla="*/ 129262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2938 h 1892938"/>
                  <a:gd name="connsiteX1" fmla="*/ 581393 w 1162418"/>
                  <a:gd name="connsiteY1" fmla="*/ 1762763 h 1892938"/>
                  <a:gd name="connsiteX2" fmla="*/ 508368 w 1162418"/>
                  <a:gd name="connsiteY2" fmla="*/ 1718313 h 1892938"/>
                  <a:gd name="connsiteX3" fmla="*/ 475030 w 1162418"/>
                  <a:gd name="connsiteY3" fmla="*/ 1678626 h 1892938"/>
                  <a:gd name="connsiteX4" fmla="*/ 505193 w 1162418"/>
                  <a:gd name="connsiteY4" fmla="*/ 1638938 h 1892938"/>
                  <a:gd name="connsiteX5" fmla="*/ 717918 w 1162418"/>
                  <a:gd name="connsiteY5" fmla="*/ 1638938 h 1892938"/>
                  <a:gd name="connsiteX6" fmla="*/ 746493 w 1162418"/>
                  <a:gd name="connsiteY6" fmla="*/ 1591313 h 1892938"/>
                  <a:gd name="connsiteX7" fmla="*/ 716330 w 1162418"/>
                  <a:gd name="connsiteY7" fmla="*/ 1554801 h 1892938"/>
                  <a:gd name="connsiteX8" fmla="*/ 398830 w 1162418"/>
                  <a:gd name="connsiteY8" fmla="*/ 1554801 h 1892938"/>
                  <a:gd name="connsiteX9" fmla="*/ 360730 w 1162418"/>
                  <a:gd name="connsiteY9" fmla="*/ 1516701 h 1892938"/>
                  <a:gd name="connsiteX10" fmla="*/ 382955 w 1162418"/>
                  <a:gd name="connsiteY10" fmla="*/ 1469076 h 1892938"/>
                  <a:gd name="connsiteX11" fmla="*/ 797293 w 1162418"/>
                  <a:gd name="connsiteY11" fmla="*/ 1469076 h 1892938"/>
                  <a:gd name="connsiteX12" fmla="*/ 830630 w 1162418"/>
                  <a:gd name="connsiteY12" fmla="*/ 1421451 h 1892938"/>
                  <a:gd name="connsiteX13" fmla="*/ 795705 w 1162418"/>
                  <a:gd name="connsiteY13" fmla="*/ 1378588 h 1892938"/>
                  <a:gd name="connsiteX14" fmla="*/ 386130 w 1162418"/>
                  <a:gd name="connsiteY14" fmla="*/ 1378588 h 1892938"/>
                  <a:gd name="connsiteX15" fmla="*/ 322630 w 1162418"/>
                  <a:gd name="connsiteY15" fmla="*/ 1346838 h 1892938"/>
                  <a:gd name="connsiteX16" fmla="*/ 283340 w 1162418"/>
                  <a:gd name="connsiteY16" fmla="*/ 1294848 h 1892938"/>
                  <a:gd name="connsiteX17" fmla="*/ 271830 w 1162418"/>
                  <a:gd name="connsiteY17" fmla="*/ 1202376 h 1892938"/>
                  <a:gd name="connsiteX18" fmla="*/ 260718 w 1162418"/>
                  <a:gd name="connsiteY18" fmla="*/ 1123001 h 1892938"/>
                  <a:gd name="connsiteX19" fmla="*/ 205155 w 1162418"/>
                  <a:gd name="connsiteY19" fmla="*/ 1032513 h 1892938"/>
                  <a:gd name="connsiteX20" fmla="*/ 130543 w 1162418"/>
                  <a:gd name="connsiteY20" fmla="*/ 949963 h 1892938"/>
                  <a:gd name="connsiteX21" fmla="*/ 55137 w 1162418"/>
                  <a:gd name="connsiteY21" fmla="*/ 840029 h 1892938"/>
                  <a:gd name="connsiteX22" fmla="*/ 13861 w 1162418"/>
                  <a:gd name="connsiteY22" fmla="*/ 730492 h 1892938"/>
                  <a:gd name="connsiteX23" fmla="*/ 368 w 1162418"/>
                  <a:gd name="connsiteY23" fmla="*/ 595951 h 1892938"/>
                  <a:gd name="connsiteX24" fmla="*/ 11480 w 1162418"/>
                  <a:gd name="connsiteY24" fmla="*/ 470538 h 1892938"/>
                  <a:gd name="connsiteX25" fmla="*/ 81330 w 1162418"/>
                  <a:gd name="connsiteY25" fmla="*/ 280038 h 1892938"/>
                  <a:gd name="connsiteX26" fmla="*/ 265480 w 1162418"/>
                  <a:gd name="connsiteY26" fmla="*/ 87950 h 1892938"/>
                  <a:gd name="connsiteX27" fmla="*/ 519480 w 1162418"/>
                  <a:gd name="connsiteY27" fmla="*/ 2226 h 1892938"/>
                  <a:gd name="connsiteX28" fmla="*/ 705218 w 1162418"/>
                  <a:gd name="connsiteY28" fmla="*/ 5401 h 1892938"/>
                  <a:gd name="connsiteX29" fmla="*/ 943343 w 1162418"/>
                  <a:gd name="connsiteY29" fmla="*/ 116526 h 1892938"/>
                  <a:gd name="connsiteX30" fmla="*/ 1100505 w 1162418"/>
                  <a:gd name="connsiteY30" fmla="*/ 305438 h 1892938"/>
                  <a:gd name="connsiteX31" fmla="*/ 1162418 w 1162418"/>
                  <a:gd name="connsiteY31" fmla="*/ 508638 h 1892938"/>
                  <a:gd name="connsiteX32" fmla="*/ 1159243 w 1162418"/>
                  <a:gd name="connsiteY32" fmla="*/ 678501 h 1892938"/>
                  <a:gd name="connsiteX33" fmla="*/ 1090980 w 1162418"/>
                  <a:gd name="connsiteY33" fmla="*/ 884876 h 1892938"/>
                  <a:gd name="connsiteX34" fmla="*/ 957630 w 1162418"/>
                  <a:gd name="connsiteY34" fmla="*/ 1053151 h 1892938"/>
                  <a:gd name="connsiteX35" fmla="*/ 914768 w 1162418"/>
                  <a:gd name="connsiteY35" fmla="*/ 1113476 h 1892938"/>
                  <a:gd name="connsiteX36" fmla="*/ 905243 w 1162418"/>
                  <a:gd name="connsiteY36" fmla="*/ 1170626 h 1892938"/>
                  <a:gd name="connsiteX37" fmla="*/ 905243 w 1162418"/>
                  <a:gd name="connsiteY37" fmla="*/ 1259526 h 1892938"/>
                  <a:gd name="connsiteX38" fmla="*/ 868730 w 1162418"/>
                  <a:gd name="connsiteY38" fmla="*/ 1296038 h 1892938"/>
                  <a:gd name="connsiteX39" fmla="*/ 641718 w 1162418"/>
                  <a:gd name="connsiteY39" fmla="*/ 1296038 h 1892938"/>
                  <a:gd name="connsiteX40" fmla="*/ 590918 w 1162418"/>
                  <a:gd name="connsiteY40" fmla="*/ 1273813 h 1892938"/>
                  <a:gd name="connsiteX41" fmla="*/ 590918 w 1162418"/>
                  <a:gd name="connsiteY41" fmla="*/ 1207138 h 1892938"/>
                  <a:gd name="connsiteX0" fmla="*/ 584568 w 1162418"/>
                  <a:gd name="connsiteY0" fmla="*/ 1895823 h 1895823"/>
                  <a:gd name="connsiteX1" fmla="*/ 581393 w 1162418"/>
                  <a:gd name="connsiteY1" fmla="*/ 1765648 h 1895823"/>
                  <a:gd name="connsiteX2" fmla="*/ 508368 w 1162418"/>
                  <a:gd name="connsiteY2" fmla="*/ 1721198 h 1895823"/>
                  <a:gd name="connsiteX3" fmla="*/ 475030 w 1162418"/>
                  <a:gd name="connsiteY3" fmla="*/ 1681511 h 1895823"/>
                  <a:gd name="connsiteX4" fmla="*/ 505193 w 1162418"/>
                  <a:gd name="connsiteY4" fmla="*/ 1641823 h 1895823"/>
                  <a:gd name="connsiteX5" fmla="*/ 717918 w 1162418"/>
                  <a:gd name="connsiteY5" fmla="*/ 1641823 h 1895823"/>
                  <a:gd name="connsiteX6" fmla="*/ 746493 w 1162418"/>
                  <a:gd name="connsiteY6" fmla="*/ 1594198 h 1895823"/>
                  <a:gd name="connsiteX7" fmla="*/ 716330 w 1162418"/>
                  <a:gd name="connsiteY7" fmla="*/ 1557686 h 1895823"/>
                  <a:gd name="connsiteX8" fmla="*/ 398830 w 1162418"/>
                  <a:gd name="connsiteY8" fmla="*/ 1557686 h 1895823"/>
                  <a:gd name="connsiteX9" fmla="*/ 360730 w 1162418"/>
                  <a:gd name="connsiteY9" fmla="*/ 1519586 h 1895823"/>
                  <a:gd name="connsiteX10" fmla="*/ 382955 w 1162418"/>
                  <a:gd name="connsiteY10" fmla="*/ 1471961 h 1895823"/>
                  <a:gd name="connsiteX11" fmla="*/ 797293 w 1162418"/>
                  <a:gd name="connsiteY11" fmla="*/ 1471961 h 1895823"/>
                  <a:gd name="connsiteX12" fmla="*/ 830630 w 1162418"/>
                  <a:gd name="connsiteY12" fmla="*/ 1424336 h 1895823"/>
                  <a:gd name="connsiteX13" fmla="*/ 795705 w 1162418"/>
                  <a:gd name="connsiteY13" fmla="*/ 1381473 h 1895823"/>
                  <a:gd name="connsiteX14" fmla="*/ 386130 w 1162418"/>
                  <a:gd name="connsiteY14" fmla="*/ 1381473 h 1895823"/>
                  <a:gd name="connsiteX15" fmla="*/ 322630 w 1162418"/>
                  <a:gd name="connsiteY15" fmla="*/ 1349723 h 1895823"/>
                  <a:gd name="connsiteX16" fmla="*/ 283340 w 1162418"/>
                  <a:gd name="connsiteY16" fmla="*/ 1297733 h 1895823"/>
                  <a:gd name="connsiteX17" fmla="*/ 271830 w 1162418"/>
                  <a:gd name="connsiteY17" fmla="*/ 1205261 h 1895823"/>
                  <a:gd name="connsiteX18" fmla="*/ 260718 w 1162418"/>
                  <a:gd name="connsiteY18" fmla="*/ 1125886 h 1895823"/>
                  <a:gd name="connsiteX19" fmla="*/ 205155 w 1162418"/>
                  <a:gd name="connsiteY19" fmla="*/ 1035398 h 1895823"/>
                  <a:gd name="connsiteX20" fmla="*/ 130543 w 1162418"/>
                  <a:gd name="connsiteY20" fmla="*/ 952848 h 1895823"/>
                  <a:gd name="connsiteX21" fmla="*/ 55137 w 1162418"/>
                  <a:gd name="connsiteY21" fmla="*/ 842914 h 1895823"/>
                  <a:gd name="connsiteX22" fmla="*/ 13861 w 1162418"/>
                  <a:gd name="connsiteY22" fmla="*/ 733377 h 1895823"/>
                  <a:gd name="connsiteX23" fmla="*/ 368 w 1162418"/>
                  <a:gd name="connsiteY23" fmla="*/ 598836 h 1895823"/>
                  <a:gd name="connsiteX24" fmla="*/ 11480 w 1162418"/>
                  <a:gd name="connsiteY24" fmla="*/ 473423 h 1895823"/>
                  <a:gd name="connsiteX25" fmla="*/ 81330 w 1162418"/>
                  <a:gd name="connsiteY25" fmla="*/ 282923 h 1895823"/>
                  <a:gd name="connsiteX26" fmla="*/ 265480 w 1162418"/>
                  <a:gd name="connsiteY26" fmla="*/ 90835 h 1895823"/>
                  <a:gd name="connsiteX27" fmla="*/ 519480 w 1162418"/>
                  <a:gd name="connsiteY27" fmla="*/ 5111 h 1895823"/>
                  <a:gd name="connsiteX28" fmla="*/ 705218 w 1162418"/>
                  <a:gd name="connsiteY28" fmla="*/ 8286 h 1895823"/>
                  <a:gd name="connsiteX29" fmla="*/ 943343 w 1162418"/>
                  <a:gd name="connsiteY29" fmla="*/ 119411 h 1895823"/>
                  <a:gd name="connsiteX30" fmla="*/ 1100505 w 1162418"/>
                  <a:gd name="connsiteY30" fmla="*/ 308323 h 1895823"/>
                  <a:gd name="connsiteX31" fmla="*/ 1162418 w 1162418"/>
                  <a:gd name="connsiteY31" fmla="*/ 511523 h 1895823"/>
                  <a:gd name="connsiteX32" fmla="*/ 1159243 w 1162418"/>
                  <a:gd name="connsiteY32" fmla="*/ 681386 h 1895823"/>
                  <a:gd name="connsiteX33" fmla="*/ 1090980 w 1162418"/>
                  <a:gd name="connsiteY33" fmla="*/ 887761 h 1895823"/>
                  <a:gd name="connsiteX34" fmla="*/ 957630 w 1162418"/>
                  <a:gd name="connsiteY34" fmla="*/ 1056036 h 1895823"/>
                  <a:gd name="connsiteX35" fmla="*/ 914768 w 1162418"/>
                  <a:gd name="connsiteY35" fmla="*/ 1116361 h 1895823"/>
                  <a:gd name="connsiteX36" fmla="*/ 905243 w 1162418"/>
                  <a:gd name="connsiteY36" fmla="*/ 1173511 h 1895823"/>
                  <a:gd name="connsiteX37" fmla="*/ 905243 w 1162418"/>
                  <a:gd name="connsiteY37" fmla="*/ 1262411 h 1895823"/>
                  <a:gd name="connsiteX38" fmla="*/ 868730 w 1162418"/>
                  <a:gd name="connsiteY38" fmla="*/ 1298923 h 1895823"/>
                  <a:gd name="connsiteX39" fmla="*/ 641718 w 1162418"/>
                  <a:gd name="connsiteY39" fmla="*/ 1298923 h 1895823"/>
                  <a:gd name="connsiteX40" fmla="*/ 590918 w 1162418"/>
                  <a:gd name="connsiteY40" fmla="*/ 1276698 h 1895823"/>
                  <a:gd name="connsiteX41" fmla="*/ 590918 w 1162418"/>
                  <a:gd name="connsiteY41" fmla="*/ 1210023 h 1895823"/>
                  <a:gd name="connsiteX0" fmla="*/ 584568 w 1162418"/>
                  <a:gd name="connsiteY0" fmla="*/ 1897931 h 1897931"/>
                  <a:gd name="connsiteX1" fmla="*/ 581393 w 1162418"/>
                  <a:gd name="connsiteY1" fmla="*/ 1767756 h 1897931"/>
                  <a:gd name="connsiteX2" fmla="*/ 508368 w 1162418"/>
                  <a:gd name="connsiteY2" fmla="*/ 1723306 h 1897931"/>
                  <a:gd name="connsiteX3" fmla="*/ 475030 w 1162418"/>
                  <a:gd name="connsiteY3" fmla="*/ 1683619 h 1897931"/>
                  <a:gd name="connsiteX4" fmla="*/ 505193 w 1162418"/>
                  <a:gd name="connsiteY4" fmla="*/ 1643931 h 1897931"/>
                  <a:gd name="connsiteX5" fmla="*/ 717918 w 1162418"/>
                  <a:gd name="connsiteY5" fmla="*/ 1643931 h 1897931"/>
                  <a:gd name="connsiteX6" fmla="*/ 746493 w 1162418"/>
                  <a:gd name="connsiteY6" fmla="*/ 1596306 h 1897931"/>
                  <a:gd name="connsiteX7" fmla="*/ 716330 w 1162418"/>
                  <a:gd name="connsiteY7" fmla="*/ 1559794 h 1897931"/>
                  <a:gd name="connsiteX8" fmla="*/ 398830 w 1162418"/>
                  <a:gd name="connsiteY8" fmla="*/ 1559794 h 1897931"/>
                  <a:gd name="connsiteX9" fmla="*/ 360730 w 1162418"/>
                  <a:gd name="connsiteY9" fmla="*/ 1521694 h 1897931"/>
                  <a:gd name="connsiteX10" fmla="*/ 382955 w 1162418"/>
                  <a:gd name="connsiteY10" fmla="*/ 1474069 h 1897931"/>
                  <a:gd name="connsiteX11" fmla="*/ 797293 w 1162418"/>
                  <a:gd name="connsiteY11" fmla="*/ 1474069 h 1897931"/>
                  <a:gd name="connsiteX12" fmla="*/ 830630 w 1162418"/>
                  <a:gd name="connsiteY12" fmla="*/ 1426444 h 1897931"/>
                  <a:gd name="connsiteX13" fmla="*/ 795705 w 1162418"/>
                  <a:gd name="connsiteY13" fmla="*/ 1383581 h 1897931"/>
                  <a:gd name="connsiteX14" fmla="*/ 386130 w 1162418"/>
                  <a:gd name="connsiteY14" fmla="*/ 1383581 h 1897931"/>
                  <a:gd name="connsiteX15" fmla="*/ 322630 w 1162418"/>
                  <a:gd name="connsiteY15" fmla="*/ 1351831 h 1897931"/>
                  <a:gd name="connsiteX16" fmla="*/ 283340 w 1162418"/>
                  <a:gd name="connsiteY16" fmla="*/ 1299841 h 1897931"/>
                  <a:gd name="connsiteX17" fmla="*/ 271830 w 1162418"/>
                  <a:gd name="connsiteY17" fmla="*/ 1207369 h 1897931"/>
                  <a:gd name="connsiteX18" fmla="*/ 260718 w 1162418"/>
                  <a:gd name="connsiteY18" fmla="*/ 1127994 h 1897931"/>
                  <a:gd name="connsiteX19" fmla="*/ 205155 w 1162418"/>
                  <a:gd name="connsiteY19" fmla="*/ 1037506 h 1897931"/>
                  <a:gd name="connsiteX20" fmla="*/ 130543 w 1162418"/>
                  <a:gd name="connsiteY20" fmla="*/ 954956 h 1897931"/>
                  <a:gd name="connsiteX21" fmla="*/ 55137 w 1162418"/>
                  <a:gd name="connsiteY21" fmla="*/ 845022 h 1897931"/>
                  <a:gd name="connsiteX22" fmla="*/ 13861 w 1162418"/>
                  <a:gd name="connsiteY22" fmla="*/ 735485 h 1897931"/>
                  <a:gd name="connsiteX23" fmla="*/ 368 w 1162418"/>
                  <a:gd name="connsiteY23" fmla="*/ 600944 h 1897931"/>
                  <a:gd name="connsiteX24" fmla="*/ 11480 w 1162418"/>
                  <a:gd name="connsiteY24" fmla="*/ 475531 h 1897931"/>
                  <a:gd name="connsiteX25" fmla="*/ 81330 w 1162418"/>
                  <a:gd name="connsiteY25" fmla="*/ 285031 h 1897931"/>
                  <a:gd name="connsiteX26" fmla="*/ 265480 w 1162418"/>
                  <a:gd name="connsiteY26" fmla="*/ 92943 h 1897931"/>
                  <a:gd name="connsiteX27" fmla="*/ 519480 w 1162418"/>
                  <a:gd name="connsiteY27" fmla="*/ 3648 h 1897931"/>
                  <a:gd name="connsiteX28" fmla="*/ 705218 w 1162418"/>
                  <a:gd name="connsiteY28" fmla="*/ 10394 h 1897931"/>
                  <a:gd name="connsiteX29" fmla="*/ 943343 w 1162418"/>
                  <a:gd name="connsiteY29" fmla="*/ 121519 h 1897931"/>
                  <a:gd name="connsiteX30" fmla="*/ 1100505 w 1162418"/>
                  <a:gd name="connsiteY30" fmla="*/ 310431 h 1897931"/>
                  <a:gd name="connsiteX31" fmla="*/ 1162418 w 1162418"/>
                  <a:gd name="connsiteY31" fmla="*/ 513631 h 1897931"/>
                  <a:gd name="connsiteX32" fmla="*/ 1159243 w 1162418"/>
                  <a:gd name="connsiteY32" fmla="*/ 683494 h 1897931"/>
                  <a:gd name="connsiteX33" fmla="*/ 1090980 w 1162418"/>
                  <a:gd name="connsiteY33" fmla="*/ 889869 h 1897931"/>
                  <a:gd name="connsiteX34" fmla="*/ 957630 w 1162418"/>
                  <a:gd name="connsiteY34" fmla="*/ 1058144 h 1897931"/>
                  <a:gd name="connsiteX35" fmla="*/ 914768 w 1162418"/>
                  <a:gd name="connsiteY35" fmla="*/ 1118469 h 1897931"/>
                  <a:gd name="connsiteX36" fmla="*/ 905243 w 1162418"/>
                  <a:gd name="connsiteY36" fmla="*/ 1175619 h 1897931"/>
                  <a:gd name="connsiteX37" fmla="*/ 905243 w 1162418"/>
                  <a:gd name="connsiteY37" fmla="*/ 1264519 h 1897931"/>
                  <a:gd name="connsiteX38" fmla="*/ 868730 w 1162418"/>
                  <a:gd name="connsiteY38" fmla="*/ 1301031 h 1897931"/>
                  <a:gd name="connsiteX39" fmla="*/ 641718 w 1162418"/>
                  <a:gd name="connsiteY39" fmla="*/ 1301031 h 1897931"/>
                  <a:gd name="connsiteX40" fmla="*/ 590918 w 1162418"/>
                  <a:gd name="connsiteY40" fmla="*/ 1278806 h 1897931"/>
                  <a:gd name="connsiteX41" fmla="*/ 590918 w 1162418"/>
                  <a:gd name="connsiteY41" fmla="*/ 1212131 h 1897931"/>
                  <a:gd name="connsiteX0" fmla="*/ 584568 w 1162418"/>
                  <a:gd name="connsiteY0" fmla="*/ 1897931 h 1897931"/>
                  <a:gd name="connsiteX1" fmla="*/ 581393 w 1162418"/>
                  <a:gd name="connsiteY1" fmla="*/ 1767756 h 1897931"/>
                  <a:gd name="connsiteX2" fmla="*/ 508368 w 1162418"/>
                  <a:gd name="connsiteY2" fmla="*/ 1723306 h 1897931"/>
                  <a:gd name="connsiteX3" fmla="*/ 475030 w 1162418"/>
                  <a:gd name="connsiteY3" fmla="*/ 1683619 h 1897931"/>
                  <a:gd name="connsiteX4" fmla="*/ 505193 w 1162418"/>
                  <a:gd name="connsiteY4" fmla="*/ 1643931 h 1897931"/>
                  <a:gd name="connsiteX5" fmla="*/ 717918 w 1162418"/>
                  <a:gd name="connsiteY5" fmla="*/ 1643931 h 1897931"/>
                  <a:gd name="connsiteX6" fmla="*/ 746493 w 1162418"/>
                  <a:gd name="connsiteY6" fmla="*/ 1596306 h 1897931"/>
                  <a:gd name="connsiteX7" fmla="*/ 716330 w 1162418"/>
                  <a:gd name="connsiteY7" fmla="*/ 1559794 h 1897931"/>
                  <a:gd name="connsiteX8" fmla="*/ 398830 w 1162418"/>
                  <a:gd name="connsiteY8" fmla="*/ 1559794 h 1897931"/>
                  <a:gd name="connsiteX9" fmla="*/ 360730 w 1162418"/>
                  <a:gd name="connsiteY9" fmla="*/ 1521694 h 1897931"/>
                  <a:gd name="connsiteX10" fmla="*/ 382955 w 1162418"/>
                  <a:gd name="connsiteY10" fmla="*/ 1474069 h 1897931"/>
                  <a:gd name="connsiteX11" fmla="*/ 797293 w 1162418"/>
                  <a:gd name="connsiteY11" fmla="*/ 1474069 h 1897931"/>
                  <a:gd name="connsiteX12" fmla="*/ 830630 w 1162418"/>
                  <a:gd name="connsiteY12" fmla="*/ 1426444 h 1897931"/>
                  <a:gd name="connsiteX13" fmla="*/ 795705 w 1162418"/>
                  <a:gd name="connsiteY13" fmla="*/ 1383581 h 1897931"/>
                  <a:gd name="connsiteX14" fmla="*/ 386130 w 1162418"/>
                  <a:gd name="connsiteY14" fmla="*/ 1383581 h 1897931"/>
                  <a:gd name="connsiteX15" fmla="*/ 322630 w 1162418"/>
                  <a:gd name="connsiteY15" fmla="*/ 1351831 h 1897931"/>
                  <a:gd name="connsiteX16" fmla="*/ 283340 w 1162418"/>
                  <a:gd name="connsiteY16" fmla="*/ 1299841 h 1897931"/>
                  <a:gd name="connsiteX17" fmla="*/ 271830 w 1162418"/>
                  <a:gd name="connsiteY17" fmla="*/ 1207369 h 1897931"/>
                  <a:gd name="connsiteX18" fmla="*/ 260718 w 1162418"/>
                  <a:gd name="connsiteY18" fmla="*/ 1127994 h 1897931"/>
                  <a:gd name="connsiteX19" fmla="*/ 205155 w 1162418"/>
                  <a:gd name="connsiteY19" fmla="*/ 1037506 h 1897931"/>
                  <a:gd name="connsiteX20" fmla="*/ 130543 w 1162418"/>
                  <a:gd name="connsiteY20" fmla="*/ 954956 h 1897931"/>
                  <a:gd name="connsiteX21" fmla="*/ 55137 w 1162418"/>
                  <a:gd name="connsiteY21" fmla="*/ 845022 h 1897931"/>
                  <a:gd name="connsiteX22" fmla="*/ 13861 w 1162418"/>
                  <a:gd name="connsiteY22" fmla="*/ 735485 h 1897931"/>
                  <a:gd name="connsiteX23" fmla="*/ 368 w 1162418"/>
                  <a:gd name="connsiteY23" fmla="*/ 600944 h 1897931"/>
                  <a:gd name="connsiteX24" fmla="*/ 11480 w 1162418"/>
                  <a:gd name="connsiteY24" fmla="*/ 475531 h 1897931"/>
                  <a:gd name="connsiteX25" fmla="*/ 81330 w 1162418"/>
                  <a:gd name="connsiteY25" fmla="*/ 285031 h 1897931"/>
                  <a:gd name="connsiteX26" fmla="*/ 265480 w 1162418"/>
                  <a:gd name="connsiteY26" fmla="*/ 92943 h 1897931"/>
                  <a:gd name="connsiteX27" fmla="*/ 519480 w 1162418"/>
                  <a:gd name="connsiteY27" fmla="*/ 3648 h 1897931"/>
                  <a:gd name="connsiteX28" fmla="*/ 705218 w 1162418"/>
                  <a:gd name="connsiteY28" fmla="*/ 10394 h 1897931"/>
                  <a:gd name="connsiteX29" fmla="*/ 943343 w 1162418"/>
                  <a:gd name="connsiteY29" fmla="*/ 121519 h 1897931"/>
                  <a:gd name="connsiteX30" fmla="*/ 1100505 w 1162418"/>
                  <a:gd name="connsiteY30" fmla="*/ 310431 h 1897931"/>
                  <a:gd name="connsiteX31" fmla="*/ 1162418 w 1162418"/>
                  <a:gd name="connsiteY31" fmla="*/ 513631 h 1897931"/>
                  <a:gd name="connsiteX32" fmla="*/ 1159243 w 1162418"/>
                  <a:gd name="connsiteY32" fmla="*/ 683494 h 1897931"/>
                  <a:gd name="connsiteX33" fmla="*/ 1090980 w 1162418"/>
                  <a:gd name="connsiteY33" fmla="*/ 889869 h 1897931"/>
                  <a:gd name="connsiteX34" fmla="*/ 957630 w 1162418"/>
                  <a:gd name="connsiteY34" fmla="*/ 1058144 h 1897931"/>
                  <a:gd name="connsiteX35" fmla="*/ 914768 w 1162418"/>
                  <a:gd name="connsiteY35" fmla="*/ 1118469 h 1897931"/>
                  <a:gd name="connsiteX36" fmla="*/ 905243 w 1162418"/>
                  <a:gd name="connsiteY36" fmla="*/ 1175619 h 1897931"/>
                  <a:gd name="connsiteX37" fmla="*/ 905243 w 1162418"/>
                  <a:gd name="connsiteY37" fmla="*/ 1264519 h 1897931"/>
                  <a:gd name="connsiteX38" fmla="*/ 868730 w 1162418"/>
                  <a:gd name="connsiteY38" fmla="*/ 1301031 h 1897931"/>
                  <a:gd name="connsiteX39" fmla="*/ 641718 w 1162418"/>
                  <a:gd name="connsiteY39" fmla="*/ 1301031 h 1897931"/>
                  <a:gd name="connsiteX40" fmla="*/ 590918 w 1162418"/>
                  <a:gd name="connsiteY40" fmla="*/ 1278806 h 1897931"/>
                  <a:gd name="connsiteX41" fmla="*/ 590918 w 1162418"/>
                  <a:gd name="connsiteY41" fmla="*/ 1212131 h 1897931"/>
                  <a:gd name="connsiteX0" fmla="*/ 584568 w 1162418"/>
                  <a:gd name="connsiteY0" fmla="*/ 1894283 h 1894283"/>
                  <a:gd name="connsiteX1" fmla="*/ 581393 w 1162418"/>
                  <a:gd name="connsiteY1" fmla="*/ 1764108 h 1894283"/>
                  <a:gd name="connsiteX2" fmla="*/ 508368 w 1162418"/>
                  <a:gd name="connsiteY2" fmla="*/ 1719658 h 1894283"/>
                  <a:gd name="connsiteX3" fmla="*/ 475030 w 1162418"/>
                  <a:gd name="connsiteY3" fmla="*/ 1679971 h 1894283"/>
                  <a:gd name="connsiteX4" fmla="*/ 505193 w 1162418"/>
                  <a:gd name="connsiteY4" fmla="*/ 1640283 h 1894283"/>
                  <a:gd name="connsiteX5" fmla="*/ 717918 w 1162418"/>
                  <a:gd name="connsiteY5" fmla="*/ 1640283 h 1894283"/>
                  <a:gd name="connsiteX6" fmla="*/ 746493 w 1162418"/>
                  <a:gd name="connsiteY6" fmla="*/ 1592658 h 1894283"/>
                  <a:gd name="connsiteX7" fmla="*/ 716330 w 1162418"/>
                  <a:gd name="connsiteY7" fmla="*/ 1556146 h 1894283"/>
                  <a:gd name="connsiteX8" fmla="*/ 398830 w 1162418"/>
                  <a:gd name="connsiteY8" fmla="*/ 1556146 h 1894283"/>
                  <a:gd name="connsiteX9" fmla="*/ 360730 w 1162418"/>
                  <a:gd name="connsiteY9" fmla="*/ 1518046 h 1894283"/>
                  <a:gd name="connsiteX10" fmla="*/ 382955 w 1162418"/>
                  <a:gd name="connsiteY10" fmla="*/ 1470421 h 1894283"/>
                  <a:gd name="connsiteX11" fmla="*/ 797293 w 1162418"/>
                  <a:gd name="connsiteY11" fmla="*/ 1470421 h 1894283"/>
                  <a:gd name="connsiteX12" fmla="*/ 830630 w 1162418"/>
                  <a:gd name="connsiteY12" fmla="*/ 1422796 h 1894283"/>
                  <a:gd name="connsiteX13" fmla="*/ 795705 w 1162418"/>
                  <a:gd name="connsiteY13" fmla="*/ 1379933 h 1894283"/>
                  <a:gd name="connsiteX14" fmla="*/ 386130 w 1162418"/>
                  <a:gd name="connsiteY14" fmla="*/ 1379933 h 1894283"/>
                  <a:gd name="connsiteX15" fmla="*/ 322630 w 1162418"/>
                  <a:gd name="connsiteY15" fmla="*/ 1348183 h 1894283"/>
                  <a:gd name="connsiteX16" fmla="*/ 283340 w 1162418"/>
                  <a:gd name="connsiteY16" fmla="*/ 1296193 h 1894283"/>
                  <a:gd name="connsiteX17" fmla="*/ 271830 w 1162418"/>
                  <a:gd name="connsiteY17" fmla="*/ 1203721 h 1894283"/>
                  <a:gd name="connsiteX18" fmla="*/ 260718 w 1162418"/>
                  <a:gd name="connsiteY18" fmla="*/ 1124346 h 1894283"/>
                  <a:gd name="connsiteX19" fmla="*/ 205155 w 1162418"/>
                  <a:gd name="connsiteY19" fmla="*/ 1033858 h 1894283"/>
                  <a:gd name="connsiteX20" fmla="*/ 130543 w 1162418"/>
                  <a:gd name="connsiteY20" fmla="*/ 951308 h 1894283"/>
                  <a:gd name="connsiteX21" fmla="*/ 55137 w 1162418"/>
                  <a:gd name="connsiteY21" fmla="*/ 841374 h 1894283"/>
                  <a:gd name="connsiteX22" fmla="*/ 13861 w 1162418"/>
                  <a:gd name="connsiteY22" fmla="*/ 731837 h 1894283"/>
                  <a:gd name="connsiteX23" fmla="*/ 368 w 1162418"/>
                  <a:gd name="connsiteY23" fmla="*/ 597296 h 1894283"/>
                  <a:gd name="connsiteX24" fmla="*/ 11480 w 1162418"/>
                  <a:gd name="connsiteY24" fmla="*/ 471883 h 1894283"/>
                  <a:gd name="connsiteX25" fmla="*/ 81330 w 1162418"/>
                  <a:gd name="connsiteY25" fmla="*/ 281383 h 1894283"/>
                  <a:gd name="connsiteX26" fmla="*/ 265480 w 1162418"/>
                  <a:gd name="connsiteY26" fmla="*/ 89295 h 1894283"/>
                  <a:gd name="connsiteX27" fmla="*/ 519480 w 1162418"/>
                  <a:gd name="connsiteY27" fmla="*/ 0 h 1894283"/>
                  <a:gd name="connsiteX28" fmla="*/ 705218 w 1162418"/>
                  <a:gd name="connsiteY28" fmla="*/ 6746 h 1894283"/>
                  <a:gd name="connsiteX29" fmla="*/ 943343 w 1162418"/>
                  <a:gd name="connsiteY29" fmla="*/ 117871 h 1894283"/>
                  <a:gd name="connsiteX30" fmla="*/ 1100505 w 1162418"/>
                  <a:gd name="connsiteY30" fmla="*/ 306783 h 1894283"/>
                  <a:gd name="connsiteX31" fmla="*/ 1162418 w 1162418"/>
                  <a:gd name="connsiteY31" fmla="*/ 509983 h 1894283"/>
                  <a:gd name="connsiteX32" fmla="*/ 1159243 w 1162418"/>
                  <a:gd name="connsiteY32" fmla="*/ 679846 h 1894283"/>
                  <a:gd name="connsiteX33" fmla="*/ 1090980 w 1162418"/>
                  <a:gd name="connsiteY33" fmla="*/ 886221 h 1894283"/>
                  <a:gd name="connsiteX34" fmla="*/ 957630 w 1162418"/>
                  <a:gd name="connsiteY34" fmla="*/ 1054496 h 1894283"/>
                  <a:gd name="connsiteX35" fmla="*/ 914768 w 1162418"/>
                  <a:gd name="connsiteY35" fmla="*/ 1114821 h 1894283"/>
                  <a:gd name="connsiteX36" fmla="*/ 905243 w 1162418"/>
                  <a:gd name="connsiteY36" fmla="*/ 1171971 h 1894283"/>
                  <a:gd name="connsiteX37" fmla="*/ 905243 w 1162418"/>
                  <a:gd name="connsiteY37" fmla="*/ 1260871 h 1894283"/>
                  <a:gd name="connsiteX38" fmla="*/ 868730 w 1162418"/>
                  <a:gd name="connsiteY38" fmla="*/ 1297383 h 1894283"/>
                  <a:gd name="connsiteX39" fmla="*/ 641718 w 1162418"/>
                  <a:gd name="connsiteY39" fmla="*/ 1297383 h 1894283"/>
                  <a:gd name="connsiteX40" fmla="*/ 590918 w 1162418"/>
                  <a:gd name="connsiteY40" fmla="*/ 1275158 h 1894283"/>
                  <a:gd name="connsiteX41" fmla="*/ 590918 w 1162418"/>
                  <a:gd name="connsiteY41" fmla="*/ 1208483 h 1894283"/>
                  <a:gd name="connsiteX0" fmla="*/ 584568 w 1162418"/>
                  <a:gd name="connsiteY0" fmla="*/ 1896145 h 1896145"/>
                  <a:gd name="connsiteX1" fmla="*/ 581393 w 1162418"/>
                  <a:gd name="connsiteY1" fmla="*/ 1765970 h 1896145"/>
                  <a:gd name="connsiteX2" fmla="*/ 508368 w 1162418"/>
                  <a:gd name="connsiteY2" fmla="*/ 1721520 h 1896145"/>
                  <a:gd name="connsiteX3" fmla="*/ 475030 w 1162418"/>
                  <a:gd name="connsiteY3" fmla="*/ 1681833 h 1896145"/>
                  <a:gd name="connsiteX4" fmla="*/ 505193 w 1162418"/>
                  <a:gd name="connsiteY4" fmla="*/ 1642145 h 1896145"/>
                  <a:gd name="connsiteX5" fmla="*/ 717918 w 1162418"/>
                  <a:gd name="connsiteY5" fmla="*/ 1642145 h 1896145"/>
                  <a:gd name="connsiteX6" fmla="*/ 746493 w 1162418"/>
                  <a:gd name="connsiteY6" fmla="*/ 1594520 h 1896145"/>
                  <a:gd name="connsiteX7" fmla="*/ 716330 w 1162418"/>
                  <a:gd name="connsiteY7" fmla="*/ 1558008 h 1896145"/>
                  <a:gd name="connsiteX8" fmla="*/ 398830 w 1162418"/>
                  <a:gd name="connsiteY8" fmla="*/ 1558008 h 1896145"/>
                  <a:gd name="connsiteX9" fmla="*/ 360730 w 1162418"/>
                  <a:gd name="connsiteY9" fmla="*/ 1519908 h 1896145"/>
                  <a:gd name="connsiteX10" fmla="*/ 382955 w 1162418"/>
                  <a:gd name="connsiteY10" fmla="*/ 1472283 h 1896145"/>
                  <a:gd name="connsiteX11" fmla="*/ 797293 w 1162418"/>
                  <a:gd name="connsiteY11" fmla="*/ 1472283 h 1896145"/>
                  <a:gd name="connsiteX12" fmla="*/ 830630 w 1162418"/>
                  <a:gd name="connsiteY12" fmla="*/ 1424658 h 1896145"/>
                  <a:gd name="connsiteX13" fmla="*/ 795705 w 1162418"/>
                  <a:gd name="connsiteY13" fmla="*/ 1381795 h 1896145"/>
                  <a:gd name="connsiteX14" fmla="*/ 386130 w 1162418"/>
                  <a:gd name="connsiteY14" fmla="*/ 1381795 h 1896145"/>
                  <a:gd name="connsiteX15" fmla="*/ 322630 w 1162418"/>
                  <a:gd name="connsiteY15" fmla="*/ 1350045 h 1896145"/>
                  <a:gd name="connsiteX16" fmla="*/ 283340 w 1162418"/>
                  <a:gd name="connsiteY16" fmla="*/ 1298055 h 1896145"/>
                  <a:gd name="connsiteX17" fmla="*/ 271830 w 1162418"/>
                  <a:gd name="connsiteY17" fmla="*/ 1205583 h 1896145"/>
                  <a:gd name="connsiteX18" fmla="*/ 260718 w 1162418"/>
                  <a:gd name="connsiteY18" fmla="*/ 1126208 h 1896145"/>
                  <a:gd name="connsiteX19" fmla="*/ 205155 w 1162418"/>
                  <a:gd name="connsiteY19" fmla="*/ 1035720 h 1896145"/>
                  <a:gd name="connsiteX20" fmla="*/ 130543 w 1162418"/>
                  <a:gd name="connsiteY20" fmla="*/ 953170 h 1896145"/>
                  <a:gd name="connsiteX21" fmla="*/ 55137 w 1162418"/>
                  <a:gd name="connsiteY21" fmla="*/ 843236 h 1896145"/>
                  <a:gd name="connsiteX22" fmla="*/ 13861 w 1162418"/>
                  <a:gd name="connsiteY22" fmla="*/ 733699 h 1896145"/>
                  <a:gd name="connsiteX23" fmla="*/ 368 w 1162418"/>
                  <a:gd name="connsiteY23" fmla="*/ 599158 h 1896145"/>
                  <a:gd name="connsiteX24" fmla="*/ 11480 w 1162418"/>
                  <a:gd name="connsiteY24" fmla="*/ 473745 h 1896145"/>
                  <a:gd name="connsiteX25" fmla="*/ 81330 w 1162418"/>
                  <a:gd name="connsiteY25" fmla="*/ 283245 h 1896145"/>
                  <a:gd name="connsiteX26" fmla="*/ 265480 w 1162418"/>
                  <a:gd name="connsiteY26" fmla="*/ 91157 h 1896145"/>
                  <a:gd name="connsiteX27" fmla="*/ 519480 w 1162418"/>
                  <a:gd name="connsiteY27" fmla="*/ 1862 h 1896145"/>
                  <a:gd name="connsiteX28" fmla="*/ 705218 w 1162418"/>
                  <a:gd name="connsiteY28" fmla="*/ 8608 h 1896145"/>
                  <a:gd name="connsiteX29" fmla="*/ 943343 w 1162418"/>
                  <a:gd name="connsiteY29" fmla="*/ 119733 h 1896145"/>
                  <a:gd name="connsiteX30" fmla="*/ 1100505 w 1162418"/>
                  <a:gd name="connsiteY30" fmla="*/ 308645 h 1896145"/>
                  <a:gd name="connsiteX31" fmla="*/ 1162418 w 1162418"/>
                  <a:gd name="connsiteY31" fmla="*/ 511845 h 1896145"/>
                  <a:gd name="connsiteX32" fmla="*/ 1159243 w 1162418"/>
                  <a:gd name="connsiteY32" fmla="*/ 681708 h 1896145"/>
                  <a:gd name="connsiteX33" fmla="*/ 1090980 w 1162418"/>
                  <a:gd name="connsiteY33" fmla="*/ 888083 h 1896145"/>
                  <a:gd name="connsiteX34" fmla="*/ 957630 w 1162418"/>
                  <a:gd name="connsiteY34" fmla="*/ 1056358 h 1896145"/>
                  <a:gd name="connsiteX35" fmla="*/ 914768 w 1162418"/>
                  <a:gd name="connsiteY35" fmla="*/ 1116683 h 1896145"/>
                  <a:gd name="connsiteX36" fmla="*/ 905243 w 1162418"/>
                  <a:gd name="connsiteY36" fmla="*/ 1173833 h 1896145"/>
                  <a:gd name="connsiteX37" fmla="*/ 905243 w 1162418"/>
                  <a:gd name="connsiteY37" fmla="*/ 1262733 h 1896145"/>
                  <a:gd name="connsiteX38" fmla="*/ 868730 w 1162418"/>
                  <a:gd name="connsiteY38" fmla="*/ 1299245 h 1896145"/>
                  <a:gd name="connsiteX39" fmla="*/ 641718 w 1162418"/>
                  <a:gd name="connsiteY39" fmla="*/ 1299245 h 1896145"/>
                  <a:gd name="connsiteX40" fmla="*/ 590918 w 1162418"/>
                  <a:gd name="connsiteY40" fmla="*/ 1277020 h 1896145"/>
                  <a:gd name="connsiteX41" fmla="*/ 590918 w 1162418"/>
                  <a:gd name="connsiteY41" fmla="*/ 1210345 h 1896145"/>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6196"/>
                  <a:gd name="connsiteY0" fmla="*/ 1898273 h 1898273"/>
                  <a:gd name="connsiteX1" fmla="*/ 581393 w 1166196"/>
                  <a:gd name="connsiteY1" fmla="*/ 1768098 h 1898273"/>
                  <a:gd name="connsiteX2" fmla="*/ 508368 w 1166196"/>
                  <a:gd name="connsiteY2" fmla="*/ 1723648 h 1898273"/>
                  <a:gd name="connsiteX3" fmla="*/ 475030 w 1166196"/>
                  <a:gd name="connsiteY3" fmla="*/ 1683961 h 1898273"/>
                  <a:gd name="connsiteX4" fmla="*/ 505193 w 1166196"/>
                  <a:gd name="connsiteY4" fmla="*/ 1644273 h 1898273"/>
                  <a:gd name="connsiteX5" fmla="*/ 717918 w 1166196"/>
                  <a:gd name="connsiteY5" fmla="*/ 1644273 h 1898273"/>
                  <a:gd name="connsiteX6" fmla="*/ 746493 w 1166196"/>
                  <a:gd name="connsiteY6" fmla="*/ 1596648 h 1898273"/>
                  <a:gd name="connsiteX7" fmla="*/ 716330 w 1166196"/>
                  <a:gd name="connsiteY7" fmla="*/ 1560136 h 1898273"/>
                  <a:gd name="connsiteX8" fmla="*/ 398830 w 1166196"/>
                  <a:gd name="connsiteY8" fmla="*/ 1560136 h 1898273"/>
                  <a:gd name="connsiteX9" fmla="*/ 360730 w 1166196"/>
                  <a:gd name="connsiteY9" fmla="*/ 1522036 h 1898273"/>
                  <a:gd name="connsiteX10" fmla="*/ 382955 w 1166196"/>
                  <a:gd name="connsiteY10" fmla="*/ 1474411 h 1898273"/>
                  <a:gd name="connsiteX11" fmla="*/ 797293 w 1166196"/>
                  <a:gd name="connsiteY11" fmla="*/ 1474411 h 1898273"/>
                  <a:gd name="connsiteX12" fmla="*/ 830630 w 1166196"/>
                  <a:gd name="connsiteY12" fmla="*/ 1426786 h 1898273"/>
                  <a:gd name="connsiteX13" fmla="*/ 795705 w 1166196"/>
                  <a:gd name="connsiteY13" fmla="*/ 1383923 h 1898273"/>
                  <a:gd name="connsiteX14" fmla="*/ 386130 w 1166196"/>
                  <a:gd name="connsiteY14" fmla="*/ 1383923 h 1898273"/>
                  <a:gd name="connsiteX15" fmla="*/ 322630 w 1166196"/>
                  <a:gd name="connsiteY15" fmla="*/ 1352173 h 1898273"/>
                  <a:gd name="connsiteX16" fmla="*/ 283340 w 1166196"/>
                  <a:gd name="connsiteY16" fmla="*/ 1300183 h 1898273"/>
                  <a:gd name="connsiteX17" fmla="*/ 271830 w 1166196"/>
                  <a:gd name="connsiteY17" fmla="*/ 1207711 h 1898273"/>
                  <a:gd name="connsiteX18" fmla="*/ 260718 w 1166196"/>
                  <a:gd name="connsiteY18" fmla="*/ 1128336 h 1898273"/>
                  <a:gd name="connsiteX19" fmla="*/ 205155 w 1166196"/>
                  <a:gd name="connsiteY19" fmla="*/ 1037848 h 1898273"/>
                  <a:gd name="connsiteX20" fmla="*/ 130543 w 1166196"/>
                  <a:gd name="connsiteY20" fmla="*/ 955298 h 1898273"/>
                  <a:gd name="connsiteX21" fmla="*/ 55137 w 1166196"/>
                  <a:gd name="connsiteY21" fmla="*/ 845364 h 1898273"/>
                  <a:gd name="connsiteX22" fmla="*/ 13861 w 1166196"/>
                  <a:gd name="connsiteY22" fmla="*/ 735827 h 1898273"/>
                  <a:gd name="connsiteX23" fmla="*/ 368 w 1166196"/>
                  <a:gd name="connsiteY23" fmla="*/ 601286 h 1898273"/>
                  <a:gd name="connsiteX24" fmla="*/ 11480 w 1166196"/>
                  <a:gd name="connsiteY24" fmla="*/ 475873 h 1898273"/>
                  <a:gd name="connsiteX25" fmla="*/ 81330 w 1166196"/>
                  <a:gd name="connsiteY25" fmla="*/ 285373 h 1898273"/>
                  <a:gd name="connsiteX26" fmla="*/ 265480 w 1166196"/>
                  <a:gd name="connsiteY26" fmla="*/ 93285 h 1898273"/>
                  <a:gd name="connsiteX27" fmla="*/ 519480 w 1166196"/>
                  <a:gd name="connsiteY27" fmla="*/ 3990 h 1898273"/>
                  <a:gd name="connsiteX28" fmla="*/ 705218 w 1166196"/>
                  <a:gd name="connsiteY28" fmla="*/ 10736 h 1898273"/>
                  <a:gd name="connsiteX29" fmla="*/ 943343 w 1166196"/>
                  <a:gd name="connsiteY29" fmla="*/ 121861 h 1898273"/>
                  <a:gd name="connsiteX30" fmla="*/ 1100505 w 1166196"/>
                  <a:gd name="connsiteY30" fmla="*/ 310773 h 1898273"/>
                  <a:gd name="connsiteX31" fmla="*/ 1162418 w 1166196"/>
                  <a:gd name="connsiteY31" fmla="*/ 513973 h 1898273"/>
                  <a:gd name="connsiteX32" fmla="*/ 1159243 w 1166196"/>
                  <a:gd name="connsiteY32" fmla="*/ 683836 h 1898273"/>
                  <a:gd name="connsiteX33" fmla="*/ 1090980 w 1166196"/>
                  <a:gd name="connsiteY33" fmla="*/ 890211 h 1898273"/>
                  <a:gd name="connsiteX34" fmla="*/ 957630 w 1166196"/>
                  <a:gd name="connsiteY34" fmla="*/ 1058486 h 1898273"/>
                  <a:gd name="connsiteX35" fmla="*/ 914768 w 1166196"/>
                  <a:gd name="connsiteY35" fmla="*/ 1118811 h 1898273"/>
                  <a:gd name="connsiteX36" fmla="*/ 905243 w 1166196"/>
                  <a:gd name="connsiteY36" fmla="*/ 1175961 h 1898273"/>
                  <a:gd name="connsiteX37" fmla="*/ 905243 w 1166196"/>
                  <a:gd name="connsiteY37" fmla="*/ 1264861 h 1898273"/>
                  <a:gd name="connsiteX38" fmla="*/ 868730 w 1166196"/>
                  <a:gd name="connsiteY38" fmla="*/ 1301373 h 1898273"/>
                  <a:gd name="connsiteX39" fmla="*/ 641718 w 1166196"/>
                  <a:gd name="connsiteY39" fmla="*/ 1301373 h 1898273"/>
                  <a:gd name="connsiteX40" fmla="*/ 590918 w 1166196"/>
                  <a:gd name="connsiteY40" fmla="*/ 1279148 h 1898273"/>
                  <a:gd name="connsiteX41" fmla="*/ 590918 w 1166196"/>
                  <a:gd name="connsiteY41" fmla="*/ 1212473 h 1898273"/>
                  <a:gd name="connsiteX0" fmla="*/ 584568 w 1170207"/>
                  <a:gd name="connsiteY0" fmla="*/ 1898273 h 1898273"/>
                  <a:gd name="connsiteX1" fmla="*/ 581393 w 1170207"/>
                  <a:gd name="connsiteY1" fmla="*/ 1768098 h 1898273"/>
                  <a:gd name="connsiteX2" fmla="*/ 508368 w 1170207"/>
                  <a:gd name="connsiteY2" fmla="*/ 1723648 h 1898273"/>
                  <a:gd name="connsiteX3" fmla="*/ 475030 w 1170207"/>
                  <a:gd name="connsiteY3" fmla="*/ 1683961 h 1898273"/>
                  <a:gd name="connsiteX4" fmla="*/ 505193 w 1170207"/>
                  <a:gd name="connsiteY4" fmla="*/ 1644273 h 1898273"/>
                  <a:gd name="connsiteX5" fmla="*/ 717918 w 1170207"/>
                  <a:gd name="connsiteY5" fmla="*/ 1644273 h 1898273"/>
                  <a:gd name="connsiteX6" fmla="*/ 746493 w 1170207"/>
                  <a:gd name="connsiteY6" fmla="*/ 1596648 h 1898273"/>
                  <a:gd name="connsiteX7" fmla="*/ 716330 w 1170207"/>
                  <a:gd name="connsiteY7" fmla="*/ 1560136 h 1898273"/>
                  <a:gd name="connsiteX8" fmla="*/ 398830 w 1170207"/>
                  <a:gd name="connsiteY8" fmla="*/ 1560136 h 1898273"/>
                  <a:gd name="connsiteX9" fmla="*/ 360730 w 1170207"/>
                  <a:gd name="connsiteY9" fmla="*/ 1522036 h 1898273"/>
                  <a:gd name="connsiteX10" fmla="*/ 382955 w 1170207"/>
                  <a:gd name="connsiteY10" fmla="*/ 1474411 h 1898273"/>
                  <a:gd name="connsiteX11" fmla="*/ 797293 w 1170207"/>
                  <a:gd name="connsiteY11" fmla="*/ 1474411 h 1898273"/>
                  <a:gd name="connsiteX12" fmla="*/ 830630 w 1170207"/>
                  <a:gd name="connsiteY12" fmla="*/ 1426786 h 1898273"/>
                  <a:gd name="connsiteX13" fmla="*/ 795705 w 1170207"/>
                  <a:gd name="connsiteY13" fmla="*/ 1383923 h 1898273"/>
                  <a:gd name="connsiteX14" fmla="*/ 386130 w 1170207"/>
                  <a:gd name="connsiteY14" fmla="*/ 1383923 h 1898273"/>
                  <a:gd name="connsiteX15" fmla="*/ 322630 w 1170207"/>
                  <a:gd name="connsiteY15" fmla="*/ 1352173 h 1898273"/>
                  <a:gd name="connsiteX16" fmla="*/ 283340 w 1170207"/>
                  <a:gd name="connsiteY16" fmla="*/ 1300183 h 1898273"/>
                  <a:gd name="connsiteX17" fmla="*/ 271830 w 1170207"/>
                  <a:gd name="connsiteY17" fmla="*/ 1207711 h 1898273"/>
                  <a:gd name="connsiteX18" fmla="*/ 260718 w 1170207"/>
                  <a:gd name="connsiteY18" fmla="*/ 1128336 h 1898273"/>
                  <a:gd name="connsiteX19" fmla="*/ 205155 w 1170207"/>
                  <a:gd name="connsiteY19" fmla="*/ 1037848 h 1898273"/>
                  <a:gd name="connsiteX20" fmla="*/ 130543 w 1170207"/>
                  <a:gd name="connsiteY20" fmla="*/ 955298 h 1898273"/>
                  <a:gd name="connsiteX21" fmla="*/ 55137 w 1170207"/>
                  <a:gd name="connsiteY21" fmla="*/ 845364 h 1898273"/>
                  <a:gd name="connsiteX22" fmla="*/ 13861 w 1170207"/>
                  <a:gd name="connsiteY22" fmla="*/ 735827 h 1898273"/>
                  <a:gd name="connsiteX23" fmla="*/ 368 w 1170207"/>
                  <a:gd name="connsiteY23" fmla="*/ 601286 h 1898273"/>
                  <a:gd name="connsiteX24" fmla="*/ 11480 w 1170207"/>
                  <a:gd name="connsiteY24" fmla="*/ 475873 h 1898273"/>
                  <a:gd name="connsiteX25" fmla="*/ 81330 w 1170207"/>
                  <a:gd name="connsiteY25" fmla="*/ 285373 h 1898273"/>
                  <a:gd name="connsiteX26" fmla="*/ 265480 w 1170207"/>
                  <a:gd name="connsiteY26" fmla="*/ 93285 h 1898273"/>
                  <a:gd name="connsiteX27" fmla="*/ 519480 w 1170207"/>
                  <a:gd name="connsiteY27" fmla="*/ 3990 h 1898273"/>
                  <a:gd name="connsiteX28" fmla="*/ 705218 w 1170207"/>
                  <a:gd name="connsiteY28" fmla="*/ 10736 h 1898273"/>
                  <a:gd name="connsiteX29" fmla="*/ 943343 w 1170207"/>
                  <a:gd name="connsiteY29" fmla="*/ 121861 h 1898273"/>
                  <a:gd name="connsiteX30" fmla="*/ 1100505 w 1170207"/>
                  <a:gd name="connsiteY30" fmla="*/ 310773 h 1898273"/>
                  <a:gd name="connsiteX31" fmla="*/ 1162418 w 1170207"/>
                  <a:gd name="connsiteY31" fmla="*/ 513973 h 1898273"/>
                  <a:gd name="connsiteX32" fmla="*/ 1159243 w 1170207"/>
                  <a:gd name="connsiteY32" fmla="*/ 683836 h 1898273"/>
                  <a:gd name="connsiteX33" fmla="*/ 1090980 w 1170207"/>
                  <a:gd name="connsiteY33" fmla="*/ 890211 h 1898273"/>
                  <a:gd name="connsiteX34" fmla="*/ 957630 w 1170207"/>
                  <a:gd name="connsiteY34" fmla="*/ 1058486 h 1898273"/>
                  <a:gd name="connsiteX35" fmla="*/ 914768 w 1170207"/>
                  <a:gd name="connsiteY35" fmla="*/ 1118811 h 1898273"/>
                  <a:gd name="connsiteX36" fmla="*/ 905243 w 1170207"/>
                  <a:gd name="connsiteY36" fmla="*/ 1175961 h 1898273"/>
                  <a:gd name="connsiteX37" fmla="*/ 905243 w 1170207"/>
                  <a:gd name="connsiteY37" fmla="*/ 1264861 h 1898273"/>
                  <a:gd name="connsiteX38" fmla="*/ 868730 w 1170207"/>
                  <a:gd name="connsiteY38" fmla="*/ 1301373 h 1898273"/>
                  <a:gd name="connsiteX39" fmla="*/ 641718 w 1170207"/>
                  <a:gd name="connsiteY39" fmla="*/ 1301373 h 1898273"/>
                  <a:gd name="connsiteX40" fmla="*/ 590918 w 1170207"/>
                  <a:gd name="connsiteY40" fmla="*/ 1279148 h 1898273"/>
                  <a:gd name="connsiteX41" fmla="*/ 590918 w 1170207"/>
                  <a:gd name="connsiteY41" fmla="*/ 1212473 h 1898273"/>
                  <a:gd name="connsiteX0" fmla="*/ 584568 w 1167505"/>
                  <a:gd name="connsiteY0" fmla="*/ 1898273 h 1898273"/>
                  <a:gd name="connsiteX1" fmla="*/ 581393 w 1167505"/>
                  <a:gd name="connsiteY1" fmla="*/ 1768098 h 1898273"/>
                  <a:gd name="connsiteX2" fmla="*/ 508368 w 1167505"/>
                  <a:gd name="connsiteY2" fmla="*/ 1723648 h 1898273"/>
                  <a:gd name="connsiteX3" fmla="*/ 475030 w 1167505"/>
                  <a:gd name="connsiteY3" fmla="*/ 1683961 h 1898273"/>
                  <a:gd name="connsiteX4" fmla="*/ 505193 w 1167505"/>
                  <a:gd name="connsiteY4" fmla="*/ 1644273 h 1898273"/>
                  <a:gd name="connsiteX5" fmla="*/ 717918 w 1167505"/>
                  <a:gd name="connsiteY5" fmla="*/ 1644273 h 1898273"/>
                  <a:gd name="connsiteX6" fmla="*/ 746493 w 1167505"/>
                  <a:gd name="connsiteY6" fmla="*/ 1596648 h 1898273"/>
                  <a:gd name="connsiteX7" fmla="*/ 716330 w 1167505"/>
                  <a:gd name="connsiteY7" fmla="*/ 1560136 h 1898273"/>
                  <a:gd name="connsiteX8" fmla="*/ 398830 w 1167505"/>
                  <a:gd name="connsiteY8" fmla="*/ 1560136 h 1898273"/>
                  <a:gd name="connsiteX9" fmla="*/ 360730 w 1167505"/>
                  <a:gd name="connsiteY9" fmla="*/ 1522036 h 1898273"/>
                  <a:gd name="connsiteX10" fmla="*/ 382955 w 1167505"/>
                  <a:gd name="connsiteY10" fmla="*/ 1474411 h 1898273"/>
                  <a:gd name="connsiteX11" fmla="*/ 797293 w 1167505"/>
                  <a:gd name="connsiteY11" fmla="*/ 1474411 h 1898273"/>
                  <a:gd name="connsiteX12" fmla="*/ 830630 w 1167505"/>
                  <a:gd name="connsiteY12" fmla="*/ 1426786 h 1898273"/>
                  <a:gd name="connsiteX13" fmla="*/ 795705 w 1167505"/>
                  <a:gd name="connsiteY13" fmla="*/ 1383923 h 1898273"/>
                  <a:gd name="connsiteX14" fmla="*/ 386130 w 1167505"/>
                  <a:gd name="connsiteY14" fmla="*/ 1383923 h 1898273"/>
                  <a:gd name="connsiteX15" fmla="*/ 322630 w 1167505"/>
                  <a:gd name="connsiteY15" fmla="*/ 1352173 h 1898273"/>
                  <a:gd name="connsiteX16" fmla="*/ 283340 w 1167505"/>
                  <a:gd name="connsiteY16" fmla="*/ 1300183 h 1898273"/>
                  <a:gd name="connsiteX17" fmla="*/ 271830 w 1167505"/>
                  <a:gd name="connsiteY17" fmla="*/ 1207711 h 1898273"/>
                  <a:gd name="connsiteX18" fmla="*/ 260718 w 1167505"/>
                  <a:gd name="connsiteY18" fmla="*/ 1128336 h 1898273"/>
                  <a:gd name="connsiteX19" fmla="*/ 205155 w 1167505"/>
                  <a:gd name="connsiteY19" fmla="*/ 1037848 h 1898273"/>
                  <a:gd name="connsiteX20" fmla="*/ 130543 w 1167505"/>
                  <a:gd name="connsiteY20" fmla="*/ 955298 h 1898273"/>
                  <a:gd name="connsiteX21" fmla="*/ 55137 w 1167505"/>
                  <a:gd name="connsiteY21" fmla="*/ 845364 h 1898273"/>
                  <a:gd name="connsiteX22" fmla="*/ 13861 w 1167505"/>
                  <a:gd name="connsiteY22" fmla="*/ 735827 h 1898273"/>
                  <a:gd name="connsiteX23" fmla="*/ 368 w 1167505"/>
                  <a:gd name="connsiteY23" fmla="*/ 601286 h 1898273"/>
                  <a:gd name="connsiteX24" fmla="*/ 11480 w 1167505"/>
                  <a:gd name="connsiteY24" fmla="*/ 475873 h 1898273"/>
                  <a:gd name="connsiteX25" fmla="*/ 81330 w 1167505"/>
                  <a:gd name="connsiteY25" fmla="*/ 285373 h 1898273"/>
                  <a:gd name="connsiteX26" fmla="*/ 265480 w 1167505"/>
                  <a:gd name="connsiteY26" fmla="*/ 93285 h 1898273"/>
                  <a:gd name="connsiteX27" fmla="*/ 519480 w 1167505"/>
                  <a:gd name="connsiteY27" fmla="*/ 3990 h 1898273"/>
                  <a:gd name="connsiteX28" fmla="*/ 705218 w 1167505"/>
                  <a:gd name="connsiteY28" fmla="*/ 10736 h 1898273"/>
                  <a:gd name="connsiteX29" fmla="*/ 943343 w 1167505"/>
                  <a:gd name="connsiteY29" fmla="*/ 121861 h 1898273"/>
                  <a:gd name="connsiteX30" fmla="*/ 1100505 w 1167505"/>
                  <a:gd name="connsiteY30" fmla="*/ 310773 h 1898273"/>
                  <a:gd name="connsiteX31" fmla="*/ 1162418 w 1167505"/>
                  <a:gd name="connsiteY31" fmla="*/ 513973 h 1898273"/>
                  <a:gd name="connsiteX32" fmla="*/ 1159243 w 1167505"/>
                  <a:gd name="connsiteY32" fmla="*/ 683836 h 1898273"/>
                  <a:gd name="connsiteX33" fmla="*/ 1090980 w 1167505"/>
                  <a:gd name="connsiteY33" fmla="*/ 890211 h 1898273"/>
                  <a:gd name="connsiteX34" fmla="*/ 957630 w 1167505"/>
                  <a:gd name="connsiteY34" fmla="*/ 1058486 h 1898273"/>
                  <a:gd name="connsiteX35" fmla="*/ 914768 w 1167505"/>
                  <a:gd name="connsiteY35" fmla="*/ 1118811 h 1898273"/>
                  <a:gd name="connsiteX36" fmla="*/ 905243 w 1167505"/>
                  <a:gd name="connsiteY36" fmla="*/ 1175961 h 1898273"/>
                  <a:gd name="connsiteX37" fmla="*/ 905243 w 1167505"/>
                  <a:gd name="connsiteY37" fmla="*/ 1264861 h 1898273"/>
                  <a:gd name="connsiteX38" fmla="*/ 868730 w 1167505"/>
                  <a:gd name="connsiteY38" fmla="*/ 1301373 h 1898273"/>
                  <a:gd name="connsiteX39" fmla="*/ 641718 w 1167505"/>
                  <a:gd name="connsiteY39" fmla="*/ 1301373 h 1898273"/>
                  <a:gd name="connsiteX40" fmla="*/ 590918 w 1167505"/>
                  <a:gd name="connsiteY40" fmla="*/ 1279148 h 1898273"/>
                  <a:gd name="connsiteX41" fmla="*/ 590918 w 1167505"/>
                  <a:gd name="connsiteY41" fmla="*/ 1212473 h 1898273"/>
                  <a:gd name="connsiteX0" fmla="*/ 584568 w 1167505"/>
                  <a:gd name="connsiteY0" fmla="*/ 1898273 h 1898273"/>
                  <a:gd name="connsiteX1" fmla="*/ 581393 w 1167505"/>
                  <a:gd name="connsiteY1" fmla="*/ 1768098 h 1898273"/>
                  <a:gd name="connsiteX2" fmla="*/ 508368 w 1167505"/>
                  <a:gd name="connsiteY2" fmla="*/ 1723648 h 1898273"/>
                  <a:gd name="connsiteX3" fmla="*/ 475030 w 1167505"/>
                  <a:gd name="connsiteY3" fmla="*/ 1683961 h 1898273"/>
                  <a:gd name="connsiteX4" fmla="*/ 505193 w 1167505"/>
                  <a:gd name="connsiteY4" fmla="*/ 1644273 h 1898273"/>
                  <a:gd name="connsiteX5" fmla="*/ 717918 w 1167505"/>
                  <a:gd name="connsiteY5" fmla="*/ 1644273 h 1898273"/>
                  <a:gd name="connsiteX6" fmla="*/ 746493 w 1167505"/>
                  <a:gd name="connsiteY6" fmla="*/ 1596648 h 1898273"/>
                  <a:gd name="connsiteX7" fmla="*/ 716330 w 1167505"/>
                  <a:gd name="connsiteY7" fmla="*/ 1560136 h 1898273"/>
                  <a:gd name="connsiteX8" fmla="*/ 398830 w 1167505"/>
                  <a:gd name="connsiteY8" fmla="*/ 1560136 h 1898273"/>
                  <a:gd name="connsiteX9" fmla="*/ 360730 w 1167505"/>
                  <a:gd name="connsiteY9" fmla="*/ 1522036 h 1898273"/>
                  <a:gd name="connsiteX10" fmla="*/ 382955 w 1167505"/>
                  <a:gd name="connsiteY10" fmla="*/ 1474411 h 1898273"/>
                  <a:gd name="connsiteX11" fmla="*/ 797293 w 1167505"/>
                  <a:gd name="connsiteY11" fmla="*/ 1474411 h 1898273"/>
                  <a:gd name="connsiteX12" fmla="*/ 830630 w 1167505"/>
                  <a:gd name="connsiteY12" fmla="*/ 1426786 h 1898273"/>
                  <a:gd name="connsiteX13" fmla="*/ 795705 w 1167505"/>
                  <a:gd name="connsiteY13" fmla="*/ 1383923 h 1898273"/>
                  <a:gd name="connsiteX14" fmla="*/ 386130 w 1167505"/>
                  <a:gd name="connsiteY14" fmla="*/ 1383923 h 1898273"/>
                  <a:gd name="connsiteX15" fmla="*/ 322630 w 1167505"/>
                  <a:gd name="connsiteY15" fmla="*/ 1352173 h 1898273"/>
                  <a:gd name="connsiteX16" fmla="*/ 283340 w 1167505"/>
                  <a:gd name="connsiteY16" fmla="*/ 1300183 h 1898273"/>
                  <a:gd name="connsiteX17" fmla="*/ 271830 w 1167505"/>
                  <a:gd name="connsiteY17" fmla="*/ 1207711 h 1898273"/>
                  <a:gd name="connsiteX18" fmla="*/ 260718 w 1167505"/>
                  <a:gd name="connsiteY18" fmla="*/ 1128336 h 1898273"/>
                  <a:gd name="connsiteX19" fmla="*/ 205155 w 1167505"/>
                  <a:gd name="connsiteY19" fmla="*/ 1037848 h 1898273"/>
                  <a:gd name="connsiteX20" fmla="*/ 130543 w 1167505"/>
                  <a:gd name="connsiteY20" fmla="*/ 955298 h 1898273"/>
                  <a:gd name="connsiteX21" fmla="*/ 55137 w 1167505"/>
                  <a:gd name="connsiteY21" fmla="*/ 845364 h 1898273"/>
                  <a:gd name="connsiteX22" fmla="*/ 13861 w 1167505"/>
                  <a:gd name="connsiteY22" fmla="*/ 735827 h 1898273"/>
                  <a:gd name="connsiteX23" fmla="*/ 368 w 1167505"/>
                  <a:gd name="connsiteY23" fmla="*/ 601286 h 1898273"/>
                  <a:gd name="connsiteX24" fmla="*/ 11480 w 1167505"/>
                  <a:gd name="connsiteY24" fmla="*/ 475873 h 1898273"/>
                  <a:gd name="connsiteX25" fmla="*/ 81330 w 1167505"/>
                  <a:gd name="connsiteY25" fmla="*/ 285373 h 1898273"/>
                  <a:gd name="connsiteX26" fmla="*/ 265480 w 1167505"/>
                  <a:gd name="connsiteY26" fmla="*/ 93285 h 1898273"/>
                  <a:gd name="connsiteX27" fmla="*/ 519480 w 1167505"/>
                  <a:gd name="connsiteY27" fmla="*/ 3990 h 1898273"/>
                  <a:gd name="connsiteX28" fmla="*/ 705218 w 1167505"/>
                  <a:gd name="connsiteY28" fmla="*/ 10736 h 1898273"/>
                  <a:gd name="connsiteX29" fmla="*/ 943343 w 1167505"/>
                  <a:gd name="connsiteY29" fmla="*/ 121861 h 1898273"/>
                  <a:gd name="connsiteX30" fmla="*/ 1100505 w 1167505"/>
                  <a:gd name="connsiteY30" fmla="*/ 310773 h 1898273"/>
                  <a:gd name="connsiteX31" fmla="*/ 1162418 w 1167505"/>
                  <a:gd name="connsiteY31" fmla="*/ 513973 h 1898273"/>
                  <a:gd name="connsiteX32" fmla="*/ 1159243 w 1167505"/>
                  <a:gd name="connsiteY32" fmla="*/ 683836 h 1898273"/>
                  <a:gd name="connsiteX33" fmla="*/ 1090980 w 1167505"/>
                  <a:gd name="connsiteY33" fmla="*/ 890211 h 1898273"/>
                  <a:gd name="connsiteX34" fmla="*/ 957630 w 1167505"/>
                  <a:gd name="connsiteY34" fmla="*/ 1058486 h 1898273"/>
                  <a:gd name="connsiteX35" fmla="*/ 914768 w 1167505"/>
                  <a:gd name="connsiteY35" fmla="*/ 1118811 h 1898273"/>
                  <a:gd name="connsiteX36" fmla="*/ 905243 w 1167505"/>
                  <a:gd name="connsiteY36" fmla="*/ 1175961 h 1898273"/>
                  <a:gd name="connsiteX37" fmla="*/ 905243 w 1167505"/>
                  <a:gd name="connsiteY37" fmla="*/ 1264861 h 1898273"/>
                  <a:gd name="connsiteX38" fmla="*/ 868730 w 1167505"/>
                  <a:gd name="connsiteY38" fmla="*/ 1301373 h 1898273"/>
                  <a:gd name="connsiteX39" fmla="*/ 641718 w 1167505"/>
                  <a:gd name="connsiteY39" fmla="*/ 1301373 h 1898273"/>
                  <a:gd name="connsiteX40" fmla="*/ 590918 w 1167505"/>
                  <a:gd name="connsiteY40" fmla="*/ 1279148 h 1898273"/>
                  <a:gd name="connsiteX41" fmla="*/ 590918 w 1167505"/>
                  <a:gd name="connsiteY41" fmla="*/ 1212473 h 1898273"/>
                  <a:gd name="connsiteX0" fmla="*/ 584568 w 1167505"/>
                  <a:gd name="connsiteY0" fmla="*/ 1898273 h 1898273"/>
                  <a:gd name="connsiteX1" fmla="*/ 581393 w 1167505"/>
                  <a:gd name="connsiteY1" fmla="*/ 1768098 h 1898273"/>
                  <a:gd name="connsiteX2" fmla="*/ 508368 w 1167505"/>
                  <a:gd name="connsiteY2" fmla="*/ 1723648 h 1898273"/>
                  <a:gd name="connsiteX3" fmla="*/ 475030 w 1167505"/>
                  <a:gd name="connsiteY3" fmla="*/ 1683961 h 1898273"/>
                  <a:gd name="connsiteX4" fmla="*/ 505193 w 1167505"/>
                  <a:gd name="connsiteY4" fmla="*/ 1644273 h 1898273"/>
                  <a:gd name="connsiteX5" fmla="*/ 717918 w 1167505"/>
                  <a:gd name="connsiteY5" fmla="*/ 1644273 h 1898273"/>
                  <a:gd name="connsiteX6" fmla="*/ 746493 w 1167505"/>
                  <a:gd name="connsiteY6" fmla="*/ 1596648 h 1898273"/>
                  <a:gd name="connsiteX7" fmla="*/ 716330 w 1167505"/>
                  <a:gd name="connsiteY7" fmla="*/ 1560136 h 1898273"/>
                  <a:gd name="connsiteX8" fmla="*/ 398830 w 1167505"/>
                  <a:gd name="connsiteY8" fmla="*/ 1560136 h 1898273"/>
                  <a:gd name="connsiteX9" fmla="*/ 360730 w 1167505"/>
                  <a:gd name="connsiteY9" fmla="*/ 1522036 h 1898273"/>
                  <a:gd name="connsiteX10" fmla="*/ 382955 w 1167505"/>
                  <a:gd name="connsiteY10" fmla="*/ 1474411 h 1898273"/>
                  <a:gd name="connsiteX11" fmla="*/ 797293 w 1167505"/>
                  <a:gd name="connsiteY11" fmla="*/ 1474411 h 1898273"/>
                  <a:gd name="connsiteX12" fmla="*/ 830630 w 1167505"/>
                  <a:gd name="connsiteY12" fmla="*/ 1426786 h 1898273"/>
                  <a:gd name="connsiteX13" fmla="*/ 795705 w 1167505"/>
                  <a:gd name="connsiteY13" fmla="*/ 1383923 h 1898273"/>
                  <a:gd name="connsiteX14" fmla="*/ 386130 w 1167505"/>
                  <a:gd name="connsiteY14" fmla="*/ 1383923 h 1898273"/>
                  <a:gd name="connsiteX15" fmla="*/ 322630 w 1167505"/>
                  <a:gd name="connsiteY15" fmla="*/ 1352173 h 1898273"/>
                  <a:gd name="connsiteX16" fmla="*/ 283340 w 1167505"/>
                  <a:gd name="connsiteY16" fmla="*/ 1300183 h 1898273"/>
                  <a:gd name="connsiteX17" fmla="*/ 271830 w 1167505"/>
                  <a:gd name="connsiteY17" fmla="*/ 1207711 h 1898273"/>
                  <a:gd name="connsiteX18" fmla="*/ 260718 w 1167505"/>
                  <a:gd name="connsiteY18" fmla="*/ 1128336 h 1898273"/>
                  <a:gd name="connsiteX19" fmla="*/ 205155 w 1167505"/>
                  <a:gd name="connsiteY19" fmla="*/ 1037848 h 1898273"/>
                  <a:gd name="connsiteX20" fmla="*/ 130543 w 1167505"/>
                  <a:gd name="connsiteY20" fmla="*/ 955298 h 1898273"/>
                  <a:gd name="connsiteX21" fmla="*/ 55137 w 1167505"/>
                  <a:gd name="connsiteY21" fmla="*/ 845364 h 1898273"/>
                  <a:gd name="connsiteX22" fmla="*/ 13861 w 1167505"/>
                  <a:gd name="connsiteY22" fmla="*/ 735827 h 1898273"/>
                  <a:gd name="connsiteX23" fmla="*/ 368 w 1167505"/>
                  <a:gd name="connsiteY23" fmla="*/ 601286 h 1898273"/>
                  <a:gd name="connsiteX24" fmla="*/ 11480 w 1167505"/>
                  <a:gd name="connsiteY24" fmla="*/ 475873 h 1898273"/>
                  <a:gd name="connsiteX25" fmla="*/ 81330 w 1167505"/>
                  <a:gd name="connsiteY25" fmla="*/ 285373 h 1898273"/>
                  <a:gd name="connsiteX26" fmla="*/ 265480 w 1167505"/>
                  <a:gd name="connsiteY26" fmla="*/ 93285 h 1898273"/>
                  <a:gd name="connsiteX27" fmla="*/ 519480 w 1167505"/>
                  <a:gd name="connsiteY27" fmla="*/ 3990 h 1898273"/>
                  <a:gd name="connsiteX28" fmla="*/ 705218 w 1167505"/>
                  <a:gd name="connsiteY28" fmla="*/ 10736 h 1898273"/>
                  <a:gd name="connsiteX29" fmla="*/ 943343 w 1167505"/>
                  <a:gd name="connsiteY29" fmla="*/ 121861 h 1898273"/>
                  <a:gd name="connsiteX30" fmla="*/ 1100505 w 1167505"/>
                  <a:gd name="connsiteY30" fmla="*/ 310773 h 1898273"/>
                  <a:gd name="connsiteX31" fmla="*/ 1162418 w 1167505"/>
                  <a:gd name="connsiteY31" fmla="*/ 513973 h 1898273"/>
                  <a:gd name="connsiteX32" fmla="*/ 1159243 w 1167505"/>
                  <a:gd name="connsiteY32" fmla="*/ 683836 h 1898273"/>
                  <a:gd name="connsiteX33" fmla="*/ 1090980 w 1167505"/>
                  <a:gd name="connsiteY33" fmla="*/ 890211 h 1898273"/>
                  <a:gd name="connsiteX34" fmla="*/ 957630 w 1167505"/>
                  <a:gd name="connsiteY34" fmla="*/ 1058486 h 1898273"/>
                  <a:gd name="connsiteX35" fmla="*/ 914768 w 1167505"/>
                  <a:gd name="connsiteY35" fmla="*/ 1118811 h 1898273"/>
                  <a:gd name="connsiteX36" fmla="*/ 905243 w 1167505"/>
                  <a:gd name="connsiteY36" fmla="*/ 1175961 h 1898273"/>
                  <a:gd name="connsiteX37" fmla="*/ 905243 w 1167505"/>
                  <a:gd name="connsiteY37" fmla="*/ 1264861 h 1898273"/>
                  <a:gd name="connsiteX38" fmla="*/ 868730 w 1167505"/>
                  <a:gd name="connsiteY38" fmla="*/ 1301373 h 1898273"/>
                  <a:gd name="connsiteX39" fmla="*/ 641718 w 1167505"/>
                  <a:gd name="connsiteY39" fmla="*/ 1301373 h 1898273"/>
                  <a:gd name="connsiteX40" fmla="*/ 590918 w 1167505"/>
                  <a:gd name="connsiteY40" fmla="*/ 1279148 h 1898273"/>
                  <a:gd name="connsiteX41" fmla="*/ 590918 w 1167505"/>
                  <a:gd name="connsiteY41" fmla="*/ 1212473 h 1898273"/>
                  <a:gd name="connsiteX0" fmla="*/ 584568 w 1170104"/>
                  <a:gd name="connsiteY0" fmla="*/ 1898273 h 1898273"/>
                  <a:gd name="connsiteX1" fmla="*/ 581393 w 1170104"/>
                  <a:gd name="connsiteY1" fmla="*/ 1768098 h 1898273"/>
                  <a:gd name="connsiteX2" fmla="*/ 508368 w 1170104"/>
                  <a:gd name="connsiteY2" fmla="*/ 1723648 h 1898273"/>
                  <a:gd name="connsiteX3" fmla="*/ 475030 w 1170104"/>
                  <a:gd name="connsiteY3" fmla="*/ 1683961 h 1898273"/>
                  <a:gd name="connsiteX4" fmla="*/ 505193 w 1170104"/>
                  <a:gd name="connsiteY4" fmla="*/ 1644273 h 1898273"/>
                  <a:gd name="connsiteX5" fmla="*/ 717918 w 1170104"/>
                  <a:gd name="connsiteY5" fmla="*/ 1644273 h 1898273"/>
                  <a:gd name="connsiteX6" fmla="*/ 746493 w 1170104"/>
                  <a:gd name="connsiteY6" fmla="*/ 1596648 h 1898273"/>
                  <a:gd name="connsiteX7" fmla="*/ 716330 w 1170104"/>
                  <a:gd name="connsiteY7" fmla="*/ 1560136 h 1898273"/>
                  <a:gd name="connsiteX8" fmla="*/ 398830 w 1170104"/>
                  <a:gd name="connsiteY8" fmla="*/ 1560136 h 1898273"/>
                  <a:gd name="connsiteX9" fmla="*/ 360730 w 1170104"/>
                  <a:gd name="connsiteY9" fmla="*/ 1522036 h 1898273"/>
                  <a:gd name="connsiteX10" fmla="*/ 382955 w 1170104"/>
                  <a:gd name="connsiteY10" fmla="*/ 1474411 h 1898273"/>
                  <a:gd name="connsiteX11" fmla="*/ 797293 w 1170104"/>
                  <a:gd name="connsiteY11" fmla="*/ 1474411 h 1898273"/>
                  <a:gd name="connsiteX12" fmla="*/ 830630 w 1170104"/>
                  <a:gd name="connsiteY12" fmla="*/ 1426786 h 1898273"/>
                  <a:gd name="connsiteX13" fmla="*/ 795705 w 1170104"/>
                  <a:gd name="connsiteY13" fmla="*/ 1383923 h 1898273"/>
                  <a:gd name="connsiteX14" fmla="*/ 386130 w 1170104"/>
                  <a:gd name="connsiteY14" fmla="*/ 1383923 h 1898273"/>
                  <a:gd name="connsiteX15" fmla="*/ 322630 w 1170104"/>
                  <a:gd name="connsiteY15" fmla="*/ 1352173 h 1898273"/>
                  <a:gd name="connsiteX16" fmla="*/ 283340 w 1170104"/>
                  <a:gd name="connsiteY16" fmla="*/ 1300183 h 1898273"/>
                  <a:gd name="connsiteX17" fmla="*/ 271830 w 1170104"/>
                  <a:gd name="connsiteY17" fmla="*/ 1207711 h 1898273"/>
                  <a:gd name="connsiteX18" fmla="*/ 260718 w 1170104"/>
                  <a:gd name="connsiteY18" fmla="*/ 1128336 h 1898273"/>
                  <a:gd name="connsiteX19" fmla="*/ 205155 w 1170104"/>
                  <a:gd name="connsiteY19" fmla="*/ 1037848 h 1898273"/>
                  <a:gd name="connsiteX20" fmla="*/ 130543 w 1170104"/>
                  <a:gd name="connsiteY20" fmla="*/ 955298 h 1898273"/>
                  <a:gd name="connsiteX21" fmla="*/ 55137 w 1170104"/>
                  <a:gd name="connsiteY21" fmla="*/ 845364 h 1898273"/>
                  <a:gd name="connsiteX22" fmla="*/ 13861 w 1170104"/>
                  <a:gd name="connsiteY22" fmla="*/ 735827 h 1898273"/>
                  <a:gd name="connsiteX23" fmla="*/ 368 w 1170104"/>
                  <a:gd name="connsiteY23" fmla="*/ 601286 h 1898273"/>
                  <a:gd name="connsiteX24" fmla="*/ 11480 w 1170104"/>
                  <a:gd name="connsiteY24" fmla="*/ 475873 h 1898273"/>
                  <a:gd name="connsiteX25" fmla="*/ 81330 w 1170104"/>
                  <a:gd name="connsiteY25" fmla="*/ 285373 h 1898273"/>
                  <a:gd name="connsiteX26" fmla="*/ 265480 w 1170104"/>
                  <a:gd name="connsiteY26" fmla="*/ 93285 h 1898273"/>
                  <a:gd name="connsiteX27" fmla="*/ 519480 w 1170104"/>
                  <a:gd name="connsiteY27" fmla="*/ 3990 h 1898273"/>
                  <a:gd name="connsiteX28" fmla="*/ 705218 w 1170104"/>
                  <a:gd name="connsiteY28" fmla="*/ 10736 h 1898273"/>
                  <a:gd name="connsiteX29" fmla="*/ 943343 w 1170104"/>
                  <a:gd name="connsiteY29" fmla="*/ 121861 h 1898273"/>
                  <a:gd name="connsiteX30" fmla="*/ 1100505 w 1170104"/>
                  <a:gd name="connsiteY30" fmla="*/ 310773 h 1898273"/>
                  <a:gd name="connsiteX31" fmla="*/ 1162418 w 1170104"/>
                  <a:gd name="connsiteY31" fmla="*/ 513973 h 1898273"/>
                  <a:gd name="connsiteX32" fmla="*/ 1165196 w 1170104"/>
                  <a:gd name="connsiteY32" fmla="*/ 683836 h 1898273"/>
                  <a:gd name="connsiteX33" fmla="*/ 1090980 w 1170104"/>
                  <a:gd name="connsiteY33" fmla="*/ 890211 h 1898273"/>
                  <a:gd name="connsiteX34" fmla="*/ 957630 w 1170104"/>
                  <a:gd name="connsiteY34" fmla="*/ 1058486 h 1898273"/>
                  <a:gd name="connsiteX35" fmla="*/ 914768 w 1170104"/>
                  <a:gd name="connsiteY35" fmla="*/ 1118811 h 1898273"/>
                  <a:gd name="connsiteX36" fmla="*/ 905243 w 1170104"/>
                  <a:gd name="connsiteY36" fmla="*/ 1175961 h 1898273"/>
                  <a:gd name="connsiteX37" fmla="*/ 905243 w 1170104"/>
                  <a:gd name="connsiteY37" fmla="*/ 1264861 h 1898273"/>
                  <a:gd name="connsiteX38" fmla="*/ 868730 w 1170104"/>
                  <a:gd name="connsiteY38" fmla="*/ 1301373 h 1898273"/>
                  <a:gd name="connsiteX39" fmla="*/ 641718 w 1170104"/>
                  <a:gd name="connsiteY39" fmla="*/ 1301373 h 1898273"/>
                  <a:gd name="connsiteX40" fmla="*/ 590918 w 1170104"/>
                  <a:gd name="connsiteY40" fmla="*/ 1279148 h 1898273"/>
                  <a:gd name="connsiteX41" fmla="*/ 590918 w 1170104"/>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90980 w 1167899"/>
                  <a:gd name="connsiteY33" fmla="*/ 890211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90980 w 1167899"/>
                  <a:gd name="connsiteY33" fmla="*/ 890211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90980 w 1167899"/>
                  <a:gd name="connsiteY33" fmla="*/ 890211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2862 w 1167899"/>
                  <a:gd name="connsiteY37" fmla="*/ 1261289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0033 w 1167899"/>
                  <a:gd name="connsiteY2" fmla="*/ 1728411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0033 w 1167899"/>
                  <a:gd name="connsiteY2" fmla="*/ 1728411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9527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1327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1327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58014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1327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58014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1327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0487 w 1167899"/>
                  <a:gd name="connsiteY34" fmla="*/ 1054914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58014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9166"/>
                  <a:gd name="connsiteY0" fmla="*/ 1898273 h 1898273"/>
                  <a:gd name="connsiteX1" fmla="*/ 581393 w 1169166"/>
                  <a:gd name="connsiteY1" fmla="*/ 1768098 h 1898273"/>
                  <a:gd name="connsiteX2" fmla="*/ 513130 w 1169166"/>
                  <a:gd name="connsiteY2" fmla="*/ 1726030 h 1898273"/>
                  <a:gd name="connsiteX3" fmla="*/ 470268 w 1169166"/>
                  <a:gd name="connsiteY3" fmla="*/ 1680389 h 1898273"/>
                  <a:gd name="connsiteX4" fmla="*/ 505193 w 1169166"/>
                  <a:gd name="connsiteY4" fmla="*/ 1644273 h 1898273"/>
                  <a:gd name="connsiteX5" fmla="*/ 717918 w 1169166"/>
                  <a:gd name="connsiteY5" fmla="*/ 1644273 h 1898273"/>
                  <a:gd name="connsiteX6" fmla="*/ 748874 w 1169166"/>
                  <a:gd name="connsiteY6" fmla="*/ 1603792 h 1898273"/>
                  <a:gd name="connsiteX7" fmla="*/ 716330 w 1169166"/>
                  <a:gd name="connsiteY7" fmla="*/ 1561327 h 1898273"/>
                  <a:gd name="connsiteX8" fmla="*/ 398830 w 1169166"/>
                  <a:gd name="connsiteY8" fmla="*/ 1560136 h 1898273"/>
                  <a:gd name="connsiteX9" fmla="*/ 360730 w 1169166"/>
                  <a:gd name="connsiteY9" fmla="*/ 1522036 h 1898273"/>
                  <a:gd name="connsiteX10" fmla="*/ 387717 w 1169166"/>
                  <a:gd name="connsiteY10" fmla="*/ 1476793 h 1898273"/>
                  <a:gd name="connsiteX11" fmla="*/ 797293 w 1169166"/>
                  <a:gd name="connsiteY11" fmla="*/ 1474411 h 1898273"/>
                  <a:gd name="connsiteX12" fmla="*/ 828249 w 1169166"/>
                  <a:gd name="connsiteY12" fmla="*/ 1425595 h 1898273"/>
                  <a:gd name="connsiteX13" fmla="*/ 795705 w 1169166"/>
                  <a:gd name="connsiteY13" fmla="*/ 1383923 h 1898273"/>
                  <a:gd name="connsiteX14" fmla="*/ 386130 w 1169166"/>
                  <a:gd name="connsiteY14" fmla="*/ 1383923 h 1898273"/>
                  <a:gd name="connsiteX15" fmla="*/ 322630 w 1169166"/>
                  <a:gd name="connsiteY15" fmla="*/ 1352173 h 1898273"/>
                  <a:gd name="connsiteX16" fmla="*/ 283340 w 1169166"/>
                  <a:gd name="connsiteY16" fmla="*/ 1300183 h 1898273"/>
                  <a:gd name="connsiteX17" fmla="*/ 271830 w 1169166"/>
                  <a:gd name="connsiteY17" fmla="*/ 1207711 h 1898273"/>
                  <a:gd name="connsiteX18" fmla="*/ 255955 w 1169166"/>
                  <a:gd name="connsiteY18" fmla="*/ 1128336 h 1898273"/>
                  <a:gd name="connsiteX19" fmla="*/ 205155 w 1169166"/>
                  <a:gd name="connsiteY19" fmla="*/ 1037848 h 1898273"/>
                  <a:gd name="connsiteX20" fmla="*/ 130543 w 1169166"/>
                  <a:gd name="connsiteY20" fmla="*/ 955298 h 1898273"/>
                  <a:gd name="connsiteX21" fmla="*/ 55137 w 1169166"/>
                  <a:gd name="connsiteY21" fmla="*/ 845364 h 1898273"/>
                  <a:gd name="connsiteX22" fmla="*/ 13861 w 1169166"/>
                  <a:gd name="connsiteY22" fmla="*/ 735827 h 1898273"/>
                  <a:gd name="connsiteX23" fmla="*/ 368 w 1169166"/>
                  <a:gd name="connsiteY23" fmla="*/ 601286 h 1898273"/>
                  <a:gd name="connsiteX24" fmla="*/ 11480 w 1169166"/>
                  <a:gd name="connsiteY24" fmla="*/ 475873 h 1898273"/>
                  <a:gd name="connsiteX25" fmla="*/ 81330 w 1169166"/>
                  <a:gd name="connsiteY25" fmla="*/ 285373 h 1898273"/>
                  <a:gd name="connsiteX26" fmla="*/ 265480 w 1169166"/>
                  <a:gd name="connsiteY26" fmla="*/ 93285 h 1898273"/>
                  <a:gd name="connsiteX27" fmla="*/ 519480 w 1169166"/>
                  <a:gd name="connsiteY27" fmla="*/ 3990 h 1898273"/>
                  <a:gd name="connsiteX28" fmla="*/ 705218 w 1169166"/>
                  <a:gd name="connsiteY28" fmla="*/ 10736 h 1898273"/>
                  <a:gd name="connsiteX29" fmla="*/ 943343 w 1169166"/>
                  <a:gd name="connsiteY29" fmla="*/ 121861 h 1898273"/>
                  <a:gd name="connsiteX30" fmla="*/ 1100505 w 1169166"/>
                  <a:gd name="connsiteY30" fmla="*/ 310773 h 1898273"/>
                  <a:gd name="connsiteX31" fmla="*/ 1162418 w 1169166"/>
                  <a:gd name="connsiteY31" fmla="*/ 513973 h 1898273"/>
                  <a:gd name="connsiteX32" fmla="*/ 1165196 w 1169166"/>
                  <a:gd name="connsiteY32" fmla="*/ 683836 h 1898273"/>
                  <a:gd name="connsiteX33" fmla="*/ 1085027 w 1169166"/>
                  <a:gd name="connsiteY33" fmla="*/ 889020 h 1898273"/>
                  <a:gd name="connsiteX34" fmla="*/ 950487 w 1169166"/>
                  <a:gd name="connsiteY34" fmla="*/ 1054914 h 1898273"/>
                  <a:gd name="connsiteX35" fmla="*/ 914768 w 1169166"/>
                  <a:gd name="connsiteY35" fmla="*/ 1118811 h 1898273"/>
                  <a:gd name="connsiteX36" fmla="*/ 900480 w 1169166"/>
                  <a:gd name="connsiteY36" fmla="*/ 1177152 h 1898273"/>
                  <a:gd name="connsiteX37" fmla="*/ 898100 w 1169166"/>
                  <a:gd name="connsiteY37" fmla="*/ 1258908 h 1898273"/>
                  <a:gd name="connsiteX38" fmla="*/ 858014 w 1169166"/>
                  <a:gd name="connsiteY38" fmla="*/ 1301373 h 1898273"/>
                  <a:gd name="connsiteX39" fmla="*/ 641718 w 1169166"/>
                  <a:gd name="connsiteY39" fmla="*/ 1301373 h 1898273"/>
                  <a:gd name="connsiteX40" fmla="*/ 590918 w 1169166"/>
                  <a:gd name="connsiteY40" fmla="*/ 1279148 h 1898273"/>
                  <a:gd name="connsiteX41" fmla="*/ 590918 w 1169166"/>
                  <a:gd name="connsiteY41" fmla="*/ 1212473 h 1898273"/>
                  <a:gd name="connsiteX0" fmla="*/ 584568 w 1169166"/>
                  <a:gd name="connsiteY0" fmla="*/ 1898273 h 1898273"/>
                  <a:gd name="connsiteX1" fmla="*/ 581393 w 1169166"/>
                  <a:gd name="connsiteY1" fmla="*/ 1768098 h 1898273"/>
                  <a:gd name="connsiteX2" fmla="*/ 513130 w 1169166"/>
                  <a:gd name="connsiteY2" fmla="*/ 1726030 h 1898273"/>
                  <a:gd name="connsiteX3" fmla="*/ 470268 w 1169166"/>
                  <a:gd name="connsiteY3" fmla="*/ 1680389 h 1898273"/>
                  <a:gd name="connsiteX4" fmla="*/ 505193 w 1169166"/>
                  <a:gd name="connsiteY4" fmla="*/ 1644273 h 1898273"/>
                  <a:gd name="connsiteX5" fmla="*/ 717918 w 1169166"/>
                  <a:gd name="connsiteY5" fmla="*/ 1644273 h 1898273"/>
                  <a:gd name="connsiteX6" fmla="*/ 748874 w 1169166"/>
                  <a:gd name="connsiteY6" fmla="*/ 1603792 h 1898273"/>
                  <a:gd name="connsiteX7" fmla="*/ 716330 w 1169166"/>
                  <a:gd name="connsiteY7" fmla="*/ 1561327 h 1898273"/>
                  <a:gd name="connsiteX8" fmla="*/ 398830 w 1169166"/>
                  <a:gd name="connsiteY8" fmla="*/ 1560136 h 1898273"/>
                  <a:gd name="connsiteX9" fmla="*/ 360730 w 1169166"/>
                  <a:gd name="connsiteY9" fmla="*/ 1522036 h 1898273"/>
                  <a:gd name="connsiteX10" fmla="*/ 387717 w 1169166"/>
                  <a:gd name="connsiteY10" fmla="*/ 1476793 h 1898273"/>
                  <a:gd name="connsiteX11" fmla="*/ 797293 w 1169166"/>
                  <a:gd name="connsiteY11" fmla="*/ 1474411 h 1898273"/>
                  <a:gd name="connsiteX12" fmla="*/ 828249 w 1169166"/>
                  <a:gd name="connsiteY12" fmla="*/ 1425595 h 1898273"/>
                  <a:gd name="connsiteX13" fmla="*/ 795705 w 1169166"/>
                  <a:gd name="connsiteY13" fmla="*/ 1383923 h 1898273"/>
                  <a:gd name="connsiteX14" fmla="*/ 386130 w 1169166"/>
                  <a:gd name="connsiteY14" fmla="*/ 1383923 h 1898273"/>
                  <a:gd name="connsiteX15" fmla="*/ 322630 w 1169166"/>
                  <a:gd name="connsiteY15" fmla="*/ 1352173 h 1898273"/>
                  <a:gd name="connsiteX16" fmla="*/ 283340 w 1169166"/>
                  <a:gd name="connsiteY16" fmla="*/ 1300183 h 1898273"/>
                  <a:gd name="connsiteX17" fmla="*/ 271830 w 1169166"/>
                  <a:gd name="connsiteY17" fmla="*/ 1207711 h 1898273"/>
                  <a:gd name="connsiteX18" fmla="*/ 255955 w 1169166"/>
                  <a:gd name="connsiteY18" fmla="*/ 1128336 h 1898273"/>
                  <a:gd name="connsiteX19" fmla="*/ 205155 w 1169166"/>
                  <a:gd name="connsiteY19" fmla="*/ 1037848 h 1898273"/>
                  <a:gd name="connsiteX20" fmla="*/ 130543 w 1169166"/>
                  <a:gd name="connsiteY20" fmla="*/ 955298 h 1898273"/>
                  <a:gd name="connsiteX21" fmla="*/ 55137 w 1169166"/>
                  <a:gd name="connsiteY21" fmla="*/ 845364 h 1898273"/>
                  <a:gd name="connsiteX22" fmla="*/ 13861 w 1169166"/>
                  <a:gd name="connsiteY22" fmla="*/ 735827 h 1898273"/>
                  <a:gd name="connsiteX23" fmla="*/ 368 w 1169166"/>
                  <a:gd name="connsiteY23" fmla="*/ 601286 h 1898273"/>
                  <a:gd name="connsiteX24" fmla="*/ 11480 w 1169166"/>
                  <a:gd name="connsiteY24" fmla="*/ 475873 h 1898273"/>
                  <a:gd name="connsiteX25" fmla="*/ 81330 w 1169166"/>
                  <a:gd name="connsiteY25" fmla="*/ 285373 h 1898273"/>
                  <a:gd name="connsiteX26" fmla="*/ 265480 w 1169166"/>
                  <a:gd name="connsiteY26" fmla="*/ 93285 h 1898273"/>
                  <a:gd name="connsiteX27" fmla="*/ 519480 w 1169166"/>
                  <a:gd name="connsiteY27" fmla="*/ 3990 h 1898273"/>
                  <a:gd name="connsiteX28" fmla="*/ 705218 w 1169166"/>
                  <a:gd name="connsiteY28" fmla="*/ 10736 h 1898273"/>
                  <a:gd name="connsiteX29" fmla="*/ 943343 w 1169166"/>
                  <a:gd name="connsiteY29" fmla="*/ 121861 h 1898273"/>
                  <a:gd name="connsiteX30" fmla="*/ 1100505 w 1169166"/>
                  <a:gd name="connsiteY30" fmla="*/ 310773 h 1898273"/>
                  <a:gd name="connsiteX31" fmla="*/ 1162418 w 1169166"/>
                  <a:gd name="connsiteY31" fmla="*/ 513973 h 1898273"/>
                  <a:gd name="connsiteX32" fmla="*/ 1165196 w 1169166"/>
                  <a:gd name="connsiteY32" fmla="*/ 683836 h 1898273"/>
                  <a:gd name="connsiteX33" fmla="*/ 1085027 w 1169166"/>
                  <a:gd name="connsiteY33" fmla="*/ 889020 h 1898273"/>
                  <a:gd name="connsiteX34" fmla="*/ 950487 w 1169166"/>
                  <a:gd name="connsiteY34" fmla="*/ 1054914 h 1898273"/>
                  <a:gd name="connsiteX35" fmla="*/ 914768 w 1169166"/>
                  <a:gd name="connsiteY35" fmla="*/ 1118811 h 1898273"/>
                  <a:gd name="connsiteX36" fmla="*/ 900480 w 1169166"/>
                  <a:gd name="connsiteY36" fmla="*/ 1177152 h 1898273"/>
                  <a:gd name="connsiteX37" fmla="*/ 898100 w 1169166"/>
                  <a:gd name="connsiteY37" fmla="*/ 1258908 h 1898273"/>
                  <a:gd name="connsiteX38" fmla="*/ 858014 w 1169166"/>
                  <a:gd name="connsiteY38" fmla="*/ 1301373 h 1898273"/>
                  <a:gd name="connsiteX39" fmla="*/ 641718 w 1169166"/>
                  <a:gd name="connsiteY39" fmla="*/ 1301373 h 1898273"/>
                  <a:gd name="connsiteX40" fmla="*/ 590918 w 1169166"/>
                  <a:gd name="connsiteY40" fmla="*/ 1279148 h 1898273"/>
                  <a:gd name="connsiteX41" fmla="*/ 590918 w 1169166"/>
                  <a:gd name="connsiteY41" fmla="*/ 1212473 h 1898273"/>
                  <a:gd name="connsiteX0" fmla="*/ 584568 w 1170467"/>
                  <a:gd name="connsiteY0" fmla="*/ 1898273 h 1898273"/>
                  <a:gd name="connsiteX1" fmla="*/ 581393 w 1170467"/>
                  <a:gd name="connsiteY1" fmla="*/ 1768098 h 1898273"/>
                  <a:gd name="connsiteX2" fmla="*/ 513130 w 1170467"/>
                  <a:gd name="connsiteY2" fmla="*/ 1726030 h 1898273"/>
                  <a:gd name="connsiteX3" fmla="*/ 470268 w 1170467"/>
                  <a:gd name="connsiteY3" fmla="*/ 1680389 h 1898273"/>
                  <a:gd name="connsiteX4" fmla="*/ 505193 w 1170467"/>
                  <a:gd name="connsiteY4" fmla="*/ 1644273 h 1898273"/>
                  <a:gd name="connsiteX5" fmla="*/ 717918 w 1170467"/>
                  <a:gd name="connsiteY5" fmla="*/ 1644273 h 1898273"/>
                  <a:gd name="connsiteX6" fmla="*/ 748874 w 1170467"/>
                  <a:gd name="connsiteY6" fmla="*/ 1603792 h 1898273"/>
                  <a:gd name="connsiteX7" fmla="*/ 716330 w 1170467"/>
                  <a:gd name="connsiteY7" fmla="*/ 1561327 h 1898273"/>
                  <a:gd name="connsiteX8" fmla="*/ 398830 w 1170467"/>
                  <a:gd name="connsiteY8" fmla="*/ 1560136 h 1898273"/>
                  <a:gd name="connsiteX9" fmla="*/ 360730 w 1170467"/>
                  <a:gd name="connsiteY9" fmla="*/ 1522036 h 1898273"/>
                  <a:gd name="connsiteX10" fmla="*/ 387717 w 1170467"/>
                  <a:gd name="connsiteY10" fmla="*/ 1476793 h 1898273"/>
                  <a:gd name="connsiteX11" fmla="*/ 797293 w 1170467"/>
                  <a:gd name="connsiteY11" fmla="*/ 1474411 h 1898273"/>
                  <a:gd name="connsiteX12" fmla="*/ 828249 w 1170467"/>
                  <a:gd name="connsiteY12" fmla="*/ 1425595 h 1898273"/>
                  <a:gd name="connsiteX13" fmla="*/ 795705 w 1170467"/>
                  <a:gd name="connsiteY13" fmla="*/ 1383923 h 1898273"/>
                  <a:gd name="connsiteX14" fmla="*/ 386130 w 1170467"/>
                  <a:gd name="connsiteY14" fmla="*/ 1383923 h 1898273"/>
                  <a:gd name="connsiteX15" fmla="*/ 322630 w 1170467"/>
                  <a:gd name="connsiteY15" fmla="*/ 1352173 h 1898273"/>
                  <a:gd name="connsiteX16" fmla="*/ 283340 w 1170467"/>
                  <a:gd name="connsiteY16" fmla="*/ 1300183 h 1898273"/>
                  <a:gd name="connsiteX17" fmla="*/ 271830 w 1170467"/>
                  <a:gd name="connsiteY17" fmla="*/ 1207711 h 1898273"/>
                  <a:gd name="connsiteX18" fmla="*/ 255955 w 1170467"/>
                  <a:gd name="connsiteY18" fmla="*/ 1128336 h 1898273"/>
                  <a:gd name="connsiteX19" fmla="*/ 205155 w 1170467"/>
                  <a:gd name="connsiteY19" fmla="*/ 1037848 h 1898273"/>
                  <a:gd name="connsiteX20" fmla="*/ 130543 w 1170467"/>
                  <a:gd name="connsiteY20" fmla="*/ 955298 h 1898273"/>
                  <a:gd name="connsiteX21" fmla="*/ 55137 w 1170467"/>
                  <a:gd name="connsiteY21" fmla="*/ 845364 h 1898273"/>
                  <a:gd name="connsiteX22" fmla="*/ 13861 w 1170467"/>
                  <a:gd name="connsiteY22" fmla="*/ 735827 h 1898273"/>
                  <a:gd name="connsiteX23" fmla="*/ 368 w 1170467"/>
                  <a:gd name="connsiteY23" fmla="*/ 601286 h 1898273"/>
                  <a:gd name="connsiteX24" fmla="*/ 11480 w 1170467"/>
                  <a:gd name="connsiteY24" fmla="*/ 475873 h 1898273"/>
                  <a:gd name="connsiteX25" fmla="*/ 81330 w 1170467"/>
                  <a:gd name="connsiteY25" fmla="*/ 285373 h 1898273"/>
                  <a:gd name="connsiteX26" fmla="*/ 265480 w 1170467"/>
                  <a:gd name="connsiteY26" fmla="*/ 93285 h 1898273"/>
                  <a:gd name="connsiteX27" fmla="*/ 519480 w 1170467"/>
                  <a:gd name="connsiteY27" fmla="*/ 3990 h 1898273"/>
                  <a:gd name="connsiteX28" fmla="*/ 705218 w 1170467"/>
                  <a:gd name="connsiteY28" fmla="*/ 10736 h 1898273"/>
                  <a:gd name="connsiteX29" fmla="*/ 943343 w 1170467"/>
                  <a:gd name="connsiteY29" fmla="*/ 121861 h 1898273"/>
                  <a:gd name="connsiteX30" fmla="*/ 1100505 w 1170467"/>
                  <a:gd name="connsiteY30" fmla="*/ 310773 h 1898273"/>
                  <a:gd name="connsiteX31" fmla="*/ 1164799 w 1170467"/>
                  <a:gd name="connsiteY31" fmla="*/ 512783 h 1898273"/>
                  <a:gd name="connsiteX32" fmla="*/ 1165196 w 1170467"/>
                  <a:gd name="connsiteY32" fmla="*/ 683836 h 1898273"/>
                  <a:gd name="connsiteX33" fmla="*/ 1085027 w 1170467"/>
                  <a:gd name="connsiteY33" fmla="*/ 889020 h 1898273"/>
                  <a:gd name="connsiteX34" fmla="*/ 950487 w 1170467"/>
                  <a:gd name="connsiteY34" fmla="*/ 1054914 h 1898273"/>
                  <a:gd name="connsiteX35" fmla="*/ 914768 w 1170467"/>
                  <a:gd name="connsiteY35" fmla="*/ 1118811 h 1898273"/>
                  <a:gd name="connsiteX36" fmla="*/ 900480 w 1170467"/>
                  <a:gd name="connsiteY36" fmla="*/ 1177152 h 1898273"/>
                  <a:gd name="connsiteX37" fmla="*/ 898100 w 1170467"/>
                  <a:gd name="connsiteY37" fmla="*/ 1258908 h 1898273"/>
                  <a:gd name="connsiteX38" fmla="*/ 858014 w 1170467"/>
                  <a:gd name="connsiteY38" fmla="*/ 1301373 h 1898273"/>
                  <a:gd name="connsiteX39" fmla="*/ 641718 w 1170467"/>
                  <a:gd name="connsiteY39" fmla="*/ 1301373 h 1898273"/>
                  <a:gd name="connsiteX40" fmla="*/ 590918 w 1170467"/>
                  <a:gd name="connsiteY40" fmla="*/ 1279148 h 1898273"/>
                  <a:gd name="connsiteX41" fmla="*/ 590918 w 1170467"/>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88142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0892" h="1898273">
                    <a:moveTo>
                      <a:pt x="584993" y="1898273"/>
                    </a:moveTo>
                    <a:cubicBezTo>
                      <a:pt x="583935" y="1854881"/>
                      <a:pt x="582876" y="1811490"/>
                      <a:pt x="581818" y="1768098"/>
                    </a:cubicBezTo>
                    <a:cubicBezTo>
                      <a:pt x="573352" y="1746931"/>
                      <a:pt x="562503" y="1729338"/>
                      <a:pt x="513555" y="1726030"/>
                    </a:cubicBezTo>
                    <a:cubicBezTo>
                      <a:pt x="487759" y="1721135"/>
                      <a:pt x="471487" y="1707906"/>
                      <a:pt x="470693" y="1680389"/>
                    </a:cubicBezTo>
                    <a:cubicBezTo>
                      <a:pt x="474793" y="1662398"/>
                      <a:pt x="478895" y="1650358"/>
                      <a:pt x="505618" y="1644273"/>
                    </a:cubicBezTo>
                    <a:lnTo>
                      <a:pt x="718343" y="1644273"/>
                    </a:lnTo>
                    <a:cubicBezTo>
                      <a:pt x="736202" y="1631970"/>
                      <a:pt x="744536" y="1626810"/>
                      <a:pt x="749299" y="1603792"/>
                    </a:cubicBezTo>
                    <a:cubicBezTo>
                      <a:pt x="745198" y="1586858"/>
                      <a:pt x="741097" y="1572308"/>
                      <a:pt x="716755" y="1561327"/>
                    </a:cubicBezTo>
                    <a:lnTo>
                      <a:pt x="399255" y="1560136"/>
                    </a:lnTo>
                    <a:cubicBezTo>
                      <a:pt x="375839" y="1555770"/>
                      <a:pt x="367902" y="1546642"/>
                      <a:pt x="361155" y="1522036"/>
                    </a:cubicBezTo>
                    <a:cubicBezTo>
                      <a:pt x="362610" y="1506161"/>
                      <a:pt x="365255" y="1491478"/>
                      <a:pt x="394095" y="1476793"/>
                    </a:cubicBezTo>
                    <a:lnTo>
                      <a:pt x="797718" y="1474411"/>
                    </a:lnTo>
                    <a:cubicBezTo>
                      <a:pt x="819546" y="1463299"/>
                      <a:pt x="827088" y="1449805"/>
                      <a:pt x="828674" y="1425595"/>
                    </a:cubicBezTo>
                    <a:cubicBezTo>
                      <a:pt x="824177" y="1402972"/>
                      <a:pt x="825632" y="1399402"/>
                      <a:pt x="796130" y="1383923"/>
                    </a:cubicBezTo>
                    <a:lnTo>
                      <a:pt x="386555" y="1383923"/>
                    </a:lnTo>
                    <a:cubicBezTo>
                      <a:pt x="360625" y="1374530"/>
                      <a:pt x="343031" y="1368709"/>
                      <a:pt x="323055" y="1352173"/>
                    </a:cubicBezTo>
                    <a:cubicBezTo>
                      <a:pt x="314721" y="1341193"/>
                      <a:pt x="295670" y="1327832"/>
                      <a:pt x="283765" y="1300183"/>
                    </a:cubicBezTo>
                    <a:cubicBezTo>
                      <a:pt x="275166" y="1267772"/>
                      <a:pt x="274901" y="1238932"/>
                      <a:pt x="272255" y="1207711"/>
                    </a:cubicBezTo>
                    <a:lnTo>
                      <a:pt x="256380" y="1128336"/>
                    </a:lnTo>
                    <a:cubicBezTo>
                      <a:pt x="240241" y="1093410"/>
                      <a:pt x="227673" y="1070392"/>
                      <a:pt x="205580" y="1037848"/>
                    </a:cubicBezTo>
                    <a:cubicBezTo>
                      <a:pt x="184281" y="1006760"/>
                      <a:pt x="162982" y="981625"/>
                      <a:pt x="130968" y="955298"/>
                    </a:cubicBezTo>
                    <a:cubicBezTo>
                      <a:pt x="101071" y="924606"/>
                      <a:pt x="77125" y="886771"/>
                      <a:pt x="55562" y="845364"/>
                    </a:cubicBezTo>
                    <a:cubicBezTo>
                      <a:pt x="23150" y="783054"/>
                      <a:pt x="26457" y="770752"/>
                      <a:pt x="14286" y="735827"/>
                    </a:cubicBezTo>
                    <a:cubicBezTo>
                      <a:pt x="6217" y="686615"/>
                      <a:pt x="1322" y="648911"/>
                      <a:pt x="793" y="601286"/>
                    </a:cubicBezTo>
                    <a:cubicBezTo>
                      <a:pt x="-265" y="557894"/>
                      <a:pt x="-2118" y="514502"/>
                      <a:pt x="9524" y="475873"/>
                    </a:cubicBezTo>
                    <a:cubicBezTo>
                      <a:pt x="20107" y="409198"/>
                      <a:pt x="44184" y="347286"/>
                      <a:pt x="81755" y="285373"/>
                    </a:cubicBezTo>
                    <a:cubicBezTo>
                      <a:pt x="130438" y="213406"/>
                      <a:pt x="185472" y="143027"/>
                      <a:pt x="265905" y="93285"/>
                    </a:cubicBezTo>
                    <a:cubicBezTo>
                      <a:pt x="333638" y="48306"/>
                      <a:pt x="420819" y="15632"/>
                      <a:pt x="519905" y="3990"/>
                    </a:cubicBezTo>
                    <a:cubicBezTo>
                      <a:pt x="584200" y="-2095"/>
                      <a:pt x="644921" y="-2228"/>
                      <a:pt x="705643" y="10736"/>
                    </a:cubicBezTo>
                    <a:cubicBezTo>
                      <a:pt x="805259" y="37062"/>
                      <a:pt x="872727" y="72912"/>
                      <a:pt x="943768" y="121861"/>
                    </a:cubicBezTo>
                    <a:cubicBezTo>
                      <a:pt x="1009252" y="178879"/>
                      <a:pt x="1058067" y="229942"/>
                      <a:pt x="1100930" y="310773"/>
                    </a:cubicBezTo>
                    <a:cubicBezTo>
                      <a:pt x="1137046" y="378506"/>
                      <a:pt x="1160063" y="439096"/>
                      <a:pt x="1165224" y="512783"/>
                    </a:cubicBezTo>
                    <a:cubicBezTo>
                      <a:pt x="1174881" y="568213"/>
                      <a:pt x="1170250" y="629597"/>
                      <a:pt x="1165621" y="683836"/>
                    </a:cubicBezTo>
                    <a:cubicBezTo>
                      <a:pt x="1151202" y="755009"/>
                      <a:pt x="1129637" y="822609"/>
                      <a:pt x="1085452" y="889020"/>
                    </a:cubicBezTo>
                    <a:cubicBezTo>
                      <a:pt x="1047749" y="946699"/>
                      <a:pt x="994569" y="992472"/>
                      <a:pt x="950912" y="1054914"/>
                    </a:cubicBezTo>
                    <a:cubicBezTo>
                      <a:pt x="937021" y="1078197"/>
                      <a:pt x="923130" y="1091956"/>
                      <a:pt x="915193" y="1118811"/>
                    </a:cubicBezTo>
                    <a:cubicBezTo>
                      <a:pt x="906065" y="1147386"/>
                      <a:pt x="904080" y="1158102"/>
                      <a:pt x="900905" y="1177152"/>
                    </a:cubicBezTo>
                    <a:cubicBezTo>
                      <a:pt x="898920" y="1217501"/>
                      <a:pt x="899319" y="1230465"/>
                      <a:pt x="898525" y="1258908"/>
                    </a:cubicBezTo>
                    <a:cubicBezTo>
                      <a:pt x="898260" y="1276635"/>
                      <a:pt x="886089" y="1291981"/>
                      <a:pt x="858439" y="1301373"/>
                    </a:cubicBezTo>
                    <a:lnTo>
                      <a:pt x="642143" y="1301373"/>
                    </a:lnTo>
                    <a:cubicBezTo>
                      <a:pt x="604968" y="1298728"/>
                      <a:pt x="601133" y="1297271"/>
                      <a:pt x="591343" y="1279148"/>
                    </a:cubicBezTo>
                    <a:lnTo>
                      <a:pt x="591343" y="1212473"/>
                    </a:lnTo>
                  </a:path>
                </a:pathLst>
              </a:custGeom>
              <a:noFill/>
              <a:ln w="25400" algn="ctr">
                <a:solidFill>
                  <a:schemeClr val="accent1"/>
                </a:solidFill>
                <a:miter lim="800000"/>
                <a:headEnd type="none" w="sm" len="sm"/>
                <a:tailEnd type="oval" w="sm" len="sm"/>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61" name="Round Same Side Corner Rectangle 37">
                <a:extLst>
                  <a:ext uri="{FF2B5EF4-FFF2-40B4-BE49-F238E27FC236}">
                    <a16:creationId xmlns:a16="http://schemas.microsoft.com/office/drawing/2014/main" id="{D8647B45-D0C9-4170-EE84-321B48DA65C1}"/>
                  </a:ext>
                </a:extLst>
              </p:cNvPr>
              <p:cNvSpPr/>
              <p:nvPr/>
            </p:nvSpPr>
            <p:spPr bwMode="gray">
              <a:xfrm>
                <a:off x="1289779" y="3495046"/>
                <a:ext cx="116350" cy="108039"/>
              </a:xfrm>
              <a:prstGeom prst="round2SameRect">
                <a:avLst>
                  <a:gd name="adj1" fmla="val 50000"/>
                  <a:gd name="adj2" fmla="val 0"/>
                </a:avLst>
              </a:prstGeom>
              <a:solidFill>
                <a:schemeClr val="accent3"/>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62" name="Round Same Side Corner Rectangle 38">
                <a:extLst>
                  <a:ext uri="{FF2B5EF4-FFF2-40B4-BE49-F238E27FC236}">
                    <a16:creationId xmlns:a16="http://schemas.microsoft.com/office/drawing/2014/main" id="{2A9B4558-CBF8-A06A-1AFE-90DB1BFEF812}"/>
                  </a:ext>
                </a:extLst>
              </p:cNvPr>
              <p:cNvSpPr/>
              <p:nvPr/>
            </p:nvSpPr>
            <p:spPr bwMode="gray">
              <a:xfrm flipV="1">
                <a:off x="1312850" y="3603085"/>
                <a:ext cx="21108" cy="45231"/>
              </a:xfrm>
              <a:prstGeom prst="round2SameRect">
                <a:avLst>
                  <a:gd name="adj1" fmla="val 50000"/>
                  <a:gd name="adj2" fmla="val 0"/>
                </a:avLst>
              </a:prstGeom>
              <a:solidFill>
                <a:schemeClr val="accent3"/>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63" name="Round Same Side Corner Rectangle 39">
                <a:extLst>
                  <a:ext uri="{FF2B5EF4-FFF2-40B4-BE49-F238E27FC236}">
                    <a16:creationId xmlns:a16="http://schemas.microsoft.com/office/drawing/2014/main" id="{EBB0DEC3-A43D-707E-ED11-38C4CFF6BDC6}"/>
                  </a:ext>
                </a:extLst>
              </p:cNvPr>
              <p:cNvSpPr/>
              <p:nvPr/>
            </p:nvSpPr>
            <p:spPr bwMode="gray">
              <a:xfrm flipV="1">
                <a:off x="1362714" y="3603085"/>
                <a:ext cx="21108" cy="45231"/>
              </a:xfrm>
              <a:prstGeom prst="round2SameRect">
                <a:avLst>
                  <a:gd name="adj1" fmla="val 50000"/>
                  <a:gd name="adj2" fmla="val 0"/>
                </a:avLst>
              </a:prstGeom>
              <a:solidFill>
                <a:schemeClr val="accent3"/>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64" name="Oval 63">
                <a:extLst>
                  <a:ext uri="{FF2B5EF4-FFF2-40B4-BE49-F238E27FC236}">
                    <a16:creationId xmlns:a16="http://schemas.microsoft.com/office/drawing/2014/main" id="{3805AE63-6B72-2EE6-4AC5-F43FCB23D608}"/>
                  </a:ext>
                </a:extLst>
              </p:cNvPr>
              <p:cNvSpPr/>
              <p:nvPr/>
            </p:nvSpPr>
            <p:spPr bwMode="gray">
              <a:xfrm>
                <a:off x="1329954" y="3531065"/>
                <a:ext cx="36000" cy="36000"/>
              </a:xfrm>
              <a:prstGeom prst="ellipse">
                <a:avLst/>
              </a:prstGeom>
              <a:solidFill>
                <a:schemeClr val="bg1"/>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grpSp>
        <p:grpSp>
          <p:nvGrpSpPr>
            <p:cNvPr id="10" name="Group 9">
              <a:extLst>
                <a:ext uri="{FF2B5EF4-FFF2-40B4-BE49-F238E27FC236}">
                  <a16:creationId xmlns:a16="http://schemas.microsoft.com/office/drawing/2014/main" id="{53088BB1-60A8-AB90-4BAF-D16B5AB6ECE7}"/>
                </a:ext>
              </a:extLst>
            </p:cNvPr>
            <p:cNvGrpSpPr/>
            <p:nvPr/>
          </p:nvGrpSpPr>
          <p:grpSpPr>
            <a:xfrm>
              <a:off x="2478406" y="2117101"/>
              <a:ext cx="1934414" cy="356534"/>
              <a:chOff x="413228" y="1371600"/>
              <a:chExt cx="1947702" cy="476173"/>
            </a:xfrm>
          </p:grpSpPr>
          <p:sp>
            <p:nvSpPr>
              <p:cNvPr id="57" name="Right Triangle 49">
                <a:extLst>
                  <a:ext uri="{FF2B5EF4-FFF2-40B4-BE49-F238E27FC236}">
                    <a16:creationId xmlns:a16="http://schemas.microsoft.com/office/drawing/2014/main" id="{0B418553-C150-FE01-2671-993D3842B463}"/>
                  </a:ext>
                </a:extLst>
              </p:cNvPr>
              <p:cNvSpPr/>
              <p:nvPr/>
            </p:nvSpPr>
            <p:spPr bwMode="gray">
              <a:xfrm flipH="1" flipV="1">
                <a:off x="492373" y="1760934"/>
                <a:ext cx="294795" cy="86839"/>
              </a:xfrm>
              <a:custGeom>
                <a:avLst/>
                <a:gdLst>
                  <a:gd name="connsiteX0" fmla="*/ 0 w 253605"/>
                  <a:gd name="connsiteY0" fmla="*/ 102317 h 102317"/>
                  <a:gd name="connsiteX1" fmla="*/ 0 w 253605"/>
                  <a:gd name="connsiteY1" fmla="*/ 0 h 102317"/>
                  <a:gd name="connsiteX2" fmla="*/ 253605 w 253605"/>
                  <a:gd name="connsiteY2" fmla="*/ 102317 h 102317"/>
                  <a:gd name="connsiteX3" fmla="*/ 0 w 253605"/>
                  <a:gd name="connsiteY3" fmla="*/ 102317 h 102317"/>
                  <a:gd name="connsiteX0" fmla="*/ 42862 w 296467"/>
                  <a:gd name="connsiteY0" fmla="*/ 92792 h 92792"/>
                  <a:gd name="connsiteX1" fmla="*/ 0 w 296467"/>
                  <a:gd name="connsiteY1" fmla="*/ 0 h 92792"/>
                  <a:gd name="connsiteX2" fmla="*/ 296467 w 296467"/>
                  <a:gd name="connsiteY2" fmla="*/ 92792 h 92792"/>
                  <a:gd name="connsiteX3" fmla="*/ 42862 w 296467"/>
                  <a:gd name="connsiteY3" fmla="*/ 92792 h 92792"/>
                  <a:gd name="connsiteX0" fmla="*/ 42862 w 296467"/>
                  <a:gd name="connsiteY0" fmla="*/ 92792 h 92792"/>
                  <a:gd name="connsiteX1" fmla="*/ 0 w 296467"/>
                  <a:gd name="connsiteY1" fmla="*/ 0 h 92792"/>
                  <a:gd name="connsiteX2" fmla="*/ 296467 w 296467"/>
                  <a:gd name="connsiteY2" fmla="*/ 92792 h 92792"/>
                  <a:gd name="connsiteX3" fmla="*/ 42862 w 296467"/>
                  <a:gd name="connsiteY3" fmla="*/ 92792 h 92792"/>
                  <a:gd name="connsiteX0" fmla="*/ 52387 w 305992"/>
                  <a:gd name="connsiteY0" fmla="*/ 86839 h 86839"/>
                  <a:gd name="connsiteX1" fmla="*/ 0 w 305992"/>
                  <a:gd name="connsiteY1" fmla="*/ 0 h 86839"/>
                  <a:gd name="connsiteX2" fmla="*/ 305992 w 305992"/>
                  <a:gd name="connsiteY2" fmla="*/ 86839 h 86839"/>
                  <a:gd name="connsiteX3" fmla="*/ 52387 w 305992"/>
                  <a:gd name="connsiteY3" fmla="*/ 86839 h 86839"/>
                </a:gdLst>
                <a:ahLst/>
                <a:cxnLst>
                  <a:cxn ang="0">
                    <a:pos x="connsiteX0" y="connsiteY0"/>
                  </a:cxn>
                  <a:cxn ang="0">
                    <a:pos x="connsiteX1" y="connsiteY1"/>
                  </a:cxn>
                  <a:cxn ang="0">
                    <a:pos x="connsiteX2" y="connsiteY2"/>
                  </a:cxn>
                  <a:cxn ang="0">
                    <a:pos x="connsiteX3" y="connsiteY3"/>
                  </a:cxn>
                </a:cxnLst>
                <a:rect l="l" t="t" r="r" b="b"/>
                <a:pathLst>
                  <a:path w="305992" h="86839">
                    <a:moveTo>
                      <a:pt x="52387" y="86839"/>
                    </a:moveTo>
                    <a:lnTo>
                      <a:pt x="0" y="0"/>
                    </a:lnTo>
                    <a:lnTo>
                      <a:pt x="305992" y="86839"/>
                    </a:lnTo>
                    <a:lnTo>
                      <a:pt x="52387" y="86839"/>
                    </a:lnTo>
                    <a:close/>
                  </a:path>
                </a:pathLst>
              </a:custGeom>
              <a:solidFill>
                <a:schemeClr val="accent5">
                  <a:lumMod val="50000"/>
                </a:schemeClr>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8" name="Right Triangle 49">
                <a:extLst>
                  <a:ext uri="{FF2B5EF4-FFF2-40B4-BE49-F238E27FC236}">
                    <a16:creationId xmlns:a16="http://schemas.microsoft.com/office/drawing/2014/main" id="{74CDBC26-D13D-1631-65B2-5F3A008F4B76}"/>
                  </a:ext>
                </a:extLst>
              </p:cNvPr>
              <p:cNvSpPr/>
              <p:nvPr/>
            </p:nvSpPr>
            <p:spPr bwMode="gray">
              <a:xfrm flipV="1">
                <a:off x="1976664" y="1760934"/>
                <a:ext cx="294795" cy="86839"/>
              </a:xfrm>
              <a:custGeom>
                <a:avLst/>
                <a:gdLst>
                  <a:gd name="connsiteX0" fmla="*/ 0 w 253605"/>
                  <a:gd name="connsiteY0" fmla="*/ 102317 h 102317"/>
                  <a:gd name="connsiteX1" fmla="*/ 0 w 253605"/>
                  <a:gd name="connsiteY1" fmla="*/ 0 h 102317"/>
                  <a:gd name="connsiteX2" fmla="*/ 253605 w 253605"/>
                  <a:gd name="connsiteY2" fmla="*/ 102317 h 102317"/>
                  <a:gd name="connsiteX3" fmla="*/ 0 w 253605"/>
                  <a:gd name="connsiteY3" fmla="*/ 102317 h 102317"/>
                  <a:gd name="connsiteX0" fmla="*/ 42862 w 296467"/>
                  <a:gd name="connsiteY0" fmla="*/ 92792 h 92792"/>
                  <a:gd name="connsiteX1" fmla="*/ 0 w 296467"/>
                  <a:gd name="connsiteY1" fmla="*/ 0 h 92792"/>
                  <a:gd name="connsiteX2" fmla="*/ 296467 w 296467"/>
                  <a:gd name="connsiteY2" fmla="*/ 92792 h 92792"/>
                  <a:gd name="connsiteX3" fmla="*/ 42862 w 296467"/>
                  <a:gd name="connsiteY3" fmla="*/ 92792 h 92792"/>
                  <a:gd name="connsiteX0" fmla="*/ 42862 w 296467"/>
                  <a:gd name="connsiteY0" fmla="*/ 92792 h 92792"/>
                  <a:gd name="connsiteX1" fmla="*/ 0 w 296467"/>
                  <a:gd name="connsiteY1" fmla="*/ 0 h 92792"/>
                  <a:gd name="connsiteX2" fmla="*/ 296467 w 296467"/>
                  <a:gd name="connsiteY2" fmla="*/ 92792 h 92792"/>
                  <a:gd name="connsiteX3" fmla="*/ 42862 w 296467"/>
                  <a:gd name="connsiteY3" fmla="*/ 92792 h 92792"/>
                  <a:gd name="connsiteX0" fmla="*/ 52387 w 305992"/>
                  <a:gd name="connsiteY0" fmla="*/ 86839 h 86839"/>
                  <a:gd name="connsiteX1" fmla="*/ 0 w 305992"/>
                  <a:gd name="connsiteY1" fmla="*/ 0 h 86839"/>
                  <a:gd name="connsiteX2" fmla="*/ 305992 w 305992"/>
                  <a:gd name="connsiteY2" fmla="*/ 86839 h 86839"/>
                  <a:gd name="connsiteX3" fmla="*/ 52387 w 305992"/>
                  <a:gd name="connsiteY3" fmla="*/ 86839 h 86839"/>
                </a:gdLst>
                <a:ahLst/>
                <a:cxnLst>
                  <a:cxn ang="0">
                    <a:pos x="connsiteX0" y="connsiteY0"/>
                  </a:cxn>
                  <a:cxn ang="0">
                    <a:pos x="connsiteX1" y="connsiteY1"/>
                  </a:cxn>
                  <a:cxn ang="0">
                    <a:pos x="connsiteX2" y="connsiteY2"/>
                  </a:cxn>
                  <a:cxn ang="0">
                    <a:pos x="connsiteX3" y="connsiteY3"/>
                  </a:cxn>
                </a:cxnLst>
                <a:rect l="l" t="t" r="r" b="b"/>
                <a:pathLst>
                  <a:path w="305992" h="86839">
                    <a:moveTo>
                      <a:pt x="52387" y="86839"/>
                    </a:moveTo>
                    <a:lnTo>
                      <a:pt x="0" y="0"/>
                    </a:lnTo>
                    <a:lnTo>
                      <a:pt x="305992" y="86839"/>
                    </a:lnTo>
                    <a:lnTo>
                      <a:pt x="52387" y="86839"/>
                    </a:lnTo>
                    <a:close/>
                  </a:path>
                </a:pathLst>
              </a:custGeom>
              <a:solidFill>
                <a:schemeClr val="accent5">
                  <a:lumMod val="50000"/>
                </a:schemeClr>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9" name="Round Same Side Corner Rectangle 43">
                <a:extLst>
                  <a:ext uri="{FF2B5EF4-FFF2-40B4-BE49-F238E27FC236}">
                    <a16:creationId xmlns:a16="http://schemas.microsoft.com/office/drawing/2014/main" id="{D2213BA8-A017-CC11-34C7-9BC864A56EB3}"/>
                  </a:ext>
                </a:extLst>
              </p:cNvPr>
              <p:cNvSpPr/>
              <p:nvPr/>
            </p:nvSpPr>
            <p:spPr bwMode="gray">
              <a:xfrm>
                <a:off x="413228" y="1371600"/>
                <a:ext cx="1947702" cy="389334"/>
              </a:xfrm>
              <a:custGeom>
                <a:avLst/>
                <a:gdLst>
                  <a:gd name="connsiteX0" fmla="*/ 61035 w 2105025"/>
                  <a:gd name="connsiteY0" fmla="*/ 0 h 390526"/>
                  <a:gd name="connsiteX1" fmla="*/ 2043990 w 2105025"/>
                  <a:gd name="connsiteY1" fmla="*/ 0 h 390526"/>
                  <a:gd name="connsiteX2" fmla="*/ 2105025 w 2105025"/>
                  <a:gd name="connsiteY2" fmla="*/ 61035 h 390526"/>
                  <a:gd name="connsiteX3" fmla="*/ 2105025 w 2105025"/>
                  <a:gd name="connsiteY3" fmla="*/ 390526 h 390526"/>
                  <a:gd name="connsiteX4" fmla="*/ 2105025 w 2105025"/>
                  <a:gd name="connsiteY4" fmla="*/ 390526 h 390526"/>
                  <a:gd name="connsiteX5" fmla="*/ 0 w 2105025"/>
                  <a:gd name="connsiteY5" fmla="*/ 390526 h 390526"/>
                  <a:gd name="connsiteX6" fmla="*/ 0 w 2105025"/>
                  <a:gd name="connsiteY6" fmla="*/ 390526 h 390526"/>
                  <a:gd name="connsiteX7" fmla="*/ 0 w 2105025"/>
                  <a:gd name="connsiteY7" fmla="*/ 61035 h 390526"/>
                  <a:gd name="connsiteX8" fmla="*/ 61035 w 2105025"/>
                  <a:gd name="connsiteY8" fmla="*/ 0 h 390526"/>
                  <a:gd name="connsiteX0" fmla="*/ 61035 w 2105025"/>
                  <a:gd name="connsiteY0" fmla="*/ 0 h 390526"/>
                  <a:gd name="connsiteX1" fmla="*/ 2043990 w 2105025"/>
                  <a:gd name="connsiteY1" fmla="*/ 0 h 390526"/>
                  <a:gd name="connsiteX2" fmla="*/ 2105025 w 2105025"/>
                  <a:gd name="connsiteY2" fmla="*/ 61035 h 390526"/>
                  <a:gd name="connsiteX3" fmla="*/ 2105025 w 2105025"/>
                  <a:gd name="connsiteY3" fmla="*/ 390526 h 390526"/>
                  <a:gd name="connsiteX4" fmla="*/ 2105025 w 2105025"/>
                  <a:gd name="connsiteY4" fmla="*/ 390526 h 390526"/>
                  <a:gd name="connsiteX5" fmla="*/ 84534 w 2105025"/>
                  <a:gd name="connsiteY5" fmla="*/ 389334 h 390526"/>
                  <a:gd name="connsiteX6" fmla="*/ 0 w 2105025"/>
                  <a:gd name="connsiteY6" fmla="*/ 390526 h 390526"/>
                  <a:gd name="connsiteX7" fmla="*/ 0 w 2105025"/>
                  <a:gd name="connsiteY7" fmla="*/ 390526 h 390526"/>
                  <a:gd name="connsiteX8" fmla="*/ 0 w 2105025"/>
                  <a:gd name="connsiteY8" fmla="*/ 61035 h 390526"/>
                  <a:gd name="connsiteX9" fmla="*/ 61035 w 2105025"/>
                  <a:gd name="connsiteY9" fmla="*/ 0 h 390526"/>
                  <a:gd name="connsiteX0" fmla="*/ 61035 w 2105025"/>
                  <a:gd name="connsiteY0" fmla="*/ 0 h 390526"/>
                  <a:gd name="connsiteX1" fmla="*/ 2043990 w 2105025"/>
                  <a:gd name="connsiteY1" fmla="*/ 0 h 390526"/>
                  <a:gd name="connsiteX2" fmla="*/ 2105025 w 2105025"/>
                  <a:gd name="connsiteY2" fmla="*/ 61035 h 390526"/>
                  <a:gd name="connsiteX3" fmla="*/ 2105025 w 2105025"/>
                  <a:gd name="connsiteY3" fmla="*/ 390526 h 390526"/>
                  <a:gd name="connsiteX4" fmla="*/ 2105025 w 2105025"/>
                  <a:gd name="connsiteY4" fmla="*/ 390526 h 390526"/>
                  <a:gd name="connsiteX5" fmla="*/ 2006203 w 2105025"/>
                  <a:gd name="connsiteY5" fmla="*/ 389334 h 390526"/>
                  <a:gd name="connsiteX6" fmla="*/ 84534 w 2105025"/>
                  <a:gd name="connsiteY6" fmla="*/ 389334 h 390526"/>
                  <a:gd name="connsiteX7" fmla="*/ 0 w 2105025"/>
                  <a:gd name="connsiteY7" fmla="*/ 390526 h 390526"/>
                  <a:gd name="connsiteX8" fmla="*/ 0 w 2105025"/>
                  <a:gd name="connsiteY8" fmla="*/ 390526 h 390526"/>
                  <a:gd name="connsiteX9" fmla="*/ 0 w 2105025"/>
                  <a:gd name="connsiteY9" fmla="*/ 61035 h 390526"/>
                  <a:gd name="connsiteX10" fmla="*/ 61035 w 2105025"/>
                  <a:gd name="connsiteY10" fmla="*/ 0 h 390526"/>
                  <a:gd name="connsiteX0" fmla="*/ 61035 w 2105025"/>
                  <a:gd name="connsiteY0" fmla="*/ 0 h 390526"/>
                  <a:gd name="connsiteX1" fmla="*/ 2043990 w 2105025"/>
                  <a:gd name="connsiteY1" fmla="*/ 0 h 390526"/>
                  <a:gd name="connsiteX2" fmla="*/ 2105025 w 2105025"/>
                  <a:gd name="connsiteY2" fmla="*/ 61035 h 390526"/>
                  <a:gd name="connsiteX3" fmla="*/ 2105025 w 2105025"/>
                  <a:gd name="connsiteY3" fmla="*/ 390526 h 390526"/>
                  <a:gd name="connsiteX4" fmla="*/ 2006203 w 2105025"/>
                  <a:gd name="connsiteY4" fmla="*/ 389334 h 390526"/>
                  <a:gd name="connsiteX5" fmla="*/ 84534 w 2105025"/>
                  <a:gd name="connsiteY5" fmla="*/ 389334 h 390526"/>
                  <a:gd name="connsiteX6" fmla="*/ 0 w 2105025"/>
                  <a:gd name="connsiteY6" fmla="*/ 390526 h 390526"/>
                  <a:gd name="connsiteX7" fmla="*/ 0 w 2105025"/>
                  <a:gd name="connsiteY7" fmla="*/ 390526 h 390526"/>
                  <a:gd name="connsiteX8" fmla="*/ 0 w 2105025"/>
                  <a:gd name="connsiteY8" fmla="*/ 61035 h 390526"/>
                  <a:gd name="connsiteX9" fmla="*/ 61035 w 2105025"/>
                  <a:gd name="connsiteY9" fmla="*/ 0 h 390526"/>
                  <a:gd name="connsiteX0" fmla="*/ 61035 w 2105025"/>
                  <a:gd name="connsiteY0" fmla="*/ 0 h 390526"/>
                  <a:gd name="connsiteX1" fmla="*/ 2043990 w 2105025"/>
                  <a:gd name="connsiteY1" fmla="*/ 0 h 390526"/>
                  <a:gd name="connsiteX2" fmla="*/ 2105025 w 2105025"/>
                  <a:gd name="connsiteY2" fmla="*/ 61035 h 390526"/>
                  <a:gd name="connsiteX3" fmla="*/ 2006203 w 2105025"/>
                  <a:gd name="connsiteY3" fmla="*/ 389334 h 390526"/>
                  <a:gd name="connsiteX4" fmla="*/ 84534 w 2105025"/>
                  <a:gd name="connsiteY4" fmla="*/ 389334 h 390526"/>
                  <a:gd name="connsiteX5" fmla="*/ 0 w 2105025"/>
                  <a:gd name="connsiteY5" fmla="*/ 390526 h 390526"/>
                  <a:gd name="connsiteX6" fmla="*/ 0 w 2105025"/>
                  <a:gd name="connsiteY6" fmla="*/ 390526 h 390526"/>
                  <a:gd name="connsiteX7" fmla="*/ 0 w 2105025"/>
                  <a:gd name="connsiteY7" fmla="*/ 61035 h 390526"/>
                  <a:gd name="connsiteX8" fmla="*/ 61035 w 2105025"/>
                  <a:gd name="connsiteY8" fmla="*/ 0 h 390526"/>
                  <a:gd name="connsiteX0" fmla="*/ 61035 w 2105025"/>
                  <a:gd name="connsiteY0" fmla="*/ 0 h 390526"/>
                  <a:gd name="connsiteX1" fmla="*/ 2043990 w 2105025"/>
                  <a:gd name="connsiteY1" fmla="*/ 0 h 390526"/>
                  <a:gd name="connsiteX2" fmla="*/ 2105025 w 2105025"/>
                  <a:gd name="connsiteY2" fmla="*/ 61035 h 390526"/>
                  <a:gd name="connsiteX3" fmla="*/ 2006203 w 2105025"/>
                  <a:gd name="connsiteY3" fmla="*/ 389334 h 390526"/>
                  <a:gd name="connsiteX4" fmla="*/ 84534 w 2105025"/>
                  <a:gd name="connsiteY4" fmla="*/ 389334 h 390526"/>
                  <a:gd name="connsiteX5" fmla="*/ 0 w 2105025"/>
                  <a:gd name="connsiteY5" fmla="*/ 390526 h 390526"/>
                  <a:gd name="connsiteX6" fmla="*/ 0 w 2105025"/>
                  <a:gd name="connsiteY6" fmla="*/ 390526 h 390526"/>
                  <a:gd name="connsiteX7" fmla="*/ 0 w 2105025"/>
                  <a:gd name="connsiteY7" fmla="*/ 61035 h 390526"/>
                  <a:gd name="connsiteX8" fmla="*/ 61035 w 2105025"/>
                  <a:gd name="connsiteY8" fmla="*/ 0 h 390526"/>
                  <a:gd name="connsiteX0" fmla="*/ 61035 w 2105025"/>
                  <a:gd name="connsiteY0" fmla="*/ 0 h 390526"/>
                  <a:gd name="connsiteX1" fmla="*/ 2043990 w 2105025"/>
                  <a:gd name="connsiteY1" fmla="*/ 0 h 390526"/>
                  <a:gd name="connsiteX2" fmla="*/ 2105025 w 2105025"/>
                  <a:gd name="connsiteY2" fmla="*/ 61035 h 390526"/>
                  <a:gd name="connsiteX3" fmla="*/ 2006203 w 2105025"/>
                  <a:gd name="connsiteY3" fmla="*/ 389334 h 390526"/>
                  <a:gd name="connsiteX4" fmla="*/ 84534 w 2105025"/>
                  <a:gd name="connsiteY4" fmla="*/ 389334 h 390526"/>
                  <a:gd name="connsiteX5" fmla="*/ 0 w 2105025"/>
                  <a:gd name="connsiteY5" fmla="*/ 390526 h 390526"/>
                  <a:gd name="connsiteX6" fmla="*/ 0 w 2105025"/>
                  <a:gd name="connsiteY6" fmla="*/ 61035 h 390526"/>
                  <a:gd name="connsiteX7" fmla="*/ 61035 w 2105025"/>
                  <a:gd name="connsiteY7" fmla="*/ 0 h 390526"/>
                  <a:gd name="connsiteX0" fmla="*/ 61035 w 2105025"/>
                  <a:gd name="connsiteY0" fmla="*/ 0 h 389334"/>
                  <a:gd name="connsiteX1" fmla="*/ 2043990 w 2105025"/>
                  <a:gd name="connsiteY1" fmla="*/ 0 h 389334"/>
                  <a:gd name="connsiteX2" fmla="*/ 2105025 w 2105025"/>
                  <a:gd name="connsiteY2" fmla="*/ 61035 h 389334"/>
                  <a:gd name="connsiteX3" fmla="*/ 2006203 w 2105025"/>
                  <a:gd name="connsiteY3" fmla="*/ 389334 h 389334"/>
                  <a:gd name="connsiteX4" fmla="*/ 84534 w 2105025"/>
                  <a:gd name="connsiteY4" fmla="*/ 389334 h 389334"/>
                  <a:gd name="connsiteX5" fmla="*/ 0 w 2105025"/>
                  <a:gd name="connsiteY5" fmla="*/ 61035 h 389334"/>
                  <a:gd name="connsiteX6" fmla="*/ 61035 w 2105025"/>
                  <a:gd name="connsiteY6" fmla="*/ 0 h 38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025" h="389334">
                    <a:moveTo>
                      <a:pt x="61035" y="0"/>
                    </a:moveTo>
                    <a:lnTo>
                      <a:pt x="2043990" y="0"/>
                    </a:lnTo>
                    <a:cubicBezTo>
                      <a:pt x="2077699" y="0"/>
                      <a:pt x="2105025" y="27326"/>
                      <a:pt x="2105025" y="61035"/>
                    </a:cubicBezTo>
                    <a:lnTo>
                      <a:pt x="2006203" y="389334"/>
                    </a:lnTo>
                    <a:lnTo>
                      <a:pt x="84534" y="389334"/>
                    </a:lnTo>
                    <a:lnTo>
                      <a:pt x="0" y="61035"/>
                    </a:lnTo>
                    <a:cubicBezTo>
                      <a:pt x="0" y="27326"/>
                      <a:pt x="27326" y="0"/>
                      <a:pt x="61035" y="0"/>
                    </a:cubicBezTo>
                    <a:close/>
                  </a:path>
                </a:pathLst>
              </a:custGeom>
              <a:solidFill>
                <a:schemeClr val="accent1"/>
              </a:solidFill>
              <a:ln w="19050" algn="ctr">
                <a:noFill/>
                <a:miter lim="800000"/>
                <a:headEnd/>
                <a:tailEnd/>
              </a:ln>
            </p:spPr>
            <p:txBody>
              <a:bodyPr wrap="square" lIns="66675" tIns="66675" rIns="66675" bIns="81000" rtlCol="0" anchor="ctr"/>
              <a:lstStyle/>
              <a:p>
                <a:pPr lvl="0" algn="ctr"/>
                <a:r>
                  <a:rPr lang="en-US" sz="1400" b="1" dirty="0">
                    <a:solidFill>
                      <a:prstClr val="white"/>
                    </a:solidFill>
                    <a:latin typeface="Calibri" panose="020F0502020204030204" pitchFamily="34" charset="0"/>
                    <a:cs typeface="Calibri" panose="020F0502020204030204" pitchFamily="34" charset="0"/>
                  </a:rPr>
                  <a:t>Operations</a:t>
                </a:r>
                <a:endParaRPr lang="en-US" sz="1100" b="1" dirty="0">
                  <a:solidFill>
                    <a:prstClr val="white"/>
                  </a:solidFill>
                  <a:latin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8379C5DD-B235-1793-666A-1FAD4E0E1DBE}"/>
                </a:ext>
              </a:extLst>
            </p:cNvPr>
            <p:cNvGrpSpPr/>
            <p:nvPr/>
          </p:nvGrpSpPr>
          <p:grpSpPr>
            <a:xfrm>
              <a:off x="2478406" y="3547170"/>
              <a:ext cx="1934414" cy="1996045"/>
              <a:chOff x="582909" y="4047068"/>
              <a:chExt cx="2642778" cy="3211966"/>
            </a:xfrm>
          </p:grpSpPr>
          <p:sp>
            <p:nvSpPr>
              <p:cNvPr id="55" name="Rectangle 54">
                <a:extLst>
                  <a:ext uri="{FF2B5EF4-FFF2-40B4-BE49-F238E27FC236}">
                    <a16:creationId xmlns:a16="http://schemas.microsoft.com/office/drawing/2014/main" id="{C1E86DC4-9FE8-5ECC-F4C1-37681C0F9BFC}"/>
                  </a:ext>
                </a:extLst>
              </p:cNvPr>
              <p:cNvSpPr/>
              <p:nvPr/>
            </p:nvSpPr>
            <p:spPr bwMode="gray">
              <a:xfrm>
                <a:off x="582909" y="4047068"/>
                <a:ext cx="2642778" cy="3124270"/>
              </a:xfrm>
              <a:prstGeom prst="rect">
                <a:avLst/>
              </a:prstGeom>
              <a:solidFill>
                <a:schemeClr val="bg1">
                  <a:lumMod val="95000"/>
                </a:schemeClr>
              </a:solidFill>
              <a:ln w="19050" algn="ctr">
                <a:noFill/>
                <a:miter lim="800000"/>
                <a:headEnd/>
                <a:tailEnd/>
              </a:ln>
            </p:spPr>
            <p:txBody>
              <a:bodyPr wrap="square" lIns="40500" tIns="40500" rIns="27000" bIns="27000" rtlCol="0" anchor="t"/>
              <a:lstStyle/>
              <a:p>
                <a:pPr marL="128588" lvl="0" indent="-102870">
                  <a:spcBef>
                    <a:spcPts val="450"/>
                  </a:spcBef>
                  <a:buFont typeface="Arial" panose="020B0604020202020204" pitchFamily="34" charset="0"/>
                  <a:buChar char="•"/>
                  <a:defRPr/>
                </a:pPr>
                <a:r>
                  <a:rPr lang="en-US" sz="1100" dirty="0">
                    <a:solidFill>
                      <a:prstClr val="black"/>
                    </a:solidFill>
                  </a:rPr>
                  <a:t>Local market analysis presentation with differentiation planning/ coaching</a:t>
                </a:r>
              </a:p>
              <a:p>
                <a:pPr marL="128588" lvl="0" indent="-102870">
                  <a:spcBef>
                    <a:spcPts val="450"/>
                  </a:spcBef>
                  <a:buFont typeface="Arial" panose="020B0604020202020204" pitchFamily="34" charset="0"/>
                  <a:buChar char="•"/>
                  <a:defRPr/>
                </a:pPr>
                <a:r>
                  <a:rPr lang="en-US" sz="1100" dirty="0">
                    <a:solidFill>
                      <a:prstClr val="black"/>
                    </a:solidFill>
                  </a:rPr>
                  <a:t>Partner agency review – state &amp; community resource access</a:t>
                </a:r>
              </a:p>
              <a:p>
                <a:pPr marL="128588" lvl="0" indent="-102870">
                  <a:spcBef>
                    <a:spcPts val="450"/>
                  </a:spcBef>
                  <a:buFont typeface="Arial" panose="020B0604020202020204" pitchFamily="34" charset="0"/>
                  <a:buChar char="•"/>
                  <a:defRPr/>
                </a:pPr>
                <a:r>
                  <a:rPr lang="en-US" sz="1100" dirty="0">
                    <a:solidFill>
                      <a:prstClr val="black"/>
                    </a:solidFill>
                  </a:rPr>
                  <a:t>Corporate real estate perspectives from brokers and practices</a:t>
                </a:r>
              </a:p>
            </p:txBody>
          </p:sp>
          <p:sp>
            <p:nvSpPr>
              <p:cNvPr id="56" name="Rectangle 55">
                <a:extLst>
                  <a:ext uri="{FF2B5EF4-FFF2-40B4-BE49-F238E27FC236}">
                    <a16:creationId xmlns:a16="http://schemas.microsoft.com/office/drawing/2014/main" id="{D413706F-2A14-B5F8-E834-49CB6D862DBE}"/>
                  </a:ext>
                </a:extLst>
              </p:cNvPr>
              <p:cNvSpPr/>
              <p:nvPr/>
            </p:nvSpPr>
            <p:spPr bwMode="gray">
              <a:xfrm>
                <a:off x="756474" y="7171338"/>
                <a:ext cx="2295650" cy="87696"/>
              </a:xfrm>
              <a:prstGeom prst="rect">
                <a:avLst/>
              </a:prstGeom>
              <a:solidFill>
                <a:schemeClr val="accent1"/>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grpSp>
        <p:grpSp>
          <p:nvGrpSpPr>
            <p:cNvPr id="12" name="Group 11">
              <a:extLst>
                <a:ext uri="{FF2B5EF4-FFF2-40B4-BE49-F238E27FC236}">
                  <a16:creationId xmlns:a16="http://schemas.microsoft.com/office/drawing/2014/main" id="{732C4677-6D03-526B-AF3A-78EF52EB101F}"/>
                </a:ext>
              </a:extLst>
            </p:cNvPr>
            <p:cNvGrpSpPr/>
            <p:nvPr/>
          </p:nvGrpSpPr>
          <p:grpSpPr>
            <a:xfrm>
              <a:off x="3128399" y="2473635"/>
              <a:ext cx="634427" cy="1049086"/>
              <a:chOff x="757805" y="1635343"/>
              <a:chExt cx="1185062" cy="2012973"/>
            </a:xfrm>
          </p:grpSpPr>
          <p:sp>
            <p:nvSpPr>
              <p:cNvPr id="50" name="Freeform 36">
                <a:extLst>
                  <a:ext uri="{FF2B5EF4-FFF2-40B4-BE49-F238E27FC236}">
                    <a16:creationId xmlns:a16="http://schemas.microsoft.com/office/drawing/2014/main" id="{B6115514-7EC8-587F-9AA9-66F9C493DB3F}"/>
                  </a:ext>
                </a:extLst>
              </p:cNvPr>
              <p:cNvSpPr/>
              <p:nvPr/>
            </p:nvSpPr>
            <p:spPr bwMode="gray">
              <a:xfrm>
                <a:off x="757805" y="1635343"/>
                <a:ext cx="1185062" cy="1921248"/>
              </a:xfrm>
              <a:custGeom>
                <a:avLst/>
                <a:gdLst>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73050 w 1162050"/>
                  <a:gd name="connsiteY26" fmla="*/ 87312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73050 w 1162050"/>
                  <a:gd name="connsiteY26" fmla="*/ 87312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73050 w 1162050"/>
                  <a:gd name="connsiteY26" fmla="*/ 87312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21005 w 1162418"/>
                  <a:gd name="connsiteY22" fmla="*/ 727075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21005 w 1162418"/>
                  <a:gd name="connsiteY22" fmla="*/ 727075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21005 w 1162418"/>
                  <a:gd name="connsiteY22" fmla="*/ 727075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21005 w 1162418"/>
                  <a:gd name="connsiteY22" fmla="*/ 727075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21005 w 1162418"/>
                  <a:gd name="connsiteY22" fmla="*/ 727075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83340 w 1162418"/>
                  <a:gd name="connsiteY16" fmla="*/ 129262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83340 w 1162418"/>
                  <a:gd name="connsiteY16" fmla="*/ 129262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83340 w 1162418"/>
                  <a:gd name="connsiteY16" fmla="*/ 129262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83340 w 1162418"/>
                  <a:gd name="connsiteY16" fmla="*/ 129262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2938 h 1892938"/>
                  <a:gd name="connsiteX1" fmla="*/ 581393 w 1162418"/>
                  <a:gd name="connsiteY1" fmla="*/ 1762763 h 1892938"/>
                  <a:gd name="connsiteX2" fmla="*/ 508368 w 1162418"/>
                  <a:gd name="connsiteY2" fmla="*/ 1718313 h 1892938"/>
                  <a:gd name="connsiteX3" fmla="*/ 475030 w 1162418"/>
                  <a:gd name="connsiteY3" fmla="*/ 1678626 h 1892938"/>
                  <a:gd name="connsiteX4" fmla="*/ 505193 w 1162418"/>
                  <a:gd name="connsiteY4" fmla="*/ 1638938 h 1892938"/>
                  <a:gd name="connsiteX5" fmla="*/ 717918 w 1162418"/>
                  <a:gd name="connsiteY5" fmla="*/ 1638938 h 1892938"/>
                  <a:gd name="connsiteX6" fmla="*/ 746493 w 1162418"/>
                  <a:gd name="connsiteY6" fmla="*/ 1591313 h 1892938"/>
                  <a:gd name="connsiteX7" fmla="*/ 716330 w 1162418"/>
                  <a:gd name="connsiteY7" fmla="*/ 1554801 h 1892938"/>
                  <a:gd name="connsiteX8" fmla="*/ 398830 w 1162418"/>
                  <a:gd name="connsiteY8" fmla="*/ 1554801 h 1892938"/>
                  <a:gd name="connsiteX9" fmla="*/ 360730 w 1162418"/>
                  <a:gd name="connsiteY9" fmla="*/ 1516701 h 1892938"/>
                  <a:gd name="connsiteX10" fmla="*/ 382955 w 1162418"/>
                  <a:gd name="connsiteY10" fmla="*/ 1469076 h 1892938"/>
                  <a:gd name="connsiteX11" fmla="*/ 797293 w 1162418"/>
                  <a:gd name="connsiteY11" fmla="*/ 1469076 h 1892938"/>
                  <a:gd name="connsiteX12" fmla="*/ 830630 w 1162418"/>
                  <a:gd name="connsiteY12" fmla="*/ 1421451 h 1892938"/>
                  <a:gd name="connsiteX13" fmla="*/ 795705 w 1162418"/>
                  <a:gd name="connsiteY13" fmla="*/ 1378588 h 1892938"/>
                  <a:gd name="connsiteX14" fmla="*/ 386130 w 1162418"/>
                  <a:gd name="connsiteY14" fmla="*/ 1378588 h 1892938"/>
                  <a:gd name="connsiteX15" fmla="*/ 322630 w 1162418"/>
                  <a:gd name="connsiteY15" fmla="*/ 1346838 h 1892938"/>
                  <a:gd name="connsiteX16" fmla="*/ 283340 w 1162418"/>
                  <a:gd name="connsiteY16" fmla="*/ 1294848 h 1892938"/>
                  <a:gd name="connsiteX17" fmla="*/ 271830 w 1162418"/>
                  <a:gd name="connsiteY17" fmla="*/ 1202376 h 1892938"/>
                  <a:gd name="connsiteX18" fmla="*/ 260718 w 1162418"/>
                  <a:gd name="connsiteY18" fmla="*/ 1123001 h 1892938"/>
                  <a:gd name="connsiteX19" fmla="*/ 205155 w 1162418"/>
                  <a:gd name="connsiteY19" fmla="*/ 1032513 h 1892938"/>
                  <a:gd name="connsiteX20" fmla="*/ 130543 w 1162418"/>
                  <a:gd name="connsiteY20" fmla="*/ 949963 h 1892938"/>
                  <a:gd name="connsiteX21" fmla="*/ 55137 w 1162418"/>
                  <a:gd name="connsiteY21" fmla="*/ 840029 h 1892938"/>
                  <a:gd name="connsiteX22" fmla="*/ 13861 w 1162418"/>
                  <a:gd name="connsiteY22" fmla="*/ 730492 h 1892938"/>
                  <a:gd name="connsiteX23" fmla="*/ 368 w 1162418"/>
                  <a:gd name="connsiteY23" fmla="*/ 595951 h 1892938"/>
                  <a:gd name="connsiteX24" fmla="*/ 11480 w 1162418"/>
                  <a:gd name="connsiteY24" fmla="*/ 470538 h 1892938"/>
                  <a:gd name="connsiteX25" fmla="*/ 81330 w 1162418"/>
                  <a:gd name="connsiteY25" fmla="*/ 280038 h 1892938"/>
                  <a:gd name="connsiteX26" fmla="*/ 265480 w 1162418"/>
                  <a:gd name="connsiteY26" fmla="*/ 87950 h 1892938"/>
                  <a:gd name="connsiteX27" fmla="*/ 519480 w 1162418"/>
                  <a:gd name="connsiteY27" fmla="*/ 2226 h 1892938"/>
                  <a:gd name="connsiteX28" fmla="*/ 705218 w 1162418"/>
                  <a:gd name="connsiteY28" fmla="*/ 5401 h 1892938"/>
                  <a:gd name="connsiteX29" fmla="*/ 943343 w 1162418"/>
                  <a:gd name="connsiteY29" fmla="*/ 116526 h 1892938"/>
                  <a:gd name="connsiteX30" fmla="*/ 1100505 w 1162418"/>
                  <a:gd name="connsiteY30" fmla="*/ 305438 h 1892938"/>
                  <a:gd name="connsiteX31" fmla="*/ 1162418 w 1162418"/>
                  <a:gd name="connsiteY31" fmla="*/ 508638 h 1892938"/>
                  <a:gd name="connsiteX32" fmla="*/ 1159243 w 1162418"/>
                  <a:gd name="connsiteY32" fmla="*/ 678501 h 1892938"/>
                  <a:gd name="connsiteX33" fmla="*/ 1090980 w 1162418"/>
                  <a:gd name="connsiteY33" fmla="*/ 884876 h 1892938"/>
                  <a:gd name="connsiteX34" fmla="*/ 957630 w 1162418"/>
                  <a:gd name="connsiteY34" fmla="*/ 1053151 h 1892938"/>
                  <a:gd name="connsiteX35" fmla="*/ 914768 w 1162418"/>
                  <a:gd name="connsiteY35" fmla="*/ 1113476 h 1892938"/>
                  <a:gd name="connsiteX36" fmla="*/ 905243 w 1162418"/>
                  <a:gd name="connsiteY36" fmla="*/ 1170626 h 1892938"/>
                  <a:gd name="connsiteX37" fmla="*/ 905243 w 1162418"/>
                  <a:gd name="connsiteY37" fmla="*/ 1259526 h 1892938"/>
                  <a:gd name="connsiteX38" fmla="*/ 868730 w 1162418"/>
                  <a:gd name="connsiteY38" fmla="*/ 1296038 h 1892938"/>
                  <a:gd name="connsiteX39" fmla="*/ 641718 w 1162418"/>
                  <a:gd name="connsiteY39" fmla="*/ 1296038 h 1892938"/>
                  <a:gd name="connsiteX40" fmla="*/ 590918 w 1162418"/>
                  <a:gd name="connsiteY40" fmla="*/ 1273813 h 1892938"/>
                  <a:gd name="connsiteX41" fmla="*/ 590918 w 1162418"/>
                  <a:gd name="connsiteY41" fmla="*/ 1207138 h 1892938"/>
                  <a:gd name="connsiteX0" fmla="*/ 584568 w 1162418"/>
                  <a:gd name="connsiteY0" fmla="*/ 1895823 h 1895823"/>
                  <a:gd name="connsiteX1" fmla="*/ 581393 w 1162418"/>
                  <a:gd name="connsiteY1" fmla="*/ 1765648 h 1895823"/>
                  <a:gd name="connsiteX2" fmla="*/ 508368 w 1162418"/>
                  <a:gd name="connsiteY2" fmla="*/ 1721198 h 1895823"/>
                  <a:gd name="connsiteX3" fmla="*/ 475030 w 1162418"/>
                  <a:gd name="connsiteY3" fmla="*/ 1681511 h 1895823"/>
                  <a:gd name="connsiteX4" fmla="*/ 505193 w 1162418"/>
                  <a:gd name="connsiteY4" fmla="*/ 1641823 h 1895823"/>
                  <a:gd name="connsiteX5" fmla="*/ 717918 w 1162418"/>
                  <a:gd name="connsiteY5" fmla="*/ 1641823 h 1895823"/>
                  <a:gd name="connsiteX6" fmla="*/ 746493 w 1162418"/>
                  <a:gd name="connsiteY6" fmla="*/ 1594198 h 1895823"/>
                  <a:gd name="connsiteX7" fmla="*/ 716330 w 1162418"/>
                  <a:gd name="connsiteY7" fmla="*/ 1557686 h 1895823"/>
                  <a:gd name="connsiteX8" fmla="*/ 398830 w 1162418"/>
                  <a:gd name="connsiteY8" fmla="*/ 1557686 h 1895823"/>
                  <a:gd name="connsiteX9" fmla="*/ 360730 w 1162418"/>
                  <a:gd name="connsiteY9" fmla="*/ 1519586 h 1895823"/>
                  <a:gd name="connsiteX10" fmla="*/ 382955 w 1162418"/>
                  <a:gd name="connsiteY10" fmla="*/ 1471961 h 1895823"/>
                  <a:gd name="connsiteX11" fmla="*/ 797293 w 1162418"/>
                  <a:gd name="connsiteY11" fmla="*/ 1471961 h 1895823"/>
                  <a:gd name="connsiteX12" fmla="*/ 830630 w 1162418"/>
                  <a:gd name="connsiteY12" fmla="*/ 1424336 h 1895823"/>
                  <a:gd name="connsiteX13" fmla="*/ 795705 w 1162418"/>
                  <a:gd name="connsiteY13" fmla="*/ 1381473 h 1895823"/>
                  <a:gd name="connsiteX14" fmla="*/ 386130 w 1162418"/>
                  <a:gd name="connsiteY14" fmla="*/ 1381473 h 1895823"/>
                  <a:gd name="connsiteX15" fmla="*/ 322630 w 1162418"/>
                  <a:gd name="connsiteY15" fmla="*/ 1349723 h 1895823"/>
                  <a:gd name="connsiteX16" fmla="*/ 283340 w 1162418"/>
                  <a:gd name="connsiteY16" fmla="*/ 1297733 h 1895823"/>
                  <a:gd name="connsiteX17" fmla="*/ 271830 w 1162418"/>
                  <a:gd name="connsiteY17" fmla="*/ 1205261 h 1895823"/>
                  <a:gd name="connsiteX18" fmla="*/ 260718 w 1162418"/>
                  <a:gd name="connsiteY18" fmla="*/ 1125886 h 1895823"/>
                  <a:gd name="connsiteX19" fmla="*/ 205155 w 1162418"/>
                  <a:gd name="connsiteY19" fmla="*/ 1035398 h 1895823"/>
                  <a:gd name="connsiteX20" fmla="*/ 130543 w 1162418"/>
                  <a:gd name="connsiteY20" fmla="*/ 952848 h 1895823"/>
                  <a:gd name="connsiteX21" fmla="*/ 55137 w 1162418"/>
                  <a:gd name="connsiteY21" fmla="*/ 842914 h 1895823"/>
                  <a:gd name="connsiteX22" fmla="*/ 13861 w 1162418"/>
                  <a:gd name="connsiteY22" fmla="*/ 733377 h 1895823"/>
                  <a:gd name="connsiteX23" fmla="*/ 368 w 1162418"/>
                  <a:gd name="connsiteY23" fmla="*/ 598836 h 1895823"/>
                  <a:gd name="connsiteX24" fmla="*/ 11480 w 1162418"/>
                  <a:gd name="connsiteY24" fmla="*/ 473423 h 1895823"/>
                  <a:gd name="connsiteX25" fmla="*/ 81330 w 1162418"/>
                  <a:gd name="connsiteY25" fmla="*/ 282923 h 1895823"/>
                  <a:gd name="connsiteX26" fmla="*/ 265480 w 1162418"/>
                  <a:gd name="connsiteY26" fmla="*/ 90835 h 1895823"/>
                  <a:gd name="connsiteX27" fmla="*/ 519480 w 1162418"/>
                  <a:gd name="connsiteY27" fmla="*/ 5111 h 1895823"/>
                  <a:gd name="connsiteX28" fmla="*/ 705218 w 1162418"/>
                  <a:gd name="connsiteY28" fmla="*/ 8286 h 1895823"/>
                  <a:gd name="connsiteX29" fmla="*/ 943343 w 1162418"/>
                  <a:gd name="connsiteY29" fmla="*/ 119411 h 1895823"/>
                  <a:gd name="connsiteX30" fmla="*/ 1100505 w 1162418"/>
                  <a:gd name="connsiteY30" fmla="*/ 308323 h 1895823"/>
                  <a:gd name="connsiteX31" fmla="*/ 1162418 w 1162418"/>
                  <a:gd name="connsiteY31" fmla="*/ 511523 h 1895823"/>
                  <a:gd name="connsiteX32" fmla="*/ 1159243 w 1162418"/>
                  <a:gd name="connsiteY32" fmla="*/ 681386 h 1895823"/>
                  <a:gd name="connsiteX33" fmla="*/ 1090980 w 1162418"/>
                  <a:gd name="connsiteY33" fmla="*/ 887761 h 1895823"/>
                  <a:gd name="connsiteX34" fmla="*/ 957630 w 1162418"/>
                  <a:gd name="connsiteY34" fmla="*/ 1056036 h 1895823"/>
                  <a:gd name="connsiteX35" fmla="*/ 914768 w 1162418"/>
                  <a:gd name="connsiteY35" fmla="*/ 1116361 h 1895823"/>
                  <a:gd name="connsiteX36" fmla="*/ 905243 w 1162418"/>
                  <a:gd name="connsiteY36" fmla="*/ 1173511 h 1895823"/>
                  <a:gd name="connsiteX37" fmla="*/ 905243 w 1162418"/>
                  <a:gd name="connsiteY37" fmla="*/ 1262411 h 1895823"/>
                  <a:gd name="connsiteX38" fmla="*/ 868730 w 1162418"/>
                  <a:gd name="connsiteY38" fmla="*/ 1298923 h 1895823"/>
                  <a:gd name="connsiteX39" fmla="*/ 641718 w 1162418"/>
                  <a:gd name="connsiteY39" fmla="*/ 1298923 h 1895823"/>
                  <a:gd name="connsiteX40" fmla="*/ 590918 w 1162418"/>
                  <a:gd name="connsiteY40" fmla="*/ 1276698 h 1895823"/>
                  <a:gd name="connsiteX41" fmla="*/ 590918 w 1162418"/>
                  <a:gd name="connsiteY41" fmla="*/ 1210023 h 1895823"/>
                  <a:gd name="connsiteX0" fmla="*/ 584568 w 1162418"/>
                  <a:gd name="connsiteY0" fmla="*/ 1897931 h 1897931"/>
                  <a:gd name="connsiteX1" fmla="*/ 581393 w 1162418"/>
                  <a:gd name="connsiteY1" fmla="*/ 1767756 h 1897931"/>
                  <a:gd name="connsiteX2" fmla="*/ 508368 w 1162418"/>
                  <a:gd name="connsiteY2" fmla="*/ 1723306 h 1897931"/>
                  <a:gd name="connsiteX3" fmla="*/ 475030 w 1162418"/>
                  <a:gd name="connsiteY3" fmla="*/ 1683619 h 1897931"/>
                  <a:gd name="connsiteX4" fmla="*/ 505193 w 1162418"/>
                  <a:gd name="connsiteY4" fmla="*/ 1643931 h 1897931"/>
                  <a:gd name="connsiteX5" fmla="*/ 717918 w 1162418"/>
                  <a:gd name="connsiteY5" fmla="*/ 1643931 h 1897931"/>
                  <a:gd name="connsiteX6" fmla="*/ 746493 w 1162418"/>
                  <a:gd name="connsiteY6" fmla="*/ 1596306 h 1897931"/>
                  <a:gd name="connsiteX7" fmla="*/ 716330 w 1162418"/>
                  <a:gd name="connsiteY7" fmla="*/ 1559794 h 1897931"/>
                  <a:gd name="connsiteX8" fmla="*/ 398830 w 1162418"/>
                  <a:gd name="connsiteY8" fmla="*/ 1559794 h 1897931"/>
                  <a:gd name="connsiteX9" fmla="*/ 360730 w 1162418"/>
                  <a:gd name="connsiteY9" fmla="*/ 1521694 h 1897931"/>
                  <a:gd name="connsiteX10" fmla="*/ 382955 w 1162418"/>
                  <a:gd name="connsiteY10" fmla="*/ 1474069 h 1897931"/>
                  <a:gd name="connsiteX11" fmla="*/ 797293 w 1162418"/>
                  <a:gd name="connsiteY11" fmla="*/ 1474069 h 1897931"/>
                  <a:gd name="connsiteX12" fmla="*/ 830630 w 1162418"/>
                  <a:gd name="connsiteY12" fmla="*/ 1426444 h 1897931"/>
                  <a:gd name="connsiteX13" fmla="*/ 795705 w 1162418"/>
                  <a:gd name="connsiteY13" fmla="*/ 1383581 h 1897931"/>
                  <a:gd name="connsiteX14" fmla="*/ 386130 w 1162418"/>
                  <a:gd name="connsiteY14" fmla="*/ 1383581 h 1897931"/>
                  <a:gd name="connsiteX15" fmla="*/ 322630 w 1162418"/>
                  <a:gd name="connsiteY15" fmla="*/ 1351831 h 1897931"/>
                  <a:gd name="connsiteX16" fmla="*/ 283340 w 1162418"/>
                  <a:gd name="connsiteY16" fmla="*/ 1299841 h 1897931"/>
                  <a:gd name="connsiteX17" fmla="*/ 271830 w 1162418"/>
                  <a:gd name="connsiteY17" fmla="*/ 1207369 h 1897931"/>
                  <a:gd name="connsiteX18" fmla="*/ 260718 w 1162418"/>
                  <a:gd name="connsiteY18" fmla="*/ 1127994 h 1897931"/>
                  <a:gd name="connsiteX19" fmla="*/ 205155 w 1162418"/>
                  <a:gd name="connsiteY19" fmla="*/ 1037506 h 1897931"/>
                  <a:gd name="connsiteX20" fmla="*/ 130543 w 1162418"/>
                  <a:gd name="connsiteY20" fmla="*/ 954956 h 1897931"/>
                  <a:gd name="connsiteX21" fmla="*/ 55137 w 1162418"/>
                  <a:gd name="connsiteY21" fmla="*/ 845022 h 1897931"/>
                  <a:gd name="connsiteX22" fmla="*/ 13861 w 1162418"/>
                  <a:gd name="connsiteY22" fmla="*/ 735485 h 1897931"/>
                  <a:gd name="connsiteX23" fmla="*/ 368 w 1162418"/>
                  <a:gd name="connsiteY23" fmla="*/ 600944 h 1897931"/>
                  <a:gd name="connsiteX24" fmla="*/ 11480 w 1162418"/>
                  <a:gd name="connsiteY24" fmla="*/ 475531 h 1897931"/>
                  <a:gd name="connsiteX25" fmla="*/ 81330 w 1162418"/>
                  <a:gd name="connsiteY25" fmla="*/ 285031 h 1897931"/>
                  <a:gd name="connsiteX26" fmla="*/ 265480 w 1162418"/>
                  <a:gd name="connsiteY26" fmla="*/ 92943 h 1897931"/>
                  <a:gd name="connsiteX27" fmla="*/ 519480 w 1162418"/>
                  <a:gd name="connsiteY27" fmla="*/ 3648 h 1897931"/>
                  <a:gd name="connsiteX28" fmla="*/ 705218 w 1162418"/>
                  <a:gd name="connsiteY28" fmla="*/ 10394 h 1897931"/>
                  <a:gd name="connsiteX29" fmla="*/ 943343 w 1162418"/>
                  <a:gd name="connsiteY29" fmla="*/ 121519 h 1897931"/>
                  <a:gd name="connsiteX30" fmla="*/ 1100505 w 1162418"/>
                  <a:gd name="connsiteY30" fmla="*/ 310431 h 1897931"/>
                  <a:gd name="connsiteX31" fmla="*/ 1162418 w 1162418"/>
                  <a:gd name="connsiteY31" fmla="*/ 513631 h 1897931"/>
                  <a:gd name="connsiteX32" fmla="*/ 1159243 w 1162418"/>
                  <a:gd name="connsiteY32" fmla="*/ 683494 h 1897931"/>
                  <a:gd name="connsiteX33" fmla="*/ 1090980 w 1162418"/>
                  <a:gd name="connsiteY33" fmla="*/ 889869 h 1897931"/>
                  <a:gd name="connsiteX34" fmla="*/ 957630 w 1162418"/>
                  <a:gd name="connsiteY34" fmla="*/ 1058144 h 1897931"/>
                  <a:gd name="connsiteX35" fmla="*/ 914768 w 1162418"/>
                  <a:gd name="connsiteY35" fmla="*/ 1118469 h 1897931"/>
                  <a:gd name="connsiteX36" fmla="*/ 905243 w 1162418"/>
                  <a:gd name="connsiteY36" fmla="*/ 1175619 h 1897931"/>
                  <a:gd name="connsiteX37" fmla="*/ 905243 w 1162418"/>
                  <a:gd name="connsiteY37" fmla="*/ 1264519 h 1897931"/>
                  <a:gd name="connsiteX38" fmla="*/ 868730 w 1162418"/>
                  <a:gd name="connsiteY38" fmla="*/ 1301031 h 1897931"/>
                  <a:gd name="connsiteX39" fmla="*/ 641718 w 1162418"/>
                  <a:gd name="connsiteY39" fmla="*/ 1301031 h 1897931"/>
                  <a:gd name="connsiteX40" fmla="*/ 590918 w 1162418"/>
                  <a:gd name="connsiteY40" fmla="*/ 1278806 h 1897931"/>
                  <a:gd name="connsiteX41" fmla="*/ 590918 w 1162418"/>
                  <a:gd name="connsiteY41" fmla="*/ 1212131 h 1897931"/>
                  <a:gd name="connsiteX0" fmla="*/ 584568 w 1162418"/>
                  <a:gd name="connsiteY0" fmla="*/ 1897931 h 1897931"/>
                  <a:gd name="connsiteX1" fmla="*/ 581393 w 1162418"/>
                  <a:gd name="connsiteY1" fmla="*/ 1767756 h 1897931"/>
                  <a:gd name="connsiteX2" fmla="*/ 508368 w 1162418"/>
                  <a:gd name="connsiteY2" fmla="*/ 1723306 h 1897931"/>
                  <a:gd name="connsiteX3" fmla="*/ 475030 w 1162418"/>
                  <a:gd name="connsiteY3" fmla="*/ 1683619 h 1897931"/>
                  <a:gd name="connsiteX4" fmla="*/ 505193 w 1162418"/>
                  <a:gd name="connsiteY4" fmla="*/ 1643931 h 1897931"/>
                  <a:gd name="connsiteX5" fmla="*/ 717918 w 1162418"/>
                  <a:gd name="connsiteY5" fmla="*/ 1643931 h 1897931"/>
                  <a:gd name="connsiteX6" fmla="*/ 746493 w 1162418"/>
                  <a:gd name="connsiteY6" fmla="*/ 1596306 h 1897931"/>
                  <a:gd name="connsiteX7" fmla="*/ 716330 w 1162418"/>
                  <a:gd name="connsiteY7" fmla="*/ 1559794 h 1897931"/>
                  <a:gd name="connsiteX8" fmla="*/ 398830 w 1162418"/>
                  <a:gd name="connsiteY8" fmla="*/ 1559794 h 1897931"/>
                  <a:gd name="connsiteX9" fmla="*/ 360730 w 1162418"/>
                  <a:gd name="connsiteY9" fmla="*/ 1521694 h 1897931"/>
                  <a:gd name="connsiteX10" fmla="*/ 382955 w 1162418"/>
                  <a:gd name="connsiteY10" fmla="*/ 1474069 h 1897931"/>
                  <a:gd name="connsiteX11" fmla="*/ 797293 w 1162418"/>
                  <a:gd name="connsiteY11" fmla="*/ 1474069 h 1897931"/>
                  <a:gd name="connsiteX12" fmla="*/ 830630 w 1162418"/>
                  <a:gd name="connsiteY12" fmla="*/ 1426444 h 1897931"/>
                  <a:gd name="connsiteX13" fmla="*/ 795705 w 1162418"/>
                  <a:gd name="connsiteY13" fmla="*/ 1383581 h 1897931"/>
                  <a:gd name="connsiteX14" fmla="*/ 386130 w 1162418"/>
                  <a:gd name="connsiteY14" fmla="*/ 1383581 h 1897931"/>
                  <a:gd name="connsiteX15" fmla="*/ 322630 w 1162418"/>
                  <a:gd name="connsiteY15" fmla="*/ 1351831 h 1897931"/>
                  <a:gd name="connsiteX16" fmla="*/ 283340 w 1162418"/>
                  <a:gd name="connsiteY16" fmla="*/ 1299841 h 1897931"/>
                  <a:gd name="connsiteX17" fmla="*/ 271830 w 1162418"/>
                  <a:gd name="connsiteY17" fmla="*/ 1207369 h 1897931"/>
                  <a:gd name="connsiteX18" fmla="*/ 260718 w 1162418"/>
                  <a:gd name="connsiteY18" fmla="*/ 1127994 h 1897931"/>
                  <a:gd name="connsiteX19" fmla="*/ 205155 w 1162418"/>
                  <a:gd name="connsiteY19" fmla="*/ 1037506 h 1897931"/>
                  <a:gd name="connsiteX20" fmla="*/ 130543 w 1162418"/>
                  <a:gd name="connsiteY20" fmla="*/ 954956 h 1897931"/>
                  <a:gd name="connsiteX21" fmla="*/ 55137 w 1162418"/>
                  <a:gd name="connsiteY21" fmla="*/ 845022 h 1897931"/>
                  <a:gd name="connsiteX22" fmla="*/ 13861 w 1162418"/>
                  <a:gd name="connsiteY22" fmla="*/ 735485 h 1897931"/>
                  <a:gd name="connsiteX23" fmla="*/ 368 w 1162418"/>
                  <a:gd name="connsiteY23" fmla="*/ 600944 h 1897931"/>
                  <a:gd name="connsiteX24" fmla="*/ 11480 w 1162418"/>
                  <a:gd name="connsiteY24" fmla="*/ 475531 h 1897931"/>
                  <a:gd name="connsiteX25" fmla="*/ 81330 w 1162418"/>
                  <a:gd name="connsiteY25" fmla="*/ 285031 h 1897931"/>
                  <a:gd name="connsiteX26" fmla="*/ 265480 w 1162418"/>
                  <a:gd name="connsiteY26" fmla="*/ 92943 h 1897931"/>
                  <a:gd name="connsiteX27" fmla="*/ 519480 w 1162418"/>
                  <a:gd name="connsiteY27" fmla="*/ 3648 h 1897931"/>
                  <a:gd name="connsiteX28" fmla="*/ 705218 w 1162418"/>
                  <a:gd name="connsiteY28" fmla="*/ 10394 h 1897931"/>
                  <a:gd name="connsiteX29" fmla="*/ 943343 w 1162418"/>
                  <a:gd name="connsiteY29" fmla="*/ 121519 h 1897931"/>
                  <a:gd name="connsiteX30" fmla="*/ 1100505 w 1162418"/>
                  <a:gd name="connsiteY30" fmla="*/ 310431 h 1897931"/>
                  <a:gd name="connsiteX31" fmla="*/ 1162418 w 1162418"/>
                  <a:gd name="connsiteY31" fmla="*/ 513631 h 1897931"/>
                  <a:gd name="connsiteX32" fmla="*/ 1159243 w 1162418"/>
                  <a:gd name="connsiteY32" fmla="*/ 683494 h 1897931"/>
                  <a:gd name="connsiteX33" fmla="*/ 1090980 w 1162418"/>
                  <a:gd name="connsiteY33" fmla="*/ 889869 h 1897931"/>
                  <a:gd name="connsiteX34" fmla="*/ 957630 w 1162418"/>
                  <a:gd name="connsiteY34" fmla="*/ 1058144 h 1897931"/>
                  <a:gd name="connsiteX35" fmla="*/ 914768 w 1162418"/>
                  <a:gd name="connsiteY35" fmla="*/ 1118469 h 1897931"/>
                  <a:gd name="connsiteX36" fmla="*/ 905243 w 1162418"/>
                  <a:gd name="connsiteY36" fmla="*/ 1175619 h 1897931"/>
                  <a:gd name="connsiteX37" fmla="*/ 905243 w 1162418"/>
                  <a:gd name="connsiteY37" fmla="*/ 1264519 h 1897931"/>
                  <a:gd name="connsiteX38" fmla="*/ 868730 w 1162418"/>
                  <a:gd name="connsiteY38" fmla="*/ 1301031 h 1897931"/>
                  <a:gd name="connsiteX39" fmla="*/ 641718 w 1162418"/>
                  <a:gd name="connsiteY39" fmla="*/ 1301031 h 1897931"/>
                  <a:gd name="connsiteX40" fmla="*/ 590918 w 1162418"/>
                  <a:gd name="connsiteY40" fmla="*/ 1278806 h 1897931"/>
                  <a:gd name="connsiteX41" fmla="*/ 590918 w 1162418"/>
                  <a:gd name="connsiteY41" fmla="*/ 1212131 h 1897931"/>
                  <a:gd name="connsiteX0" fmla="*/ 584568 w 1162418"/>
                  <a:gd name="connsiteY0" fmla="*/ 1894283 h 1894283"/>
                  <a:gd name="connsiteX1" fmla="*/ 581393 w 1162418"/>
                  <a:gd name="connsiteY1" fmla="*/ 1764108 h 1894283"/>
                  <a:gd name="connsiteX2" fmla="*/ 508368 w 1162418"/>
                  <a:gd name="connsiteY2" fmla="*/ 1719658 h 1894283"/>
                  <a:gd name="connsiteX3" fmla="*/ 475030 w 1162418"/>
                  <a:gd name="connsiteY3" fmla="*/ 1679971 h 1894283"/>
                  <a:gd name="connsiteX4" fmla="*/ 505193 w 1162418"/>
                  <a:gd name="connsiteY4" fmla="*/ 1640283 h 1894283"/>
                  <a:gd name="connsiteX5" fmla="*/ 717918 w 1162418"/>
                  <a:gd name="connsiteY5" fmla="*/ 1640283 h 1894283"/>
                  <a:gd name="connsiteX6" fmla="*/ 746493 w 1162418"/>
                  <a:gd name="connsiteY6" fmla="*/ 1592658 h 1894283"/>
                  <a:gd name="connsiteX7" fmla="*/ 716330 w 1162418"/>
                  <a:gd name="connsiteY7" fmla="*/ 1556146 h 1894283"/>
                  <a:gd name="connsiteX8" fmla="*/ 398830 w 1162418"/>
                  <a:gd name="connsiteY8" fmla="*/ 1556146 h 1894283"/>
                  <a:gd name="connsiteX9" fmla="*/ 360730 w 1162418"/>
                  <a:gd name="connsiteY9" fmla="*/ 1518046 h 1894283"/>
                  <a:gd name="connsiteX10" fmla="*/ 382955 w 1162418"/>
                  <a:gd name="connsiteY10" fmla="*/ 1470421 h 1894283"/>
                  <a:gd name="connsiteX11" fmla="*/ 797293 w 1162418"/>
                  <a:gd name="connsiteY11" fmla="*/ 1470421 h 1894283"/>
                  <a:gd name="connsiteX12" fmla="*/ 830630 w 1162418"/>
                  <a:gd name="connsiteY12" fmla="*/ 1422796 h 1894283"/>
                  <a:gd name="connsiteX13" fmla="*/ 795705 w 1162418"/>
                  <a:gd name="connsiteY13" fmla="*/ 1379933 h 1894283"/>
                  <a:gd name="connsiteX14" fmla="*/ 386130 w 1162418"/>
                  <a:gd name="connsiteY14" fmla="*/ 1379933 h 1894283"/>
                  <a:gd name="connsiteX15" fmla="*/ 322630 w 1162418"/>
                  <a:gd name="connsiteY15" fmla="*/ 1348183 h 1894283"/>
                  <a:gd name="connsiteX16" fmla="*/ 283340 w 1162418"/>
                  <a:gd name="connsiteY16" fmla="*/ 1296193 h 1894283"/>
                  <a:gd name="connsiteX17" fmla="*/ 271830 w 1162418"/>
                  <a:gd name="connsiteY17" fmla="*/ 1203721 h 1894283"/>
                  <a:gd name="connsiteX18" fmla="*/ 260718 w 1162418"/>
                  <a:gd name="connsiteY18" fmla="*/ 1124346 h 1894283"/>
                  <a:gd name="connsiteX19" fmla="*/ 205155 w 1162418"/>
                  <a:gd name="connsiteY19" fmla="*/ 1033858 h 1894283"/>
                  <a:gd name="connsiteX20" fmla="*/ 130543 w 1162418"/>
                  <a:gd name="connsiteY20" fmla="*/ 951308 h 1894283"/>
                  <a:gd name="connsiteX21" fmla="*/ 55137 w 1162418"/>
                  <a:gd name="connsiteY21" fmla="*/ 841374 h 1894283"/>
                  <a:gd name="connsiteX22" fmla="*/ 13861 w 1162418"/>
                  <a:gd name="connsiteY22" fmla="*/ 731837 h 1894283"/>
                  <a:gd name="connsiteX23" fmla="*/ 368 w 1162418"/>
                  <a:gd name="connsiteY23" fmla="*/ 597296 h 1894283"/>
                  <a:gd name="connsiteX24" fmla="*/ 11480 w 1162418"/>
                  <a:gd name="connsiteY24" fmla="*/ 471883 h 1894283"/>
                  <a:gd name="connsiteX25" fmla="*/ 81330 w 1162418"/>
                  <a:gd name="connsiteY25" fmla="*/ 281383 h 1894283"/>
                  <a:gd name="connsiteX26" fmla="*/ 265480 w 1162418"/>
                  <a:gd name="connsiteY26" fmla="*/ 89295 h 1894283"/>
                  <a:gd name="connsiteX27" fmla="*/ 519480 w 1162418"/>
                  <a:gd name="connsiteY27" fmla="*/ 0 h 1894283"/>
                  <a:gd name="connsiteX28" fmla="*/ 705218 w 1162418"/>
                  <a:gd name="connsiteY28" fmla="*/ 6746 h 1894283"/>
                  <a:gd name="connsiteX29" fmla="*/ 943343 w 1162418"/>
                  <a:gd name="connsiteY29" fmla="*/ 117871 h 1894283"/>
                  <a:gd name="connsiteX30" fmla="*/ 1100505 w 1162418"/>
                  <a:gd name="connsiteY30" fmla="*/ 306783 h 1894283"/>
                  <a:gd name="connsiteX31" fmla="*/ 1162418 w 1162418"/>
                  <a:gd name="connsiteY31" fmla="*/ 509983 h 1894283"/>
                  <a:gd name="connsiteX32" fmla="*/ 1159243 w 1162418"/>
                  <a:gd name="connsiteY32" fmla="*/ 679846 h 1894283"/>
                  <a:gd name="connsiteX33" fmla="*/ 1090980 w 1162418"/>
                  <a:gd name="connsiteY33" fmla="*/ 886221 h 1894283"/>
                  <a:gd name="connsiteX34" fmla="*/ 957630 w 1162418"/>
                  <a:gd name="connsiteY34" fmla="*/ 1054496 h 1894283"/>
                  <a:gd name="connsiteX35" fmla="*/ 914768 w 1162418"/>
                  <a:gd name="connsiteY35" fmla="*/ 1114821 h 1894283"/>
                  <a:gd name="connsiteX36" fmla="*/ 905243 w 1162418"/>
                  <a:gd name="connsiteY36" fmla="*/ 1171971 h 1894283"/>
                  <a:gd name="connsiteX37" fmla="*/ 905243 w 1162418"/>
                  <a:gd name="connsiteY37" fmla="*/ 1260871 h 1894283"/>
                  <a:gd name="connsiteX38" fmla="*/ 868730 w 1162418"/>
                  <a:gd name="connsiteY38" fmla="*/ 1297383 h 1894283"/>
                  <a:gd name="connsiteX39" fmla="*/ 641718 w 1162418"/>
                  <a:gd name="connsiteY39" fmla="*/ 1297383 h 1894283"/>
                  <a:gd name="connsiteX40" fmla="*/ 590918 w 1162418"/>
                  <a:gd name="connsiteY40" fmla="*/ 1275158 h 1894283"/>
                  <a:gd name="connsiteX41" fmla="*/ 590918 w 1162418"/>
                  <a:gd name="connsiteY41" fmla="*/ 1208483 h 1894283"/>
                  <a:gd name="connsiteX0" fmla="*/ 584568 w 1162418"/>
                  <a:gd name="connsiteY0" fmla="*/ 1896145 h 1896145"/>
                  <a:gd name="connsiteX1" fmla="*/ 581393 w 1162418"/>
                  <a:gd name="connsiteY1" fmla="*/ 1765970 h 1896145"/>
                  <a:gd name="connsiteX2" fmla="*/ 508368 w 1162418"/>
                  <a:gd name="connsiteY2" fmla="*/ 1721520 h 1896145"/>
                  <a:gd name="connsiteX3" fmla="*/ 475030 w 1162418"/>
                  <a:gd name="connsiteY3" fmla="*/ 1681833 h 1896145"/>
                  <a:gd name="connsiteX4" fmla="*/ 505193 w 1162418"/>
                  <a:gd name="connsiteY4" fmla="*/ 1642145 h 1896145"/>
                  <a:gd name="connsiteX5" fmla="*/ 717918 w 1162418"/>
                  <a:gd name="connsiteY5" fmla="*/ 1642145 h 1896145"/>
                  <a:gd name="connsiteX6" fmla="*/ 746493 w 1162418"/>
                  <a:gd name="connsiteY6" fmla="*/ 1594520 h 1896145"/>
                  <a:gd name="connsiteX7" fmla="*/ 716330 w 1162418"/>
                  <a:gd name="connsiteY7" fmla="*/ 1558008 h 1896145"/>
                  <a:gd name="connsiteX8" fmla="*/ 398830 w 1162418"/>
                  <a:gd name="connsiteY8" fmla="*/ 1558008 h 1896145"/>
                  <a:gd name="connsiteX9" fmla="*/ 360730 w 1162418"/>
                  <a:gd name="connsiteY9" fmla="*/ 1519908 h 1896145"/>
                  <a:gd name="connsiteX10" fmla="*/ 382955 w 1162418"/>
                  <a:gd name="connsiteY10" fmla="*/ 1472283 h 1896145"/>
                  <a:gd name="connsiteX11" fmla="*/ 797293 w 1162418"/>
                  <a:gd name="connsiteY11" fmla="*/ 1472283 h 1896145"/>
                  <a:gd name="connsiteX12" fmla="*/ 830630 w 1162418"/>
                  <a:gd name="connsiteY12" fmla="*/ 1424658 h 1896145"/>
                  <a:gd name="connsiteX13" fmla="*/ 795705 w 1162418"/>
                  <a:gd name="connsiteY13" fmla="*/ 1381795 h 1896145"/>
                  <a:gd name="connsiteX14" fmla="*/ 386130 w 1162418"/>
                  <a:gd name="connsiteY14" fmla="*/ 1381795 h 1896145"/>
                  <a:gd name="connsiteX15" fmla="*/ 322630 w 1162418"/>
                  <a:gd name="connsiteY15" fmla="*/ 1350045 h 1896145"/>
                  <a:gd name="connsiteX16" fmla="*/ 283340 w 1162418"/>
                  <a:gd name="connsiteY16" fmla="*/ 1298055 h 1896145"/>
                  <a:gd name="connsiteX17" fmla="*/ 271830 w 1162418"/>
                  <a:gd name="connsiteY17" fmla="*/ 1205583 h 1896145"/>
                  <a:gd name="connsiteX18" fmla="*/ 260718 w 1162418"/>
                  <a:gd name="connsiteY18" fmla="*/ 1126208 h 1896145"/>
                  <a:gd name="connsiteX19" fmla="*/ 205155 w 1162418"/>
                  <a:gd name="connsiteY19" fmla="*/ 1035720 h 1896145"/>
                  <a:gd name="connsiteX20" fmla="*/ 130543 w 1162418"/>
                  <a:gd name="connsiteY20" fmla="*/ 953170 h 1896145"/>
                  <a:gd name="connsiteX21" fmla="*/ 55137 w 1162418"/>
                  <a:gd name="connsiteY21" fmla="*/ 843236 h 1896145"/>
                  <a:gd name="connsiteX22" fmla="*/ 13861 w 1162418"/>
                  <a:gd name="connsiteY22" fmla="*/ 733699 h 1896145"/>
                  <a:gd name="connsiteX23" fmla="*/ 368 w 1162418"/>
                  <a:gd name="connsiteY23" fmla="*/ 599158 h 1896145"/>
                  <a:gd name="connsiteX24" fmla="*/ 11480 w 1162418"/>
                  <a:gd name="connsiteY24" fmla="*/ 473745 h 1896145"/>
                  <a:gd name="connsiteX25" fmla="*/ 81330 w 1162418"/>
                  <a:gd name="connsiteY25" fmla="*/ 283245 h 1896145"/>
                  <a:gd name="connsiteX26" fmla="*/ 265480 w 1162418"/>
                  <a:gd name="connsiteY26" fmla="*/ 91157 h 1896145"/>
                  <a:gd name="connsiteX27" fmla="*/ 519480 w 1162418"/>
                  <a:gd name="connsiteY27" fmla="*/ 1862 h 1896145"/>
                  <a:gd name="connsiteX28" fmla="*/ 705218 w 1162418"/>
                  <a:gd name="connsiteY28" fmla="*/ 8608 h 1896145"/>
                  <a:gd name="connsiteX29" fmla="*/ 943343 w 1162418"/>
                  <a:gd name="connsiteY29" fmla="*/ 119733 h 1896145"/>
                  <a:gd name="connsiteX30" fmla="*/ 1100505 w 1162418"/>
                  <a:gd name="connsiteY30" fmla="*/ 308645 h 1896145"/>
                  <a:gd name="connsiteX31" fmla="*/ 1162418 w 1162418"/>
                  <a:gd name="connsiteY31" fmla="*/ 511845 h 1896145"/>
                  <a:gd name="connsiteX32" fmla="*/ 1159243 w 1162418"/>
                  <a:gd name="connsiteY32" fmla="*/ 681708 h 1896145"/>
                  <a:gd name="connsiteX33" fmla="*/ 1090980 w 1162418"/>
                  <a:gd name="connsiteY33" fmla="*/ 888083 h 1896145"/>
                  <a:gd name="connsiteX34" fmla="*/ 957630 w 1162418"/>
                  <a:gd name="connsiteY34" fmla="*/ 1056358 h 1896145"/>
                  <a:gd name="connsiteX35" fmla="*/ 914768 w 1162418"/>
                  <a:gd name="connsiteY35" fmla="*/ 1116683 h 1896145"/>
                  <a:gd name="connsiteX36" fmla="*/ 905243 w 1162418"/>
                  <a:gd name="connsiteY36" fmla="*/ 1173833 h 1896145"/>
                  <a:gd name="connsiteX37" fmla="*/ 905243 w 1162418"/>
                  <a:gd name="connsiteY37" fmla="*/ 1262733 h 1896145"/>
                  <a:gd name="connsiteX38" fmla="*/ 868730 w 1162418"/>
                  <a:gd name="connsiteY38" fmla="*/ 1299245 h 1896145"/>
                  <a:gd name="connsiteX39" fmla="*/ 641718 w 1162418"/>
                  <a:gd name="connsiteY39" fmla="*/ 1299245 h 1896145"/>
                  <a:gd name="connsiteX40" fmla="*/ 590918 w 1162418"/>
                  <a:gd name="connsiteY40" fmla="*/ 1277020 h 1896145"/>
                  <a:gd name="connsiteX41" fmla="*/ 590918 w 1162418"/>
                  <a:gd name="connsiteY41" fmla="*/ 1210345 h 1896145"/>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6196"/>
                  <a:gd name="connsiteY0" fmla="*/ 1898273 h 1898273"/>
                  <a:gd name="connsiteX1" fmla="*/ 581393 w 1166196"/>
                  <a:gd name="connsiteY1" fmla="*/ 1768098 h 1898273"/>
                  <a:gd name="connsiteX2" fmla="*/ 508368 w 1166196"/>
                  <a:gd name="connsiteY2" fmla="*/ 1723648 h 1898273"/>
                  <a:gd name="connsiteX3" fmla="*/ 475030 w 1166196"/>
                  <a:gd name="connsiteY3" fmla="*/ 1683961 h 1898273"/>
                  <a:gd name="connsiteX4" fmla="*/ 505193 w 1166196"/>
                  <a:gd name="connsiteY4" fmla="*/ 1644273 h 1898273"/>
                  <a:gd name="connsiteX5" fmla="*/ 717918 w 1166196"/>
                  <a:gd name="connsiteY5" fmla="*/ 1644273 h 1898273"/>
                  <a:gd name="connsiteX6" fmla="*/ 746493 w 1166196"/>
                  <a:gd name="connsiteY6" fmla="*/ 1596648 h 1898273"/>
                  <a:gd name="connsiteX7" fmla="*/ 716330 w 1166196"/>
                  <a:gd name="connsiteY7" fmla="*/ 1560136 h 1898273"/>
                  <a:gd name="connsiteX8" fmla="*/ 398830 w 1166196"/>
                  <a:gd name="connsiteY8" fmla="*/ 1560136 h 1898273"/>
                  <a:gd name="connsiteX9" fmla="*/ 360730 w 1166196"/>
                  <a:gd name="connsiteY9" fmla="*/ 1522036 h 1898273"/>
                  <a:gd name="connsiteX10" fmla="*/ 382955 w 1166196"/>
                  <a:gd name="connsiteY10" fmla="*/ 1474411 h 1898273"/>
                  <a:gd name="connsiteX11" fmla="*/ 797293 w 1166196"/>
                  <a:gd name="connsiteY11" fmla="*/ 1474411 h 1898273"/>
                  <a:gd name="connsiteX12" fmla="*/ 830630 w 1166196"/>
                  <a:gd name="connsiteY12" fmla="*/ 1426786 h 1898273"/>
                  <a:gd name="connsiteX13" fmla="*/ 795705 w 1166196"/>
                  <a:gd name="connsiteY13" fmla="*/ 1383923 h 1898273"/>
                  <a:gd name="connsiteX14" fmla="*/ 386130 w 1166196"/>
                  <a:gd name="connsiteY14" fmla="*/ 1383923 h 1898273"/>
                  <a:gd name="connsiteX15" fmla="*/ 322630 w 1166196"/>
                  <a:gd name="connsiteY15" fmla="*/ 1352173 h 1898273"/>
                  <a:gd name="connsiteX16" fmla="*/ 283340 w 1166196"/>
                  <a:gd name="connsiteY16" fmla="*/ 1300183 h 1898273"/>
                  <a:gd name="connsiteX17" fmla="*/ 271830 w 1166196"/>
                  <a:gd name="connsiteY17" fmla="*/ 1207711 h 1898273"/>
                  <a:gd name="connsiteX18" fmla="*/ 260718 w 1166196"/>
                  <a:gd name="connsiteY18" fmla="*/ 1128336 h 1898273"/>
                  <a:gd name="connsiteX19" fmla="*/ 205155 w 1166196"/>
                  <a:gd name="connsiteY19" fmla="*/ 1037848 h 1898273"/>
                  <a:gd name="connsiteX20" fmla="*/ 130543 w 1166196"/>
                  <a:gd name="connsiteY20" fmla="*/ 955298 h 1898273"/>
                  <a:gd name="connsiteX21" fmla="*/ 55137 w 1166196"/>
                  <a:gd name="connsiteY21" fmla="*/ 845364 h 1898273"/>
                  <a:gd name="connsiteX22" fmla="*/ 13861 w 1166196"/>
                  <a:gd name="connsiteY22" fmla="*/ 735827 h 1898273"/>
                  <a:gd name="connsiteX23" fmla="*/ 368 w 1166196"/>
                  <a:gd name="connsiteY23" fmla="*/ 601286 h 1898273"/>
                  <a:gd name="connsiteX24" fmla="*/ 11480 w 1166196"/>
                  <a:gd name="connsiteY24" fmla="*/ 475873 h 1898273"/>
                  <a:gd name="connsiteX25" fmla="*/ 81330 w 1166196"/>
                  <a:gd name="connsiteY25" fmla="*/ 285373 h 1898273"/>
                  <a:gd name="connsiteX26" fmla="*/ 265480 w 1166196"/>
                  <a:gd name="connsiteY26" fmla="*/ 93285 h 1898273"/>
                  <a:gd name="connsiteX27" fmla="*/ 519480 w 1166196"/>
                  <a:gd name="connsiteY27" fmla="*/ 3990 h 1898273"/>
                  <a:gd name="connsiteX28" fmla="*/ 705218 w 1166196"/>
                  <a:gd name="connsiteY28" fmla="*/ 10736 h 1898273"/>
                  <a:gd name="connsiteX29" fmla="*/ 943343 w 1166196"/>
                  <a:gd name="connsiteY29" fmla="*/ 121861 h 1898273"/>
                  <a:gd name="connsiteX30" fmla="*/ 1100505 w 1166196"/>
                  <a:gd name="connsiteY30" fmla="*/ 310773 h 1898273"/>
                  <a:gd name="connsiteX31" fmla="*/ 1162418 w 1166196"/>
                  <a:gd name="connsiteY31" fmla="*/ 513973 h 1898273"/>
                  <a:gd name="connsiteX32" fmla="*/ 1159243 w 1166196"/>
                  <a:gd name="connsiteY32" fmla="*/ 683836 h 1898273"/>
                  <a:gd name="connsiteX33" fmla="*/ 1090980 w 1166196"/>
                  <a:gd name="connsiteY33" fmla="*/ 890211 h 1898273"/>
                  <a:gd name="connsiteX34" fmla="*/ 957630 w 1166196"/>
                  <a:gd name="connsiteY34" fmla="*/ 1058486 h 1898273"/>
                  <a:gd name="connsiteX35" fmla="*/ 914768 w 1166196"/>
                  <a:gd name="connsiteY35" fmla="*/ 1118811 h 1898273"/>
                  <a:gd name="connsiteX36" fmla="*/ 905243 w 1166196"/>
                  <a:gd name="connsiteY36" fmla="*/ 1175961 h 1898273"/>
                  <a:gd name="connsiteX37" fmla="*/ 905243 w 1166196"/>
                  <a:gd name="connsiteY37" fmla="*/ 1264861 h 1898273"/>
                  <a:gd name="connsiteX38" fmla="*/ 868730 w 1166196"/>
                  <a:gd name="connsiteY38" fmla="*/ 1301373 h 1898273"/>
                  <a:gd name="connsiteX39" fmla="*/ 641718 w 1166196"/>
                  <a:gd name="connsiteY39" fmla="*/ 1301373 h 1898273"/>
                  <a:gd name="connsiteX40" fmla="*/ 590918 w 1166196"/>
                  <a:gd name="connsiteY40" fmla="*/ 1279148 h 1898273"/>
                  <a:gd name="connsiteX41" fmla="*/ 590918 w 1166196"/>
                  <a:gd name="connsiteY41" fmla="*/ 1212473 h 1898273"/>
                  <a:gd name="connsiteX0" fmla="*/ 584568 w 1170207"/>
                  <a:gd name="connsiteY0" fmla="*/ 1898273 h 1898273"/>
                  <a:gd name="connsiteX1" fmla="*/ 581393 w 1170207"/>
                  <a:gd name="connsiteY1" fmla="*/ 1768098 h 1898273"/>
                  <a:gd name="connsiteX2" fmla="*/ 508368 w 1170207"/>
                  <a:gd name="connsiteY2" fmla="*/ 1723648 h 1898273"/>
                  <a:gd name="connsiteX3" fmla="*/ 475030 w 1170207"/>
                  <a:gd name="connsiteY3" fmla="*/ 1683961 h 1898273"/>
                  <a:gd name="connsiteX4" fmla="*/ 505193 w 1170207"/>
                  <a:gd name="connsiteY4" fmla="*/ 1644273 h 1898273"/>
                  <a:gd name="connsiteX5" fmla="*/ 717918 w 1170207"/>
                  <a:gd name="connsiteY5" fmla="*/ 1644273 h 1898273"/>
                  <a:gd name="connsiteX6" fmla="*/ 746493 w 1170207"/>
                  <a:gd name="connsiteY6" fmla="*/ 1596648 h 1898273"/>
                  <a:gd name="connsiteX7" fmla="*/ 716330 w 1170207"/>
                  <a:gd name="connsiteY7" fmla="*/ 1560136 h 1898273"/>
                  <a:gd name="connsiteX8" fmla="*/ 398830 w 1170207"/>
                  <a:gd name="connsiteY8" fmla="*/ 1560136 h 1898273"/>
                  <a:gd name="connsiteX9" fmla="*/ 360730 w 1170207"/>
                  <a:gd name="connsiteY9" fmla="*/ 1522036 h 1898273"/>
                  <a:gd name="connsiteX10" fmla="*/ 382955 w 1170207"/>
                  <a:gd name="connsiteY10" fmla="*/ 1474411 h 1898273"/>
                  <a:gd name="connsiteX11" fmla="*/ 797293 w 1170207"/>
                  <a:gd name="connsiteY11" fmla="*/ 1474411 h 1898273"/>
                  <a:gd name="connsiteX12" fmla="*/ 830630 w 1170207"/>
                  <a:gd name="connsiteY12" fmla="*/ 1426786 h 1898273"/>
                  <a:gd name="connsiteX13" fmla="*/ 795705 w 1170207"/>
                  <a:gd name="connsiteY13" fmla="*/ 1383923 h 1898273"/>
                  <a:gd name="connsiteX14" fmla="*/ 386130 w 1170207"/>
                  <a:gd name="connsiteY14" fmla="*/ 1383923 h 1898273"/>
                  <a:gd name="connsiteX15" fmla="*/ 322630 w 1170207"/>
                  <a:gd name="connsiteY15" fmla="*/ 1352173 h 1898273"/>
                  <a:gd name="connsiteX16" fmla="*/ 283340 w 1170207"/>
                  <a:gd name="connsiteY16" fmla="*/ 1300183 h 1898273"/>
                  <a:gd name="connsiteX17" fmla="*/ 271830 w 1170207"/>
                  <a:gd name="connsiteY17" fmla="*/ 1207711 h 1898273"/>
                  <a:gd name="connsiteX18" fmla="*/ 260718 w 1170207"/>
                  <a:gd name="connsiteY18" fmla="*/ 1128336 h 1898273"/>
                  <a:gd name="connsiteX19" fmla="*/ 205155 w 1170207"/>
                  <a:gd name="connsiteY19" fmla="*/ 1037848 h 1898273"/>
                  <a:gd name="connsiteX20" fmla="*/ 130543 w 1170207"/>
                  <a:gd name="connsiteY20" fmla="*/ 955298 h 1898273"/>
                  <a:gd name="connsiteX21" fmla="*/ 55137 w 1170207"/>
                  <a:gd name="connsiteY21" fmla="*/ 845364 h 1898273"/>
                  <a:gd name="connsiteX22" fmla="*/ 13861 w 1170207"/>
                  <a:gd name="connsiteY22" fmla="*/ 735827 h 1898273"/>
                  <a:gd name="connsiteX23" fmla="*/ 368 w 1170207"/>
                  <a:gd name="connsiteY23" fmla="*/ 601286 h 1898273"/>
                  <a:gd name="connsiteX24" fmla="*/ 11480 w 1170207"/>
                  <a:gd name="connsiteY24" fmla="*/ 475873 h 1898273"/>
                  <a:gd name="connsiteX25" fmla="*/ 81330 w 1170207"/>
                  <a:gd name="connsiteY25" fmla="*/ 285373 h 1898273"/>
                  <a:gd name="connsiteX26" fmla="*/ 265480 w 1170207"/>
                  <a:gd name="connsiteY26" fmla="*/ 93285 h 1898273"/>
                  <a:gd name="connsiteX27" fmla="*/ 519480 w 1170207"/>
                  <a:gd name="connsiteY27" fmla="*/ 3990 h 1898273"/>
                  <a:gd name="connsiteX28" fmla="*/ 705218 w 1170207"/>
                  <a:gd name="connsiteY28" fmla="*/ 10736 h 1898273"/>
                  <a:gd name="connsiteX29" fmla="*/ 943343 w 1170207"/>
                  <a:gd name="connsiteY29" fmla="*/ 121861 h 1898273"/>
                  <a:gd name="connsiteX30" fmla="*/ 1100505 w 1170207"/>
                  <a:gd name="connsiteY30" fmla="*/ 310773 h 1898273"/>
                  <a:gd name="connsiteX31" fmla="*/ 1162418 w 1170207"/>
                  <a:gd name="connsiteY31" fmla="*/ 513973 h 1898273"/>
                  <a:gd name="connsiteX32" fmla="*/ 1159243 w 1170207"/>
                  <a:gd name="connsiteY32" fmla="*/ 683836 h 1898273"/>
                  <a:gd name="connsiteX33" fmla="*/ 1090980 w 1170207"/>
                  <a:gd name="connsiteY33" fmla="*/ 890211 h 1898273"/>
                  <a:gd name="connsiteX34" fmla="*/ 957630 w 1170207"/>
                  <a:gd name="connsiteY34" fmla="*/ 1058486 h 1898273"/>
                  <a:gd name="connsiteX35" fmla="*/ 914768 w 1170207"/>
                  <a:gd name="connsiteY35" fmla="*/ 1118811 h 1898273"/>
                  <a:gd name="connsiteX36" fmla="*/ 905243 w 1170207"/>
                  <a:gd name="connsiteY36" fmla="*/ 1175961 h 1898273"/>
                  <a:gd name="connsiteX37" fmla="*/ 905243 w 1170207"/>
                  <a:gd name="connsiteY37" fmla="*/ 1264861 h 1898273"/>
                  <a:gd name="connsiteX38" fmla="*/ 868730 w 1170207"/>
                  <a:gd name="connsiteY38" fmla="*/ 1301373 h 1898273"/>
                  <a:gd name="connsiteX39" fmla="*/ 641718 w 1170207"/>
                  <a:gd name="connsiteY39" fmla="*/ 1301373 h 1898273"/>
                  <a:gd name="connsiteX40" fmla="*/ 590918 w 1170207"/>
                  <a:gd name="connsiteY40" fmla="*/ 1279148 h 1898273"/>
                  <a:gd name="connsiteX41" fmla="*/ 590918 w 1170207"/>
                  <a:gd name="connsiteY41" fmla="*/ 1212473 h 1898273"/>
                  <a:gd name="connsiteX0" fmla="*/ 584568 w 1167505"/>
                  <a:gd name="connsiteY0" fmla="*/ 1898273 h 1898273"/>
                  <a:gd name="connsiteX1" fmla="*/ 581393 w 1167505"/>
                  <a:gd name="connsiteY1" fmla="*/ 1768098 h 1898273"/>
                  <a:gd name="connsiteX2" fmla="*/ 508368 w 1167505"/>
                  <a:gd name="connsiteY2" fmla="*/ 1723648 h 1898273"/>
                  <a:gd name="connsiteX3" fmla="*/ 475030 w 1167505"/>
                  <a:gd name="connsiteY3" fmla="*/ 1683961 h 1898273"/>
                  <a:gd name="connsiteX4" fmla="*/ 505193 w 1167505"/>
                  <a:gd name="connsiteY4" fmla="*/ 1644273 h 1898273"/>
                  <a:gd name="connsiteX5" fmla="*/ 717918 w 1167505"/>
                  <a:gd name="connsiteY5" fmla="*/ 1644273 h 1898273"/>
                  <a:gd name="connsiteX6" fmla="*/ 746493 w 1167505"/>
                  <a:gd name="connsiteY6" fmla="*/ 1596648 h 1898273"/>
                  <a:gd name="connsiteX7" fmla="*/ 716330 w 1167505"/>
                  <a:gd name="connsiteY7" fmla="*/ 1560136 h 1898273"/>
                  <a:gd name="connsiteX8" fmla="*/ 398830 w 1167505"/>
                  <a:gd name="connsiteY8" fmla="*/ 1560136 h 1898273"/>
                  <a:gd name="connsiteX9" fmla="*/ 360730 w 1167505"/>
                  <a:gd name="connsiteY9" fmla="*/ 1522036 h 1898273"/>
                  <a:gd name="connsiteX10" fmla="*/ 382955 w 1167505"/>
                  <a:gd name="connsiteY10" fmla="*/ 1474411 h 1898273"/>
                  <a:gd name="connsiteX11" fmla="*/ 797293 w 1167505"/>
                  <a:gd name="connsiteY11" fmla="*/ 1474411 h 1898273"/>
                  <a:gd name="connsiteX12" fmla="*/ 830630 w 1167505"/>
                  <a:gd name="connsiteY12" fmla="*/ 1426786 h 1898273"/>
                  <a:gd name="connsiteX13" fmla="*/ 795705 w 1167505"/>
                  <a:gd name="connsiteY13" fmla="*/ 1383923 h 1898273"/>
                  <a:gd name="connsiteX14" fmla="*/ 386130 w 1167505"/>
                  <a:gd name="connsiteY14" fmla="*/ 1383923 h 1898273"/>
                  <a:gd name="connsiteX15" fmla="*/ 322630 w 1167505"/>
                  <a:gd name="connsiteY15" fmla="*/ 1352173 h 1898273"/>
                  <a:gd name="connsiteX16" fmla="*/ 283340 w 1167505"/>
                  <a:gd name="connsiteY16" fmla="*/ 1300183 h 1898273"/>
                  <a:gd name="connsiteX17" fmla="*/ 271830 w 1167505"/>
                  <a:gd name="connsiteY17" fmla="*/ 1207711 h 1898273"/>
                  <a:gd name="connsiteX18" fmla="*/ 260718 w 1167505"/>
                  <a:gd name="connsiteY18" fmla="*/ 1128336 h 1898273"/>
                  <a:gd name="connsiteX19" fmla="*/ 205155 w 1167505"/>
                  <a:gd name="connsiteY19" fmla="*/ 1037848 h 1898273"/>
                  <a:gd name="connsiteX20" fmla="*/ 130543 w 1167505"/>
                  <a:gd name="connsiteY20" fmla="*/ 955298 h 1898273"/>
                  <a:gd name="connsiteX21" fmla="*/ 55137 w 1167505"/>
                  <a:gd name="connsiteY21" fmla="*/ 845364 h 1898273"/>
                  <a:gd name="connsiteX22" fmla="*/ 13861 w 1167505"/>
                  <a:gd name="connsiteY22" fmla="*/ 735827 h 1898273"/>
                  <a:gd name="connsiteX23" fmla="*/ 368 w 1167505"/>
                  <a:gd name="connsiteY23" fmla="*/ 601286 h 1898273"/>
                  <a:gd name="connsiteX24" fmla="*/ 11480 w 1167505"/>
                  <a:gd name="connsiteY24" fmla="*/ 475873 h 1898273"/>
                  <a:gd name="connsiteX25" fmla="*/ 81330 w 1167505"/>
                  <a:gd name="connsiteY25" fmla="*/ 285373 h 1898273"/>
                  <a:gd name="connsiteX26" fmla="*/ 265480 w 1167505"/>
                  <a:gd name="connsiteY26" fmla="*/ 93285 h 1898273"/>
                  <a:gd name="connsiteX27" fmla="*/ 519480 w 1167505"/>
                  <a:gd name="connsiteY27" fmla="*/ 3990 h 1898273"/>
                  <a:gd name="connsiteX28" fmla="*/ 705218 w 1167505"/>
                  <a:gd name="connsiteY28" fmla="*/ 10736 h 1898273"/>
                  <a:gd name="connsiteX29" fmla="*/ 943343 w 1167505"/>
                  <a:gd name="connsiteY29" fmla="*/ 121861 h 1898273"/>
                  <a:gd name="connsiteX30" fmla="*/ 1100505 w 1167505"/>
                  <a:gd name="connsiteY30" fmla="*/ 310773 h 1898273"/>
                  <a:gd name="connsiteX31" fmla="*/ 1162418 w 1167505"/>
                  <a:gd name="connsiteY31" fmla="*/ 513973 h 1898273"/>
                  <a:gd name="connsiteX32" fmla="*/ 1159243 w 1167505"/>
                  <a:gd name="connsiteY32" fmla="*/ 683836 h 1898273"/>
                  <a:gd name="connsiteX33" fmla="*/ 1090980 w 1167505"/>
                  <a:gd name="connsiteY33" fmla="*/ 890211 h 1898273"/>
                  <a:gd name="connsiteX34" fmla="*/ 957630 w 1167505"/>
                  <a:gd name="connsiteY34" fmla="*/ 1058486 h 1898273"/>
                  <a:gd name="connsiteX35" fmla="*/ 914768 w 1167505"/>
                  <a:gd name="connsiteY35" fmla="*/ 1118811 h 1898273"/>
                  <a:gd name="connsiteX36" fmla="*/ 905243 w 1167505"/>
                  <a:gd name="connsiteY36" fmla="*/ 1175961 h 1898273"/>
                  <a:gd name="connsiteX37" fmla="*/ 905243 w 1167505"/>
                  <a:gd name="connsiteY37" fmla="*/ 1264861 h 1898273"/>
                  <a:gd name="connsiteX38" fmla="*/ 868730 w 1167505"/>
                  <a:gd name="connsiteY38" fmla="*/ 1301373 h 1898273"/>
                  <a:gd name="connsiteX39" fmla="*/ 641718 w 1167505"/>
                  <a:gd name="connsiteY39" fmla="*/ 1301373 h 1898273"/>
                  <a:gd name="connsiteX40" fmla="*/ 590918 w 1167505"/>
                  <a:gd name="connsiteY40" fmla="*/ 1279148 h 1898273"/>
                  <a:gd name="connsiteX41" fmla="*/ 590918 w 1167505"/>
                  <a:gd name="connsiteY41" fmla="*/ 1212473 h 1898273"/>
                  <a:gd name="connsiteX0" fmla="*/ 584568 w 1167505"/>
                  <a:gd name="connsiteY0" fmla="*/ 1898273 h 1898273"/>
                  <a:gd name="connsiteX1" fmla="*/ 581393 w 1167505"/>
                  <a:gd name="connsiteY1" fmla="*/ 1768098 h 1898273"/>
                  <a:gd name="connsiteX2" fmla="*/ 508368 w 1167505"/>
                  <a:gd name="connsiteY2" fmla="*/ 1723648 h 1898273"/>
                  <a:gd name="connsiteX3" fmla="*/ 475030 w 1167505"/>
                  <a:gd name="connsiteY3" fmla="*/ 1683961 h 1898273"/>
                  <a:gd name="connsiteX4" fmla="*/ 505193 w 1167505"/>
                  <a:gd name="connsiteY4" fmla="*/ 1644273 h 1898273"/>
                  <a:gd name="connsiteX5" fmla="*/ 717918 w 1167505"/>
                  <a:gd name="connsiteY5" fmla="*/ 1644273 h 1898273"/>
                  <a:gd name="connsiteX6" fmla="*/ 746493 w 1167505"/>
                  <a:gd name="connsiteY6" fmla="*/ 1596648 h 1898273"/>
                  <a:gd name="connsiteX7" fmla="*/ 716330 w 1167505"/>
                  <a:gd name="connsiteY7" fmla="*/ 1560136 h 1898273"/>
                  <a:gd name="connsiteX8" fmla="*/ 398830 w 1167505"/>
                  <a:gd name="connsiteY8" fmla="*/ 1560136 h 1898273"/>
                  <a:gd name="connsiteX9" fmla="*/ 360730 w 1167505"/>
                  <a:gd name="connsiteY9" fmla="*/ 1522036 h 1898273"/>
                  <a:gd name="connsiteX10" fmla="*/ 382955 w 1167505"/>
                  <a:gd name="connsiteY10" fmla="*/ 1474411 h 1898273"/>
                  <a:gd name="connsiteX11" fmla="*/ 797293 w 1167505"/>
                  <a:gd name="connsiteY11" fmla="*/ 1474411 h 1898273"/>
                  <a:gd name="connsiteX12" fmla="*/ 830630 w 1167505"/>
                  <a:gd name="connsiteY12" fmla="*/ 1426786 h 1898273"/>
                  <a:gd name="connsiteX13" fmla="*/ 795705 w 1167505"/>
                  <a:gd name="connsiteY13" fmla="*/ 1383923 h 1898273"/>
                  <a:gd name="connsiteX14" fmla="*/ 386130 w 1167505"/>
                  <a:gd name="connsiteY14" fmla="*/ 1383923 h 1898273"/>
                  <a:gd name="connsiteX15" fmla="*/ 322630 w 1167505"/>
                  <a:gd name="connsiteY15" fmla="*/ 1352173 h 1898273"/>
                  <a:gd name="connsiteX16" fmla="*/ 283340 w 1167505"/>
                  <a:gd name="connsiteY16" fmla="*/ 1300183 h 1898273"/>
                  <a:gd name="connsiteX17" fmla="*/ 271830 w 1167505"/>
                  <a:gd name="connsiteY17" fmla="*/ 1207711 h 1898273"/>
                  <a:gd name="connsiteX18" fmla="*/ 260718 w 1167505"/>
                  <a:gd name="connsiteY18" fmla="*/ 1128336 h 1898273"/>
                  <a:gd name="connsiteX19" fmla="*/ 205155 w 1167505"/>
                  <a:gd name="connsiteY19" fmla="*/ 1037848 h 1898273"/>
                  <a:gd name="connsiteX20" fmla="*/ 130543 w 1167505"/>
                  <a:gd name="connsiteY20" fmla="*/ 955298 h 1898273"/>
                  <a:gd name="connsiteX21" fmla="*/ 55137 w 1167505"/>
                  <a:gd name="connsiteY21" fmla="*/ 845364 h 1898273"/>
                  <a:gd name="connsiteX22" fmla="*/ 13861 w 1167505"/>
                  <a:gd name="connsiteY22" fmla="*/ 735827 h 1898273"/>
                  <a:gd name="connsiteX23" fmla="*/ 368 w 1167505"/>
                  <a:gd name="connsiteY23" fmla="*/ 601286 h 1898273"/>
                  <a:gd name="connsiteX24" fmla="*/ 11480 w 1167505"/>
                  <a:gd name="connsiteY24" fmla="*/ 475873 h 1898273"/>
                  <a:gd name="connsiteX25" fmla="*/ 81330 w 1167505"/>
                  <a:gd name="connsiteY25" fmla="*/ 285373 h 1898273"/>
                  <a:gd name="connsiteX26" fmla="*/ 265480 w 1167505"/>
                  <a:gd name="connsiteY26" fmla="*/ 93285 h 1898273"/>
                  <a:gd name="connsiteX27" fmla="*/ 519480 w 1167505"/>
                  <a:gd name="connsiteY27" fmla="*/ 3990 h 1898273"/>
                  <a:gd name="connsiteX28" fmla="*/ 705218 w 1167505"/>
                  <a:gd name="connsiteY28" fmla="*/ 10736 h 1898273"/>
                  <a:gd name="connsiteX29" fmla="*/ 943343 w 1167505"/>
                  <a:gd name="connsiteY29" fmla="*/ 121861 h 1898273"/>
                  <a:gd name="connsiteX30" fmla="*/ 1100505 w 1167505"/>
                  <a:gd name="connsiteY30" fmla="*/ 310773 h 1898273"/>
                  <a:gd name="connsiteX31" fmla="*/ 1162418 w 1167505"/>
                  <a:gd name="connsiteY31" fmla="*/ 513973 h 1898273"/>
                  <a:gd name="connsiteX32" fmla="*/ 1159243 w 1167505"/>
                  <a:gd name="connsiteY32" fmla="*/ 683836 h 1898273"/>
                  <a:gd name="connsiteX33" fmla="*/ 1090980 w 1167505"/>
                  <a:gd name="connsiteY33" fmla="*/ 890211 h 1898273"/>
                  <a:gd name="connsiteX34" fmla="*/ 957630 w 1167505"/>
                  <a:gd name="connsiteY34" fmla="*/ 1058486 h 1898273"/>
                  <a:gd name="connsiteX35" fmla="*/ 914768 w 1167505"/>
                  <a:gd name="connsiteY35" fmla="*/ 1118811 h 1898273"/>
                  <a:gd name="connsiteX36" fmla="*/ 905243 w 1167505"/>
                  <a:gd name="connsiteY36" fmla="*/ 1175961 h 1898273"/>
                  <a:gd name="connsiteX37" fmla="*/ 905243 w 1167505"/>
                  <a:gd name="connsiteY37" fmla="*/ 1264861 h 1898273"/>
                  <a:gd name="connsiteX38" fmla="*/ 868730 w 1167505"/>
                  <a:gd name="connsiteY38" fmla="*/ 1301373 h 1898273"/>
                  <a:gd name="connsiteX39" fmla="*/ 641718 w 1167505"/>
                  <a:gd name="connsiteY39" fmla="*/ 1301373 h 1898273"/>
                  <a:gd name="connsiteX40" fmla="*/ 590918 w 1167505"/>
                  <a:gd name="connsiteY40" fmla="*/ 1279148 h 1898273"/>
                  <a:gd name="connsiteX41" fmla="*/ 590918 w 1167505"/>
                  <a:gd name="connsiteY41" fmla="*/ 1212473 h 1898273"/>
                  <a:gd name="connsiteX0" fmla="*/ 584568 w 1167505"/>
                  <a:gd name="connsiteY0" fmla="*/ 1898273 h 1898273"/>
                  <a:gd name="connsiteX1" fmla="*/ 581393 w 1167505"/>
                  <a:gd name="connsiteY1" fmla="*/ 1768098 h 1898273"/>
                  <a:gd name="connsiteX2" fmla="*/ 508368 w 1167505"/>
                  <a:gd name="connsiteY2" fmla="*/ 1723648 h 1898273"/>
                  <a:gd name="connsiteX3" fmla="*/ 475030 w 1167505"/>
                  <a:gd name="connsiteY3" fmla="*/ 1683961 h 1898273"/>
                  <a:gd name="connsiteX4" fmla="*/ 505193 w 1167505"/>
                  <a:gd name="connsiteY4" fmla="*/ 1644273 h 1898273"/>
                  <a:gd name="connsiteX5" fmla="*/ 717918 w 1167505"/>
                  <a:gd name="connsiteY5" fmla="*/ 1644273 h 1898273"/>
                  <a:gd name="connsiteX6" fmla="*/ 746493 w 1167505"/>
                  <a:gd name="connsiteY6" fmla="*/ 1596648 h 1898273"/>
                  <a:gd name="connsiteX7" fmla="*/ 716330 w 1167505"/>
                  <a:gd name="connsiteY7" fmla="*/ 1560136 h 1898273"/>
                  <a:gd name="connsiteX8" fmla="*/ 398830 w 1167505"/>
                  <a:gd name="connsiteY8" fmla="*/ 1560136 h 1898273"/>
                  <a:gd name="connsiteX9" fmla="*/ 360730 w 1167505"/>
                  <a:gd name="connsiteY9" fmla="*/ 1522036 h 1898273"/>
                  <a:gd name="connsiteX10" fmla="*/ 382955 w 1167505"/>
                  <a:gd name="connsiteY10" fmla="*/ 1474411 h 1898273"/>
                  <a:gd name="connsiteX11" fmla="*/ 797293 w 1167505"/>
                  <a:gd name="connsiteY11" fmla="*/ 1474411 h 1898273"/>
                  <a:gd name="connsiteX12" fmla="*/ 830630 w 1167505"/>
                  <a:gd name="connsiteY12" fmla="*/ 1426786 h 1898273"/>
                  <a:gd name="connsiteX13" fmla="*/ 795705 w 1167505"/>
                  <a:gd name="connsiteY13" fmla="*/ 1383923 h 1898273"/>
                  <a:gd name="connsiteX14" fmla="*/ 386130 w 1167505"/>
                  <a:gd name="connsiteY14" fmla="*/ 1383923 h 1898273"/>
                  <a:gd name="connsiteX15" fmla="*/ 322630 w 1167505"/>
                  <a:gd name="connsiteY15" fmla="*/ 1352173 h 1898273"/>
                  <a:gd name="connsiteX16" fmla="*/ 283340 w 1167505"/>
                  <a:gd name="connsiteY16" fmla="*/ 1300183 h 1898273"/>
                  <a:gd name="connsiteX17" fmla="*/ 271830 w 1167505"/>
                  <a:gd name="connsiteY17" fmla="*/ 1207711 h 1898273"/>
                  <a:gd name="connsiteX18" fmla="*/ 260718 w 1167505"/>
                  <a:gd name="connsiteY18" fmla="*/ 1128336 h 1898273"/>
                  <a:gd name="connsiteX19" fmla="*/ 205155 w 1167505"/>
                  <a:gd name="connsiteY19" fmla="*/ 1037848 h 1898273"/>
                  <a:gd name="connsiteX20" fmla="*/ 130543 w 1167505"/>
                  <a:gd name="connsiteY20" fmla="*/ 955298 h 1898273"/>
                  <a:gd name="connsiteX21" fmla="*/ 55137 w 1167505"/>
                  <a:gd name="connsiteY21" fmla="*/ 845364 h 1898273"/>
                  <a:gd name="connsiteX22" fmla="*/ 13861 w 1167505"/>
                  <a:gd name="connsiteY22" fmla="*/ 735827 h 1898273"/>
                  <a:gd name="connsiteX23" fmla="*/ 368 w 1167505"/>
                  <a:gd name="connsiteY23" fmla="*/ 601286 h 1898273"/>
                  <a:gd name="connsiteX24" fmla="*/ 11480 w 1167505"/>
                  <a:gd name="connsiteY24" fmla="*/ 475873 h 1898273"/>
                  <a:gd name="connsiteX25" fmla="*/ 81330 w 1167505"/>
                  <a:gd name="connsiteY25" fmla="*/ 285373 h 1898273"/>
                  <a:gd name="connsiteX26" fmla="*/ 265480 w 1167505"/>
                  <a:gd name="connsiteY26" fmla="*/ 93285 h 1898273"/>
                  <a:gd name="connsiteX27" fmla="*/ 519480 w 1167505"/>
                  <a:gd name="connsiteY27" fmla="*/ 3990 h 1898273"/>
                  <a:gd name="connsiteX28" fmla="*/ 705218 w 1167505"/>
                  <a:gd name="connsiteY28" fmla="*/ 10736 h 1898273"/>
                  <a:gd name="connsiteX29" fmla="*/ 943343 w 1167505"/>
                  <a:gd name="connsiteY29" fmla="*/ 121861 h 1898273"/>
                  <a:gd name="connsiteX30" fmla="*/ 1100505 w 1167505"/>
                  <a:gd name="connsiteY30" fmla="*/ 310773 h 1898273"/>
                  <a:gd name="connsiteX31" fmla="*/ 1162418 w 1167505"/>
                  <a:gd name="connsiteY31" fmla="*/ 513973 h 1898273"/>
                  <a:gd name="connsiteX32" fmla="*/ 1159243 w 1167505"/>
                  <a:gd name="connsiteY32" fmla="*/ 683836 h 1898273"/>
                  <a:gd name="connsiteX33" fmla="*/ 1090980 w 1167505"/>
                  <a:gd name="connsiteY33" fmla="*/ 890211 h 1898273"/>
                  <a:gd name="connsiteX34" fmla="*/ 957630 w 1167505"/>
                  <a:gd name="connsiteY34" fmla="*/ 1058486 h 1898273"/>
                  <a:gd name="connsiteX35" fmla="*/ 914768 w 1167505"/>
                  <a:gd name="connsiteY35" fmla="*/ 1118811 h 1898273"/>
                  <a:gd name="connsiteX36" fmla="*/ 905243 w 1167505"/>
                  <a:gd name="connsiteY36" fmla="*/ 1175961 h 1898273"/>
                  <a:gd name="connsiteX37" fmla="*/ 905243 w 1167505"/>
                  <a:gd name="connsiteY37" fmla="*/ 1264861 h 1898273"/>
                  <a:gd name="connsiteX38" fmla="*/ 868730 w 1167505"/>
                  <a:gd name="connsiteY38" fmla="*/ 1301373 h 1898273"/>
                  <a:gd name="connsiteX39" fmla="*/ 641718 w 1167505"/>
                  <a:gd name="connsiteY39" fmla="*/ 1301373 h 1898273"/>
                  <a:gd name="connsiteX40" fmla="*/ 590918 w 1167505"/>
                  <a:gd name="connsiteY40" fmla="*/ 1279148 h 1898273"/>
                  <a:gd name="connsiteX41" fmla="*/ 590918 w 1167505"/>
                  <a:gd name="connsiteY41" fmla="*/ 1212473 h 1898273"/>
                  <a:gd name="connsiteX0" fmla="*/ 584568 w 1170104"/>
                  <a:gd name="connsiteY0" fmla="*/ 1898273 h 1898273"/>
                  <a:gd name="connsiteX1" fmla="*/ 581393 w 1170104"/>
                  <a:gd name="connsiteY1" fmla="*/ 1768098 h 1898273"/>
                  <a:gd name="connsiteX2" fmla="*/ 508368 w 1170104"/>
                  <a:gd name="connsiteY2" fmla="*/ 1723648 h 1898273"/>
                  <a:gd name="connsiteX3" fmla="*/ 475030 w 1170104"/>
                  <a:gd name="connsiteY3" fmla="*/ 1683961 h 1898273"/>
                  <a:gd name="connsiteX4" fmla="*/ 505193 w 1170104"/>
                  <a:gd name="connsiteY4" fmla="*/ 1644273 h 1898273"/>
                  <a:gd name="connsiteX5" fmla="*/ 717918 w 1170104"/>
                  <a:gd name="connsiteY5" fmla="*/ 1644273 h 1898273"/>
                  <a:gd name="connsiteX6" fmla="*/ 746493 w 1170104"/>
                  <a:gd name="connsiteY6" fmla="*/ 1596648 h 1898273"/>
                  <a:gd name="connsiteX7" fmla="*/ 716330 w 1170104"/>
                  <a:gd name="connsiteY7" fmla="*/ 1560136 h 1898273"/>
                  <a:gd name="connsiteX8" fmla="*/ 398830 w 1170104"/>
                  <a:gd name="connsiteY8" fmla="*/ 1560136 h 1898273"/>
                  <a:gd name="connsiteX9" fmla="*/ 360730 w 1170104"/>
                  <a:gd name="connsiteY9" fmla="*/ 1522036 h 1898273"/>
                  <a:gd name="connsiteX10" fmla="*/ 382955 w 1170104"/>
                  <a:gd name="connsiteY10" fmla="*/ 1474411 h 1898273"/>
                  <a:gd name="connsiteX11" fmla="*/ 797293 w 1170104"/>
                  <a:gd name="connsiteY11" fmla="*/ 1474411 h 1898273"/>
                  <a:gd name="connsiteX12" fmla="*/ 830630 w 1170104"/>
                  <a:gd name="connsiteY12" fmla="*/ 1426786 h 1898273"/>
                  <a:gd name="connsiteX13" fmla="*/ 795705 w 1170104"/>
                  <a:gd name="connsiteY13" fmla="*/ 1383923 h 1898273"/>
                  <a:gd name="connsiteX14" fmla="*/ 386130 w 1170104"/>
                  <a:gd name="connsiteY14" fmla="*/ 1383923 h 1898273"/>
                  <a:gd name="connsiteX15" fmla="*/ 322630 w 1170104"/>
                  <a:gd name="connsiteY15" fmla="*/ 1352173 h 1898273"/>
                  <a:gd name="connsiteX16" fmla="*/ 283340 w 1170104"/>
                  <a:gd name="connsiteY16" fmla="*/ 1300183 h 1898273"/>
                  <a:gd name="connsiteX17" fmla="*/ 271830 w 1170104"/>
                  <a:gd name="connsiteY17" fmla="*/ 1207711 h 1898273"/>
                  <a:gd name="connsiteX18" fmla="*/ 260718 w 1170104"/>
                  <a:gd name="connsiteY18" fmla="*/ 1128336 h 1898273"/>
                  <a:gd name="connsiteX19" fmla="*/ 205155 w 1170104"/>
                  <a:gd name="connsiteY19" fmla="*/ 1037848 h 1898273"/>
                  <a:gd name="connsiteX20" fmla="*/ 130543 w 1170104"/>
                  <a:gd name="connsiteY20" fmla="*/ 955298 h 1898273"/>
                  <a:gd name="connsiteX21" fmla="*/ 55137 w 1170104"/>
                  <a:gd name="connsiteY21" fmla="*/ 845364 h 1898273"/>
                  <a:gd name="connsiteX22" fmla="*/ 13861 w 1170104"/>
                  <a:gd name="connsiteY22" fmla="*/ 735827 h 1898273"/>
                  <a:gd name="connsiteX23" fmla="*/ 368 w 1170104"/>
                  <a:gd name="connsiteY23" fmla="*/ 601286 h 1898273"/>
                  <a:gd name="connsiteX24" fmla="*/ 11480 w 1170104"/>
                  <a:gd name="connsiteY24" fmla="*/ 475873 h 1898273"/>
                  <a:gd name="connsiteX25" fmla="*/ 81330 w 1170104"/>
                  <a:gd name="connsiteY25" fmla="*/ 285373 h 1898273"/>
                  <a:gd name="connsiteX26" fmla="*/ 265480 w 1170104"/>
                  <a:gd name="connsiteY26" fmla="*/ 93285 h 1898273"/>
                  <a:gd name="connsiteX27" fmla="*/ 519480 w 1170104"/>
                  <a:gd name="connsiteY27" fmla="*/ 3990 h 1898273"/>
                  <a:gd name="connsiteX28" fmla="*/ 705218 w 1170104"/>
                  <a:gd name="connsiteY28" fmla="*/ 10736 h 1898273"/>
                  <a:gd name="connsiteX29" fmla="*/ 943343 w 1170104"/>
                  <a:gd name="connsiteY29" fmla="*/ 121861 h 1898273"/>
                  <a:gd name="connsiteX30" fmla="*/ 1100505 w 1170104"/>
                  <a:gd name="connsiteY30" fmla="*/ 310773 h 1898273"/>
                  <a:gd name="connsiteX31" fmla="*/ 1162418 w 1170104"/>
                  <a:gd name="connsiteY31" fmla="*/ 513973 h 1898273"/>
                  <a:gd name="connsiteX32" fmla="*/ 1165196 w 1170104"/>
                  <a:gd name="connsiteY32" fmla="*/ 683836 h 1898273"/>
                  <a:gd name="connsiteX33" fmla="*/ 1090980 w 1170104"/>
                  <a:gd name="connsiteY33" fmla="*/ 890211 h 1898273"/>
                  <a:gd name="connsiteX34" fmla="*/ 957630 w 1170104"/>
                  <a:gd name="connsiteY34" fmla="*/ 1058486 h 1898273"/>
                  <a:gd name="connsiteX35" fmla="*/ 914768 w 1170104"/>
                  <a:gd name="connsiteY35" fmla="*/ 1118811 h 1898273"/>
                  <a:gd name="connsiteX36" fmla="*/ 905243 w 1170104"/>
                  <a:gd name="connsiteY36" fmla="*/ 1175961 h 1898273"/>
                  <a:gd name="connsiteX37" fmla="*/ 905243 w 1170104"/>
                  <a:gd name="connsiteY37" fmla="*/ 1264861 h 1898273"/>
                  <a:gd name="connsiteX38" fmla="*/ 868730 w 1170104"/>
                  <a:gd name="connsiteY38" fmla="*/ 1301373 h 1898273"/>
                  <a:gd name="connsiteX39" fmla="*/ 641718 w 1170104"/>
                  <a:gd name="connsiteY39" fmla="*/ 1301373 h 1898273"/>
                  <a:gd name="connsiteX40" fmla="*/ 590918 w 1170104"/>
                  <a:gd name="connsiteY40" fmla="*/ 1279148 h 1898273"/>
                  <a:gd name="connsiteX41" fmla="*/ 590918 w 1170104"/>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90980 w 1167899"/>
                  <a:gd name="connsiteY33" fmla="*/ 890211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90980 w 1167899"/>
                  <a:gd name="connsiteY33" fmla="*/ 890211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90980 w 1167899"/>
                  <a:gd name="connsiteY33" fmla="*/ 890211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2862 w 1167899"/>
                  <a:gd name="connsiteY37" fmla="*/ 1261289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0033 w 1167899"/>
                  <a:gd name="connsiteY2" fmla="*/ 1728411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0033 w 1167899"/>
                  <a:gd name="connsiteY2" fmla="*/ 1728411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9527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1327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1327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58014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1327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58014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1327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0487 w 1167899"/>
                  <a:gd name="connsiteY34" fmla="*/ 1054914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58014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9166"/>
                  <a:gd name="connsiteY0" fmla="*/ 1898273 h 1898273"/>
                  <a:gd name="connsiteX1" fmla="*/ 581393 w 1169166"/>
                  <a:gd name="connsiteY1" fmla="*/ 1768098 h 1898273"/>
                  <a:gd name="connsiteX2" fmla="*/ 513130 w 1169166"/>
                  <a:gd name="connsiteY2" fmla="*/ 1726030 h 1898273"/>
                  <a:gd name="connsiteX3" fmla="*/ 470268 w 1169166"/>
                  <a:gd name="connsiteY3" fmla="*/ 1680389 h 1898273"/>
                  <a:gd name="connsiteX4" fmla="*/ 505193 w 1169166"/>
                  <a:gd name="connsiteY4" fmla="*/ 1644273 h 1898273"/>
                  <a:gd name="connsiteX5" fmla="*/ 717918 w 1169166"/>
                  <a:gd name="connsiteY5" fmla="*/ 1644273 h 1898273"/>
                  <a:gd name="connsiteX6" fmla="*/ 748874 w 1169166"/>
                  <a:gd name="connsiteY6" fmla="*/ 1603792 h 1898273"/>
                  <a:gd name="connsiteX7" fmla="*/ 716330 w 1169166"/>
                  <a:gd name="connsiteY7" fmla="*/ 1561327 h 1898273"/>
                  <a:gd name="connsiteX8" fmla="*/ 398830 w 1169166"/>
                  <a:gd name="connsiteY8" fmla="*/ 1560136 h 1898273"/>
                  <a:gd name="connsiteX9" fmla="*/ 360730 w 1169166"/>
                  <a:gd name="connsiteY9" fmla="*/ 1522036 h 1898273"/>
                  <a:gd name="connsiteX10" fmla="*/ 387717 w 1169166"/>
                  <a:gd name="connsiteY10" fmla="*/ 1476793 h 1898273"/>
                  <a:gd name="connsiteX11" fmla="*/ 797293 w 1169166"/>
                  <a:gd name="connsiteY11" fmla="*/ 1474411 h 1898273"/>
                  <a:gd name="connsiteX12" fmla="*/ 828249 w 1169166"/>
                  <a:gd name="connsiteY12" fmla="*/ 1425595 h 1898273"/>
                  <a:gd name="connsiteX13" fmla="*/ 795705 w 1169166"/>
                  <a:gd name="connsiteY13" fmla="*/ 1383923 h 1898273"/>
                  <a:gd name="connsiteX14" fmla="*/ 386130 w 1169166"/>
                  <a:gd name="connsiteY14" fmla="*/ 1383923 h 1898273"/>
                  <a:gd name="connsiteX15" fmla="*/ 322630 w 1169166"/>
                  <a:gd name="connsiteY15" fmla="*/ 1352173 h 1898273"/>
                  <a:gd name="connsiteX16" fmla="*/ 283340 w 1169166"/>
                  <a:gd name="connsiteY16" fmla="*/ 1300183 h 1898273"/>
                  <a:gd name="connsiteX17" fmla="*/ 271830 w 1169166"/>
                  <a:gd name="connsiteY17" fmla="*/ 1207711 h 1898273"/>
                  <a:gd name="connsiteX18" fmla="*/ 255955 w 1169166"/>
                  <a:gd name="connsiteY18" fmla="*/ 1128336 h 1898273"/>
                  <a:gd name="connsiteX19" fmla="*/ 205155 w 1169166"/>
                  <a:gd name="connsiteY19" fmla="*/ 1037848 h 1898273"/>
                  <a:gd name="connsiteX20" fmla="*/ 130543 w 1169166"/>
                  <a:gd name="connsiteY20" fmla="*/ 955298 h 1898273"/>
                  <a:gd name="connsiteX21" fmla="*/ 55137 w 1169166"/>
                  <a:gd name="connsiteY21" fmla="*/ 845364 h 1898273"/>
                  <a:gd name="connsiteX22" fmla="*/ 13861 w 1169166"/>
                  <a:gd name="connsiteY22" fmla="*/ 735827 h 1898273"/>
                  <a:gd name="connsiteX23" fmla="*/ 368 w 1169166"/>
                  <a:gd name="connsiteY23" fmla="*/ 601286 h 1898273"/>
                  <a:gd name="connsiteX24" fmla="*/ 11480 w 1169166"/>
                  <a:gd name="connsiteY24" fmla="*/ 475873 h 1898273"/>
                  <a:gd name="connsiteX25" fmla="*/ 81330 w 1169166"/>
                  <a:gd name="connsiteY25" fmla="*/ 285373 h 1898273"/>
                  <a:gd name="connsiteX26" fmla="*/ 265480 w 1169166"/>
                  <a:gd name="connsiteY26" fmla="*/ 93285 h 1898273"/>
                  <a:gd name="connsiteX27" fmla="*/ 519480 w 1169166"/>
                  <a:gd name="connsiteY27" fmla="*/ 3990 h 1898273"/>
                  <a:gd name="connsiteX28" fmla="*/ 705218 w 1169166"/>
                  <a:gd name="connsiteY28" fmla="*/ 10736 h 1898273"/>
                  <a:gd name="connsiteX29" fmla="*/ 943343 w 1169166"/>
                  <a:gd name="connsiteY29" fmla="*/ 121861 h 1898273"/>
                  <a:gd name="connsiteX30" fmla="*/ 1100505 w 1169166"/>
                  <a:gd name="connsiteY30" fmla="*/ 310773 h 1898273"/>
                  <a:gd name="connsiteX31" fmla="*/ 1162418 w 1169166"/>
                  <a:gd name="connsiteY31" fmla="*/ 513973 h 1898273"/>
                  <a:gd name="connsiteX32" fmla="*/ 1165196 w 1169166"/>
                  <a:gd name="connsiteY32" fmla="*/ 683836 h 1898273"/>
                  <a:gd name="connsiteX33" fmla="*/ 1085027 w 1169166"/>
                  <a:gd name="connsiteY33" fmla="*/ 889020 h 1898273"/>
                  <a:gd name="connsiteX34" fmla="*/ 950487 w 1169166"/>
                  <a:gd name="connsiteY34" fmla="*/ 1054914 h 1898273"/>
                  <a:gd name="connsiteX35" fmla="*/ 914768 w 1169166"/>
                  <a:gd name="connsiteY35" fmla="*/ 1118811 h 1898273"/>
                  <a:gd name="connsiteX36" fmla="*/ 900480 w 1169166"/>
                  <a:gd name="connsiteY36" fmla="*/ 1177152 h 1898273"/>
                  <a:gd name="connsiteX37" fmla="*/ 898100 w 1169166"/>
                  <a:gd name="connsiteY37" fmla="*/ 1258908 h 1898273"/>
                  <a:gd name="connsiteX38" fmla="*/ 858014 w 1169166"/>
                  <a:gd name="connsiteY38" fmla="*/ 1301373 h 1898273"/>
                  <a:gd name="connsiteX39" fmla="*/ 641718 w 1169166"/>
                  <a:gd name="connsiteY39" fmla="*/ 1301373 h 1898273"/>
                  <a:gd name="connsiteX40" fmla="*/ 590918 w 1169166"/>
                  <a:gd name="connsiteY40" fmla="*/ 1279148 h 1898273"/>
                  <a:gd name="connsiteX41" fmla="*/ 590918 w 1169166"/>
                  <a:gd name="connsiteY41" fmla="*/ 1212473 h 1898273"/>
                  <a:gd name="connsiteX0" fmla="*/ 584568 w 1169166"/>
                  <a:gd name="connsiteY0" fmla="*/ 1898273 h 1898273"/>
                  <a:gd name="connsiteX1" fmla="*/ 581393 w 1169166"/>
                  <a:gd name="connsiteY1" fmla="*/ 1768098 h 1898273"/>
                  <a:gd name="connsiteX2" fmla="*/ 513130 w 1169166"/>
                  <a:gd name="connsiteY2" fmla="*/ 1726030 h 1898273"/>
                  <a:gd name="connsiteX3" fmla="*/ 470268 w 1169166"/>
                  <a:gd name="connsiteY3" fmla="*/ 1680389 h 1898273"/>
                  <a:gd name="connsiteX4" fmla="*/ 505193 w 1169166"/>
                  <a:gd name="connsiteY4" fmla="*/ 1644273 h 1898273"/>
                  <a:gd name="connsiteX5" fmla="*/ 717918 w 1169166"/>
                  <a:gd name="connsiteY5" fmla="*/ 1644273 h 1898273"/>
                  <a:gd name="connsiteX6" fmla="*/ 748874 w 1169166"/>
                  <a:gd name="connsiteY6" fmla="*/ 1603792 h 1898273"/>
                  <a:gd name="connsiteX7" fmla="*/ 716330 w 1169166"/>
                  <a:gd name="connsiteY7" fmla="*/ 1561327 h 1898273"/>
                  <a:gd name="connsiteX8" fmla="*/ 398830 w 1169166"/>
                  <a:gd name="connsiteY8" fmla="*/ 1560136 h 1898273"/>
                  <a:gd name="connsiteX9" fmla="*/ 360730 w 1169166"/>
                  <a:gd name="connsiteY9" fmla="*/ 1522036 h 1898273"/>
                  <a:gd name="connsiteX10" fmla="*/ 387717 w 1169166"/>
                  <a:gd name="connsiteY10" fmla="*/ 1476793 h 1898273"/>
                  <a:gd name="connsiteX11" fmla="*/ 797293 w 1169166"/>
                  <a:gd name="connsiteY11" fmla="*/ 1474411 h 1898273"/>
                  <a:gd name="connsiteX12" fmla="*/ 828249 w 1169166"/>
                  <a:gd name="connsiteY12" fmla="*/ 1425595 h 1898273"/>
                  <a:gd name="connsiteX13" fmla="*/ 795705 w 1169166"/>
                  <a:gd name="connsiteY13" fmla="*/ 1383923 h 1898273"/>
                  <a:gd name="connsiteX14" fmla="*/ 386130 w 1169166"/>
                  <a:gd name="connsiteY14" fmla="*/ 1383923 h 1898273"/>
                  <a:gd name="connsiteX15" fmla="*/ 322630 w 1169166"/>
                  <a:gd name="connsiteY15" fmla="*/ 1352173 h 1898273"/>
                  <a:gd name="connsiteX16" fmla="*/ 283340 w 1169166"/>
                  <a:gd name="connsiteY16" fmla="*/ 1300183 h 1898273"/>
                  <a:gd name="connsiteX17" fmla="*/ 271830 w 1169166"/>
                  <a:gd name="connsiteY17" fmla="*/ 1207711 h 1898273"/>
                  <a:gd name="connsiteX18" fmla="*/ 255955 w 1169166"/>
                  <a:gd name="connsiteY18" fmla="*/ 1128336 h 1898273"/>
                  <a:gd name="connsiteX19" fmla="*/ 205155 w 1169166"/>
                  <a:gd name="connsiteY19" fmla="*/ 1037848 h 1898273"/>
                  <a:gd name="connsiteX20" fmla="*/ 130543 w 1169166"/>
                  <a:gd name="connsiteY20" fmla="*/ 955298 h 1898273"/>
                  <a:gd name="connsiteX21" fmla="*/ 55137 w 1169166"/>
                  <a:gd name="connsiteY21" fmla="*/ 845364 h 1898273"/>
                  <a:gd name="connsiteX22" fmla="*/ 13861 w 1169166"/>
                  <a:gd name="connsiteY22" fmla="*/ 735827 h 1898273"/>
                  <a:gd name="connsiteX23" fmla="*/ 368 w 1169166"/>
                  <a:gd name="connsiteY23" fmla="*/ 601286 h 1898273"/>
                  <a:gd name="connsiteX24" fmla="*/ 11480 w 1169166"/>
                  <a:gd name="connsiteY24" fmla="*/ 475873 h 1898273"/>
                  <a:gd name="connsiteX25" fmla="*/ 81330 w 1169166"/>
                  <a:gd name="connsiteY25" fmla="*/ 285373 h 1898273"/>
                  <a:gd name="connsiteX26" fmla="*/ 265480 w 1169166"/>
                  <a:gd name="connsiteY26" fmla="*/ 93285 h 1898273"/>
                  <a:gd name="connsiteX27" fmla="*/ 519480 w 1169166"/>
                  <a:gd name="connsiteY27" fmla="*/ 3990 h 1898273"/>
                  <a:gd name="connsiteX28" fmla="*/ 705218 w 1169166"/>
                  <a:gd name="connsiteY28" fmla="*/ 10736 h 1898273"/>
                  <a:gd name="connsiteX29" fmla="*/ 943343 w 1169166"/>
                  <a:gd name="connsiteY29" fmla="*/ 121861 h 1898273"/>
                  <a:gd name="connsiteX30" fmla="*/ 1100505 w 1169166"/>
                  <a:gd name="connsiteY30" fmla="*/ 310773 h 1898273"/>
                  <a:gd name="connsiteX31" fmla="*/ 1162418 w 1169166"/>
                  <a:gd name="connsiteY31" fmla="*/ 513973 h 1898273"/>
                  <a:gd name="connsiteX32" fmla="*/ 1165196 w 1169166"/>
                  <a:gd name="connsiteY32" fmla="*/ 683836 h 1898273"/>
                  <a:gd name="connsiteX33" fmla="*/ 1085027 w 1169166"/>
                  <a:gd name="connsiteY33" fmla="*/ 889020 h 1898273"/>
                  <a:gd name="connsiteX34" fmla="*/ 950487 w 1169166"/>
                  <a:gd name="connsiteY34" fmla="*/ 1054914 h 1898273"/>
                  <a:gd name="connsiteX35" fmla="*/ 914768 w 1169166"/>
                  <a:gd name="connsiteY35" fmla="*/ 1118811 h 1898273"/>
                  <a:gd name="connsiteX36" fmla="*/ 900480 w 1169166"/>
                  <a:gd name="connsiteY36" fmla="*/ 1177152 h 1898273"/>
                  <a:gd name="connsiteX37" fmla="*/ 898100 w 1169166"/>
                  <a:gd name="connsiteY37" fmla="*/ 1258908 h 1898273"/>
                  <a:gd name="connsiteX38" fmla="*/ 858014 w 1169166"/>
                  <a:gd name="connsiteY38" fmla="*/ 1301373 h 1898273"/>
                  <a:gd name="connsiteX39" fmla="*/ 641718 w 1169166"/>
                  <a:gd name="connsiteY39" fmla="*/ 1301373 h 1898273"/>
                  <a:gd name="connsiteX40" fmla="*/ 590918 w 1169166"/>
                  <a:gd name="connsiteY40" fmla="*/ 1279148 h 1898273"/>
                  <a:gd name="connsiteX41" fmla="*/ 590918 w 1169166"/>
                  <a:gd name="connsiteY41" fmla="*/ 1212473 h 1898273"/>
                  <a:gd name="connsiteX0" fmla="*/ 584568 w 1170467"/>
                  <a:gd name="connsiteY0" fmla="*/ 1898273 h 1898273"/>
                  <a:gd name="connsiteX1" fmla="*/ 581393 w 1170467"/>
                  <a:gd name="connsiteY1" fmla="*/ 1768098 h 1898273"/>
                  <a:gd name="connsiteX2" fmla="*/ 513130 w 1170467"/>
                  <a:gd name="connsiteY2" fmla="*/ 1726030 h 1898273"/>
                  <a:gd name="connsiteX3" fmla="*/ 470268 w 1170467"/>
                  <a:gd name="connsiteY3" fmla="*/ 1680389 h 1898273"/>
                  <a:gd name="connsiteX4" fmla="*/ 505193 w 1170467"/>
                  <a:gd name="connsiteY4" fmla="*/ 1644273 h 1898273"/>
                  <a:gd name="connsiteX5" fmla="*/ 717918 w 1170467"/>
                  <a:gd name="connsiteY5" fmla="*/ 1644273 h 1898273"/>
                  <a:gd name="connsiteX6" fmla="*/ 748874 w 1170467"/>
                  <a:gd name="connsiteY6" fmla="*/ 1603792 h 1898273"/>
                  <a:gd name="connsiteX7" fmla="*/ 716330 w 1170467"/>
                  <a:gd name="connsiteY7" fmla="*/ 1561327 h 1898273"/>
                  <a:gd name="connsiteX8" fmla="*/ 398830 w 1170467"/>
                  <a:gd name="connsiteY8" fmla="*/ 1560136 h 1898273"/>
                  <a:gd name="connsiteX9" fmla="*/ 360730 w 1170467"/>
                  <a:gd name="connsiteY9" fmla="*/ 1522036 h 1898273"/>
                  <a:gd name="connsiteX10" fmla="*/ 387717 w 1170467"/>
                  <a:gd name="connsiteY10" fmla="*/ 1476793 h 1898273"/>
                  <a:gd name="connsiteX11" fmla="*/ 797293 w 1170467"/>
                  <a:gd name="connsiteY11" fmla="*/ 1474411 h 1898273"/>
                  <a:gd name="connsiteX12" fmla="*/ 828249 w 1170467"/>
                  <a:gd name="connsiteY12" fmla="*/ 1425595 h 1898273"/>
                  <a:gd name="connsiteX13" fmla="*/ 795705 w 1170467"/>
                  <a:gd name="connsiteY13" fmla="*/ 1383923 h 1898273"/>
                  <a:gd name="connsiteX14" fmla="*/ 386130 w 1170467"/>
                  <a:gd name="connsiteY14" fmla="*/ 1383923 h 1898273"/>
                  <a:gd name="connsiteX15" fmla="*/ 322630 w 1170467"/>
                  <a:gd name="connsiteY15" fmla="*/ 1352173 h 1898273"/>
                  <a:gd name="connsiteX16" fmla="*/ 283340 w 1170467"/>
                  <a:gd name="connsiteY16" fmla="*/ 1300183 h 1898273"/>
                  <a:gd name="connsiteX17" fmla="*/ 271830 w 1170467"/>
                  <a:gd name="connsiteY17" fmla="*/ 1207711 h 1898273"/>
                  <a:gd name="connsiteX18" fmla="*/ 255955 w 1170467"/>
                  <a:gd name="connsiteY18" fmla="*/ 1128336 h 1898273"/>
                  <a:gd name="connsiteX19" fmla="*/ 205155 w 1170467"/>
                  <a:gd name="connsiteY19" fmla="*/ 1037848 h 1898273"/>
                  <a:gd name="connsiteX20" fmla="*/ 130543 w 1170467"/>
                  <a:gd name="connsiteY20" fmla="*/ 955298 h 1898273"/>
                  <a:gd name="connsiteX21" fmla="*/ 55137 w 1170467"/>
                  <a:gd name="connsiteY21" fmla="*/ 845364 h 1898273"/>
                  <a:gd name="connsiteX22" fmla="*/ 13861 w 1170467"/>
                  <a:gd name="connsiteY22" fmla="*/ 735827 h 1898273"/>
                  <a:gd name="connsiteX23" fmla="*/ 368 w 1170467"/>
                  <a:gd name="connsiteY23" fmla="*/ 601286 h 1898273"/>
                  <a:gd name="connsiteX24" fmla="*/ 11480 w 1170467"/>
                  <a:gd name="connsiteY24" fmla="*/ 475873 h 1898273"/>
                  <a:gd name="connsiteX25" fmla="*/ 81330 w 1170467"/>
                  <a:gd name="connsiteY25" fmla="*/ 285373 h 1898273"/>
                  <a:gd name="connsiteX26" fmla="*/ 265480 w 1170467"/>
                  <a:gd name="connsiteY26" fmla="*/ 93285 h 1898273"/>
                  <a:gd name="connsiteX27" fmla="*/ 519480 w 1170467"/>
                  <a:gd name="connsiteY27" fmla="*/ 3990 h 1898273"/>
                  <a:gd name="connsiteX28" fmla="*/ 705218 w 1170467"/>
                  <a:gd name="connsiteY28" fmla="*/ 10736 h 1898273"/>
                  <a:gd name="connsiteX29" fmla="*/ 943343 w 1170467"/>
                  <a:gd name="connsiteY29" fmla="*/ 121861 h 1898273"/>
                  <a:gd name="connsiteX30" fmla="*/ 1100505 w 1170467"/>
                  <a:gd name="connsiteY30" fmla="*/ 310773 h 1898273"/>
                  <a:gd name="connsiteX31" fmla="*/ 1164799 w 1170467"/>
                  <a:gd name="connsiteY31" fmla="*/ 512783 h 1898273"/>
                  <a:gd name="connsiteX32" fmla="*/ 1165196 w 1170467"/>
                  <a:gd name="connsiteY32" fmla="*/ 683836 h 1898273"/>
                  <a:gd name="connsiteX33" fmla="*/ 1085027 w 1170467"/>
                  <a:gd name="connsiteY33" fmla="*/ 889020 h 1898273"/>
                  <a:gd name="connsiteX34" fmla="*/ 950487 w 1170467"/>
                  <a:gd name="connsiteY34" fmla="*/ 1054914 h 1898273"/>
                  <a:gd name="connsiteX35" fmla="*/ 914768 w 1170467"/>
                  <a:gd name="connsiteY35" fmla="*/ 1118811 h 1898273"/>
                  <a:gd name="connsiteX36" fmla="*/ 900480 w 1170467"/>
                  <a:gd name="connsiteY36" fmla="*/ 1177152 h 1898273"/>
                  <a:gd name="connsiteX37" fmla="*/ 898100 w 1170467"/>
                  <a:gd name="connsiteY37" fmla="*/ 1258908 h 1898273"/>
                  <a:gd name="connsiteX38" fmla="*/ 858014 w 1170467"/>
                  <a:gd name="connsiteY38" fmla="*/ 1301373 h 1898273"/>
                  <a:gd name="connsiteX39" fmla="*/ 641718 w 1170467"/>
                  <a:gd name="connsiteY39" fmla="*/ 1301373 h 1898273"/>
                  <a:gd name="connsiteX40" fmla="*/ 590918 w 1170467"/>
                  <a:gd name="connsiteY40" fmla="*/ 1279148 h 1898273"/>
                  <a:gd name="connsiteX41" fmla="*/ 590918 w 1170467"/>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88142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0892" h="1898273">
                    <a:moveTo>
                      <a:pt x="584993" y="1898273"/>
                    </a:moveTo>
                    <a:cubicBezTo>
                      <a:pt x="583935" y="1854881"/>
                      <a:pt x="582876" y="1811490"/>
                      <a:pt x="581818" y="1768098"/>
                    </a:cubicBezTo>
                    <a:cubicBezTo>
                      <a:pt x="573352" y="1746931"/>
                      <a:pt x="562503" y="1729338"/>
                      <a:pt x="513555" y="1726030"/>
                    </a:cubicBezTo>
                    <a:cubicBezTo>
                      <a:pt x="487759" y="1721135"/>
                      <a:pt x="471487" y="1707906"/>
                      <a:pt x="470693" y="1680389"/>
                    </a:cubicBezTo>
                    <a:cubicBezTo>
                      <a:pt x="474793" y="1662398"/>
                      <a:pt x="478895" y="1650358"/>
                      <a:pt x="505618" y="1644273"/>
                    </a:cubicBezTo>
                    <a:lnTo>
                      <a:pt x="718343" y="1644273"/>
                    </a:lnTo>
                    <a:cubicBezTo>
                      <a:pt x="736202" y="1631970"/>
                      <a:pt x="744536" y="1626810"/>
                      <a:pt x="749299" y="1603792"/>
                    </a:cubicBezTo>
                    <a:cubicBezTo>
                      <a:pt x="745198" y="1586858"/>
                      <a:pt x="741097" y="1572308"/>
                      <a:pt x="716755" y="1561327"/>
                    </a:cubicBezTo>
                    <a:lnTo>
                      <a:pt x="399255" y="1560136"/>
                    </a:lnTo>
                    <a:cubicBezTo>
                      <a:pt x="375839" y="1555770"/>
                      <a:pt x="367902" y="1546642"/>
                      <a:pt x="361155" y="1522036"/>
                    </a:cubicBezTo>
                    <a:cubicBezTo>
                      <a:pt x="362610" y="1506161"/>
                      <a:pt x="365255" y="1491478"/>
                      <a:pt x="394095" y="1476793"/>
                    </a:cubicBezTo>
                    <a:lnTo>
                      <a:pt x="797718" y="1474411"/>
                    </a:lnTo>
                    <a:cubicBezTo>
                      <a:pt x="819546" y="1463299"/>
                      <a:pt x="827088" y="1449805"/>
                      <a:pt x="828674" y="1425595"/>
                    </a:cubicBezTo>
                    <a:cubicBezTo>
                      <a:pt x="824177" y="1402972"/>
                      <a:pt x="825632" y="1399402"/>
                      <a:pt x="796130" y="1383923"/>
                    </a:cubicBezTo>
                    <a:lnTo>
                      <a:pt x="386555" y="1383923"/>
                    </a:lnTo>
                    <a:cubicBezTo>
                      <a:pt x="360625" y="1374530"/>
                      <a:pt x="343031" y="1368709"/>
                      <a:pt x="323055" y="1352173"/>
                    </a:cubicBezTo>
                    <a:cubicBezTo>
                      <a:pt x="314721" y="1341193"/>
                      <a:pt x="295670" y="1327832"/>
                      <a:pt x="283765" y="1300183"/>
                    </a:cubicBezTo>
                    <a:cubicBezTo>
                      <a:pt x="275166" y="1267772"/>
                      <a:pt x="274901" y="1238932"/>
                      <a:pt x="272255" y="1207711"/>
                    </a:cubicBezTo>
                    <a:lnTo>
                      <a:pt x="256380" y="1128336"/>
                    </a:lnTo>
                    <a:cubicBezTo>
                      <a:pt x="240241" y="1093410"/>
                      <a:pt x="227673" y="1070392"/>
                      <a:pt x="205580" y="1037848"/>
                    </a:cubicBezTo>
                    <a:cubicBezTo>
                      <a:pt x="184281" y="1006760"/>
                      <a:pt x="162982" y="981625"/>
                      <a:pt x="130968" y="955298"/>
                    </a:cubicBezTo>
                    <a:cubicBezTo>
                      <a:pt x="101071" y="924606"/>
                      <a:pt x="77125" y="886771"/>
                      <a:pt x="55562" y="845364"/>
                    </a:cubicBezTo>
                    <a:cubicBezTo>
                      <a:pt x="23150" y="783054"/>
                      <a:pt x="26457" y="770752"/>
                      <a:pt x="14286" y="735827"/>
                    </a:cubicBezTo>
                    <a:cubicBezTo>
                      <a:pt x="6217" y="686615"/>
                      <a:pt x="1322" y="648911"/>
                      <a:pt x="793" y="601286"/>
                    </a:cubicBezTo>
                    <a:cubicBezTo>
                      <a:pt x="-265" y="557894"/>
                      <a:pt x="-2118" y="514502"/>
                      <a:pt x="9524" y="475873"/>
                    </a:cubicBezTo>
                    <a:cubicBezTo>
                      <a:pt x="20107" y="409198"/>
                      <a:pt x="44184" y="347286"/>
                      <a:pt x="81755" y="285373"/>
                    </a:cubicBezTo>
                    <a:cubicBezTo>
                      <a:pt x="130438" y="213406"/>
                      <a:pt x="185472" y="143027"/>
                      <a:pt x="265905" y="93285"/>
                    </a:cubicBezTo>
                    <a:cubicBezTo>
                      <a:pt x="333638" y="48306"/>
                      <a:pt x="420819" y="15632"/>
                      <a:pt x="519905" y="3990"/>
                    </a:cubicBezTo>
                    <a:cubicBezTo>
                      <a:pt x="584200" y="-2095"/>
                      <a:pt x="644921" y="-2228"/>
                      <a:pt x="705643" y="10736"/>
                    </a:cubicBezTo>
                    <a:cubicBezTo>
                      <a:pt x="805259" y="37062"/>
                      <a:pt x="872727" y="72912"/>
                      <a:pt x="943768" y="121861"/>
                    </a:cubicBezTo>
                    <a:cubicBezTo>
                      <a:pt x="1009252" y="178879"/>
                      <a:pt x="1058067" y="229942"/>
                      <a:pt x="1100930" y="310773"/>
                    </a:cubicBezTo>
                    <a:cubicBezTo>
                      <a:pt x="1137046" y="378506"/>
                      <a:pt x="1160063" y="439096"/>
                      <a:pt x="1165224" y="512783"/>
                    </a:cubicBezTo>
                    <a:cubicBezTo>
                      <a:pt x="1174881" y="568213"/>
                      <a:pt x="1170250" y="629597"/>
                      <a:pt x="1165621" y="683836"/>
                    </a:cubicBezTo>
                    <a:cubicBezTo>
                      <a:pt x="1151202" y="755009"/>
                      <a:pt x="1129637" y="822609"/>
                      <a:pt x="1085452" y="889020"/>
                    </a:cubicBezTo>
                    <a:cubicBezTo>
                      <a:pt x="1047749" y="946699"/>
                      <a:pt x="994569" y="992472"/>
                      <a:pt x="950912" y="1054914"/>
                    </a:cubicBezTo>
                    <a:cubicBezTo>
                      <a:pt x="937021" y="1078197"/>
                      <a:pt x="923130" y="1091956"/>
                      <a:pt x="915193" y="1118811"/>
                    </a:cubicBezTo>
                    <a:cubicBezTo>
                      <a:pt x="906065" y="1147386"/>
                      <a:pt x="904080" y="1158102"/>
                      <a:pt x="900905" y="1177152"/>
                    </a:cubicBezTo>
                    <a:cubicBezTo>
                      <a:pt x="898920" y="1217501"/>
                      <a:pt x="899319" y="1230465"/>
                      <a:pt x="898525" y="1258908"/>
                    </a:cubicBezTo>
                    <a:cubicBezTo>
                      <a:pt x="898260" y="1276635"/>
                      <a:pt x="886089" y="1291981"/>
                      <a:pt x="858439" y="1301373"/>
                    </a:cubicBezTo>
                    <a:lnTo>
                      <a:pt x="642143" y="1301373"/>
                    </a:lnTo>
                    <a:cubicBezTo>
                      <a:pt x="604968" y="1298728"/>
                      <a:pt x="601133" y="1297271"/>
                      <a:pt x="591343" y="1279148"/>
                    </a:cubicBezTo>
                    <a:lnTo>
                      <a:pt x="591343" y="1212473"/>
                    </a:lnTo>
                  </a:path>
                </a:pathLst>
              </a:custGeom>
              <a:noFill/>
              <a:ln w="25400" algn="ctr">
                <a:solidFill>
                  <a:schemeClr val="accent1"/>
                </a:solidFill>
                <a:miter lim="800000"/>
                <a:headEnd type="none" w="sm" len="sm"/>
                <a:tailEnd type="oval" w="sm" len="sm"/>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51" name="Round Same Side Corner Rectangle 37">
                <a:extLst>
                  <a:ext uri="{FF2B5EF4-FFF2-40B4-BE49-F238E27FC236}">
                    <a16:creationId xmlns:a16="http://schemas.microsoft.com/office/drawing/2014/main" id="{48CC720F-82CC-C7BB-BB3B-CC9C6E7C62D6}"/>
                  </a:ext>
                </a:extLst>
              </p:cNvPr>
              <p:cNvSpPr/>
              <p:nvPr/>
            </p:nvSpPr>
            <p:spPr bwMode="gray">
              <a:xfrm>
                <a:off x="1289779" y="3495046"/>
                <a:ext cx="116350" cy="108039"/>
              </a:xfrm>
              <a:prstGeom prst="round2SameRect">
                <a:avLst>
                  <a:gd name="adj1" fmla="val 50000"/>
                  <a:gd name="adj2" fmla="val 0"/>
                </a:avLst>
              </a:prstGeom>
              <a:solidFill>
                <a:schemeClr val="accent3"/>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2" name="Round Same Side Corner Rectangle 38">
                <a:extLst>
                  <a:ext uri="{FF2B5EF4-FFF2-40B4-BE49-F238E27FC236}">
                    <a16:creationId xmlns:a16="http://schemas.microsoft.com/office/drawing/2014/main" id="{C6B557E3-0F29-5796-807B-BC0041F8B0D9}"/>
                  </a:ext>
                </a:extLst>
              </p:cNvPr>
              <p:cNvSpPr/>
              <p:nvPr/>
            </p:nvSpPr>
            <p:spPr bwMode="gray">
              <a:xfrm flipV="1">
                <a:off x="1312850" y="3603085"/>
                <a:ext cx="21108" cy="45231"/>
              </a:xfrm>
              <a:prstGeom prst="round2SameRect">
                <a:avLst>
                  <a:gd name="adj1" fmla="val 50000"/>
                  <a:gd name="adj2" fmla="val 0"/>
                </a:avLst>
              </a:prstGeom>
              <a:solidFill>
                <a:schemeClr val="accent3"/>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3" name="Round Same Side Corner Rectangle 39">
                <a:extLst>
                  <a:ext uri="{FF2B5EF4-FFF2-40B4-BE49-F238E27FC236}">
                    <a16:creationId xmlns:a16="http://schemas.microsoft.com/office/drawing/2014/main" id="{24C060DC-0D70-25C6-A7A0-4AAD7A4A99B5}"/>
                  </a:ext>
                </a:extLst>
              </p:cNvPr>
              <p:cNvSpPr/>
              <p:nvPr/>
            </p:nvSpPr>
            <p:spPr bwMode="gray">
              <a:xfrm flipV="1">
                <a:off x="1362714" y="3603085"/>
                <a:ext cx="21108" cy="45231"/>
              </a:xfrm>
              <a:prstGeom prst="round2SameRect">
                <a:avLst>
                  <a:gd name="adj1" fmla="val 50000"/>
                  <a:gd name="adj2" fmla="val 0"/>
                </a:avLst>
              </a:prstGeom>
              <a:solidFill>
                <a:schemeClr val="accent3"/>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4" name="Oval 53">
                <a:extLst>
                  <a:ext uri="{FF2B5EF4-FFF2-40B4-BE49-F238E27FC236}">
                    <a16:creationId xmlns:a16="http://schemas.microsoft.com/office/drawing/2014/main" id="{CD3C4623-93E7-2F4A-6676-9271603D0D27}"/>
                  </a:ext>
                </a:extLst>
              </p:cNvPr>
              <p:cNvSpPr/>
              <p:nvPr/>
            </p:nvSpPr>
            <p:spPr bwMode="gray">
              <a:xfrm>
                <a:off x="1329954" y="3531065"/>
                <a:ext cx="36000" cy="36000"/>
              </a:xfrm>
              <a:prstGeom prst="ellipse">
                <a:avLst/>
              </a:prstGeom>
              <a:solidFill>
                <a:schemeClr val="bg1"/>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grpSp>
        <p:grpSp>
          <p:nvGrpSpPr>
            <p:cNvPr id="13" name="Group 12">
              <a:extLst>
                <a:ext uri="{FF2B5EF4-FFF2-40B4-BE49-F238E27FC236}">
                  <a16:creationId xmlns:a16="http://schemas.microsoft.com/office/drawing/2014/main" id="{4C18FD5B-D4F4-3D86-269D-2EF172348A5F}"/>
                </a:ext>
              </a:extLst>
            </p:cNvPr>
            <p:cNvGrpSpPr/>
            <p:nvPr/>
          </p:nvGrpSpPr>
          <p:grpSpPr>
            <a:xfrm>
              <a:off x="4604386" y="2117101"/>
              <a:ext cx="1934414" cy="356534"/>
              <a:chOff x="413228" y="1371600"/>
              <a:chExt cx="1947702" cy="476173"/>
            </a:xfrm>
          </p:grpSpPr>
          <p:sp>
            <p:nvSpPr>
              <p:cNvPr id="47" name="Right Triangle 49">
                <a:extLst>
                  <a:ext uri="{FF2B5EF4-FFF2-40B4-BE49-F238E27FC236}">
                    <a16:creationId xmlns:a16="http://schemas.microsoft.com/office/drawing/2014/main" id="{6EE9AE48-B2F8-9837-8451-DE6CC535F599}"/>
                  </a:ext>
                </a:extLst>
              </p:cNvPr>
              <p:cNvSpPr/>
              <p:nvPr/>
            </p:nvSpPr>
            <p:spPr bwMode="gray">
              <a:xfrm flipH="1" flipV="1">
                <a:off x="492373" y="1760934"/>
                <a:ext cx="294795" cy="86839"/>
              </a:xfrm>
              <a:custGeom>
                <a:avLst/>
                <a:gdLst>
                  <a:gd name="connsiteX0" fmla="*/ 0 w 253605"/>
                  <a:gd name="connsiteY0" fmla="*/ 102317 h 102317"/>
                  <a:gd name="connsiteX1" fmla="*/ 0 w 253605"/>
                  <a:gd name="connsiteY1" fmla="*/ 0 h 102317"/>
                  <a:gd name="connsiteX2" fmla="*/ 253605 w 253605"/>
                  <a:gd name="connsiteY2" fmla="*/ 102317 h 102317"/>
                  <a:gd name="connsiteX3" fmla="*/ 0 w 253605"/>
                  <a:gd name="connsiteY3" fmla="*/ 102317 h 102317"/>
                  <a:gd name="connsiteX0" fmla="*/ 42862 w 296467"/>
                  <a:gd name="connsiteY0" fmla="*/ 92792 h 92792"/>
                  <a:gd name="connsiteX1" fmla="*/ 0 w 296467"/>
                  <a:gd name="connsiteY1" fmla="*/ 0 h 92792"/>
                  <a:gd name="connsiteX2" fmla="*/ 296467 w 296467"/>
                  <a:gd name="connsiteY2" fmla="*/ 92792 h 92792"/>
                  <a:gd name="connsiteX3" fmla="*/ 42862 w 296467"/>
                  <a:gd name="connsiteY3" fmla="*/ 92792 h 92792"/>
                  <a:gd name="connsiteX0" fmla="*/ 42862 w 296467"/>
                  <a:gd name="connsiteY0" fmla="*/ 92792 h 92792"/>
                  <a:gd name="connsiteX1" fmla="*/ 0 w 296467"/>
                  <a:gd name="connsiteY1" fmla="*/ 0 h 92792"/>
                  <a:gd name="connsiteX2" fmla="*/ 296467 w 296467"/>
                  <a:gd name="connsiteY2" fmla="*/ 92792 h 92792"/>
                  <a:gd name="connsiteX3" fmla="*/ 42862 w 296467"/>
                  <a:gd name="connsiteY3" fmla="*/ 92792 h 92792"/>
                  <a:gd name="connsiteX0" fmla="*/ 52387 w 305992"/>
                  <a:gd name="connsiteY0" fmla="*/ 86839 h 86839"/>
                  <a:gd name="connsiteX1" fmla="*/ 0 w 305992"/>
                  <a:gd name="connsiteY1" fmla="*/ 0 h 86839"/>
                  <a:gd name="connsiteX2" fmla="*/ 305992 w 305992"/>
                  <a:gd name="connsiteY2" fmla="*/ 86839 h 86839"/>
                  <a:gd name="connsiteX3" fmla="*/ 52387 w 305992"/>
                  <a:gd name="connsiteY3" fmla="*/ 86839 h 86839"/>
                </a:gdLst>
                <a:ahLst/>
                <a:cxnLst>
                  <a:cxn ang="0">
                    <a:pos x="connsiteX0" y="connsiteY0"/>
                  </a:cxn>
                  <a:cxn ang="0">
                    <a:pos x="connsiteX1" y="connsiteY1"/>
                  </a:cxn>
                  <a:cxn ang="0">
                    <a:pos x="connsiteX2" y="connsiteY2"/>
                  </a:cxn>
                  <a:cxn ang="0">
                    <a:pos x="connsiteX3" y="connsiteY3"/>
                  </a:cxn>
                </a:cxnLst>
                <a:rect l="l" t="t" r="r" b="b"/>
                <a:pathLst>
                  <a:path w="305992" h="86839">
                    <a:moveTo>
                      <a:pt x="52387" y="86839"/>
                    </a:moveTo>
                    <a:lnTo>
                      <a:pt x="0" y="0"/>
                    </a:lnTo>
                    <a:lnTo>
                      <a:pt x="305992" y="86839"/>
                    </a:lnTo>
                    <a:lnTo>
                      <a:pt x="52387" y="86839"/>
                    </a:lnTo>
                    <a:close/>
                  </a:path>
                </a:pathLst>
              </a:custGeom>
              <a:solidFill>
                <a:schemeClr val="accent5">
                  <a:lumMod val="50000"/>
                </a:schemeClr>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8" name="Right Triangle 49">
                <a:extLst>
                  <a:ext uri="{FF2B5EF4-FFF2-40B4-BE49-F238E27FC236}">
                    <a16:creationId xmlns:a16="http://schemas.microsoft.com/office/drawing/2014/main" id="{F94B5192-00D4-918C-0E3B-8A0F1811DC65}"/>
                  </a:ext>
                </a:extLst>
              </p:cNvPr>
              <p:cNvSpPr/>
              <p:nvPr/>
            </p:nvSpPr>
            <p:spPr bwMode="gray">
              <a:xfrm flipV="1">
                <a:off x="1976664" y="1760934"/>
                <a:ext cx="294795" cy="86839"/>
              </a:xfrm>
              <a:custGeom>
                <a:avLst/>
                <a:gdLst>
                  <a:gd name="connsiteX0" fmla="*/ 0 w 253605"/>
                  <a:gd name="connsiteY0" fmla="*/ 102317 h 102317"/>
                  <a:gd name="connsiteX1" fmla="*/ 0 w 253605"/>
                  <a:gd name="connsiteY1" fmla="*/ 0 h 102317"/>
                  <a:gd name="connsiteX2" fmla="*/ 253605 w 253605"/>
                  <a:gd name="connsiteY2" fmla="*/ 102317 h 102317"/>
                  <a:gd name="connsiteX3" fmla="*/ 0 w 253605"/>
                  <a:gd name="connsiteY3" fmla="*/ 102317 h 102317"/>
                  <a:gd name="connsiteX0" fmla="*/ 42862 w 296467"/>
                  <a:gd name="connsiteY0" fmla="*/ 92792 h 92792"/>
                  <a:gd name="connsiteX1" fmla="*/ 0 w 296467"/>
                  <a:gd name="connsiteY1" fmla="*/ 0 h 92792"/>
                  <a:gd name="connsiteX2" fmla="*/ 296467 w 296467"/>
                  <a:gd name="connsiteY2" fmla="*/ 92792 h 92792"/>
                  <a:gd name="connsiteX3" fmla="*/ 42862 w 296467"/>
                  <a:gd name="connsiteY3" fmla="*/ 92792 h 92792"/>
                  <a:gd name="connsiteX0" fmla="*/ 42862 w 296467"/>
                  <a:gd name="connsiteY0" fmla="*/ 92792 h 92792"/>
                  <a:gd name="connsiteX1" fmla="*/ 0 w 296467"/>
                  <a:gd name="connsiteY1" fmla="*/ 0 h 92792"/>
                  <a:gd name="connsiteX2" fmla="*/ 296467 w 296467"/>
                  <a:gd name="connsiteY2" fmla="*/ 92792 h 92792"/>
                  <a:gd name="connsiteX3" fmla="*/ 42862 w 296467"/>
                  <a:gd name="connsiteY3" fmla="*/ 92792 h 92792"/>
                  <a:gd name="connsiteX0" fmla="*/ 52387 w 305992"/>
                  <a:gd name="connsiteY0" fmla="*/ 86839 h 86839"/>
                  <a:gd name="connsiteX1" fmla="*/ 0 w 305992"/>
                  <a:gd name="connsiteY1" fmla="*/ 0 h 86839"/>
                  <a:gd name="connsiteX2" fmla="*/ 305992 w 305992"/>
                  <a:gd name="connsiteY2" fmla="*/ 86839 h 86839"/>
                  <a:gd name="connsiteX3" fmla="*/ 52387 w 305992"/>
                  <a:gd name="connsiteY3" fmla="*/ 86839 h 86839"/>
                </a:gdLst>
                <a:ahLst/>
                <a:cxnLst>
                  <a:cxn ang="0">
                    <a:pos x="connsiteX0" y="connsiteY0"/>
                  </a:cxn>
                  <a:cxn ang="0">
                    <a:pos x="connsiteX1" y="connsiteY1"/>
                  </a:cxn>
                  <a:cxn ang="0">
                    <a:pos x="connsiteX2" y="connsiteY2"/>
                  </a:cxn>
                  <a:cxn ang="0">
                    <a:pos x="connsiteX3" y="connsiteY3"/>
                  </a:cxn>
                </a:cxnLst>
                <a:rect l="l" t="t" r="r" b="b"/>
                <a:pathLst>
                  <a:path w="305992" h="86839">
                    <a:moveTo>
                      <a:pt x="52387" y="86839"/>
                    </a:moveTo>
                    <a:lnTo>
                      <a:pt x="0" y="0"/>
                    </a:lnTo>
                    <a:lnTo>
                      <a:pt x="305992" y="86839"/>
                    </a:lnTo>
                    <a:lnTo>
                      <a:pt x="52387" y="86839"/>
                    </a:lnTo>
                    <a:close/>
                  </a:path>
                </a:pathLst>
              </a:custGeom>
              <a:solidFill>
                <a:schemeClr val="accent5">
                  <a:lumMod val="50000"/>
                </a:schemeClr>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9" name="Round Same Side Corner Rectangle 43">
                <a:extLst>
                  <a:ext uri="{FF2B5EF4-FFF2-40B4-BE49-F238E27FC236}">
                    <a16:creationId xmlns:a16="http://schemas.microsoft.com/office/drawing/2014/main" id="{FAEEE6A1-9D10-B54F-7EF2-E6E69DCB0C74}"/>
                  </a:ext>
                </a:extLst>
              </p:cNvPr>
              <p:cNvSpPr/>
              <p:nvPr/>
            </p:nvSpPr>
            <p:spPr bwMode="gray">
              <a:xfrm>
                <a:off x="413228" y="1371600"/>
                <a:ext cx="1947702" cy="389334"/>
              </a:xfrm>
              <a:custGeom>
                <a:avLst/>
                <a:gdLst>
                  <a:gd name="connsiteX0" fmla="*/ 61035 w 2105025"/>
                  <a:gd name="connsiteY0" fmla="*/ 0 h 390526"/>
                  <a:gd name="connsiteX1" fmla="*/ 2043990 w 2105025"/>
                  <a:gd name="connsiteY1" fmla="*/ 0 h 390526"/>
                  <a:gd name="connsiteX2" fmla="*/ 2105025 w 2105025"/>
                  <a:gd name="connsiteY2" fmla="*/ 61035 h 390526"/>
                  <a:gd name="connsiteX3" fmla="*/ 2105025 w 2105025"/>
                  <a:gd name="connsiteY3" fmla="*/ 390526 h 390526"/>
                  <a:gd name="connsiteX4" fmla="*/ 2105025 w 2105025"/>
                  <a:gd name="connsiteY4" fmla="*/ 390526 h 390526"/>
                  <a:gd name="connsiteX5" fmla="*/ 0 w 2105025"/>
                  <a:gd name="connsiteY5" fmla="*/ 390526 h 390526"/>
                  <a:gd name="connsiteX6" fmla="*/ 0 w 2105025"/>
                  <a:gd name="connsiteY6" fmla="*/ 390526 h 390526"/>
                  <a:gd name="connsiteX7" fmla="*/ 0 w 2105025"/>
                  <a:gd name="connsiteY7" fmla="*/ 61035 h 390526"/>
                  <a:gd name="connsiteX8" fmla="*/ 61035 w 2105025"/>
                  <a:gd name="connsiteY8" fmla="*/ 0 h 390526"/>
                  <a:gd name="connsiteX0" fmla="*/ 61035 w 2105025"/>
                  <a:gd name="connsiteY0" fmla="*/ 0 h 390526"/>
                  <a:gd name="connsiteX1" fmla="*/ 2043990 w 2105025"/>
                  <a:gd name="connsiteY1" fmla="*/ 0 h 390526"/>
                  <a:gd name="connsiteX2" fmla="*/ 2105025 w 2105025"/>
                  <a:gd name="connsiteY2" fmla="*/ 61035 h 390526"/>
                  <a:gd name="connsiteX3" fmla="*/ 2105025 w 2105025"/>
                  <a:gd name="connsiteY3" fmla="*/ 390526 h 390526"/>
                  <a:gd name="connsiteX4" fmla="*/ 2105025 w 2105025"/>
                  <a:gd name="connsiteY4" fmla="*/ 390526 h 390526"/>
                  <a:gd name="connsiteX5" fmla="*/ 84534 w 2105025"/>
                  <a:gd name="connsiteY5" fmla="*/ 389334 h 390526"/>
                  <a:gd name="connsiteX6" fmla="*/ 0 w 2105025"/>
                  <a:gd name="connsiteY6" fmla="*/ 390526 h 390526"/>
                  <a:gd name="connsiteX7" fmla="*/ 0 w 2105025"/>
                  <a:gd name="connsiteY7" fmla="*/ 390526 h 390526"/>
                  <a:gd name="connsiteX8" fmla="*/ 0 w 2105025"/>
                  <a:gd name="connsiteY8" fmla="*/ 61035 h 390526"/>
                  <a:gd name="connsiteX9" fmla="*/ 61035 w 2105025"/>
                  <a:gd name="connsiteY9" fmla="*/ 0 h 390526"/>
                  <a:gd name="connsiteX0" fmla="*/ 61035 w 2105025"/>
                  <a:gd name="connsiteY0" fmla="*/ 0 h 390526"/>
                  <a:gd name="connsiteX1" fmla="*/ 2043990 w 2105025"/>
                  <a:gd name="connsiteY1" fmla="*/ 0 h 390526"/>
                  <a:gd name="connsiteX2" fmla="*/ 2105025 w 2105025"/>
                  <a:gd name="connsiteY2" fmla="*/ 61035 h 390526"/>
                  <a:gd name="connsiteX3" fmla="*/ 2105025 w 2105025"/>
                  <a:gd name="connsiteY3" fmla="*/ 390526 h 390526"/>
                  <a:gd name="connsiteX4" fmla="*/ 2105025 w 2105025"/>
                  <a:gd name="connsiteY4" fmla="*/ 390526 h 390526"/>
                  <a:gd name="connsiteX5" fmla="*/ 2006203 w 2105025"/>
                  <a:gd name="connsiteY5" fmla="*/ 389334 h 390526"/>
                  <a:gd name="connsiteX6" fmla="*/ 84534 w 2105025"/>
                  <a:gd name="connsiteY6" fmla="*/ 389334 h 390526"/>
                  <a:gd name="connsiteX7" fmla="*/ 0 w 2105025"/>
                  <a:gd name="connsiteY7" fmla="*/ 390526 h 390526"/>
                  <a:gd name="connsiteX8" fmla="*/ 0 w 2105025"/>
                  <a:gd name="connsiteY8" fmla="*/ 390526 h 390526"/>
                  <a:gd name="connsiteX9" fmla="*/ 0 w 2105025"/>
                  <a:gd name="connsiteY9" fmla="*/ 61035 h 390526"/>
                  <a:gd name="connsiteX10" fmla="*/ 61035 w 2105025"/>
                  <a:gd name="connsiteY10" fmla="*/ 0 h 390526"/>
                  <a:gd name="connsiteX0" fmla="*/ 61035 w 2105025"/>
                  <a:gd name="connsiteY0" fmla="*/ 0 h 390526"/>
                  <a:gd name="connsiteX1" fmla="*/ 2043990 w 2105025"/>
                  <a:gd name="connsiteY1" fmla="*/ 0 h 390526"/>
                  <a:gd name="connsiteX2" fmla="*/ 2105025 w 2105025"/>
                  <a:gd name="connsiteY2" fmla="*/ 61035 h 390526"/>
                  <a:gd name="connsiteX3" fmla="*/ 2105025 w 2105025"/>
                  <a:gd name="connsiteY3" fmla="*/ 390526 h 390526"/>
                  <a:gd name="connsiteX4" fmla="*/ 2006203 w 2105025"/>
                  <a:gd name="connsiteY4" fmla="*/ 389334 h 390526"/>
                  <a:gd name="connsiteX5" fmla="*/ 84534 w 2105025"/>
                  <a:gd name="connsiteY5" fmla="*/ 389334 h 390526"/>
                  <a:gd name="connsiteX6" fmla="*/ 0 w 2105025"/>
                  <a:gd name="connsiteY6" fmla="*/ 390526 h 390526"/>
                  <a:gd name="connsiteX7" fmla="*/ 0 w 2105025"/>
                  <a:gd name="connsiteY7" fmla="*/ 390526 h 390526"/>
                  <a:gd name="connsiteX8" fmla="*/ 0 w 2105025"/>
                  <a:gd name="connsiteY8" fmla="*/ 61035 h 390526"/>
                  <a:gd name="connsiteX9" fmla="*/ 61035 w 2105025"/>
                  <a:gd name="connsiteY9" fmla="*/ 0 h 390526"/>
                  <a:gd name="connsiteX0" fmla="*/ 61035 w 2105025"/>
                  <a:gd name="connsiteY0" fmla="*/ 0 h 390526"/>
                  <a:gd name="connsiteX1" fmla="*/ 2043990 w 2105025"/>
                  <a:gd name="connsiteY1" fmla="*/ 0 h 390526"/>
                  <a:gd name="connsiteX2" fmla="*/ 2105025 w 2105025"/>
                  <a:gd name="connsiteY2" fmla="*/ 61035 h 390526"/>
                  <a:gd name="connsiteX3" fmla="*/ 2006203 w 2105025"/>
                  <a:gd name="connsiteY3" fmla="*/ 389334 h 390526"/>
                  <a:gd name="connsiteX4" fmla="*/ 84534 w 2105025"/>
                  <a:gd name="connsiteY4" fmla="*/ 389334 h 390526"/>
                  <a:gd name="connsiteX5" fmla="*/ 0 w 2105025"/>
                  <a:gd name="connsiteY5" fmla="*/ 390526 h 390526"/>
                  <a:gd name="connsiteX6" fmla="*/ 0 w 2105025"/>
                  <a:gd name="connsiteY6" fmla="*/ 390526 h 390526"/>
                  <a:gd name="connsiteX7" fmla="*/ 0 w 2105025"/>
                  <a:gd name="connsiteY7" fmla="*/ 61035 h 390526"/>
                  <a:gd name="connsiteX8" fmla="*/ 61035 w 2105025"/>
                  <a:gd name="connsiteY8" fmla="*/ 0 h 390526"/>
                  <a:gd name="connsiteX0" fmla="*/ 61035 w 2105025"/>
                  <a:gd name="connsiteY0" fmla="*/ 0 h 390526"/>
                  <a:gd name="connsiteX1" fmla="*/ 2043990 w 2105025"/>
                  <a:gd name="connsiteY1" fmla="*/ 0 h 390526"/>
                  <a:gd name="connsiteX2" fmla="*/ 2105025 w 2105025"/>
                  <a:gd name="connsiteY2" fmla="*/ 61035 h 390526"/>
                  <a:gd name="connsiteX3" fmla="*/ 2006203 w 2105025"/>
                  <a:gd name="connsiteY3" fmla="*/ 389334 h 390526"/>
                  <a:gd name="connsiteX4" fmla="*/ 84534 w 2105025"/>
                  <a:gd name="connsiteY4" fmla="*/ 389334 h 390526"/>
                  <a:gd name="connsiteX5" fmla="*/ 0 w 2105025"/>
                  <a:gd name="connsiteY5" fmla="*/ 390526 h 390526"/>
                  <a:gd name="connsiteX6" fmla="*/ 0 w 2105025"/>
                  <a:gd name="connsiteY6" fmla="*/ 390526 h 390526"/>
                  <a:gd name="connsiteX7" fmla="*/ 0 w 2105025"/>
                  <a:gd name="connsiteY7" fmla="*/ 61035 h 390526"/>
                  <a:gd name="connsiteX8" fmla="*/ 61035 w 2105025"/>
                  <a:gd name="connsiteY8" fmla="*/ 0 h 390526"/>
                  <a:gd name="connsiteX0" fmla="*/ 61035 w 2105025"/>
                  <a:gd name="connsiteY0" fmla="*/ 0 h 390526"/>
                  <a:gd name="connsiteX1" fmla="*/ 2043990 w 2105025"/>
                  <a:gd name="connsiteY1" fmla="*/ 0 h 390526"/>
                  <a:gd name="connsiteX2" fmla="*/ 2105025 w 2105025"/>
                  <a:gd name="connsiteY2" fmla="*/ 61035 h 390526"/>
                  <a:gd name="connsiteX3" fmla="*/ 2006203 w 2105025"/>
                  <a:gd name="connsiteY3" fmla="*/ 389334 h 390526"/>
                  <a:gd name="connsiteX4" fmla="*/ 84534 w 2105025"/>
                  <a:gd name="connsiteY4" fmla="*/ 389334 h 390526"/>
                  <a:gd name="connsiteX5" fmla="*/ 0 w 2105025"/>
                  <a:gd name="connsiteY5" fmla="*/ 390526 h 390526"/>
                  <a:gd name="connsiteX6" fmla="*/ 0 w 2105025"/>
                  <a:gd name="connsiteY6" fmla="*/ 61035 h 390526"/>
                  <a:gd name="connsiteX7" fmla="*/ 61035 w 2105025"/>
                  <a:gd name="connsiteY7" fmla="*/ 0 h 390526"/>
                  <a:gd name="connsiteX0" fmla="*/ 61035 w 2105025"/>
                  <a:gd name="connsiteY0" fmla="*/ 0 h 389334"/>
                  <a:gd name="connsiteX1" fmla="*/ 2043990 w 2105025"/>
                  <a:gd name="connsiteY1" fmla="*/ 0 h 389334"/>
                  <a:gd name="connsiteX2" fmla="*/ 2105025 w 2105025"/>
                  <a:gd name="connsiteY2" fmla="*/ 61035 h 389334"/>
                  <a:gd name="connsiteX3" fmla="*/ 2006203 w 2105025"/>
                  <a:gd name="connsiteY3" fmla="*/ 389334 h 389334"/>
                  <a:gd name="connsiteX4" fmla="*/ 84534 w 2105025"/>
                  <a:gd name="connsiteY4" fmla="*/ 389334 h 389334"/>
                  <a:gd name="connsiteX5" fmla="*/ 0 w 2105025"/>
                  <a:gd name="connsiteY5" fmla="*/ 61035 h 389334"/>
                  <a:gd name="connsiteX6" fmla="*/ 61035 w 2105025"/>
                  <a:gd name="connsiteY6" fmla="*/ 0 h 38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025" h="389334">
                    <a:moveTo>
                      <a:pt x="61035" y="0"/>
                    </a:moveTo>
                    <a:lnTo>
                      <a:pt x="2043990" y="0"/>
                    </a:lnTo>
                    <a:cubicBezTo>
                      <a:pt x="2077699" y="0"/>
                      <a:pt x="2105025" y="27326"/>
                      <a:pt x="2105025" y="61035"/>
                    </a:cubicBezTo>
                    <a:lnTo>
                      <a:pt x="2006203" y="389334"/>
                    </a:lnTo>
                    <a:lnTo>
                      <a:pt x="84534" y="389334"/>
                    </a:lnTo>
                    <a:lnTo>
                      <a:pt x="0" y="61035"/>
                    </a:lnTo>
                    <a:cubicBezTo>
                      <a:pt x="0" y="27326"/>
                      <a:pt x="27326" y="0"/>
                      <a:pt x="61035" y="0"/>
                    </a:cubicBezTo>
                    <a:close/>
                  </a:path>
                </a:pathLst>
              </a:custGeom>
              <a:solidFill>
                <a:schemeClr val="accent1"/>
              </a:solidFill>
              <a:ln w="19050" algn="ctr">
                <a:noFill/>
                <a:miter lim="800000"/>
                <a:headEnd/>
                <a:tailEnd/>
              </a:ln>
            </p:spPr>
            <p:txBody>
              <a:bodyPr wrap="square" lIns="66675" tIns="66675" rIns="66675" bIns="81000" rtlCol="0" anchor="ctr"/>
              <a:lstStyle/>
              <a:p>
                <a:pPr lvl="0" algn="ctr"/>
                <a:r>
                  <a:rPr lang="en-US" sz="1400" b="1" dirty="0">
                    <a:solidFill>
                      <a:prstClr val="white"/>
                    </a:solidFill>
                    <a:latin typeface="Calibri" panose="020F0502020204030204" pitchFamily="34" charset="0"/>
                    <a:cs typeface="Calibri" panose="020F0502020204030204" pitchFamily="34" charset="0"/>
                  </a:rPr>
                  <a:t>Finance</a:t>
                </a:r>
                <a:endParaRPr lang="en-US" sz="1100" b="1" dirty="0">
                  <a:solidFill>
                    <a:prstClr val="white"/>
                  </a:solidFill>
                  <a:latin typeface="Calibri" panose="020F0502020204030204" pitchFamily="34" charset="0"/>
                  <a:cs typeface="Calibri" panose="020F0502020204030204" pitchFamily="34" charset="0"/>
                </a:endParaRPr>
              </a:p>
            </p:txBody>
          </p:sp>
        </p:grpSp>
        <p:grpSp>
          <p:nvGrpSpPr>
            <p:cNvPr id="14" name="Group 13">
              <a:extLst>
                <a:ext uri="{FF2B5EF4-FFF2-40B4-BE49-F238E27FC236}">
                  <a16:creationId xmlns:a16="http://schemas.microsoft.com/office/drawing/2014/main" id="{6CF4458C-E76D-25A8-E716-929554FCF599}"/>
                </a:ext>
              </a:extLst>
            </p:cNvPr>
            <p:cNvGrpSpPr/>
            <p:nvPr/>
          </p:nvGrpSpPr>
          <p:grpSpPr>
            <a:xfrm>
              <a:off x="4604386" y="3547170"/>
              <a:ext cx="1934414" cy="1996045"/>
              <a:chOff x="582909" y="4047068"/>
              <a:chExt cx="2642778" cy="3211966"/>
            </a:xfrm>
            <a:solidFill>
              <a:schemeClr val="bg1">
                <a:lumMod val="95000"/>
              </a:schemeClr>
            </a:solidFill>
          </p:grpSpPr>
          <p:sp>
            <p:nvSpPr>
              <p:cNvPr id="45" name="Rectangle 44">
                <a:extLst>
                  <a:ext uri="{FF2B5EF4-FFF2-40B4-BE49-F238E27FC236}">
                    <a16:creationId xmlns:a16="http://schemas.microsoft.com/office/drawing/2014/main" id="{78C26854-1AC0-18DE-2541-CB12C82FB5D5}"/>
                  </a:ext>
                </a:extLst>
              </p:cNvPr>
              <p:cNvSpPr/>
              <p:nvPr/>
            </p:nvSpPr>
            <p:spPr bwMode="gray">
              <a:xfrm>
                <a:off x="582909" y="4047068"/>
                <a:ext cx="2642778" cy="3124270"/>
              </a:xfrm>
              <a:prstGeom prst="rect">
                <a:avLst/>
              </a:prstGeom>
              <a:grpFill/>
              <a:ln w="19050" algn="ctr">
                <a:noFill/>
                <a:miter lim="800000"/>
                <a:headEnd/>
                <a:tailEnd/>
              </a:ln>
            </p:spPr>
            <p:txBody>
              <a:bodyPr wrap="square" lIns="40500" tIns="40500" rIns="27000" bIns="27000" rtlCol="0" anchor="t"/>
              <a:lstStyle/>
              <a:p>
                <a:pPr marL="128588" lvl="0" indent="-102870">
                  <a:spcBef>
                    <a:spcPts val="450"/>
                  </a:spcBef>
                  <a:buFont typeface="Arial" panose="020B0604020202020204" pitchFamily="34" charset="0"/>
                  <a:buChar char="•"/>
                  <a:defRPr/>
                </a:pPr>
                <a:r>
                  <a:rPr lang="en-US" sz="1100" dirty="0">
                    <a:solidFill>
                      <a:prstClr val="black"/>
                    </a:solidFill>
                  </a:rPr>
                  <a:t>Discuss local payer policy challenges in the digital community</a:t>
                </a:r>
              </a:p>
              <a:p>
                <a:pPr marL="128588" lvl="0" indent="-102870">
                  <a:spcBef>
                    <a:spcPts val="450"/>
                  </a:spcBef>
                  <a:buFont typeface="Arial" panose="020B0604020202020204" pitchFamily="34" charset="0"/>
                  <a:buChar char="•"/>
                  <a:defRPr/>
                </a:pPr>
                <a:r>
                  <a:rPr lang="en-US" sz="1100" dirty="0">
                    <a:solidFill>
                      <a:prstClr val="black"/>
                    </a:solidFill>
                  </a:rPr>
                  <a:t>Recruit a regional payer rep to speak at a live event</a:t>
                </a:r>
              </a:p>
              <a:p>
                <a:pPr marL="128588" lvl="0" indent="-102870">
                  <a:spcBef>
                    <a:spcPts val="450"/>
                  </a:spcBef>
                  <a:buFont typeface="Arial" panose="020B0604020202020204" pitchFamily="34" charset="0"/>
                  <a:buChar char="•"/>
                  <a:defRPr/>
                </a:pPr>
                <a:r>
                  <a:rPr lang="en-US" sz="1100" dirty="0">
                    <a:solidFill>
                      <a:prstClr val="black"/>
                    </a:solidFill>
                  </a:rPr>
                  <a:t>Recruit a local audit firm to sponsor a webinar on medical group audit best practices</a:t>
                </a:r>
              </a:p>
              <a:p>
                <a:pPr marL="128588" lvl="0" indent="-102870">
                  <a:spcBef>
                    <a:spcPts val="450"/>
                  </a:spcBef>
                  <a:buFont typeface="Arial" panose="020B0604020202020204" pitchFamily="34" charset="0"/>
                  <a:buChar char="•"/>
                  <a:defRPr/>
                </a:pPr>
                <a:endParaRPr lang="en-US" sz="1100" dirty="0">
                  <a:solidFill>
                    <a:prstClr val="black"/>
                  </a:solidFill>
                </a:endParaRPr>
              </a:p>
            </p:txBody>
          </p:sp>
          <p:sp>
            <p:nvSpPr>
              <p:cNvPr id="46" name="Rectangle 45">
                <a:extLst>
                  <a:ext uri="{FF2B5EF4-FFF2-40B4-BE49-F238E27FC236}">
                    <a16:creationId xmlns:a16="http://schemas.microsoft.com/office/drawing/2014/main" id="{1FF14435-E91A-4268-FCF4-21AAC1421C96}"/>
                  </a:ext>
                </a:extLst>
              </p:cNvPr>
              <p:cNvSpPr/>
              <p:nvPr/>
            </p:nvSpPr>
            <p:spPr bwMode="gray">
              <a:xfrm>
                <a:off x="756474" y="7171338"/>
                <a:ext cx="2295650" cy="87696"/>
              </a:xfrm>
              <a:prstGeom prst="rect">
                <a:avLst/>
              </a:prstGeom>
              <a:solidFill>
                <a:schemeClr val="accent1"/>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grpSp>
        <p:grpSp>
          <p:nvGrpSpPr>
            <p:cNvPr id="15" name="Group 14">
              <a:extLst>
                <a:ext uri="{FF2B5EF4-FFF2-40B4-BE49-F238E27FC236}">
                  <a16:creationId xmlns:a16="http://schemas.microsoft.com/office/drawing/2014/main" id="{3DEA48BE-5372-7565-28F8-087AC12C4EEC}"/>
                </a:ext>
              </a:extLst>
            </p:cNvPr>
            <p:cNvGrpSpPr/>
            <p:nvPr/>
          </p:nvGrpSpPr>
          <p:grpSpPr>
            <a:xfrm>
              <a:off x="5254379" y="2473635"/>
              <a:ext cx="634427" cy="1049086"/>
              <a:chOff x="757805" y="1635343"/>
              <a:chExt cx="1185062" cy="2012973"/>
            </a:xfrm>
          </p:grpSpPr>
          <p:sp>
            <p:nvSpPr>
              <p:cNvPr id="40" name="Freeform 36">
                <a:extLst>
                  <a:ext uri="{FF2B5EF4-FFF2-40B4-BE49-F238E27FC236}">
                    <a16:creationId xmlns:a16="http://schemas.microsoft.com/office/drawing/2014/main" id="{998B9B30-56F5-645C-6372-60210C8383FD}"/>
                  </a:ext>
                </a:extLst>
              </p:cNvPr>
              <p:cNvSpPr/>
              <p:nvPr/>
            </p:nvSpPr>
            <p:spPr bwMode="gray">
              <a:xfrm>
                <a:off x="757805" y="1635343"/>
                <a:ext cx="1185062" cy="1921248"/>
              </a:xfrm>
              <a:custGeom>
                <a:avLst/>
                <a:gdLst>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73050 w 1162050"/>
                  <a:gd name="connsiteY26" fmla="*/ 87312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73050 w 1162050"/>
                  <a:gd name="connsiteY26" fmla="*/ 87312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73050 w 1162050"/>
                  <a:gd name="connsiteY26" fmla="*/ 87312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21005 w 1162418"/>
                  <a:gd name="connsiteY22" fmla="*/ 727075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21005 w 1162418"/>
                  <a:gd name="connsiteY22" fmla="*/ 727075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21005 w 1162418"/>
                  <a:gd name="connsiteY22" fmla="*/ 727075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21005 w 1162418"/>
                  <a:gd name="connsiteY22" fmla="*/ 727075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21005 w 1162418"/>
                  <a:gd name="connsiteY22" fmla="*/ 727075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83340 w 1162418"/>
                  <a:gd name="connsiteY16" fmla="*/ 129262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83340 w 1162418"/>
                  <a:gd name="connsiteY16" fmla="*/ 129262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83340 w 1162418"/>
                  <a:gd name="connsiteY16" fmla="*/ 129262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83340 w 1162418"/>
                  <a:gd name="connsiteY16" fmla="*/ 129262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2938 h 1892938"/>
                  <a:gd name="connsiteX1" fmla="*/ 581393 w 1162418"/>
                  <a:gd name="connsiteY1" fmla="*/ 1762763 h 1892938"/>
                  <a:gd name="connsiteX2" fmla="*/ 508368 w 1162418"/>
                  <a:gd name="connsiteY2" fmla="*/ 1718313 h 1892938"/>
                  <a:gd name="connsiteX3" fmla="*/ 475030 w 1162418"/>
                  <a:gd name="connsiteY3" fmla="*/ 1678626 h 1892938"/>
                  <a:gd name="connsiteX4" fmla="*/ 505193 w 1162418"/>
                  <a:gd name="connsiteY4" fmla="*/ 1638938 h 1892938"/>
                  <a:gd name="connsiteX5" fmla="*/ 717918 w 1162418"/>
                  <a:gd name="connsiteY5" fmla="*/ 1638938 h 1892938"/>
                  <a:gd name="connsiteX6" fmla="*/ 746493 w 1162418"/>
                  <a:gd name="connsiteY6" fmla="*/ 1591313 h 1892938"/>
                  <a:gd name="connsiteX7" fmla="*/ 716330 w 1162418"/>
                  <a:gd name="connsiteY7" fmla="*/ 1554801 h 1892938"/>
                  <a:gd name="connsiteX8" fmla="*/ 398830 w 1162418"/>
                  <a:gd name="connsiteY8" fmla="*/ 1554801 h 1892938"/>
                  <a:gd name="connsiteX9" fmla="*/ 360730 w 1162418"/>
                  <a:gd name="connsiteY9" fmla="*/ 1516701 h 1892938"/>
                  <a:gd name="connsiteX10" fmla="*/ 382955 w 1162418"/>
                  <a:gd name="connsiteY10" fmla="*/ 1469076 h 1892938"/>
                  <a:gd name="connsiteX11" fmla="*/ 797293 w 1162418"/>
                  <a:gd name="connsiteY11" fmla="*/ 1469076 h 1892938"/>
                  <a:gd name="connsiteX12" fmla="*/ 830630 w 1162418"/>
                  <a:gd name="connsiteY12" fmla="*/ 1421451 h 1892938"/>
                  <a:gd name="connsiteX13" fmla="*/ 795705 w 1162418"/>
                  <a:gd name="connsiteY13" fmla="*/ 1378588 h 1892938"/>
                  <a:gd name="connsiteX14" fmla="*/ 386130 w 1162418"/>
                  <a:gd name="connsiteY14" fmla="*/ 1378588 h 1892938"/>
                  <a:gd name="connsiteX15" fmla="*/ 322630 w 1162418"/>
                  <a:gd name="connsiteY15" fmla="*/ 1346838 h 1892938"/>
                  <a:gd name="connsiteX16" fmla="*/ 283340 w 1162418"/>
                  <a:gd name="connsiteY16" fmla="*/ 1294848 h 1892938"/>
                  <a:gd name="connsiteX17" fmla="*/ 271830 w 1162418"/>
                  <a:gd name="connsiteY17" fmla="*/ 1202376 h 1892938"/>
                  <a:gd name="connsiteX18" fmla="*/ 260718 w 1162418"/>
                  <a:gd name="connsiteY18" fmla="*/ 1123001 h 1892938"/>
                  <a:gd name="connsiteX19" fmla="*/ 205155 w 1162418"/>
                  <a:gd name="connsiteY19" fmla="*/ 1032513 h 1892938"/>
                  <a:gd name="connsiteX20" fmla="*/ 130543 w 1162418"/>
                  <a:gd name="connsiteY20" fmla="*/ 949963 h 1892938"/>
                  <a:gd name="connsiteX21" fmla="*/ 55137 w 1162418"/>
                  <a:gd name="connsiteY21" fmla="*/ 840029 h 1892938"/>
                  <a:gd name="connsiteX22" fmla="*/ 13861 w 1162418"/>
                  <a:gd name="connsiteY22" fmla="*/ 730492 h 1892938"/>
                  <a:gd name="connsiteX23" fmla="*/ 368 w 1162418"/>
                  <a:gd name="connsiteY23" fmla="*/ 595951 h 1892938"/>
                  <a:gd name="connsiteX24" fmla="*/ 11480 w 1162418"/>
                  <a:gd name="connsiteY24" fmla="*/ 470538 h 1892938"/>
                  <a:gd name="connsiteX25" fmla="*/ 81330 w 1162418"/>
                  <a:gd name="connsiteY25" fmla="*/ 280038 h 1892938"/>
                  <a:gd name="connsiteX26" fmla="*/ 265480 w 1162418"/>
                  <a:gd name="connsiteY26" fmla="*/ 87950 h 1892938"/>
                  <a:gd name="connsiteX27" fmla="*/ 519480 w 1162418"/>
                  <a:gd name="connsiteY27" fmla="*/ 2226 h 1892938"/>
                  <a:gd name="connsiteX28" fmla="*/ 705218 w 1162418"/>
                  <a:gd name="connsiteY28" fmla="*/ 5401 h 1892938"/>
                  <a:gd name="connsiteX29" fmla="*/ 943343 w 1162418"/>
                  <a:gd name="connsiteY29" fmla="*/ 116526 h 1892938"/>
                  <a:gd name="connsiteX30" fmla="*/ 1100505 w 1162418"/>
                  <a:gd name="connsiteY30" fmla="*/ 305438 h 1892938"/>
                  <a:gd name="connsiteX31" fmla="*/ 1162418 w 1162418"/>
                  <a:gd name="connsiteY31" fmla="*/ 508638 h 1892938"/>
                  <a:gd name="connsiteX32" fmla="*/ 1159243 w 1162418"/>
                  <a:gd name="connsiteY32" fmla="*/ 678501 h 1892938"/>
                  <a:gd name="connsiteX33" fmla="*/ 1090980 w 1162418"/>
                  <a:gd name="connsiteY33" fmla="*/ 884876 h 1892938"/>
                  <a:gd name="connsiteX34" fmla="*/ 957630 w 1162418"/>
                  <a:gd name="connsiteY34" fmla="*/ 1053151 h 1892938"/>
                  <a:gd name="connsiteX35" fmla="*/ 914768 w 1162418"/>
                  <a:gd name="connsiteY35" fmla="*/ 1113476 h 1892938"/>
                  <a:gd name="connsiteX36" fmla="*/ 905243 w 1162418"/>
                  <a:gd name="connsiteY36" fmla="*/ 1170626 h 1892938"/>
                  <a:gd name="connsiteX37" fmla="*/ 905243 w 1162418"/>
                  <a:gd name="connsiteY37" fmla="*/ 1259526 h 1892938"/>
                  <a:gd name="connsiteX38" fmla="*/ 868730 w 1162418"/>
                  <a:gd name="connsiteY38" fmla="*/ 1296038 h 1892938"/>
                  <a:gd name="connsiteX39" fmla="*/ 641718 w 1162418"/>
                  <a:gd name="connsiteY39" fmla="*/ 1296038 h 1892938"/>
                  <a:gd name="connsiteX40" fmla="*/ 590918 w 1162418"/>
                  <a:gd name="connsiteY40" fmla="*/ 1273813 h 1892938"/>
                  <a:gd name="connsiteX41" fmla="*/ 590918 w 1162418"/>
                  <a:gd name="connsiteY41" fmla="*/ 1207138 h 1892938"/>
                  <a:gd name="connsiteX0" fmla="*/ 584568 w 1162418"/>
                  <a:gd name="connsiteY0" fmla="*/ 1895823 h 1895823"/>
                  <a:gd name="connsiteX1" fmla="*/ 581393 w 1162418"/>
                  <a:gd name="connsiteY1" fmla="*/ 1765648 h 1895823"/>
                  <a:gd name="connsiteX2" fmla="*/ 508368 w 1162418"/>
                  <a:gd name="connsiteY2" fmla="*/ 1721198 h 1895823"/>
                  <a:gd name="connsiteX3" fmla="*/ 475030 w 1162418"/>
                  <a:gd name="connsiteY3" fmla="*/ 1681511 h 1895823"/>
                  <a:gd name="connsiteX4" fmla="*/ 505193 w 1162418"/>
                  <a:gd name="connsiteY4" fmla="*/ 1641823 h 1895823"/>
                  <a:gd name="connsiteX5" fmla="*/ 717918 w 1162418"/>
                  <a:gd name="connsiteY5" fmla="*/ 1641823 h 1895823"/>
                  <a:gd name="connsiteX6" fmla="*/ 746493 w 1162418"/>
                  <a:gd name="connsiteY6" fmla="*/ 1594198 h 1895823"/>
                  <a:gd name="connsiteX7" fmla="*/ 716330 w 1162418"/>
                  <a:gd name="connsiteY7" fmla="*/ 1557686 h 1895823"/>
                  <a:gd name="connsiteX8" fmla="*/ 398830 w 1162418"/>
                  <a:gd name="connsiteY8" fmla="*/ 1557686 h 1895823"/>
                  <a:gd name="connsiteX9" fmla="*/ 360730 w 1162418"/>
                  <a:gd name="connsiteY9" fmla="*/ 1519586 h 1895823"/>
                  <a:gd name="connsiteX10" fmla="*/ 382955 w 1162418"/>
                  <a:gd name="connsiteY10" fmla="*/ 1471961 h 1895823"/>
                  <a:gd name="connsiteX11" fmla="*/ 797293 w 1162418"/>
                  <a:gd name="connsiteY11" fmla="*/ 1471961 h 1895823"/>
                  <a:gd name="connsiteX12" fmla="*/ 830630 w 1162418"/>
                  <a:gd name="connsiteY12" fmla="*/ 1424336 h 1895823"/>
                  <a:gd name="connsiteX13" fmla="*/ 795705 w 1162418"/>
                  <a:gd name="connsiteY13" fmla="*/ 1381473 h 1895823"/>
                  <a:gd name="connsiteX14" fmla="*/ 386130 w 1162418"/>
                  <a:gd name="connsiteY14" fmla="*/ 1381473 h 1895823"/>
                  <a:gd name="connsiteX15" fmla="*/ 322630 w 1162418"/>
                  <a:gd name="connsiteY15" fmla="*/ 1349723 h 1895823"/>
                  <a:gd name="connsiteX16" fmla="*/ 283340 w 1162418"/>
                  <a:gd name="connsiteY16" fmla="*/ 1297733 h 1895823"/>
                  <a:gd name="connsiteX17" fmla="*/ 271830 w 1162418"/>
                  <a:gd name="connsiteY17" fmla="*/ 1205261 h 1895823"/>
                  <a:gd name="connsiteX18" fmla="*/ 260718 w 1162418"/>
                  <a:gd name="connsiteY18" fmla="*/ 1125886 h 1895823"/>
                  <a:gd name="connsiteX19" fmla="*/ 205155 w 1162418"/>
                  <a:gd name="connsiteY19" fmla="*/ 1035398 h 1895823"/>
                  <a:gd name="connsiteX20" fmla="*/ 130543 w 1162418"/>
                  <a:gd name="connsiteY20" fmla="*/ 952848 h 1895823"/>
                  <a:gd name="connsiteX21" fmla="*/ 55137 w 1162418"/>
                  <a:gd name="connsiteY21" fmla="*/ 842914 h 1895823"/>
                  <a:gd name="connsiteX22" fmla="*/ 13861 w 1162418"/>
                  <a:gd name="connsiteY22" fmla="*/ 733377 h 1895823"/>
                  <a:gd name="connsiteX23" fmla="*/ 368 w 1162418"/>
                  <a:gd name="connsiteY23" fmla="*/ 598836 h 1895823"/>
                  <a:gd name="connsiteX24" fmla="*/ 11480 w 1162418"/>
                  <a:gd name="connsiteY24" fmla="*/ 473423 h 1895823"/>
                  <a:gd name="connsiteX25" fmla="*/ 81330 w 1162418"/>
                  <a:gd name="connsiteY25" fmla="*/ 282923 h 1895823"/>
                  <a:gd name="connsiteX26" fmla="*/ 265480 w 1162418"/>
                  <a:gd name="connsiteY26" fmla="*/ 90835 h 1895823"/>
                  <a:gd name="connsiteX27" fmla="*/ 519480 w 1162418"/>
                  <a:gd name="connsiteY27" fmla="*/ 5111 h 1895823"/>
                  <a:gd name="connsiteX28" fmla="*/ 705218 w 1162418"/>
                  <a:gd name="connsiteY28" fmla="*/ 8286 h 1895823"/>
                  <a:gd name="connsiteX29" fmla="*/ 943343 w 1162418"/>
                  <a:gd name="connsiteY29" fmla="*/ 119411 h 1895823"/>
                  <a:gd name="connsiteX30" fmla="*/ 1100505 w 1162418"/>
                  <a:gd name="connsiteY30" fmla="*/ 308323 h 1895823"/>
                  <a:gd name="connsiteX31" fmla="*/ 1162418 w 1162418"/>
                  <a:gd name="connsiteY31" fmla="*/ 511523 h 1895823"/>
                  <a:gd name="connsiteX32" fmla="*/ 1159243 w 1162418"/>
                  <a:gd name="connsiteY32" fmla="*/ 681386 h 1895823"/>
                  <a:gd name="connsiteX33" fmla="*/ 1090980 w 1162418"/>
                  <a:gd name="connsiteY33" fmla="*/ 887761 h 1895823"/>
                  <a:gd name="connsiteX34" fmla="*/ 957630 w 1162418"/>
                  <a:gd name="connsiteY34" fmla="*/ 1056036 h 1895823"/>
                  <a:gd name="connsiteX35" fmla="*/ 914768 w 1162418"/>
                  <a:gd name="connsiteY35" fmla="*/ 1116361 h 1895823"/>
                  <a:gd name="connsiteX36" fmla="*/ 905243 w 1162418"/>
                  <a:gd name="connsiteY36" fmla="*/ 1173511 h 1895823"/>
                  <a:gd name="connsiteX37" fmla="*/ 905243 w 1162418"/>
                  <a:gd name="connsiteY37" fmla="*/ 1262411 h 1895823"/>
                  <a:gd name="connsiteX38" fmla="*/ 868730 w 1162418"/>
                  <a:gd name="connsiteY38" fmla="*/ 1298923 h 1895823"/>
                  <a:gd name="connsiteX39" fmla="*/ 641718 w 1162418"/>
                  <a:gd name="connsiteY39" fmla="*/ 1298923 h 1895823"/>
                  <a:gd name="connsiteX40" fmla="*/ 590918 w 1162418"/>
                  <a:gd name="connsiteY40" fmla="*/ 1276698 h 1895823"/>
                  <a:gd name="connsiteX41" fmla="*/ 590918 w 1162418"/>
                  <a:gd name="connsiteY41" fmla="*/ 1210023 h 1895823"/>
                  <a:gd name="connsiteX0" fmla="*/ 584568 w 1162418"/>
                  <a:gd name="connsiteY0" fmla="*/ 1897931 h 1897931"/>
                  <a:gd name="connsiteX1" fmla="*/ 581393 w 1162418"/>
                  <a:gd name="connsiteY1" fmla="*/ 1767756 h 1897931"/>
                  <a:gd name="connsiteX2" fmla="*/ 508368 w 1162418"/>
                  <a:gd name="connsiteY2" fmla="*/ 1723306 h 1897931"/>
                  <a:gd name="connsiteX3" fmla="*/ 475030 w 1162418"/>
                  <a:gd name="connsiteY3" fmla="*/ 1683619 h 1897931"/>
                  <a:gd name="connsiteX4" fmla="*/ 505193 w 1162418"/>
                  <a:gd name="connsiteY4" fmla="*/ 1643931 h 1897931"/>
                  <a:gd name="connsiteX5" fmla="*/ 717918 w 1162418"/>
                  <a:gd name="connsiteY5" fmla="*/ 1643931 h 1897931"/>
                  <a:gd name="connsiteX6" fmla="*/ 746493 w 1162418"/>
                  <a:gd name="connsiteY6" fmla="*/ 1596306 h 1897931"/>
                  <a:gd name="connsiteX7" fmla="*/ 716330 w 1162418"/>
                  <a:gd name="connsiteY7" fmla="*/ 1559794 h 1897931"/>
                  <a:gd name="connsiteX8" fmla="*/ 398830 w 1162418"/>
                  <a:gd name="connsiteY8" fmla="*/ 1559794 h 1897931"/>
                  <a:gd name="connsiteX9" fmla="*/ 360730 w 1162418"/>
                  <a:gd name="connsiteY9" fmla="*/ 1521694 h 1897931"/>
                  <a:gd name="connsiteX10" fmla="*/ 382955 w 1162418"/>
                  <a:gd name="connsiteY10" fmla="*/ 1474069 h 1897931"/>
                  <a:gd name="connsiteX11" fmla="*/ 797293 w 1162418"/>
                  <a:gd name="connsiteY11" fmla="*/ 1474069 h 1897931"/>
                  <a:gd name="connsiteX12" fmla="*/ 830630 w 1162418"/>
                  <a:gd name="connsiteY12" fmla="*/ 1426444 h 1897931"/>
                  <a:gd name="connsiteX13" fmla="*/ 795705 w 1162418"/>
                  <a:gd name="connsiteY13" fmla="*/ 1383581 h 1897931"/>
                  <a:gd name="connsiteX14" fmla="*/ 386130 w 1162418"/>
                  <a:gd name="connsiteY14" fmla="*/ 1383581 h 1897931"/>
                  <a:gd name="connsiteX15" fmla="*/ 322630 w 1162418"/>
                  <a:gd name="connsiteY15" fmla="*/ 1351831 h 1897931"/>
                  <a:gd name="connsiteX16" fmla="*/ 283340 w 1162418"/>
                  <a:gd name="connsiteY16" fmla="*/ 1299841 h 1897931"/>
                  <a:gd name="connsiteX17" fmla="*/ 271830 w 1162418"/>
                  <a:gd name="connsiteY17" fmla="*/ 1207369 h 1897931"/>
                  <a:gd name="connsiteX18" fmla="*/ 260718 w 1162418"/>
                  <a:gd name="connsiteY18" fmla="*/ 1127994 h 1897931"/>
                  <a:gd name="connsiteX19" fmla="*/ 205155 w 1162418"/>
                  <a:gd name="connsiteY19" fmla="*/ 1037506 h 1897931"/>
                  <a:gd name="connsiteX20" fmla="*/ 130543 w 1162418"/>
                  <a:gd name="connsiteY20" fmla="*/ 954956 h 1897931"/>
                  <a:gd name="connsiteX21" fmla="*/ 55137 w 1162418"/>
                  <a:gd name="connsiteY21" fmla="*/ 845022 h 1897931"/>
                  <a:gd name="connsiteX22" fmla="*/ 13861 w 1162418"/>
                  <a:gd name="connsiteY22" fmla="*/ 735485 h 1897931"/>
                  <a:gd name="connsiteX23" fmla="*/ 368 w 1162418"/>
                  <a:gd name="connsiteY23" fmla="*/ 600944 h 1897931"/>
                  <a:gd name="connsiteX24" fmla="*/ 11480 w 1162418"/>
                  <a:gd name="connsiteY24" fmla="*/ 475531 h 1897931"/>
                  <a:gd name="connsiteX25" fmla="*/ 81330 w 1162418"/>
                  <a:gd name="connsiteY25" fmla="*/ 285031 h 1897931"/>
                  <a:gd name="connsiteX26" fmla="*/ 265480 w 1162418"/>
                  <a:gd name="connsiteY26" fmla="*/ 92943 h 1897931"/>
                  <a:gd name="connsiteX27" fmla="*/ 519480 w 1162418"/>
                  <a:gd name="connsiteY27" fmla="*/ 3648 h 1897931"/>
                  <a:gd name="connsiteX28" fmla="*/ 705218 w 1162418"/>
                  <a:gd name="connsiteY28" fmla="*/ 10394 h 1897931"/>
                  <a:gd name="connsiteX29" fmla="*/ 943343 w 1162418"/>
                  <a:gd name="connsiteY29" fmla="*/ 121519 h 1897931"/>
                  <a:gd name="connsiteX30" fmla="*/ 1100505 w 1162418"/>
                  <a:gd name="connsiteY30" fmla="*/ 310431 h 1897931"/>
                  <a:gd name="connsiteX31" fmla="*/ 1162418 w 1162418"/>
                  <a:gd name="connsiteY31" fmla="*/ 513631 h 1897931"/>
                  <a:gd name="connsiteX32" fmla="*/ 1159243 w 1162418"/>
                  <a:gd name="connsiteY32" fmla="*/ 683494 h 1897931"/>
                  <a:gd name="connsiteX33" fmla="*/ 1090980 w 1162418"/>
                  <a:gd name="connsiteY33" fmla="*/ 889869 h 1897931"/>
                  <a:gd name="connsiteX34" fmla="*/ 957630 w 1162418"/>
                  <a:gd name="connsiteY34" fmla="*/ 1058144 h 1897931"/>
                  <a:gd name="connsiteX35" fmla="*/ 914768 w 1162418"/>
                  <a:gd name="connsiteY35" fmla="*/ 1118469 h 1897931"/>
                  <a:gd name="connsiteX36" fmla="*/ 905243 w 1162418"/>
                  <a:gd name="connsiteY36" fmla="*/ 1175619 h 1897931"/>
                  <a:gd name="connsiteX37" fmla="*/ 905243 w 1162418"/>
                  <a:gd name="connsiteY37" fmla="*/ 1264519 h 1897931"/>
                  <a:gd name="connsiteX38" fmla="*/ 868730 w 1162418"/>
                  <a:gd name="connsiteY38" fmla="*/ 1301031 h 1897931"/>
                  <a:gd name="connsiteX39" fmla="*/ 641718 w 1162418"/>
                  <a:gd name="connsiteY39" fmla="*/ 1301031 h 1897931"/>
                  <a:gd name="connsiteX40" fmla="*/ 590918 w 1162418"/>
                  <a:gd name="connsiteY40" fmla="*/ 1278806 h 1897931"/>
                  <a:gd name="connsiteX41" fmla="*/ 590918 w 1162418"/>
                  <a:gd name="connsiteY41" fmla="*/ 1212131 h 1897931"/>
                  <a:gd name="connsiteX0" fmla="*/ 584568 w 1162418"/>
                  <a:gd name="connsiteY0" fmla="*/ 1897931 h 1897931"/>
                  <a:gd name="connsiteX1" fmla="*/ 581393 w 1162418"/>
                  <a:gd name="connsiteY1" fmla="*/ 1767756 h 1897931"/>
                  <a:gd name="connsiteX2" fmla="*/ 508368 w 1162418"/>
                  <a:gd name="connsiteY2" fmla="*/ 1723306 h 1897931"/>
                  <a:gd name="connsiteX3" fmla="*/ 475030 w 1162418"/>
                  <a:gd name="connsiteY3" fmla="*/ 1683619 h 1897931"/>
                  <a:gd name="connsiteX4" fmla="*/ 505193 w 1162418"/>
                  <a:gd name="connsiteY4" fmla="*/ 1643931 h 1897931"/>
                  <a:gd name="connsiteX5" fmla="*/ 717918 w 1162418"/>
                  <a:gd name="connsiteY5" fmla="*/ 1643931 h 1897931"/>
                  <a:gd name="connsiteX6" fmla="*/ 746493 w 1162418"/>
                  <a:gd name="connsiteY6" fmla="*/ 1596306 h 1897931"/>
                  <a:gd name="connsiteX7" fmla="*/ 716330 w 1162418"/>
                  <a:gd name="connsiteY7" fmla="*/ 1559794 h 1897931"/>
                  <a:gd name="connsiteX8" fmla="*/ 398830 w 1162418"/>
                  <a:gd name="connsiteY8" fmla="*/ 1559794 h 1897931"/>
                  <a:gd name="connsiteX9" fmla="*/ 360730 w 1162418"/>
                  <a:gd name="connsiteY9" fmla="*/ 1521694 h 1897931"/>
                  <a:gd name="connsiteX10" fmla="*/ 382955 w 1162418"/>
                  <a:gd name="connsiteY10" fmla="*/ 1474069 h 1897931"/>
                  <a:gd name="connsiteX11" fmla="*/ 797293 w 1162418"/>
                  <a:gd name="connsiteY11" fmla="*/ 1474069 h 1897931"/>
                  <a:gd name="connsiteX12" fmla="*/ 830630 w 1162418"/>
                  <a:gd name="connsiteY12" fmla="*/ 1426444 h 1897931"/>
                  <a:gd name="connsiteX13" fmla="*/ 795705 w 1162418"/>
                  <a:gd name="connsiteY13" fmla="*/ 1383581 h 1897931"/>
                  <a:gd name="connsiteX14" fmla="*/ 386130 w 1162418"/>
                  <a:gd name="connsiteY14" fmla="*/ 1383581 h 1897931"/>
                  <a:gd name="connsiteX15" fmla="*/ 322630 w 1162418"/>
                  <a:gd name="connsiteY15" fmla="*/ 1351831 h 1897931"/>
                  <a:gd name="connsiteX16" fmla="*/ 283340 w 1162418"/>
                  <a:gd name="connsiteY16" fmla="*/ 1299841 h 1897931"/>
                  <a:gd name="connsiteX17" fmla="*/ 271830 w 1162418"/>
                  <a:gd name="connsiteY17" fmla="*/ 1207369 h 1897931"/>
                  <a:gd name="connsiteX18" fmla="*/ 260718 w 1162418"/>
                  <a:gd name="connsiteY18" fmla="*/ 1127994 h 1897931"/>
                  <a:gd name="connsiteX19" fmla="*/ 205155 w 1162418"/>
                  <a:gd name="connsiteY19" fmla="*/ 1037506 h 1897931"/>
                  <a:gd name="connsiteX20" fmla="*/ 130543 w 1162418"/>
                  <a:gd name="connsiteY20" fmla="*/ 954956 h 1897931"/>
                  <a:gd name="connsiteX21" fmla="*/ 55137 w 1162418"/>
                  <a:gd name="connsiteY21" fmla="*/ 845022 h 1897931"/>
                  <a:gd name="connsiteX22" fmla="*/ 13861 w 1162418"/>
                  <a:gd name="connsiteY22" fmla="*/ 735485 h 1897931"/>
                  <a:gd name="connsiteX23" fmla="*/ 368 w 1162418"/>
                  <a:gd name="connsiteY23" fmla="*/ 600944 h 1897931"/>
                  <a:gd name="connsiteX24" fmla="*/ 11480 w 1162418"/>
                  <a:gd name="connsiteY24" fmla="*/ 475531 h 1897931"/>
                  <a:gd name="connsiteX25" fmla="*/ 81330 w 1162418"/>
                  <a:gd name="connsiteY25" fmla="*/ 285031 h 1897931"/>
                  <a:gd name="connsiteX26" fmla="*/ 265480 w 1162418"/>
                  <a:gd name="connsiteY26" fmla="*/ 92943 h 1897931"/>
                  <a:gd name="connsiteX27" fmla="*/ 519480 w 1162418"/>
                  <a:gd name="connsiteY27" fmla="*/ 3648 h 1897931"/>
                  <a:gd name="connsiteX28" fmla="*/ 705218 w 1162418"/>
                  <a:gd name="connsiteY28" fmla="*/ 10394 h 1897931"/>
                  <a:gd name="connsiteX29" fmla="*/ 943343 w 1162418"/>
                  <a:gd name="connsiteY29" fmla="*/ 121519 h 1897931"/>
                  <a:gd name="connsiteX30" fmla="*/ 1100505 w 1162418"/>
                  <a:gd name="connsiteY30" fmla="*/ 310431 h 1897931"/>
                  <a:gd name="connsiteX31" fmla="*/ 1162418 w 1162418"/>
                  <a:gd name="connsiteY31" fmla="*/ 513631 h 1897931"/>
                  <a:gd name="connsiteX32" fmla="*/ 1159243 w 1162418"/>
                  <a:gd name="connsiteY32" fmla="*/ 683494 h 1897931"/>
                  <a:gd name="connsiteX33" fmla="*/ 1090980 w 1162418"/>
                  <a:gd name="connsiteY33" fmla="*/ 889869 h 1897931"/>
                  <a:gd name="connsiteX34" fmla="*/ 957630 w 1162418"/>
                  <a:gd name="connsiteY34" fmla="*/ 1058144 h 1897931"/>
                  <a:gd name="connsiteX35" fmla="*/ 914768 w 1162418"/>
                  <a:gd name="connsiteY35" fmla="*/ 1118469 h 1897931"/>
                  <a:gd name="connsiteX36" fmla="*/ 905243 w 1162418"/>
                  <a:gd name="connsiteY36" fmla="*/ 1175619 h 1897931"/>
                  <a:gd name="connsiteX37" fmla="*/ 905243 w 1162418"/>
                  <a:gd name="connsiteY37" fmla="*/ 1264519 h 1897931"/>
                  <a:gd name="connsiteX38" fmla="*/ 868730 w 1162418"/>
                  <a:gd name="connsiteY38" fmla="*/ 1301031 h 1897931"/>
                  <a:gd name="connsiteX39" fmla="*/ 641718 w 1162418"/>
                  <a:gd name="connsiteY39" fmla="*/ 1301031 h 1897931"/>
                  <a:gd name="connsiteX40" fmla="*/ 590918 w 1162418"/>
                  <a:gd name="connsiteY40" fmla="*/ 1278806 h 1897931"/>
                  <a:gd name="connsiteX41" fmla="*/ 590918 w 1162418"/>
                  <a:gd name="connsiteY41" fmla="*/ 1212131 h 1897931"/>
                  <a:gd name="connsiteX0" fmla="*/ 584568 w 1162418"/>
                  <a:gd name="connsiteY0" fmla="*/ 1894283 h 1894283"/>
                  <a:gd name="connsiteX1" fmla="*/ 581393 w 1162418"/>
                  <a:gd name="connsiteY1" fmla="*/ 1764108 h 1894283"/>
                  <a:gd name="connsiteX2" fmla="*/ 508368 w 1162418"/>
                  <a:gd name="connsiteY2" fmla="*/ 1719658 h 1894283"/>
                  <a:gd name="connsiteX3" fmla="*/ 475030 w 1162418"/>
                  <a:gd name="connsiteY3" fmla="*/ 1679971 h 1894283"/>
                  <a:gd name="connsiteX4" fmla="*/ 505193 w 1162418"/>
                  <a:gd name="connsiteY4" fmla="*/ 1640283 h 1894283"/>
                  <a:gd name="connsiteX5" fmla="*/ 717918 w 1162418"/>
                  <a:gd name="connsiteY5" fmla="*/ 1640283 h 1894283"/>
                  <a:gd name="connsiteX6" fmla="*/ 746493 w 1162418"/>
                  <a:gd name="connsiteY6" fmla="*/ 1592658 h 1894283"/>
                  <a:gd name="connsiteX7" fmla="*/ 716330 w 1162418"/>
                  <a:gd name="connsiteY7" fmla="*/ 1556146 h 1894283"/>
                  <a:gd name="connsiteX8" fmla="*/ 398830 w 1162418"/>
                  <a:gd name="connsiteY8" fmla="*/ 1556146 h 1894283"/>
                  <a:gd name="connsiteX9" fmla="*/ 360730 w 1162418"/>
                  <a:gd name="connsiteY9" fmla="*/ 1518046 h 1894283"/>
                  <a:gd name="connsiteX10" fmla="*/ 382955 w 1162418"/>
                  <a:gd name="connsiteY10" fmla="*/ 1470421 h 1894283"/>
                  <a:gd name="connsiteX11" fmla="*/ 797293 w 1162418"/>
                  <a:gd name="connsiteY11" fmla="*/ 1470421 h 1894283"/>
                  <a:gd name="connsiteX12" fmla="*/ 830630 w 1162418"/>
                  <a:gd name="connsiteY12" fmla="*/ 1422796 h 1894283"/>
                  <a:gd name="connsiteX13" fmla="*/ 795705 w 1162418"/>
                  <a:gd name="connsiteY13" fmla="*/ 1379933 h 1894283"/>
                  <a:gd name="connsiteX14" fmla="*/ 386130 w 1162418"/>
                  <a:gd name="connsiteY14" fmla="*/ 1379933 h 1894283"/>
                  <a:gd name="connsiteX15" fmla="*/ 322630 w 1162418"/>
                  <a:gd name="connsiteY15" fmla="*/ 1348183 h 1894283"/>
                  <a:gd name="connsiteX16" fmla="*/ 283340 w 1162418"/>
                  <a:gd name="connsiteY16" fmla="*/ 1296193 h 1894283"/>
                  <a:gd name="connsiteX17" fmla="*/ 271830 w 1162418"/>
                  <a:gd name="connsiteY17" fmla="*/ 1203721 h 1894283"/>
                  <a:gd name="connsiteX18" fmla="*/ 260718 w 1162418"/>
                  <a:gd name="connsiteY18" fmla="*/ 1124346 h 1894283"/>
                  <a:gd name="connsiteX19" fmla="*/ 205155 w 1162418"/>
                  <a:gd name="connsiteY19" fmla="*/ 1033858 h 1894283"/>
                  <a:gd name="connsiteX20" fmla="*/ 130543 w 1162418"/>
                  <a:gd name="connsiteY20" fmla="*/ 951308 h 1894283"/>
                  <a:gd name="connsiteX21" fmla="*/ 55137 w 1162418"/>
                  <a:gd name="connsiteY21" fmla="*/ 841374 h 1894283"/>
                  <a:gd name="connsiteX22" fmla="*/ 13861 w 1162418"/>
                  <a:gd name="connsiteY22" fmla="*/ 731837 h 1894283"/>
                  <a:gd name="connsiteX23" fmla="*/ 368 w 1162418"/>
                  <a:gd name="connsiteY23" fmla="*/ 597296 h 1894283"/>
                  <a:gd name="connsiteX24" fmla="*/ 11480 w 1162418"/>
                  <a:gd name="connsiteY24" fmla="*/ 471883 h 1894283"/>
                  <a:gd name="connsiteX25" fmla="*/ 81330 w 1162418"/>
                  <a:gd name="connsiteY25" fmla="*/ 281383 h 1894283"/>
                  <a:gd name="connsiteX26" fmla="*/ 265480 w 1162418"/>
                  <a:gd name="connsiteY26" fmla="*/ 89295 h 1894283"/>
                  <a:gd name="connsiteX27" fmla="*/ 519480 w 1162418"/>
                  <a:gd name="connsiteY27" fmla="*/ 0 h 1894283"/>
                  <a:gd name="connsiteX28" fmla="*/ 705218 w 1162418"/>
                  <a:gd name="connsiteY28" fmla="*/ 6746 h 1894283"/>
                  <a:gd name="connsiteX29" fmla="*/ 943343 w 1162418"/>
                  <a:gd name="connsiteY29" fmla="*/ 117871 h 1894283"/>
                  <a:gd name="connsiteX30" fmla="*/ 1100505 w 1162418"/>
                  <a:gd name="connsiteY30" fmla="*/ 306783 h 1894283"/>
                  <a:gd name="connsiteX31" fmla="*/ 1162418 w 1162418"/>
                  <a:gd name="connsiteY31" fmla="*/ 509983 h 1894283"/>
                  <a:gd name="connsiteX32" fmla="*/ 1159243 w 1162418"/>
                  <a:gd name="connsiteY32" fmla="*/ 679846 h 1894283"/>
                  <a:gd name="connsiteX33" fmla="*/ 1090980 w 1162418"/>
                  <a:gd name="connsiteY33" fmla="*/ 886221 h 1894283"/>
                  <a:gd name="connsiteX34" fmla="*/ 957630 w 1162418"/>
                  <a:gd name="connsiteY34" fmla="*/ 1054496 h 1894283"/>
                  <a:gd name="connsiteX35" fmla="*/ 914768 w 1162418"/>
                  <a:gd name="connsiteY35" fmla="*/ 1114821 h 1894283"/>
                  <a:gd name="connsiteX36" fmla="*/ 905243 w 1162418"/>
                  <a:gd name="connsiteY36" fmla="*/ 1171971 h 1894283"/>
                  <a:gd name="connsiteX37" fmla="*/ 905243 w 1162418"/>
                  <a:gd name="connsiteY37" fmla="*/ 1260871 h 1894283"/>
                  <a:gd name="connsiteX38" fmla="*/ 868730 w 1162418"/>
                  <a:gd name="connsiteY38" fmla="*/ 1297383 h 1894283"/>
                  <a:gd name="connsiteX39" fmla="*/ 641718 w 1162418"/>
                  <a:gd name="connsiteY39" fmla="*/ 1297383 h 1894283"/>
                  <a:gd name="connsiteX40" fmla="*/ 590918 w 1162418"/>
                  <a:gd name="connsiteY40" fmla="*/ 1275158 h 1894283"/>
                  <a:gd name="connsiteX41" fmla="*/ 590918 w 1162418"/>
                  <a:gd name="connsiteY41" fmla="*/ 1208483 h 1894283"/>
                  <a:gd name="connsiteX0" fmla="*/ 584568 w 1162418"/>
                  <a:gd name="connsiteY0" fmla="*/ 1896145 h 1896145"/>
                  <a:gd name="connsiteX1" fmla="*/ 581393 w 1162418"/>
                  <a:gd name="connsiteY1" fmla="*/ 1765970 h 1896145"/>
                  <a:gd name="connsiteX2" fmla="*/ 508368 w 1162418"/>
                  <a:gd name="connsiteY2" fmla="*/ 1721520 h 1896145"/>
                  <a:gd name="connsiteX3" fmla="*/ 475030 w 1162418"/>
                  <a:gd name="connsiteY3" fmla="*/ 1681833 h 1896145"/>
                  <a:gd name="connsiteX4" fmla="*/ 505193 w 1162418"/>
                  <a:gd name="connsiteY4" fmla="*/ 1642145 h 1896145"/>
                  <a:gd name="connsiteX5" fmla="*/ 717918 w 1162418"/>
                  <a:gd name="connsiteY5" fmla="*/ 1642145 h 1896145"/>
                  <a:gd name="connsiteX6" fmla="*/ 746493 w 1162418"/>
                  <a:gd name="connsiteY6" fmla="*/ 1594520 h 1896145"/>
                  <a:gd name="connsiteX7" fmla="*/ 716330 w 1162418"/>
                  <a:gd name="connsiteY7" fmla="*/ 1558008 h 1896145"/>
                  <a:gd name="connsiteX8" fmla="*/ 398830 w 1162418"/>
                  <a:gd name="connsiteY8" fmla="*/ 1558008 h 1896145"/>
                  <a:gd name="connsiteX9" fmla="*/ 360730 w 1162418"/>
                  <a:gd name="connsiteY9" fmla="*/ 1519908 h 1896145"/>
                  <a:gd name="connsiteX10" fmla="*/ 382955 w 1162418"/>
                  <a:gd name="connsiteY10" fmla="*/ 1472283 h 1896145"/>
                  <a:gd name="connsiteX11" fmla="*/ 797293 w 1162418"/>
                  <a:gd name="connsiteY11" fmla="*/ 1472283 h 1896145"/>
                  <a:gd name="connsiteX12" fmla="*/ 830630 w 1162418"/>
                  <a:gd name="connsiteY12" fmla="*/ 1424658 h 1896145"/>
                  <a:gd name="connsiteX13" fmla="*/ 795705 w 1162418"/>
                  <a:gd name="connsiteY13" fmla="*/ 1381795 h 1896145"/>
                  <a:gd name="connsiteX14" fmla="*/ 386130 w 1162418"/>
                  <a:gd name="connsiteY14" fmla="*/ 1381795 h 1896145"/>
                  <a:gd name="connsiteX15" fmla="*/ 322630 w 1162418"/>
                  <a:gd name="connsiteY15" fmla="*/ 1350045 h 1896145"/>
                  <a:gd name="connsiteX16" fmla="*/ 283340 w 1162418"/>
                  <a:gd name="connsiteY16" fmla="*/ 1298055 h 1896145"/>
                  <a:gd name="connsiteX17" fmla="*/ 271830 w 1162418"/>
                  <a:gd name="connsiteY17" fmla="*/ 1205583 h 1896145"/>
                  <a:gd name="connsiteX18" fmla="*/ 260718 w 1162418"/>
                  <a:gd name="connsiteY18" fmla="*/ 1126208 h 1896145"/>
                  <a:gd name="connsiteX19" fmla="*/ 205155 w 1162418"/>
                  <a:gd name="connsiteY19" fmla="*/ 1035720 h 1896145"/>
                  <a:gd name="connsiteX20" fmla="*/ 130543 w 1162418"/>
                  <a:gd name="connsiteY20" fmla="*/ 953170 h 1896145"/>
                  <a:gd name="connsiteX21" fmla="*/ 55137 w 1162418"/>
                  <a:gd name="connsiteY21" fmla="*/ 843236 h 1896145"/>
                  <a:gd name="connsiteX22" fmla="*/ 13861 w 1162418"/>
                  <a:gd name="connsiteY22" fmla="*/ 733699 h 1896145"/>
                  <a:gd name="connsiteX23" fmla="*/ 368 w 1162418"/>
                  <a:gd name="connsiteY23" fmla="*/ 599158 h 1896145"/>
                  <a:gd name="connsiteX24" fmla="*/ 11480 w 1162418"/>
                  <a:gd name="connsiteY24" fmla="*/ 473745 h 1896145"/>
                  <a:gd name="connsiteX25" fmla="*/ 81330 w 1162418"/>
                  <a:gd name="connsiteY25" fmla="*/ 283245 h 1896145"/>
                  <a:gd name="connsiteX26" fmla="*/ 265480 w 1162418"/>
                  <a:gd name="connsiteY26" fmla="*/ 91157 h 1896145"/>
                  <a:gd name="connsiteX27" fmla="*/ 519480 w 1162418"/>
                  <a:gd name="connsiteY27" fmla="*/ 1862 h 1896145"/>
                  <a:gd name="connsiteX28" fmla="*/ 705218 w 1162418"/>
                  <a:gd name="connsiteY28" fmla="*/ 8608 h 1896145"/>
                  <a:gd name="connsiteX29" fmla="*/ 943343 w 1162418"/>
                  <a:gd name="connsiteY29" fmla="*/ 119733 h 1896145"/>
                  <a:gd name="connsiteX30" fmla="*/ 1100505 w 1162418"/>
                  <a:gd name="connsiteY30" fmla="*/ 308645 h 1896145"/>
                  <a:gd name="connsiteX31" fmla="*/ 1162418 w 1162418"/>
                  <a:gd name="connsiteY31" fmla="*/ 511845 h 1896145"/>
                  <a:gd name="connsiteX32" fmla="*/ 1159243 w 1162418"/>
                  <a:gd name="connsiteY32" fmla="*/ 681708 h 1896145"/>
                  <a:gd name="connsiteX33" fmla="*/ 1090980 w 1162418"/>
                  <a:gd name="connsiteY33" fmla="*/ 888083 h 1896145"/>
                  <a:gd name="connsiteX34" fmla="*/ 957630 w 1162418"/>
                  <a:gd name="connsiteY34" fmla="*/ 1056358 h 1896145"/>
                  <a:gd name="connsiteX35" fmla="*/ 914768 w 1162418"/>
                  <a:gd name="connsiteY35" fmla="*/ 1116683 h 1896145"/>
                  <a:gd name="connsiteX36" fmla="*/ 905243 w 1162418"/>
                  <a:gd name="connsiteY36" fmla="*/ 1173833 h 1896145"/>
                  <a:gd name="connsiteX37" fmla="*/ 905243 w 1162418"/>
                  <a:gd name="connsiteY37" fmla="*/ 1262733 h 1896145"/>
                  <a:gd name="connsiteX38" fmla="*/ 868730 w 1162418"/>
                  <a:gd name="connsiteY38" fmla="*/ 1299245 h 1896145"/>
                  <a:gd name="connsiteX39" fmla="*/ 641718 w 1162418"/>
                  <a:gd name="connsiteY39" fmla="*/ 1299245 h 1896145"/>
                  <a:gd name="connsiteX40" fmla="*/ 590918 w 1162418"/>
                  <a:gd name="connsiteY40" fmla="*/ 1277020 h 1896145"/>
                  <a:gd name="connsiteX41" fmla="*/ 590918 w 1162418"/>
                  <a:gd name="connsiteY41" fmla="*/ 1210345 h 1896145"/>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6196"/>
                  <a:gd name="connsiteY0" fmla="*/ 1898273 h 1898273"/>
                  <a:gd name="connsiteX1" fmla="*/ 581393 w 1166196"/>
                  <a:gd name="connsiteY1" fmla="*/ 1768098 h 1898273"/>
                  <a:gd name="connsiteX2" fmla="*/ 508368 w 1166196"/>
                  <a:gd name="connsiteY2" fmla="*/ 1723648 h 1898273"/>
                  <a:gd name="connsiteX3" fmla="*/ 475030 w 1166196"/>
                  <a:gd name="connsiteY3" fmla="*/ 1683961 h 1898273"/>
                  <a:gd name="connsiteX4" fmla="*/ 505193 w 1166196"/>
                  <a:gd name="connsiteY4" fmla="*/ 1644273 h 1898273"/>
                  <a:gd name="connsiteX5" fmla="*/ 717918 w 1166196"/>
                  <a:gd name="connsiteY5" fmla="*/ 1644273 h 1898273"/>
                  <a:gd name="connsiteX6" fmla="*/ 746493 w 1166196"/>
                  <a:gd name="connsiteY6" fmla="*/ 1596648 h 1898273"/>
                  <a:gd name="connsiteX7" fmla="*/ 716330 w 1166196"/>
                  <a:gd name="connsiteY7" fmla="*/ 1560136 h 1898273"/>
                  <a:gd name="connsiteX8" fmla="*/ 398830 w 1166196"/>
                  <a:gd name="connsiteY8" fmla="*/ 1560136 h 1898273"/>
                  <a:gd name="connsiteX9" fmla="*/ 360730 w 1166196"/>
                  <a:gd name="connsiteY9" fmla="*/ 1522036 h 1898273"/>
                  <a:gd name="connsiteX10" fmla="*/ 382955 w 1166196"/>
                  <a:gd name="connsiteY10" fmla="*/ 1474411 h 1898273"/>
                  <a:gd name="connsiteX11" fmla="*/ 797293 w 1166196"/>
                  <a:gd name="connsiteY11" fmla="*/ 1474411 h 1898273"/>
                  <a:gd name="connsiteX12" fmla="*/ 830630 w 1166196"/>
                  <a:gd name="connsiteY12" fmla="*/ 1426786 h 1898273"/>
                  <a:gd name="connsiteX13" fmla="*/ 795705 w 1166196"/>
                  <a:gd name="connsiteY13" fmla="*/ 1383923 h 1898273"/>
                  <a:gd name="connsiteX14" fmla="*/ 386130 w 1166196"/>
                  <a:gd name="connsiteY14" fmla="*/ 1383923 h 1898273"/>
                  <a:gd name="connsiteX15" fmla="*/ 322630 w 1166196"/>
                  <a:gd name="connsiteY15" fmla="*/ 1352173 h 1898273"/>
                  <a:gd name="connsiteX16" fmla="*/ 283340 w 1166196"/>
                  <a:gd name="connsiteY16" fmla="*/ 1300183 h 1898273"/>
                  <a:gd name="connsiteX17" fmla="*/ 271830 w 1166196"/>
                  <a:gd name="connsiteY17" fmla="*/ 1207711 h 1898273"/>
                  <a:gd name="connsiteX18" fmla="*/ 260718 w 1166196"/>
                  <a:gd name="connsiteY18" fmla="*/ 1128336 h 1898273"/>
                  <a:gd name="connsiteX19" fmla="*/ 205155 w 1166196"/>
                  <a:gd name="connsiteY19" fmla="*/ 1037848 h 1898273"/>
                  <a:gd name="connsiteX20" fmla="*/ 130543 w 1166196"/>
                  <a:gd name="connsiteY20" fmla="*/ 955298 h 1898273"/>
                  <a:gd name="connsiteX21" fmla="*/ 55137 w 1166196"/>
                  <a:gd name="connsiteY21" fmla="*/ 845364 h 1898273"/>
                  <a:gd name="connsiteX22" fmla="*/ 13861 w 1166196"/>
                  <a:gd name="connsiteY22" fmla="*/ 735827 h 1898273"/>
                  <a:gd name="connsiteX23" fmla="*/ 368 w 1166196"/>
                  <a:gd name="connsiteY23" fmla="*/ 601286 h 1898273"/>
                  <a:gd name="connsiteX24" fmla="*/ 11480 w 1166196"/>
                  <a:gd name="connsiteY24" fmla="*/ 475873 h 1898273"/>
                  <a:gd name="connsiteX25" fmla="*/ 81330 w 1166196"/>
                  <a:gd name="connsiteY25" fmla="*/ 285373 h 1898273"/>
                  <a:gd name="connsiteX26" fmla="*/ 265480 w 1166196"/>
                  <a:gd name="connsiteY26" fmla="*/ 93285 h 1898273"/>
                  <a:gd name="connsiteX27" fmla="*/ 519480 w 1166196"/>
                  <a:gd name="connsiteY27" fmla="*/ 3990 h 1898273"/>
                  <a:gd name="connsiteX28" fmla="*/ 705218 w 1166196"/>
                  <a:gd name="connsiteY28" fmla="*/ 10736 h 1898273"/>
                  <a:gd name="connsiteX29" fmla="*/ 943343 w 1166196"/>
                  <a:gd name="connsiteY29" fmla="*/ 121861 h 1898273"/>
                  <a:gd name="connsiteX30" fmla="*/ 1100505 w 1166196"/>
                  <a:gd name="connsiteY30" fmla="*/ 310773 h 1898273"/>
                  <a:gd name="connsiteX31" fmla="*/ 1162418 w 1166196"/>
                  <a:gd name="connsiteY31" fmla="*/ 513973 h 1898273"/>
                  <a:gd name="connsiteX32" fmla="*/ 1159243 w 1166196"/>
                  <a:gd name="connsiteY32" fmla="*/ 683836 h 1898273"/>
                  <a:gd name="connsiteX33" fmla="*/ 1090980 w 1166196"/>
                  <a:gd name="connsiteY33" fmla="*/ 890211 h 1898273"/>
                  <a:gd name="connsiteX34" fmla="*/ 957630 w 1166196"/>
                  <a:gd name="connsiteY34" fmla="*/ 1058486 h 1898273"/>
                  <a:gd name="connsiteX35" fmla="*/ 914768 w 1166196"/>
                  <a:gd name="connsiteY35" fmla="*/ 1118811 h 1898273"/>
                  <a:gd name="connsiteX36" fmla="*/ 905243 w 1166196"/>
                  <a:gd name="connsiteY36" fmla="*/ 1175961 h 1898273"/>
                  <a:gd name="connsiteX37" fmla="*/ 905243 w 1166196"/>
                  <a:gd name="connsiteY37" fmla="*/ 1264861 h 1898273"/>
                  <a:gd name="connsiteX38" fmla="*/ 868730 w 1166196"/>
                  <a:gd name="connsiteY38" fmla="*/ 1301373 h 1898273"/>
                  <a:gd name="connsiteX39" fmla="*/ 641718 w 1166196"/>
                  <a:gd name="connsiteY39" fmla="*/ 1301373 h 1898273"/>
                  <a:gd name="connsiteX40" fmla="*/ 590918 w 1166196"/>
                  <a:gd name="connsiteY40" fmla="*/ 1279148 h 1898273"/>
                  <a:gd name="connsiteX41" fmla="*/ 590918 w 1166196"/>
                  <a:gd name="connsiteY41" fmla="*/ 1212473 h 1898273"/>
                  <a:gd name="connsiteX0" fmla="*/ 584568 w 1170207"/>
                  <a:gd name="connsiteY0" fmla="*/ 1898273 h 1898273"/>
                  <a:gd name="connsiteX1" fmla="*/ 581393 w 1170207"/>
                  <a:gd name="connsiteY1" fmla="*/ 1768098 h 1898273"/>
                  <a:gd name="connsiteX2" fmla="*/ 508368 w 1170207"/>
                  <a:gd name="connsiteY2" fmla="*/ 1723648 h 1898273"/>
                  <a:gd name="connsiteX3" fmla="*/ 475030 w 1170207"/>
                  <a:gd name="connsiteY3" fmla="*/ 1683961 h 1898273"/>
                  <a:gd name="connsiteX4" fmla="*/ 505193 w 1170207"/>
                  <a:gd name="connsiteY4" fmla="*/ 1644273 h 1898273"/>
                  <a:gd name="connsiteX5" fmla="*/ 717918 w 1170207"/>
                  <a:gd name="connsiteY5" fmla="*/ 1644273 h 1898273"/>
                  <a:gd name="connsiteX6" fmla="*/ 746493 w 1170207"/>
                  <a:gd name="connsiteY6" fmla="*/ 1596648 h 1898273"/>
                  <a:gd name="connsiteX7" fmla="*/ 716330 w 1170207"/>
                  <a:gd name="connsiteY7" fmla="*/ 1560136 h 1898273"/>
                  <a:gd name="connsiteX8" fmla="*/ 398830 w 1170207"/>
                  <a:gd name="connsiteY8" fmla="*/ 1560136 h 1898273"/>
                  <a:gd name="connsiteX9" fmla="*/ 360730 w 1170207"/>
                  <a:gd name="connsiteY9" fmla="*/ 1522036 h 1898273"/>
                  <a:gd name="connsiteX10" fmla="*/ 382955 w 1170207"/>
                  <a:gd name="connsiteY10" fmla="*/ 1474411 h 1898273"/>
                  <a:gd name="connsiteX11" fmla="*/ 797293 w 1170207"/>
                  <a:gd name="connsiteY11" fmla="*/ 1474411 h 1898273"/>
                  <a:gd name="connsiteX12" fmla="*/ 830630 w 1170207"/>
                  <a:gd name="connsiteY12" fmla="*/ 1426786 h 1898273"/>
                  <a:gd name="connsiteX13" fmla="*/ 795705 w 1170207"/>
                  <a:gd name="connsiteY13" fmla="*/ 1383923 h 1898273"/>
                  <a:gd name="connsiteX14" fmla="*/ 386130 w 1170207"/>
                  <a:gd name="connsiteY14" fmla="*/ 1383923 h 1898273"/>
                  <a:gd name="connsiteX15" fmla="*/ 322630 w 1170207"/>
                  <a:gd name="connsiteY15" fmla="*/ 1352173 h 1898273"/>
                  <a:gd name="connsiteX16" fmla="*/ 283340 w 1170207"/>
                  <a:gd name="connsiteY16" fmla="*/ 1300183 h 1898273"/>
                  <a:gd name="connsiteX17" fmla="*/ 271830 w 1170207"/>
                  <a:gd name="connsiteY17" fmla="*/ 1207711 h 1898273"/>
                  <a:gd name="connsiteX18" fmla="*/ 260718 w 1170207"/>
                  <a:gd name="connsiteY18" fmla="*/ 1128336 h 1898273"/>
                  <a:gd name="connsiteX19" fmla="*/ 205155 w 1170207"/>
                  <a:gd name="connsiteY19" fmla="*/ 1037848 h 1898273"/>
                  <a:gd name="connsiteX20" fmla="*/ 130543 w 1170207"/>
                  <a:gd name="connsiteY20" fmla="*/ 955298 h 1898273"/>
                  <a:gd name="connsiteX21" fmla="*/ 55137 w 1170207"/>
                  <a:gd name="connsiteY21" fmla="*/ 845364 h 1898273"/>
                  <a:gd name="connsiteX22" fmla="*/ 13861 w 1170207"/>
                  <a:gd name="connsiteY22" fmla="*/ 735827 h 1898273"/>
                  <a:gd name="connsiteX23" fmla="*/ 368 w 1170207"/>
                  <a:gd name="connsiteY23" fmla="*/ 601286 h 1898273"/>
                  <a:gd name="connsiteX24" fmla="*/ 11480 w 1170207"/>
                  <a:gd name="connsiteY24" fmla="*/ 475873 h 1898273"/>
                  <a:gd name="connsiteX25" fmla="*/ 81330 w 1170207"/>
                  <a:gd name="connsiteY25" fmla="*/ 285373 h 1898273"/>
                  <a:gd name="connsiteX26" fmla="*/ 265480 w 1170207"/>
                  <a:gd name="connsiteY26" fmla="*/ 93285 h 1898273"/>
                  <a:gd name="connsiteX27" fmla="*/ 519480 w 1170207"/>
                  <a:gd name="connsiteY27" fmla="*/ 3990 h 1898273"/>
                  <a:gd name="connsiteX28" fmla="*/ 705218 w 1170207"/>
                  <a:gd name="connsiteY28" fmla="*/ 10736 h 1898273"/>
                  <a:gd name="connsiteX29" fmla="*/ 943343 w 1170207"/>
                  <a:gd name="connsiteY29" fmla="*/ 121861 h 1898273"/>
                  <a:gd name="connsiteX30" fmla="*/ 1100505 w 1170207"/>
                  <a:gd name="connsiteY30" fmla="*/ 310773 h 1898273"/>
                  <a:gd name="connsiteX31" fmla="*/ 1162418 w 1170207"/>
                  <a:gd name="connsiteY31" fmla="*/ 513973 h 1898273"/>
                  <a:gd name="connsiteX32" fmla="*/ 1159243 w 1170207"/>
                  <a:gd name="connsiteY32" fmla="*/ 683836 h 1898273"/>
                  <a:gd name="connsiteX33" fmla="*/ 1090980 w 1170207"/>
                  <a:gd name="connsiteY33" fmla="*/ 890211 h 1898273"/>
                  <a:gd name="connsiteX34" fmla="*/ 957630 w 1170207"/>
                  <a:gd name="connsiteY34" fmla="*/ 1058486 h 1898273"/>
                  <a:gd name="connsiteX35" fmla="*/ 914768 w 1170207"/>
                  <a:gd name="connsiteY35" fmla="*/ 1118811 h 1898273"/>
                  <a:gd name="connsiteX36" fmla="*/ 905243 w 1170207"/>
                  <a:gd name="connsiteY36" fmla="*/ 1175961 h 1898273"/>
                  <a:gd name="connsiteX37" fmla="*/ 905243 w 1170207"/>
                  <a:gd name="connsiteY37" fmla="*/ 1264861 h 1898273"/>
                  <a:gd name="connsiteX38" fmla="*/ 868730 w 1170207"/>
                  <a:gd name="connsiteY38" fmla="*/ 1301373 h 1898273"/>
                  <a:gd name="connsiteX39" fmla="*/ 641718 w 1170207"/>
                  <a:gd name="connsiteY39" fmla="*/ 1301373 h 1898273"/>
                  <a:gd name="connsiteX40" fmla="*/ 590918 w 1170207"/>
                  <a:gd name="connsiteY40" fmla="*/ 1279148 h 1898273"/>
                  <a:gd name="connsiteX41" fmla="*/ 590918 w 1170207"/>
                  <a:gd name="connsiteY41" fmla="*/ 1212473 h 1898273"/>
                  <a:gd name="connsiteX0" fmla="*/ 584568 w 1167505"/>
                  <a:gd name="connsiteY0" fmla="*/ 1898273 h 1898273"/>
                  <a:gd name="connsiteX1" fmla="*/ 581393 w 1167505"/>
                  <a:gd name="connsiteY1" fmla="*/ 1768098 h 1898273"/>
                  <a:gd name="connsiteX2" fmla="*/ 508368 w 1167505"/>
                  <a:gd name="connsiteY2" fmla="*/ 1723648 h 1898273"/>
                  <a:gd name="connsiteX3" fmla="*/ 475030 w 1167505"/>
                  <a:gd name="connsiteY3" fmla="*/ 1683961 h 1898273"/>
                  <a:gd name="connsiteX4" fmla="*/ 505193 w 1167505"/>
                  <a:gd name="connsiteY4" fmla="*/ 1644273 h 1898273"/>
                  <a:gd name="connsiteX5" fmla="*/ 717918 w 1167505"/>
                  <a:gd name="connsiteY5" fmla="*/ 1644273 h 1898273"/>
                  <a:gd name="connsiteX6" fmla="*/ 746493 w 1167505"/>
                  <a:gd name="connsiteY6" fmla="*/ 1596648 h 1898273"/>
                  <a:gd name="connsiteX7" fmla="*/ 716330 w 1167505"/>
                  <a:gd name="connsiteY7" fmla="*/ 1560136 h 1898273"/>
                  <a:gd name="connsiteX8" fmla="*/ 398830 w 1167505"/>
                  <a:gd name="connsiteY8" fmla="*/ 1560136 h 1898273"/>
                  <a:gd name="connsiteX9" fmla="*/ 360730 w 1167505"/>
                  <a:gd name="connsiteY9" fmla="*/ 1522036 h 1898273"/>
                  <a:gd name="connsiteX10" fmla="*/ 382955 w 1167505"/>
                  <a:gd name="connsiteY10" fmla="*/ 1474411 h 1898273"/>
                  <a:gd name="connsiteX11" fmla="*/ 797293 w 1167505"/>
                  <a:gd name="connsiteY11" fmla="*/ 1474411 h 1898273"/>
                  <a:gd name="connsiteX12" fmla="*/ 830630 w 1167505"/>
                  <a:gd name="connsiteY12" fmla="*/ 1426786 h 1898273"/>
                  <a:gd name="connsiteX13" fmla="*/ 795705 w 1167505"/>
                  <a:gd name="connsiteY13" fmla="*/ 1383923 h 1898273"/>
                  <a:gd name="connsiteX14" fmla="*/ 386130 w 1167505"/>
                  <a:gd name="connsiteY14" fmla="*/ 1383923 h 1898273"/>
                  <a:gd name="connsiteX15" fmla="*/ 322630 w 1167505"/>
                  <a:gd name="connsiteY15" fmla="*/ 1352173 h 1898273"/>
                  <a:gd name="connsiteX16" fmla="*/ 283340 w 1167505"/>
                  <a:gd name="connsiteY16" fmla="*/ 1300183 h 1898273"/>
                  <a:gd name="connsiteX17" fmla="*/ 271830 w 1167505"/>
                  <a:gd name="connsiteY17" fmla="*/ 1207711 h 1898273"/>
                  <a:gd name="connsiteX18" fmla="*/ 260718 w 1167505"/>
                  <a:gd name="connsiteY18" fmla="*/ 1128336 h 1898273"/>
                  <a:gd name="connsiteX19" fmla="*/ 205155 w 1167505"/>
                  <a:gd name="connsiteY19" fmla="*/ 1037848 h 1898273"/>
                  <a:gd name="connsiteX20" fmla="*/ 130543 w 1167505"/>
                  <a:gd name="connsiteY20" fmla="*/ 955298 h 1898273"/>
                  <a:gd name="connsiteX21" fmla="*/ 55137 w 1167505"/>
                  <a:gd name="connsiteY21" fmla="*/ 845364 h 1898273"/>
                  <a:gd name="connsiteX22" fmla="*/ 13861 w 1167505"/>
                  <a:gd name="connsiteY22" fmla="*/ 735827 h 1898273"/>
                  <a:gd name="connsiteX23" fmla="*/ 368 w 1167505"/>
                  <a:gd name="connsiteY23" fmla="*/ 601286 h 1898273"/>
                  <a:gd name="connsiteX24" fmla="*/ 11480 w 1167505"/>
                  <a:gd name="connsiteY24" fmla="*/ 475873 h 1898273"/>
                  <a:gd name="connsiteX25" fmla="*/ 81330 w 1167505"/>
                  <a:gd name="connsiteY25" fmla="*/ 285373 h 1898273"/>
                  <a:gd name="connsiteX26" fmla="*/ 265480 w 1167505"/>
                  <a:gd name="connsiteY26" fmla="*/ 93285 h 1898273"/>
                  <a:gd name="connsiteX27" fmla="*/ 519480 w 1167505"/>
                  <a:gd name="connsiteY27" fmla="*/ 3990 h 1898273"/>
                  <a:gd name="connsiteX28" fmla="*/ 705218 w 1167505"/>
                  <a:gd name="connsiteY28" fmla="*/ 10736 h 1898273"/>
                  <a:gd name="connsiteX29" fmla="*/ 943343 w 1167505"/>
                  <a:gd name="connsiteY29" fmla="*/ 121861 h 1898273"/>
                  <a:gd name="connsiteX30" fmla="*/ 1100505 w 1167505"/>
                  <a:gd name="connsiteY30" fmla="*/ 310773 h 1898273"/>
                  <a:gd name="connsiteX31" fmla="*/ 1162418 w 1167505"/>
                  <a:gd name="connsiteY31" fmla="*/ 513973 h 1898273"/>
                  <a:gd name="connsiteX32" fmla="*/ 1159243 w 1167505"/>
                  <a:gd name="connsiteY32" fmla="*/ 683836 h 1898273"/>
                  <a:gd name="connsiteX33" fmla="*/ 1090980 w 1167505"/>
                  <a:gd name="connsiteY33" fmla="*/ 890211 h 1898273"/>
                  <a:gd name="connsiteX34" fmla="*/ 957630 w 1167505"/>
                  <a:gd name="connsiteY34" fmla="*/ 1058486 h 1898273"/>
                  <a:gd name="connsiteX35" fmla="*/ 914768 w 1167505"/>
                  <a:gd name="connsiteY35" fmla="*/ 1118811 h 1898273"/>
                  <a:gd name="connsiteX36" fmla="*/ 905243 w 1167505"/>
                  <a:gd name="connsiteY36" fmla="*/ 1175961 h 1898273"/>
                  <a:gd name="connsiteX37" fmla="*/ 905243 w 1167505"/>
                  <a:gd name="connsiteY37" fmla="*/ 1264861 h 1898273"/>
                  <a:gd name="connsiteX38" fmla="*/ 868730 w 1167505"/>
                  <a:gd name="connsiteY38" fmla="*/ 1301373 h 1898273"/>
                  <a:gd name="connsiteX39" fmla="*/ 641718 w 1167505"/>
                  <a:gd name="connsiteY39" fmla="*/ 1301373 h 1898273"/>
                  <a:gd name="connsiteX40" fmla="*/ 590918 w 1167505"/>
                  <a:gd name="connsiteY40" fmla="*/ 1279148 h 1898273"/>
                  <a:gd name="connsiteX41" fmla="*/ 590918 w 1167505"/>
                  <a:gd name="connsiteY41" fmla="*/ 1212473 h 1898273"/>
                  <a:gd name="connsiteX0" fmla="*/ 584568 w 1167505"/>
                  <a:gd name="connsiteY0" fmla="*/ 1898273 h 1898273"/>
                  <a:gd name="connsiteX1" fmla="*/ 581393 w 1167505"/>
                  <a:gd name="connsiteY1" fmla="*/ 1768098 h 1898273"/>
                  <a:gd name="connsiteX2" fmla="*/ 508368 w 1167505"/>
                  <a:gd name="connsiteY2" fmla="*/ 1723648 h 1898273"/>
                  <a:gd name="connsiteX3" fmla="*/ 475030 w 1167505"/>
                  <a:gd name="connsiteY3" fmla="*/ 1683961 h 1898273"/>
                  <a:gd name="connsiteX4" fmla="*/ 505193 w 1167505"/>
                  <a:gd name="connsiteY4" fmla="*/ 1644273 h 1898273"/>
                  <a:gd name="connsiteX5" fmla="*/ 717918 w 1167505"/>
                  <a:gd name="connsiteY5" fmla="*/ 1644273 h 1898273"/>
                  <a:gd name="connsiteX6" fmla="*/ 746493 w 1167505"/>
                  <a:gd name="connsiteY6" fmla="*/ 1596648 h 1898273"/>
                  <a:gd name="connsiteX7" fmla="*/ 716330 w 1167505"/>
                  <a:gd name="connsiteY7" fmla="*/ 1560136 h 1898273"/>
                  <a:gd name="connsiteX8" fmla="*/ 398830 w 1167505"/>
                  <a:gd name="connsiteY8" fmla="*/ 1560136 h 1898273"/>
                  <a:gd name="connsiteX9" fmla="*/ 360730 w 1167505"/>
                  <a:gd name="connsiteY9" fmla="*/ 1522036 h 1898273"/>
                  <a:gd name="connsiteX10" fmla="*/ 382955 w 1167505"/>
                  <a:gd name="connsiteY10" fmla="*/ 1474411 h 1898273"/>
                  <a:gd name="connsiteX11" fmla="*/ 797293 w 1167505"/>
                  <a:gd name="connsiteY11" fmla="*/ 1474411 h 1898273"/>
                  <a:gd name="connsiteX12" fmla="*/ 830630 w 1167505"/>
                  <a:gd name="connsiteY12" fmla="*/ 1426786 h 1898273"/>
                  <a:gd name="connsiteX13" fmla="*/ 795705 w 1167505"/>
                  <a:gd name="connsiteY13" fmla="*/ 1383923 h 1898273"/>
                  <a:gd name="connsiteX14" fmla="*/ 386130 w 1167505"/>
                  <a:gd name="connsiteY14" fmla="*/ 1383923 h 1898273"/>
                  <a:gd name="connsiteX15" fmla="*/ 322630 w 1167505"/>
                  <a:gd name="connsiteY15" fmla="*/ 1352173 h 1898273"/>
                  <a:gd name="connsiteX16" fmla="*/ 283340 w 1167505"/>
                  <a:gd name="connsiteY16" fmla="*/ 1300183 h 1898273"/>
                  <a:gd name="connsiteX17" fmla="*/ 271830 w 1167505"/>
                  <a:gd name="connsiteY17" fmla="*/ 1207711 h 1898273"/>
                  <a:gd name="connsiteX18" fmla="*/ 260718 w 1167505"/>
                  <a:gd name="connsiteY18" fmla="*/ 1128336 h 1898273"/>
                  <a:gd name="connsiteX19" fmla="*/ 205155 w 1167505"/>
                  <a:gd name="connsiteY19" fmla="*/ 1037848 h 1898273"/>
                  <a:gd name="connsiteX20" fmla="*/ 130543 w 1167505"/>
                  <a:gd name="connsiteY20" fmla="*/ 955298 h 1898273"/>
                  <a:gd name="connsiteX21" fmla="*/ 55137 w 1167505"/>
                  <a:gd name="connsiteY21" fmla="*/ 845364 h 1898273"/>
                  <a:gd name="connsiteX22" fmla="*/ 13861 w 1167505"/>
                  <a:gd name="connsiteY22" fmla="*/ 735827 h 1898273"/>
                  <a:gd name="connsiteX23" fmla="*/ 368 w 1167505"/>
                  <a:gd name="connsiteY23" fmla="*/ 601286 h 1898273"/>
                  <a:gd name="connsiteX24" fmla="*/ 11480 w 1167505"/>
                  <a:gd name="connsiteY24" fmla="*/ 475873 h 1898273"/>
                  <a:gd name="connsiteX25" fmla="*/ 81330 w 1167505"/>
                  <a:gd name="connsiteY25" fmla="*/ 285373 h 1898273"/>
                  <a:gd name="connsiteX26" fmla="*/ 265480 w 1167505"/>
                  <a:gd name="connsiteY26" fmla="*/ 93285 h 1898273"/>
                  <a:gd name="connsiteX27" fmla="*/ 519480 w 1167505"/>
                  <a:gd name="connsiteY27" fmla="*/ 3990 h 1898273"/>
                  <a:gd name="connsiteX28" fmla="*/ 705218 w 1167505"/>
                  <a:gd name="connsiteY28" fmla="*/ 10736 h 1898273"/>
                  <a:gd name="connsiteX29" fmla="*/ 943343 w 1167505"/>
                  <a:gd name="connsiteY29" fmla="*/ 121861 h 1898273"/>
                  <a:gd name="connsiteX30" fmla="*/ 1100505 w 1167505"/>
                  <a:gd name="connsiteY30" fmla="*/ 310773 h 1898273"/>
                  <a:gd name="connsiteX31" fmla="*/ 1162418 w 1167505"/>
                  <a:gd name="connsiteY31" fmla="*/ 513973 h 1898273"/>
                  <a:gd name="connsiteX32" fmla="*/ 1159243 w 1167505"/>
                  <a:gd name="connsiteY32" fmla="*/ 683836 h 1898273"/>
                  <a:gd name="connsiteX33" fmla="*/ 1090980 w 1167505"/>
                  <a:gd name="connsiteY33" fmla="*/ 890211 h 1898273"/>
                  <a:gd name="connsiteX34" fmla="*/ 957630 w 1167505"/>
                  <a:gd name="connsiteY34" fmla="*/ 1058486 h 1898273"/>
                  <a:gd name="connsiteX35" fmla="*/ 914768 w 1167505"/>
                  <a:gd name="connsiteY35" fmla="*/ 1118811 h 1898273"/>
                  <a:gd name="connsiteX36" fmla="*/ 905243 w 1167505"/>
                  <a:gd name="connsiteY36" fmla="*/ 1175961 h 1898273"/>
                  <a:gd name="connsiteX37" fmla="*/ 905243 w 1167505"/>
                  <a:gd name="connsiteY37" fmla="*/ 1264861 h 1898273"/>
                  <a:gd name="connsiteX38" fmla="*/ 868730 w 1167505"/>
                  <a:gd name="connsiteY38" fmla="*/ 1301373 h 1898273"/>
                  <a:gd name="connsiteX39" fmla="*/ 641718 w 1167505"/>
                  <a:gd name="connsiteY39" fmla="*/ 1301373 h 1898273"/>
                  <a:gd name="connsiteX40" fmla="*/ 590918 w 1167505"/>
                  <a:gd name="connsiteY40" fmla="*/ 1279148 h 1898273"/>
                  <a:gd name="connsiteX41" fmla="*/ 590918 w 1167505"/>
                  <a:gd name="connsiteY41" fmla="*/ 1212473 h 1898273"/>
                  <a:gd name="connsiteX0" fmla="*/ 584568 w 1167505"/>
                  <a:gd name="connsiteY0" fmla="*/ 1898273 h 1898273"/>
                  <a:gd name="connsiteX1" fmla="*/ 581393 w 1167505"/>
                  <a:gd name="connsiteY1" fmla="*/ 1768098 h 1898273"/>
                  <a:gd name="connsiteX2" fmla="*/ 508368 w 1167505"/>
                  <a:gd name="connsiteY2" fmla="*/ 1723648 h 1898273"/>
                  <a:gd name="connsiteX3" fmla="*/ 475030 w 1167505"/>
                  <a:gd name="connsiteY3" fmla="*/ 1683961 h 1898273"/>
                  <a:gd name="connsiteX4" fmla="*/ 505193 w 1167505"/>
                  <a:gd name="connsiteY4" fmla="*/ 1644273 h 1898273"/>
                  <a:gd name="connsiteX5" fmla="*/ 717918 w 1167505"/>
                  <a:gd name="connsiteY5" fmla="*/ 1644273 h 1898273"/>
                  <a:gd name="connsiteX6" fmla="*/ 746493 w 1167505"/>
                  <a:gd name="connsiteY6" fmla="*/ 1596648 h 1898273"/>
                  <a:gd name="connsiteX7" fmla="*/ 716330 w 1167505"/>
                  <a:gd name="connsiteY7" fmla="*/ 1560136 h 1898273"/>
                  <a:gd name="connsiteX8" fmla="*/ 398830 w 1167505"/>
                  <a:gd name="connsiteY8" fmla="*/ 1560136 h 1898273"/>
                  <a:gd name="connsiteX9" fmla="*/ 360730 w 1167505"/>
                  <a:gd name="connsiteY9" fmla="*/ 1522036 h 1898273"/>
                  <a:gd name="connsiteX10" fmla="*/ 382955 w 1167505"/>
                  <a:gd name="connsiteY10" fmla="*/ 1474411 h 1898273"/>
                  <a:gd name="connsiteX11" fmla="*/ 797293 w 1167505"/>
                  <a:gd name="connsiteY11" fmla="*/ 1474411 h 1898273"/>
                  <a:gd name="connsiteX12" fmla="*/ 830630 w 1167505"/>
                  <a:gd name="connsiteY12" fmla="*/ 1426786 h 1898273"/>
                  <a:gd name="connsiteX13" fmla="*/ 795705 w 1167505"/>
                  <a:gd name="connsiteY13" fmla="*/ 1383923 h 1898273"/>
                  <a:gd name="connsiteX14" fmla="*/ 386130 w 1167505"/>
                  <a:gd name="connsiteY14" fmla="*/ 1383923 h 1898273"/>
                  <a:gd name="connsiteX15" fmla="*/ 322630 w 1167505"/>
                  <a:gd name="connsiteY15" fmla="*/ 1352173 h 1898273"/>
                  <a:gd name="connsiteX16" fmla="*/ 283340 w 1167505"/>
                  <a:gd name="connsiteY16" fmla="*/ 1300183 h 1898273"/>
                  <a:gd name="connsiteX17" fmla="*/ 271830 w 1167505"/>
                  <a:gd name="connsiteY17" fmla="*/ 1207711 h 1898273"/>
                  <a:gd name="connsiteX18" fmla="*/ 260718 w 1167505"/>
                  <a:gd name="connsiteY18" fmla="*/ 1128336 h 1898273"/>
                  <a:gd name="connsiteX19" fmla="*/ 205155 w 1167505"/>
                  <a:gd name="connsiteY19" fmla="*/ 1037848 h 1898273"/>
                  <a:gd name="connsiteX20" fmla="*/ 130543 w 1167505"/>
                  <a:gd name="connsiteY20" fmla="*/ 955298 h 1898273"/>
                  <a:gd name="connsiteX21" fmla="*/ 55137 w 1167505"/>
                  <a:gd name="connsiteY21" fmla="*/ 845364 h 1898273"/>
                  <a:gd name="connsiteX22" fmla="*/ 13861 w 1167505"/>
                  <a:gd name="connsiteY22" fmla="*/ 735827 h 1898273"/>
                  <a:gd name="connsiteX23" fmla="*/ 368 w 1167505"/>
                  <a:gd name="connsiteY23" fmla="*/ 601286 h 1898273"/>
                  <a:gd name="connsiteX24" fmla="*/ 11480 w 1167505"/>
                  <a:gd name="connsiteY24" fmla="*/ 475873 h 1898273"/>
                  <a:gd name="connsiteX25" fmla="*/ 81330 w 1167505"/>
                  <a:gd name="connsiteY25" fmla="*/ 285373 h 1898273"/>
                  <a:gd name="connsiteX26" fmla="*/ 265480 w 1167505"/>
                  <a:gd name="connsiteY26" fmla="*/ 93285 h 1898273"/>
                  <a:gd name="connsiteX27" fmla="*/ 519480 w 1167505"/>
                  <a:gd name="connsiteY27" fmla="*/ 3990 h 1898273"/>
                  <a:gd name="connsiteX28" fmla="*/ 705218 w 1167505"/>
                  <a:gd name="connsiteY28" fmla="*/ 10736 h 1898273"/>
                  <a:gd name="connsiteX29" fmla="*/ 943343 w 1167505"/>
                  <a:gd name="connsiteY29" fmla="*/ 121861 h 1898273"/>
                  <a:gd name="connsiteX30" fmla="*/ 1100505 w 1167505"/>
                  <a:gd name="connsiteY30" fmla="*/ 310773 h 1898273"/>
                  <a:gd name="connsiteX31" fmla="*/ 1162418 w 1167505"/>
                  <a:gd name="connsiteY31" fmla="*/ 513973 h 1898273"/>
                  <a:gd name="connsiteX32" fmla="*/ 1159243 w 1167505"/>
                  <a:gd name="connsiteY32" fmla="*/ 683836 h 1898273"/>
                  <a:gd name="connsiteX33" fmla="*/ 1090980 w 1167505"/>
                  <a:gd name="connsiteY33" fmla="*/ 890211 h 1898273"/>
                  <a:gd name="connsiteX34" fmla="*/ 957630 w 1167505"/>
                  <a:gd name="connsiteY34" fmla="*/ 1058486 h 1898273"/>
                  <a:gd name="connsiteX35" fmla="*/ 914768 w 1167505"/>
                  <a:gd name="connsiteY35" fmla="*/ 1118811 h 1898273"/>
                  <a:gd name="connsiteX36" fmla="*/ 905243 w 1167505"/>
                  <a:gd name="connsiteY36" fmla="*/ 1175961 h 1898273"/>
                  <a:gd name="connsiteX37" fmla="*/ 905243 w 1167505"/>
                  <a:gd name="connsiteY37" fmla="*/ 1264861 h 1898273"/>
                  <a:gd name="connsiteX38" fmla="*/ 868730 w 1167505"/>
                  <a:gd name="connsiteY38" fmla="*/ 1301373 h 1898273"/>
                  <a:gd name="connsiteX39" fmla="*/ 641718 w 1167505"/>
                  <a:gd name="connsiteY39" fmla="*/ 1301373 h 1898273"/>
                  <a:gd name="connsiteX40" fmla="*/ 590918 w 1167505"/>
                  <a:gd name="connsiteY40" fmla="*/ 1279148 h 1898273"/>
                  <a:gd name="connsiteX41" fmla="*/ 590918 w 1167505"/>
                  <a:gd name="connsiteY41" fmla="*/ 1212473 h 1898273"/>
                  <a:gd name="connsiteX0" fmla="*/ 584568 w 1170104"/>
                  <a:gd name="connsiteY0" fmla="*/ 1898273 h 1898273"/>
                  <a:gd name="connsiteX1" fmla="*/ 581393 w 1170104"/>
                  <a:gd name="connsiteY1" fmla="*/ 1768098 h 1898273"/>
                  <a:gd name="connsiteX2" fmla="*/ 508368 w 1170104"/>
                  <a:gd name="connsiteY2" fmla="*/ 1723648 h 1898273"/>
                  <a:gd name="connsiteX3" fmla="*/ 475030 w 1170104"/>
                  <a:gd name="connsiteY3" fmla="*/ 1683961 h 1898273"/>
                  <a:gd name="connsiteX4" fmla="*/ 505193 w 1170104"/>
                  <a:gd name="connsiteY4" fmla="*/ 1644273 h 1898273"/>
                  <a:gd name="connsiteX5" fmla="*/ 717918 w 1170104"/>
                  <a:gd name="connsiteY5" fmla="*/ 1644273 h 1898273"/>
                  <a:gd name="connsiteX6" fmla="*/ 746493 w 1170104"/>
                  <a:gd name="connsiteY6" fmla="*/ 1596648 h 1898273"/>
                  <a:gd name="connsiteX7" fmla="*/ 716330 w 1170104"/>
                  <a:gd name="connsiteY7" fmla="*/ 1560136 h 1898273"/>
                  <a:gd name="connsiteX8" fmla="*/ 398830 w 1170104"/>
                  <a:gd name="connsiteY8" fmla="*/ 1560136 h 1898273"/>
                  <a:gd name="connsiteX9" fmla="*/ 360730 w 1170104"/>
                  <a:gd name="connsiteY9" fmla="*/ 1522036 h 1898273"/>
                  <a:gd name="connsiteX10" fmla="*/ 382955 w 1170104"/>
                  <a:gd name="connsiteY10" fmla="*/ 1474411 h 1898273"/>
                  <a:gd name="connsiteX11" fmla="*/ 797293 w 1170104"/>
                  <a:gd name="connsiteY11" fmla="*/ 1474411 h 1898273"/>
                  <a:gd name="connsiteX12" fmla="*/ 830630 w 1170104"/>
                  <a:gd name="connsiteY12" fmla="*/ 1426786 h 1898273"/>
                  <a:gd name="connsiteX13" fmla="*/ 795705 w 1170104"/>
                  <a:gd name="connsiteY13" fmla="*/ 1383923 h 1898273"/>
                  <a:gd name="connsiteX14" fmla="*/ 386130 w 1170104"/>
                  <a:gd name="connsiteY14" fmla="*/ 1383923 h 1898273"/>
                  <a:gd name="connsiteX15" fmla="*/ 322630 w 1170104"/>
                  <a:gd name="connsiteY15" fmla="*/ 1352173 h 1898273"/>
                  <a:gd name="connsiteX16" fmla="*/ 283340 w 1170104"/>
                  <a:gd name="connsiteY16" fmla="*/ 1300183 h 1898273"/>
                  <a:gd name="connsiteX17" fmla="*/ 271830 w 1170104"/>
                  <a:gd name="connsiteY17" fmla="*/ 1207711 h 1898273"/>
                  <a:gd name="connsiteX18" fmla="*/ 260718 w 1170104"/>
                  <a:gd name="connsiteY18" fmla="*/ 1128336 h 1898273"/>
                  <a:gd name="connsiteX19" fmla="*/ 205155 w 1170104"/>
                  <a:gd name="connsiteY19" fmla="*/ 1037848 h 1898273"/>
                  <a:gd name="connsiteX20" fmla="*/ 130543 w 1170104"/>
                  <a:gd name="connsiteY20" fmla="*/ 955298 h 1898273"/>
                  <a:gd name="connsiteX21" fmla="*/ 55137 w 1170104"/>
                  <a:gd name="connsiteY21" fmla="*/ 845364 h 1898273"/>
                  <a:gd name="connsiteX22" fmla="*/ 13861 w 1170104"/>
                  <a:gd name="connsiteY22" fmla="*/ 735827 h 1898273"/>
                  <a:gd name="connsiteX23" fmla="*/ 368 w 1170104"/>
                  <a:gd name="connsiteY23" fmla="*/ 601286 h 1898273"/>
                  <a:gd name="connsiteX24" fmla="*/ 11480 w 1170104"/>
                  <a:gd name="connsiteY24" fmla="*/ 475873 h 1898273"/>
                  <a:gd name="connsiteX25" fmla="*/ 81330 w 1170104"/>
                  <a:gd name="connsiteY25" fmla="*/ 285373 h 1898273"/>
                  <a:gd name="connsiteX26" fmla="*/ 265480 w 1170104"/>
                  <a:gd name="connsiteY26" fmla="*/ 93285 h 1898273"/>
                  <a:gd name="connsiteX27" fmla="*/ 519480 w 1170104"/>
                  <a:gd name="connsiteY27" fmla="*/ 3990 h 1898273"/>
                  <a:gd name="connsiteX28" fmla="*/ 705218 w 1170104"/>
                  <a:gd name="connsiteY28" fmla="*/ 10736 h 1898273"/>
                  <a:gd name="connsiteX29" fmla="*/ 943343 w 1170104"/>
                  <a:gd name="connsiteY29" fmla="*/ 121861 h 1898273"/>
                  <a:gd name="connsiteX30" fmla="*/ 1100505 w 1170104"/>
                  <a:gd name="connsiteY30" fmla="*/ 310773 h 1898273"/>
                  <a:gd name="connsiteX31" fmla="*/ 1162418 w 1170104"/>
                  <a:gd name="connsiteY31" fmla="*/ 513973 h 1898273"/>
                  <a:gd name="connsiteX32" fmla="*/ 1165196 w 1170104"/>
                  <a:gd name="connsiteY32" fmla="*/ 683836 h 1898273"/>
                  <a:gd name="connsiteX33" fmla="*/ 1090980 w 1170104"/>
                  <a:gd name="connsiteY33" fmla="*/ 890211 h 1898273"/>
                  <a:gd name="connsiteX34" fmla="*/ 957630 w 1170104"/>
                  <a:gd name="connsiteY34" fmla="*/ 1058486 h 1898273"/>
                  <a:gd name="connsiteX35" fmla="*/ 914768 w 1170104"/>
                  <a:gd name="connsiteY35" fmla="*/ 1118811 h 1898273"/>
                  <a:gd name="connsiteX36" fmla="*/ 905243 w 1170104"/>
                  <a:gd name="connsiteY36" fmla="*/ 1175961 h 1898273"/>
                  <a:gd name="connsiteX37" fmla="*/ 905243 w 1170104"/>
                  <a:gd name="connsiteY37" fmla="*/ 1264861 h 1898273"/>
                  <a:gd name="connsiteX38" fmla="*/ 868730 w 1170104"/>
                  <a:gd name="connsiteY38" fmla="*/ 1301373 h 1898273"/>
                  <a:gd name="connsiteX39" fmla="*/ 641718 w 1170104"/>
                  <a:gd name="connsiteY39" fmla="*/ 1301373 h 1898273"/>
                  <a:gd name="connsiteX40" fmla="*/ 590918 w 1170104"/>
                  <a:gd name="connsiteY40" fmla="*/ 1279148 h 1898273"/>
                  <a:gd name="connsiteX41" fmla="*/ 590918 w 1170104"/>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90980 w 1167899"/>
                  <a:gd name="connsiteY33" fmla="*/ 890211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90980 w 1167899"/>
                  <a:gd name="connsiteY33" fmla="*/ 890211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90980 w 1167899"/>
                  <a:gd name="connsiteY33" fmla="*/ 890211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2862 w 1167899"/>
                  <a:gd name="connsiteY37" fmla="*/ 1261289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0033 w 1167899"/>
                  <a:gd name="connsiteY2" fmla="*/ 1728411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0033 w 1167899"/>
                  <a:gd name="connsiteY2" fmla="*/ 1728411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9527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1327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1327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58014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1327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58014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1327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0487 w 1167899"/>
                  <a:gd name="connsiteY34" fmla="*/ 1054914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58014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9166"/>
                  <a:gd name="connsiteY0" fmla="*/ 1898273 h 1898273"/>
                  <a:gd name="connsiteX1" fmla="*/ 581393 w 1169166"/>
                  <a:gd name="connsiteY1" fmla="*/ 1768098 h 1898273"/>
                  <a:gd name="connsiteX2" fmla="*/ 513130 w 1169166"/>
                  <a:gd name="connsiteY2" fmla="*/ 1726030 h 1898273"/>
                  <a:gd name="connsiteX3" fmla="*/ 470268 w 1169166"/>
                  <a:gd name="connsiteY3" fmla="*/ 1680389 h 1898273"/>
                  <a:gd name="connsiteX4" fmla="*/ 505193 w 1169166"/>
                  <a:gd name="connsiteY4" fmla="*/ 1644273 h 1898273"/>
                  <a:gd name="connsiteX5" fmla="*/ 717918 w 1169166"/>
                  <a:gd name="connsiteY5" fmla="*/ 1644273 h 1898273"/>
                  <a:gd name="connsiteX6" fmla="*/ 748874 w 1169166"/>
                  <a:gd name="connsiteY6" fmla="*/ 1603792 h 1898273"/>
                  <a:gd name="connsiteX7" fmla="*/ 716330 w 1169166"/>
                  <a:gd name="connsiteY7" fmla="*/ 1561327 h 1898273"/>
                  <a:gd name="connsiteX8" fmla="*/ 398830 w 1169166"/>
                  <a:gd name="connsiteY8" fmla="*/ 1560136 h 1898273"/>
                  <a:gd name="connsiteX9" fmla="*/ 360730 w 1169166"/>
                  <a:gd name="connsiteY9" fmla="*/ 1522036 h 1898273"/>
                  <a:gd name="connsiteX10" fmla="*/ 387717 w 1169166"/>
                  <a:gd name="connsiteY10" fmla="*/ 1476793 h 1898273"/>
                  <a:gd name="connsiteX11" fmla="*/ 797293 w 1169166"/>
                  <a:gd name="connsiteY11" fmla="*/ 1474411 h 1898273"/>
                  <a:gd name="connsiteX12" fmla="*/ 828249 w 1169166"/>
                  <a:gd name="connsiteY12" fmla="*/ 1425595 h 1898273"/>
                  <a:gd name="connsiteX13" fmla="*/ 795705 w 1169166"/>
                  <a:gd name="connsiteY13" fmla="*/ 1383923 h 1898273"/>
                  <a:gd name="connsiteX14" fmla="*/ 386130 w 1169166"/>
                  <a:gd name="connsiteY14" fmla="*/ 1383923 h 1898273"/>
                  <a:gd name="connsiteX15" fmla="*/ 322630 w 1169166"/>
                  <a:gd name="connsiteY15" fmla="*/ 1352173 h 1898273"/>
                  <a:gd name="connsiteX16" fmla="*/ 283340 w 1169166"/>
                  <a:gd name="connsiteY16" fmla="*/ 1300183 h 1898273"/>
                  <a:gd name="connsiteX17" fmla="*/ 271830 w 1169166"/>
                  <a:gd name="connsiteY17" fmla="*/ 1207711 h 1898273"/>
                  <a:gd name="connsiteX18" fmla="*/ 255955 w 1169166"/>
                  <a:gd name="connsiteY18" fmla="*/ 1128336 h 1898273"/>
                  <a:gd name="connsiteX19" fmla="*/ 205155 w 1169166"/>
                  <a:gd name="connsiteY19" fmla="*/ 1037848 h 1898273"/>
                  <a:gd name="connsiteX20" fmla="*/ 130543 w 1169166"/>
                  <a:gd name="connsiteY20" fmla="*/ 955298 h 1898273"/>
                  <a:gd name="connsiteX21" fmla="*/ 55137 w 1169166"/>
                  <a:gd name="connsiteY21" fmla="*/ 845364 h 1898273"/>
                  <a:gd name="connsiteX22" fmla="*/ 13861 w 1169166"/>
                  <a:gd name="connsiteY22" fmla="*/ 735827 h 1898273"/>
                  <a:gd name="connsiteX23" fmla="*/ 368 w 1169166"/>
                  <a:gd name="connsiteY23" fmla="*/ 601286 h 1898273"/>
                  <a:gd name="connsiteX24" fmla="*/ 11480 w 1169166"/>
                  <a:gd name="connsiteY24" fmla="*/ 475873 h 1898273"/>
                  <a:gd name="connsiteX25" fmla="*/ 81330 w 1169166"/>
                  <a:gd name="connsiteY25" fmla="*/ 285373 h 1898273"/>
                  <a:gd name="connsiteX26" fmla="*/ 265480 w 1169166"/>
                  <a:gd name="connsiteY26" fmla="*/ 93285 h 1898273"/>
                  <a:gd name="connsiteX27" fmla="*/ 519480 w 1169166"/>
                  <a:gd name="connsiteY27" fmla="*/ 3990 h 1898273"/>
                  <a:gd name="connsiteX28" fmla="*/ 705218 w 1169166"/>
                  <a:gd name="connsiteY28" fmla="*/ 10736 h 1898273"/>
                  <a:gd name="connsiteX29" fmla="*/ 943343 w 1169166"/>
                  <a:gd name="connsiteY29" fmla="*/ 121861 h 1898273"/>
                  <a:gd name="connsiteX30" fmla="*/ 1100505 w 1169166"/>
                  <a:gd name="connsiteY30" fmla="*/ 310773 h 1898273"/>
                  <a:gd name="connsiteX31" fmla="*/ 1162418 w 1169166"/>
                  <a:gd name="connsiteY31" fmla="*/ 513973 h 1898273"/>
                  <a:gd name="connsiteX32" fmla="*/ 1165196 w 1169166"/>
                  <a:gd name="connsiteY32" fmla="*/ 683836 h 1898273"/>
                  <a:gd name="connsiteX33" fmla="*/ 1085027 w 1169166"/>
                  <a:gd name="connsiteY33" fmla="*/ 889020 h 1898273"/>
                  <a:gd name="connsiteX34" fmla="*/ 950487 w 1169166"/>
                  <a:gd name="connsiteY34" fmla="*/ 1054914 h 1898273"/>
                  <a:gd name="connsiteX35" fmla="*/ 914768 w 1169166"/>
                  <a:gd name="connsiteY35" fmla="*/ 1118811 h 1898273"/>
                  <a:gd name="connsiteX36" fmla="*/ 900480 w 1169166"/>
                  <a:gd name="connsiteY36" fmla="*/ 1177152 h 1898273"/>
                  <a:gd name="connsiteX37" fmla="*/ 898100 w 1169166"/>
                  <a:gd name="connsiteY37" fmla="*/ 1258908 h 1898273"/>
                  <a:gd name="connsiteX38" fmla="*/ 858014 w 1169166"/>
                  <a:gd name="connsiteY38" fmla="*/ 1301373 h 1898273"/>
                  <a:gd name="connsiteX39" fmla="*/ 641718 w 1169166"/>
                  <a:gd name="connsiteY39" fmla="*/ 1301373 h 1898273"/>
                  <a:gd name="connsiteX40" fmla="*/ 590918 w 1169166"/>
                  <a:gd name="connsiteY40" fmla="*/ 1279148 h 1898273"/>
                  <a:gd name="connsiteX41" fmla="*/ 590918 w 1169166"/>
                  <a:gd name="connsiteY41" fmla="*/ 1212473 h 1898273"/>
                  <a:gd name="connsiteX0" fmla="*/ 584568 w 1169166"/>
                  <a:gd name="connsiteY0" fmla="*/ 1898273 h 1898273"/>
                  <a:gd name="connsiteX1" fmla="*/ 581393 w 1169166"/>
                  <a:gd name="connsiteY1" fmla="*/ 1768098 h 1898273"/>
                  <a:gd name="connsiteX2" fmla="*/ 513130 w 1169166"/>
                  <a:gd name="connsiteY2" fmla="*/ 1726030 h 1898273"/>
                  <a:gd name="connsiteX3" fmla="*/ 470268 w 1169166"/>
                  <a:gd name="connsiteY3" fmla="*/ 1680389 h 1898273"/>
                  <a:gd name="connsiteX4" fmla="*/ 505193 w 1169166"/>
                  <a:gd name="connsiteY4" fmla="*/ 1644273 h 1898273"/>
                  <a:gd name="connsiteX5" fmla="*/ 717918 w 1169166"/>
                  <a:gd name="connsiteY5" fmla="*/ 1644273 h 1898273"/>
                  <a:gd name="connsiteX6" fmla="*/ 748874 w 1169166"/>
                  <a:gd name="connsiteY6" fmla="*/ 1603792 h 1898273"/>
                  <a:gd name="connsiteX7" fmla="*/ 716330 w 1169166"/>
                  <a:gd name="connsiteY7" fmla="*/ 1561327 h 1898273"/>
                  <a:gd name="connsiteX8" fmla="*/ 398830 w 1169166"/>
                  <a:gd name="connsiteY8" fmla="*/ 1560136 h 1898273"/>
                  <a:gd name="connsiteX9" fmla="*/ 360730 w 1169166"/>
                  <a:gd name="connsiteY9" fmla="*/ 1522036 h 1898273"/>
                  <a:gd name="connsiteX10" fmla="*/ 387717 w 1169166"/>
                  <a:gd name="connsiteY10" fmla="*/ 1476793 h 1898273"/>
                  <a:gd name="connsiteX11" fmla="*/ 797293 w 1169166"/>
                  <a:gd name="connsiteY11" fmla="*/ 1474411 h 1898273"/>
                  <a:gd name="connsiteX12" fmla="*/ 828249 w 1169166"/>
                  <a:gd name="connsiteY12" fmla="*/ 1425595 h 1898273"/>
                  <a:gd name="connsiteX13" fmla="*/ 795705 w 1169166"/>
                  <a:gd name="connsiteY13" fmla="*/ 1383923 h 1898273"/>
                  <a:gd name="connsiteX14" fmla="*/ 386130 w 1169166"/>
                  <a:gd name="connsiteY14" fmla="*/ 1383923 h 1898273"/>
                  <a:gd name="connsiteX15" fmla="*/ 322630 w 1169166"/>
                  <a:gd name="connsiteY15" fmla="*/ 1352173 h 1898273"/>
                  <a:gd name="connsiteX16" fmla="*/ 283340 w 1169166"/>
                  <a:gd name="connsiteY16" fmla="*/ 1300183 h 1898273"/>
                  <a:gd name="connsiteX17" fmla="*/ 271830 w 1169166"/>
                  <a:gd name="connsiteY17" fmla="*/ 1207711 h 1898273"/>
                  <a:gd name="connsiteX18" fmla="*/ 255955 w 1169166"/>
                  <a:gd name="connsiteY18" fmla="*/ 1128336 h 1898273"/>
                  <a:gd name="connsiteX19" fmla="*/ 205155 w 1169166"/>
                  <a:gd name="connsiteY19" fmla="*/ 1037848 h 1898273"/>
                  <a:gd name="connsiteX20" fmla="*/ 130543 w 1169166"/>
                  <a:gd name="connsiteY20" fmla="*/ 955298 h 1898273"/>
                  <a:gd name="connsiteX21" fmla="*/ 55137 w 1169166"/>
                  <a:gd name="connsiteY21" fmla="*/ 845364 h 1898273"/>
                  <a:gd name="connsiteX22" fmla="*/ 13861 w 1169166"/>
                  <a:gd name="connsiteY22" fmla="*/ 735827 h 1898273"/>
                  <a:gd name="connsiteX23" fmla="*/ 368 w 1169166"/>
                  <a:gd name="connsiteY23" fmla="*/ 601286 h 1898273"/>
                  <a:gd name="connsiteX24" fmla="*/ 11480 w 1169166"/>
                  <a:gd name="connsiteY24" fmla="*/ 475873 h 1898273"/>
                  <a:gd name="connsiteX25" fmla="*/ 81330 w 1169166"/>
                  <a:gd name="connsiteY25" fmla="*/ 285373 h 1898273"/>
                  <a:gd name="connsiteX26" fmla="*/ 265480 w 1169166"/>
                  <a:gd name="connsiteY26" fmla="*/ 93285 h 1898273"/>
                  <a:gd name="connsiteX27" fmla="*/ 519480 w 1169166"/>
                  <a:gd name="connsiteY27" fmla="*/ 3990 h 1898273"/>
                  <a:gd name="connsiteX28" fmla="*/ 705218 w 1169166"/>
                  <a:gd name="connsiteY28" fmla="*/ 10736 h 1898273"/>
                  <a:gd name="connsiteX29" fmla="*/ 943343 w 1169166"/>
                  <a:gd name="connsiteY29" fmla="*/ 121861 h 1898273"/>
                  <a:gd name="connsiteX30" fmla="*/ 1100505 w 1169166"/>
                  <a:gd name="connsiteY30" fmla="*/ 310773 h 1898273"/>
                  <a:gd name="connsiteX31" fmla="*/ 1162418 w 1169166"/>
                  <a:gd name="connsiteY31" fmla="*/ 513973 h 1898273"/>
                  <a:gd name="connsiteX32" fmla="*/ 1165196 w 1169166"/>
                  <a:gd name="connsiteY32" fmla="*/ 683836 h 1898273"/>
                  <a:gd name="connsiteX33" fmla="*/ 1085027 w 1169166"/>
                  <a:gd name="connsiteY33" fmla="*/ 889020 h 1898273"/>
                  <a:gd name="connsiteX34" fmla="*/ 950487 w 1169166"/>
                  <a:gd name="connsiteY34" fmla="*/ 1054914 h 1898273"/>
                  <a:gd name="connsiteX35" fmla="*/ 914768 w 1169166"/>
                  <a:gd name="connsiteY35" fmla="*/ 1118811 h 1898273"/>
                  <a:gd name="connsiteX36" fmla="*/ 900480 w 1169166"/>
                  <a:gd name="connsiteY36" fmla="*/ 1177152 h 1898273"/>
                  <a:gd name="connsiteX37" fmla="*/ 898100 w 1169166"/>
                  <a:gd name="connsiteY37" fmla="*/ 1258908 h 1898273"/>
                  <a:gd name="connsiteX38" fmla="*/ 858014 w 1169166"/>
                  <a:gd name="connsiteY38" fmla="*/ 1301373 h 1898273"/>
                  <a:gd name="connsiteX39" fmla="*/ 641718 w 1169166"/>
                  <a:gd name="connsiteY39" fmla="*/ 1301373 h 1898273"/>
                  <a:gd name="connsiteX40" fmla="*/ 590918 w 1169166"/>
                  <a:gd name="connsiteY40" fmla="*/ 1279148 h 1898273"/>
                  <a:gd name="connsiteX41" fmla="*/ 590918 w 1169166"/>
                  <a:gd name="connsiteY41" fmla="*/ 1212473 h 1898273"/>
                  <a:gd name="connsiteX0" fmla="*/ 584568 w 1170467"/>
                  <a:gd name="connsiteY0" fmla="*/ 1898273 h 1898273"/>
                  <a:gd name="connsiteX1" fmla="*/ 581393 w 1170467"/>
                  <a:gd name="connsiteY1" fmla="*/ 1768098 h 1898273"/>
                  <a:gd name="connsiteX2" fmla="*/ 513130 w 1170467"/>
                  <a:gd name="connsiteY2" fmla="*/ 1726030 h 1898273"/>
                  <a:gd name="connsiteX3" fmla="*/ 470268 w 1170467"/>
                  <a:gd name="connsiteY3" fmla="*/ 1680389 h 1898273"/>
                  <a:gd name="connsiteX4" fmla="*/ 505193 w 1170467"/>
                  <a:gd name="connsiteY4" fmla="*/ 1644273 h 1898273"/>
                  <a:gd name="connsiteX5" fmla="*/ 717918 w 1170467"/>
                  <a:gd name="connsiteY5" fmla="*/ 1644273 h 1898273"/>
                  <a:gd name="connsiteX6" fmla="*/ 748874 w 1170467"/>
                  <a:gd name="connsiteY6" fmla="*/ 1603792 h 1898273"/>
                  <a:gd name="connsiteX7" fmla="*/ 716330 w 1170467"/>
                  <a:gd name="connsiteY7" fmla="*/ 1561327 h 1898273"/>
                  <a:gd name="connsiteX8" fmla="*/ 398830 w 1170467"/>
                  <a:gd name="connsiteY8" fmla="*/ 1560136 h 1898273"/>
                  <a:gd name="connsiteX9" fmla="*/ 360730 w 1170467"/>
                  <a:gd name="connsiteY9" fmla="*/ 1522036 h 1898273"/>
                  <a:gd name="connsiteX10" fmla="*/ 387717 w 1170467"/>
                  <a:gd name="connsiteY10" fmla="*/ 1476793 h 1898273"/>
                  <a:gd name="connsiteX11" fmla="*/ 797293 w 1170467"/>
                  <a:gd name="connsiteY11" fmla="*/ 1474411 h 1898273"/>
                  <a:gd name="connsiteX12" fmla="*/ 828249 w 1170467"/>
                  <a:gd name="connsiteY12" fmla="*/ 1425595 h 1898273"/>
                  <a:gd name="connsiteX13" fmla="*/ 795705 w 1170467"/>
                  <a:gd name="connsiteY13" fmla="*/ 1383923 h 1898273"/>
                  <a:gd name="connsiteX14" fmla="*/ 386130 w 1170467"/>
                  <a:gd name="connsiteY14" fmla="*/ 1383923 h 1898273"/>
                  <a:gd name="connsiteX15" fmla="*/ 322630 w 1170467"/>
                  <a:gd name="connsiteY15" fmla="*/ 1352173 h 1898273"/>
                  <a:gd name="connsiteX16" fmla="*/ 283340 w 1170467"/>
                  <a:gd name="connsiteY16" fmla="*/ 1300183 h 1898273"/>
                  <a:gd name="connsiteX17" fmla="*/ 271830 w 1170467"/>
                  <a:gd name="connsiteY17" fmla="*/ 1207711 h 1898273"/>
                  <a:gd name="connsiteX18" fmla="*/ 255955 w 1170467"/>
                  <a:gd name="connsiteY18" fmla="*/ 1128336 h 1898273"/>
                  <a:gd name="connsiteX19" fmla="*/ 205155 w 1170467"/>
                  <a:gd name="connsiteY19" fmla="*/ 1037848 h 1898273"/>
                  <a:gd name="connsiteX20" fmla="*/ 130543 w 1170467"/>
                  <a:gd name="connsiteY20" fmla="*/ 955298 h 1898273"/>
                  <a:gd name="connsiteX21" fmla="*/ 55137 w 1170467"/>
                  <a:gd name="connsiteY21" fmla="*/ 845364 h 1898273"/>
                  <a:gd name="connsiteX22" fmla="*/ 13861 w 1170467"/>
                  <a:gd name="connsiteY22" fmla="*/ 735827 h 1898273"/>
                  <a:gd name="connsiteX23" fmla="*/ 368 w 1170467"/>
                  <a:gd name="connsiteY23" fmla="*/ 601286 h 1898273"/>
                  <a:gd name="connsiteX24" fmla="*/ 11480 w 1170467"/>
                  <a:gd name="connsiteY24" fmla="*/ 475873 h 1898273"/>
                  <a:gd name="connsiteX25" fmla="*/ 81330 w 1170467"/>
                  <a:gd name="connsiteY25" fmla="*/ 285373 h 1898273"/>
                  <a:gd name="connsiteX26" fmla="*/ 265480 w 1170467"/>
                  <a:gd name="connsiteY26" fmla="*/ 93285 h 1898273"/>
                  <a:gd name="connsiteX27" fmla="*/ 519480 w 1170467"/>
                  <a:gd name="connsiteY27" fmla="*/ 3990 h 1898273"/>
                  <a:gd name="connsiteX28" fmla="*/ 705218 w 1170467"/>
                  <a:gd name="connsiteY28" fmla="*/ 10736 h 1898273"/>
                  <a:gd name="connsiteX29" fmla="*/ 943343 w 1170467"/>
                  <a:gd name="connsiteY29" fmla="*/ 121861 h 1898273"/>
                  <a:gd name="connsiteX30" fmla="*/ 1100505 w 1170467"/>
                  <a:gd name="connsiteY30" fmla="*/ 310773 h 1898273"/>
                  <a:gd name="connsiteX31" fmla="*/ 1164799 w 1170467"/>
                  <a:gd name="connsiteY31" fmla="*/ 512783 h 1898273"/>
                  <a:gd name="connsiteX32" fmla="*/ 1165196 w 1170467"/>
                  <a:gd name="connsiteY32" fmla="*/ 683836 h 1898273"/>
                  <a:gd name="connsiteX33" fmla="*/ 1085027 w 1170467"/>
                  <a:gd name="connsiteY33" fmla="*/ 889020 h 1898273"/>
                  <a:gd name="connsiteX34" fmla="*/ 950487 w 1170467"/>
                  <a:gd name="connsiteY34" fmla="*/ 1054914 h 1898273"/>
                  <a:gd name="connsiteX35" fmla="*/ 914768 w 1170467"/>
                  <a:gd name="connsiteY35" fmla="*/ 1118811 h 1898273"/>
                  <a:gd name="connsiteX36" fmla="*/ 900480 w 1170467"/>
                  <a:gd name="connsiteY36" fmla="*/ 1177152 h 1898273"/>
                  <a:gd name="connsiteX37" fmla="*/ 898100 w 1170467"/>
                  <a:gd name="connsiteY37" fmla="*/ 1258908 h 1898273"/>
                  <a:gd name="connsiteX38" fmla="*/ 858014 w 1170467"/>
                  <a:gd name="connsiteY38" fmla="*/ 1301373 h 1898273"/>
                  <a:gd name="connsiteX39" fmla="*/ 641718 w 1170467"/>
                  <a:gd name="connsiteY39" fmla="*/ 1301373 h 1898273"/>
                  <a:gd name="connsiteX40" fmla="*/ 590918 w 1170467"/>
                  <a:gd name="connsiteY40" fmla="*/ 1279148 h 1898273"/>
                  <a:gd name="connsiteX41" fmla="*/ 590918 w 1170467"/>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88142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0892" h="1898273">
                    <a:moveTo>
                      <a:pt x="584993" y="1898273"/>
                    </a:moveTo>
                    <a:cubicBezTo>
                      <a:pt x="583935" y="1854881"/>
                      <a:pt x="582876" y="1811490"/>
                      <a:pt x="581818" y="1768098"/>
                    </a:cubicBezTo>
                    <a:cubicBezTo>
                      <a:pt x="573352" y="1746931"/>
                      <a:pt x="562503" y="1729338"/>
                      <a:pt x="513555" y="1726030"/>
                    </a:cubicBezTo>
                    <a:cubicBezTo>
                      <a:pt x="487759" y="1721135"/>
                      <a:pt x="471487" y="1707906"/>
                      <a:pt x="470693" y="1680389"/>
                    </a:cubicBezTo>
                    <a:cubicBezTo>
                      <a:pt x="474793" y="1662398"/>
                      <a:pt x="478895" y="1650358"/>
                      <a:pt x="505618" y="1644273"/>
                    </a:cubicBezTo>
                    <a:lnTo>
                      <a:pt x="718343" y="1644273"/>
                    </a:lnTo>
                    <a:cubicBezTo>
                      <a:pt x="736202" y="1631970"/>
                      <a:pt x="744536" y="1626810"/>
                      <a:pt x="749299" y="1603792"/>
                    </a:cubicBezTo>
                    <a:cubicBezTo>
                      <a:pt x="745198" y="1586858"/>
                      <a:pt x="741097" y="1572308"/>
                      <a:pt x="716755" y="1561327"/>
                    </a:cubicBezTo>
                    <a:lnTo>
                      <a:pt x="399255" y="1560136"/>
                    </a:lnTo>
                    <a:cubicBezTo>
                      <a:pt x="375839" y="1555770"/>
                      <a:pt x="367902" y="1546642"/>
                      <a:pt x="361155" y="1522036"/>
                    </a:cubicBezTo>
                    <a:cubicBezTo>
                      <a:pt x="362610" y="1506161"/>
                      <a:pt x="365255" y="1491478"/>
                      <a:pt x="394095" y="1476793"/>
                    </a:cubicBezTo>
                    <a:lnTo>
                      <a:pt x="797718" y="1474411"/>
                    </a:lnTo>
                    <a:cubicBezTo>
                      <a:pt x="819546" y="1463299"/>
                      <a:pt x="827088" y="1449805"/>
                      <a:pt x="828674" y="1425595"/>
                    </a:cubicBezTo>
                    <a:cubicBezTo>
                      <a:pt x="824177" y="1402972"/>
                      <a:pt x="825632" y="1399402"/>
                      <a:pt x="796130" y="1383923"/>
                    </a:cubicBezTo>
                    <a:lnTo>
                      <a:pt x="386555" y="1383923"/>
                    </a:lnTo>
                    <a:cubicBezTo>
                      <a:pt x="360625" y="1374530"/>
                      <a:pt x="343031" y="1368709"/>
                      <a:pt x="323055" y="1352173"/>
                    </a:cubicBezTo>
                    <a:cubicBezTo>
                      <a:pt x="314721" y="1341193"/>
                      <a:pt x="295670" y="1327832"/>
                      <a:pt x="283765" y="1300183"/>
                    </a:cubicBezTo>
                    <a:cubicBezTo>
                      <a:pt x="275166" y="1267772"/>
                      <a:pt x="274901" y="1238932"/>
                      <a:pt x="272255" y="1207711"/>
                    </a:cubicBezTo>
                    <a:lnTo>
                      <a:pt x="256380" y="1128336"/>
                    </a:lnTo>
                    <a:cubicBezTo>
                      <a:pt x="240241" y="1093410"/>
                      <a:pt x="227673" y="1070392"/>
                      <a:pt x="205580" y="1037848"/>
                    </a:cubicBezTo>
                    <a:cubicBezTo>
                      <a:pt x="184281" y="1006760"/>
                      <a:pt x="162982" y="981625"/>
                      <a:pt x="130968" y="955298"/>
                    </a:cubicBezTo>
                    <a:cubicBezTo>
                      <a:pt x="101071" y="924606"/>
                      <a:pt x="77125" y="886771"/>
                      <a:pt x="55562" y="845364"/>
                    </a:cubicBezTo>
                    <a:cubicBezTo>
                      <a:pt x="23150" y="783054"/>
                      <a:pt x="26457" y="770752"/>
                      <a:pt x="14286" y="735827"/>
                    </a:cubicBezTo>
                    <a:cubicBezTo>
                      <a:pt x="6217" y="686615"/>
                      <a:pt x="1322" y="648911"/>
                      <a:pt x="793" y="601286"/>
                    </a:cubicBezTo>
                    <a:cubicBezTo>
                      <a:pt x="-265" y="557894"/>
                      <a:pt x="-2118" y="514502"/>
                      <a:pt x="9524" y="475873"/>
                    </a:cubicBezTo>
                    <a:cubicBezTo>
                      <a:pt x="20107" y="409198"/>
                      <a:pt x="44184" y="347286"/>
                      <a:pt x="81755" y="285373"/>
                    </a:cubicBezTo>
                    <a:cubicBezTo>
                      <a:pt x="130438" y="213406"/>
                      <a:pt x="185472" y="143027"/>
                      <a:pt x="265905" y="93285"/>
                    </a:cubicBezTo>
                    <a:cubicBezTo>
                      <a:pt x="333638" y="48306"/>
                      <a:pt x="420819" y="15632"/>
                      <a:pt x="519905" y="3990"/>
                    </a:cubicBezTo>
                    <a:cubicBezTo>
                      <a:pt x="584200" y="-2095"/>
                      <a:pt x="644921" y="-2228"/>
                      <a:pt x="705643" y="10736"/>
                    </a:cubicBezTo>
                    <a:cubicBezTo>
                      <a:pt x="805259" y="37062"/>
                      <a:pt x="872727" y="72912"/>
                      <a:pt x="943768" y="121861"/>
                    </a:cubicBezTo>
                    <a:cubicBezTo>
                      <a:pt x="1009252" y="178879"/>
                      <a:pt x="1058067" y="229942"/>
                      <a:pt x="1100930" y="310773"/>
                    </a:cubicBezTo>
                    <a:cubicBezTo>
                      <a:pt x="1137046" y="378506"/>
                      <a:pt x="1160063" y="439096"/>
                      <a:pt x="1165224" y="512783"/>
                    </a:cubicBezTo>
                    <a:cubicBezTo>
                      <a:pt x="1174881" y="568213"/>
                      <a:pt x="1170250" y="629597"/>
                      <a:pt x="1165621" y="683836"/>
                    </a:cubicBezTo>
                    <a:cubicBezTo>
                      <a:pt x="1151202" y="755009"/>
                      <a:pt x="1129637" y="822609"/>
                      <a:pt x="1085452" y="889020"/>
                    </a:cubicBezTo>
                    <a:cubicBezTo>
                      <a:pt x="1047749" y="946699"/>
                      <a:pt x="994569" y="992472"/>
                      <a:pt x="950912" y="1054914"/>
                    </a:cubicBezTo>
                    <a:cubicBezTo>
                      <a:pt x="937021" y="1078197"/>
                      <a:pt x="923130" y="1091956"/>
                      <a:pt x="915193" y="1118811"/>
                    </a:cubicBezTo>
                    <a:cubicBezTo>
                      <a:pt x="906065" y="1147386"/>
                      <a:pt x="904080" y="1158102"/>
                      <a:pt x="900905" y="1177152"/>
                    </a:cubicBezTo>
                    <a:cubicBezTo>
                      <a:pt x="898920" y="1217501"/>
                      <a:pt x="899319" y="1230465"/>
                      <a:pt x="898525" y="1258908"/>
                    </a:cubicBezTo>
                    <a:cubicBezTo>
                      <a:pt x="898260" y="1276635"/>
                      <a:pt x="886089" y="1291981"/>
                      <a:pt x="858439" y="1301373"/>
                    </a:cubicBezTo>
                    <a:lnTo>
                      <a:pt x="642143" y="1301373"/>
                    </a:lnTo>
                    <a:cubicBezTo>
                      <a:pt x="604968" y="1298728"/>
                      <a:pt x="601133" y="1297271"/>
                      <a:pt x="591343" y="1279148"/>
                    </a:cubicBezTo>
                    <a:lnTo>
                      <a:pt x="591343" y="1212473"/>
                    </a:lnTo>
                  </a:path>
                </a:pathLst>
              </a:custGeom>
              <a:noFill/>
              <a:ln w="25400" algn="ctr">
                <a:solidFill>
                  <a:schemeClr val="accent1"/>
                </a:solidFill>
                <a:miter lim="800000"/>
                <a:headEnd type="none" w="sm" len="sm"/>
                <a:tailEnd type="oval" w="sm" len="sm"/>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41" name="Round Same Side Corner Rectangle 37">
                <a:extLst>
                  <a:ext uri="{FF2B5EF4-FFF2-40B4-BE49-F238E27FC236}">
                    <a16:creationId xmlns:a16="http://schemas.microsoft.com/office/drawing/2014/main" id="{D8EE4DAE-ACE1-E86B-D50A-E22E6B570A08}"/>
                  </a:ext>
                </a:extLst>
              </p:cNvPr>
              <p:cNvSpPr/>
              <p:nvPr/>
            </p:nvSpPr>
            <p:spPr bwMode="gray">
              <a:xfrm>
                <a:off x="1289779" y="3495046"/>
                <a:ext cx="116350" cy="108039"/>
              </a:xfrm>
              <a:prstGeom prst="round2SameRect">
                <a:avLst>
                  <a:gd name="adj1" fmla="val 50000"/>
                  <a:gd name="adj2" fmla="val 0"/>
                </a:avLst>
              </a:prstGeom>
              <a:solidFill>
                <a:schemeClr val="accent3"/>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2" name="Round Same Side Corner Rectangle 38">
                <a:extLst>
                  <a:ext uri="{FF2B5EF4-FFF2-40B4-BE49-F238E27FC236}">
                    <a16:creationId xmlns:a16="http://schemas.microsoft.com/office/drawing/2014/main" id="{17FBF228-E62F-D17C-B874-93F41F66231B}"/>
                  </a:ext>
                </a:extLst>
              </p:cNvPr>
              <p:cNvSpPr/>
              <p:nvPr/>
            </p:nvSpPr>
            <p:spPr bwMode="gray">
              <a:xfrm flipV="1">
                <a:off x="1312850" y="3603085"/>
                <a:ext cx="21108" cy="45231"/>
              </a:xfrm>
              <a:prstGeom prst="round2SameRect">
                <a:avLst>
                  <a:gd name="adj1" fmla="val 50000"/>
                  <a:gd name="adj2" fmla="val 0"/>
                </a:avLst>
              </a:prstGeom>
              <a:solidFill>
                <a:schemeClr val="accent3"/>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3" name="Round Same Side Corner Rectangle 39">
                <a:extLst>
                  <a:ext uri="{FF2B5EF4-FFF2-40B4-BE49-F238E27FC236}">
                    <a16:creationId xmlns:a16="http://schemas.microsoft.com/office/drawing/2014/main" id="{47585270-1370-A425-0AF0-723B192915A8}"/>
                  </a:ext>
                </a:extLst>
              </p:cNvPr>
              <p:cNvSpPr/>
              <p:nvPr/>
            </p:nvSpPr>
            <p:spPr bwMode="gray">
              <a:xfrm flipV="1">
                <a:off x="1362714" y="3603085"/>
                <a:ext cx="21108" cy="45231"/>
              </a:xfrm>
              <a:prstGeom prst="round2SameRect">
                <a:avLst>
                  <a:gd name="adj1" fmla="val 50000"/>
                  <a:gd name="adj2" fmla="val 0"/>
                </a:avLst>
              </a:prstGeom>
              <a:solidFill>
                <a:schemeClr val="accent3"/>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4" name="Oval 43">
                <a:extLst>
                  <a:ext uri="{FF2B5EF4-FFF2-40B4-BE49-F238E27FC236}">
                    <a16:creationId xmlns:a16="http://schemas.microsoft.com/office/drawing/2014/main" id="{730ECFC2-69B8-C4C7-C8D0-702158CF54C0}"/>
                  </a:ext>
                </a:extLst>
              </p:cNvPr>
              <p:cNvSpPr/>
              <p:nvPr/>
            </p:nvSpPr>
            <p:spPr bwMode="gray">
              <a:xfrm>
                <a:off x="1329954" y="3531065"/>
                <a:ext cx="36000" cy="36000"/>
              </a:xfrm>
              <a:prstGeom prst="ellipse">
                <a:avLst/>
              </a:prstGeom>
              <a:solidFill>
                <a:schemeClr val="bg1"/>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grpSp>
        <p:grpSp>
          <p:nvGrpSpPr>
            <p:cNvPr id="16" name="Group 15">
              <a:extLst>
                <a:ext uri="{FF2B5EF4-FFF2-40B4-BE49-F238E27FC236}">
                  <a16:creationId xmlns:a16="http://schemas.microsoft.com/office/drawing/2014/main" id="{F1BBDF5F-A0EB-D5C0-BEC2-D58EDE73A687}"/>
                </a:ext>
              </a:extLst>
            </p:cNvPr>
            <p:cNvGrpSpPr/>
            <p:nvPr/>
          </p:nvGrpSpPr>
          <p:grpSpPr>
            <a:xfrm>
              <a:off x="6730366" y="2117101"/>
              <a:ext cx="1934414" cy="356534"/>
              <a:chOff x="413228" y="1371600"/>
              <a:chExt cx="1947702" cy="476173"/>
            </a:xfrm>
          </p:grpSpPr>
          <p:sp>
            <p:nvSpPr>
              <p:cNvPr id="37" name="Right Triangle 49">
                <a:extLst>
                  <a:ext uri="{FF2B5EF4-FFF2-40B4-BE49-F238E27FC236}">
                    <a16:creationId xmlns:a16="http://schemas.microsoft.com/office/drawing/2014/main" id="{E183C1E3-B92F-03E4-DCBA-D8DC5223C77E}"/>
                  </a:ext>
                </a:extLst>
              </p:cNvPr>
              <p:cNvSpPr/>
              <p:nvPr/>
            </p:nvSpPr>
            <p:spPr bwMode="gray">
              <a:xfrm flipH="1" flipV="1">
                <a:off x="492373" y="1760934"/>
                <a:ext cx="294795" cy="86839"/>
              </a:xfrm>
              <a:custGeom>
                <a:avLst/>
                <a:gdLst>
                  <a:gd name="connsiteX0" fmla="*/ 0 w 253605"/>
                  <a:gd name="connsiteY0" fmla="*/ 102317 h 102317"/>
                  <a:gd name="connsiteX1" fmla="*/ 0 w 253605"/>
                  <a:gd name="connsiteY1" fmla="*/ 0 h 102317"/>
                  <a:gd name="connsiteX2" fmla="*/ 253605 w 253605"/>
                  <a:gd name="connsiteY2" fmla="*/ 102317 h 102317"/>
                  <a:gd name="connsiteX3" fmla="*/ 0 w 253605"/>
                  <a:gd name="connsiteY3" fmla="*/ 102317 h 102317"/>
                  <a:gd name="connsiteX0" fmla="*/ 42862 w 296467"/>
                  <a:gd name="connsiteY0" fmla="*/ 92792 h 92792"/>
                  <a:gd name="connsiteX1" fmla="*/ 0 w 296467"/>
                  <a:gd name="connsiteY1" fmla="*/ 0 h 92792"/>
                  <a:gd name="connsiteX2" fmla="*/ 296467 w 296467"/>
                  <a:gd name="connsiteY2" fmla="*/ 92792 h 92792"/>
                  <a:gd name="connsiteX3" fmla="*/ 42862 w 296467"/>
                  <a:gd name="connsiteY3" fmla="*/ 92792 h 92792"/>
                  <a:gd name="connsiteX0" fmla="*/ 42862 w 296467"/>
                  <a:gd name="connsiteY0" fmla="*/ 92792 h 92792"/>
                  <a:gd name="connsiteX1" fmla="*/ 0 w 296467"/>
                  <a:gd name="connsiteY1" fmla="*/ 0 h 92792"/>
                  <a:gd name="connsiteX2" fmla="*/ 296467 w 296467"/>
                  <a:gd name="connsiteY2" fmla="*/ 92792 h 92792"/>
                  <a:gd name="connsiteX3" fmla="*/ 42862 w 296467"/>
                  <a:gd name="connsiteY3" fmla="*/ 92792 h 92792"/>
                  <a:gd name="connsiteX0" fmla="*/ 52387 w 305992"/>
                  <a:gd name="connsiteY0" fmla="*/ 86839 h 86839"/>
                  <a:gd name="connsiteX1" fmla="*/ 0 w 305992"/>
                  <a:gd name="connsiteY1" fmla="*/ 0 h 86839"/>
                  <a:gd name="connsiteX2" fmla="*/ 305992 w 305992"/>
                  <a:gd name="connsiteY2" fmla="*/ 86839 h 86839"/>
                  <a:gd name="connsiteX3" fmla="*/ 52387 w 305992"/>
                  <a:gd name="connsiteY3" fmla="*/ 86839 h 86839"/>
                </a:gdLst>
                <a:ahLst/>
                <a:cxnLst>
                  <a:cxn ang="0">
                    <a:pos x="connsiteX0" y="connsiteY0"/>
                  </a:cxn>
                  <a:cxn ang="0">
                    <a:pos x="connsiteX1" y="connsiteY1"/>
                  </a:cxn>
                  <a:cxn ang="0">
                    <a:pos x="connsiteX2" y="connsiteY2"/>
                  </a:cxn>
                  <a:cxn ang="0">
                    <a:pos x="connsiteX3" y="connsiteY3"/>
                  </a:cxn>
                </a:cxnLst>
                <a:rect l="l" t="t" r="r" b="b"/>
                <a:pathLst>
                  <a:path w="305992" h="86839">
                    <a:moveTo>
                      <a:pt x="52387" y="86839"/>
                    </a:moveTo>
                    <a:lnTo>
                      <a:pt x="0" y="0"/>
                    </a:lnTo>
                    <a:lnTo>
                      <a:pt x="305992" y="86839"/>
                    </a:lnTo>
                    <a:lnTo>
                      <a:pt x="52387" y="86839"/>
                    </a:lnTo>
                    <a:close/>
                  </a:path>
                </a:pathLst>
              </a:custGeom>
              <a:solidFill>
                <a:schemeClr val="accent5">
                  <a:lumMod val="50000"/>
                </a:schemeClr>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8" name="Right Triangle 49">
                <a:extLst>
                  <a:ext uri="{FF2B5EF4-FFF2-40B4-BE49-F238E27FC236}">
                    <a16:creationId xmlns:a16="http://schemas.microsoft.com/office/drawing/2014/main" id="{CE6E10E9-7C30-71BC-E4B2-D498B3BD2E04}"/>
                  </a:ext>
                </a:extLst>
              </p:cNvPr>
              <p:cNvSpPr/>
              <p:nvPr/>
            </p:nvSpPr>
            <p:spPr bwMode="gray">
              <a:xfrm flipV="1">
                <a:off x="1976664" y="1760934"/>
                <a:ext cx="294795" cy="86839"/>
              </a:xfrm>
              <a:custGeom>
                <a:avLst/>
                <a:gdLst>
                  <a:gd name="connsiteX0" fmla="*/ 0 w 253605"/>
                  <a:gd name="connsiteY0" fmla="*/ 102317 h 102317"/>
                  <a:gd name="connsiteX1" fmla="*/ 0 w 253605"/>
                  <a:gd name="connsiteY1" fmla="*/ 0 h 102317"/>
                  <a:gd name="connsiteX2" fmla="*/ 253605 w 253605"/>
                  <a:gd name="connsiteY2" fmla="*/ 102317 h 102317"/>
                  <a:gd name="connsiteX3" fmla="*/ 0 w 253605"/>
                  <a:gd name="connsiteY3" fmla="*/ 102317 h 102317"/>
                  <a:gd name="connsiteX0" fmla="*/ 42862 w 296467"/>
                  <a:gd name="connsiteY0" fmla="*/ 92792 h 92792"/>
                  <a:gd name="connsiteX1" fmla="*/ 0 w 296467"/>
                  <a:gd name="connsiteY1" fmla="*/ 0 h 92792"/>
                  <a:gd name="connsiteX2" fmla="*/ 296467 w 296467"/>
                  <a:gd name="connsiteY2" fmla="*/ 92792 h 92792"/>
                  <a:gd name="connsiteX3" fmla="*/ 42862 w 296467"/>
                  <a:gd name="connsiteY3" fmla="*/ 92792 h 92792"/>
                  <a:gd name="connsiteX0" fmla="*/ 42862 w 296467"/>
                  <a:gd name="connsiteY0" fmla="*/ 92792 h 92792"/>
                  <a:gd name="connsiteX1" fmla="*/ 0 w 296467"/>
                  <a:gd name="connsiteY1" fmla="*/ 0 h 92792"/>
                  <a:gd name="connsiteX2" fmla="*/ 296467 w 296467"/>
                  <a:gd name="connsiteY2" fmla="*/ 92792 h 92792"/>
                  <a:gd name="connsiteX3" fmla="*/ 42862 w 296467"/>
                  <a:gd name="connsiteY3" fmla="*/ 92792 h 92792"/>
                  <a:gd name="connsiteX0" fmla="*/ 52387 w 305992"/>
                  <a:gd name="connsiteY0" fmla="*/ 86839 h 86839"/>
                  <a:gd name="connsiteX1" fmla="*/ 0 w 305992"/>
                  <a:gd name="connsiteY1" fmla="*/ 0 h 86839"/>
                  <a:gd name="connsiteX2" fmla="*/ 305992 w 305992"/>
                  <a:gd name="connsiteY2" fmla="*/ 86839 h 86839"/>
                  <a:gd name="connsiteX3" fmla="*/ 52387 w 305992"/>
                  <a:gd name="connsiteY3" fmla="*/ 86839 h 86839"/>
                </a:gdLst>
                <a:ahLst/>
                <a:cxnLst>
                  <a:cxn ang="0">
                    <a:pos x="connsiteX0" y="connsiteY0"/>
                  </a:cxn>
                  <a:cxn ang="0">
                    <a:pos x="connsiteX1" y="connsiteY1"/>
                  </a:cxn>
                  <a:cxn ang="0">
                    <a:pos x="connsiteX2" y="connsiteY2"/>
                  </a:cxn>
                  <a:cxn ang="0">
                    <a:pos x="connsiteX3" y="connsiteY3"/>
                  </a:cxn>
                </a:cxnLst>
                <a:rect l="l" t="t" r="r" b="b"/>
                <a:pathLst>
                  <a:path w="305992" h="86839">
                    <a:moveTo>
                      <a:pt x="52387" y="86839"/>
                    </a:moveTo>
                    <a:lnTo>
                      <a:pt x="0" y="0"/>
                    </a:lnTo>
                    <a:lnTo>
                      <a:pt x="305992" y="86839"/>
                    </a:lnTo>
                    <a:lnTo>
                      <a:pt x="52387" y="86839"/>
                    </a:lnTo>
                    <a:close/>
                  </a:path>
                </a:pathLst>
              </a:custGeom>
              <a:solidFill>
                <a:schemeClr val="accent5">
                  <a:lumMod val="50000"/>
                </a:schemeClr>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9" name="Round Same Side Corner Rectangle 43">
                <a:extLst>
                  <a:ext uri="{FF2B5EF4-FFF2-40B4-BE49-F238E27FC236}">
                    <a16:creationId xmlns:a16="http://schemas.microsoft.com/office/drawing/2014/main" id="{609DE006-BAE6-F9A9-9E9A-D85BE083DA22}"/>
                  </a:ext>
                </a:extLst>
              </p:cNvPr>
              <p:cNvSpPr/>
              <p:nvPr/>
            </p:nvSpPr>
            <p:spPr bwMode="gray">
              <a:xfrm>
                <a:off x="413228" y="1371600"/>
                <a:ext cx="1947702" cy="389334"/>
              </a:xfrm>
              <a:custGeom>
                <a:avLst/>
                <a:gdLst>
                  <a:gd name="connsiteX0" fmla="*/ 61035 w 2105025"/>
                  <a:gd name="connsiteY0" fmla="*/ 0 h 390526"/>
                  <a:gd name="connsiteX1" fmla="*/ 2043990 w 2105025"/>
                  <a:gd name="connsiteY1" fmla="*/ 0 h 390526"/>
                  <a:gd name="connsiteX2" fmla="*/ 2105025 w 2105025"/>
                  <a:gd name="connsiteY2" fmla="*/ 61035 h 390526"/>
                  <a:gd name="connsiteX3" fmla="*/ 2105025 w 2105025"/>
                  <a:gd name="connsiteY3" fmla="*/ 390526 h 390526"/>
                  <a:gd name="connsiteX4" fmla="*/ 2105025 w 2105025"/>
                  <a:gd name="connsiteY4" fmla="*/ 390526 h 390526"/>
                  <a:gd name="connsiteX5" fmla="*/ 0 w 2105025"/>
                  <a:gd name="connsiteY5" fmla="*/ 390526 h 390526"/>
                  <a:gd name="connsiteX6" fmla="*/ 0 w 2105025"/>
                  <a:gd name="connsiteY6" fmla="*/ 390526 h 390526"/>
                  <a:gd name="connsiteX7" fmla="*/ 0 w 2105025"/>
                  <a:gd name="connsiteY7" fmla="*/ 61035 h 390526"/>
                  <a:gd name="connsiteX8" fmla="*/ 61035 w 2105025"/>
                  <a:gd name="connsiteY8" fmla="*/ 0 h 390526"/>
                  <a:gd name="connsiteX0" fmla="*/ 61035 w 2105025"/>
                  <a:gd name="connsiteY0" fmla="*/ 0 h 390526"/>
                  <a:gd name="connsiteX1" fmla="*/ 2043990 w 2105025"/>
                  <a:gd name="connsiteY1" fmla="*/ 0 h 390526"/>
                  <a:gd name="connsiteX2" fmla="*/ 2105025 w 2105025"/>
                  <a:gd name="connsiteY2" fmla="*/ 61035 h 390526"/>
                  <a:gd name="connsiteX3" fmla="*/ 2105025 w 2105025"/>
                  <a:gd name="connsiteY3" fmla="*/ 390526 h 390526"/>
                  <a:gd name="connsiteX4" fmla="*/ 2105025 w 2105025"/>
                  <a:gd name="connsiteY4" fmla="*/ 390526 h 390526"/>
                  <a:gd name="connsiteX5" fmla="*/ 84534 w 2105025"/>
                  <a:gd name="connsiteY5" fmla="*/ 389334 h 390526"/>
                  <a:gd name="connsiteX6" fmla="*/ 0 w 2105025"/>
                  <a:gd name="connsiteY6" fmla="*/ 390526 h 390526"/>
                  <a:gd name="connsiteX7" fmla="*/ 0 w 2105025"/>
                  <a:gd name="connsiteY7" fmla="*/ 390526 h 390526"/>
                  <a:gd name="connsiteX8" fmla="*/ 0 w 2105025"/>
                  <a:gd name="connsiteY8" fmla="*/ 61035 h 390526"/>
                  <a:gd name="connsiteX9" fmla="*/ 61035 w 2105025"/>
                  <a:gd name="connsiteY9" fmla="*/ 0 h 390526"/>
                  <a:gd name="connsiteX0" fmla="*/ 61035 w 2105025"/>
                  <a:gd name="connsiteY0" fmla="*/ 0 h 390526"/>
                  <a:gd name="connsiteX1" fmla="*/ 2043990 w 2105025"/>
                  <a:gd name="connsiteY1" fmla="*/ 0 h 390526"/>
                  <a:gd name="connsiteX2" fmla="*/ 2105025 w 2105025"/>
                  <a:gd name="connsiteY2" fmla="*/ 61035 h 390526"/>
                  <a:gd name="connsiteX3" fmla="*/ 2105025 w 2105025"/>
                  <a:gd name="connsiteY3" fmla="*/ 390526 h 390526"/>
                  <a:gd name="connsiteX4" fmla="*/ 2105025 w 2105025"/>
                  <a:gd name="connsiteY4" fmla="*/ 390526 h 390526"/>
                  <a:gd name="connsiteX5" fmla="*/ 2006203 w 2105025"/>
                  <a:gd name="connsiteY5" fmla="*/ 389334 h 390526"/>
                  <a:gd name="connsiteX6" fmla="*/ 84534 w 2105025"/>
                  <a:gd name="connsiteY6" fmla="*/ 389334 h 390526"/>
                  <a:gd name="connsiteX7" fmla="*/ 0 w 2105025"/>
                  <a:gd name="connsiteY7" fmla="*/ 390526 h 390526"/>
                  <a:gd name="connsiteX8" fmla="*/ 0 w 2105025"/>
                  <a:gd name="connsiteY8" fmla="*/ 390526 h 390526"/>
                  <a:gd name="connsiteX9" fmla="*/ 0 w 2105025"/>
                  <a:gd name="connsiteY9" fmla="*/ 61035 h 390526"/>
                  <a:gd name="connsiteX10" fmla="*/ 61035 w 2105025"/>
                  <a:gd name="connsiteY10" fmla="*/ 0 h 390526"/>
                  <a:gd name="connsiteX0" fmla="*/ 61035 w 2105025"/>
                  <a:gd name="connsiteY0" fmla="*/ 0 h 390526"/>
                  <a:gd name="connsiteX1" fmla="*/ 2043990 w 2105025"/>
                  <a:gd name="connsiteY1" fmla="*/ 0 h 390526"/>
                  <a:gd name="connsiteX2" fmla="*/ 2105025 w 2105025"/>
                  <a:gd name="connsiteY2" fmla="*/ 61035 h 390526"/>
                  <a:gd name="connsiteX3" fmla="*/ 2105025 w 2105025"/>
                  <a:gd name="connsiteY3" fmla="*/ 390526 h 390526"/>
                  <a:gd name="connsiteX4" fmla="*/ 2006203 w 2105025"/>
                  <a:gd name="connsiteY4" fmla="*/ 389334 h 390526"/>
                  <a:gd name="connsiteX5" fmla="*/ 84534 w 2105025"/>
                  <a:gd name="connsiteY5" fmla="*/ 389334 h 390526"/>
                  <a:gd name="connsiteX6" fmla="*/ 0 w 2105025"/>
                  <a:gd name="connsiteY6" fmla="*/ 390526 h 390526"/>
                  <a:gd name="connsiteX7" fmla="*/ 0 w 2105025"/>
                  <a:gd name="connsiteY7" fmla="*/ 390526 h 390526"/>
                  <a:gd name="connsiteX8" fmla="*/ 0 w 2105025"/>
                  <a:gd name="connsiteY8" fmla="*/ 61035 h 390526"/>
                  <a:gd name="connsiteX9" fmla="*/ 61035 w 2105025"/>
                  <a:gd name="connsiteY9" fmla="*/ 0 h 390526"/>
                  <a:gd name="connsiteX0" fmla="*/ 61035 w 2105025"/>
                  <a:gd name="connsiteY0" fmla="*/ 0 h 390526"/>
                  <a:gd name="connsiteX1" fmla="*/ 2043990 w 2105025"/>
                  <a:gd name="connsiteY1" fmla="*/ 0 h 390526"/>
                  <a:gd name="connsiteX2" fmla="*/ 2105025 w 2105025"/>
                  <a:gd name="connsiteY2" fmla="*/ 61035 h 390526"/>
                  <a:gd name="connsiteX3" fmla="*/ 2006203 w 2105025"/>
                  <a:gd name="connsiteY3" fmla="*/ 389334 h 390526"/>
                  <a:gd name="connsiteX4" fmla="*/ 84534 w 2105025"/>
                  <a:gd name="connsiteY4" fmla="*/ 389334 h 390526"/>
                  <a:gd name="connsiteX5" fmla="*/ 0 w 2105025"/>
                  <a:gd name="connsiteY5" fmla="*/ 390526 h 390526"/>
                  <a:gd name="connsiteX6" fmla="*/ 0 w 2105025"/>
                  <a:gd name="connsiteY6" fmla="*/ 390526 h 390526"/>
                  <a:gd name="connsiteX7" fmla="*/ 0 w 2105025"/>
                  <a:gd name="connsiteY7" fmla="*/ 61035 h 390526"/>
                  <a:gd name="connsiteX8" fmla="*/ 61035 w 2105025"/>
                  <a:gd name="connsiteY8" fmla="*/ 0 h 390526"/>
                  <a:gd name="connsiteX0" fmla="*/ 61035 w 2105025"/>
                  <a:gd name="connsiteY0" fmla="*/ 0 h 390526"/>
                  <a:gd name="connsiteX1" fmla="*/ 2043990 w 2105025"/>
                  <a:gd name="connsiteY1" fmla="*/ 0 h 390526"/>
                  <a:gd name="connsiteX2" fmla="*/ 2105025 w 2105025"/>
                  <a:gd name="connsiteY2" fmla="*/ 61035 h 390526"/>
                  <a:gd name="connsiteX3" fmla="*/ 2006203 w 2105025"/>
                  <a:gd name="connsiteY3" fmla="*/ 389334 h 390526"/>
                  <a:gd name="connsiteX4" fmla="*/ 84534 w 2105025"/>
                  <a:gd name="connsiteY4" fmla="*/ 389334 h 390526"/>
                  <a:gd name="connsiteX5" fmla="*/ 0 w 2105025"/>
                  <a:gd name="connsiteY5" fmla="*/ 390526 h 390526"/>
                  <a:gd name="connsiteX6" fmla="*/ 0 w 2105025"/>
                  <a:gd name="connsiteY6" fmla="*/ 390526 h 390526"/>
                  <a:gd name="connsiteX7" fmla="*/ 0 w 2105025"/>
                  <a:gd name="connsiteY7" fmla="*/ 61035 h 390526"/>
                  <a:gd name="connsiteX8" fmla="*/ 61035 w 2105025"/>
                  <a:gd name="connsiteY8" fmla="*/ 0 h 390526"/>
                  <a:gd name="connsiteX0" fmla="*/ 61035 w 2105025"/>
                  <a:gd name="connsiteY0" fmla="*/ 0 h 390526"/>
                  <a:gd name="connsiteX1" fmla="*/ 2043990 w 2105025"/>
                  <a:gd name="connsiteY1" fmla="*/ 0 h 390526"/>
                  <a:gd name="connsiteX2" fmla="*/ 2105025 w 2105025"/>
                  <a:gd name="connsiteY2" fmla="*/ 61035 h 390526"/>
                  <a:gd name="connsiteX3" fmla="*/ 2006203 w 2105025"/>
                  <a:gd name="connsiteY3" fmla="*/ 389334 h 390526"/>
                  <a:gd name="connsiteX4" fmla="*/ 84534 w 2105025"/>
                  <a:gd name="connsiteY4" fmla="*/ 389334 h 390526"/>
                  <a:gd name="connsiteX5" fmla="*/ 0 w 2105025"/>
                  <a:gd name="connsiteY5" fmla="*/ 390526 h 390526"/>
                  <a:gd name="connsiteX6" fmla="*/ 0 w 2105025"/>
                  <a:gd name="connsiteY6" fmla="*/ 61035 h 390526"/>
                  <a:gd name="connsiteX7" fmla="*/ 61035 w 2105025"/>
                  <a:gd name="connsiteY7" fmla="*/ 0 h 390526"/>
                  <a:gd name="connsiteX0" fmla="*/ 61035 w 2105025"/>
                  <a:gd name="connsiteY0" fmla="*/ 0 h 389334"/>
                  <a:gd name="connsiteX1" fmla="*/ 2043990 w 2105025"/>
                  <a:gd name="connsiteY1" fmla="*/ 0 h 389334"/>
                  <a:gd name="connsiteX2" fmla="*/ 2105025 w 2105025"/>
                  <a:gd name="connsiteY2" fmla="*/ 61035 h 389334"/>
                  <a:gd name="connsiteX3" fmla="*/ 2006203 w 2105025"/>
                  <a:gd name="connsiteY3" fmla="*/ 389334 h 389334"/>
                  <a:gd name="connsiteX4" fmla="*/ 84534 w 2105025"/>
                  <a:gd name="connsiteY4" fmla="*/ 389334 h 389334"/>
                  <a:gd name="connsiteX5" fmla="*/ 0 w 2105025"/>
                  <a:gd name="connsiteY5" fmla="*/ 61035 h 389334"/>
                  <a:gd name="connsiteX6" fmla="*/ 61035 w 2105025"/>
                  <a:gd name="connsiteY6" fmla="*/ 0 h 38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025" h="389334">
                    <a:moveTo>
                      <a:pt x="61035" y="0"/>
                    </a:moveTo>
                    <a:lnTo>
                      <a:pt x="2043990" y="0"/>
                    </a:lnTo>
                    <a:cubicBezTo>
                      <a:pt x="2077699" y="0"/>
                      <a:pt x="2105025" y="27326"/>
                      <a:pt x="2105025" y="61035"/>
                    </a:cubicBezTo>
                    <a:lnTo>
                      <a:pt x="2006203" y="389334"/>
                    </a:lnTo>
                    <a:lnTo>
                      <a:pt x="84534" y="389334"/>
                    </a:lnTo>
                    <a:lnTo>
                      <a:pt x="0" y="61035"/>
                    </a:lnTo>
                    <a:cubicBezTo>
                      <a:pt x="0" y="27326"/>
                      <a:pt x="27326" y="0"/>
                      <a:pt x="61035" y="0"/>
                    </a:cubicBezTo>
                    <a:close/>
                  </a:path>
                </a:pathLst>
              </a:custGeom>
              <a:solidFill>
                <a:schemeClr val="accent1"/>
              </a:solidFill>
              <a:ln w="19050" algn="ctr">
                <a:noFill/>
                <a:miter lim="800000"/>
                <a:headEnd/>
                <a:tailEnd/>
              </a:ln>
            </p:spPr>
            <p:txBody>
              <a:bodyPr wrap="square" lIns="66675" tIns="66675" rIns="66675" bIns="81000" rtlCol="0" anchor="ctr"/>
              <a:lstStyle/>
              <a:p>
                <a:pPr lvl="0" algn="ctr"/>
                <a:r>
                  <a:rPr lang="en-US" sz="1400" b="1" dirty="0">
                    <a:solidFill>
                      <a:prstClr val="white"/>
                    </a:solidFill>
                    <a:latin typeface="Calibri" panose="020F0502020204030204" pitchFamily="34" charset="0"/>
                    <a:cs typeface="Calibri" panose="020F0502020204030204" pitchFamily="34" charset="0"/>
                  </a:rPr>
                  <a:t>HR</a:t>
                </a:r>
                <a:endParaRPr lang="en-US" sz="1100" b="1" dirty="0">
                  <a:solidFill>
                    <a:prstClr val="white"/>
                  </a:solidFill>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EB0394D5-6057-E7AF-E7E5-0C1287CFDB06}"/>
                </a:ext>
              </a:extLst>
            </p:cNvPr>
            <p:cNvGrpSpPr/>
            <p:nvPr/>
          </p:nvGrpSpPr>
          <p:grpSpPr>
            <a:xfrm>
              <a:off x="6730366" y="3547170"/>
              <a:ext cx="1934414" cy="1996045"/>
              <a:chOff x="582909" y="4047068"/>
              <a:chExt cx="2642778" cy="3211966"/>
            </a:xfrm>
          </p:grpSpPr>
          <p:sp>
            <p:nvSpPr>
              <p:cNvPr id="35" name="Rectangle 34">
                <a:extLst>
                  <a:ext uri="{FF2B5EF4-FFF2-40B4-BE49-F238E27FC236}">
                    <a16:creationId xmlns:a16="http://schemas.microsoft.com/office/drawing/2014/main" id="{776EAE66-9E67-35A0-DCC6-97AC237A14A9}"/>
                  </a:ext>
                </a:extLst>
              </p:cNvPr>
              <p:cNvSpPr/>
              <p:nvPr/>
            </p:nvSpPr>
            <p:spPr bwMode="gray">
              <a:xfrm>
                <a:off x="582909" y="4047068"/>
                <a:ext cx="2642778" cy="3124270"/>
              </a:xfrm>
              <a:prstGeom prst="rect">
                <a:avLst/>
              </a:prstGeom>
              <a:solidFill>
                <a:schemeClr val="bg1">
                  <a:lumMod val="95000"/>
                </a:schemeClr>
              </a:solidFill>
              <a:ln w="19050" algn="ctr">
                <a:noFill/>
                <a:miter lim="800000"/>
                <a:headEnd/>
                <a:tailEnd/>
              </a:ln>
            </p:spPr>
            <p:txBody>
              <a:bodyPr wrap="square" lIns="40500" tIns="40500" rIns="27000" bIns="27000" rtlCol="0" anchor="t"/>
              <a:lstStyle/>
              <a:p>
                <a:pPr marL="128588" lvl="0" indent="-102870">
                  <a:spcBef>
                    <a:spcPts val="450"/>
                  </a:spcBef>
                  <a:buFont typeface="Arial" panose="020B0604020202020204" pitchFamily="34" charset="0"/>
                  <a:buChar char="•"/>
                  <a:defRPr/>
                </a:pPr>
                <a:r>
                  <a:rPr lang="en-US" sz="1100" dirty="0">
                    <a:solidFill>
                      <a:prstClr val="black"/>
                    </a:solidFill>
                  </a:rPr>
                  <a:t>Legislative update summarizing impactful regulation/laws tied to staff management</a:t>
                </a:r>
              </a:p>
              <a:p>
                <a:pPr marL="128588" lvl="0" indent="-102870">
                  <a:spcBef>
                    <a:spcPts val="450"/>
                  </a:spcBef>
                  <a:buFont typeface="Arial" panose="020B0604020202020204" pitchFamily="34" charset="0"/>
                  <a:buChar char="•"/>
                  <a:defRPr/>
                </a:pPr>
                <a:r>
                  <a:rPr lang="en-US" sz="1100" dirty="0">
                    <a:solidFill>
                      <a:prstClr val="black"/>
                    </a:solidFill>
                  </a:rPr>
                  <a:t>Webinar on local compensation data &amp; trend analysis</a:t>
                </a:r>
              </a:p>
              <a:p>
                <a:pPr marL="128588" lvl="0" indent="-102870">
                  <a:spcBef>
                    <a:spcPts val="450"/>
                  </a:spcBef>
                  <a:buFont typeface="Arial" panose="020B0604020202020204" pitchFamily="34" charset="0"/>
                  <a:buChar char="•"/>
                  <a:defRPr/>
                </a:pPr>
                <a:r>
                  <a:rPr lang="en-US" sz="1100" dirty="0">
                    <a:solidFill>
                      <a:prstClr val="black"/>
                    </a:solidFill>
                  </a:rPr>
                  <a:t>In person benefit fair (like a job fair) for groups to shop many solutions at once</a:t>
                </a:r>
              </a:p>
            </p:txBody>
          </p:sp>
          <p:sp>
            <p:nvSpPr>
              <p:cNvPr id="36" name="Rectangle 35">
                <a:extLst>
                  <a:ext uri="{FF2B5EF4-FFF2-40B4-BE49-F238E27FC236}">
                    <a16:creationId xmlns:a16="http://schemas.microsoft.com/office/drawing/2014/main" id="{48695EBB-10DD-3C78-BBC6-A38AEAC88C41}"/>
                  </a:ext>
                </a:extLst>
              </p:cNvPr>
              <p:cNvSpPr/>
              <p:nvPr/>
            </p:nvSpPr>
            <p:spPr bwMode="gray">
              <a:xfrm>
                <a:off x="756474" y="7171338"/>
                <a:ext cx="2295650" cy="87696"/>
              </a:xfrm>
              <a:prstGeom prst="rect">
                <a:avLst/>
              </a:prstGeom>
              <a:solidFill>
                <a:schemeClr val="accent1"/>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grpSp>
        <p:grpSp>
          <p:nvGrpSpPr>
            <p:cNvPr id="18" name="Group 17">
              <a:extLst>
                <a:ext uri="{FF2B5EF4-FFF2-40B4-BE49-F238E27FC236}">
                  <a16:creationId xmlns:a16="http://schemas.microsoft.com/office/drawing/2014/main" id="{E3654B32-3971-05C5-339B-68A8F26AFDD5}"/>
                </a:ext>
              </a:extLst>
            </p:cNvPr>
            <p:cNvGrpSpPr/>
            <p:nvPr/>
          </p:nvGrpSpPr>
          <p:grpSpPr>
            <a:xfrm>
              <a:off x="7380359" y="2473635"/>
              <a:ext cx="634427" cy="1049086"/>
              <a:chOff x="757805" y="1635343"/>
              <a:chExt cx="1185062" cy="2012973"/>
            </a:xfrm>
          </p:grpSpPr>
          <p:sp>
            <p:nvSpPr>
              <p:cNvPr id="30" name="Freeform 36">
                <a:extLst>
                  <a:ext uri="{FF2B5EF4-FFF2-40B4-BE49-F238E27FC236}">
                    <a16:creationId xmlns:a16="http://schemas.microsoft.com/office/drawing/2014/main" id="{3B849BB7-BC8E-AAA5-45FE-BAB66F40A7F7}"/>
                  </a:ext>
                </a:extLst>
              </p:cNvPr>
              <p:cNvSpPr/>
              <p:nvPr/>
            </p:nvSpPr>
            <p:spPr bwMode="gray">
              <a:xfrm>
                <a:off x="757805" y="1635343"/>
                <a:ext cx="1185062" cy="1921248"/>
              </a:xfrm>
              <a:custGeom>
                <a:avLst/>
                <a:gdLst>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73050 w 1162050"/>
                  <a:gd name="connsiteY26" fmla="*/ 87312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73050 w 1162050"/>
                  <a:gd name="connsiteY26" fmla="*/ 87312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73050 w 1162050"/>
                  <a:gd name="connsiteY26" fmla="*/ 87312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200 w 1162050"/>
                  <a:gd name="connsiteY0" fmla="*/ 1890712 h 1890712"/>
                  <a:gd name="connsiteX1" fmla="*/ 581025 w 1162050"/>
                  <a:gd name="connsiteY1" fmla="*/ 1760537 h 1890712"/>
                  <a:gd name="connsiteX2" fmla="*/ 508000 w 1162050"/>
                  <a:gd name="connsiteY2" fmla="*/ 1716087 h 1890712"/>
                  <a:gd name="connsiteX3" fmla="*/ 474662 w 1162050"/>
                  <a:gd name="connsiteY3" fmla="*/ 1676400 h 1890712"/>
                  <a:gd name="connsiteX4" fmla="*/ 504825 w 1162050"/>
                  <a:gd name="connsiteY4" fmla="*/ 1636712 h 1890712"/>
                  <a:gd name="connsiteX5" fmla="*/ 717550 w 1162050"/>
                  <a:gd name="connsiteY5" fmla="*/ 1636712 h 1890712"/>
                  <a:gd name="connsiteX6" fmla="*/ 746125 w 1162050"/>
                  <a:gd name="connsiteY6" fmla="*/ 1589087 h 1890712"/>
                  <a:gd name="connsiteX7" fmla="*/ 715962 w 1162050"/>
                  <a:gd name="connsiteY7" fmla="*/ 1552575 h 1890712"/>
                  <a:gd name="connsiteX8" fmla="*/ 398462 w 1162050"/>
                  <a:gd name="connsiteY8" fmla="*/ 1552575 h 1890712"/>
                  <a:gd name="connsiteX9" fmla="*/ 360362 w 1162050"/>
                  <a:gd name="connsiteY9" fmla="*/ 1514475 h 1890712"/>
                  <a:gd name="connsiteX10" fmla="*/ 382587 w 1162050"/>
                  <a:gd name="connsiteY10" fmla="*/ 1466850 h 1890712"/>
                  <a:gd name="connsiteX11" fmla="*/ 796925 w 1162050"/>
                  <a:gd name="connsiteY11" fmla="*/ 1466850 h 1890712"/>
                  <a:gd name="connsiteX12" fmla="*/ 830262 w 1162050"/>
                  <a:gd name="connsiteY12" fmla="*/ 1419225 h 1890712"/>
                  <a:gd name="connsiteX13" fmla="*/ 795337 w 1162050"/>
                  <a:gd name="connsiteY13" fmla="*/ 1376362 h 1890712"/>
                  <a:gd name="connsiteX14" fmla="*/ 385762 w 1162050"/>
                  <a:gd name="connsiteY14" fmla="*/ 1376362 h 1890712"/>
                  <a:gd name="connsiteX15" fmla="*/ 322262 w 1162050"/>
                  <a:gd name="connsiteY15" fmla="*/ 1344612 h 1890712"/>
                  <a:gd name="connsiteX16" fmla="*/ 279400 w 1162050"/>
                  <a:gd name="connsiteY16" fmla="*/ 1293812 h 1890712"/>
                  <a:gd name="connsiteX17" fmla="*/ 271462 w 1162050"/>
                  <a:gd name="connsiteY17" fmla="*/ 1200150 h 1890712"/>
                  <a:gd name="connsiteX18" fmla="*/ 260350 w 1162050"/>
                  <a:gd name="connsiteY18" fmla="*/ 1120775 h 1890712"/>
                  <a:gd name="connsiteX19" fmla="*/ 204787 w 1162050"/>
                  <a:gd name="connsiteY19" fmla="*/ 1030287 h 1890712"/>
                  <a:gd name="connsiteX20" fmla="*/ 130175 w 1162050"/>
                  <a:gd name="connsiteY20" fmla="*/ 947737 h 1890712"/>
                  <a:gd name="connsiteX21" fmla="*/ 57150 w 1162050"/>
                  <a:gd name="connsiteY21" fmla="*/ 831850 h 1890712"/>
                  <a:gd name="connsiteX22" fmla="*/ 20637 w 1162050"/>
                  <a:gd name="connsiteY22" fmla="*/ 727075 h 1890712"/>
                  <a:gd name="connsiteX23" fmla="*/ 0 w 1162050"/>
                  <a:gd name="connsiteY23" fmla="*/ 593725 h 1890712"/>
                  <a:gd name="connsiteX24" fmla="*/ 11112 w 1162050"/>
                  <a:gd name="connsiteY24" fmla="*/ 468312 h 1890712"/>
                  <a:gd name="connsiteX25" fmla="*/ 80962 w 1162050"/>
                  <a:gd name="connsiteY25" fmla="*/ 277812 h 1890712"/>
                  <a:gd name="connsiteX26" fmla="*/ 265112 w 1162050"/>
                  <a:gd name="connsiteY26" fmla="*/ 85724 h 1890712"/>
                  <a:gd name="connsiteX27" fmla="*/ 519112 w 1162050"/>
                  <a:gd name="connsiteY27" fmla="*/ 0 h 1890712"/>
                  <a:gd name="connsiteX28" fmla="*/ 704850 w 1162050"/>
                  <a:gd name="connsiteY28" fmla="*/ 3175 h 1890712"/>
                  <a:gd name="connsiteX29" fmla="*/ 942975 w 1162050"/>
                  <a:gd name="connsiteY29" fmla="*/ 114300 h 1890712"/>
                  <a:gd name="connsiteX30" fmla="*/ 1100137 w 1162050"/>
                  <a:gd name="connsiteY30" fmla="*/ 303212 h 1890712"/>
                  <a:gd name="connsiteX31" fmla="*/ 1162050 w 1162050"/>
                  <a:gd name="connsiteY31" fmla="*/ 506412 h 1890712"/>
                  <a:gd name="connsiteX32" fmla="*/ 1158875 w 1162050"/>
                  <a:gd name="connsiteY32" fmla="*/ 676275 h 1890712"/>
                  <a:gd name="connsiteX33" fmla="*/ 1090612 w 1162050"/>
                  <a:gd name="connsiteY33" fmla="*/ 882650 h 1890712"/>
                  <a:gd name="connsiteX34" fmla="*/ 957262 w 1162050"/>
                  <a:gd name="connsiteY34" fmla="*/ 1050925 h 1890712"/>
                  <a:gd name="connsiteX35" fmla="*/ 914400 w 1162050"/>
                  <a:gd name="connsiteY35" fmla="*/ 1111250 h 1890712"/>
                  <a:gd name="connsiteX36" fmla="*/ 904875 w 1162050"/>
                  <a:gd name="connsiteY36" fmla="*/ 1168400 h 1890712"/>
                  <a:gd name="connsiteX37" fmla="*/ 904875 w 1162050"/>
                  <a:gd name="connsiteY37" fmla="*/ 1257300 h 1890712"/>
                  <a:gd name="connsiteX38" fmla="*/ 868362 w 1162050"/>
                  <a:gd name="connsiteY38" fmla="*/ 1293812 h 1890712"/>
                  <a:gd name="connsiteX39" fmla="*/ 641350 w 1162050"/>
                  <a:gd name="connsiteY39" fmla="*/ 1293812 h 1890712"/>
                  <a:gd name="connsiteX40" fmla="*/ 590550 w 1162050"/>
                  <a:gd name="connsiteY40" fmla="*/ 1271587 h 1890712"/>
                  <a:gd name="connsiteX41" fmla="*/ 590550 w 1162050"/>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21005 w 1162418"/>
                  <a:gd name="connsiteY22" fmla="*/ 727075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21005 w 1162418"/>
                  <a:gd name="connsiteY22" fmla="*/ 727075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21005 w 1162418"/>
                  <a:gd name="connsiteY22" fmla="*/ 727075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21005 w 1162418"/>
                  <a:gd name="connsiteY22" fmla="*/ 727075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21005 w 1162418"/>
                  <a:gd name="connsiteY22" fmla="*/ 727075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7518 w 1162418"/>
                  <a:gd name="connsiteY21" fmla="*/ 831850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79768 w 1162418"/>
                  <a:gd name="connsiteY16" fmla="*/ 129381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83340 w 1162418"/>
                  <a:gd name="connsiteY16" fmla="*/ 129262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83340 w 1162418"/>
                  <a:gd name="connsiteY16" fmla="*/ 129262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83340 w 1162418"/>
                  <a:gd name="connsiteY16" fmla="*/ 129262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0712 h 1890712"/>
                  <a:gd name="connsiteX1" fmla="*/ 581393 w 1162418"/>
                  <a:gd name="connsiteY1" fmla="*/ 1760537 h 1890712"/>
                  <a:gd name="connsiteX2" fmla="*/ 508368 w 1162418"/>
                  <a:gd name="connsiteY2" fmla="*/ 1716087 h 1890712"/>
                  <a:gd name="connsiteX3" fmla="*/ 475030 w 1162418"/>
                  <a:gd name="connsiteY3" fmla="*/ 1676400 h 1890712"/>
                  <a:gd name="connsiteX4" fmla="*/ 505193 w 1162418"/>
                  <a:gd name="connsiteY4" fmla="*/ 1636712 h 1890712"/>
                  <a:gd name="connsiteX5" fmla="*/ 717918 w 1162418"/>
                  <a:gd name="connsiteY5" fmla="*/ 1636712 h 1890712"/>
                  <a:gd name="connsiteX6" fmla="*/ 746493 w 1162418"/>
                  <a:gd name="connsiteY6" fmla="*/ 1589087 h 1890712"/>
                  <a:gd name="connsiteX7" fmla="*/ 716330 w 1162418"/>
                  <a:gd name="connsiteY7" fmla="*/ 1552575 h 1890712"/>
                  <a:gd name="connsiteX8" fmla="*/ 398830 w 1162418"/>
                  <a:gd name="connsiteY8" fmla="*/ 1552575 h 1890712"/>
                  <a:gd name="connsiteX9" fmla="*/ 360730 w 1162418"/>
                  <a:gd name="connsiteY9" fmla="*/ 1514475 h 1890712"/>
                  <a:gd name="connsiteX10" fmla="*/ 382955 w 1162418"/>
                  <a:gd name="connsiteY10" fmla="*/ 1466850 h 1890712"/>
                  <a:gd name="connsiteX11" fmla="*/ 797293 w 1162418"/>
                  <a:gd name="connsiteY11" fmla="*/ 1466850 h 1890712"/>
                  <a:gd name="connsiteX12" fmla="*/ 830630 w 1162418"/>
                  <a:gd name="connsiteY12" fmla="*/ 1419225 h 1890712"/>
                  <a:gd name="connsiteX13" fmla="*/ 795705 w 1162418"/>
                  <a:gd name="connsiteY13" fmla="*/ 1376362 h 1890712"/>
                  <a:gd name="connsiteX14" fmla="*/ 386130 w 1162418"/>
                  <a:gd name="connsiteY14" fmla="*/ 1376362 h 1890712"/>
                  <a:gd name="connsiteX15" fmla="*/ 322630 w 1162418"/>
                  <a:gd name="connsiteY15" fmla="*/ 1344612 h 1890712"/>
                  <a:gd name="connsiteX16" fmla="*/ 283340 w 1162418"/>
                  <a:gd name="connsiteY16" fmla="*/ 1292622 h 1890712"/>
                  <a:gd name="connsiteX17" fmla="*/ 271830 w 1162418"/>
                  <a:gd name="connsiteY17" fmla="*/ 1200150 h 1890712"/>
                  <a:gd name="connsiteX18" fmla="*/ 260718 w 1162418"/>
                  <a:gd name="connsiteY18" fmla="*/ 1120775 h 1890712"/>
                  <a:gd name="connsiteX19" fmla="*/ 205155 w 1162418"/>
                  <a:gd name="connsiteY19" fmla="*/ 1030287 h 1890712"/>
                  <a:gd name="connsiteX20" fmla="*/ 130543 w 1162418"/>
                  <a:gd name="connsiteY20" fmla="*/ 947737 h 1890712"/>
                  <a:gd name="connsiteX21" fmla="*/ 55137 w 1162418"/>
                  <a:gd name="connsiteY21" fmla="*/ 837803 h 1890712"/>
                  <a:gd name="connsiteX22" fmla="*/ 13861 w 1162418"/>
                  <a:gd name="connsiteY22" fmla="*/ 728266 h 1890712"/>
                  <a:gd name="connsiteX23" fmla="*/ 368 w 1162418"/>
                  <a:gd name="connsiteY23" fmla="*/ 593725 h 1890712"/>
                  <a:gd name="connsiteX24" fmla="*/ 11480 w 1162418"/>
                  <a:gd name="connsiteY24" fmla="*/ 468312 h 1890712"/>
                  <a:gd name="connsiteX25" fmla="*/ 81330 w 1162418"/>
                  <a:gd name="connsiteY25" fmla="*/ 277812 h 1890712"/>
                  <a:gd name="connsiteX26" fmla="*/ 265480 w 1162418"/>
                  <a:gd name="connsiteY26" fmla="*/ 85724 h 1890712"/>
                  <a:gd name="connsiteX27" fmla="*/ 519480 w 1162418"/>
                  <a:gd name="connsiteY27" fmla="*/ 0 h 1890712"/>
                  <a:gd name="connsiteX28" fmla="*/ 705218 w 1162418"/>
                  <a:gd name="connsiteY28" fmla="*/ 3175 h 1890712"/>
                  <a:gd name="connsiteX29" fmla="*/ 943343 w 1162418"/>
                  <a:gd name="connsiteY29" fmla="*/ 114300 h 1890712"/>
                  <a:gd name="connsiteX30" fmla="*/ 1100505 w 1162418"/>
                  <a:gd name="connsiteY30" fmla="*/ 303212 h 1890712"/>
                  <a:gd name="connsiteX31" fmla="*/ 1162418 w 1162418"/>
                  <a:gd name="connsiteY31" fmla="*/ 506412 h 1890712"/>
                  <a:gd name="connsiteX32" fmla="*/ 1159243 w 1162418"/>
                  <a:gd name="connsiteY32" fmla="*/ 676275 h 1890712"/>
                  <a:gd name="connsiteX33" fmla="*/ 1090980 w 1162418"/>
                  <a:gd name="connsiteY33" fmla="*/ 882650 h 1890712"/>
                  <a:gd name="connsiteX34" fmla="*/ 957630 w 1162418"/>
                  <a:gd name="connsiteY34" fmla="*/ 1050925 h 1890712"/>
                  <a:gd name="connsiteX35" fmla="*/ 914768 w 1162418"/>
                  <a:gd name="connsiteY35" fmla="*/ 1111250 h 1890712"/>
                  <a:gd name="connsiteX36" fmla="*/ 905243 w 1162418"/>
                  <a:gd name="connsiteY36" fmla="*/ 1168400 h 1890712"/>
                  <a:gd name="connsiteX37" fmla="*/ 905243 w 1162418"/>
                  <a:gd name="connsiteY37" fmla="*/ 1257300 h 1890712"/>
                  <a:gd name="connsiteX38" fmla="*/ 868730 w 1162418"/>
                  <a:gd name="connsiteY38" fmla="*/ 1293812 h 1890712"/>
                  <a:gd name="connsiteX39" fmla="*/ 641718 w 1162418"/>
                  <a:gd name="connsiteY39" fmla="*/ 1293812 h 1890712"/>
                  <a:gd name="connsiteX40" fmla="*/ 590918 w 1162418"/>
                  <a:gd name="connsiteY40" fmla="*/ 1271587 h 1890712"/>
                  <a:gd name="connsiteX41" fmla="*/ 590918 w 1162418"/>
                  <a:gd name="connsiteY41" fmla="*/ 1204912 h 1890712"/>
                  <a:gd name="connsiteX0" fmla="*/ 584568 w 1162418"/>
                  <a:gd name="connsiteY0" fmla="*/ 1892938 h 1892938"/>
                  <a:gd name="connsiteX1" fmla="*/ 581393 w 1162418"/>
                  <a:gd name="connsiteY1" fmla="*/ 1762763 h 1892938"/>
                  <a:gd name="connsiteX2" fmla="*/ 508368 w 1162418"/>
                  <a:gd name="connsiteY2" fmla="*/ 1718313 h 1892938"/>
                  <a:gd name="connsiteX3" fmla="*/ 475030 w 1162418"/>
                  <a:gd name="connsiteY3" fmla="*/ 1678626 h 1892938"/>
                  <a:gd name="connsiteX4" fmla="*/ 505193 w 1162418"/>
                  <a:gd name="connsiteY4" fmla="*/ 1638938 h 1892938"/>
                  <a:gd name="connsiteX5" fmla="*/ 717918 w 1162418"/>
                  <a:gd name="connsiteY5" fmla="*/ 1638938 h 1892938"/>
                  <a:gd name="connsiteX6" fmla="*/ 746493 w 1162418"/>
                  <a:gd name="connsiteY6" fmla="*/ 1591313 h 1892938"/>
                  <a:gd name="connsiteX7" fmla="*/ 716330 w 1162418"/>
                  <a:gd name="connsiteY7" fmla="*/ 1554801 h 1892938"/>
                  <a:gd name="connsiteX8" fmla="*/ 398830 w 1162418"/>
                  <a:gd name="connsiteY8" fmla="*/ 1554801 h 1892938"/>
                  <a:gd name="connsiteX9" fmla="*/ 360730 w 1162418"/>
                  <a:gd name="connsiteY9" fmla="*/ 1516701 h 1892938"/>
                  <a:gd name="connsiteX10" fmla="*/ 382955 w 1162418"/>
                  <a:gd name="connsiteY10" fmla="*/ 1469076 h 1892938"/>
                  <a:gd name="connsiteX11" fmla="*/ 797293 w 1162418"/>
                  <a:gd name="connsiteY11" fmla="*/ 1469076 h 1892938"/>
                  <a:gd name="connsiteX12" fmla="*/ 830630 w 1162418"/>
                  <a:gd name="connsiteY12" fmla="*/ 1421451 h 1892938"/>
                  <a:gd name="connsiteX13" fmla="*/ 795705 w 1162418"/>
                  <a:gd name="connsiteY13" fmla="*/ 1378588 h 1892938"/>
                  <a:gd name="connsiteX14" fmla="*/ 386130 w 1162418"/>
                  <a:gd name="connsiteY14" fmla="*/ 1378588 h 1892938"/>
                  <a:gd name="connsiteX15" fmla="*/ 322630 w 1162418"/>
                  <a:gd name="connsiteY15" fmla="*/ 1346838 h 1892938"/>
                  <a:gd name="connsiteX16" fmla="*/ 283340 w 1162418"/>
                  <a:gd name="connsiteY16" fmla="*/ 1294848 h 1892938"/>
                  <a:gd name="connsiteX17" fmla="*/ 271830 w 1162418"/>
                  <a:gd name="connsiteY17" fmla="*/ 1202376 h 1892938"/>
                  <a:gd name="connsiteX18" fmla="*/ 260718 w 1162418"/>
                  <a:gd name="connsiteY18" fmla="*/ 1123001 h 1892938"/>
                  <a:gd name="connsiteX19" fmla="*/ 205155 w 1162418"/>
                  <a:gd name="connsiteY19" fmla="*/ 1032513 h 1892938"/>
                  <a:gd name="connsiteX20" fmla="*/ 130543 w 1162418"/>
                  <a:gd name="connsiteY20" fmla="*/ 949963 h 1892938"/>
                  <a:gd name="connsiteX21" fmla="*/ 55137 w 1162418"/>
                  <a:gd name="connsiteY21" fmla="*/ 840029 h 1892938"/>
                  <a:gd name="connsiteX22" fmla="*/ 13861 w 1162418"/>
                  <a:gd name="connsiteY22" fmla="*/ 730492 h 1892938"/>
                  <a:gd name="connsiteX23" fmla="*/ 368 w 1162418"/>
                  <a:gd name="connsiteY23" fmla="*/ 595951 h 1892938"/>
                  <a:gd name="connsiteX24" fmla="*/ 11480 w 1162418"/>
                  <a:gd name="connsiteY24" fmla="*/ 470538 h 1892938"/>
                  <a:gd name="connsiteX25" fmla="*/ 81330 w 1162418"/>
                  <a:gd name="connsiteY25" fmla="*/ 280038 h 1892938"/>
                  <a:gd name="connsiteX26" fmla="*/ 265480 w 1162418"/>
                  <a:gd name="connsiteY26" fmla="*/ 87950 h 1892938"/>
                  <a:gd name="connsiteX27" fmla="*/ 519480 w 1162418"/>
                  <a:gd name="connsiteY27" fmla="*/ 2226 h 1892938"/>
                  <a:gd name="connsiteX28" fmla="*/ 705218 w 1162418"/>
                  <a:gd name="connsiteY28" fmla="*/ 5401 h 1892938"/>
                  <a:gd name="connsiteX29" fmla="*/ 943343 w 1162418"/>
                  <a:gd name="connsiteY29" fmla="*/ 116526 h 1892938"/>
                  <a:gd name="connsiteX30" fmla="*/ 1100505 w 1162418"/>
                  <a:gd name="connsiteY30" fmla="*/ 305438 h 1892938"/>
                  <a:gd name="connsiteX31" fmla="*/ 1162418 w 1162418"/>
                  <a:gd name="connsiteY31" fmla="*/ 508638 h 1892938"/>
                  <a:gd name="connsiteX32" fmla="*/ 1159243 w 1162418"/>
                  <a:gd name="connsiteY32" fmla="*/ 678501 h 1892938"/>
                  <a:gd name="connsiteX33" fmla="*/ 1090980 w 1162418"/>
                  <a:gd name="connsiteY33" fmla="*/ 884876 h 1892938"/>
                  <a:gd name="connsiteX34" fmla="*/ 957630 w 1162418"/>
                  <a:gd name="connsiteY34" fmla="*/ 1053151 h 1892938"/>
                  <a:gd name="connsiteX35" fmla="*/ 914768 w 1162418"/>
                  <a:gd name="connsiteY35" fmla="*/ 1113476 h 1892938"/>
                  <a:gd name="connsiteX36" fmla="*/ 905243 w 1162418"/>
                  <a:gd name="connsiteY36" fmla="*/ 1170626 h 1892938"/>
                  <a:gd name="connsiteX37" fmla="*/ 905243 w 1162418"/>
                  <a:gd name="connsiteY37" fmla="*/ 1259526 h 1892938"/>
                  <a:gd name="connsiteX38" fmla="*/ 868730 w 1162418"/>
                  <a:gd name="connsiteY38" fmla="*/ 1296038 h 1892938"/>
                  <a:gd name="connsiteX39" fmla="*/ 641718 w 1162418"/>
                  <a:gd name="connsiteY39" fmla="*/ 1296038 h 1892938"/>
                  <a:gd name="connsiteX40" fmla="*/ 590918 w 1162418"/>
                  <a:gd name="connsiteY40" fmla="*/ 1273813 h 1892938"/>
                  <a:gd name="connsiteX41" fmla="*/ 590918 w 1162418"/>
                  <a:gd name="connsiteY41" fmla="*/ 1207138 h 1892938"/>
                  <a:gd name="connsiteX0" fmla="*/ 584568 w 1162418"/>
                  <a:gd name="connsiteY0" fmla="*/ 1895823 h 1895823"/>
                  <a:gd name="connsiteX1" fmla="*/ 581393 w 1162418"/>
                  <a:gd name="connsiteY1" fmla="*/ 1765648 h 1895823"/>
                  <a:gd name="connsiteX2" fmla="*/ 508368 w 1162418"/>
                  <a:gd name="connsiteY2" fmla="*/ 1721198 h 1895823"/>
                  <a:gd name="connsiteX3" fmla="*/ 475030 w 1162418"/>
                  <a:gd name="connsiteY3" fmla="*/ 1681511 h 1895823"/>
                  <a:gd name="connsiteX4" fmla="*/ 505193 w 1162418"/>
                  <a:gd name="connsiteY4" fmla="*/ 1641823 h 1895823"/>
                  <a:gd name="connsiteX5" fmla="*/ 717918 w 1162418"/>
                  <a:gd name="connsiteY5" fmla="*/ 1641823 h 1895823"/>
                  <a:gd name="connsiteX6" fmla="*/ 746493 w 1162418"/>
                  <a:gd name="connsiteY6" fmla="*/ 1594198 h 1895823"/>
                  <a:gd name="connsiteX7" fmla="*/ 716330 w 1162418"/>
                  <a:gd name="connsiteY7" fmla="*/ 1557686 h 1895823"/>
                  <a:gd name="connsiteX8" fmla="*/ 398830 w 1162418"/>
                  <a:gd name="connsiteY8" fmla="*/ 1557686 h 1895823"/>
                  <a:gd name="connsiteX9" fmla="*/ 360730 w 1162418"/>
                  <a:gd name="connsiteY9" fmla="*/ 1519586 h 1895823"/>
                  <a:gd name="connsiteX10" fmla="*/ 382955 w 1162418"/>
                  <a:gd name="connsiteY10" fmla="*/ 1471961 h 1895823"/>
                  <a:gd name="connsiteX11" fmla="*/ 797293 w 1162418"/>
                  <a:gd name="connsiteY11" fmla="*/ 1471961 h 1895823"/>
                  <a:gd name="connsiteX12" fmla="*/ 830630 w 1162418"/>
                  <a:gd name="connsiteY12" fmla="*/ 1424336 h 1895823"/>
                  <a:gd name="connsiteX13" fmla="*/ 795705 w 1162418"/>
                  <a:gd name="connsiteY13" fmla="*/ 1381473 h 1895823"/>
                  <a:gd name="connsiteX14" fmla="*/ 386130 w 1162418"/>
                  <a:gd name="connsiteY14" fmla="*/ 1381473 h 1895823"/>
                  <a:gd name="connsiteX15" fmla="*/ 322630 w 1162418"/>
                  <a:gd name="connsiteY15" fmla="*/ 1349723 h 1895823"/>
                  <a:gd name="connsiteX16" fmla="*/ 283340 w 1162418"/>
                  <a:gd name="connsiteY16" fmla="*/ 1297733 h 1895823"/>
                  <a:gd name="connsiteX17" fmla="*/ 271830 w 1162418"/>
                  <a:gd name="connsiteY17" fmla="*/ 1205261 h 1895823"/>
                  <a:gd name="connsiteX18" fmla="*/ 260718 w 1162418"/>
                  <a:gd name="connsiteY18" fmla="*/ 1125886 h 1895823"/>
                  <a:gd name="connsiteX19" fmla="*/ 205155 w 1162418"/>
                  <a:gd name="connsiteY19" fmla="*/ 1035398 h 1895823"/>
                  <a:gd name="connsiteX20" fmla="*/ 130543 w 1162418"/>
                  <a:gd name="connsiteY20" fmla="*/ 952848 h 1895823"/>
                  <a:gd name="connsiteX21" fmla="*/ 55137 w 1162418"/>
                  <a:gd name="connsiteY21" fmla="*/ 842914 h 1895823"/>
                  <a:gd name="connsiteX22" fmla="*/ 13861 w 1162418"/>
                  <a:gd name="connsiteY22" fmla="*/ 733377 h 1895823"/>
                  <a:gd name="connsiteX23" fmla="*/ 368 w 1162418"/>
                  <a:gd name="connsiteY23" fmla="*/ 598836 h 1895823"/>
                  <a:gd name="connsiteX24" fmla="*/ 11480 w 1162418"/>
                  <a:gd name="connsiteY24" fmla="*/ 473423 h 1895823"/>
                  <a:gd name="connsiteX25" fmla="*/ 81330 w 1162418"/>
                  <a:gd name="connsiteY25" fmla="*/ 282923 h 1895823"/>
                  <a:gd name="connsiteX26" fmla="*/ 265480 w 1162418"/>
                  <a:gd name="connsiteY26" fmla="*/ 90835 h 1895823"/>
                  <a:gd name="connsiteX27" fmla="*/ 519480 w 1162418"/>
                  <a:gd name="connsiteY27" fmla="*/ 5111 h 1895823"/>
                  <a:gd name="connsiteX28" fmla="*/ 705218 w 1162418"/>
                  <a:gd name="connsiteY28" fmla="*/ 8286 h 1895823"/>
                  <a:gd name="connsiteX29" fmla="*/ 943343 w 1162418"/>
                  <a:gd name="connsiteY29" fmla="*/ 119411 h 1895823"/>
                  <a:gd name="connsiteX30" fmla="*/ 1100505 w 1162418"/>
                  <a:gd name="connsiteY30" fmla="*/ 308323 h 1895823"/>
                  <a:gd name="connsiteX31" fmla="*/ 1162418 w 1162418"/>
                  <a:gd name="connsiteY31" fmla="*/ 511523 h 1895823"/>
                  <a:gd name="connsiteX32" fmla="*/ 1159243 w 1162418"/>
                  <a:gd name="connsiteY32" fmla="*/ 681386 h 1895823"/>
                  <a:gd name="connsiteX33" fmla="*/ 1090980 w 1162418"/>
                  <a:gd name="connsiteY33" fmla="*/ 887761 h 1895823"/>
                  <a:gd name="connsiteX34" fmla="*/ 957630 w 1162418"/>
                  <a:gd name="connsiteY34" fmla="*/ 1056036 h 1895823"/>
                  <a:gd name="connsiteX35" fmla="*/ 914768 w 1162418"/>
                  <a:gd name="connsiteY35" fmla="*/ 1116361 h 1895823"/>
                  <a:gd name="connsiteX36" fmla="*/ 905243 w 1162418"/>
                  <a:gd name="connsiteY36" fmla="*/ 1173511 h 1895823"/>
                  <a:gd name="connsiteX37" fmla="*/ 905243 w 1162418"/>
                  <a:gd name="connsiteY37" fmla="*/ 1262411 h 1895823"/>
                  <a:gd name="connsiteX38" fmla="*/ 868730 w 1162418"/>
                  <a:gd name="connsiteY38" fmla="*/ 1298923 h 1895823"/>
                  <a:gd name="connsiteX39" fmla="*/ 641718 w 1162418"/>
                  <a:gd name="connsiteY39" fmla="*/ 1298923 h 1895823"/>
                  <a:gd name="connsiteX40" fmla="*/ 590918 w 1162418"/>
                  <a:gd name="connsiteY40" fmla="*/ 1276698 h 1895823"/>
                  <a:gd name="connsiteX41" fmla="*/ 590918 w 1162418"/>
                  <a:gd name="connsiteY41" fmla="*/ 1210023 h 1895823"/>
                  <a:gd name="connsiteX0" fmla="*/ 584568 w 1162418"/>
                  <a:gd name="connsiteY0" fmla="*/ 1897931 h 1897931"/>
                  <a:gd name="connsiteX1" fmla="*/ 581393 w 1162418"/>
                  <a:gd name="connsiteY1" fmla="*/ 1767756 h 1897931"/>
                  <a:gd name="connsiteX2" fmla="*/ 508368 w 1162418"/>
                  <a:gd name="connsiteY2" fmla="*/ 1723306 h 1897931"/>
                  <a:gd name="connsiteX3" fmla="*/ 475030 w 1162418"/>
                  <a:gd name="connsiteY3" fmla="*/ 1683619 h 1897931"/>
                  <a:gd name="connsiteX4" fmla="*/ 505193 w 1162418"/>
                  <a:gd name="connsiteY4" fmla="*/ 1643931 h 1897931"/>
                  <a:gd name="connsiteX5" fmla="*/ 717918 w 1162418"/>
                  <a:gd name="connsiteY5" fmla="*/ 1643931 h 1897931"/>
                  <a:gd name="connsiteX6" fmla="*/ 746493 w 1162418"/>
                  <a:gd name="connsiteY6" fmla="*/ 1596306 h 1897931"/>
                  <a:gd name="connsiteX7" fmla="*/ 716330 w 1162418"/>
                  <a:gd name="connsiteY7" fmla="*/ 1559794 h 1897931"/>
                  <a:gd name="connsiteX8" fmla="*/ 398830 w 1162418"/>
                  <a:gd name="connsiteY8" fmla="*/ 1559794 h 1897931"/>
                  <a:gd name="connsiteX9" fmla="*/ 360730 w 1162418"/>
                  <a:gd name="connsiteY9" fmla="*/ 1521694 h 1897931"/>
                  <a:gd name="connsiteX10" fmla="*/ 382955 w 1162418"/>
                  <a:gd name="connsiteY10" fmla="*/ 1474069 h 1897931"/>
                  <a:gd name="connsiteX11" fmla="*/ 797293 w 1162418"/>
                  <a:gd name="connsiteY11" fmla="*/ 1474069 h 1897931"/>
                  <a:gd name="connsiteX12" fmla="*/ 830630 w 1162418"/>
                  <a:gd name="connsiteY12" fmla="*/ 1426444 h 1897931"/>
                  <a:gd name="connsiteX13" fmla="*/ 795705 w 1162418"/>
                  <a:gd name="connsiteY13" fmla="*/ 1383581 h 1897931"/>
                  <a:gd name="connsiteX14" fmla="*/ 386130 w 1162418"/>
                  <a:gd name="connsiteY14" fmla="*/ 1383581 h 1897931"/>
                  <a:gd name="connsiteX15" fmla="*/ 322630 w 1162418"/>
                  <a:gd name="connsiteY15" fmla="*/ 1351831 h 1897931"/>
                  <a:gd name="connsiteX16" fmla="*/ 283340 w 1162418"/>
                  <a:gd name="connsiteY16" fmla="*/ 1299841 h 1897931"/>
                  <a:gd name="connsiteX17" fmla="*/ 271830 w 1162418"/>
                  <a:gd name="connsiteY17" fmla="*/ 1207369 h 1897931"/>
                  <a:gd name="connsiteX18" fmla="*/ 260718 w 1162418"/>
                  <a:gd name="connsiteY18" fmla="*/ 1127994 h 1897931"/>
                  <a:gd name="connsiteX19" fmla="*/ 205155 w 1162418"/>
                  <a:gd name="connsiteY19" fmla="*/ 1037506 h 1897931"/>
                  <a:gd name="connsiteX20" fmla="*/ 130543 w 1162418"/>
                  <a:gd name="connsiteY20" fmla="*/ 954956 h 1897931"/>
                  <a:gd name="connsiteX21" fmla="*/ 55137 w 1162418"/>
                  <a:gd name="connsiteY21" fmla="*/ 845022 h 1897931"/>
                  <a:gd name="connsiteX22" fmla="*/ 13861 w 1162418"/>
                  <a:gd name="connsiteY22" fmla="*/ 735485 h 1897931"/>
                  <a:gd name="connsiteX23" fmla="*/ 368 w 1162418"/>
                  <a:gd name="connsiteY23" fmla="*/ 600944 h 1897931"/>
                  <a:gd name="connsiteX24" fmla="*/ 11480 w 1162418"/>
                  <a:gd name="connsiteY24" fmla="*/ 475531 h 1897931"/>
                  <a:gd name="connsiteX25" fmla="*/ 81330 w 1162418"/>
                  <a:gd name="connsiteY25" fmla="*/ 285031 h 1897931"/>
                  <a:gd name="connsiteX26" fmla="*/ 265480 w 1162418"/>
                  <a:gd name="connsiteY26" fmla="*/ 92943 h 1897931"/>
                  <a:gd name="connsiteX27" fmla="*/ 519480 w 1162418"/>
                  <a:gd name="connsiteY27" fmla="*/ 3648 h 1897931"/>
                  <a:gd name="connsiteX28" fmla="*/ 705218 w 1162418"/>
                  <a:gd name="connsiteY28" fmla="*/ 10394 h 1897931"/>
                  <a:gd name="connsiteX29" fmla="*/ 943343 w 1162418"/>
                  <a:gd name="connsiteY29" fmla="*/ 121519 h 1897931"/>
                  <a:gd name="connsiteX30" fmla="*/ 1100505 w 1162418"/>
                  <a:gd name="connsiteY30" fmla="*/ 310431 h 1897931"/>
                  <a:gd name="connsiteX31" fmla="*/ 1162418 w 1162418"/>
                  <a:gd name="connsiteY31" fmla="*/ 513631 h 1897931"/>
                  <a:gd name="connsiteX32" fmla="*/ 1159243 w 1162418"/>
                  <a:gd name="connsiteY32" fmla="*/ 683494 h 1897931"/>
                  <a:gd name="connsiteX33" fmla="*/ 1090980 w 1162418"/>
                  <a:gd name="connsiteY33" fmla="*/ 889869 h 1897931"/>
                  <a:gd name="connsiteX34" fmla="*/ 957630 w 1162418"/>
                  <a:gd name="connsiteY34" fmla="*/ 1058144 h 1897931"/>
                  <a:gd name="connsiteX35" fmla="*/ 914768 w 1162418"/>
                  <a:gd name="connsiteY35" fmla="*/ 1118469 h 1897931"/>
                  <a:gd name="connsiteX36" fmla="*/ 905243 w 1162418"/>
                  <a:gd name="connsiteY36" fmla="*/ 1175619 h 1897931"/>
                  <a:gd name="connsiteX37" fmla="*/ 905243 w 1162418"/>
                  <a:gd name="connsiteY37" fmla="*/ 1264519 h 1897931"/>
                  <a:gd name="connsiteX38" fmla="*/ 868730 w 1162418"/>
                  <a:gd name="connsiteY38" fmla="*/ 1301031 h 1897931"/>
                  <a:gd name="connsiteX39" fmla="*/ 641718 w 1162418"/>
                  <a:gd name="connsiteY39" fmla="*/ 1301031 h 1897931"/>
                  <a:gd name="connsiteX40" fmla="*/ 590918 w 1162418"/>
                  <a:gd name="connsiteY40" fmla="*/ 1278806 h 1897931"/>
                  <a:gd name="connsiteX41" fmla="*/ 590918 w 1162418"/>
                  <a:gd name="connsiteY41" fmla="*/ 1212131 h 1897931"/>
                  <a:gd name="connsiteX0" fmla="*/ 584568 w 1162418"/>
                  <a:gd name="connsiteY0" fmla="*/ 1897931 h 1897931"/>
                  <a:gd name="connsiteX1" fmla="*/ 581393 w 1162418"/>
                  <a:gd name="connsiteY1" fmla="*/ 1767756 h 1897931"/>
                  <a:gd name="connsiteX2" fmla="*/ 508368 w 1162418"/>
                  <a:gd name="connsiteY2" fmla="*/ 1723306 h 1897931"/>
                  <a:gd name="connsiteX3" fmla="*/ 475030 w 1162418"/>
                  <a:gd name="connsiteY3" fmla="*/ 1683619 h 1897931"/>
                  <a:gd name="connsiteX4" fmla="*/ 505193 w 1162418"/>
                  <a:gd name="connsiteY4" fmla="*/ 1643931 h 1897931"/>
                  <a:gd name="connsiteX5" fmla="*/ 717918 w 1162418"/>
                  <a:gd name="connsiteY5" fmla="*/ 1643931 h 1897931"/>
                  <a:gd name="connsiteX6" fmla="*/ 746493 w 1162418"/>
                  <a:gd name="connsiteY6" fmla="*/ 1596306 h 1897931"/>
                  <a:gd name="connsiteX7" fmla="*/ 716330 w 1162418"/>
                  <a:gd name="connsiteY7" fmla="*/ 1559794 h 1897931"/>
                  <a:gd name="connsiteX8" fmla="*/ 398830 w 1162418"/>
                  <a:gd name="connsiteY8" fmla="*/ 1559794 h 1897931"/>
                  <a:gd name="connsiteX9" fmla="*/ 360730 w 1162418"/>
                  <a:gd name="connsiteY9" fmla="*/ 1521694 h 1897931"/>
                  <a:gd name="connsiteX10" fmla="*/ 382955 w 1162418"/>
                  <a:gd name="connsiteY10" fmla="*/ 1474069 h 1897931"/>
                  <a:gd name="connsiteX11" fmla="*/ 797293 w 1162418"/>
                  <a:gd name="connsiteY11" fmla="*/ 1474069 h 1897931"/>
                  <a:gd name="connsiteX12" fmla="*/ 830630 w 1162418"/>
                  <a:gd name="connsiteY12" fmla="*/ 1426444 h 1897931"/>
                  <a:gd name="connsiteX13" fmla="*/ 795705 w 1162418"/>
                  <a:gd name="connsiteY13" fmla="*/ 1383581 h 1897931"/>
                  <a:gd name="connsiteX14" fmla="*/ 386130 w 1162418"/>
                  <a:gd name="connsiteY14" fmla="*/ 1383581 h 1897931"/>
                  <a:gd name="connsiteX15" fmla="*/ 322630 w 1162418"/>
                  <a:gd name="connsiteY15" fmla="*/ 1351831 h 1897931"/>
                  <a:gd name="connsiteX16" fmla="*/ 283340 w 1162418"/>
                  <a:gd name="connsiteY16" fmla="*/ 1299841 h 1897931"/>
                  <a:gd name="connsiteX17" fmla="*/ 271830 w 1162418"/>
                  <a:gd name="connsiteY17" fmla="*/ 1207369 h 1897931"/>
                  <a:gd name="connsiteX18" fmla="*/ 260718 w 1162418"/>
                  <a:gd name="connsiteY18" fmla="*/ 1127994 h 1897931"/>
                  <a:gd name="connsiteX19" fmla="*/ 205155 w 1162418"/>
                  <a:gd name="connsiteY19" fmla="*/ 1037506 h 1897931"/>
                  <a:gd name="connsiteX20" fmla="*/ 130543 w 1162418"/>
                  <a:gd name="connsiteY20" fmla="*/ 954956 h 1897931"/>
                  <a:gd name="connsiteX21" fmla="*/ 55137 w 1162418"/>
                  <a:gd name="connsiteY21" fmla="*/ 845022 h 1897931"/>
                  <a:gd name="connsiteX22" fmla="*/ 13861 w 1162418"/>
                  <a:gd name="connsiteY22" fmla="*/ 735485 h 1897931"/>
                  <a:gd name="connsiteX23" fmla="*/ 368 w 1162418"/>
                  <a:gd name="connsiteY23" fmla="*/ 600944 h 1897931"/>
                  <a:gd name="connsiteX24" fmla="*/ 11480 w 1162418"/>
                  <a:gd name="connsiteY24" fmla="*/ 475531 h 1897931"/>
                  <a:gd name="connsiteX25" fmla="*/ 81330 w 1162418"/>
                  <a:gd name="connsiteY25" fmla="*/ 285031 h 1897931"/>
                  <a:gd name="connsiteX26" fmla="*/ 265480 w 1162418"/>
                  <a:gd name="connsiteY26" fmla="*/ 92943 h 1897931"/>
                  <a:gd name="connsiteX27" fmla="*/ 519480 w 1162418"/>
                  <a:gd name="connsiteY27" fmla="*/ 3648 h 1897931"/>
                  <a:gd name="connsiteX28" fmla="*/ 705218 w 1162418"/>
                  <a:gd name="connsiteY28" fmla="*/ 10394 h 1897931"/>
                  <a:gd name="connsiteX29" fmla="*/ 943343 w 1162418"/>
                  <a:gd name="connsiteY29" fmla="*/ 121519 h 1897931"/>
                  <a:gd name="connsiteX30" fmla="*/ 1100505 w 1162418"/>
                  <a:gd name="connsiteY30" fmla="*/ 310431 h 1897931"/>
                  <a:gd name="connsiteX31" fmla="*/ 1162418 w 1162418"/>
                  <a:gd name="connsiteY31" fmla="*/ 513631 h 1897931"/>
                  <a:gd name="connsiteX32" fmla="*/ 1159243 w 1162418"/>
                  <a:gd name="connsiteY32" fmla="*/ 683494 h 1897931"/>
                  <a:gd name="connsiteX33" fmla="*/ 1090980 w 1162418"/>
                  <a:gd name="connsiteY33" fmla="*/ 889869 h 1897931"/>
                  <a:gd name="connsiteX34" fmla="*/ 957630 w 1162418"/>
                  <a:gd name="connsiteY34" fmla="*/ 1058144 h 1897931"/>
                  <a:gd name="connsiteX35" fmla="*/ 914768 w 1162418"/>
                  <a:gd name="connsiteY35" fmla="*/ 1118469 h 1897931"/>
                  <a:gd name="connsiteX36" fmla="*/ 905243 w 1162418"/>
                  <a:gd name="connsiteY36" fmla="*/ 1175619 h 1897931"/>
                  <a:gd name="connsiteX37" fmla="*/ 905243 w 1162418"/>
                  <a:gd name="connsiteY37" fmla="*/ 1264519 h 1897931"/>
                  <a:gd name="connsiteX38" fmla="*/ 868730 w 1162418"/>
                  <a:gd name="connsiteY38" fmla="*/ 1301031 h 1897931"/>
                  <a:gd name="connsiteX39" fmla="*/ 641718 w 1162418"/>
                  <a:gd name="connsiteY39" fmla="*/ 1301031 h 1897931"/>
                  <a:gd name="connsiteX40" fmla="*/ 590918 w 1162418"/>
                  <a:gd name="connsiteY40" fmla="*/ 1278806 h 1897931"/>
                  <a:gd name="connsiteX41" fmla="*/ 590918 w 1162418"/>
                  <a:gd name="connsiteY41" fmla="*/ 1212131 h 1897931"/>
                  <a:gd name="connsiteX0" fmla="*/ 584568 w 1162418"/>
                  <a:gd name="connsiteY0" fmla="*/ 1894283 h 1894283"/>
                  <a:gd name="connsiteX1" fmla="*/ 581393 w 1162418"/>
                  <a:gd name="connsiteY1" fmla="*/ 1764108 h 1894283"/>
                  <a:gd name="connsiteX2" fmla="*/ 508368 w 1162418"/>
                  <a:gd name="connsiteY2" fmla="*/ 1719658 h 1894283"/>
                  <a:gd name="connsiteX3" fmla="*/ 475030 w 1162418"/>
                  <a:gd name="connsiteY3" fmla="*/ 1679971 h 1894283"/>
                  <a:gd name="connsiteX4" fmla="*/ 505193 w 1162418"/>
                  <a:gd name="connsiteY4" fmla="*/ 1640283 h 1894283"/>
                  <a:gd name="connsiteX5" fmla="*/ 717918 w 1162418"/>
                  <a:gd name="connsiteY5" fmla="*/ 1640283 h 1894283"/>
                  <a:gd name="connsiteX6" fmla="*/ 746493 w 1162418"/>
                  <a:gd name="connsiteY6" fmla="*/ 1592658 h 1894283"/>
                  <a:gd name="connsiteX7" fmla="*/ 716330 w 1162418"/>
                  <a:gd name="connsiteY7" fmla="*/ 1556146 h 1894283"/>
                  <a:gd name="connsiteX8" fmla="*/ 398830 w 1162418"/>
                  <a:gd name="connsiteY8" fmla="*/ 1556146 h 1894283"/>
                  <a:gd name="connsiteX9" fmla="*/ 360730 w 1162418"/>
                  <a:gd name="connsiteY9" fmla="*/ 1518046 h 1894283"/>
                  <a:gd name="connsiteX10" fmla="*/ 382955 w 1162418"/>
                  <a:gd name="connsiteY10" fmla="*/ 1470421 h 1894283"/>
                  <a:gd name="connsiteX11" fmla="*/ 797293 w 1162418"/>
                  <a:gd name="connsiteY11" fmla="*/ 1470421 h 1894283"/>
                  <a:gd name="connsiteX12" fmla="*/ 830630 w 1162418"/>
                  <a:gd name="connsiteY12" fmla="*/ 1422796 h 1894283"/>
                  <a:gd name="connsiteX13" fmla="*/ 795705 w 1162418"/>
                  <a:gd name="connsiteY13" fmla="*/ 1379933 h 1894283"/>
                  <a:gd name="connsiteX14" fmla="*/ 386130 w 1162418"/>
                  <a:gd name="connsiteY14" fmla="*/ 1379933 h 1894283"/>
                  <a:gd name="connsiteX15" fmla="*/ 322630 w 1162418"/>
                  <a:gd name="connsiteY15" fmla="*/ 1348183 h 1894283"/>
                  <a:gd name="connsiteX16" fmla="*/ 283340 w 1162418"/>
                  <a:gd name="connsiteY16" fmla="*/ 1296193 h 1894283"/>
                  <a:gd name="connsiteX17" fmla="*/ 271830 w 1162418"/>
                  <a:gd name="connsiteY17" fmla="*/ 1203721 h 1894283"/>
                  <a:gd name="connsiteX18" fmla="*/ 260718 w 1162418"/>
                  <a:gd name="connsiteY18" fmla="*/ 1124346 h 1894283"/>
                  <a:gd name="connsiteX19" fmla="*/ 205155 w 1162418"/>
                  <a:gd name="connsiteY19" fmla="*/ 1033858 h 1894283"/>
                  <a:gd name="connsiteX20" fmla="*/ 130543 w 1162418"/>
                  <a:gd name="connsiteY20" fmla="*/ 951308 h 1894283"/>
                  <a:gd name="connsiteX21" fmla="*/ 55137 w 1162418"/>
                  <a:gd name="connsiteY21" fmla="*/ 841374 h 1894283"/>
                  <a:gd name="connsiteX22" fmla="*/ 13861 w 1162418"/>
                  <a:gd name="connsiteY22" fmla="*/ 731837 h 1894283"/>
                  <a:gd name="connsiteX23" fmla="*/ 368 w 1162418"/>
                  <a:gd name="connsiteY23" fmla="*/ 597296 h 1894283"/>
                  <a:gd name="connsiteX24" fmla="*/ 11480 w 1162418"/>
                  <a:gd name="connsiteY24" fmla="*/ 471883 h 1894283"/>
                  <a:gd name="connsiteX25" fmla="*/ 81330 w 1162418"/>
                  <a:gd name="connsiteY25" fmla="*/ 281383 h 1894283"/>
                  <a:gd name="connsiteX26" fmla="*/ 265480 w 1162418"/>
                  <a:gd name="connsiteY26" fmla="*/ 89295 h 1894283"/>
                  <a:gd name="connsiteX27" fmla="*/ 519480 w 1162418"/>
                  <a:gd name="connsiteY27" fmla="*/ 0 h 1894283"/>
                  <a:gd name="connsiteX28" fmla="*/ 705218 w 1162418"/>
                  <a:gd name="connsiteY28" fmla="*/ 6746 h 1894283"/>
                  <a:gd name="connsiteX29" fmla="*/ 943343 w 1162418"/>
                  <a:gd name="connsiteY29" fmla="*/ 117871 h 1894283"/>
                  <a:gd name="connsiteX30" fmla="*/ 1100505 w 1162418"/>
                  <a:gd name="connsiteY30" fmla="*/ 306783 h 1894283"/>
                  <a:gd name="connsiteX31" fmla="*/ 1162418 w 1162418"/>
                  <a:gd name="connsiteY31" fmla="*/ 509983 h 1894283"/>
                  <a:gd name="connsiteX32" fmla="*/ 1159243 w 1162418"/>
                  <a:gd name="connsiteY32" fmla="*/ 679846 h 1894283"/>
                  <a:gd name="connsiteX33" fmla="*/ 1090980 w 1162418"/>
                  <a:gd name="connsiteY33" fmla="*/ 886221 h 1894283"/>
                  <a:gd name="connsiteX34" fmla="*/ 957630 w 1162418"/>
                  <a:gd name="connsiteY34" fmla="*/ 1054496 h 1894283"/>
                  <a:gd name="connsiteX35" fmla="*/ 914768 w 1162418"/>
                  <a:gd name="connsiteY35" fmla="*/ 1114821 h 1894283"/>
                  <a:gd name="connsiteX36" fmla="*/ 905243 w 1162418"/>
                  <a:gd name="connsiteY36" fmla="*/ 1171971 h 1894283"/>
                  <a:gd name="connsiteX37" fmla="*/ 905243 w 1162418"/>
                  <a:gd name="connsiteY37" fmla="*/ 1260871 h 1894283"/>
                  <a:gd name="connsiteX38" fmla="*/ 868730 w 1162418"/>
                  <a:gd name="connsiteY38" fmla="*/ 1297383 h 1894283"/>
                  <a:gd name="connsiteX39" fmla="*/ 641718 w 1162418"/>
                  <a:gd name="connsiteY39" fmla="*/ 1297383 h 1894283"/>
                  <a:gd name="connsiteX40" fmla="*/ 590918 w 1162418"/>
                  <a:gd name="connsiteY40" fmla="*/ 1275158 h 1894283"/>
                  <a:gd name="connsiteX41" fmla="*/ 590918 w 1162418"/>
                  <a:gd name="connsiteY41" fmla="*/ 1208483 h 1894283"/>
                  <a:gd name="connsiteX0" fmla="*/ 584568 w 1162418"/>
                  <a:gd name="connsiteY0" fmla="*/ 1896145 h 1896145"/>
                  <a:gd name="connsiteX1" fmla="*/ 581393 w 1162418"/>
                  <a:gd name="connsiteY1" fmla="*/ 1765970 h 1896145"/>
                  <a:gd name="connsiteX2" fmla="*/ 508368 w 1162418"/>
                  <a:gd name="connsiteY2" fmla="*/ 1721520 h 1896145"/>
                  <a:gd name="connsiteX3" fmla="*/ 475030 w 1162418"/>
                  <a:gd name="connsiteY3" fmla="*/ 1681833 h 1896145"/>
                  <a:gd name="connsiteX4" fmla="*/ 505193 w 1162418"/>
                  <a:gd name="connsiteY4" fmla="*/ 1642145 h 1896145"/>
                  <a:gd name="connsiteX5" fmla="*/ 717918 w 1162418"/>
                  <a:gd name="connsiteY5" fmla="*/ 1642145 h 1896145"/>
                  <a:gd name="connsiteX6" fmla="*/ 746493 w 1162418"/>
                  <a:gd name="connsiteY6" fmla="*/ 1594520 h 1896145"/>
                  <a:gd name="connsiteX7" fmla="*/ 716330 w 1162418"/>
                  <a:gd name="connsiteY7" fmla="*/ 1558008 h 1896145"/>
                  <a:gd name="connsiteX8" fmla="*/ 398830 w 1162418"/>
                  <a:gd name="connsiteY8" fmla="*/ 1558008 h 1896145"/>
                  <a:gd name="connsiteX9" fmla="*/ 360730 w 1162418"/>
                  <a:gd name="connsiteY9" fmla="*/ 1519908 h 1896145"/>
                  <a:gd name="connsiteX10" fmla="*/ 382955 w 1162418"/>
                  <a:gd name="connsiteY10" fmla="*/ 1472283 h 1896145"/>
                  <a:gd name="connsiteX11" fmla="*/ 797293 w 1162418"/>
                  <a:gd name="connsiteY11" fmla="*/ 1472283 h 1896145"/>
                  <a:gd name="connsiteX12" fmla="*/ 830630 w 1162418"/>
                  <a:gd name="connsiteY12" fmla="*/ 1424658 h 1896145"/>
                  <a:gd name="connsiteX13" fmla="*/ 795705 w 1162418"/>
                  <a:gd name="connsiteY13" fmla="*/ 1381795 h 1896145"/>
                  <a:gd name="connsiteX14" fmla="*/ 386130 w 1162418"/>
                  <a:gd name="connsiteY14" fmla="*/ 1381795 h 1896145"/>
                  <a:gd name="connsiteX15" fmla="*/ 322630 w 1162418"/>
                  <a:gd name="connsiteY15" fmla="*/ 1350045 h 1896145"/>
                  <a:gd name="connsiteX16" fmla="*/ 283340 w 1162418"/>
                  <a:gd name="connsiteY16" fmla="*/ 1298055 h 1896145"/>
                  <a:gd name="connsiteX17" fmla="*/ 271830 w 1162418"/>
                  <a:gd name="connsiteY17" fmla="*/ 1205583 h 1896145"/>
                  <a:gd name="connsiteX18" fmla="*/ 260718 w 1162418"/>
                  <a:gd name="connsiteY18" fmla="*/ 1126208 h 1896145"/>
                  <a:gd name="connsiteX19" fmla="*/ 205155 w 1162418"/>
                  <a:gd name="connsiteY19" fmla="*/ 1035720 h 1896145"/>
                  <a:gd name="connsiteX20" fmla="*/ 130543 w 1162418"/>
                  <a:gd name="connsiteY20" fmla="*/ 953170 h 1896145"/>
                  <a:gd name="connsiteX21" fmla="*/ 55137 w 1162418"/>
                  <a:gd name="connsiteY21" fmla="*/ 843236 h 1896145"/>
                  <a:gd name="connsiteX22" fmla="*/ 13861 w 1162418"/>
                  <a:gd name="connsiteY22" fmla="*/ 733699 h 1896145"/>
                  <a:gd name="connsiteX23" fmla="*/ 368 w 1162418"/>
                  <a:gd name="connsiteY23" fmla="*/ 599158 h 1896145"/>
                  <a:gd name="connsiteX24" fmla="*/ 11480 w 1162418"/>
                  <a:gd name="connsiteY24" fmla="*/ 473745 h 1896145"/>
                  <a:gd name="connsiteX25" fmla="*/ 81330 w 1162418"/>
                  <a:gd name="connsiteY25" fmla="*/ 283245 h 1896145"/>
                  <a:gd name="connsiteX26" fmla="*/ 265480 w 1162418"/>
                  <a:gd name="connsiteY26" fmla="*/ 91157 h 1896145"/>
                  <a:gd name="connsiteX27" fmla="*/ 519480 w 1162418"/>
                  <a:gd name="connsiteY27" fmla="*/ 1862 h 1896145"/>
                  <a:gd name="connsiteX28" fmla="*/ 705218 w 1162418"/>
                  <a:gd name="connsiteY28" fmla="*/ 8608 h 1896145"/>
                  <a:gd name="connsiteX29" fmla="*/ 943343 w 1162418"/>
                  <a:gd name="connsiteY29" fmla="*/ 119733 h 1896145"/>
                  <a:gd name="connsiteX30" fmla="*/ 1100505 w 1162418"/>
                  <a:gd name="connsiteY30" fmla="*/ 308645 h 1896145"/>
                  <a:gd name="connsiteX31" fmla="*/ 1162418 w 1162418"/>
                  <a:gd name="connsiteY31" fmla="*/ 511845 h 1896145"/>
                  <a:gd name="connsiteX32" fmla="*/ 1159243 w 1162418"/>
                  <a:gd name="connsiteY32" fmla="*/ 681708 h 1896145"/>
                  <a:gd name="connsiteX33" fmla="*/ 1090980 w 1162418"/>
                  <a:gd name="connsiteY33" fmla="*/ 888083 h 1896145"/>
                  <a:gd name="connsiteX34" fmla="*/ 957630 w 1162418"/>
                  <a:gd name="connsiteY34" fmla="*/ 1056358 h 1896145"/>
                  <a:gd name="connsiteX35" fmla="*/ 914768 w 1162418"/>
                  <a:gd name="connsiteY35" fmla="*/ 1116683 h 1896145"/>
                  <a:gd name="connsiteX36" fmla="*/ 905243 w 1162418"/>
                  <a:gd name="connsiteY36" fmla="*/ 1173833 h 1896145"/>
                  <a:gd name="connsiteX37" fmla="*/ 905243 w 1162418"/>
                  <a:gd name="connsiteY37" fmla="*/ 1262733 h 1896145"/>
                  <a:gd name="connsiteX38" fmla="*/ 868730 w 1162418"/>
                  <a:gd name="connsiteY38" fmla="*/ 1299245 h 1896145"/>
                  <a:gd name="connsiteX39" fmla="*/ 641718 w 1162418"/>
                  <a:gd name="connsiteY39" fmla="*/ 1299245 h 1896145"/>
                  <a:gd name="connsiteX40" fmla="*/ 590918 w 1162418"/>
                  <a:gd name="connsiteY40" fmla="*/ 1277020 h 1896145"/>
                  <a:gd name="connsiteX41" fmla="*/ 590918 w 1162418"/>
                  <a:gd name="connsiteY41" fmla="*/ 1210345 h 1896145"/>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2418"/>
                  <a:gd name="connsiteY0" fmla="*/ 1898273 h 1898273"/>
                  <a:gd name="connsiteX1" fmla="*/ 581393 w 1162418"/>
                  <a:gd name="connsiteY1" fmla="*/ 1768098 h 1898273"/>
                  <a:gd name="connsiteX2" fmla="*/ 508368 w 1162418"/>
                  <a:gd name="connsiteY2" fmla="*/ 1723648 h 1898273"/>
                  <a:gd name="connsiteX3" fmla="*/ 475030 w 1162418"/>
                  <a:gd name="connsiteY3" fmla="*/ 1683961 h 1898273"/>
                  <a:gd name="connsiteX4" fmla="*/ 505193 w 1162418"/>
                  <a:gd name="connsiteY4" fmla="*/ 1644273 h 1898273"/>
                  <a:gd name="connsiteX5" fmla="*/ 717918 w 1162418"/>
                  <a:gd name="connsiteY5" fmla="*/ 1644273 h 1898273"/>
                  <a:gd name="connsiteX6" fmla="*/ 746493 w 1162418"/>
                  <a:gd name="connsiteY6" fmla="*/ 1596648 h 1898273"/>
                  <a:gd name="connsiteX7" fmla="*/ 716330 w 1162418"/>
                  <a:gd name="connsiteY7" fmla="*/ 1560136 h 1898273"/>
                  <a:gd name="connsiteX8" fmla="*/ 398830 w 1162418"/>
                  <a:gd name="connsiteY8" fmla="*/ 1560136 h 1898273"/>
                  <a:gd name="connsiteX9" fmla="*/ 360730 w 1162418"/>
                  <a:gd name="connsiteY9" fmla="*/ 1522036 h 1898273"/>
                  <a:gd name="connsiteX10" fmla="*/ 382955 w 1162418"/>
                  <a:gd name="connsiteY10" fmla="*/ 1474411 h 1898273"/>
                  <a:gd name="connsiteX11" fmla="*/ 797293 w 1162418"/>
                  <a:gd name="connsiteY11" fmla="*/ 1474411 h 1898273"/>
                  <a:gd name="connsiteX12" fmla="*/ 830630 w 1162418"/>
                  <a:gd name="connsiteY12" fmla="*/ 1426786 h 1898273"/>
                  <a:gd name="connsiteX13" fmla="*/ 795705 w 1162418"/>
                  <a:gd name="connsiteY13" fmla="*/ 1383923 h 1898273"/>
                  <a:gd name="connsiteX14" fmla="*/ 386130 w 1162418"/>
                  <a:gd name="connsiteY14" fmla="*/ 1383923 h 1898273"/>
                  <a:gd name="connsiteX15" fmla="*/ 322630 w 1162418"/>
                  <a:gd name="connsiteY15" fmla="*/ 1352173 h 1898273"/>
                  <a:gd name="connsiteX16" fmla="*/ 283340 w 1162418"/>
                  <a:gd name="connsiteY16" fmla="*/ 1300183 h 1898273"/>
                  <a:gd name="connsiteX17" fmla="*/ 271830 w 1162418"/>
                  <a:gd name="connsiteY17" fmla="*/ 1207711 h 1898273"/>
                  <a:gd name="connsiteX18" fmla="*/ 260718 w 1162418"/>
                  <a:gd name="connsiteY18" fmla="*/ 1128336 h 1898273"/>
                  <a:gd name="connsiteX19" fmla="*/ 205155 w 1162418"/>
                  <a:gd name="connsiteY19" fmla="*/ 1037848 h 1898273"/>
                  <a:gd name="connsiteX20" fmla="*/ 130543 w 1162418"/>
                  <a:gd name="connsiteY20" fmla="*/ 955298 h 1898273"/>
                  <a:gd name="connsiteX21" fmla="*/ 55137 w 1162418"/>
                  <a:gd name="connsiteY21" fmla="*/ 845364 h 1898273"/>
                  <a:gd name="connsiteX22" fmla="*/ 13861 w 1162418"/>
                  <a:gd name="connsiteY22" fmla="*/ 735827 h 1898273"/>
                  <a:gd name="connsiteX23" fmla="*/ 368 w 1162418"/>
                  <a:gd name="connsiteY23" fmla="*/ 601286 h 1898273"/>
                  <a:gd name="connsiteX24" fmla="*/ 11480 w 1162418"/>
                  <a:gd name="connsiteY24" fmla="*/ 475873 h 1898273"/>
                  <a:gd name="connsiteX25" fmla="*/ 81330 w 1162418"/>
                  <a:gd name="connsiteY25" fmla="*/ 285373 h 1898273"/>
                  <a:gd name="connsiteX26" fmla="*/ 265480 w 1162418"/>
                  <a:gd name="connsiteY26" fmla="*/ 93285 h 1898273"/>
                  <a:gd name="connsiteX27" fmla="*/ 519480 w 1162418"/>
                  <a:gd name="connsiteY27" fmla="*/ 3990 h 1898273"/>
                  <a:gd name="connsiteX28" fmla="*/ 705218 w 1162418"/>
                  <a:gd name="connsiteY28" fmla="*/ 10736 h 1898273"/>
                  <a:gd name="connsiteX29" fmla="*/ 943343 w 1162418"/>
                  <a:gd name="connsiteY29" fmla="*/ 121861 h 1898273"/>
                  <a:gd name="connsiteX30" fmla="*/ 1100505 w 1162418"/>
                  <a:gd name="connsiteY30" fmla="*/ 310773 h 1898273"/>
                  <a:gd name="connsiteX31" fmla="*/ 1162418 w 1162418"/>
                  <a:gd name="connsiteY31" fmla="*/ 513973 h 1898273"/>
                  <a:gd name="connsiteX32" fmla="*/ 1159243 w 1162418"/>
                  <a:gd name="connsiteY32" fmla="*/ 683836 h 1898273"/>
                  <a:gd name="connsiteX33" fmla="*/ 1090980 w 1162418"/>
                  <a:gd name="connsiteY33" fmla="*/ 890211 h 1898273"/>
                  <a:gd name="connsiteX34" fmla="*/ 957630 w 1162418"/>
                  <a:gd name="connsiteY34" fmla="*/ 1058486 h 1898273"/>
                  <a:gd name="connsiteX35" fmla="*/ 914768 w 1162418"/>
                  <a:gd name="connsiteY35" fmla="*/ 1118811 h 1898273"/>
                  <a:gd name="connsiteX36" fmla="*/ 905243 w 1162418"/>
                  <a:gd name="connsiteY36" fmla="*/ 1175961 h 1898273"/>
                  <a:gd name="connsiteX37" fmla="*/ 905243 w 1162418"/>
                  <a:gd name="connsiteY37" fmla="*/ 1264861 h 1898273"/>
                  <a:gd name="connsiteX38" fmla="*/ 868730 w 1162418"/>
                  <a:gd name="connsiteY38" fmla="*/ 1301373 h 1898273"/>
                  <a:gd name="connsiteX39" fmla="*/ 641718 w 1162418"/>
                  <a:gd name="connsiteY39" fmla="*/ 1301373 h 1898273"/>
                  <a:gd name="connsiteX40" fmla="*/ 590918 w 1162418"/>
                  <a:gd name="connsiteY40" fmla="*/ 1279148 h 1898273"/>
                  <a:gd name="connsiteX41" fmla="*/ 590918 w 1162418"/>
                  <a:gd name="connsiteY41" fmla="*/ 1212473 h 1898273"/>
                  <a:gd name="connsiteX0" fmla="*/ 584568 w 1166196"/>
                  <a:gd name="connsiteY0" fmla="*/ 1898273 h 1898273"/>
                  <a:gd name="connsiteX1" fmla="*/ 581393 w 1166196"/>
                  <a:gd name="connsiteY1" fmla="*/ 1768098 h 1898273"/>
                  <a:gd name="connsiteX2" fmla="*/ 508368 w 1166196"/>
                  <a:gd name="connsiteY2" fmla="*/ 1723648 h 1898273"/>
                  <a:gd name="connsiteX3" fmla="*/ 475030 w 1166196"/>
                  <a:gd name="connsiteY3" fmla="*/ 1683961 h 1898273"/>
                  <a:gd name="connsiteX4" fmla="*/ 505193 w 1166196"/>
                  <a:gd name="connsiteY4" fmla="*/ 1644273 h 1898273"/>
                  <a:gd name="connsiteX5" fmla="*/ 717918 w 1166196"/>
                  <a:gd name="connsiteY5" fmla="*/ 1644273 h 1898273"/>
                  <a:gd name="connsiteX6" fmla="*/ 746493 w 1166196"/>
                  <a:gd name="connsiteY6" fmla="*/ 1596648 h 1898273"/>
                  <a:gd name="connsiteX7" fmla="*/ 716330 w 1166196"/>
                  <a:gd name="connsiteY7" fmla="*/ 1560136 h 1898273"/>
                  <a:gd name="connsiteX8" fmla="*/ 398830 w 1166196"/>
                  <a:gd name="connsiteY8" fmla="*/ 1560136 h 1898273"/>
                  <a:gd name="connsiteX9" fmla="*/ 360730 w 1166196"/>
                  <a:gd name="connsiteY9" fmla="*/ 1522036 h 1898273"/>
                  <a:gd name="connsiteX10" fmla="*/ 382955 w 1166196"/>
                  <a:gd name="connsiteY10" fmla="*/ 1474411 h 1898273"/>
                  <a:gd name="connsiteX11" fmla="*/ 797293 w 1166196"/>
                  <a:gd name="connsiteY11" fmla="*/ 1474411 h 1898273"/>
                  <a:gd name="connsiteX12" fmla="*/ 830630 w 1166196"/>
                  <a:gd name="connsiteY12" fmla="*/ 1426786 h 1898273"/>
                  <a:gd name="connsiteX13" fmla="*/ 795705 w 1166196"/>
                  <a:gd name="connsiteY13" fmla="*/ 1383923 h 1898273"/>
                  <a:gd name="connsiteX14" fmla="*/ 386130 w 1166196"/>
                  <a:gd name="connsiteY14" fmla="*/ 1383923 h 1898273"/>
                  <a:gd name="connsiteX15" fmla="*/ 322630 w 1166196"/>
                  <a:gd name="connsiteY15" fmla="*/ 1352173 h 1898273"/>
                  <a:gd name="connsiteX16" fmla="*/ 283340 w 1166196"/>
                  <a:gd name="connsiteY16" fmla="*/ 1300183 h 1898273"/>
                  <a:gd name="connsiteX17" fmla="*/ 271830 w 1166196"/>
                  <a:gd name="connsiteY17" fmla="*/ 1207711 h 1898273"/>
                  <a:gd name="connsiteX18" fmla="*/ 260718 w 1166196"/>
                  <a:gd name="connsiteY18" fmla="*/ 1128336 h 1898273"/>
                  <a:gd name="connsiteX19" fmla="*/ 205155 w 1166196"/>
                  <a:gd name="connsiteY19" fmla="*/ 1037848 h 1898273"/>
                  <a:gd name="connsiteX20" fmla="*/ 130543 w 1166196"/>
                  <a:gd name="connsiteY20" fmla="*/ 955298 h 1898273"/>
                  <a:gd name="connsiteX21" fmla="*/ 55137 w 1166196"/>
                  <a:gd name="connsiteY21" fmla="*/ 845364 h 1898273"/>
                  <a:gd name="connsiteX22" fmla="*/ 13861 w 1166196"/>
                  <a:gd name="connsiteY22" fmla="*/ 735827 h 1898273"/>
                  <a:gd name="connsiteX23" fmla="*/ 368 w 1166196"/>
                  <a:gd name="connsiteY23" fmla="*/ 601286 h 1898273"/>
                  <a:gd name="connsiteX24" fmla="*/ 11480 w 1166196"/>
                  <a:gd name="connsiteY24" fmla="*/ 475873 h 1898273"/>
                  <a:gd name="connsiteX25" fmla="*/ 81330 w 1166196"/>
                  <a:gd name="connsiteY25" fmla="*/ 285373 h 1898273"/>
                  <a:gd name="connsiteX26" fmla="*/ 265480 w 1166196"/>
                  <a:gd name="connsiteY26" fmla="*/ 93285 h 1898273"/>
                  <a:gd name="connsiteX27" fmla="*/ 519480 w 1166196"/>
                  <a:gd name="connsiteY27" fmla="*/ 3990 h 1898273"/>
                  <a:gd name="connsiteX28" fmla="*/ 705218 w 1166196"/>
                  <a:gd name="connsiteY28" fmla="*/ 10736 h 1898273"/>
                  <a:gd name="connsiteX29" fmla="*/ 943343 w 1166196"/>
                  <a:gd name="connsiteY29" fmla="*/ 121861 h 1898273"/>
                  <a:gd name="connsiteX30" fmla="*/ 1100505 w 1166196"/>
                  <a:gd name="connsiteY30" fmla="*/ 310773 h 1898273"/>
                  <a:gd name="connsiteX31" fmla="*/ 1162418 w 1166196"/>
                  <a:gd name="connsiteY31" fmla="*/ 513973 h 1898273"/>
                  <a:gd name="connsiteX32" fmla="*/ 1159243 w 1166196"/>
                  <a:gd name="connsiteY32" fmla="*/ 683836 h 1898273"/>
                  <a:gd name="connsiteX33" fmla="*/ 1090980 w 1166196"/>
                  <a:gd name="connsiteY33" fmla="*/ 890211 h 1898273"/>
                  <a:gd name="connsiteX34" fmla="*/ 957630 w 1166196"/>
                  <a:gd name="connsiteY34" fmla="*/ 1058486 h 1898273"/>
                  <a:gd name="connsiteX35" fmla="*/ 914768 w 1166196"/>
                  <a:gd name="connsiteY35" fmla="*/ 1118811 h 1898273"/>
                  <a:gd name="connsiteX36" fmla="*/ 905243 w 1166196"/>
                  <a:gd name="connsiteY36" fmla="*/ 1175961 h 1898273"/>
                  <a:gd name="connsiteX37" fmla="*/ 905243 w 1166196"/>
                  <a:gd name="connsiteY37" fmla="*/ 1264861 h 1898273"/>
                  <a:gd name="connsiteX38" fmla="*/ 868730 w 1166196"/>
                  <a:gd name="connsiteY38" fmla="*/ 1301373 h 1898273"/>
                  <a:gd name="connsiteX39" fmla="*/ 641718 w 1166196"/>
                  <a:gd name="connsiteY39" fmla="*/ 1301373 h 1898273"/>
                  <a:gd name="connsiteX40" fmla="*/ 590918 w 1166196"/>
                  <a:gd name="connsiteY40" fmla="*/ 1279148 h 1898273"/>
                  <a:gd name="connsiteX41" fmla="*/ 590918 w 1166196"/>
                  <a:gd name="connsiteY41" fmla="*/ 1212473 h 1898273"/>
                  <a:gd name="connsiteX0" fmla="*/ 584568 w 1170207"/>
                  <a:gd name="connsiteY0" fmla="*/ 1898273 h 1898273"/>
                  <a:gd name="connsiteX1" fmla="*/ 581393 w 1170207"/>
                  <a:gd name="connsiteY1" fmla="*/ 1768098 h 1898273"/>
                  <a:gd name="connsiteX2" fmla="*/ 508368 w 1170207"/>
                  <a:gd name="connsiteY2" fmla="*/ 1723648 h 1898273"/>
                  <a:gd name="connsiteX3" fmla="*/ 475030 w 1170207"/>
                  <a:gd name="connsiteY3" fmla="*/ 1683961 h 1898273"/>
                  <a:gd name="connsiteX4" fmla="*/ 505193 w 1170207"/>
                  <a:gd name="connsiteY4" fmla="*/ 1644273 h 1898273"/>
                  <a:gd name="connsiteX5" fmla="*/ 717918 w 1170207"/>
                  <a:gd name="connsiteY5" fmla="*/ 1644273 h 1898273"/>
                  <a:gd name="connsiteX6" fmla="*/ 746493 w 1170207"/>
                  <a:gd name="connsiteY6" fmla="*/ 1596648 h 1898273"/>
                  <a:gd name="connsiteX7" fmla="*/ 716330 w 1170207"/>
                  <a:gd name="connsiteY7" fmla="*/ 1560136 h 1898273"/>
                  <a:gd name="connsiteX8" fmla="*/ 398830 w 1170207"/>
                  <a:gd name="connsiteY8" fmla="*/ 1560136 h 1898273"/>
                  <a:gd name="connsiteX9" fmla="*/ 360730 w 1170207"/>
                  <a:gd name="connsiteY9" fmla="*/ 1522036 h 1898273"/>
                  <a:gd name="connsiteX10" fmla="*/ 382955 w 1170207"/>
                  <a:gd name="connsiteY10" fmla="*/ 1474411 h 1898273"/>
                  <a:gd name="connsiteX11" fmla="*/ 797293 w 1170207"/>
                  <a:gd name="connsiteY11" fmla="*/ 1474411 h 1898273"/>
                  <a:gd name="connsiteX12" fmla="*/ 830630 w 1170207"/>
                  <a:gd name="connsiteY12" fmla="*/ 1426786 h 1898273"/>
                  <a:gd name="connsiteX13" fmla="*/ 795705 w 1170207"/>
                  <a:gd name="connsiteY13" fmla="*/ 1383923 h 1898273"/>
                  <a:gd name="connsiteX14" fmla="*/ 386130 w 1170207"/>
                  <a:gd name="connsiteY14" fmla="*/ 1383923 h 1898273"/>
                  <a:gd name="connsiteX15" fmla="*/ 322630 w 1170207"/>
                  <a:gd name="connsiteY15" fmla="*/ 1352173 h 1898273"/>
                  <a:gd name="connsiteX16" fmla="*/ 283340 w 1170207"/>
                  <a:gd name="connsiteY16" fmla="*/ 1300183 h 1898273"/>
                  <a:gd name="connsiteX17" fmla="*/ 271830 w 1170207"/>
                  <a:gd name="connsiteY17" fmla="*/ 1207711 h 1898273"/>
                  <a:gd name="connsiteX18" fmla="*/ 260718 w 1170207"/>
                  <a:gd name="connsiteY18" fmla="*/ 1128336 h 1898273"/>
                  <a:gd name="connsiteX19" fmla="*/ 205155 w 1170207"/>
                  <a:gd name="connsiteY19" fmla="*/ 1037848 h 1898273"/>
                  <a:gd name="connsiteX20" fmla="*/ 130543 w 1170207"/>
                  <a:gd name="connsiteY20" fmla="*/ 955298 h 1898273"/>
                  <a:gd name="connsiteX21" fmla="*/ 55137 w 1170207"/>
                  <a:gd name="connsiteY21" fmla="*/ 845364 h 1898273"/>
                  <a:gd name="connsiteX22" fmla="*/ 13861 w 1170207"/>
                  <a:gd name="connsiteY22" fmla="*/ 735827 h 1898273"/>
                  <a:gd name="connsiteX23" fmla="*/ 368 w 1170207"/>
                  <a:gd name="connsiteY23" fmla="*/ 601286 h 1898273"/>
                  <a:gd name="connsiteX24" fmla="*/ 11480 w 1170207"/>
                  <a:gd name="connsiteY24" fmla="*/ 475873 h 1898273"/>
                  <a:gd name="connsiteX25" fmla="*/ 81330 w 1170207"/>
                  <a:gd name="connsiteY25" fmla="*/ 285373 h 1898273"/>
                  <a:gd name="connsiteX26" fmla="*/ 265480 w 1170207"/>
                  <a:gd name="connsiteY26" fmla="*/ 93285 h 1898273"/>
                  <a:gd name="connsiteX27" fmla="*/ 519480 w 1170207"/>
                  <a:gd name="connsiteY27" fmla="*/ 3990 h 1898273"/>
                  <a:gd name="connsiteX28" fmla="*/ 705218 w 1170207"/>
                  <a:gd name="connsiteY28" fmla="*/ 10736 h 1898273"/>
                  <a:gd name="connsiteX29" fmla="*/ 943343 w 1170207"/>
                  <a:gd name="connsiteY29" fmla="*/ 121861 h 1898273"/>
                  <a:gd name="connsiteX30" fmla="*/ 1100505 w 1170207"/>
                  <a:gd name="connsiteY30" fmla="*/ 310773 h 1898273"/>
                  <a:gd name="connsiteX31" fmla="*/ 1162418 w 1170207"/>
                  <a:gd name="connsiteY31" fmla="*/ 513973 h 1898273"/>
                  <a:gd name="connsiteX32" fmla="*/ 1159243 w 1170207"/>
                  <a:gd name="connsiteY32" fmla="*/ 683836 h 1898273"/>
                  <a:gd name="connsiteX33" fmla="*/ 1090980 w 1170207"/>
                  <a:gd name="connsiteY33" fmla="*/ 890211 h 1898273"/>
                  <a:gd name="connsiteX34" fmla="*/ 957630 w 1170207"/>
                  <a:gd name="connsiteY34" fmla="*/ 1058486 h 1898273"/>
                  <a:gd name="connsiteX35" fmla="*/ 914768 w 1170207"/>
                  <a:gd name="connsiteY35" fmla="*/ 1118811 h 1898273"/>
                  <a:gd name="connsiteX36" fmla="*/ 905243 w 1170207"/>
                  <a:gd name="connsiteY36" fmla="*/ 1175961 h 1898273"/>
                  <a:gd name="connsiteX37" fmla="*/ 905243 w 1170207"/>
                  <a:gd name="connsiteY37" fmla="*/ 1264861 h 1898273"/>
                  <a:gd name="connsiteX38" fmla="*/ 868730 w 1170207"/>
                  <a:gd name="connsiteY38" fmla="*/ 1301373 h 1898273"/>
                  <a:gd name="connsiteX39" fmla="*/ 641718 w 1170207"/>
                  <a:gd name="connsiteY39" fmla="*/ 1301373 h 1898273"/>
                  <a:gd name="connsiteX40" fmla="*/ 590918 w 1170207"/>
                  <a:gd name="connsiteY40" fmla="*/ 1279148 h 1898273"/>
                  <a:gd name="connsiteX41" fmla="*/ 590918 w 1170207"/>
                  <a:gd name="connsiteY41" fmla="*/ 1212473 h 1898273"/>
                  <a:gd name="connsiteX0" fmla="*/ 584568 w 1167505"/>
                  <a:gd name="connsiteY0" fmla="*/ 1898273 h 1898273"/>
                  <a:gd name="connsiteX1" fmla="*/ 581393 w 1167505"/>
                  <a:gd name="connsiteY1" fmla="*/ 1768098 h 1898273"/>
                  <a:gd name="connsiteX2" fmla="*/ 508368 w 1167505"/>
                  <a:gd name="connsiteY2" fmla="*/ 1723648 h 1898273"/>
                  <a:gd name="connsiteX3" fmla="*/ 475030 w 1167505"/>
                  <a:gd name="connsiteY3" fmla="*/ 1683961 h 1898273"/>
                  <a:gd name="connsiteX4" fmla="*/ 505193 w 1167505"/>
                  <a:gd name="connsiteY4" fmla="*/ 1644273 h 1898273"/>
                  <a:gd name="connsiteX5" fmla="*/ 717918 w 1167505"/>
                  <a:gd name="connsiteY5" fmla="*/ 1644273 h 1898273"/>
                  <a:gd name="connsiteX6" fmla="*/ 746493 w 1167505"/>
                  <a:gd name="connsiteY6" fmla="*/ 1596648 h 1898273"/>
                  <a:gd name="connsiteX7" fmla="*/ 716330 w 1167505"/>
                  <a:gd name="connsiteY7" fmla="*/ 1560136 h 1898273"/>
                  <a:gd name="connsiteX8" fmla="*/ 398830 w 1167505"/>
                  <a:gd name="connsiteY8" fmla="*/ 1560136 h 1898273"/>
                  <a:gd name="connsiteX9" fmla="*/ 360730 w 1167505"/>
                  <a:gd name="connsiteY9" fmla="*/ 1522036 h 1898273"/>
                  <a:gd name="connsiteX10" fmla="*/ 382955 w 1167505"/>
                  <a:gd name="connsiteY10" fmla="*/ 1474411 h 1898273"/>
                  <a:gd name="connsiteX11" fmla="*/ 797293 w 1167505"/>
                  <a:gd name="connsiteY11" fmla="*/ 1474411 h 1898273"/>
                  <a:gd name="connsiteX12" fmla="*/ 830630 w 1167505"/>
                  <a:gd name="connsiteY12" fmla="*/ 1426786 h 1898273"/>
                  <a:gd name="connsiteX13" fmla="*/ 795705 w 1167505"/>
                  <a:gd name="connsiteY13" fmla="*/ 1383923 h 1898273"/>
                  <a:gd name="connsiteX14" fmla="*/ 386130 w 1167505"/>
                  <a:gd name="connsiteY14" fmla="*/ 1383923 h 1898273"/>
                  <a:gd name="connsiteX15" fmla="*/ 322630 w 1167505"/>
                  <a:gd name="connsiteY15" fmla="*/ 1352173 h 1898273"/>
                  <a:gd name="connsiteX16" fmla="*/ 283340 w 1167505"/>
                  <a:gd name="connsiteY16" fmla="*/ 1300183 h 1898273"/>
                  <a:gd name="connsiteX17" fmla="*/ 271830 w 1167505"/>
                  <a:gd name="connsiteY17" fmla="*/ 1207711 h 1898273"/>
                  <a:gd name="connsiteX18" fmla="*/ 260718 w 1167505"/>
                  <a:gd name="connsiteY18" fmla="*/ 1128336 h 1898273"/>
                  <a:gd name="connsiteX19" fmla="*/ 205155 w 1167505"/>
                  <a:gd name="connsiteY19" fmla="*/ 1037848 h 1898273"/>
                  <a:gd name="connsiteX20" fmla="*/ 130543 w 1167505"/>
                  <a:gd name="connsiteY20" fmla="*/ 955298 h 1898273"/>
                  <a:gd name="connsiteX21" fmla="*/ 55137 w 1167505"/>
                  <a:gd name="connsiteY21" fmla="*/ 845364 h 1898273"/>
                  <a:gd name="connsiteX22" fmla="*/ 13861 w 1167505"/>
                  <a:gd name="connsiteY22" fmla="*/ 735827 h 1898273"/>
                  <a:gd name="connsiteX23" fmla="*/ 368 w 1167505"/>
                  <a:gd name="connsiteY23" fmla="*/ 601286 h 1898273"/>
                  <a:gd name="connsiteX24" fmla="*/ 11480 w 1167505"/>
                  <a:gd name="connsiteY24" fmla="*/ 475873 h 1898273"/>
                  <a:gd name="connsiteX25" fmla="*/ 81330 w 1167505"/>
                  <a:gd name="connsiteY25" fmla="*/ 285373 h 1898273"/>
                  <a:gd name="connsiteX26" fmla="*/ 265480 w 1167505"/>
                  <a:gd name="connsiteY26" fmla="*/ 93285 h 1898273"/>
                  <a:gd name="connsiteX27" fmla="*/ 519480 w 1167505"/>
                  <a:gd name="connsiteY27" fmla="*/ 3990 h 1898273"/>
                  <a:gd name="connsiteX28" fmla="*/ 705218 w 1167505"/>
                  <a:gd name="connsiteY28" fmla="*/ 10736 h 1898273"/>
                  <a:gd name="connsiteX29" fmla="*/ 943343 w 1167505"/>
                  <a:gd name="connsiteY29" fmla="*/ 121861 h 1898273"/>
                  <a:gd name="connsiteX30" fmla="*/ 1100505 w 1167505"/>
                  <a:gd name="connsiteY30" fmla="*/ 310773 h 1898273"/>
                  <a:gd name="connsiteX31" fmla="*/ 1162418 w 1167505"/>
                  <a:gd name="connsiteY31" fmla="*/ 513973 h 1898273"/>
                  <a:gd name="connsiteX32" fmla="*/ 1159243 w 1167505"/>
                  <a:gd name="connsiteY32" fmla="*/ 683836 h 1898273"/>
                  <a:gd name="connsiteX33" fmla="*/ 1090980 w 1167505"/>
                  <a:gd name="connsiteY33" fmla="*/ 890211 h 1898273"/>
                  <a:gd name="connsiteX34" fmla="*/ 957630 w 1167505"/>
                  <a:gd name="connsiteY34" fmla="*/ 1058486 h 1898273"/>
                  <a:gd name="connsiteX35" fmla="*/ 914768 w 1167505"/>
                  <a:gd name="connsiteY35" fmla="*/ 1118811 h 1898273"/>
                  <a:gd name="connsiteX36" fmla="*/ 905243 w 1167505"/>
                  <a:gd name="connsiteY36" fmla="*/ 1175961 h 1898273"/>
                  <a:gd name="connsiteX37" fmla="*/ 905243 w 1167505"/>
                  <a:gd name="connsiteY37" fmla="*/ 1264861 h 1898273"/>
                  <a:gd name="connsiteX38" fmla="*/ 868730 w 1167505"/>
                  <a:gd name="connsiteY38" fmla="*/ 1301373 h 1898273"/>
                  <a:gd name="connsiteX39" fmla="*/ 641718 w 1167505"/>
                  <a:gd name="connsiteY39" fmla="*/ 1301373 h 1898273"/>
                  <a:gd name="connsiteX40" fmla="*/ 590918 w 1167505"/>
                  <a:gd name="connsiteY40" fmla="*/ 1279148 h 1898273"/>
                  <a:gd name="connsiteX41" fmla="*/ 590918 w 1167505"/>
                  <a:gd name="connsiteY41" fmla="*/ 1212473 h 1898273"/>
                  <a:gd name="connsiteX0" fmla="*/ 584568 w 1167505"/>
                  <a:gd name="connsiteY0" fmla="*/ 1898273 h 1898273"/>
                  <a:gd name="connsiteX1" fmla="*/ 581393 w 1167505"/>
                  <a:gd name="connsiteY1" fmla="*/ 1768098 h 1898273"/>
                  <a:gd name="connsiteX2" fmla="*/ 508368 w 1167505"/>
                  <a:gd name="connsiteY2" fmla="*/ 1723648 h 1898273"/>
                  <a:gd name="connsiteX3" fmla="*/ 475030 w 1167505"/>
                  <a:gd name="connsiteY3" fmla="*/ 1683961 h 1898273"/>
                  <a:gd name="connsiteX4" fmla="*/ 505193 w 1167505"/>
                  <a:gd name="connsiteY4" fmla="*/ 1644273 h 1898273"/>
                  <a:gd name="connsiteX5" fmla="*/ 717918 w 1167505"/>
                  <a:gd name="connsiteY5" fmla="*/ 1644273 h 1898273"/>
                  <a:gd name="connsiteX6" fmla="*/ 746493 w 1167505"/>
                  <a:gd name="connsiteY6" fmla="*/ 1596648 h 1898273"/>
                  <a:gd name="connsiteX7" fmla="*/ 716330 w 1167505"/>
                  <a:gd name="connsiteY7" fmla="*/ 1560136 h 1898273"/>
                  <a:gd name="connsiteX8" fmla="*/ 398830 w 1167505"/>
                  <a:gd name="connsiteY8" fmla="*/ 1560136 h 1898273"/>
                  <a:gd name="connsiteX9" fmla="*/ 360730 w 1167505"/>
                  <a:gd name="connsiteY9" fmla="*/ 1522036 h 1898273"/>
                  <a:gd name="connsiteX10" fmla="*/ 382955 w 1167505"/>
                  <a:gd name="connsiteY10" fmla="*/ 1474411 h 1898273"/>
                  <a:gd name="connsiteX11" fmla="*/ 797293 w 1167505"/>
                  <a:gd name="connsiteY11" fmla="*/ 1474411 h 1898273"/>
                  <a:gd name="connsiteX12" fmla="*/ 830630 w 1167505"/>
                  <a:gd name="connsiteY12" fmla="*/ 1426786 h 1898273"/>
                  <a:gd name="connsiteX13" fmla="*/ 795705 w 1167505"/>
                  <a:gd name="connsiteY13" fmla="*/ 1383923 h 1898273"/>
                  <a:gd name="connsiteX14" fmla="*/ 386130 w 1167505"/>
                  <a:gd name="connsiteY14" fmla="*/ 1383923 h 1898273"/>
                  <a:gd name="connsiteX15" fmla="*/ 322630 w 1167505"/>
                  <a:gd name="connsiteY15" fmla="*/ 1352173 h 1898273"/>
                  <a:gd name="connsiteX16" fmla="*/ 283340 w 1167505"/>
                  <a:gd name="connsiteY16" fmla="*/ 1300183 h 1898273"/>
                  <a:gd name="connsiteX17" fmla="*/ 271830 w 1167505"/>
                  <a:gd name="connsiteY17" fmla="*/ 1207711 h 1898273"/>
                  <a:gd name="connsiteX18" fmla="*/ 260718 w 1167505"/>
                  <a:gd name="connsiteY18" fmla="*/ 1128336 h 1898273"/>
                  <a:gd name="connsiteX19" fmla="*/ 205155 w 1167505"/>
                  <a:gd name="connsiteY19" fmla="*/ 1037848 h 1898273"/>
                  <a:gd name="connsiteX20" fmla="*/ 130543 w 1167505"/>
                  <a:gd name="connsiteY20" fmla="*/ 955298 h 1898273"/>
                  <a:gd name="connsiteX21" fmla="*/ 55137 w 1167505"/>
                  <a:gd name="connsiteY21" fmla="*/ 845364 h 1898273"/>
                  <a:gd name="connsiteX22" fmla="*/ 13861 w 1167505"/>
                  <a:gd name="connsiteY22" fmla="*/ 735827 h 1898273"/>
                  <a:gd name="connsiteX23" fmla="*/ 368 w 1167505"/>
                  <a:gd name="connsiteY23" fmla="*/ 601286 h 1898273"/>
                  <a:gd name="connsiteX24" fmla="*/ 11480 w 1167505"/>
                  <a:gd name="connsiteY24" fmla="*/ 475873 h 1898273"/>
                  <a:gd name="connsiteX25" fmla="*/ 81330 w 1167505"/>
                  <a:gd name="connsiteY25" fmla="*/ 285373 h 1898273"/>
                  <a:gd name="connsiteX26" fmla="*/ 265480 w 1167505"/>
                  <a:gd name="connsiteY26" fmla="*/ 93285 h 1898273"/>
                  <a:gd name="connsiteX27" fmla="*/ 519480 w 1167505"/>
                  <a:gd name="connsiteY27" fmla="*/ 3990 h 1898273"/>
                  <a:gd name="connsiteX28" fmla="*/ 705218 w 1167505"/>
                  <a:gd name="connsiteY28" fmla="*/ 10736 h 1898273"/>
                  <a:gd name="connsiteX29" fmla="*/ 943343 w 1167505"/>
                  <a:gd name="connsiteY29" fmla="*/ 121861 h 1898273"/>
                  <a:gd name="connsiteX30" fmla="*/ 1100505 w 1167505"/>
                  <a:gd name="connsiteY30" fmla="*/ 310773 h 1898273"/>
                  <a:gd name="connsiteX31" fmla="*/ 1162418 w 1167505"/>
                  <a:gd name="connsiteY31" fmla="*/ 513973 h 1898273"/>
                  <a:gd name="connsiteX32" fmla="*/ 1159243 w 1167505"/>
                  <a:gd name="connsiteY32" fmla="*/ 683836 h 1898273"/>
                  <a:gd name="connsiteX33" fmla="*/ 1090980 w 1167505"/>
                  <a:gd name="connsiteY33" fmla="*/ 890211 h 1898273"/>
                  <a:gd name="connsiteX34" fmla="*/ 957630 w 1167505"/>
                  <a:gd name="connsiteY34" fmla="*/ 1058486 h 1898273"/>
                  <a:gd name="connsiteX35" fmla="*/ 914768 w 1167505"/>
                  <a:gd name="connsiteY35" fmla="*/ 1118811 h 1898273"/>
                  <a:gd name="connsiteX36" fmla="*/ 905243 w 1167505"/>
                  <a:gd name="connsiteY36" fmla="*/ 1175961 h 1898273"/>
                  <a:gd name="connsiteX37" fmla="*/ 905243 w 1167505"/>
                  <a:gd name="connsiteY37" fmla="*/ 1264861 h 1898273"/>
                  <a:gd name="connsiteX38" fmla="*/ 868730 w 1167505"/>
                  <a:gd name="connsiteY38" fmla="*/ 1301373 h 1898273"/>
                  <a:gd name="connsiteX39" fmla="*/ 641718 w 1167505"/>
                  <a:gd name="connsiteY39" fmla="*/ 1301373 h 1898273"/>
                  <a:gd name="connsiteX40" fmla="*/ 590918 w 1167505"/>
                  <a:gd name="connsiteY40" fmla="*/ 1279148 h 1898273"/>
                  <a:gd name="connsiteX41" fmla="*/ 590918 w 1167505"/>
                  <a:gd name="connsiteY41" fmla="*/ 1212473 h 1898273"/>
                  <a:gd name="connsiteX0" fmla="*/ 584568 w 1167505"/>
                  <a:gd name="connsiteY0" fmla="*/ 1898273 h 1898273"/>
                  <a:gd name="connsiteX1" fmla="*/ 581393 w 1167505"/>
                  <a:gd name="connsiteY1" fmla="*/ 1768098 h 1898273"/>
                  <a:gd name="connsiteX2" fmla="*/ 508368 w 1167505"/>
                  <a:gd name="connsiteY2" fmla="*/ 1723648 h 1898273"/>
                  <a:gd name="connsiteX3" fmla="*/ 475030 w 1167505"/>
                  <a:gd name="connsiteY3" fmla="*/ 1683961 h 1898273"/>
                  <a:gd name="connsiteX4" fmla="*/ 505193 w 1167505"/>
                  <a:gd name="connsiteY4" fmla="*/ 1644273 h 1898273"/>
                  <a:gd name="connsiteX5" fmla="*/ 717918 w 1167505"/>
                  <a:gd name="connsiteY5" fmla="*/ 1644273 h 1898273"/>
                  <a:gd name="connsiteX6" fmla="*/ 746493 w 1167505"/>
                  <a:gd name="connsiteY6" fmla="*/ 1596648 h 1898273"/>
                  <a:gd name="connsiteX7" fmla="*/ 716330 w 1167505"/>
                  <a:gd name="connsiteY7" fmla="*/ 1560136 h 1898273"/>
                  <a:gd name="connsiteX8" fmla="*/ 398830 w 1167505"/>
                  <a:gd name="connsiteY8" fmla="*/ 1560136 h 1898273"/>
                  <a:gd name="connsiteX9" fmla="*/ 360730 w 1167505"/>
                  <a:gd name="connsiteY9" fmla="*/ 1522036 h 1898273"/>
                  <a:gd name="connsiteX10" fmla="*/ 382955 w 1167505"/>
                  <a:gd name="connsiteY10" fmla="*/ 1474411 h 1898273"/>
                  <a:gd name="connsiteX11" fmla="*/ 797293 w 1167505"/>
                  <a:gd name="connsiteY11" fmla="*/ 1474411 h 1898273"/>
                  <a:gd name="connsiteX12" fmla="*/ 830630 w 1167505"/>
                  <a:gd name="connsiteY12" fmla="*/ 1426786 h 1898273"/>
                  <a:gd name="connsiteX13" fmla="*/ 795705 w 1167505"/>
                  <a:gd name="connsiteY13" fmla="*/ 1383923 h 1898273"/>
                  <a:gd name="connsiteX14" fmla="*/ 386130 w 1167505"/>
                  <a:gd name="connsiteY14" fmla="*/ 1383923 h 1898273"/>
                  <a:gd name="connsiteX15" fmla="*/ 322630 w 1167505"/>
                  <a:gd name="connsiteY15" fmla="*/ 1352173 h 1898273"/>
                  <a:gd name="connsiteX16" fmla="*/ 283340 w 1167505"/>
                  <a:gd name="connsiteY16" fmla="*/ 1300183 h 1898273"/>
                  <a:gd name="connsiteX17" fmla="*/ 271830 w 1167505"/>
                  <a:gd name="connsiteY17" fmla="*/ 1207711 h 1898273"/>
                  <a:gd name="connsiteX18" fmla="*/ 260718 w 1167505"/>
                  <a:gd name="connsiteY18" fmla="*/ 1128336 h 1898273"/>
                  <a:gd name="connsiteX19" fmla="*/ 205155 w 1167505"/>
                  <a:gd name="connsiteY19" fmla="*/ 1037848 h 1898273"/>
                  <a:gd name="connsiteX20" fmla="*/ 130543 w 1167505"/>
                  <a:gd name="connsiteY20" fmla="*/ 955298 h 1898273"/>
                  <a:gd name="connsiteX21" fmla="*/ 55137 w 1167505"/>
                  <a:gd name="connsiteY21" fmla="*/ 845364 h 1898273"/>
                  <a:gd name="connsiteX22" fmla="*/ 13861 w 1167505"/>
                  <a:gd name="connsiteY22" fmla="*/ 735827 h 1898273"/>
                  <a:gd name="connsiteX23" fmla="*/ 368 w 1167505"/>
                  <a:gd name="connsiteY23" fmla="*/ 601286 h 1898273"/>
                  <a:gd name="connsiteX24" fmla="*/ 11480 w 1167505"/>
                  <a:gd name="connsiteY24" fmla="*/ 475873 h 1898273"/>
                  <a:gd name="connsiteX25" fmla="*/ 81330 w 1167505"/>
                  <a:gd name="connsiteY25" fmla="*/ 285373 h 1898273"/>
                  <a:gd name="connsiteX26" fmla="*/ 265480 w 1167505"/>
                  <a:gd name="connsiteY26" fmla="*/ 93285 h 1898273"/>
                  <a:gd name="connsiteX27" fmla="*/ 519480 w 1167505"/>
                  <a:gd name="connsiteY27" fmla="*/ 3990 h 1898273"/>
                  <a:gd name="connsiteX28" fmla="*/ 705218 w 1167505"/>
                  <a:gd name="connsiteY28" fmla="*/ 10736 h 1898273"/>
                  <a:gd name="connsiteX29" fmla="*/ 943343 w 1167505"/>
                  <a:gd name="connsiteY29" fmla="*/ 121861 h 1898273"/>
                  <a:gd name="connsiteX30" fmla="*/ 1100505 w 1167505"/>
                  <a:gd name="connsiteY30" fmla="*/ 310773 h 1898273"/>
                  <a:gd name="connsiteX31" fmla="*/ 1162418 w 1167505"/>
                  <a:gd name="connsiteY31" fmla="*/ 513973 h 1898273"/>
                  <a:gd name="connsiteX32" fmla="*/ 1159243 w 1167505"/>
                  <a:gd name="connsiteY32" fmla="*/ 683836 h 1898273"/>
                  <a:gd name="connsiteX33" fmla="*/ 1090980 w 1167505"/>
                  <a:gd name="connsiteY33" fmla="*/ 890211 h 1898273"/>
                  <a:gd name="connsiteX34" fmla="*/ 957630 w 1167505"/>
                  <a:gd name="connsiteY34" fmla="*/ 1058486 h 1898273"/>
                  <a:gd name="connsiteX35" fmla="*/ 914768 w 1167505"/>
                  <a:gd name="connsiteY35" fmla="*/ 1118811 h 1898273"/>
                  <a:gd name="connsiteX36" fmla="*/ 905243 w 1167505"/>
                  <a:gd name="connsiteY36" fmla="*/ 1175961 h 1898273"/>
                  <a:gd name="connsiteX37" fmla="*/ 905243 w 1167505"/>
                  <a:gd name="connsiteY37" fmla="*/ 1264861 h 1898273"/>
                  <a:gd name="connsiteX38" fmla="*/ 868730 w 1167505"/>
                  <a:gd name="connsiteY38" fmla="*/ 1301373 h 1898273"/>
                  <a:gd name="connsiteX39" fmla="*/ 641718 w 1167505"/>
                  <a:gd name="connsiteY39" fmla="*/ 1301373 h 1898273"/>
                  <a:gd name="connsiteX40" fmla="*/ 590918 w 1167505"/>
                  <a:gd name="connsiteY40" fmla="*/ 1279148 h 1898273"/>
                  <a:gd name="connsiteX41" fmla="*/ 590918 w 1167505"/>
                  <a:gd name="connsiteY41" fmla="*/ 1212473 h 1898273"/>
                  <a:gd name="connsiteX0" fmla="*/ 584568 w 1170104"/>
                  <a:gd name="connsiteY0" fmla="*/ 1898273 h 1898273"/>
                  <a:gd name="connsiteX1" fmla="*/ 581393 w 1170104"/>
                  <a:gd name="connsiteY1" fmla="*/ 1768098 h 1898273"/>
                  <a:gd name="connsiteX2" fmla="*/ 508368 w 1170104"/>
                  <a:gd name="connsiteY2" fmla="*/ 1723648 h 1898273"/>
                  <a:gd name="connsiteX3" fmla="*/ 475030 w 1170104"/>
                  <a:gd name="connsiteY3" fmla="*/ 1683961 h 1898273"/>
                  <a:gd name="connsiteX4" fmla="*/ 505193 w 1170104"/>
                  <a:gd name="connsiteY4" fmla="*/ 1644273 h 1898273"/>
                  <a:gd name="connsiteX5" fmla="*/ 717918 w 1170104"/>
                  <a:gd name="connsiteY5" fmla="*/ 1644273 h 1898273"/>
                  <a:gd name="connsiteX6" fmla="*/ 746493 w 1170104"/>
                  <a:gd name="connsiteY6" fmla="*/ 1596648 h 1898273"/>
                  <a:gd name="connsiteX7" fmla="*/ 716330 w 1170104"/>
                  <a:gd name="connsiteY7" fmla="*/ 1560136 h 1898273"/>
                  <a:gd name="connsiteX8" fmla="*/ 398830 w 1170104"/>
                  <a:gd name="connsiteY8" fmla="*/ 1560136 h 1898273"/>
                  <a:gd name="connsiteX9" fmla="*/ 360730 w 1170104"/>
                  <a:gd name="connsiteY9" fmla="*/ 1522036 h 1898273"/>
                  <a:gd name="connsiteX10" fmla="*/ 382955 w 1170104"/>
                  <a:gd name="connsiteY10" fmla="*/ 1474411 h 1898273"/>
                  <a:gd name="connsiteX11" fmla="*/ 797293 w 1170104"/>
                  <a:gd name="connsiteY11" fmla="*/ 1474411 h 1898273"/>
                  <a:gd name="connsiteX12" fmla="*/ 830630 w 1170104"/>
                  <a:gd name="connsiteY12" fmla="*/ 1426786 h 1898273"/>
                  <a:gd name="connsiteX13" fmla="*/ 795705 w 1170104"/>
                  <a:gd name="connsiteY13" fmla="*/ 1383923 h 1898273"/>
                  <a:gd name="connsiteX14" fmla="*/ 386130 w 1170104"/>
                  <a:gd name="connsiteY14" fmla="*/ 1383923 h 1898273"/>
                  <a:gd name="connsiteX15" fmla="*/ 322630 w 1170104"/>
                  <a:gd name="connsiteY15" fmla="*/ 1352173 h 1898273"/>
                  <a:gd name="connsiteX16" fmla="*/ 283340 w 1170104"/>
                  <a:gd name="connsiteY16" fmla="*/ 1300183 h 1898273"/>
                  <a:gd name="connsiteX17" fmla="*/ 271830 w 1170104"/>
                  <a:gd name="connsiteY17" fmla="*/ 1207711 h 1898273"/>
                  <a:gd name="connsiteX18" fmla="*/ 260718 w 1170104"/>
                  <a:gd name="connsiteY18" fmla="*/ 1128336 h 1898273"/>
                  <a:gd name="connsiteX19" fmla="*/ 205155 w 1170104"/>
                  <a:gd name="connsiteY19" fmla="*/ 1037848 h 1898273"/>
                  <a:gd name="connsiteX20" fmla="*/ 130543 w 1170104"/>
                  <a:gd name="connsiteY20" fmla="*/ 955298 h 1898273"/>
                  <a:gd name="connsiteX21" fmla="*/ 55137 w 1170104"/>
                  <a:gd name="connsiteY21" fmla="*/ 845364 h 1898273"/>
                  <a:gd name="connsiteX22" fmla="*/ 13861 w 1170104"/>
                  <a:gd name="connsiteY22" fmla="*/ 735827 h 1898273"/>
                  <a:gd name="connsiteX23" fmla="*/ 368 w 1170104"/>
                  <a:gd name="connsiteY23" fmla="*/ 601286 h 1898273"/>
                  <a:gd name="connsiteX24" fmla="*/ 11480 w 1170104"/>
                  <a:gd name="connsiteY24" fmla="*/ 475873 h 1898273"/>
                  <a:gd name="connsiteX25" fmla="*/ 81330 w 1170104"/>
                  <a:gd name="connsiteY25" fmla="*/ 285373 h 1898273"/>
                  <a:gd name="connsiteX26" fmla="*/ 265480 w 1170104"/>
                  <a:gd name="connsiteY26" fmla="*/ 93285 h 1898273"/>
                  <a:gd name="connsiteX27" fmla="*/ 519480 w 1170104"/>
                  <a:gd name="connsiteY27" fmla="*/ 3990 h 1898273"/>
                  <a:gd name="connsiteX28" fmla="*/ 705218 w 1170104"/>
                  <a:gd name="connsiteY28" fmla="*/ 10736 h 1898273"/>
                  <a:gd name="connsiteX29" fmla="*/ 943343 w 1170104"/>
                  <a:gd name="connsiteY29" fmla="*/ 121861 h 1898273"/>
                  <a:gd name="connsiteX30" fmla="*/ 1100505 w 1170104"/>
                  <a:gd name="connsiteY30" fmla="*/ 310773 h 1898273"/>
                  <a:gd name="connsiteX31" fmla="*/ 1162418 w 1170104"/>
                  <a:gd name="connsiteY31" fmla="*/ 513973 h 1898273"/>
                  <a:gd name="connsiteX32" fmla="*/ 1165196 w 1170104"/>
                  <a:gd name="connsiteY32" fmla="*/ 683836 h 1898273"/>
                  <a:gd name="connsiteX33" fmla="*/ 1090980 w 1170104"/>
                  <a:gd name="connsiteY33" fmla="*/ 890211 h 1898273"/>
                  <a:gd name="connsiteX34" fmla="*/ 957630 w 1170104"/>
                  <a:gd name="connsiteY34" fmla="*/ 1058486 h 1898273"/>
                  <a:gd name="connsiteX35" fmla="*/ 914768 w 1170104"/>
                  <a:gd name="connsiteY35" fmla="*/ 1118811 h 1898273"/>
                  <a:gd name="connsiteX36" fmla="*/ 905243 w 1170104"/>
                  <a:gd name="connsiteY36" fmla="*/ 1175961 h 1898273"/>
                  <a:gd name="connsiteX37" fmla="*/ 905243 w 1170104"/>
                  <a:gd name="connsiteY37" fmla="*/ 1264861 h 1898273"/>
                  <a:gd name="connsiteX38" fmla="*/ 868730 w 1170104"/>
                  <a:gd name="connsiteY38" fmla="*/ 1301373 h 1898273"/>
                  <a:gd name="connsiteX39" fmla="*/ 641718 w 1170104"/>
                  <a:gd name="connsiteY39" fmla="*/ 1301373 h 1898273"/>
                  <a:gd name="connsiteX40" fmla="*/ 590918 w 1170104"/>
                  <a:gd name="connsiteY40" fmla="*/ 1279148 h 1898273"/>
                  <a:gd name="connsiteX41" fmla="*/ 590918 w 1170104"/>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90980 w 1167899"/>
                  <a:gd name="connsiteY33" fmla="*/ 890211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90980 w 1167899"/>
                  <a:gd name="connsiteY33" fmla="*/ 890211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90980 w 1167899"/>
                  <a:gd name="connsiteY33" fmla="*/ 890211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7630 w 1167899"/>
                  <a:gd name="connsiteY34" fmla="*/ 1058486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5243 w 1167899"/>
                  <a:gd name="connsiteY37" fmla="*/ 1264861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902862 w 1167899"/>
                  <a:gd name="connsiteY37" fmla="*/ 1261289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5243 w 1167899"/>
                  <a:gd name="connsiteY36" fmla="*/ 1175961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2955 w 1167899"/>
                  <a:gd name="connsiteY10" fmla="*/ 1474411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5030 w 1167899"/>
                  <a:gd name="connsiteY3" fmla="*/ 1683961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8368 w 1167899"/>
                  <a:gd name="connsiteY2" fmla="*/ 1723648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0033 w 1167899"/>
                  <a:gd name="connsiteY2" fmla="*/ 1728411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00033 w 1167899"/>
                  <a:gd name="connsiteY2" fmla="*/ 1728411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6493 w 1167899"/>
                  <a:gd name="connsiteY6" fmla="*/ 1596648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60718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9527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30630 w 1167899"/>
                  <a:gd name="connsiteY12" fmla="*/ 1426786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0136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1327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68730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1327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58014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1327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2868 w 1167899"/>
                  <a:gd name="connsiteY34" fmla="*/ 1056105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58014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7899"/>
                  <a:gd name="connsiteY0" fmla="*/ 1898273 h 1898273"/>
                  <a:gd name="connsiteX1" fmla="*/ 581393 w 1167899"/>
                  <a:gd name="connsiteY1" fmla="*/ 1768098 h 1898273"/>
                  <a:gd name="connsiteX2" fmla="*/ 513130 w 1167899"/>
                  <a:gd name="connsiteY2" fmla="*/ 1726030 h 1898273"/>
                  <a:gd name="connsiteX3" fmla="*/ 470268 w 1167899"/>
                  <a:gd name="connsiteY3" fmla="*/ 1680389 h 1898273"/>
                  <a:gd name="connsiteX4" fmla="*/ 505193 w 1167899"/>
                  <a:gd name="connsiteY4" fmla="*/ 1644273 h 1898273"/>
                  <a:gd name="connsiteX5" fmla="*/ 717918 w 1167899"/>
                  <a:gd name="connsiteY5" fmla="*/ 1644273 h 1898273"/>
                  <a:gd name="connsiteX6" fmla="*/ 748874 w 1167899"/>
                  <a:gd name="connsiteY6" fmla="*/ 1603792 h 1898273"/>
                  <a:gd name="connsiteX7" fmla="*/ 716330 w 1167899"/>
                  <a:gd name="connsiteY7" fmla="*/ 1561327 h 1898273"/>
                  <a:gd name="connsiteX8" fmla="*/ 398830 w 1167899"/>
                  <a:gd name="connsiteY8" fmla="*/ 1560136 h 1898273"/>
                  <a:gd name="connsiteX9" fmla="*/ 360730 w 1167899"/>
                  <a:gd name="connsiteY9" fmla="*/ 1522036 h 1898273"/>
                  <a:gd name="connsiteX10" fmla="*/ 387717 w 1167899"/>
                  <a:gd name="connsiteY10" fmla="*/ 1476793 h 1898273"/>
                  <a:gd name="connsiteX11" fmla="*/ 797293 w 1167899"/>
                  <a:gd name="connsiteY11" fmla="*/ 1474411 h 1898273"/>
                  <a:gd name="connsiteX12" fmla="*/ 828249 w 1167899"/>
                  <a:gd name="connsiteY12" fmla="*/ 1425595 h 1898273"/>
                  <a:gd name="connsiteX13" fmla="*/ 795705 w 1167899"/>
                  <a:gd name="connsiteY13" fmla="*/ 1383923 h 1898273"/>
                  <a:gd name="connsiteX14" fmla="*/ 386130 w 1167899"/>
                  <a:gd name="connsiteY14" fmla="*/ 1383923 h 1898273"/>
                  <a:gd name="connsiteX15" fmla="*/ 322630 w 1167899"/>
                  <a:gd name="connsiteY15" fmla="*/ 1352173 h 1898273"/>
                  <a:gd name="connsiteX16" fmla="*/ 283340 w 1167899"/>
                  <a:gd name="connsiteY16" fmla="*/ 1300183 h 1898273"/>
                  <a:gd name="connsiteX17" fmla="*/ 271830 w 1167899"/>
                  <a:gd name="connsiteY17" fmla="*/ 1207711 h 1898273"/>
                  <a:gd name="connsiteX18" fmla="*/ 255955 w 1167899"/>
                  <a:gd name="connsiteY18" fmla="*/ 1128336 h 1898273"/>
                  <a:gd name="connsiteX19" fmla="*/ 205155 w 1167899"/>
                  <a:gd name="connsiteY19" fmla="*/ 1037848 h 1898273"/>
                  <a:gd name="connsiteX20" fmla="*/ 130543 w 1167899"/>
                  <a:gd name="connsiteY20" fmla="*/ 955298 h 1898273"/>
                  <a:gd name="connsiteX21" fmla="*/ 55137 w 1167899"/>
                  <a:gd name="connsiteY21" fmla="*/ 845364 h 1898273"/>
                  <a:gd name="connsiteX22" fmla="*/ 13861 w 1167899"/>
                  <a:gd name="connsiteY22" fmla="*/ 735827 h 1898273"/>
                  <a:gd name="connsiteX23" fmla="*/ 368 w 1167899"/>
                  <a:gd name="connsiteY23" fmla="*/ 601286 h 1898273"/>
                  <a:gd name="connsiteX24" fmla="*/ 11480 w 1167899"/>
                  <a:gd name="connsiteY24" fmla="*/ 475873 h 1898273"/>
                  <a:gd name="connsiteX25" fmla="*/ 81330 w 1167899"/>
                  <a:gd name="connsiteY25" fmla="*/ 285373 h 1898273"/>
                  <a:gd name="connsiteX26" fmla="*/ 265480 w 1167899"/>
                  <a:gd name="connsiteY26" fmla="*/ 93285 h 1898273"/>
                  <a:gd name="connsiteX27" fmla="*/ 519480 w 1167899"/>
                  <a:gd name="connsiteY27" fmla="*/ 3990 h 1898273"/>
                  <a:gd name="connsiteX28" fmla="*/ 705218 w 1167899"/>
                  <a:gd name="connsiteY28" fmla="*/ 10736 h 1898273"/>
                  <a:gd name="connsiteX29" fmla="*/ 943343 w 1167899"/>
                  <a:gd name="connsiteY29" fmla="*/ 121861 h 1898273"/>
                  <a:gd name="connsiteX30" fmla="*/ 1100505 w 1167899"/>
                  <a:gd name="connsiteY30" fmla="*/ 310773 h 1898273"/>
                  <a:gd name="connsiteX31" fmla="*/ 1162418 w 1167899"/>
                  <a:gd name="connsiteY31" fmla="*/ 513973 h 1898273"/>
                  <a:gd name="connsiteX32" fmla="*/ 1165196 w 1167899"/>
                  <a:gd name="connsiteY32" fmla="*/ 683836 h 1898273"/>
                  <a:gd name="connsiteX33" fmla="*/ 1085027 w 1167899"/>
                  <a:gd name="connsiteY33" fmla="*/ 889020 h 1898273"/>
                  <a:gd name="connsiteX34" fmla="*/ 950487 w 1167899"/>
                  <a:gd name="connsiteY34" fmla="*/ 1054914 h 1898273"/>
                  <a:gd name="connsiteX35" fmla="*/ 914768 w 1167899"/>
                  <a:gd name="connsiteY35" fmla="*/ 1118811 h 1898273"/>
                  <a:gd name="connsiteX36" fmla="*/ 900480 w 1167899"/>
                  <a:gd name="connsiteY36" fmla="*/ 1177152 h 1898273"/>
                  <a:gd name="connsiteX37" fmla="*/ 898100 w 1167899"/>
                  <a:gd name="connsiteY37" fmla="*/ 1258908 h 1898273"/>
                  <a:gd name="connsiteX38" fmla="*/ 858014 w 1167899"/>
                  <a:gd name="connsiteY38" fmla="*/ 1301373 h 1898273"/>
                  <a:gd name="connsiteX39" fmla="*/ 641718 w 1167899"/>
                  <a:gd name="connsiteY39" fmla="*/ 1301373 h 1898273"/>
                  <a:gd name="connsiteX40" fmla="*/ 590918 w 1167899"/>
                  <a:gd name="connsiteY40" fmla="*/ 1279148 h 1898273"/>
                  <a:gd name="connsiteX41" fmla="*/ 590918 w 1167899"/>
                  <a:gd name="connsiteY41" fmla="*/ 1212473 h 1898273"/>
                  <a:gd name="connsiteX0" fmla="*/ 584568 w 1169166"/>
                  <a:gd name="connsiteY0" fmla="*/ 1898273 h 1898273"/>
                  <a:gd name="connsiteX1" fmla="*/ 581393 w 1169166"/>
                  <a:gd name="connsiteY1" fmla="*/ 1768098 h 1898273"/>
                  <a:gd name="connsiteX2" fmla="*/ 513130 w 1169166"/>
                  <a:gd name="connsiteY2" fmla="*/ 1726030 h 1898273"/>
                  <a:gd name="connsiteX3" fmla="*/ 470268 w 1169166"/>
                  <a:gd name="connsiteY3" fmla="*/ 1680389 h 1898273"/>
                  <a:gd name="connsiteX4" fmla="*/ 505193 w 1169166"/>
                  <a:gd name="connsiteY4" fmla="*/ 1644273 h 1898273"/>
                  <a:gd name="connsiteX5" fmla="*/ 717918 w 1169166"/>
                  <a:gd name="connsiteY5" fmla="*/ 1644273 h 1898273"/>
                  <a:gd name="connsiteX6" fmla="*/ 748874 w 1169166"/>
                  <a:gd name="connsiteY6" fmla="*/ 1603792 h 1898273"/>
                  <a:gd name="connsiteX7" fmla="*/ 716330 w 1169166"/>
                  <a:gd name="connsiteY7" fmla="*/ 1561327 h 1898273"/>
                  <a:gd name="connsiteX8" fmla="*/ 398830 w 1169166"/>
                  <a:gd name="connsiteY8" fmla="*/ 1560136 h 1898273"/>
                  <a:gd name="connsiteX9" fmla="*/ 360730 w 1169166"/>
                  <a:gd name="connsiteY9" fmla="*/ 1522036 h 1898273"/>
                  <a:gd name="connsiteX10" fmla="*/ 387717 w 1169166"/>
                  <a:gd name="connsiteY10" fmla="*/ 1476793 h 1898273"/>
                  <a:gd name="connsiteX11" fmla="*/ 797293 w 1169166"/>
                  <a:gd name="connsiteY11" fmla="*/ 1474411 h 1898273"/>
                  <a:gd name="connsiteX12" fmla="*/ 828249 w 1169166"/>
                  <a:gd name="connsiteY12" fmla="*/ 1425595 h 1898273"/>
                  <a:gd name="connsiteX13" fmla="*/ 795705 w 1169166"/>
                  <a:gd name="connsiteY13" fmla="*/ 1383923 h 1898273"/>
                  <a:gd name="connsiteX14" fmla="*/ 386130 w 1169166"/>
                  <a:gd name="connsiteY14" fmla="*/ 1383923 h 1898273"/>
                  <a:gd name="connsiteX15" fmla="*/ 322630 w 1169166"/>
                  <a:gd name="connsiteY15" fmla="*/ 1352173 h 1898273"/>
                  <a:gd name="connsiteX16" fmla="*/ 283340 w 1169166"/>
                  <a:gd name="connsiteY16" fmla="*/ 1300183 h 1898273"/>
                  <a:gd name="connsiteX17" fmla="*/ 271830 w 1169166"/>
                  <a:gd name="connsiteY17" fmla="*/ 1207711 h 1898273"/>
                  <a:gd name="connsiteX18" fmla="*/ 255955 w 1169166"/>
                  <a:gd name="connsiteY18" fmla="*/ 1128336 h 1898273"/>
                  <a:gd name="connsiteX19" fmla="*/ 205155 w 1169166"/>
                  <a:gd name="connsiteY19" fmla="*/ 1037848 h 1898273"/>
                  <a:gd name="connsiteX20" fmla="*/ 130543 w 1169166"/>
                  <a:gd name="connsiteY20" fmla="*/ 955298 h 1898273"/>
                  <a:gd name="connsiteX21" fmla="*/ 55137 w 1169166"/>
                  <a:gd name="connsiteY21" fmla="*/ 845364 h 1898273"/>
                  <a:gd name="connsiteX22" fmla="*/ 13861 w 1169166"/>
                  <a:gd name="connsiteY22" fmla="*/ 735827 h 1898273"/>
                  <a:gd name="connsiteX23" fmla="*/ 368 w 1169166"/>
                  <a:gd name="connsiteY23" fmla="*/ 601286 h 1898273"/>
                  <a:gd name="connsiteX24" fmla="*/ 11480 w 1169166"/>
                  <a:gd name="connsiteY24" fmla="*/ 475873 h 1898273"/>
                  <a:gd name="connsiteX25" fmla="*/ 81330 w 1169166"/>
                  <a:gd name="connsiteY25" fmla="*/ 285373 h 1898273"/>
                  <a:gd name="connsiteX26" fmla="*/ 265480 w 1169166"/>
                  <a:gd name="connsiteY26" fmla="*/ 93285 h 1898273"/>
                  <a:gd name="connsiteX27" fmla="*/ 519480 w 1169166"/>
                  <a:gd name="connsiteY27" fmla="*/ 3990 h 1898273"/>
                  <a:gd name="connsiteX28" fmla="*/ 705218 w 1169166"/>
                  <a:gd name="connsiteY28" fmla="*/ 10736 h 1898273"/>
                  <a:gd name="connsiteX29" fmla="*/ 943343 w 1169166"/>
                  <a:gd name="connsiteY29" fmla="*/ 121861 h 1898273"/>
                  <a:gd name="connsiteX30" fmla="*/ 1100505 w 1169166"/>
                  <a:gd name="connsiteY30" fmla="*/ 310773 h 1898273"/>
                  <a:gd name="connsiteX31" fmla="*/ 1162418 w 1169166"/>
                  <a:gd name="connsiteY31" fmla="*/ 513973 h 1898273"/>
                  <a:gd name="connsiteX32" fmla="*/ 1165196 w 1169166"/>
                  <a:gd name="connsiteY32" fmla="*/ 683836 h 1898273"/>
                  <a:gd name="connsiteX33" fmla="*/ 1085027 w 1169166"/>
                  <a:gd name="connsiteY33" fmla="*/ 889020 h 1898273"/>
                  <a:gd name="connsiteX34" fmla="*/ 950487 w 1169166"/>
                  <a:gd name="connsiteY34" fmla="*/ 1054914 h 1898273"/>
                  <a:gd name="connsiteX35" fmla="*/ 914768 w 1169166"/>
                  <a:gd name="connsiteY35" fmla="*/ 1118811 h 1898273"/>
                  <a:gd name="connsiteX36" fmla="*/ 900480 w 1169166"/>
                  <a:gd name="connsiteY36" fmla="*/ 1177152 h 1898273"/>
                  <a:gd name="connsiteX37" fmla="*/ 898100 w 1169166"/>
                  <a:gd name="connsiteY37" fmla="*/ 1258908 h 1898273"/>
                  <a:gd name="connsiteX38" fmla="*/ 858014 w 1169166"/>
                  <a:gd name="connsiteY38" fmla="*/ 1301373 h 1898273"/>
                  <a:gd name="connsiteX39" fmla="*/ 641718 w 1169166"/>
                  <a:gd name="connsiteY39" fmla="*/ 1301373 h 1898273"/>
                  <a:gd name="connsiteX40" fmla="*/ 590918 w 1169166"/>
                  <a:gd name="connsiteY40" fmla="*/ 1279148 h 1898273"/>
                  <a:gd name="connsiteX41" fmla="*/ 590918 w 1169166"/>
                  <a:gd name="connsiteY41" fmla="*/ 1212473 h 1898273"/>
                  <a:gd name="connsiteX0" fmla="*/ 584568 w 1169166"/>
                  <a:gd name="connsiteY0" fmla="*/ 1898273 h 1898273"/>
                  <a:gd name="connsiteX1" fmla="*/ 581393 w 1169166"/>
                  <a:gd name="connsiteY1" fmla="*/ 1768098 h 1898273"/>
                  <a:gd name="connsiteX2" fmla="*/ 513130 w 1169166"/>
                  <a:gd name="connsiteY2" fmla="*/ 1726030 h 1898273"/>
                  <a:gd name="connsiteX3" fmla="*/ 470268 w 1169166"/>
                  <a:gd name="connsiteY3" fmla="*/ 1680389 h 1898273"/>
                  <a:gd name="connsiteX4" fmla="*/ 505193 w 1169166"/>
                  <a:gd name="connsiteY4" fmla="*/ 1644273 h 1898273"/>
                  <a:gd name="connsiteX5" fmla="*/ 717918 w 1169166"/>
                  <a:gd name="connsiteY5" fmla="*/ 1644273 h 1898273"/>
                  <a:gd name="connsiteX6" fmla="*/ 748874 w 1169166"/>
                  <a:gd name="connsiteY6" fmla="*/ 1603792 h 1898273"/>
                  <a:gd name="connsiteX7" fmla="*/ 716330 w 1169166"/>
                  <a:gd name="connsiteY7" fmla="*/ 1561327 h 1898273"/>
                  <a:gd name="connsiteX8" fmla="*/ 398830 w 1169166"/>
                  <a:gd name="connsiteY8" fmla="*/ 1560136 h 1898273"/>
                  <a:gd name="connsiteX9" fmla="*/ 360730 w 1169166"/>
                  <a:gd name="connsiteY9" fmla="*/ 1522036 h 1898273"/>
                  <a:gd name="connsiteX10" fmla="*/ 387717 w 1169166"/>
                  <a:gd name="connsiteY10" fmla="*/ 1476793 h 1898273"/>
                  <a:gd name="connsiteX11" fmla="*/ 797293 w 1169166"/>
                  <a:gd name="connsiteY11" fmla="*/ 1474411 h 1898273"/>
                  <a:gd name="connsiteX12" fmla="*/ 828249 w 1169166"/>
                  <a:gd name="connsiteY12" fmla="*/ 1425595 h 1898273"/>
                  <a:gd name="connsiteX13" fmla="*/ 795705 w 1169166"/>
                  <a:gd name="connsiteY13" fmla="*/ 1383923 h 1898273"/>
                  <a:gd name="connsiteX14" fmla="*/ 386130 w 1169166"/>
                  <a:gd name="connsiteY14" fmla="*/ 1383923 h 1898273"/>
                  <a:gd name="connsiteX15" fmla="*/ 322630 w 1169166"/>
                  <a:gd name="connsiteY15" fmla="*/ 1352173 h 1898273"/>
                  <a:gd name="connsiteX16" fmla="*/ 283340 w 1169166"/>
                  <a:gd name="connsiteY16" fmla="*/ 1300183 h 1898273"/>
                  <a:gd name="connsiteX17" fmla="*/ 271830 w 1169166"/>
                  <a:gd name="connsiteY17" fmla="*/ 1207711 h 1898273"/>
                  <a:gd name="connsiteX18" fmla="*/ 255955 w 1169166"/>
                  <a:gd name="connsiteY18" fmla="*/ 1128336 h 1898273"/>
                  <a:gd name="connsiteX19" fmla="*/ 205155 w 1169166"/>
                  <a:gd name="connsiteY19" fmla="*/ 1037848 h 1898273"/>
                  <a:gd name="connsiteX20" fmla="*/ 130543 w 1169166"/>
                  <a:gd name="connsiteY20" fmla="*/ 955298 h 1898273"/>
                  <a:gd name="connsiteX21" fmla="*/ 55137 w 1169166"/>
                  <a:gd name="connsiteY21" fmla="*/ 845364 h 1898273"/>
                  <a:gd name="connsiteX22" fmla="*/ 13861 w 1169166"/>
                  <a:gd name="connsiteY22" fmla="*/ 735827 h 1898273"/>
                  <a:gd name="connsiteX23" fmla="*/ 368 w 1169166"/>
                  <a:gd name="connsiteY23" fmla="*/ 601286 h 1898273"/>
                  <a:gd name="connsiteX24" fmla="*/ 11480 w 1169166"/>
                  <a:gd name="connsiteY24" fmla="*/ 475873 h 1898273"/>
                  <a:gd name="connsiteX25" fmla="*/ 81330 w 1169166"/>
                  <a:gd name="connsiteY25" fmla="*/ 285373 h 1898273"/>
                  <a:gd name="connsiteX26" fmla="*/ 265480 w 1169166"/>
                  <a:gd name="connsiteY26" fmla="*/ 93285 h 1898273"/>
                  <a:gd name="connsiteX27" fmla="*/ 519480 w 1169166"/>
                  <a:gd name="connsiteY27" fmla="*/ 3990 h 1898273"/>
                  <a:gd name="connsiteX28" fmla="*/ 705218 w 1169166"/>
                  <a:gd name="connsiteY28" fmla="*/ 10736 h 1898273"/>
                  <a:gd name="connsiteX29" fmla="*/ 943343 w 1169166"/>
                  <a:gd name="connsiteY29" fmla="*/ 121861 h 1898273"/>
                  <a:gd name="connsiteX30" fmla="*/ 1100505 w 1169166"/>
                  <a:gd name="connsiteY30" fmla="*/ 310773 h 1898273"/>
                  <a:gd name="connsiteX31" fmla="*/ 1162418 w 1169166"/>
                  <a:gd name="connsiteY31" fmla="*/ 513973 h 1898273"/>
                  <a:gd name="connsiteX32" fmla="*/ 1165196 w 1169166"/>
                  <a:gd name="connsiteY32" fmla="*/ 683836 h 1898273"/>
                  <a:gd name="connsiteX33" fmla="*/ 1085027 w 1169166"/>
                  <a:gd name="connsiteY33" fmla="*/ 889020 h 1898273"/>
                  <a:gd name="connsiteX34" fmla="*/ 950487 w 1169166"/>
                  <a:gd name="connsiteY34" fmla="*/ 1054914 h 1898273"/>
                  <a:gd name="connsiteX35" fmla="*/ 914768 w 1169166"/>
                  <a:gd name="connsiteY35" fmla="*/ 1118811 h 1898273"/>
                  <a:gd name="connsiteX36" fmla="*/ 900480 w 1169166"/>
                  <a:gd name="connsiteY36" fmla="*/ 1177152 h 1898273"/>
                  <a:gd name="connsiteX37" fmla="*/ 898100 w 1169166"/>
                  <a:gd name="connsiteY37" fmla="*/ 1258908 h 1898273"/>
                  <a:gd name="connsiteX38" fmla="*/ 858014 w 1169166"/>
                  <a:gd name="connsiteY38" fmla="*/ 1301373 h 1898273"/>
                  <a:gd name="connsiteX39" fmla="*/ 641718 w 1169166"/>
                  <a:gd name="connsiteY39" fmla="*/ 1301373 h 1898273"/>
                  <a:gd name="connsiteX40" fmla="*/ 590918 w 1169166"/>
                  <a:gd name="connsiteY40" fmla="*/ 1279148 h 1898273"/>
                  <a:gd name="connsiteX41" fmla="*/ 590918 w 1169166"/>
                  <a:gd name="connsiteY41" fmla="*/ 1212473 h 1898273"/>
                  <a:gd name="connsiteX0" fmla="*/ 584568 w 1170467"/>
                  <a:gd name="connsiteY0" fmla="*/ 1898273 h 1898273"/>
                  <a:gd name="connsiteX1" fmla="*/ 581393 w 1170467"/>
                  <a:gd name="connsiteY1" fmla="*/ 1768098 h 1898273"/>
                  <a:gd name="connsiteX2" fmla="*/ 513130 w 1170467"/>
                  <a:gd name="connsiteY2" fmla="*/ 1726030 h 1898273"/>
                  <a:gd name="connsiteX3" fmla="*/ 470268 w 1170467"/>
                  <a:gd name="connsiteY3" fmla="*/ 1680389 h 1898273"/>
                  <a:gd name="connsiteX4" fmla="*/ 505193 w 1170467"/>
                  <a:gd name="connsiteY4" fmla="*/ 1644273 h 1898273"/>
                  <a:gd name="connsiteX5" fmla="*/ 717918 w 1170467"/>
                  <a:gd name="connsiteY5" fmla="*/ 1644273 h 1898273"/>
                  <a:gd name="connsiteX6" fmla="*/ 748874 w 1170467"/>
                  <a:gd name="connsiteY6" fmla="*/ 1603792 h 1898273"/>
                  <a:gd name="connsiteX7" fmla="*/ 716330 w 1170467"/>
                  <a:gd name="connsiteY7" fmla="*/ 1561327 h 1898273"/>
                  <a:gd name="connsiteX8" fmla="*/ 398830 w 1170467"/>
                  <a:gd name="connsiteY8" fmla="*/ 1560136 h 1898273"/>
                  <a:gd name="connsiteX9" fmla="*/ 360730 w 1170467"/>
                  <a:gd name="connsiteY9" fmla="*/ 1522036 h 1898273"/>
                  <a:gd name="connsiteX10" fmla="*/ 387717 w 1170467"/>
                  <a:gd name="connsiteY10" fmla="*/ 1476793 h 1898273"/>
                  <a:gd name="connsiteX11" fmla="*/ 797293 w 1170467"/>
                  <a:gd name="connsiteY11" fmla="*/ 1474411 h 1898273"/>
                  <a:gd name="connsiteX12" fmla="*/ 828249 w 1170467"/>
                  <a:gd name="connsiteY12" fmla="*/ 1425595 h 1898273"/>
                  <a:gd name="connsiteX13" fmla="*/ 795705 w 1170467"/>
                  <a:gd name="connsiteY13" fmla="*/ 1383923 h 1898273"/>
                  <a:gd name="connsiteX14" fmla="*/ 386130 w 1170467"/>
                  <a:gd name="connsiteY14" fmla="*/ 1383923 h 1898273"/>
                  <a:gd name="connsiteX15" fmla="*/ 322630 w 1170467"/>
                  <a:gd name="connsiteY15" fmla="*/ 1352173 h 1898273"/>
                  <a:gd name="connsiteX16" fmla="*/ 283340 w 1170467"/>
                  <a:gd name="connsiteY16" fmla="*/ 1300183 h 1898273"/>
                  <a:gd name="connsiteX17" fmla="*/ 271830 w 1170467"/>
                  <a:gd name="connsiteY17" fmla="*/ 1207711 h 1898273"/>
                  <a:gd name="connsiteX18" fmla="*/ 255955 w 1170467"/>
                  <a:gd name="connsiteY18" fmla="*/ 1128336 h 1898273"/>
                  <a:gd name="connsiteX19" fmla="*/ 205155 w 1170467"/>
                  <a:gd name="connsiteY19" fmla="*/ 1037848 h 1898273"/>
                  <a:gd name="connsiteX20" fmla="*/ 130543 w 1170467"/>
                  <a:gd name="connsiteY20" fmla="*/ 955298 h 1898273"/>
                  <a:gd name="connsiteX21" fmla="*/ 55137 w 1170467"/>
                  <a:gd name="connsiteY21" fmla="*/ 845364 h 1898273"/>
                  <a:gd name="connsiteX22" fmla="*/ 13861 w 1170467"/>
                  <a:gd name="connsiteY22" fmla="*/ 735827 h 1898273"/>
                  <a:gd name="connsiteX23" fmla="*/ 368 w 1170467"/>
                  <a:gd name="connsiteY23" fmla="*/ 601286 h 1898273"/>
                  <a:gd name="connsiteX24" fmla="*/ 11480 w 1170467"/>
                  <a:gd name="connsiteY24" fmla="*/ 475873 h 1898273"/>
                  <a:gd name="connsiteX25" fmla="*/ 81330 w 1170467"/>
                  <a:gd name="connsiteY25" fmla="*/ 285373 h 1898273"/>
                  <a:gd name="connsiteX26" fmla="*/ 265480 w 1170467"/>
                  <a:gd name="connsiteY26" fmla="*/ 93285 h 1898273"/>
                  <a:gd name="connsiteX27" fmla="*/ 519480 w 1170467"/>
                  <a:gd name="connsiteY27" fmla="*/ 3990 h 1898273"/>
                  <a:gd name="connsiteX28" fmla="*/ 705218 w 1170467"/>
                  <a:gd name="connsiteY28" fmla="*/ 10736 h 1898273"/>
                  <a:gd name="connsiteX29" fmla="*/ 943343 w 1170467"/>
                  <a:gd name="connsiteY29" fmla="*/ 121861 h 1898273"/>
                  <a:gd name="connsiteX30" fmla="*/ 1100505 w 1170467"/>
                  <a:gd name="connsiteY30" fmla="*/ 310773 h 1898273"/>
                  <a:gd name="connsiteX31" fmla="*/ 1164799 w 1170467"/>
                  <a:gd name="connsiteY31" fmla="*/ 512783 h 1898273"/>
                  <a:gd name="connsiteX32" fmla="*/ 1165196 w 1170467"/>
                  <a:gd name="connsiteY32" fmla="*/ 683836 h 1898273"/>
                  <a:gd name="connsiteX33" fmla="*/ 1085027 w 1170467"/>
                  <a:gd name="connsiteY33" fmla="*/ 889020 h 1898273"/>
                  <a:gd name="connsiteX34" fmla="*/ 950487 w 1170467"/>
                  <a:gd name="connsiteY34" fmla="*/ 1054914 h 1898273"/>
                  <a:gd name="connsiteX35" fmla="*/ 914768 w 1170467"/>
                  <a:gd name="connsiteY35" fmla="*/ 1118811 h 1898273"/>
                  <a:gd name="connsiteX36" fmla="*/ 900480 w 1170467"/>
                  <a:gd name="connsiteY36" fmla="*/ 1177152 h 1898273"/>
                  <a:gd name="connsiteX37" fmla="*/ 898100 w 1170467"/>
                  <a:gd name="connsiteY37" fmla="*/ 1258908 h 1898273"/>
                  <a:gd name="connsiteX38" fmla="*/ 858014 w 1170467"/>
                  <a:gd name="connsiteY38" fmla="*/ 1301373 h 1898273"/>
                  <a:gd name="connsiteX39" fmla="*/ 641718 w 1170467"/>
                  <a:gd name="connsiteY39" fmla="*/ 1301373 h 1898273"/>
                  <a:gd name="connsiteX40" fmla="*/ 590918 w 1170467"/>
                  <a:gd name="connsiteY40" fmla="*/ 1279148 h 1898273"/>
                  <a:gd name="connsiteX41" fmla="*/ 590918 w 1170467"/>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88142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 name="connsiteX0" fmla="*/ 584993 w 1170892"/>
                  <a:gd name="connsiteY0" fmla="*/ 1898273 h 1898273"/>
                  <a:gd name="connsiteX1" fmla="*/ 581818 w 1170892"/>
                  <a:gd name="connsiteY1" fmla="*/ 1768098 h 1898273"/>
                  <a:gd name="connsiteX2" fmla="*/ 513555 w 1170892"/>
                  <a:gd name="connsiteY2" fmla="*/ 1726030 h 1898273"/>
                  <a:gd name="connsiteX3" fmla="*/ 470693 w 1170892"/>
                  <a:gd name="connsiteY3" fmla="*/ 1680389 h 1898273"/>
                  <a:gd name="connsiteX4" fmla="*/ 505618 w 1170892"/>
                  <a:gd name="connsiteY4" fmla="*/ 1644273 h 1898273"/>
                  <a:gd name="connsiteX5" fmla="*/ 718343 w 1170892"/>
                  <a:gd name="connsiteY5" fmla="*/ 1644273 h 1898273"/>
                  <a:gd name="connsiteX6" fmla="*/ 749299 w 1170892"/>
                  <a:gd name="connsiteY6" fmla="*/ 1603792 h 1898273"/>
                  <a:gd name="connsiteX7" fmla="*/ 716755 w 1170892"/>
                  <a:gd name="connsiteY7" fmla="*/ 1561327 h 1898273"/>
                  <a:gd name="connsiteX8" fmla="*/ 399255 w 1170892"/>
                  <a:gd name="connsiteY8" fmla="*/ 1560136 h 1898273"/>
                  <a:gd name="connsiteX9" fmla="*/ 361155 w 1170892"/>
                  <a:gd name="connsiteY9" fmla="*/ 1522036 h 1898273"/>
                  <a:gd name="connsiteX10" fmla="*/ 394095 w 1170892"/>
                  <a:gd name="connsiteY10" fmla="*/ 1476793 h 1898273"/>
                  <a:gd name="connsiteX11" fmla="*/ 797718 w 1170892"/>
                  <a:gd name="connsiteY11" fmla="*/ 1474411 h 1898273"/>
                  <a:gd name="connsiteX12" fmla="*/ 828674 w 1170892"/>
                  <a:gd name="connsiteY12" fmla="*/ 1425595 h 1898273"/>
                  <a:gd name="connsiteX13" fmla="*/ 796130 w 1170892"/>
                  <a:gd name="connsiteY13" fmla="*/ 1383923 h 1898273"/>
                  <a:gd name="connsiteX14" fmla="*/ 386555 w 1170892"/>
                  <a:gd name="connsiteY14" fmla="*/ 1383923 h 1898273"/>
                  <a:gd name="connsiteX15" fmla="*/ 323055 w 1170892"/>
                  <a:gd name="connsiteY15" fmla="*/ 1352173 h 1898273"/>
                  <a:gd name="connsiteX16" fmla="*/ 283765 w 1170892"/>
                  <a:gd name="connsiteY16" fmla="*/ 1300183 h 1898273"/>
                  <a:gd name="connsiteX17" fmla="*/ 272255 w 1170892"/>
                  <a:gd name="connsiteY17" fmla="*/ 1207711 h 1898273"/>
                  <a:gd name="connsiteX18" fmla="*/ 256380 w 1170892"/>
                  <a:gd name="connsiteY18" fmla="*/ 1128336 h 1898273"/>
                  <a:gd name="connsiteX19" fmla="*/ 205580 w 1170892"/>
                  <a:gd name="connsiteY19" fmla="*/ 1037848 h 1898273"/>
                  <a:gd name="connsiteX20" fmla="*/ 130968 w 1170892"/>
                  <a:gd name="connsiteY20" fmla="*/ 955298 h 1898273"/>
                  <a:gd name="connsiteX21" fmla="*/ 55562 w 1170892"/>
                  <a:gd name="connsiteY21" fmla="*/ 845364 h 1898273"/>
                  <a:gd name="connsiteX22" fmla="*/ 14286 w 1170892"/>
                  <a:gd name="connsiteY22" fmla="*/ 735827 h 1898273"/>
                  <a:gd name="connsiteX23" fmla="*/ 793 w 1170892"/>
                  <a:gd name="connsiteY23" fmla="*/ 601286 h 1898273"/>
                  <a:gd name="connsiteX24" fmla="*/ 9524 w 1170892"/>
                  <a:gd name="connsiteY24" fmla="*/ 475873 h 1898273"/>
                  <a:gd name="connsiteX25" fmla="*/ 81755 w 1170892"/>
                  <a:gd name="connsiteY25" fmla="*/ 285373 h 1898273"/>
                  <a:gd name="connsiteX26" fmla="*/ 265905 w 1170892"/>
                  <a:gd name="connsiteY26" fmla="*/ 93285 h 1898273"/>
                  <a:gd name="connsiteX27" fmla="*/ 519905 w 1170892"/>
                  <a:gd name="connsiteY27" fmla="*/ 3990 h 1898273"/>
                  <a:gd name="connsiteX28" fmla="*/ 705643 w 1170892"/>
                  <a:gd name="connsiteY28" fmla="*/ 10736 h 1898273"/>
                  <a:gd name="connsiteX29" fmla="*/ 943768 w 1170892"/>
                  <a:gd name="connsiteY29" fmla="*/ 121861 h 1898273"/>
                  <a:gd name="connsiteX30" fmla="*/ 1100930 w 1170892"/>
                  <a:gd name="connsiteY30" fmla="*/ 310773 h 1898273"/>
                  <a:gd name="connsiteX31" fmla="*/ 1165224 w 1170892"/>
                  <a:gd name="connsiteY31" fmla="*/ 512783 h 1898273"/>
                  <a:gd name="connsiteX32" fmla="*/ 1165621 w 1170892"/>
                  <a:gd name="connsiteY32" fmla="*/ 683836 h 1898273"/>
                  <a:gd name="connsiteX33" fmla="*/ 1085452 w 1170892"/>
                  <a:gd name="connsiteY33" fmla="*/ 889020 h 1898273"/>
                  <a:gd name="connsiteX34" fmla="*/ 950912 w 1170892"/>
                  <a:gd name="connsiteY34" fmla="*/ 1054914 h 1898273"/>
                  <a:gd name="connsiteX35" fmla="*/ 915193 w 1170892"/>
                  <a:gd name="connsiteY35" fmla="*/ 1118811 h 1898273"/>
                  <a:gd name="connsiteX36" fmla="*/ 900905 w 1170892"/>
                  <a:gd name="connsiteY36" fmla="*/ 1177152 h 1898273"/>
                  <a:gd name="connsiteX37" fmla="*/ 898525 w 1170892"/>
                  <a:gd name="connsiteY37" fmla="*/ 1258908 h 1898273"/>
                  <a:gd name="connsiteX38" fmla="*/ 858439 w 1170892"/>
                  <a:gd name="connsiteY38" fmla="*/ 1301373 h 1898273"/>
                  <a:gd name="connsiteX39" fmla="*/ 642143 w 1170892"/>
                  <a:gd name="connsiteY39" fmla="*/ 1301373 h 1898273"/>
                  <a:gd name="connsiteX40" fmla="*/ 591343 w 1170892"/>
                  <a:gd name="connsiteY40" fmla="*/ 1279148 h 1898273"/>
                  <a:gd name="connsiteX41" fmla="*/ 591343 w 1170892"/>
                  <a:gd name="connsiteY41" fmla="*/ 1212473 h 189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0892" h="1898273">
                    <a:moveTo>
                      <a:pt x="584993" y="1898273"/>
                    </a:moveTo>
                    <a:cubicBezTo>
                      <a:pt x="583935" y="1854881"/>
                      <a:pt x="582876" y="1811490"/>
                      <a:pt x="581818" y="1768098"/>
                    </a:cubicBezTo>
                    <a:cubicBezTo>
                      <a:pt x="573352" y="1746931"/>
                      <a:pt x="562503" y="1729338"/>
                      <a:pt x="513555" y="1726030"/>
                    </a:cubicBezTo>
                    <a:cubicBezTo>
                      <a:pt x="487759" y="1721135"/>
                      <a:pt x="471487" y="1707906"/>
                      <a:pt x="470693" y="1680389"/>
                    </a:cubicBezTo>
                    <a:cubicBezTo>
                      <a:pt x="474793" y="1662398"/>
                      <a:pt x="478895" y="1650358"/>
                      <a:pt x="505618" y="1644273"/>
                    </a:cubicBezTo>
                    <a:lnTo>
                      <a:pt x="718343" y="1644273"/>
                    </a:lnTo>
                    <a:cubicBezTo>
                      <a:pt x="736202" y="1631970"/>
                      <a:pt x="744536" y="1626810"/>
                      <a:pt x="749299" y="1603792"/>
                    </a:cubicBezTo>
                    <a:cubicBezTo>
                      <a:pt x="745198" y="1586858"/>
                      <a:pt x="741097" y="1572308"/>
                      <a:pt x="716755" y="1561327"/>
                    </a:cubicBezTo>
                    <a:lnTo>
                      <a:pt x="399255" y="1560136"/>
                    </a:lnTo>
                    <a:cubicBezTo>
                      <a:pt x="375839" y="1555770"/>
                      <a:pt x="367902" y="1546642"/>
                      <a:pt x="361155" y="1522036"/>
                    </a:cubicBezTo>
                    <a:cubicBezTo>
                      <a:pt x="362610" y="1506161"/>
                      <a:pt x="365255" y="1491478"/>
                      <a:pt x="394095" y="1476793"/>
                    </a:cubicBezTo>
                    <a:lnTo>
                      <a:pt x="797718" y="1474411"/>
                    </a:lnTo>
                    <a:cubicBezTo>
                      <a:pt x="819546" y="1463299"/>
                      <a:pt x="827088" y="1449805"/>
                      <a:pt x="828674" y="1425595"/>
                    </a:cubicBezTo>
                    <a:cubicBezTo>
                      <a:pt x="824177" y="1402972"/>
                      <a:pt x="825632" y="1399402"/>
                      <a:pt x="796130" y="1383923"/>
                    </a:cubicBezTo>
                    <a:lnTo>
                      <a:pt x="386555" y="1383923"/>
                    </a:lnTo>
                    <a:cubicBezTo>
                      <a:pt x="360625" y="1374530"/>
                      <a:pt x="343031" y="1368709"/>
                      <a:pt x="323055" y="1352173"/>
                    </a:cubicBezTo>
                    <a:cubicBezTo>
                      <a:pt x="314721" y="1341193"/>
                      <a:pt x="295670" y="1327832"/>
                      <a:pt x="283765" y="1300183"/>
                    </a:cubicBezTo>
                    <a:cubicBezTo>
                      <a:pt x="275166" y="1267772"/>
                      <a:pt x="274901" y="1238932"/>
                      <a:pt x="272255" y="1207711"/>
                    </a:cubicBezTo>
                    <a:lnTo>
                      <a:pt x="256380" y="1128336"/>
                    </a:lnTo>
                    <a:cubicBezTo>
                      <a:pt x="240241" y="1093410"/>
                      <a:pt x="227673" y="1070392"/>
                      <a:pt x="205580" y="1037848"/>
                    </a:cubicBezTo>
                    <a:cubicBezTo>
                      <a:pt x="184281" y="1006760"/>
                      <a:pt x="162982" y="981625"/>
                      <a:pt x="130968" y="955298"/>
                    </a:cubicBezTo>
                    <a:cubicBezTo>
                      <a:pt x="101071" y="924606"/>
                      <a:pt x="77125" y="886771"/>
                      <a:pt x="55562" y="845364"/>
                    </a:cubicBezTo>
                    <a:cubicBezTo>
                      <a:pt x="23150" y="783054"/>
                      <a:pt x="26457" y="770752"/>
                      <a:pt x="14286" y="735827"/>
                    </a:cubicBezTo>
                    <a:cubicBezTo>
                      <a:pt x="6217" y="686615"/>
                      <a:pt x="1322" y="648911"/>
                      <a:pt x="793" y="601286"/>
                    </a:cubicBezTo>
                    <a:cubicBezTo>
                      <a:pt x="-265" y="557894"/>
                      <a:pt x="-2118" y="514502"/>
                      <a:pt x="9524" y="475873"/>
                    </a:cubicBezTo>
                    <a:cubicBezTo>
                      <a:pt x="20107" y="409198"/>
                      <a:pt x="44184" y="347286"/>
                      <a:pt x="81755" y="285373"/>
                    </a:cubicBezTo>
                    <a:cubicBezTo>
                      <a:pt x="130438" y="213406"/>
                      <a:pt x="185472" y="143027"/>
                      <a:pt x="265905" y="93285"/>
                    </a:cubicBezTo>
                    <a:cubicBezTo>
                      <a:pt x="333638" y="48306"/>
                      <a:pt x="420819" y="15632"/>
                      <a:pt x="519905" y="3990"/>
                    </a:cubicBezTo>
                    <a:cubicBezTo>
                      <a:pt x="584200" y="-2095"/>
                      <a:pt x="644921" y="-2228"/>
                      <a:pt x="705643" y="10736"/>
                    </a:cubicBezTo>
                    <a:cubicBezTo>
                      <a:pt x="805259" y="37062"/>
                      <a:pt x="872727" y="72912"/>
                      <a:pt x="943768" y="121861"/>
                    </a:cubicBezTo>
                    <a:cubicBezTo>
                      <a:pt x="1009252" y="178879"/>
                      <a:pt x="1058067" y="229942"/>
                      <a:pt x="1100930" y="310773"/>
                    </a:cubicBezTo>
                    <a:cubicBezTo>
                      <a:pt x="1137046" y="378506"/>
                      <a:pt x="1160063" y="439096"/>
                      <a:pt x="1165224" y="512783"/>
                    </a:cubicBezTo>
                    <a:cubicBezTo>
                      <a:pt x="1174881" y="568213"/>
                      <a:pt x="1170250" y="629597"/>
                      <a:pt x="1165621" y="683836"/>
                    </a:cubicBezTo>
                    <a:cubicBezTo>
                      <a:pt x="1151202" y="755009"/>
                      <a:pt x="1129637" y="822609"/>
                      <a:pt x="1085452" y="889020"/>
                    </a:cubicBezTo>
                    <a:cubicBezTo>
                      <a:pt x="1047749" y="946699"/>
                      <a:pt x="994569" y="992472"/>
                      <a:pt x="950912" y="1054914"/>
                    </a:cubicBezTo>
                    <a:cubicBezTo>
                      <a:pt x="937021" y="1078197"/>
                      <a:pt x="923130" y="1091956"/>
                      <a:pt x="915193" y="1118811"/>
                    </a:cubicBezTo>
                    <a:cubicBezTo>
                      <a:pt x="906065" y="1147386"/>
                      <a:pt x="904080" y="1158102"/>
                      <a:pt x="900905" y="1177152"/>
                    </a:cubicBezTo>
                    <a:cubicBezTo>
                      <a:pt x="898920" y="1217501"/>
                      <a:pt x="899319" y="1230465"/>
                      <a:pt x="898525" y="1258908"/>
                    </a:cubicBezTo>
                    <a:cubicBezTo>
                      <a:pt x="898260" y="1276635"/>
                      <a:pt x="886089" y="1291981"/>
                      <a:pt x="858439" y="1301373"/>
                    </a:cubicBezTo>
                    <a:lnTo>
                      <a:pt x="642143" y="1301373"/>
                    </a:lnTo>
                    <a:cubicBezTo>
                      <a:pt x="604968" y="1298728"/>
                      <a:pt x="601133" y="1297271"/>
                      <a:pt x="591343" y="1279148"/>
                    </a:cubicBezTo>
                    <a:lnTo>
                      <a:pt x="591343" y="1212473"/>
                    </a:lnTo>
                  </a:path>
                </a:pathLst>
              </a:custGeom>
              <a:noFill/>
              <a:ln w="25400" algn="ctr">
                <a:solidFill>
                  <a:schemeClr val="accent1"/>
                </a:solidFill>
                <a:miter lim="800000"/>
                <a:headEnd type="none" w="sm" len="sm"/>
                <a:tailEnd type="oval" w="sm" len="sm"/>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1" name="Round Same Side Corner Rectangle 37">
                <a:extLst>
                  <a:ext uri="{FF2B5EF4-FFF2-40B4-BE49-F238E27FC236}">
                    <a16:creationId xmlns:a16="http://schemas.microsoft.com/office/drawing/2014/main" id="{1817B1F2-5299-1007-187D-39A33C0BE55D}"/>
                  </a:ext>
                </a:extLst>
              </p:cNvPr>
              <p:cNvSpPr/>
              <p:nvPr/>
            </p:nvSpPr>
            <p:spPr bwMode="gray">
              <a:xfrm>
                <a:off x="1289779" y="3495046"/>
                <a:ext cx="116350" cy="108039"/>
              </a:xfrm>
              <a:prstGeom prst="round2SameRect">
                <a:avLst>
                  <a:gd name="adj1" fmla="val 50000"/>
                  <a:gd name="adj2" fmla="val 0"/>
                </a:avLst>
              </a:prstGeom>
              <a:solidFill>
                <a:schemeClr val="accent3"/>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2" name="Round Same Side Corner Rectangle 38">
                <a:extLst>
                  <a:ext uri="{FF2B5EF4-FFF2-40B4-BE49-F238E27FC236}">
                    <a16:creationId xmlns:a16="http://schemas.microsoft.com/office/drawing/2014/main" id="{9A586D6D-04BF-4139-B0D0-E099D4EBABBA}"/>
                  </a:ext>
                </a:extLst>
              </p:cNvPr>
              <p:cNvSpPr/>
              <p:nvPr/>
            </p:nvSpPr>
            <p:spPr bwMode="gray">
              <a:xfrm flipV="1">
                <a:off x="1312850" y="3603085"/>
                <a:ext cx="21108" cy="45231"/>
              </a:xfrm>
              <a:prstGeom prst="round2SameRect">
                <a:avLst>
                  <a:gd name="adj1" fmla="val 50000"/>
                  <a:gd name="adj2" fmla="val 0"/>
                </a:avLst>
              </a:prstGeom>
              <a:solidFill>
                <a:schemeClr val="accent3"/>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3" name="Round Same Side Corner Rectangle 39">
                <a:extLst>
                  <a:ext uri="{FF2B5EF4-FFF2-40B4-BE49-F238E27FC236}">
                    <a16:creationId xmlns:a16="http://schemas.microsoft.com/office/drawing/2014/main" id="{FF86EE7B-BB6E-E1E2-0528-0C1F1E912141}"/>
                  </a:ext>
                </a:extLst>
              </p:cNvPr>
              <p:cNvSpPr/>
              <p:nvPr/>
            </p:nvSpPr>
            <p:spPr bwMode="gray">
              <a:xfrm flipV="1">
                <a:off x="1362714" y="3603085"/>
                <a:ext cx="21108" cy="45231"/>
              </a:xfrm>
              <a:prstGeom prst="round2SameRect">
                <a:avLst>
                  <a:gd name="adj1" fmla="val 50000"/>
                  <a:gd name="adj2" fmla="val 0"/>
                </a:avLst>
              </a:prstGeom>
              <a:solidFill>
                <a:schemeClr val="accent3"/>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4" name="Oval 33">
                <a:extLst>
                  <a:ext uri="{FF2B5EF4-FFF2-40B4-BE49-F238E27FC236}">
                    <a16:creationId xmlns:a16="http://schemas.microsoft.com/office/drawing/2014/main" id="{B83898A4-DF6D-398C-28D5-EF6ACC9B1FE6}"/>
                  </a:ext>
                </a:extLst>
              </p:cNvPr>
              <p:cNvSpPr/>
              <p:nvPr/>
            </p:nvSpPr>
            <p:spPr bwMode="gray">
              <a:xfrm>
                <a:off x="1329954" y="3531065"/>
                <a:ext cx="36000" cy="36000"/>
              </a:xfrm>
              <a:prstGeom prst="ellipse">
                <a:avLst/>
              </a:prstGeom>
              <a:solidFill>
                <a:schemeClr val="bg1"/>
              </a:solidFill>
              <a:ln w="19050" algn="ctr">
                <a:noFill/>
                <a:miter lim="800000"/>
                <a:headEnd/>
                <a:tailEnd/>
              </a:ln>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white"/>
                  </a:solidFill>
                  <a:effectLst/>
                  <a:uLnTx/>
                  <a:uFillTx/>
                  <a:latin typeface="Calibri Light"/>
                  <a:ea typeface="+mn-ea"/>
                  <a:cs typeface="+mn-cs"/>
                </a:endParaRPr>
              </a:p>
            </p:txBody>
          </p:sp>
        </p:grpSp>
        <p:grpSp>
          <p:nvGrpSpPr>
            <p:cNvPr id="19" name="Group 18">
              <a:extLst>
                <a:ext uri="{FF2B5EF4-FFF2-40B4-BE49-F238E27FC236}">
                  <a16:creationId xmlns:a16="http://schemas.microsoft.com/office/drawing/2014/main" id="{899A24FA-3A68-254D-07A5-B1051C5B6A47}"/>
                </a:ext>
              </a:extLst>
            </p:cNvPr>
            <p:cNvGrpSpPr>
              <a:grpSpLocks noChangeAspect="1"/>
            </p:cNvGrpSpPr>
            <p:nvPr/>
          </p:nvGrpSpPr>
          <p:grpSpPr>
            <a:xfrm>
              <a:off x="7462054" y="2563358"/>
              <a:ext cx="471035" cy="468204"/>
              <a:chOff x="6537910" y="4611206"/>
              <a:chExt cx="1849437" cy="1838325"/>
            </a:xfrm>
            <a:solidFill>
              <a:schemeClr val="accent5"/>
            </a:solidFill>
          </p:grpSpPr>
          <p:sp>
            <p:nvSpPr>
              <p:cNvPr id="23" name="Freeform 15">
                <a:extLst>
                  <a:ext uri="{FF2B5EF4-FFF2-40B4-BE49-F238E27FC236}">
                    <a16:creationId xmlns:a16="http://schemas.microsoft.com/office/drawing/2014/main" id="{209F28F0-BBBF-5579-CFBF-10C174C42E43}"/>
                  </a:ext>
                </a:extLst>
              </p:cNvPr>
              <p:cNvSpPr>
                <a:spLocks noEditPoints="1"/>
              </p:cNvSpPr>
              <p:nvPr/>
            </p:nvSpPr>
            <p:spPr bwMode="auto">
              <a:xfrm>
                <a:off x="7688847" y="5262081"/>
                <a:ext cx="312737" cy="766763"/>
              </a:xfrm>
              <a:custGeom>
                <a:avLst/>
                <a:gdLst>
                  <a:gd name="T0" fmla="*/ 41 w 65"/>
                  <a:gd name="T1" fmla="*/ 0 h 160"/>
                  <a:gd name="T2" fmla="*/ 25 w 65"/>
                  <a:gd name="T3" fmla="*/ 0 h 160"/>
                  <a:gd name="T4" fmla="*/ 17 w 65"/>
                  <a:gd name="T5" fmla="*/ 6 h 160"/>
                  <a:gd name="T6" fmla="*/ 1 w 65"/>
                  <a:gd name="T7" fmla="*/ 86 h 160"/>
                  <a:gd name="T8" fmla="*/ 2 w 65"/>
                  <a:gd name="T9" fmla="*/ 93 h 160"/>
                  <a:gd name="T10" fmla="*/ 9 w 65"/>
                  <a:gd name="T11" fmla="*/ 96 h 160"/>
                  <a:gd name="T12" fmla="*/ 9 w 65"/>
                  <a:gd name="T13" fmla="*/ 152 h 160"/>
                  <a:gd name="T14" fmla="*/ 17 w 65"/>
                  <a:gd name="T15" fmla="*/ 160 h 160"/>
                  <a:gd name="T16" fmla="*/ 25 w 65"/>
                  <a:gd name="T17" fmla="*/ 152 h 160"/>
                  <a:gd name="T18" fmla="*/ 25 w 65"/>
                  <a:gd name="T19" fmla="*/ 96 h 160"/>
                  <a:gd name="T20" fmla="*/ 41 w 65"/>
                  <a:gd name="T21" fmla="*/ 96 h 160"/>
                  <a:gd name="T22" fmla="*/ 41 w 65"/>
                  <a:gd name="T23" fmla="*/ 152 h 160"/>
                  <a:gd name="T24" fmla="*/ 49 w 65"/>
                  <a:gd name="T25" fmla="*/ 160 h 160"/>
                  <a:gd name="T26" fmla="*/ 57 w 65"/>
                  <a:gd name="T27" fmla="*/ 152 h 160"/>
                  <a:gd name="T28" fmla="*/ 57 w 65"/>
                  <a:gd name="T29" fmla="*/ 96 h 160"/>
                  <a:gd name="T30" fmla="*/ 63 w 65"/>
                  <a:gd name="T31" fmla="*/ 93 h 160"/>
                  <a:gd name="T32" fmla="*/ 65 w 65"/>
                  <a:gd name="T33" fmla="*/ 86 h 160"/>
                  <a:gd name="T34" fmla="*/ 49 w 65"/>
                  <a:gd name="T35" fmla="*/ 6 h 160"/>
                  <a:gd name="T36" fmla="*/ 41 w 65"/>
                  <a:gd name="T37" fmla="*/ 0 h 160"/>
                  <a:gd name="T38" fmla="*/ 31 w 65"/>
                  <a:gd name="T39" fmla="*/ 16 h 160"/>
                  <a:gd name="T40" fmla="*/ 34 w 65"/>
                  <a:gd name="T41" fmla="*/ 16 h 160"/>
                  <a:gd name="T42" fmla="*/ 47 w 65"/>
                  <a:gd name="T43" fmla="*/ 80 h 160"/>
                  <a:gd name="T44" fmla="*/ 18 w 65"/>
                  <a:gd name="T45" fmla="*/ 80 h 160"/>
                  <a:gd name="T46" fmla="*/ 31 w 65"/>
                  <a:gd name="T47"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60">
                    <a:moveTo>
                      <a:pt x="41" y="0"/>
                    </a:moveTo>
                    <a:cubicBezTo>
                      <a:pt x="25" y="0"/>
                      <a:pt x="25" y="0"/>
                      <a:pt x="25" y="0"/>
                    </a:cubicBezTo>
                    <a:cubicBezTo>
                      <a:pt x="21" y="0"/>
                      <a:pt x="18" y="2"/>
                      <a:pt x="17" y="6"/>
                    </a:cubicBezTo>
                    <a:cubicBezTo>
                      <a:pt x="1" y="86"/>
                      <a:pt x="1" y="86"/>
                      <a:pt x="1" y="86"/>
                    </a:cubicBezTo>
                    <a:cubicBezTo>
                      <a:pt x="0" y="88"/>
                      <a:pt x="1" y="91"/>
                      <a:pt x="2" y="93"/>
                    </a:cubicBezTo>
                    <a:cubicBezTo>
                      <a:pt x="4" y="95"/>
                      <a:pt x="6" y="96"/>
                      <a:pt x="9" y="96"/>
                    </a:cubicBezTo>
                    <a:cubicBezTo>
                      <a:pt x="9" y="152"/>
                      <a:pt x="9" y="152"/>
                      <a:pt x="9" y="152"/>
                    </a:cubicBezTo>
                    <a:cubicBezTo>
                      <a:pt x="9" y="156"/>
                      <a:pt x="12" y="160"/>
                      <a:pt x="17" y="160"/>
                    </a:cubicBezTo>
                    <a:cubicBezTo>
                      <a:pt x="21" y="160"/>
                      <a:pt x="25" y="156"/>
                      <a:pt x="25" y="152"/>
                    </a:cubicBezTo>
                    <a:cubicBezTo>
                      <a:pt x="25" y="96"/>
                      <a:pt x="25" y="96"/>
                      <a:pt x="25" y="96"/>
                    </a:cubicBezTo>
                    <a:cubicBezTo>
                      <a:pt x="41" y="96"/>
                      <a:pt x="41" y="96"/>
                      <a:pt x="41" y="96"/>
                    </a:cubicBezTo>
                    <a:cubicBezTo>
                      <a:pt x="41" y="152"/>
                      <a:pt x="41" y="152"/>
                      <a:pt x="41" y="152"/>
                    </a:cubicBezTo>
                    <a:cubicBezTo>
                      <a:pt x="41" y="156"/>
                      <a:pt x="44" y="160"/>
                      <a:pt x="49" y="160"/>
                    </a:cubicBezTo>
                    <a:cubicBezTo>
                      <a:pt x="53" y="160"/>
                      <a:pt x="57" y="156"/>
                      <a:pt x="57" y="152"/>
                    </a:cubicBezTo>
                    <a:cubicBezTo>
                      <a:pt x="57" y="96"/>
                      <a:pt x="57" y="96"/>
                      <a:pt x="57" y="96"/>
                    </a:cubicBezTo>
                    <a:cubicBezTo>
                      <a:pt x="59" y="96"/>
                      <a:pt x="61" y="95"/>
                      <a:pt x="63" y="93"/>
                    </a:cubicBezTo>
                    <a:cubicBezTo>
                      <a:pt x="64" y="91"/>
                      <a:pt x="65" y="88"/>
                      <a:pt x="65" y="86"/>
                    </a:cubicBezTo>
                    <a:cubicBezTo>
                      <a:pt x="49" y="6"/>
                      <a:pt x="49" y="6"/>
                      <a:pt x="49" y="6"/>
                    </a:cubicBezTo>
                    <a:cubicBezTo>
                      <a:pt x="48" y="2"/>
                      <a:pt x="44" y="0"/>
                      <a:pt x="41" y="0"/>
                    </a:cubicBezTo>
                    <a:close/>
                    <a:moveTo>
                      <a:pt x="31" y="16"/>
                    </a:moveTo>
                    <a:cubicBezTo>
                      <a:pt x="34" y="16"/>
                      <a:pt x="34" y="16"/>
                      <a:pt x="34" y="16"/>
                    </a:cubicBezTo>
                    <a:cubicBezTo>
                      <a:pt x="47" y="80"/>
                      <a:pt x="47" y="80"/>
                      <a:pt x="47" y="80"/>
                    </a:cubicBezTo>
                    <a:cubicBezTo>
                      <a:pt x="18" y="80"/>
                      <a:pt x="18" y="80"/>
                      <a:pt x="18" y="80"/>
                    </a:cubicBezTo>
                    <a:lnTo>
                      <a:pt x="31" y="1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Light"/>
                  <a:ea typeface="+mn-ea"/>
                  <a:cs typeface="+mn-cs"/>
                </a:endParaRPr>
              </a:p>
            </p:txBody>
          </p:sp>
          <p:sp>
            <p:nvSpPr>
              <p:cNvPr id="24" name="Freeform 16">
                <a:extLst>
                  <a:ext uri="{FF2B5EF4-FFF2-40B4-BE49-F238E27FC236}">
                    <a16:creationId xmlns:a16="http://schemas.microsoft.com/office/drawing/2014/main" id="{08751D2D-D60D-2FCA-D6C1-208C1C4B4177}"/>
                  </a:ext>
                </a:extLst>
              </p:cNvPr>
              <p:cNvSpPr>
                <a:spLocks noEditPoints="1"/>
              </p:cNvSpPr>
              <p:nvPr/>
            </p:nvSpPr>
            <p:spPr bwMode="auto">
              <a:xfrm>
                <a:off x="7731710"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Light"/>
                  <a:ea typeface="+mn-ea"/>
                  <a:cs typeface="+mn-cs"/>
                </a:endParaRPr>
              </a:p>
            </p:txBody>
          </p:sp>
          <p:sp>
            <p:nvSpPr>
              <p:cNvPr id="25" name="Freeform 17">
                <a:extLst>
                  <a:ext uri="{FF2B5EF4-FFF2-40B4-BE49-F238E27FC236}">
                    <a16:creationId xmlns:a16="http://schemas.microsoft.com/office/drawing/2014/main" id="{ADD09210-EE87-B114-2B8C-05865A84F673}"/>
                  </a:ext>
                </a:extLst>
              </p:cNvPr>
              <p:cNvSpPr>
                <a:spLocks noEditPoints="1"/>
              </p:cNvSpPr>
              <p:nvPr/>
            </p:nvSpPr>
            <p:spPr bwMode="auto">
              <a:xfrm>
                <a:off x="6923672" y="5262081"/>
                <a:ext cx="307975"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Light"/>
                  <a:ea typeface="+mn-ea"/>
                  <a:cs typeface="+mn-cs"/>
                </a:endParaRPr>
              </a:p>
            </p:txBody>
          </p:sp>
          <p:sp>
            <p:nvSpPr>
              <p:cNvPr id="26" name="Freeform 18">
                <a:extLst>
                  <a:ext uri="{FF2B5EF4-FFF2-40B4-BE49-F238E27FC236}">
                    <a16:creationId xmlns:a16="http://schemas.microsoft.com/office/drawing/2014/main" id="{90E211AD-57BF-C821-8932-2DC7165F617A}"/>
                  </a:ext>
                </a:extLst>
              </p:cNvPr>
              <p:cNvSpPr>
                <a:spLocks noEditPoints="1"/>
              </p:cNvSpPr>
              <p:nvPr/>
            </p:nvSpPr>
            <p:spPr bwMode="auto">
              <a:xfrm>
                <a:off x="6961772"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Light"/>
                  <a:ea typeface="+mn-ea"/>
                  <a:cs typeface="+mn-cs"/>
                </a:endParaRPr>
              </a:p>
            </p:txBody>
          </p:sp>
          <p:sp>
            <p:nvSpPr>
              <p:cNvPr id="27" name="Freeform 19">
                <a:extLst>
                  <a:ext uri="{FF2B5EF4-FFF2-40B4-BE49-F238E27FC236}">
                    <a16:creationId xmlns:a16="http://schemas.microsoft.com/office/drawing/2014/main" id="{DFCA72E3-6EBD-1C01-29C1-90EBAD7DF93C}"/>
                  </a:ext>
                </a:extLst>
              </p:cNvPr>
              <p:cNvSpPr>
                <a:spLocks noEditPoints="1"/>
              </p:cNvSpPr>
              <p:nvPr/>
            </p:nvSpPr>
            <p:spPr bwMode="auto">
              <a:xfrm>
                <a:off x="7307847" y="5262081"/>
                <a:ext cx="309562"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Light"/>
                  <a:ea typeface="+mn-ea"/>
                  <a:cs typeface="+mn-cs"/>
                </a:endParaRPr>
              </a:p>
            </p:txBody>
          </p:sp>
          <p:sp>
            <p:nvSpPr>
              <p:cNvPr id="28" name="Freeform 20">
                <a:extLst>
                  <a:ext uri="{FF2B5EF4-FFF2-40B4-BE49-F238E27FC236}">
                    <a16:creationId xmlns:a16="http://schemas.microsoft.com/office/drawing/2014/main" id="{E47F9731-A2CC-9944-0D28-6D0FD2AB31D1}"/>
                  </a:ext>
                </a:extLst>
              </p:cNvPr>
              <p:cNvSpPr>
                <a:spLocks noEditPoints="1"/>
              </p:cNvSpPr>
              <p:nvPr/>
            </p:nvSpPr>
            <p:spPr bwMode="auto">
              <a:xfrm>
                <a:off x="7347535" y="4955694"/>
                <a:ext cx="230187"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Light"/>
                  <a:ea typeface="+mn-ea"/>
                  <a:cs typeface="+mn-cs"/>
                </a:endParaRPr>
              </a:p>
            </p:txBody>
          </p:sp>
          <p:sp>
            <p:nvSpPr>
              <p:cNvPr id="29" name="Freeform 21">
                <a:extLst>
                  <a:ext uri="{FF2B5EF4-FFF2-40B4-BE49-F238E27FC236}">
                    <a16:creationId xmlns:a16="http://schemas.microsoft.com/office/drawing/2014/main" id="{BF7B7D17-9B4F-01FE-DCC9-5390345995EF}"/>
                  </a:ext>
                </a:extLst>
              </p:cNvPr>
              <p:cNvSpPr>
                <a:spLocks noEditPoints="1"/>
              </p:cNvSpPr>
              <p:nvPr/>
            </p:nvSpPr>
            <p:spPr bwMode="auto">
              <a:xfrm>
                <a:off x="6537910" y="4611206"/>
                <a:ext cx="1849437" cy="1838325"/>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68 h 384"/>
                  <a:gd name="T12" fmla="*/ 16 w 384"/>
                  <a:gd name="T13" fmla="*/ 192 h 384"/>
                  <a:gd name="T14" fmla="*/ 192 w 384"/>
                  <a:gd name="T15" fmla="*/ 16 h 384"/>
                  <a:gd name="T16" fmla="*/ 368 w 384"/>
                  <a:gd name="T17" fmla="*/ 192 h 384"/>
                  <a:gd name="T18" fmla="*/ 192 w 384"/>
                  <a:gd name="T19" fmla="*/ 36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68"/>
                    </a:moveTo>
                    <a:cubicBezTo>
                      <a:pt x="95" y="368"/>
                      <a:pt x="16" y="289"/>
                      <a:pt x="16" y="192"/>
                    </a:cubicBezTo>
                    <a:cubicBezTo>
                      <a:pt x="16" y="95"/>
                      <a:pt x="95" y="16"/>
                      <a:pt x="192" y="16"/>
                    </a:cubicBezTo>
                    <a:cubicBezTo>
                      <a:pt x="289" y="16"/>
                      <a:pt x="368" y="95"/>
                      <a:pt x="368" y="192"/>
                    </a:cubicBezTo>
                    <a:cubicBezTo>
                      <a:pt x="368" y="289"/>
                      <a:pt x="289" y="368"/>
                      <a:pt x="192" y="368"/>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Light"/>
                  <a:ea typeface="+mn-ea"/>
                  <a:cs typeface="+mn-cs"/>
                </a:endParaRPr>
              </a:p>
            </p:txBody>
          </p:sp>
        </p:grpSp>
        <p:grpSp>
          <p:nvGrpSpPr>
            <p:cNvPr id="20" name="Group 569">
              <a:extLst>
                <a:ext uri="{FF2B5EF4-FFF2-40B4-BE49-F238E27FC236}">
                  <a16:creationId xmlns:a16="http://schemas.microsoft.com/office/drawing/2014/main" id="{0576B148-822B-DA43-4909-CEA826F1CB20}"/>
                </a:ext>
              </a:extLst>
            </p:cNvPr>
            <p:cNvGrpSpPr>
              <a:grpSpLocks noChangeAspect="1"/>
            </p:cNvGrpSpPr>
            <p:nvPr/>
          </p:nvGrpSpPr>
          <p:grpSpPr bwMode="auto">
            <a:xfrm>
              <a:off x="5341849" y="2572076"/>
              <a:ext cx="459486" cy="459486"/>
              <a:chOff x="5648" y="3248"/>
              <a:chExt cx="340" cy="340"/>
            </a:xfrm>
            <a:solidFill>
              <a:schemeClr val="accent5"/>
            </a:solidFill>
          </p:grpSpPr>
          <p:sp>
            <p:nvSpPr>
              <p:cNvPr id="21" name="Freeform 570">
                <a:extLst>
                  <a:ext uri="{FF2B5EF4-FFF2-40B4-BE49-F238E27FC236}">
                    <a16:creationId xmlns:a16="http://schemas.microsoft.com/office/drawing/2014/main" id="{7711D62D-2D34-E11C-7332-7789C28D5BCA}"/>
                  </a:ext>
                </a:extLst>
              </p:cNvPr>
              <p:cNvSpPr>
                <a:spLocks noEditPoints="1"/>
              </p:cNvSpPr>
              <p:nvPr/>
            </p:nvSpPr>
            <p:spPr bwMode="auto">
              <a:xfrm>
                <a:off x="5712" y="3326"/>
                <a:ext cx="212" cy="170"/>
              </a:xfrm>
              <a:custGeom>
                <a:avLst/>
                <a:gdLst>
                  <a:gd name="T0" fmla="*/ 288 w 320"/>
                  <a:gd name="T1" fmla="*/ 9 h 256"/>
                  <a:gd name="T2" fmla="*/ 277 w 320"/>
                  <a:gd name="T3" fmla="*/ 0 h 256"/>
                  <a:gd name="T4" fmla="*/ 224 w 320"/>
                  <a:gd name="T5" fmla="*/ 0 h 256"/>
                  <a:gd name="T6" fmla="*/ 213 w 320"/>
                  <a:gd name="T7" fmla="*/ 10 h 256"/>
                  <a:gd name="T8" fmla="*/ 201 w 320"/>
                  <a:gd name="T9" fmla="*/ 146 h 256"/>
                  <a:gd name="T10" fmla="*/ 112 w 320"/>
                  <a:gd name="T11" fmla="*/ 87 h 256"/>
                  <a:gd name="T12" fmla="*/ 101 w 320"/>
                  <a:gd name="T13" fmla="*/ 87 h 256"/>
                  <a:gd name="T14" fmla="*/ 96 w 320"/>
                  <a:gd name="T15" fmla="*/ 96 h 256"/>
                  <a:gd name="T16" fmla="*/ 96 w 320"/>
                  <a:gd name="T17" fmla="*/ 140 h 256"/>
                  <a:gd name="T18" fmla="*/ 16 w 320"/>
                  <a:gd name="T19" fmla="*/ 87 h 256"/>
                  <a:gd name="T20" fmla="*/ 5 w 320"/>
                  <a:gd name="T21" fmla="*/ 87 h 256"/>
                  <a:gd name="T22" fmla="*/ 0 w 320"/>
                  <a:gd name="T23" fmla="*/ 96 h 256"/>
                  <a:gd name="T24" fmla="*/ 0 w 320"/>
                  <a:gd name="T25" fmla="*/ 245 h 256"/>
                  <a:gd name="T26" fmla="*/ 10 w 320"/>
                  <a:gd name="T27" fmla="*/ 256 h 256"/>
                  <a:gd name="T28" fmla="*/ 309 w 320"/>
                  <a:gd name="T29" fmla="*/ 256 h 256"/>
                  <a:gd name="T30" fmla="*/ 317 w 320"/>
                  <a:gd name="T31" fmla="*/ 252 h 256"/>
                  <a:gd name="T32" fmla="*/ 320 w 320"/>
                  <a:gd name="T33" fmla="*/ 244 h 256"/>
                  <a:gd name="T34" fmla="*/ 288 w 320"/>
                  <a:gd name="T35" fmla="*/ 9 h 256"/>
                  <a:gd name="T36" fmla="*/ 196 w 320"/>
                  <a:gd name="T37" fmla="*/ 169 h 256"/>
                  <a:gd name="T38" fmla="*/ 198 w 320"/>
                  <a:gd name="T39" fmla="*/ 170 h 256"/>
                  <a:gd name="T40" fmla="*/ 193 w 320"/>
                  <a:gd name="T41" fmla="*/ 235 h 256"/>
                  <a:gd name="T42" fmla="*/ 117 w 320"/>
                  <a:gd name="T43" fmla="*/ 235 h 256"/>
                  <a:gd name="T44" fmla="*/ 117 w 320"/>
                  <a:gd name="T45" fmla="*/ 116 h 256"/>
                  <a:gd name="T46" fmla="*/ 196 w 320"/>
                  <a:gd name="T47" fmla="*/ 169 h 256"/>
                  <a:gd name="T48" fmla="*/ 96 w 320"/>
                  <a:gd name="T49" fmla="*/ 166 h 256"/>
                  <a:gd name="T50" fmla="*/ 96 w 320"/>
                  <a:gd name="T51" fmla="*/ 235 h 256"/>
                  <a:gd name="T52" fmla="*/ 21 w 320"/>
                  <a:gd name="T53" fmla="*/ 235 h 256"/>
                  <a:gd name="T54" fmla="*/ 21 w 320"/>
                  <a:gd name="T55" fmla="*/ 116 h 256"/>
                  <a:gd name="T56" fmla="*/ 96 w 320"/>
                  <a:gd name="T57" fmla="*/ 166 h 256"/>
                  <a:gd name="T58" fmla="*/ 214 w 320"/>
                  <a:gd name="T59" fmla="*/ 235 h 256"/>
                  <a:gd name="T60" fmla="*/ 233 w 320"/>
                  <a:gd name="T61" fmla="*/ 21 h 256"/>
                  <a:gd name="T62" fmla="*/ 268 w 320"/>
                  <a:gd name="T63" fmla="*/ 21 h 256"/>
                  <a:gd name="T64" fmla="*/ 297 w 320"/>
                  <a:gd name="T65" fmla="*/ 235 h 256"/>
                  <a:gd name="T66" fmla="*/ 214 w 320"/>
                  <a:gd name="T67" fmla="*/ 23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0" h="256">
                    <a:moveTo>
                      <a:pt x="288" y="9"/>
                    </a:moveTo>
                    <a:cubicBezTo>
                      <a:pt x="287" y="4"/>
                      <a:pt x="282" y="0"/>
                      <a:pt x="277" y="0"/>
                    </a:cubicBezTo>
                    <a:cubicBezTo>
                      <a:pt x="224" y="0"/>
                      <a:pt x="224" y="0"/>
                      <a:pt x="224" y="0"/>
                    </a:cubicBezTo>
                    <a:cubicBezTo>
                      <a:pt x="218" y="0"/>
                      <a:pt x="214" y="4"/>
                      <a:pt x="213" y="10"/>
                    </a:cubicBezTo>
                    <a:cubicBezTo>
                      <a:pt x="201" y="146"/>
                      <a:pt x="201" y="146"/>
                      <a:pt x="201" y="146"/>
                    </a:cubicBezTo>
                    <a:cubicBezTo>
                      <a:pt x="112" y="87"/>
                      <a:pt x="112" y="87"/>
                      <a:pt x="112" y="87"/>
                    </a:cubicBezTo>
                    <a:cubicBezTo>
                      <a:pt x="109" y="85"/>
                      <a:pt x="105" y="85"/>
                      <a:pt x="101" y="87"/>
                    </a:cubicBezTo>
                    <a:cubicBezTo>
                      <a:pt x="98" y="88"/>
                      <a:pt x="96" y="92"/>
                      <a:pt x="96" y="96"/>
                    </a:cubicBezTo>
                    <a:cubicBezTo>
                      <a:pt x="96" y="140"/>
                      <a:pt x="96" y="140"/>
                      <a:pt x="96" y="140"/>
                    </a:cubicBezTo>
                    <a:cubicBezTo>
                      <a:pt x="16" y="87"/>
                      <a:pt x="16" y="87"/>
                      <a:pt x="16" y="87"/>
                    </a:cubicBezTo>
                    <a:cubicBezTo>
                      <a:pt x="13" y="85"/>
                      <a:pt x="9" y="85"/>
                      <a:pt x="5" y="87"/>
                    </a:cubicBezTo>
                    <a:cubicBezTo>
                      <a:pt x="2" y="88"/>
                      <a:pt x="0" y="92"/>
                      <a:pt x="0" y="96"/>
                    </a:cubicBezTo>
                    <a:cubicBezTo>
                      <a:pt x="0" y="245"/>
                      <a:pt x="0" y="245"/>
                      <a:pt x="0" y="245"/>
                    </a:cubicBezTo>
                    <a:cubicBezTo>
                      <a:pt x="0" y="251"/>
                      <a:pt x="4" y="256"/>
                      <a:pt x="10" y="256"/>
                    </a:cubicBezTo>
                    <a:cubicBezTo>
                      <a:pt x="309" y="256"/>
                      <a:pt x="309" y="256"/>
                      <a:pt x="309" y="256"/>
                    </a:cubicBezTo>
                    <a:cubicBezTo>
                      <a:pt x="312" y="256"/>
                      <a:pt x="315" y="255"/>
                      <a:pt x="317" y="252"/>
                    </a:cubicBezTo>
                    <a:cubicBezTo>
                      <a:pt x="319" y="250"/>
                      <a:pt x="320" y="247"/>
                      <a:pt x="320" y="244"/>
                    </a:cubicBezTo>
                    <a:lnTo>
                      <a:pt x="288" y="9"/>
                    </a:lnTo>
                    <a:close/>
                    <a:moveTo>
                      <a:pt x="196" y="169"/>
                    </a:moveTo>
                    <a:cubicBezTo>
                      <a:pt x="197" y="169"/>
                      <a:pt x="198" y="169"/>
                      <a:pt x="198" y="170"/>
                    </a:cubicBezTo>
                    <a:cubicBezTo>
                      <a:pt x="193" y="235"/>
                      <a:pt x="193" y="235"/>
                      <a:pt x="193" y="235"/>
                    </a:cubicBezTo>
                    <a:cubicBezTo>
                      <a:pt x="117" y="235"/>
                      <a:pt x="117" y="235"/>
                      <a:pt x="117" y="235"/>
                    </a:cubicBezTo>
                    <a:cubicBezTo>
                      <a:pt x="117" y="116"/>
                      <a:pt x="117" y="116"/>
                      <a:pt x="117" y="116"/>
                    </a:cubicBezTo>
                    <a:lnTo>
                      <a:pt x="196" y="169"/>
                    </a:lnTo>
                    <a:close/>
                    <a:moveTo>
                      <a:pt x="96" y="166"/>
                    </a:moveTo>
                    <a:cubicBezTo>
                      <a:pt x="96" y="235"/>
                      <a:pt x="96" y="235"/>
                      <a:pt x="96" y="235"/>
                    </a:cubicBezTo>
                    <a:cubicBezTo>
                      <a:pt x="21" y="235"/>
                      <a:pt x="21" y="235"/>
                      <a:pt x="21" y="235"/>
                    </a:cubicBezTo>
                    <a:cubicBezTo>
                      <a:pt x="21" y="116"/>
                      <a:pt x="21" y="116"/>
                      <a:pt x="21" y="116"/>
                    </a:cubicBezTo>
                    <a:lnTo>
                      <a:pt x="96" y="166"/>
                    </a:lnTo>
                    <a:close/>
                    <a:moveTo>
                      <a:pt x="214" y="235"/>
                    </a:moveTo>
                    <a:cubicBezTo>
                      <a:pt x="233" y="21"/>
                      <a:pt x="233" y="21"/>
                      <a:pt x="233" y="21"/>
                    </a:cubicBezTo>
                    <a:cubicBezTo>
                      <a:pt x="268" y="21"/>
                      <a:pt x="268" y="21"/>
                      <a:pt x="268" y="21"/>
                    </a:cubicBezTo>
                    <a:cubicBezTo>
                      <a:pt x="297" y="235"/>
                      <a:pt x="297" y="235"/>
                      <a:pt x="297" y="235"/>
                    </a:cubicBezTo>
                    <a:lnTo>
                      <a:pt x="214" y="235"/>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Calibri Light"/>
                  <a:ea typeface="+mn-ea"/>
                  <a:cs typeface="+mn-cs"/>
                </a:endParaRPr>
              </a:p>
            </p:txBody>
          </p:sp>
          <p:sp>
            <p:nvSpPr>
              <p:cNvPr id="22" name="Freeform 571">
                <a:extLst>
                  <a:ext uri="{FF2B5EF4-FFF2-40B4-BE49-F238E27FC236}">
                    <a16:creationId xmlns:a16="http://schemas.microsoft.com/office/drawing/2014/main" id="{E56F3F5C-5331-70B9-BE01-01BFD31C0CE3}"/>
                  </a:ext>
                </a:extLst>
              </p:cNvPr>
              <p:cNvSpPr>
                <a:spLocks noEditPoints="1"/>
              </p:cNvSpPr>
              <p:nvPr/>
            </p:nvSpPr>
            <p:spPr bwMode="auto">
              <a:xfrm>
                <a:off x="5648" y="3248"/>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Calibri Light"/>
                  <a:ea typeface="+mn-ea"/>
                  <a:cs typeface="+mn-cs"/>
                </a:endParaRPr>
              </a:p>
            </p:txBody>
          </p:sp>
        </p:grpSp>
      </p:grpSp>
    </p:spTree>
    <p:extLst>
      <p:ext uri="{BB962C8B-B14F-4D97-AF65-F5344CB8AC3E}">
        <p14:creationId xmlns:p14="http://schemas.microsoft.com/office/powerpoint/2010/main" val="2991337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CDC64-1F69-C41C-A78E-D8261215D826}"/>
              </a:ext>
            </a:extLst>
          </p:cNvPr>
          <p:cNvSpPr>
            <a:spLocks noGrp="1"/>
          </p:cNvSpPr>
          <p:nvPr>
            <p:ph type="title"/>
          </p:nvPr>
        </p:nvSpPr>
        <p:spPr/>
        <p:txBody>
          <a:bodyPr/>
          <a:lstStyle/>
          <a:p>
            <a:r>
              <a:rPr lang="en-US" sz="2800" dirty="0">
                <a:effectLst/>
                <a:latin typeface="Aptos" panose="020B0004020202020204" pitchFamily="34" charset="0"/>
                <a:ea typeface="Times New Roman" panose="02020603050405020304" pitchFamily="18" charset="0"/>
                <a:cs typeface="Aptos" panose="020B0004020202020204" pitchFamily="34" charset="0"/>
              </a:rPr>
              <a:t>ACMPE State Resources - Implementation and Ideas</a:t>
            </a:r>
            <a:endParaRPr lang="en-US" dirty="0"/>
          </a:p>
        </p:txBody>
      </p:sp>
      <p:graphicFrame>
        <p:nvGraphicFramePr>
          <p:cNvPr id="36" name="Chart 35">
            <a:extLst>
              <a:ext uri="{FF2B5EF4-FFF2-40B4-BE49-F238E27FC236}">
                <a16:creationId xmlns:a16="http://schemas.microsoft.com/office/drawing/2014/main" id="{0D602E92-81DC-9146-03EB-1AF017E8AA1B}"/>
              </a:ext>
            </a:extLst>
          </p:cNvPr>
          <p:cNvGraphicFramePr/>
          <p:nvPr>
            <p:extLst>
              <p:ext uri="{D42A27DB-BD31-4B8C-83A1-F6EECF244321}">
                <p14:modId xmlns:p14="http://schemas.microsoft.com/office/powerpoint/2010/main" val="501716675"/>
              </p:ext>
            </p:extLst>
          </p:nvPr>
        </p:nvGraphicFramePr>
        <p:xfrm>
          <a:off x="2879639" y="2533017"/>
          <a:ext cx="3512024" cy="2640989"/>
        </p:xfrm>
        <a:graphic>
          <a:graphicData uri="http://schemas.openxmlformats.org/drawingml/2006/chart">
            <c:chart xmlns:c="http://schemas.openxmlformats.org/drawingml/2006/chart" xmlns:r="http://schemas.openxmlformats.org/officeDocument/2006/relationships" r:id="rId3"/>
          </a:graphicData>
        </a:graphic>
      </p:graphicFrame>
      <p:grpSp>
        <p:nvGrpSpPr>
          <p:cNvPr id="37" name="Group 36">
            <a:extLst>
              <a:ext uri="{FF2B5EF4-FFF2-40B4-BE49-F238E27FC236}">
                <a16:creationId xmlns:a16="http://schemas.microsoft.com/office/drawing/2014/main" id="{C8E7CC1F-21DC-A6E7-2D5B-89334F86D97A}"/>
              </a:ext>
            </a:extLst>
          </p:cNvPr>
          <p:cNvGrpSpPr>
            <a:grpSpLocks noChangeAspect="1"/>
          </p:cNvGrpSpPr>
          <p:nvPr/>
        </p:nvGrpSpPr>
        <p:grpSpPr>
          <a:xfrm rot="15735274">
            <a:off x="4209884" y="2125458"/>
            <a:ext cx="822960" cy="822960"/>
            <a:chOff x="7606853" y="246063"/>
            <a:chExt cx="896937" cy="896937"/>
          </a:xfrm>
          <a:solidFill>
            <a:srgbClr val="DCDCDC"/>
          </a:solidFill>
        </p:grpSpPr>
        <p:sp>
          <p:nvSpPr>
            <p:cNvPr id="38" name="Teardrop 37">
              <a:extLst>
                <a:ext uri="{FF2B5EF4-FFF2-40B4-BE49-F238E27FC236}">
                  <a16:creationId xmlns:a16="http://schemas.microsoft.com/office/drawing/2014/main" id="{4DAE1125-9BDF-F0D1-9208-84D973DF5529}"/>
                </a:ext>
              </a:extLst>
            </p:cNvPr>
            <p:cNvSpPr/>
            <p:nvPr/>
          </p:nvSpPr>
          <p:spPr>
            <a:xfrm>
              <a:off x="7606853" y="246063"/>
              <a:ext cx="896937" cy="896937"/>
            </a:xfrm>
            <a:prstGeom prst="teardrop">
              <a:avLst/>
            </a:prstGeom>
            <a:solidFill>
              <a:srgbClr val="007CB0">
                <a:lumMod val="60000"/>
                <a:lumOff val="40000"/>
              </a:srgbClr>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Arial"/>
              </a:endParaRPr>
            </a:p>
          </p:txBody>
        </p:sp>
        <p:sp>
          <p:nvSpPr>
            <p:cNvPr id="39" name="Oval 38">
              <a:extLst>
                <a:ext uri="{FF2B5EF4-FFF2-40B4-BE49-F238E27FC236}">
                  <a16:creationId xmlns:a16="http://schemas.microsoft.com/office/drawing/2014/main" id="{E4E10500-CF8F-7535-E079-E8B66E5423DE}"/>
                </a:ext>
              </a:extLst>
            </p:cNvPr>
            <p:cNvSpPr/>
            <p:nvPr/>
          </p:nvSpPr>
          <p:spPr>
            <a:xfrm>
              <a:off x="7647296" y="280457"/>
              <a:ext cx="822602" cy="822602"/>
            </a:xfrm>
            <a:prstGeom prst="ellipse">
              <a:avLst/>
            </a:prstGeom>
            <a:solidFill>
              <a:srgbClr val="007CB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Arial"/>
              </a:endParaRPr>
            </a:p>
          </p:txBody>
        </p:sp>
      </p:grpSp>
      <p:sp>
        <p:nvSpPr>
          <p:cNvPr id="40" name="Teardrop 39">
            <a:extLst>
              <a:ext uri="{FF2B5EF4-FFF2-40B4-BE49-F238E27FC236}">
                <a16:creationId xmlns:a16="http://schemas.microsoft.com/office/drawing/2014/main" id="{C4C00D26-E0A1-51DA-A6CD-B8C61011A42E}"/>
              </a:ext>
            </a:extLst>
          </p:cNvPr>
          <p:cNvSpPr/>
          <p:nvPr/>
        </p:nvSpPr>
        <p:spPr>
          <a:xfrm rot="15015854">
            <a:off x="3138292" y="4091418"/>
            <a:ext cx="822960" cy="822960"/>
          </a:xfrm>
          <a:prstGeom prst="teardrop">
            <a:avLst/>
          </a:prstGeom>
          <a:solidFill>
            <a:srgbClr val="0D8390">
              <a:lumMod val="60000"/>
              <a:lumOff val="40000"/>
            </a:srgbClr>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Arial"/>
            </a:endParaRPr>
          </a:p>
        </p:txBody>
      </p:sp>
      <p:sp>
        <p:nvSpPr>
          <p:cNvPr id="41" name="Oval 40">
            <a:extLst>
              <a:ext uri="{FF2B5EF4-FFF2-40B4-BE49-F238E27FC236}">
                <a16:creationId xmlns:a16="http://schemas.microsoft.com/office/drawing/2014/main" id="{84376D61-0711-73C9-33D6-C7C3010C8327}"/>
              </a:ext>
            </a:extLst>
          </p:cNvPr>
          <p:cNvSpPr/>
          <p:nvPr/>
        </p:nvSpPr>
        <p:spPr>
          <a:xfrm rot="11700000">
            <a:off x="3168836" y="4127200"/>
            <a:ext cx="754756" cy="754756"/>
          </a:xfrm>
          <a:prstGeom prst="ellipse">
            <a:avLst/>
          </a:prstGeom>
          <a:solidFill>
            <a:srgbClr val="0D839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Arial"/>
            </a:endParaRPr>
          </a:p>
        </p:txBody>
      </p:sp>
      <p:grpSp>
        <p:nvGrpSpPr>
          <p:cNvPr id="42" name="Group 41">
            <a:extLst>
              <a:ext uri="{FF2B5EF4-FFF2-40B4-BE49-F238E27FC236}">
                <a16:creationId xmlns:a16="http://schemas.microsoft.com/office/drawing/2014/main" id="{7604C291-1406-89F8-668A-207DB7AD7060}"/>
              </a:ext>
            </a:extLst>
          </p:cNvPr>
          <p:cNvGrpSpPr>
            <a:grpSpLocks noChangeAspect="1"/>
          </p:cNvGrpSpPr>
          <p:nvPr/>
        </p:nvGrpSpPr>
        <p:grpSpPr>
          <a:xfrm rot="1104778">
            <a:off x="5270020" y="4143810"/>
            <a:ext cx="822960" cy="822960"/>
            <a:chOff x="7606853" y="246063"/>
            <a:chExt cx="896937" cy="896937"/>
          </a:xfrm>
          <a:solidFill>
            <a:srgbClr val="72C7E7"/>
          </a:solidFill>
        </p:grpSpPr>
        <p:sp>
          <p:nvSpPr>
            <p:cNvPr id="43" name="Teardrop 42">
              <a:extLst>
                <a:ext uri="{FF2B5EF4-FFF2-40B4-BE49-F238E27FC236}">
                  <a16:creationId xmlns:a16="http://schemas.microsoft.com/office/drawing/2014/main" id="{2FAF3FBB-0917-C938-EB9A-7ED1DF1CFBBC}"/>
                </a:ext>
              </a:extLst>
            </p:cNvPr>
            <p:cNvSpPr/>
            <p:nvPr/>
          </p:nvSpPr>
          <p:spPr>
            <a:xfrm>
              <a:off x="7606853" y="246063"/>
              <a:ext cx="896937" cy="896937"/>
            </a:xfrm>
            <a:prstGeom prst="teardrop">
              <a:avLst/>
            </a:prstGeom>
            <a:solidFill>
              <a:srgbClr val="26890D">
                <a:lumMod val="40000"/>
                <a:lumOff val="60000"/>
              </a:srgbClr>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Arial"/>
              </a:endParaRPr>
            </a:p>
          </p:txBody>
        </p:sp>
        <p:sp>
          <p:nvSpPr>
            <p:cNvPr id="44" name="Oval 43">
              <a:extLst>
                <a:ext uri="{FF2B5EF4-FFF2-40B4-BE49-F238E27FC236}">
                  <a16:creationId xmlns:a16="http://schemas.microsoft.com/office/drawing/2014/main" id="{126DBE09-27F0-3466-9FE4-26DAA563E7E0}"/>
                </a:ext>
              </a:extLst>
            </p:cNvPr>
            <p:cNvSpPr/>
            <p:nvPr/>
          </p:nvSpPr>
          <p:spPr>
            <a:xfrm>
              <a:off x="7647293" y="280458"/>
              <a:ext cx="822602" cy="822602"/>
            </a:xfrm>
            <a:prstGeom prst="ellipse">
              <a:avLst/>
            </a:prstGeom>
            <a:solidFill>
              <a:srgbClr val="26890D"/>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Arial"/>
              </a:endParaRPr>
            </a:p>
          </p:txBody>
        </p:sp>
      </p:grpSp>
      <p:sp>
        <p:nvSpPr>
          <p:cNvPr id="45" name="Rounded Rectangle 121">
            <a:extLst>
              <a:ext uri="{FF2B5EF4-FFF2-40B4-BE49-F238E27FC236}">
                <a16:creationId xmlns:a16="http://schemas.microsoft.com/office/drawing/2014/main" id="{48063E98-28FA-3A45-B86B-ECCB15C97906}"/>
              </a:ext>
            </a:extLst>
          </p:cNvPr>
          <p:cNvSpPr/>
          <p:nvPr/>
        </p:nvSpPr>
        <p:spPr>
          <a:xfrm>
            <a:off x="795285" y="1304190"/>
            <a:ext cx="3362325" cy="1097280"/>
          </a:xfrm>
          <a:prstGeom prst="roundRect">
            <a:avLst>
              <a:gd name="adj" fmla="val 10178"/>
            </a:avLst>
          </a:prstGeom>
          <a:solidFill>
            <a:srgbClr val="007CB0"/>
          </a:solidFill>
          <a:ln w="12700" cap="flat" cmpd="sng" algn="ctr">
            <a:noFill/>
            <a:prstDash val="solid"/>
          </a:ln>
          <a:effectLst/>
        </p:spPr>
        <p:txBody>
          <a:bodyPr wrap="square" lIns="91440" tIns="91440" rIns="91440" bIns="9144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Education</a:t>
            </a:r>
            <a:br>
              <a:rPr kumimoji="0" lang="en-US" sz="1200" b="1" i="0" u="none" strike="noStrike" kern="0" cap="none" spc="0" normalizeH="0" baseline="0" noProof="0" dirty="0">
                <a:ln>
                  <a:noFill/>
                </a:ln>
                <a:solidFill>
                  <a:prstClr val="white"/>
                </a:solidFill>
                <a:effectLst/>
                <a:uLnTx/>
                <a:uFillTx/>
                <a:latin typeface="Calibri"/>
                <a:ea typeface="+mn-ea"/>
                <a:cs typeface="+mn-cs"/>
              </a:rPr>
            </a:br>
            <a:r>
              <a:rPr kumimoji="0" lang="en-US" sz="1200" b="0" i="0" u="none" strike="noStrike" kern="0" cap="none" spc="0" normalizeH="0" baseline="0" noProof="0" dirty="0">
                <a:ln>
                  <a:noFill/>
                </a:ln>
                <a:solidFill>
                  <a:prstClr val="white"/>
                </a:solidFill>
                <a:effectLst/>
                <a:uLnTx/>
                <a:uFillTx/>
                <a:latin typeface="Calibri"/>
                <a:ea typeface="+mn-ea"/>
                <a:cs typeface="+mn-cs"/>
              </a:rPr>
              <a:t>Conference Sessions	Study Groups</a:t>
            </a:r>
          </a:p>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prstClr val="white"/>
                </a:solidFill>
                <a:latin typeface="Calibri"/>
              </a:rPr>
              <a:t>Study Groups		</a:t>
            </a:r>
            <a:r>
              <a:rPr lang="en-US" sz="1200" kern="0" dirty="0" err="1">
                <a:solidFill>
                  <a:prstClr val="white"/>
                </a:solidFill>
                <a:latin typeface="Calibri"/>
              </a:rPr>
              <a:t>BoK</a:t>
            </a:r>
            <a:r>
              <a:rPr lang="en-US" sz="1200" kern="0" dirty="0">
                <a:solidFill>
                  <a:prstClr val="white"/>
                </a:solidFill>
                <a:latin typeface="Calibri"/>
              </a:rPr>
              <a:t> Deep Dives</a:t>
            </a:r>
          </a:p>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prstClr val="white"/>
                </a:solidFill>
                <a:latin typeface="Calibri"/>
              </a:rPr>
              <a:t>Fireside Chat with a	Member Case Study</a:t>
            </a:r>
          </a:p>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prstClr val="white"/>
                </a:solidFill>
                <a:latin typeface="Calibri"/>
              </a:rPr>
              <a:t>Certified “Celebrity”</a:t>
            </a: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46" name="Rounded Rectangle 122">
            <a:extLst>
              <a:ext uri="{FF2B5EF4-FFF2-40B4-BE49-F238E27FC236}">
                <a16:creationId xmlns:a16="http://schemas.microsoft.com/office/drawing/2014/main" id="{9C440627-E0EA-6672-40F4-835E59B41C0B}"/>
              </a:ext>
            </a:extLst>
          </p:cNvPr>
          <p:cNvSpPr/>
          <p:nvPr/>
        </p:nvSpPr>
        <p:spPr>
          <a:xfrm>
            <a:off x="451973" y="3044182"/>
            <a:ext cx="2571539" cy="1371600"/>
          </a:xfrm>
          <a:prstGeom prst="roundRect">
            <a:avLst>
              <a:gd name="adj" fmla="val 10178"/>
            </a:avLst>
          </a:prstGeom>
          <a:solidFill>
            <a:srgbClr val="0D8390"/>
          </a:solidFill>
          <a:ln w="12700" cap="flat" cmpd="sng" algn="ctr">
            <a:noFill/>
            <a:prstDash val="solid"/>
          </a:ln>
          <a:effectLst/>
        </p:spPr>
        <p:txBody>
          <a:bodyPr wrap="square" lIns="91440" tIns="91440" rIns="91440" bIns="9144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Promotion Support</a:t>
            </a:r>
            <a:br>
              <a:rPr kumimoji="0" lang="en-US" sz="1200" b="1" i="0" u="none" strike="noStrike" kern="0" cap="none" spc="0" normalizeH="0" baseline="0" noProof="0" dirty="0">
                <a:ln>
                  <a:noFill/>
                </a:ln>
                <a:solidFill>
                  <a:prstClr val="white"/>
                </a:solidFill>
                <a:effectLst/>
                <a:uLnTx/>
                <a:uFillTx/>
                <a:latin typeface="Calibri"/>
                <a:ea typeface="+mn-ea"/>
                <a:cs typeface="+mn-cs"/>
              </a:rPr>
            </a:br>
            <a:r>
              <a:rPr lang="en-US" sz="1200" kern="0" dirty="0">
                <a:solidFill>
                  <a:prstClr val="white"/>
                </a:solidFill>
                <a:latin typeface="Calibri"/>
              </a:rPr>
              <a:t>Forum Rep Update/Report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a:ea typeface="+mn-ea"/>
                <a:cs typeface="+mn-cs"/>
              </a:rPr>
              <a:t>New</a:t>
            </a:r>
            <a:r>
              <a:rPr lang="en-US" sz="1200" kern="0" dirty="0" err="1">
                <a:solidFill>
                  <a:prstClr val="white"/>
                </a:solidFill>
                <a:latin typeface="Calibri"/>
              </a:rPr>
              <a:t>sletter</a:t>
            </a:r>
            <a:endParaRPr lang="en-US" sz="1200" kern="0" dirty="0">
              <a:solidFill>
                <a:prstClr val="white"/>
              </a:solidFill>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a:ea typeface="+mn-ea"/>
                <a:cs typeface="+mn-cs"/>
              </a:rPr>
              <a:t>Study Tips</a:t>
            </a:r>
          </a:p>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prstClr val="white"/>
                </a:solidFill>
                <a:latin typeface="Calibri"/>
              </a:rPr>
              <a:t>Certified/Fellow Member Spotlight</a:t>
            </a:r>
            <a:endParaRPr kumimoji="0" lang="en-US" sz="1200" b="0" i="0" u="none" strike="noStrike" kern="0" cap="none" spc="0" normalizeH="0" baseline="0" noProof="0" dirty="0">
              <a:ln>
                <a:noFill/>
              </a:ln>
              <a:solidFill>
                <a:prstClr val="white"/>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Calibri"/>
              <a:ea typeface="+mn-ea"/>
              <a:cs typeface="+mn-cs"/>
            </a:endParaRPr>
          </a:p>
        </p:txBody>
      </p:sp>
      <p:sp>
        <p:nvSpPr>
          <p:cNvPr id="47" name="Rounded Rectangle 123">
            <a:extLst>
              <a:ext uri="{FF2B5EF4-FFF2-40B4-BE49-F238E27FC236}">
                <a16:creationId xmlns:a16="http://schemas.microsoft.com/office/drawing/2014/main" id="{C1C50D1E-9CDB-FA9E-801B-F29917BAE624}"/>
              </a:ext>
            </a:extLst>
          </p:cNvPr>
          <p:cNvSpPr/>
          <p:nvPr/>
        </p:nvSpPr>
        <p:spPr>
          <a:xfrm>
            <a:off x="6203340" y="3109662"/>
            <a:ext cx="2650674" cy="1371600"/>
          </a:xfrm>
          <a:prstGeom prst="roundRect">
            <a:avLst>
              <a:gd name="adj" fmla="val 10178"/>
            </a:avLst>
          </a:prstGeom>
          <a:solidFill>
            <a:srgbClr val="26890D"/>
          </a:solidFill>
          <a:ln w="12700" cap="flat" cmpd="sng" algn="ctr">
            <a:noFill/>
            <a:prstDash val="solid"/>
          </a:ln>
          <a:effectLst/>
        </p:spPr>
        <p:txBody>
          <a:bodyPr wrap="square" lIns="91440" tIns="91440" rIns="91440" bIns="9144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Forum Rep Support Materials</a:t>
            </a:r>
            <a:br>
              <a:rPr kumimoji="0" lang="en-US" sz="1200" b="1" i="0" u="none" strike="noStrike" kern="0" cap="none" spc="0" normalizeH="0" baseline="0" noProof="0" dirty="0">
                <a:ln>
                  <a:noFill/>
                </a:ln>
                <a:solidFill>
                  <a:prstClr val="white"/>
                </a:solidFill>
                <a:effectLst/>
                <a:uLnTx/>
                <a:uFillTx/>
                <a:latin typeface="Calibri"/>
                <a:ea typeface="+mn-ea"/>
                <a:cs typeface="+mn-cs"/>
              </a:rPr>
            </a:br>
            <a:r>
              <a:rPr kumimoji="0" lang="en-US" sz="1200" b="0" i="0" u="none" strike="noStrike" kern="0" cap="none" spc="0" normalizeH="0" baseline="0" noProof="0" dirty="0">
                <a:ln>
                  <a:noFill/>
                </a:ln>
                <a:solidFill>
                  <a:prstClr val="white"/>
                </a:solidFill>
                <a:effectLst/>
                <a:uLnTx/>
                <a:uFillTx/>
                <a:latin typeface="Calibri"/>
                <a:ea typeface="+mn-ea"/>
                <a:cs typeface="+mn-cs"/>
              </a:rPr>
              <a:t>Email Templates</a:t>
            </a:r>
          </a:p>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prstClr val="white"/>
                </a:solidFill>
                <a:latin typeface="Calibri"/>
              </a:rPr>
              <a:t>Presentation Examples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a:ea typeface="+mn-ea"/>
                <a:cs typeface="+mn-cs"/>
              </a:rPr>
              <a:t>Digital Brochures/Materials</a:t>
            </a:r>
          </a:p>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prstClr val="white"/>
                </a:solidFill>
                <a:latin typeface="Calibri"/>
              </a:rPr>
              <a:t>Conference Ribbons &amp; Buttons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a:ea typeface="+mn-ea"/>
                <a:cs typeface="+mn-cs"/>
              </a:rPr>
              <a:t>Flashcard</a:t>
            </a:r>
            <a:r>
              <a:rPr lang="en-US" sz="1200" kern="0" dirty="0">
                <a:solidFill>
                  <a:prstClr val="white"/>
                </a:solidFill>
                <a:latin typeface="Calibri"/>
              </a:rPr>
              <a:t> Giveaways</a:t>
            </a: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062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C9F6A-8C6C-6399-0AAD-37173B09CF61}"/>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1AF0CCA-A556-1019-F911-0F7636E1B3A7}"/>
              </a:ext>
            </a:extLst>
          </p:cNvPr>
          <p:cNvSpPr txBox="1">
            <a:spLocks/>
          </p:cNvSpPr>
          <p:nvPr/>
        </p:nvSpPr>
        <p:spPr>
          <a:xfrm>
            <a:off x="1143000" y="1672288"/>
            <a:ext cx="6858000" cy="1448422"/>
          </a:xfrm>
          <a:prstGeom prst="rect">
            <a:avLst/>
          </a:prstGeom>
        </p:spPr>
        <p:txBody>
          <a:bodyPr/>
          <a:lstStyle>
            <a:lvl1pPr algn="l" defTabSz="685800" rtl="0" eaLnBrk="1" latinLnBrk="0" hangingPunct="1">
              <a:lnSpc>
                <a:spcPct val="90000"/>
              </a:lnSpc>
              <a:spcBef>
                <a:spcPct val="0"/>
              </a:spcBef>
              <a:buNone/>
              <a:defRPr sz="2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3200" b="1" dirty="0"/>
              <a:t>Annual Education Planning</a:t>
            </a:r>
          </a:p>
        </p:txBody>
      </p:sp>
      <p:sp>
        <p:nvSpPr>
          <p:cNvPr id="9" name="Subtitle 2">
            <a:extLst>
              <a:ext uri="{FF2B5EF4-FFF2-40B4-BE49-F238E27FC236}">
                <a16:creationId xmlns:a16="http://schemas.microsoft.com/office/drawing/2014/main" id="{45D55C97-A74F-DB04-3766-79B3B4889277}"/>
              </a:ext>
            </a:extLst>
          </p:cNvPr>
          <p:cNvSpPr txBox="1">
            <a:spLocks/>
          </p:cNvSpPr>
          <p:nvPr/>
        </p:nvSpPr>
        <p:spPr>
          <a:xfrm>
            <a:off x="2017692" y="2701528"/>
            <a:ext cx="5100033" cy="179069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700" dirty="0"/>
              <a:t>Maximizing Engagement; Delivering Member Value</a:t>
            </a:r>
          </a:p>
        </p:txBody>
      </p:sp>
    </p:spTree>
    <p:extLst>
      <p:ext uri="{BB962C8B-B14F-4D97-AF65-F5344CB8AC3E}">
        <p14:creationId xmlns:p14="http://schemas.microsoft.com/office/powerpoint/2010/main" val="781583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C8954-D66D-E41A-47D1-274DA4F23DA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A6E47-F1E5-7011-7973-557EA82A5B93}"/>
              </a:ext>
            </a:extLst>
          </p:cNvPr>
          <p:cNvSpPr>
            <a:spLocks noGrp="1"/>
          </p:cNvSpPr>
          <p:nvPr>
            <p:ph sz="quarter" idx="10"/>
          </p:nvPr>
        </p:nvSpPr>
        <p:spPr>
          <a:xfrm>
            <a:off x="384174" y="1459606"/>
            <a:ext cx="8293482" cy="2612932"/>
          </a:xfrm>
        </p:spPr>
        <p:txBody>
          <a:bodyPr/>
          <a:lstStyle/>
          <a:p>
            <a:r>
              <a:rPr lang="en-US" dirty="0"/>
              <a:t>Body of Knowledge evaluation and update occurring in 2025-2026</a:t>
            </a:r>
          </a:p>
          <a:p>
            <a:endParaRPr lang="en-US" dirty="0"/>
          </a:p>
          <a:p>
            <a:r>
              <a:rPr lang="en-US" dirty="0"/>
              <a:t>New and expanded areas of focus, reflecting our changing industries’ evolution and expertise</a:t>
            </a:r>
          </a:p>
          <a:p>
            <a:endParaRPr lang="en-US" dirty="0"/>
          </a:p>
          <a:p>
            <a:r>
              <a:rPr lang="en-US" dirty="0"/>
              <a:t>Following the launch, revised materials and testing will be built and launched</a:t>
            </a:r>
          </a:p>
          <a:p>
            <a:endParaRPr lang="en-US" dirty="0"/>
          </a:p>
          <a:p>
            <a:r>
              <a:rPr lang="en-US" dirty="0"/>
              <a:t>More information coming in the spring of 2026</a:t>
            </a:r>
          </a:p>
        </p:txBody>
      </p:sp>
      <p:sp>
        <p:nvSpPr>
          <p:cNvPr id="3" name="Title 2">
            <a:extLst>
              <a:ext uri="{FF2B5EF4-FFF2-40B4-BE49-F238E27FC236}">
                <a16:creationId xmlns:a16="http://schemas.microsoft.com/office/drawing/2014/main" id="{2D3C9D4E-03F5-B823-3266-FF0DA53A8BC5}"/>
              </a:ext>
            </a:extLst>
          </p:cNvPr>
          <p:cNvSpPr>
            <a:spLocks noGrp="1"/>
          </p:cNvSpPr>
          <p:nvPr>
            <p:ph type="title"/>
          </p:nvPr>
        </p:nvSpPr>
        <p:spPr/>
        <p:txBody>
          <a:bodyPr/>
          <a:lstStyle/>
          <a:p>
            <a:r>
              <a:rPr lang="en-US" dirty="0"/>
              <a:t>ACMPE Update</a:t>
            </a:r>
          </a:p>
        </p:txBody>
      </p:sp>
    </p:spTree>
    <p:extLst>
      <p:ext uri="{BB962C8B-B14F-4D97-AF65-F5344CB8AC3E}">
        <p14:creationId xmlns:p14="http://schemas.microsoft.com/office/powerpoint/2010/main" val="270849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889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55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8275DD-6E17-BFFE-F256-660ACCFFDFC0}"/>
              </a:ext>
            </a:extLst>
          </p:cNvPr>
          <p:cNvSpPr>
            <a:spLocks noGrp="1"/>
          </p:cNvSpPr>
          <p:nvPr>
            <p:ph type="title"/>
          </p:nvPr>
        </p:nvSpPr>
        <p:spPr/>
        <p:txBody>
          <a:bodyPr/>
          <a:lstStyle/>
          <a:p>
            <a:r>
              <a:rPr lang="en-US" dirty="0"/>
              <a:t>Objectives</a:t>
            </a:r>
          </a:p>
        </p:txBody>
      </p:sp>
      <p:sp>
        <p:nvSpPr>
          <p:cNvPr id="18" name="Rectangle 17">
            <a:extLst>
              <a:ext uri="{FF2B5EF4-FFF2-40B4-BE49-F238E27FC236}">
                <a16:creationId xmlns:a16="http://schemas.microsoft.com/office/drawing/2014/main" id="{1144A4F0-8607-27A4-D2D2-6749F02E9893}"/>
              </a:ext>
            </a:extLst>
          </p:cNvPr>
          <p:cNvSpPr/>
          <p:nvPr/>
        </p:nvSpPr>
        <p:spPr>
          <a:xfrm>
            <a:off x="1645764" y="3995953"/>
            <a:ext cx="7029550" cy="743470"/>
          </a:xfrm>
          <a:prstGeom prst="rect">
            <a:avLst/>
          </a:prstGeom>
          <a:ln w="12700">
            <a:solidFill>
              <a:srgbClr val="1C4586"/>
            </a:solidFill>
          </a:ln>
        </p:spPr>
        <p:txBody>
          <a:bodyPr wrap="square" lIns="162000" tIns="54000" rIns="72000" bIns="54000" anchor="ctr">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IE" sz="1200" b="1" kern="0" dirty="0">
                <a:solidFill>
                  <a:prstClr val="black"/>
                </a:solidFill>
                <a:latin typeface="Calibri" panose="020F0502020204030204" pitchFamily="34" charset="0"/>
                <a:ea typeface="Open Sans Semibold" panose="020B0706030804020204" pitchFamily="34" charset="0"/>
                <a:cs typeface="Calibri" panose="020F0502020204030204" pitchFamily="34" charset="0"/>
              </a:rPr>
              <a:t>ACMPE </a:t>
            </a:r>
            <a:r>
              <a:rPr lang="en-IE" sz="1200" b="1" kern="0" dirty="0" err="1">
                <a:solidFill>
                  <a:prstClr val="black"/>
                </a:solidFill>
                <a:latin typeface="Calibri" panose="020F0502020204030204" pitchFamily="34" charset="0"/>
                <a:ea typeface="Open Sans Semibold" panose="020B0706030804020204" pitchFamily="34" charset="0"/>
                <a:cs typeface="Calibri" panose="020F0502020204030204" pitchFamily="34" charset="0"/>
              </a:rPr>
              <a:t>BoK</a:t>
            </a:r>
            <a:r>
              <a:rPr lang="en-IE" sz="1200" b="1" kern="0" dirty="0">
                <a:solidFill>
                  <a:prstClr val="black"/>
                </a:solidFill>
                <a:latin typeface="Calibri" panose="020F0502020204030204" pitchFamily="34" charset="0"/>
                <a:ea typeface="Open Sans Semibold" panose="020B0706030804020204" pitchFamily="34" charset="0"/>
                <a:cs typeface="Calibri" panose="020F0502020204030204" pitchFamily="34" charset="0"/>
              </a:rPr>
              <a:t> as a Content Framework</a:t>
            </a:r>
            <a:endParaRPr kumimoji="0" lang="en-IE" sz="1200" b="1" i="0" u="none" strike="noStrike" kern="0" cap="none" spc="0" normalizeH="0" baseline="0" noProof="0" dirty="0">
              <a:ln>
                <a:noFill/>
              </a:ln>
              <a:solidFill>
                <a:prstClr val="black"/>
              </a:solidFill>
              <a:effectLst/>
              <a:uLnTx/>
              <a:uFillTx/>
              <a:latin typeface="Calibri" panose="020F0502020204030204" pitchFamily="34" charset="0"/>
              <a:ea typeface="Open Sans Semibold" panose="020B0706030804020204" pitchFamily="34" charset="0"/>
              <a:cs typeface="Calibri" panose="020F0502020204030204" pitchFamily="34" charset="0"/>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IE" sz="1200" b="0" i="0" u="none" strike="noStrike" kern="0" cap="none" spc="0" normalizeH="0" baseline="0" noProof="0" dirty="0">
                <a:ln>
                  <a:noFill/>
                </a:ln>
                <a:solidFill>
                  <a:prstClr val="black"/>
                </a:solidFill>
                <a:effectLst/>
                <a:uLnTx/>
                <a:uFillTx/>
                <a:latin typeface="Calibri"/>
                <a:ea typeface="Open Sans Light" panose="020B0306030504020204" pitchFamily="34" charset="0"/>
                <a:cs typeface="Open Sans Light" panose="020B0306030504020204" pitchFamily="34" charset="0"/>
              </a:rPr>
              <a:t>Using MGMA’s Body of Knowledge can be a useful organizing principle for your education offerings and to ensure alignment of continuing education to those subjects most relevant to members.</a:t>
            </a:r>
          </a:p>
        </p:txBody>
      </p:sp>
      <p:sp>
        <p:nvSpPr>
          <p:cNvPr id="19" name="Oval 18">
            <a:extLst>
              <a:ext uri="{FF2B5EF4-FFF2-40B4-BE49-F238E27FC236}">
                <a16:creationId xmlns:a16="http://schemas.microsoft.com/office/drawing/2014/main" id="{4525BE33-C6C2-5C6F-1BE5-F86F6FED8BFE}"/>
              </a:ext>
            </a:extLst>
          </p:cNvPr>
          <p:cNvSpPr/>
          <p:nvPr/>
        </p:nvSpPr>
        <p:spPr bwMode="gray">
          <a:xfrm>
            <a:off x="1135443" y="4096294"/>
            <a:ext cx="548640" cy="548640"/>
          </a:xfrm>
          <a:prstGeom prst="ellipse">
            <a:avLst/>
          </a:prstGeom>
          <a:solidFill>
            <a:schemeClr val="tx2">
              <a:lumMod val="60000"/>
              <a:lumOff val="40000"/>
            </a:schemeClr>
          </a:solidFill>
          <a:ln w="19050" algn="ctr">
            <a:noFill/>
            <a:miter lim="800000"/>
            <a:headEnd/>
            <a:tailEnd/>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0" cap="none" spc="0" normalizeH="0" baseline="0" noProof="0" dirty="0">
                <a:ln>
                  <a:noFill/>
                </a:ln>
                <a:solidFill>
                  <a:prstClr val="white"/>
                </a:solidFill>
                <a:effectLst/>
                <a:uLnTx/>
                <a:uFillTx/>
                <a:latin typeface="Calibri"/>
                <a:ea typeface="Open Sans Semibold" panose="020B0706030804020204" pitchFamily="34" charset="0"/>
                <a:cs typeface="Open Sans Semibold" panose="020B0706030804020204" pitchFamily="34" charset="0"/>
              </a:rPr>
              <a:t>03</a:t>
            </a:r>
          </a:p>
        </p:txBody>
      </p:sp>
      <p:sp>
        <p:nvSpPr>
          <p:cNvPr id="20" name="Rectangle 19">
            <a:extLst>
              <a:ext uri="{FF2B5EF4-FFF2-40B4-BE49-F238E27FC236}">
                <a16:creationId xmlns:a16="http://schemas.microsoft.com/office/drawing/2014/main" id="{06B163BC-5524-8EF3-E162-FF7E23A8B096}"/>
              </a:ext>
            </a:extLst>
          </p:cNvPr>
          <p:cNvSpPr/>
          <p:nvPr/>
        </p:nvSpPr>
        <p:spPr>
          <a:xfrm>
            <a:off x="1645764" y="2996697"/>
            <a:ext cx="7029550" cy="803975"/>
          </a:xfrm>
          <a:prstGeom prst="rect">
            <a:avLst/>
          </a:prstGeom>
          <a:ln w="12700">
            <a:solidFill>
              <a:srgbClr val="1C4586"/>
            </a:solidFill>
          </a:ln>
        </p:spPr>
        <p:txBody>
          <a:bodyPr wrap="square" lIns="162000" tIns="54000" rIns="72000" bIns="54000" anchor="ctr">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Calibri" panose="020F0502020204030204" pitchFamily="34" charset="0"/>
                <a:ea typeface="Open Sans Semibold" panose="020B0706030804020204" pitchFamily="34" charset="0"/>
                <a:cs typeface="Calibri" panose="020F0502020204030204" pitchFamily="34" charset="0"/>
              </a:rPr>
              <a:t>Education Planning</a:t>
            </a:r>
          </a:p>
          <a:p>
            <a:pPr marL="0" marR="0" lvl="0" indent="0" defTabSz="914400" eaLnBrk="1" fontAlgn="auto" latinLnBrk="0" hangingPunct="1">
              <a:lnSpc>
                <a:spcPct val="110000"/>
              </a:lnSpc>
              <a:spcBef>
                <a:spcPts val="0"/>
              </a:spcBef>
              <a:spcAft>
                <a:spcPts val="0"/>
              </a:spcAft>
              <a:buClrTx/>
              <a:buSzTx/>
              <a:buFontTx/>
              <a:buNone/>
              <a:tabLst/>
              <a:defRPr/>
            </a:pPr>
            <a:r>
              <a:rPr lang="en-IE" sz="1200" kern="0" dirty="0">
                <a:solidFill>
                  <a:prstClr val="black"/>
                </a:solidFill>
                <a:latin typeface="Calibri"/>
                <a:ea typeface="Open Sans Light" panose="020B0306030504020204" pitchFamily="34" charset="0"/>
                <a:cs typeface="Open Sans Light" panose="020B0306030504020204" pitchFamily="34" charset="0"/>
              </a:rPr>
              <a:t>Once customer needs are recognized, the planning begins</a:t>
            </a:r>
            <a:r>
              <a:rPr kumimoji="0" lang="en-IE" sz="1200" b="0" i="0" u="none" strike="noStrike" kern="0" cap="none" spc="0" normalizeH="0" baseline="0" noProof="0" dirty="0">
                <a:ln>
                  <a:noFill/>
                </a:ln>
                <a:solidFill>
                  <a:prstClr val="black"/>
                </a:solidFill>
                <a:effectLst/>
                <a:uLnTx/>
                <a:uFillTx/>
                <a:latin typeface="Calibri"/>
                <a:ea typeface="Open Sans Light" panose="020B0306030504020204" pitchFamily="34" charset="0"/>
                <a:cs typeface="Open Sans Light" panose="020B0306030504020204" pitchFamily="34" charset="0"/>
              </a:rPr>
              <a:t>. Creating a fully developed roadmap for training helps with planning, monetization and marketing to solicit the right participants.</a:t>
            </a:r>
          </a:p>
        </p:txBody>
      </p:sp>
      <p:sp>
        <p:nvSpPr>
          <p:cNvPr id="21" name="Oval 20">
            <a:extLst>
              <a:ext uri="{FF2B5EF4-FFF2-40B4-BE49-F238E27FC236}">
                <a16:creationId xmlns:a16="http://schemas.microsoft.com/office/drawing/2014/main" id="{F4D7433F-B5FA-469E-978B-771882B45607}"/>
              </a:ext>
            </a:extLst>
          </p:cNvPr>
          <p:cNvSpPr/>
          <p:nvPr/>
        </p:nvSpPr>
        <p:spPr bwMode="gray">
          <a:xfrm>
            <a:off x="1135443" y="3125223"/>
            <a:ext cx="548640" cy="548640"/>
          </a:xfrm>
          <a:prstGeom prst="ellipse">
            <a:avLst/>
          </a:prstGeom>
          <a:solidFill>
            <a:schemeClr val="tx2">
              <a:lumMod val="75000"/>
            </a:schemeClr>
          </a:solidFill>
          <a:ln w="19050" algn="ctr">
            <a:noFill/>
            <a:miter lim="800000"/>
            <a:headEnd/>
            <a:tailEnd/>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0" cap="none" spc="0" normalizeH="0" baseline="0" noProof="0" dirty="0">
                <a:ln>
                  <a:noFill/>
                </a:ln>
                <a:solidFill>
                  <a:prstClr val="white"/>
                </a:solidFill>
                <a:effectLst/>
                <a:uLnTx/>
                <a:uFillTx/>
                <a:latin typeface="Calibri"/>
                <a:ea typeface="Open Sans Semibold" panose="020B0706030804020204" pitchFamily="34" charset="0"/>
                <a:cs typeface="Open Sans Semibold" panose="020B0706030804020204" pitchFamily="34" charset="0"/>
              </a:rPr>
              <a:t>02</a:t>
            </a:r>
          </a:p>
        </p:txBody>
      </p:sp>
      <p:sp>
        <p:nvSpPr>
          <p:cNvPr id="22" name="Rectangle 21">
            <a:extLst>
              <a:ext uri="{FF2B5EF4-FFF2-40B4-BE49-F238E27FC236}">
                <a16:creationId xmlns:a16="http://schemas.microsoft.com/office/drawing/2014/main" id="{C79993C0-D3E4-72C9-9E20-6E5BB8F68408}"/>
              </a:ext>
            </a:extLst>
          </p:cNvPr>
          <p:cNvSpPr/>
          <p:nvPr/>
        </p:nvSpPr>
        <p:spPr>
          <a:xfrm>
            <a:off x="1645764" y="1903716"/>
            <a:ext cx="7029550" cy="875118"/>
          </a:xfrm>
          <a:prstGeom prst="rect">
            <a:avLst/>
          </a:prstGeom>
          <a:ln w="12700">
            <a:solidFill>
              <a:srgbClr val="1C4586"/>
            </a:solidFill>
          </a:ln>
        </p:spPr>
        <p:txBody>
          <a:bodyPr wrap="square" lIns="162000" tIns="54000" rIns="72000" bIns="54000" anchor="ctr">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Calibri" panose="020F0502020204030204" pitchFamily="34" charset="0"/>
                <a:ea typeface="Open Sans Semibold" panose="020B0706030804020204" pitchFamily="34" charset="0"/>
                <a:cs typeface="Calibri" panose="020F0502020204030204" pitchFamily="34" charset="0"/>
              </a:rPr>
              <a:t>Market Drive</a:t>
            </a:r>
            <a:r>
              <a:rPr lang="en-IE" sz="1200" b="1" kern="0" dirty="0">
                <a:solidFill>
                  <a:prstClr val="black"/>
                </a:solidFill>
                <a:latin typeface="Calibri" panose="020F0502020204030204" pitchFamily="34" charset="0"/>
                <a:ea typeface="Open Sans Semibold" panose="020B0706030804020204" pitchFamily="34" charset="0"/>
                <a:cs typeface="Calibri" panose="020F0502020204030204" pitchFamily="34" charset="0"/>
              </a:rPr>
              <a:t>n Education</a:t>
            </a:r>
            <a:endParaRPr kumimoji="0" lang="en-IE" sz="1200" b="1" i="0" u="none" strike="noStrike" kern="0" cap="none" spc="0" normalizeH="0" baseline="0" noProof="0" dirty="0">
              <a:ln>
                <a:noFill/>
              </a:ln>
              <a:solidFill>
                <a:prstClr val="black"/>
              </a:solidFill>
              <a:effectLst/>
              <a:uLnTx/>
              <a:uFillTx/>
              <a:latin typeface="Calibri" panose="020F0502020204030204" pitchFamily="34" charset="0"/>
              <a:ea typeface="Open Sans Semibold" panose="020B0706030804020204" pitchFamily="34" charset="0"/>
              <a:cs typeface="Calibri" panose="020F0502020204030204" pitchFamily="34" charset="0"/>
            </a:endParaRPr>
          </a:p>
          <a:p>
            <a:pPr marL="0" marR="0" lvl="0" indent="0" defTabSz="914400" eaLnBrk="1" fontAlgn="auto" latinLnBrk="0" hangingPunct="1">
              <a:lnSpc>
                <a:spcPct val="110000"/>
              </a:lnSpc>
              <a:spcBef>
                <a:spcPts val="0"/>
              </a:spcBef>
              <a:spcAft>
                <a:spcPts val="0"/>
              </a:spcAft>
              <a:buClrTx/>
              <a:buSzTx/>
              <a:buFontTx/>
              <a:buNone/>
              <a:tabLst/>
              <a:defRPr/>
            </a:pPr>
            <a:r>
              <a:rPr lang="en-IE" sz="1200" kern="0" dirty="0">
                <a:solidFill>
                  <a:prstClr val="black"/>
                </a:solidFill>
                <a:latin typeface="Calibri"/>
                <a:ea typeface="Open Sans Light" panose="020B0306030504020204" pitchFamily="34" charset="0"/>
                <a:cs typeface="Open Sans Light" panose="020B0306030504020204" pitchFamily="34" charset="0"/>
              </a:rPr>
              <a:t>Our members and prospective customers’ needs should shape how we frame our education offerings. Determining what the purpose is, who our targets are to receive the education and the methods we use to deliver are all considerations.</a:t>
            </a:r>
            <a:endParaRPr kumimoji="0" lang="en-IE" sz="1200" b="0" i="0" u="none" strike="noStrike" kern="0" cap="none" spc="0" normalizeH="0" baseline="0" noProof="0" dirty="0">
              <a:ln>
                <a:noFill/>
              </a:ln>
              <a:solidFill>
                <a:prstClr val="black"/>
              </a:solidFill>
              <a:effectLst/>
              <a:uLnTx/>
              <a:uFillTx/>
              <a:latin typeface="Calibri"/>
              <a:ea typeface="Open Sans Light" panose="020B0306030504020204" pitchFamily="34" charset="0"/>
              <a:cs typeface="Open Sans Light" panose="020B0306030504020204" pitchFamily="34" charset="0"/>
            </a:endParaRPr>
          </a:p>
        </p:txBody>
      </p:sp>
      <p:sp>
        <p:nvSpPr>
          <p:cNvPr id="23" name="Oval 22">
            <a:extLst>
              <a:ext uri="{FF2B5EF4-FFF2-40B4-BE49-F238E27FC236}">
                <a16:creationId xmlns:a16="http://schemas.microsoft.com/office/drawing/2014/main" id="{4F94079C-92C9-33D4-C088-3CB2D4842E91}"/>
              </a:ext>
            </a:extLst>
          </p:cNvPr>
          <p:cNvSpPr/>
          <p:nvPr/>
        </p:nvSpPr>
        <p:spPr bwMode="gray">
          <a:xfrm>
            <a:off x="1135443" y="2085629"/>
            <a:ext cx="548640" cy="548640"/>
          </a:xfrm>
          <a:prstGeom prst="ellipse">
            <a:avLst/>
          </a:prstGeom>
          <a:solidFill>
            <a:schemeClr val="tx2">
              <a:lumMod val="50000"/>
            </a:schemeClr>
          </a:solidFill>
          <a:ln w="19050" algn="ctr">
            <a:noFill/>
            <a:miter lim="800000"/>
            <a:headEnd/>
            <a:tailEnd/>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0" cap="none" spc="0" normalizeH="0" baseline="0" noProof="0" dirty="0">
                <a:ln>
                  <a:noFill/>
                </a:ln>
                <a:solidFill>
                  <a:prstClr val="white"/>
                </a:solidFill>
                <a:effectLst/>
                <a:uLnTx/>
                <a:uFillTx/>
                <a:latin typeface="Calibri"/>
                <a:ea typeface="Open Sans Semibold" panose="020B0706030804020204" pitchFamily="34" charset="0"/>
                <a:cs typeface="Open Sans Semibold" panose="020B0706030804020204" pitchFamily="34" charset="0"/>
              </a:rPr>
              <a:t>01</a:t>
            </a:r>
          </a:p>
        </p:txBody>
      </p:sp>
      <p:grpSp>
        <p:nvGrpSpPr>
          <p:cNvPr id="24" name="Group 360">
            <a:extLst>
              <a:ext uri="{FF2B5EF4-FFF2-40B4-BE49-F238E27FC236}">
                <a16:creationId xmlns:a16="http://schemas.microsoft.com/office/drawing/2014/main" id="{E026F981-1901-D090-8993-5F013B185342}"/>
              </a:ext>
            </a:extLst>
          </p:cNvPr>
          <p:cNvGrpSpPr>
            <a:grpSpLocks/>
          </p:cNvGrpSpPr>
          <p:nvPr/>
        </p:nvGrpSpPr>
        <p:grpSpPr bwMode="auto">
          <a:xfrm>
            <a:off x="215565" y="1105758"/>
            <a:ext cx="640080" cy="640080"/>
            <a:chOff x="1935" y="1199"/>
            <a:chExt cx="341" cy="340"/>
          </a:xfrm>
          <a:solidFill>
            <a:schemeClr val="tx2"/>
          </a:solidFill>
        </p:grpSpPr>
        <p:sp>
          <p:nvSpPr>
            <p:cNvPr id="25" name="Freeform 361">
              <a:extLst>
                <a:ext uri="{FF2B5EF4-FFF2-40B4-BE49-F238E27FC236}">
                  <a16:creationId xmlns:a16="http://schemas.microsoft.com/office/drawing/2014/main" id="{C89B2C4E-EEB9-AEA8-C715-70E6396D5121}"/>
                </a:ext>
              </a:extLst>
            </p:cNvPr>
            <p:cNvSpPr>
              <a:spLocks noEditPoints="1"/>
            </p:cNvSpPr>
            <p:nvPr/>
          </p:nvSpPr>
          <p:spPr bwMode="auto">
            <a:xfrm>
              <a:off x="1998" y="1263"/>
              <a:ext cx="214" cy="206"/>
            </a:xfrm>
            <a:custGeom>
              <a:avLst/>
              <a:gdLst>
                <a:gd name="T0" fmla="*/ 257 w 321"/>
                <a:gd name="T1" fmla="*/ 309 h 310"/>
                <a:gd name="T2" fmla="*/ 251 w 321"/>
                <a:gd name="T3" fmla="*/ 308 h 310"/>
                <a:gd name="T4" fmla="*/ 161 w 321"/>
                <a:gd name="T5" fmla="*/ 257 h 310"/>
                <a:gd name="T6" fmla="*/ 70 w 321"/>
                <a:gd name="T7" fmla="*/ 308 h 310"/>
                <a:gd name="T8" fmla="*/ 58 w 321"/>
                <a:gd name="T9" fmla="*/ 307 h 310"/>
                <a:gd name="T10" fmla="*/ 54 w 321"/>
                <a:gd name="T11" fmla="*/ 296 h 310"/>
                <a:gd name="T12" fmla="*/ 74 w 321"/>
                <a:gd name="T13" fmla="*/ 195 h 310"/>
                <a:gd name="T14" fmla="*/ 4 w 321"/>
                <a:gd name="T15" fmla="*/ 125 h 310"/>
                <a:gd name="T16" fmla="*/ 1 w 321"/>
                <a:gd name="T17" fmla="*/ 113 h 310"/>
                <a:gd name="T18" fmla="*/ 10 w 321"/>
                <a:gd name="T19" fmla="*/ 106 h 310"/>
                <a:gd name="T20" fmla="*/ 111 w 321"/>
                <a:gd name="T21" fmla="*/ 96 h 310"/>
                <a:gd name="T22" fmla="*/ 151 w 321"/>
                <a:gd name="T23" fmla="*/ 6 h 310"/>
                <a:gd name="T24" fmla="*/ 161 w 321"/>
                <a:gd name="T25" fmla="*/ 0 h 310"/>
                <a:gd name="T26" fmla="*/ 170 w 321"/>
                <a:gd name="T27" fmla="*/ 6 h 310"/>
                <a:gd name="T28" fmla="*/ 211 w 321"/>
                <a:gd name="T29" fmla="*/ 96 h 310"/>
                <a:gd name="T30" fmla="*/ 311 w 321"/>
                <a:gd name="T31" fmla="*/ 106 h 310"/>
                <a:gd name="T32" fmla="*/ 320 w 321"/>
                <a:gd name="T33" fmla="*/ 113 h 310"/>
                <a:gd name="T34" fmla="*/ 318 w 321"/>
                <a:gd name="T35" fmla="*/ 125 h 310"/>
                <a:gd name="T36" fmla="*/ 247 w 321"/>
                <a:gd name="T37" fmla="*/ 195 h 310"/>
                <a:gd name="T38" fmla="*/ 267 w 321"/>
                <a:gd name="T39" fmla="*/ 296 h 310"/>
                <a:gd name="T40" fmla="*/ 263 w 321"/>
                <a:gd name="T41" fmla="*/ 307 h 310"/>
                <a:gd name="T42" fmla="*/ 257 w 321"/>
                <a:gd name="T43" fmla="*/ 309 h 310"/>
                <a:gd name="T44" fmla="*/ 161 w 321"/>
                <a:gd name="T45" fmla="*/ 234 h 310"/>
                <a:gd name="T46" fmla="*/ 166 w 321"/>
                <a:gd name="T47" fmla="*/ 236 h 310"/>
                <a:gd name="T48" fmla="*/ 242 w 321"/>
                <a:gd name="T49" fmla="*/ 278 h 310"/>
                <a:gd name="T50" fmla="*/ 225 w 321"/>
                <a:gd name="T51" fmla="*/ 194 h 310"/>
                <a:gd name="T52" fmla="*/ 228 w 321"/>
                <a:gd name="T53" fmla="*/ 184 h 310"/>
                <a:gd name="T54" fmla="*/ 287 w 321"/>
                <a:gd name="T55" fmla="*/ 125 h 310"/>
                <a:gd name="T56" fmla="*/ 202 w 321"/>
                <a:gd name="T57" fmla="*/ 117 h 310"/>
                <a:gd name="T58" fmla="*/ 194 w 321"/>
                <a:gd name="T59" fmla="*/ 111 h 310"/>
                <a:gd name="T60" fmla="*/ 161 w 321"/>
                <a:gd name="T61" fmla="*/ 37 h 310"/>
                <a:gd name="T62" fmla="*/ 128 w 321"/>
                <a:gd name="T63" fmla="*/ 111 h 310"/>
                <a:gd name="T64" fmla="*/ 119 w 321"/>
                <a:gd name="T65" fmla="*/ 117 h 310"/>
                <a:gd name="T66" fmla="*/ 35 w 321"/>
                <a:gd name="T67" fmla="*/ 125 h 310"/>
                <a:gd name="T68" fmla="*/ 94 w 321"/>
                <a:gd name="T69" fmla="*/ 184 h 310"/>
                <a:gd name="T70" fmla="*/ 96 w 321"/>
                <a:gd name="T71" fmla="*/ 194 h 310"/>
                <a:gd name="T72" fmla="*/ 80 w 321"/>
                <a:gd name="T73" fmla="*/ 278 h 310"/>
                <a:gd name="T74" fmla="*/ 155 w 321"/>
                <a:gd name="T75" fmla="*/ 236 h 310"/>
                <a:gd name="T76" fmla="*/ 161 w 321"/>
                <a:gd name="T7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1" h="310">
                  <a:moveTo>
                    <a:pt x="257" y="309"/>
                  </a:moveTo>
                  <a:cubicBezTo>
                    <a:pt x="255" y="309"/>
                    <a:pt x="253" y="309"/>
                    <a:pt x="251" y="308"/>
                  </a:cubicBezTo>
                  <a:cubicBezTo>
                    <a:pt x="161" y="257"/>
                    <a:pt x="161" y="257"/>
                    <a:pt x="161" y="257"/>
                  </a:cubicBezTo>
                  <a:cubicBezTo>
                    <a:pt x="70" y="308"/>
                    <a:pt x="70" y="308"/>
                    <a:pt x="70" y="308"/>
                  </a:cubicBezTo>
                  <a:cubicBezTo>
                    <a:pt x="66" y="310"/>
                    <a:pt x="62" y="309"/>
                    <a:pt x="58" y="307"/>
                  </a:cubicBezTo>
                  <a:cubicBezTo>
                    <a:pt x="55" y="305"/>
                    <a:pt x="53" y="300"/>
                    <a:pt x="54" y="296"/>
                  </a:cubicBezTo>
                  <a:cubicBezTo>
                    <a:pt x="74" y="195"/>
                    <a:pt x="74" y="195"/>
                    <a:pt x="74" y="195"/>
                  </a:cubicBezTo>
                  <a:cubicBezTo>
                    <a:pt x="4" y="125"/>
                    <a:pt x="4" y="125"/>
                    <a:pt x="4" y="125"/>
                  </a:cubicBezTo>
                  <a:cubicBezTo>
                    <a:pt x="1" y="122"/>
                    <a:pt x="0" y="117"/>
                    <a:pt x="1" y="113"/>
                  </a:cubicBezTo>
                  <a:cubicBezTo>
                    <a:pt x="3" y="110"/>
                    <a:pt x="6" y="107"/>
                    <a:pt x="10" y="106"/>
                  </a:cubicBezTo>
                  <a:cubicBezTo>
                    <a:pt x="111" y="96"/>
                    <a:pt x="111" y="96"/>
                    <a:pt x="111" y="96"/>
                  </a:cubicBezTo>
                  <a:cubicBezTo>
                    <a:pt x="151" y="6"/>
                    <a:pt x="151" y="6"/>
                    <a:pt x="151" y="6"/>
                  </a:cubicBezTo>
                  <a:cubicBezTo>
                    <a:pt x="153" y="2"/>
                    <a:pt x="156" y="0"/>
                    <a:pt x="161" y="0"/>
                  </a:cubicBezTo>
                  <a:cubicBezTo>
                    <a:pt x="165" y="0"/>
                    <a:pt x="169" y="2"/>
                    <a:pt x="170" y="6"/>
                  </a:cubicBezTo>
                  <a:cubicBezTo>
                    <a:pt x="211" y="96"/>
                    <a:pt x="211" y="96"/>
                    <a:pt x="211" y="96"/>
                  </a:cubicBezTo>
                  <a:cubicBezTo>
                    <a:pt x="311" y="106"/>
                    <a:pt x="311" y="106"/>
                    <a:pt x="311" y="106"/>
                  </a:cubicBezTo>
                  <a:cubicBezTo>
                    <a:pt x="315" y="107"/>
                    <a:pt x="319" y="110"/>
                    <a:pt x="320" y="113"/>
                  </a:cubicBezTo>
                  <a:cubicBezTo>
                    <a:pt x="321" y="117"/>
                    <a:pt x="320" y="122"/>
                    <a:pt x="318" y="125"/>
                  </a:cubicBezTo>
                  <a:cubicBezTo>
                    <a:pt x="247" y="195"/>
                    <a:pt x="247" y="195"/>
                    <a:pt x="247" y="195"/>
                  </a:cubicBezTo>
                  <a:cubicBezTo>
                    <a:pt x="267" y="296"/>
                    <a:pt x="267" y="296"/>
                    <a:pt x="267" y="296"/>
                  </a:cubicBezTo>
                  <a:cubicBezTo>
                    <a:pt x="268" y="300"/>
                    <a:pt x="266" y="305"/>
                    <a:pt x="263" y="307"/>
                  </a:cubicBezTo>
                  <a:cubicBezTo>
                    <a:pt x="261" y="308"/>
                    <a:pt x="259" y="309"/>
                    <a:pt x="257" y="309"/>
                  </a:cubicBezTo>
                  <a:close/>
                  <a:moveTo>
                    <a:pt x="161" y="234"/>
                  </a:moveTo>
                  <a:cubicBezTo>
                    <a:pt x="162" y="234"/>
                    <a:pt x="164" y="235"/>
                    <a:pt x="166" y="236"/>
                  </a:cubicBezTo>
                  <a:cubicBezTo>
                    <a:pt x="242" y="278"/>
                    <a:pt x="242" y="278"/>
                    <a:pt x="242" y="278"/>
                  </a:cubicBezTo>
                  <a:cubicBezTo>
                    <a:pt x="225" y="194"/>
                    <a:pt x="225" y="194"/>
                    <a:pt x="225" y="194"/>
                  </a:cubicBezTo>
                  <a:cubicBezTo>
                    <a:pt x="224" y="190"/>
                    <a:pt x="225" y="187"/>
                    <a:pt x="228" y="184"/>
                  </a:cubicBezTo>
                  <a:cubicBezTo>
                    <a:pt x="287" y="125"/>
                    <a:pt x="287" y="125"/>
                    <a:pt x="287" y="125"/>
                  </a:cubicBezTo>
                  <a:cubicBezTo>
                    <a:pt x="202" y="117"/>
                    <a:pt x="202" y="117"/>
                    <a:pt x="202" y="117"/>
                  </a:cubicBezTo>
                  <a:cubicBezTo>
                    <a:pt x="198" y="117"/>
                    <a:pt x="195" y="114"/>
                    <a:pt x="194" y="111"/>
                  </a:cubicBezTo>
                  <a:cubicBezTo>
                    <a:pt x="161" y="37"/>
                    <a:pt x="161" y="37"/>
                    <a:pt x="161" y="37"/>
                  </a:cubicBezTo>
                  <a:cubicBezTo>
                    <a:pt x="128" y="111"/>
                    <a:pt x="128" y="111"/>
                    <a:pt x="128" y="111"/>
                  </a:cubicBezTo>
                  <a:cubicBezTo>
                    <a:pt x="126" y="114"/>
                    <a:pt x="123" y="117"/>
                    <a:pt x="119" y="117"/>
                  </a:cubicBezTo>
                  <a:cubicBezTo>
                    <a:pt x="35" y="125"/>
                    <a:pt x="35" y="125"/>
                    <a:pt x="35" y="125"/>
                  </a:cubicBezTo>
                  <a:cubicBezTo>
                    <a:pt x="94" y="184"/>
                    <a:pt x="94" y="184"/>
                    <a:pt x="94" y="184"/>
                  </a:cubicBezTo>
                  <a:cubicBezTo>
                    <a:pt x="96" y="187"/>
                    <a:pt x="97" y="190"/>
                    <a:pt x="96" y="194"/>
                  </a:cubicBezTo>
                  <a:cubicBezTo>
                    <a:pt x="80" y="278"/>
                    <a:pt x="80" y="278"/>
                    <a:pt x="80" y="278"/>
                  </a:cubicBezTo>
                  <a:cubicBezTo>
                    <a:pt x="155" y="236"/>
                    <a:pt x="155" y="236"/>
                    <a:pt x="155" y="236"/>
                  </a:cubicBezTo>
                  <a:cubicBezTo>
                    <a:pt x="157" y="235"/>
                    <a:pt x="159" y="234"/>
                    <a:pt x="161" y="234"/>
                  </a:cubicBezTo>
                  <a:close/>
                </a:path>
              </a:pathLst>
            </a:custGeom>
            <a:grpFill/>
            <a:ln>
              <a:solidFill>
                <a:schemeClr val="tx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Calibri Light"/>
              </a:endParaRPr>
            </a:p>
          </p:txBody>
        </p:sp>
        <p:sp>
          <p:nvSpPr>
            <p:cNvPr id="26" name="Freeform 362">
              <a:extLst>
                <a:ext uri="{FF2B5EF4-FFF2-40B4-BE49-F238E27FC236}">
                  <a16:creationId xmlns:a16="http://schemas.microsoft.com/office/drawing/2014/main" id="{5B06FCB6-49B3-111D-4400-F6DD72312507}"/>
                </a:ext>
              </a:extLst>
            </p:cNvPr>
            <p:cNvSpPr>
              <a:spLocks noEditPoints="1"/>
            </p:cNvSpPr>
            <p:nvPr/>
          </p:nvSpPr>
          <p:spPr bwMode="auto">
            <a:xfrm>
              <a:off x="1935" y="1199"/>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chemeClr val="tx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Calibri Light"/>
              </a:endParaRPr>
            </a:p>
          </p:txBody>
        </p:sp>
      </p:grpSp>
      <p:sp>
        <p:nvSpPr>
          <p:cNvPr id="27" name="Rectangle 26">
            <a:extLst>
              <a:ext uri="{FF2B5EF4-FFF2-40B4-BE49-F238E27FC236}">
                <a16:creationId xmlns:a16="http://schemas.microsoft.com/office/drawing/2014/main" id="{BE8C1A54-F9B5-D1CF-8D72-61477F05DBD7}"/>
              </a:ext>
            </a:extLst>
          </p:cNvPr>
          <p:cNvSpPr/>
          <p:nvPr/>
        </p:nvSpPr>
        <p:spPr>
          <a:xfrm>
            <a:off x="973901" y="1303116"/>
            <a:ext cx="5910078" cy="257250"/>
          </a:xfrm>
          <a:prstGeom prst="rect">
            <a:avLst/>
          </a:prstGeom>
        </p:spPr>
        <p:txBody>
          <a:bodyPr wrap="square" lIns="0" tIns="0" rIns="0" bIns="0">
            <a:spAutoFit/>
          </a:bodyPr>
          <a:lstStyle/>
          <a:p>
            <a:pPr defTabSz="914400">
              <a:lnSpc>
                <a:spcPct val="110000"/>
              </a:lnSpc>
            </a:pPr>
            <a:r>
              <a:rPr lang="en-IE" sz="1600" b="1" dirty="0">
                <a:solidFill>
                  <a:prstClr val="black"/>
                </a:solidFill>
                <a:latin typeface="Calibri" panose="020F0502020204030204" pitchFamily="34" charset="0"/>
                <a:ea typeface="Open Sans Semibold" panose="020B0706030804020204" pitchFamily="34" charset="0"/>
                <a:cs typeface="Calibri" panose="020F0502020204030204" pitchFamily="34" charset="0"/>
              </a:rPr>
              <a:t>How do we align education to market demands? </a:t>
            </a:r>
          </a:p>
        </p:txBody>
      </p:sp>
      <p:cxnSp>
        <p:nvCxnSpPr>
          <p:cNvPr id="28" name="Straight Connector 27">
            <a:extLst>
              <a:ext uri="{FF2B5EF4-FFF2-40B4-BE49-F238E27FC236}">
                <a16:creationId xmlns:a16="http://schemas.microsoft.com/office/drawing/2014/main" id="{C9B49909-D861-657C-171C-C9B33351AC5C}"/>
              </a:ext>
            </a:extLst>
          </p:cNvPr>
          <p:cNvCxnSpPr>
            <a:cxnSpLocks/>
          </p:cNvCxnSpPr>
          <p:nvPr/>
        </p:nvCxnSpPr>
        <p:spPr>
          <a:xfrm>
            <a:off x="513532" y="1742955"/>
            <a:ext cx="0" cy="2696239"/>
          </a:xfrm>
          <a:prstGeom prst="line">
            <a:avLst/>
          </a:prstGeom>
          <a:noFill/>
          <a:ln w="12700" cap="flat" cmpd="sng" algn="ctr">
            <a:solidFill>
              <a:srgbClr val="11A0D3"/>
            </a:solidFill>
            <a:prstDash val="solid"/>
          </a:ln>
          <a:effectLst/>
        </p:spPr>
      </p:cxnSp>
      <p:cxnSp>
        <p:nvCxnSpPr>
          <p:cNvPr id="29" name="Straight Connector 28">
            <a:extLst>
              <a:ext uri="{FF2B5EF4-FFF2-40B4-BE49-F238E27FC236}">
                <a16:creationId xmlns:a16="http://schemas.microsoft.com/office/drawing/2014/main" id="{1222FFD1-596E-152C-85B8-4C1ED4C75822}"/>
              </a:ext>
            </a:extLst>
          </p:cNvPr>
          <p:cNvCxnSpPr/>
          <p:nvPr/>
        </p:nvCxnSpPr>
        <p:spPr>
          <a:xfrm>
            <a:off x="513532" y="2430809"/>
            <a:ext cx="621911" cy="0"/>
          </a:xfrm>
          <a:prstGeom prst="line">
            <a:avLst/>
          </a:prstGeom>
          <a:noFill/>
          <a:ln w="12700" cap="flat" cmpd="sng" algn="ctr">
            <a:solidFill>
              <a:srgbClr val="11A0D3"/>
            </a:solidFill>
            <a:prstDash val="solid"/>
          </a:ln>
          <a:effectLst/>
        </p:spPr>
      </p:cxnSp>
      <p:cxnSp>
        <p:nvCxnSpPr>
          <p:cNvPr id="30" name="Straight Connector 29">
            <a:extLst>
              <a:ext uri="{FF2B5EF4-FFF2-40B4-BE49-F238E27FC236}">
                <a16:creationId xmlns:a16="http://schemas.microsoft.com/office/drawing/2014/main" id="{CC9AC103-32F8-FA7E-3291-8D0191BFD84E}"/>
              </a:ext>
            </a:extLst>
          </p:cNvPr>
          <p:cNvCxnSpPr/>
          <p:nvPr/>
        </p:nvCxnSpPr>
        <p:spPr>
          <a:xfrm>
            <a:off x="513532" y="3443088"/>
            <a:ext cx="621911" cy="0"/>
          </a:xfrm>
          <a:prstGeom prst="line">
            <a:avLst/>
          </a:prstGeom>
          <a:noFill/>
          <a:ln w="12700" cap="flat" cmpd="sng" algn="ctr">
            <a:solidFill>
              <a:srgbClr val="11A0D3"/>
            </a:solidFill>
            <a:prstDash val="solid"/>
          </a:ln>
          <a:effectLst/>
        </p:spPr>
      </p:cxnSp>
      <p:cxnSp>
        <p:nvCxnSpPr>
          <p:cNvPr id="31" name="Straight Connector 30">
            <a:extLst>
              <a:ext uri="{FF2B5EF4-FFF2-40B4-BE49-F238E27FC236}">
                <a16:creationId xmlns:a16="http://schemas.microsoft.com/office/drawing/2014/main" id="{2E330906-BF1F-F2A9-139A-B342953183F9}"/>
              </a:ext>
            </a:extLst>
          </p:cNvPr>
          <p:cNvCxnSpPr/>
          <p:nvPr/>
        </p:nvCxnSpPr>
        <p:spPr>
          <a:xfrm>
            <a:off x="513532" y="4439194"/>
            <a:ext cx="621911" cy="0"/>
          </a:xfrm>
          <a:prstGeom prst="line">
            <a:avLst/>
          </a:prstGeom>
          <a:noFill/>
          <a:ln w="12700" cap="flat" cmpd="sng" algn="ctr">
            <a:solidFill>
              <a:srgbClr val="11A0D3"/>
            </a:solidFill>
            <a:prstDash val="solid"/>
          </a:ln>
          <a:effectLst/>
        </p:spPr>
      </p:cxnSp>
    </p:spTree>
    <p:extLst>
      <p:ext uri="{BB962C8B-B14F-4D97-AF65-F5344CB8AC3E}">
        <p14:creationId xmlns:p14="http://schemas.microsoft.com/office/powerpoint/2010/main" val="1974109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6D455-32C8-1A77-A5F2-6E6420CD5B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4FC9370-9E7A-CEDB-0374-8D5D84CEDDC8}"/>
              </a:ext>
            </a:extLst>
          </p:cNvPr>
          <p:cNvSpPr>
            <a:spLocks noGrp="1"/>
          </p:cNvSpPr>
          <p:nvPr>
            <p:ph type="title"/>
          </p:nvPr>
        </p:nvSpPr>
        <p:spPr/>
        <p:txBody>
          <a:bodyPr/>
          <a:lstStyle/>
          <a:p>
            <a:r>
              <a:rPr lang="en-US" dirty="0"/>
              <a:t>The Problems We Solve Are…</a:t>
            </a:r>
          </a:p>
        </p:txBody>
      </p:sp>
      <p:pic>
        <p:nvPicPr>
          <p:cNvPr id="6" name="Picture 5">
            <a:extLst>
              <a:ext uri="{FF2B5EF4-FFF2-40B4-BE49-F238E27FC236}">
                <a16:creationId xmlns:a16="http://schemas.microsoft.com/office/drawing/2014/main" id="{11108821-8D8F-1C91-3E63-E8FCF9E587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13647" y="1107372"/>
            <a:ext cx="3418816" cy="3418816"/>
          </a:xfrm>
          <a:prstGeom prst="rect">
            <a:avLst/>
          </a:prstGeom>
        </p:spPr>
      </p:pic>
      <p:sp>
        <p:nvSpPr>
          <p:cNvPr id="7" name="Text Placeholder 4">
            <a:extLst>
              <a:ext uri="{FF2B5EF4-FFF2-40B4-BE49-F238E27FC236}">
                <a16:creationId xmlns:a16="http://schemas.microsoft.com/office/drawing/2014/main" id="{85A3D7C9-7F7E-EE96-C2DE-AB90DA2B5F4E}"/>
              </a:ext>
            </a:extLst>
          </p:cNvPr>
          <p:cNvSpPr txBox="1">
            <a:spLocks/>
          </p:cNvSpPr>
          <p:nvPr/>
        </p:nvSpPr>
        <p:spPr>
          <a:xfrm>
            <a:off x="193183" y="1049630"/>
            <a:ext cx="5173014" cy="343615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spcAft>
                <a:spcPts val="599"/>
              </a:spcAft>
              <a:buFont typeface="Arial" panose="020B0604020202020204" pitchFamily="34" charset="0"/>
              <a:buNone/>
            </a:pPr>
            <a:r>
              <a:rPr lang="en-US" sz="1600" b="1" dirty="0">
                <a:latin typeface="Verdana" panose="020B0604030504040204" pitchFamily="34" charset="0"/>
              </a:rPr>
              <a:t>The Unmet Need vs. The Met Unneed</a:t>
            </a:r>
          </a:p>
          <a:p>
            <a:pPr>
              <a:lnSpc>
                <a:spcPct val="110000"/>
              </a:lnSpc>
              <a:spcAft>
                <a:spcPts val="599"/>
              </a:spcAft>
            </a:pPr>
            <a:r>
              <a:rPr lang="en-US" sz="1600" dirty="0"/>
              <a:t>Are we meeting an </a:t>
            </a:r>
            <a:r>
              <a:rPr lang="en-US" sz="1600" b="1" dirty="0"/>
              <a:t>actual need </a:t>
            </a:r>
            <a:r>
              <a:rPr lang="en-US" sz="1600" dirty="0"/>
              <a:t>that customers have? </a:t>
            </a:r>
          </a:p>
          <a:p>
            <a:pPr>
              <a:lnSpc>
                <a:spcPct val="110000"/>
              </a:lnSpc>
              <a:spcAft>
                <a:spcPts val="599"/>
              </a:spcAft>
            </a:pPr>
            <a:r>
              <a:rPr lang="en-US" sz="1600" dirty="0"/>
              <a:t>Every problem or </a:t>
            </a:r>
            <a:r>
              <a:rPr lang="en-US" sz="1600" b="1" dirty="0"/>
              <a:t>unmet need </a:t>
            </a:r>
            <a:r>
              <a:rPr lang="en-US" sz="1600" dirty="0"/>
              <a:t>is an </a:t>
            </a:r>
            <a:r>
              <a:rPr lang="en-US" sz="1600" b="1" dirty="0"/>
              <a:t>opportunity</a:t>
            </a:r>
            <a:r>
              <a:rPr lang="en-US" sz="1600" dirty="0"/>
              <a:t>.</a:t>
            </a:r>
            <a:endParaRPr lang="en-US" sz="1600" b="1" dirty="0">
              <a:latin typeface="Verdana" panose="020B0604030504040204" pitchFamily="34" charset="0"/>
            </a:endParaRPr>
          </a:p>
          <a:p>
            <a:pPr marL="0" indent="0">
              <a:lnSpc>
                <a:spcPct val="110000"/>
              </a:lnSpc>
              <a:spcAft>
                <a:spcPts val="599"/>
              </a:spcAft>
              <a:buFont typeface="Arial" panose="020B0604020202020204" pitchFamily="34" charset="0"/>
              <a:buNone/>
            </a:pPr>
            <a:r>
              <a:rPr lang="en-US" sz="1600" b="1" dirty="0">
                <a:latin typeface="Verdana" panose="020B0604030504040204" pitchFamily="34" charset="0"/>
              </a:rPr>
              <a:t>Resources are limited</a:t>
            </a:r>
          </a:p>
          <a:p>
            <a:pPr>
              <a:lnSpc>
                <a:spcPct val="110000"/>
              </a:lnSpc>
              <a:spcAft>
                <a:spcPts val="599"/>
              </a:spcAft>
            </a:pPr>
            <a:r>
              <a:rPr lang="en-US" sz="1600" dirty="0"/>
              <a:t>"We can do anything, but we </a:t>
            </a:r>
            <a:r>
              <a:rPr lang="en-US" sz="1600" b="1" dirty="0"/>
              <a:t>can't do everything</a:t>
            </a:r>
            <a:r>
              <a:rPr lang="en-US" sz="1600" dirty="0"/>
              <a:t>"</a:t>
            </a:r>
          </a:p>
          <a:p>
            <a:pPr>
              <a:lnSpc>
                <a:spcPct val="110000"/>
              </a:lnSpc>
              <a:spcAft>
                <a:spcPts val="599"/>
              </a:spcAft>
            </a:pPr>
            <a:r>
              <a:rPr lang="en-US" sz="1600" dirty="0"/>
              <a:t>We need a </a:t>
            </a:r>
            <a:r>
              <a:rPr lang="en-US" sz="1600" b="1" dirty="0"/>
              <a:t>method</a:t>
            </a:r>
            <a:r>
              <a:rPr lang="en-US" sz="1600" dirty="0"/>
              <a:t> to inform what we are going </a:t>
            </a:r>
            <a:r>
              <a:rPr lang="en-US" sz="1600" b="1" dirty="0"/>
              <a:t>to do </a:t>
            </a:r>
            <a:r>
              <a:rPr lang="en-US" sz="1600" dirty="0"/>
              <a:t>and </a:t>
            </a:r>
            <a:r>
              <a:rPr lang="en-US" sz="1600" b="1" dirty="0"/>
              <a:t>what we will not</a:t>
            </a:r>
            <a:r>
              <a:rPr lang="en-US" sz="1600" dirty="0"/>
              <a:t>.</a:t>
            </a:r>
          </a:p>
        </p:txBody>
      </p:sp>
    </p:spTree>
    <p:extLst>
      <p:ext uri="{BB962C8B-B14F-4D97-AF65-F5344CB8AC3E}">
        <p14:creationId xmlns:p14="http://schemas.microsoft.com/office/powerpoint/2010/main" val="1485990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4DE1B1-52C9-51E0-A9DA-105C29D064F4}"/>
              </a:ext>
            </a:extLst>
          </p:cNvPr>
          <p:cNvSpPr>
            <a:spLocks noGrp="1"/>
          </p:cNvSpPr>
          <p:nvPr>
            <p:ph type="title"/>
          </p:nvPr>
        </p:nvSpPr>
        <p:spPr/>
        <p:txBody>
          <a:bodyPr/>
          <a:lstStyle/>
          <a:p>
            <a:r>
              <a:rPr lang="en-US" dirty="0"/>
              <a:t>The “Right” Approach</a:t>
            </a:r>
          </a:p>
        </p:txBody>
      </p:sp>
      <p:grpSp>
        <p:nvGrpSpPr>
          <p:cNvPr id="4" name="Group 3">
            <a:extLst>
              <a:ext uri="{FF2B5EF4-FFF2-40B4-BE49-F238E27FC236}">
                <a16:creationId xmlns:a16="http://schemas.microsoft.com/office/drawing/2014/main" id="{9AC5C0D5-5BEF-9251-5628-4C0B0E607ECE}"/>
              </a:ext>
            </a:extLst>
          </p:cNvPr>
          <p:cNvGrpSpPr/>
          <p:nvPr/>
        </p:nvGrpSpPr>
        <p:grpSpPr>
          <a:xfrm>
            <a:off x="538163" y="1070962"/>
            <a:ext cx="7758112" cy="3580502"/>
            <a:chOff x="876300" y="1976438"/>
            <a:chExt cx="7407275" cy="2882900"/>
          </a:xfrm>
        </p:grpSpPr>
        <p:sp>
          <p:nvSpPr>
            <p:cNvPr id="5" name="Freeform 3">
              <a:extLst>
                <a:ext uri="{FF2B5EF4-FFF2-40B4-BE49-F238E27FC236}">
                  <a16:creationId xmlns:a16="http://schemas.microsoft.com/office/drawing/2014/main" id="{7E9CB28C-99AE-648D-6D3A-0735049F88B1}"/>
                </a:ext>
              </a:extLst>
            </p:cNvPr>
            <p:cNvSpPr>
              <a:spLocks/>
            </p:cNvSpPr>
            <p:nvPr/>
          </p:nvSpPr>
          <p:spPr bwMode="auto">
            <a:xfrm>
              <a:off x="6223000" y="3622676"/>
              <a:ext cx="2060575" cy="1236662"/>
            </a:xfrm>
            <a:custGeom>
              <a:avLst/>
              <a:gdLst>
                <a:gd name="T0" fmla="*/ 0 w 1297"/>
                <a:gd name="T1" fmla="*/ 0 h 779"/>
                <a:gd name="T2" fmla="*/ 1486869 w 1297"/>
                <a:gd name="T3" fmla="*/ 0 h 779"/>
                <a:gd name="T4" fmla="*/ 1486869 w 1297"/>
                <a:gd name="T5" fmla="*/ 544512 h 779"/>
                <a:gd name="T6" fmla="*/ 1930865 w 1297"/>
                <a:gd name="T7" fmla="*/ 550862 h 779"/>
                <a:gd name="T8" fmla="*/ 1930865 w 1297"/>
                <a:gd name="T9" fmla="*/ 411162 h 779"/>
                <a:gd name="T10" fmla="*/ 2230304 w 1297"/>
                <a:gd name="T11" fmla="*/ 800100 h 779"/>
                <a:gd name="T12" fmla="*/ 1930865 w 1297"/>
                <a:gd name="T13" fmla="*/ 1235075 h 779"/>
                <a:gd name="T14" fmla="*/ 1932586 w 1297"/>
                <a:gd name="T15" fmla="*/ 1098550 h 779"/>
                <a:gd name="T16" fmla="*/ 817434 w 1297"/>
                <a:gd name="T17" fmla="*/ 1093787 h 779"/>
                <a:gd name="T18" fmla="*/ 817434 w 1297"/>
                <a:gd name="T19" fmla="*/ 549275 h 779"/>
                <a:gd name="T20" fmla="*/ 0 w 1297"/>
                <a:gd name="T21" fmla="*/ 549275 h 779"/>
                <a:gd name="T22" fmla="*/ 0 w 1297"/>
                <a:gd name="T23" fmla="*/ 0 h 7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7"/>
                <a:gd name="T37" fmla="*/ 0 h 779"/>
                <a:gd name="T38" fmla="*/ 1297 w 1297"/>
                <a:gd name="T39" fmla="*/ 779 h 7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7" h="779">
                  <a:moveTo>
                    <a:pt x="0" y="0"/>
                  </a:moveTo>
                  <a:lnTo>
                    <a:pt x="864" y="0"/>
                  </a:lnTo>
                  <a:lnTo>
                    <a:pt x="864" y="343"/>
                  </a:lnTo>
                  <a:lnTo>
                    <a:pt x="1122" y="347"/>
                  </a:lnTo>
                  <a:lnTo>
                    <a:pt x="1122" y="259"/>
                  </a:lnTo>
                  <a:lnTo>
                    <a:pt x="1296" y="504"/>
                  </a:lnTo>
                  <a:lnTo>
                    <a:pt x="1122" y="778"/>
                  </a:lnTo>
                  <a:lnTo>
                    <a:pt x="1123" y="692"/>
                  </a:lnTo>
                  <a:lnTo>
                    <a:pt x="475" y="689"/>
                  </a:lnTo>
                  <a:lnTo>
                    <a:pt x="475" y="346"/>
                  </a:lnTo>
                  <a:lnTo>
                    <a:pt x="0" y="346"/>
                  </a:lnTo>
                  <a:lnTo>
                    <a:pt x="0" y="0"/>
                  </a:lnTo>
                </a:path>
              </a:pathLst>
            </a:custGeom>
            <a:solidFill>
              <a:schemeClr val="bg1">
                <a:lumMod val="50000"/>
              </a:schemeClr>
            </a:solidFill>
            <a:ln w="9525">
              <a:noFill/>
              <a:round/>
              <a:headEnd type="none" w="sm" len="sm"/>
              <a:tailEnd type="none" w="sm" len="sm"/>
            </a:ln>
          </p:spPr>
          <p:txBody>
            <a:bodyPr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dirty="0"/>
            </a:p>
          </p:txBody>
        </p:sp>
        <p:sp>
          <p:nvSpPr>
            <p:cNvPr id="7" name="Freeform 5">
              <a:extLst>
                <a:ext uri="{FF2B5EF4-FFF2-40B4-BE49-F238E27FC236}">
                  <a16:creationId xmlns:a16="http://schemas.microsoft.com/office/drawing/2014/main" id="{56069173-453F-5E88-7D4B-B28D6F709C02}"/>
                </a:ext>
              </a:extLst>
            </p:cNvPr>
            <p:cNvSpPr>
              <a:spLocks/>
            </p:cNvSpPr>
            <p:nvPr/>
          </p:nvSpPr>
          <p:spPr bwMode="auto">
            <a:xfrm>
              <a:off x="4441825" y="3074988"/>
              <a:ext cx="2058988" cy="1235075"/>
            </a:xfrm>
            <a:custGeom>
              <a:avLst/>
              <a:gdLst>
                <a:gd name="T0" fmla="*/ 0 w 1297"/>
                <a:gd name="T1" fmla="*/ 0 h 778"/>
                <a:gd name="T2" fmla="*/ 1485811 w 1297"/>
                <a:gd name="T3" fmla="*/ 0 h 778"/>
                <a:gd name="T4" fmla="*/ 1485811 w 1297"/>
                <a:gd name="T5" fmla="*/ 544513 h 778"/>
                <a:gd name="T6" fmla="*/ 1929491 w 1297"/>
                <a:gd name="T7" fmla="*/ 549275 h 778"/>
                <a:gd name="T8" fmla="*/ 1929491 w 1297"/>
                <a:gd name="T9" fmla="*/ 411163 h 778"/>
                <a:gd name="T10" fmla="*/ 2228717 w 1297"/>
                <a:gd name="T11" fmla="*/ 800100 h 778"/>
                <a:gd name="T12" fmla="*/ 1929491 w 1297"/>
                <a:gd name="T13" fmla="*/ 1233488 h 778"/>
                <a:gd name="T14" fmla="*/ 1931211 w 1297"/>
                <a:gd name="T15" fmla="*/ 1096963 h 778"/>
                <a:gd name="T16" fmla="*/ 816852 w 1297"/>
                <a:gd name="T17" fmla="*/ 1092200 h 778"/>
                <a:gd name="T18" fmla="*/ 816852 w 1297"/>
                <a:gd name="T19" fmla="*/ 547688 h 778"/>
                <a:gd name="T20" fmla="*/ 0 w 1297"/>
                <a:gd name="T21" fmla="*/ 547688 h 778"/>
                <a:gd name="T22" fmla="*/ 0 w 1297"/>
                <a:gd name="T23" fmla="*/ 0 h 7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7"/>
                <a:gd name="T37" fmla="*/ 0 h 778"/>
                <a:gd name="T38" fmla="*/ 1297 w 1297"/>
                <a:gd name="T39" fmla="*/ 778 h 7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7" h="778">
                  <a:moveTo>
                    <a:pt x="0" y="0"/>
                  </a:moveTo>
                  <a:lnTo>
                    <a:pt x="864" y="0"/>
                  </a:lnTo>
                  <a:lnTo>
                    <a:pt x="864" y="343"/>
                  </a:lnTo>
                  <a:lnTo>
                    <a:pt x="1122" y="346"/>
                  </a:lnTo>
                  <a:lnTo>
                    <a:pt x="1122" y="259"/>
                  </a:lnTo>
                  <a:lnTo>
                    <a:pt x="1296" y="504"/>
                  </a:lnTo>
                  <a:lnTo>
                    <a:pt x="1122" y="777"/>
                  </a:lnTo>
                  <a:lnTo>
                    <a:pt x="1123" y="691"/>
                  </a:lnTo>
                  <a:lnTo>
                    <a:pt x="475" y="688"/>
                  </a:lnTo>
                  <a:lnTo>
                    <a:pt x="475" y="345"/>
                  </a:lnTo>
                  <a:lnTo>
                    <a:pt x="0" y="345"/>
                  </a:lnTo>
                  <a:lnTo>
                    <a:pt x="0" y="0"/>
                  </a:lnTo>
                </a:path>
              </a:pathLst>
            </a:custGeom>
            <a:solidFill>
              <a:schemeClr val="bg1">
                <a:lumMod val="65000"/>
              </a:schemeClr>
            </a:solidFill>
            <a:ln w="9525">
              <a:noFill/>
              <a:round/>
              <a:headEnd type="none" w="sm" len="sm"/>
              <a:tailEnd type="none" w="sm" len="sm"/>
            </a:ln>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dirty="0"/>
            </a:p>
          </p:txBody>
        </p:sp>
        <p:sp>
          <p:nvSpPr>
            <p:cNvPr id="9" name="Freeform 7">
              <a:extLst>
                <a:ext uri="{FF2B5EF4-FFF2-40B4-BE49-F238E27FC236}">
                  <a16:creationId xmlns:a16="http://schemas.microsoft.com/office/drawing/2014/main" id="{7D8AE447-6669-BF84-0EF5-10DA86C7F954}"/>
                </a:ext>
              </a:extLst>
            </p:cNvPr>
            <p:cNvSpPr>
              <a:spLocks/>
            </p:cNvSpPr>
            <p:nvPr/>
          </p:nvSpPr>
          <p:spPr bwMode="auto">
            <a:xfrm>
              <a:off x="2657475" y="2525713"/>
              <a:ext cx="2058988" cy="1236663"/>
            </a:xfrm>
            <a:custGeom>
              <a:avLst/>
              <a:gdLst>
                <a:gd name="T0" fmla="*/ 0 w 1297"/>
                <a:gd name="T1" fmla="*/ 0 h 779"/>
                <a:gd name="T2" fmla="*/ 2147483647 w 1297"/>
                <a:gd name="T3" fmla="*/ 0 h 779"/>
                <a:gd name="T4" fmla="*/ 2147483647 w 1297"/>
                <a:gd name="T5" fmla="*/ 2147483647 h 779"/>
                <a:gd name="T6" fmla="*/ 2147483647 w 1297"/>
                <a:gd name="T7" fmla="*/ 2147483647 h 779"/>
                <a:gd name="T8" fmla="*/ 2147483647 w 1297"/>
                <a:gd name="T9" fmla="*/ 2147483647 h 779"/>
                <a:gd name="T10" fmla="*/ 2147483647 w 1297"/>
                <a:gd name="T11" fmla="*/ 2147483647 h 779"/>
                <a:gd name="T12" fmla="*/ 2147483647 w 1297"/>
                <a:gd name="T13" fmla="*/ 2147483647 h 779"/>
                <a:gd name="T14" fmla="*/ 2147483647 w 1297"/>
                <a:gd name="T15" fmla="*/ 2147483647 h 779"/>
                <a:gd name="T16" fmla="*/ 2147483647 w 1297"/>
                <a:gd name="T17" fmla="*/ 2147483647 h 779"/>
                <a:gd name="T18" fmla="*/ 2147483647 w 1297"/>
                <a:gd name="T19" fmla="*/ 2147483647 h 779"/>
                <a:gd name="T20" fmla="*/ 0 w 1297"/>
                <a:gd name="T21" fmla="*/ 2147483647 h 779"/>
                <a:gd name="T22" fmla="*/ 0 w 1297"/>
                <a:gd name="T23" fmla="*/ 0 h 7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7"/>
                <a:gd name="T37" fmla="*/ 0 h 779"/>
                <a:gd name="T38" fmla="*/ 1297 w 1297"/>
                <a:gd name="T39" fmla="*/ 779 h 7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7" h="779">
                  <a:moveTo>
                    <a:pt x="0" y="0"/>
                  </a:moveTo>
                  <a:lnTo>
                    <a:pt x="864" y="0"/>
                  </a:lnTo>
                  <a:lnTo>
                    <a:pt x="864" y="343"/>
                  </a:lnTo>
                  <a:lnTo>
                    <a:pt x="1122" y="347"/>
                  </a:lnTo>
                  <a:lnTo>
                    <a:pt x="1122" y="259"/>
                  </a:lnTo>
                  <a:lnTo>
                    <a:pt x="1296" y="504"/>
                  </a:lnTo>
                  <a:lnTo>
                    <a:pt x="1122" y="778"/>
                  </a:lnTo>
                  <a:lnTo>
                    <a:pt x="1123" y="692"/>
                  </a:lnTo>
                  <a:lnTo>
                    <a:pt x="475" y="689"/>
                  </a:lnTo>
                  <a:lnTo>
                    <a:pt x="475" y="346"/>
                  </a:lnTo>
                  <a:lnTo>
                    <a:pt x="0" y="346"/>
                  </a:lnTo>
                  <a:lnTo>
                    <a:pt x="0" y="0"/>
                  </a:lnTo>
                </a:path>
              </a:pathLst>
            </a:custGeom>
            <a:solidFill>
              <a:schemeClr val="bg1">
                <a:lumMod val="75000"/>
              </a:schemeClr>
            </a:solidFill>
            <a:ln w="9525">
              <a:noFill/>
              <a:round/>
              <a:headEnd type="none" w="sm" len="sm"/>
              <a:tailEnd type="none" w="sm" len="sm"/>
            </a:ln>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1" name="Freeform 9">
              <a:extLst>
                <a:ext uri="{FF2B5EF4-FFF2-40B4-BE49-F238E27FC236}">
                  <a16:creationId xmlns:a16="http://schemas.microsoft.com/office/drawing/2014/main" id="{3210CF8E-1A87-E593-997A-EBCDA9392024}"/>
                </a:ext>
              </a:extLst>
            </p:cNvPr>
            <p:cNvSpPr>
              <a:spLocks/>
            </p:cNvSpPr>
            <p:nvPr/>
          </p:nvSpPr>
          <p:spPr bwMode="auto">
            <a:xfrm>
              <a:off x="876300" y="1976438"/>
              <a:ext cx="2058988" cy="1236663"/>
            </a:xfrm>
            <a:custGeom>
              <a:avLst/>
              <a:gdLst>
                <a:gd name="T0" fmla="*/ 0 w 1297"/>
                <a:gd name="T1" fmla="*/ 0 h 779"/>
                <a:gd name="T2" fmla="*/ 2147483647 w 1297"/>
                <a:gd name="T3" fmla="*/ 0 h 779"/>
                <a:gd name="T4" fmla="*/ 2147483647 w 1297"/>
                <a:gd name="T5" fmla="*/ 2147483647 h 779"/>
                <a:gd name="T6" fmla="*/ 2147483647 w 1297"/>
                <a:gd name="T7" fmla="*/ 2147483647 h 779"/>
                <a:gd name="T8" fmla="*/ 2147483647 w 1297"/>
                <a:gd name="T9" fmla="*/ 2147483647 h 779"/>
                <a:gd name="T10" fmla="*/ 2147483647 w 1297"/>
                <a:gd name="T11" fmla="*/ 2147483647 h 779"/>
                <a:gd name="T12" fmla="*/ 2147483647 w 1297"/>
                <a:gd name="T13" fmla="*/ 2147483647 h 779"/>
                <a:gd name="T14" fmla="*/ 2147483647 w 1297"/>
                <a:gd name="T15" fmla="*/ 2147483647 h 779"/>
                <a:gd name="T16" fmla="*/ 2147483647 w 1297"/>
                <a:gd name="T17" fmla="*/ 2147483647 h 779"/>
                <a:gd name="T18" fmla="*/ 2147483647 w 1297"/>
                <a:gd name="T19" fmla="*/ 2147483647 h 779"/>
                <a:gd name="T20" fmla="*/ 0 w 1297"/>
                <a:gd name="T21" fmla="*/ 2147483647 h 779"/>
                <a:gd name="T22" fmla="*/ 0 w 1297"/>
                <a:gd name="T23" fmla="*/ 0 h 7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7"/>
                <a:gd name="T37" fmla="*/ 0 h 779"/>
                <a:gd name="T38" fmla="*/ 1297 w 1297"/>
                <a:gd name="T39" fmla="*/ 779 h 7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7" h="779">
                  <a:moveTo>
                    <a:pt x="0" y="0"/>
                  </a:moveTo>
                  <a:lnTo>
                    <a:pt x="864" y="0"/>
                  </a:lnTo>
                  <a:lnTo>
                    <a:pt x="864" y="343"/>
                  </a:lnTo>
                  <a:lnTo>
                    <a:pt x="1122" y="347"/>
                  </a:lnTo>
                  <a:lnTo>
                    <a:pt x="1122" y="259"/>
                  </a:lnTo>
                  <a:lnTo>
                    <a:pt x="1296" y="504"/>
                  </a:lnTo>
                  <a:lnTo>
                    <a:pt x="1122" y="778"/>
                  </a:lnTo>
                  <a:lnTo>
                    <a:pt x="1123" y="692"/>
                  </a:lnTo>
                  <a:lnTo>
                    <a:pt x="475" y="689"/>
                  </a:lnTo>
                  <a:lnTo>
                    <a:pt x="475" y="346"/>
                  </a:lnTo>
                  <a:lnTo>
                    <a:pt x="0" y="346"/>
                  </a:lnTo>
                  <a:lnTo>
                    <a:pt x="0" y="0"/>
                  </a:lnTo>
                </a:path>
              </a:pathLst>
            </a:custGeom>
            <a:solidFill>
              <a:schemeClr val="accent3"/>
            </a:solidFill>
            <a:ln w="9525">
              <a:noFill/>
              <a:round/>
              <a:headEnd type="none" w="sm" len="sm"/>
              <a:tailEnd type="none" w="sm" len="sm"/>
            </a:ln>
          </p:spPr>
          <p:txBody>
            <a:bodyPr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2" name="Rectangle 11">
              <a:extLst>
                <a:ext uri="{FF2B5EF4-FFF2-40B4-BE49-F238E27FC236}">
                  <a16:creationId xmlns:a16="http://schemas.microsoft.com/office/drawing/2014/main" id="{B1E9A59C-BA1D-57D3-1A3E-61CDD933B090}"/>
                </a:ext>
              </a:extLst>
            </p:cNvPr>
            <p:cNvSpPr>
              <a:spLocks noChangeArrowheads="1"/>
            </p:cNvSpPr>
            <p:nvPr/>
          </p:nvSpPr>
          <p:spPr bwMode="gray">
            <a:xfrm>
              <a:off x="876300" y="2084181"/>
              <a:ext cx="1338263" cy="356848"/>
            </a:xfrm>
            <a:prstGeom prst="rect">
              <a:avLst/>
            </a:prstGeom>
            <a:noFill/>
            <a:ln w="9525">
              <a:noFill/>
              <a:miter lim="800000"/>
              <a:headEnd/>
              <a:tailEnd/>
            </a:ln>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36575">
                <a:lnSpc>
                  <a:spcPct val="90000"/>
                </a:lnSpc>
              </a:pPr>
              <a:r>
                <a:rPr lang="en-US" altLang="ja-JP" sz="1600" b="1" dirty="0">
                  <a:ea typeface="ＭＳ Ｐゴシック" charset="-128"/>
                </a:rPr>
                <a:t>Training or Education</a:t>
              </a:r>
            </a:p>
          </p:txBody>
        </p:sp>
        <p:sp>
          <p:nvSpPr>
            <p:cNvPr id="10" name="Rectangle 9">
              <a:extLst>
                <a:ext uri="{FF2B5EF4-FFF2-40B4-BE49-F238E27FC236}">
                  <a16:creationId xmlns:a16="http://schemas.microsoft.com/office/drawing/2014/main" id="{3DED4630-0593-2E5E-FF48-A02AFF4AFBC1}"/>
                </a:ext>
              </a:extLst>
            </p:cNvPr>
            <p:cNvSpPr>
              <a:spLocks noChangeArrowheads="1"/>
            </p:cNvSpPr>
            <p:nvPr/>
          </p:nvSpPr>
          <p:spPr bwMode="auto">
            <a:xfrm>
              <a:off x="2505255" y="2539716"/>
              <a:ext cx="1726244" cy="535272"/>
            </a:xfrm>
            <a:prstGeom prst="rect">
              <a:avLst/>
            </a:prstGeom>
            <a:noFill/>
            <a:ln w="9525">
              <a:noFill/>
              <a:miter lim="800000"/>
              <a:headEnd/>
              <a:tailEnd/>
            </a:ln>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36575">
                <a:lnSpc>
                  <a:spcPct val="90000"/>
                </a:lnSpc>
              </a:pPr>
              <a:r>
                <a:rPr lang="en-US" altLang="ja-JP" sz="1600" b="1" dirty="0">
                  <a:ea typeface="ＭＳ Ｐゴシック" charset="-128"/>
                </a:rPr>
                <a:t>Skill or competency building</a:t>
              </a:r>
            </a:p>
          </p:txBody>
        </p:sp>
        <p:sp>
          <p:nvSpPr>
            <p:cNvPr id="8" name="Rectangle 7">
              <a:extLst>
                <a:ext uri="{FF2B5EF4-FFF2-40B4-BE49-F238E27FC236}">
                  <a16:creationId xmlns:a16="http://schemas.microsoft.com/office/drawing/2014/main" id="{DC4F2572-492E-F241-4F3B-77A1E107399D}"/>
                </a:ext>
              </a:extLst>
            </p:cNvPr>
            <p:cNvSpPr>
              <a:spLocks noChangeArrowheads="1"/>
            </p:cNvSpPr>
            <p:nvPr/>
          </p:nvSpPr>
          <p:spPr bwMode="auto">
            <a:xfrm>
              <a:off x="4441825" y="3184822"/>
              <a:ext cx="1375852" cy="356848"/>
            </a:xfrm>
            <a:prstGeom prst="rect">
              <a:avLst/>
            </a:prstGeom>
            <a:noFill/>
            <a:ln w="9525">
              <a:noFill/>
              <a:miter lim="800000"/>
              <a:headEnd/>
              <a:tailEnd/>
            </a:ln>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36575">
                <a:lnSpc>
                  <a:spcPct val="90000"/>
                </a:lnSpc>
              </a:pPr>
              <a:r>
                <a:rPr lang="en-US" altLang="ja-JP" sz="1600" b="1" dirty="0">
                  <a:solidFill>
                    <a:schemeClr val="bg1"/>
                  </a:solidFill>
                  <a:ea typeface="ＭＳ Ｐゴシック" charset="-128"/>
                </a:rPr>
                <a:t>Didactic or Interactive</a:t>
              </a:r>
            </a:p>
          </p:txBody>
        </p:sp>
        <p:sp>
          <p:nvSpPr>
            <p:cNvPr id="6" name="Rectangle 5">
              <a:extLst>
                <a:ext uri="{FF2B5EF4-FFF2-40B4-BE49-F238E27FC236}">
                  <a16:creationId xmlns:a16="http://schemas.microsoft.com/office/drawing/2014/main" id="{2E03441D-BF68-4E16-672E-6F7C8662570F}"/>
                </a:ext>
              </a:extLst>
            </p:cNvPr>
            <p:cNvSpPr>
              <a:spLocks noChangeArrowheads="1"/>
            </p:cNvSpPr>
            <p:nvPr/>
          </p:nvSpPr>
          <p:spPr bwMode="auto">
            <a:xfrm>
              <a:off x="6150246" y="3692525"/>
              <a:ext cx="1524014" cy="356848"/>
            </a:xfrm>
            <a:prstGeom prst="rect">
              <a:avLst/>
            </a:prstGeom>
            <a:noFill/>
            <a:ln w="9525">
              <a:noFill/>
              <a:miter lim="800000"/>
              <a:headEnd/>
              <a:tailEnd/>
            </a:ln>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36575">
                <a:lnSpc>
                  <a:spcPct val="90000"/>
                </a:lnSpc>
              </a:pPr>
              <a:r>
                <a:rPr lang="en-US" altLang="ja-JP" sz="1600" b="1" dirty="0">
                  <a:solidFill>
                    <a:schemeClr val="bg1"/>
                  </a:solidFill>
                  <a:ea typeface="ＭＳ Ｐゴシック" charset="-128"/>
                </a:rPr>
                <a:t>Single or Multi-Touch</a:t>
              </a:r>
            </a:p>
          </p:txBody>
        </p:sp>
      </p:grpSp>
      <p:sp>
        <p:nvSpPr>
          <p:cNvPr id="14" name="Content Placeholder 13">
            <a:extLst>
              <a:ext uri="{FF2B5EF4-FFF2-40B4-BE49-F238E27FC236}">
                <a16:creationId xmlns:a16="http://schemas.microsoft.com/office/drawing/2014/main" id="{339623A9-FF25-1026-968C-E960A0871093}"/>
              </a:ext>
            </a:extLst>
          </p:cNvPr>
          <p:cNvSpPr>
            <a:spLocks noGrp="1"/>
          </p:cNvSpPr>
          <p:nvPr>
            <p:ph sz="quarter" idx="10"/>
          </p:nvPr>
        </p:nvSpPr>
        <p:spPr>
          <a:xfrm>
            <a:off x="572249" y="3969276"/>
            <a:ext cx="4438650" cy="573128"/>
          </a:xfrm>
        </p:spPr>
        <p:txBody>
          <a:bodyPr/>
          <a:lstStyle/>
          <a:p>
            <a:pPr marL="0" indent="0">
              <a:buNone/>
            </a:pPr>
            <a:r>
              <a:rPr lang="en-US" b="1" dirty="0"/>
              <a:t>What other approach considerations should we prioritize? </a:t>
            </a:r>
          </a:p>
        </p:txBody>
      </p:sp>
    </p:spTree>
    <p:extLst>
      <p:ext uri="{BB962C8B-B14F-4D97-AF65-F5344CB8AC3E}">
        <p14:creationId xmlns:p14="http://schemas.microsoft.com/office/powerpoint/2010/main" val="223233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D3B9F4-3392-5D31-2D43-3B58905342BD}"/>
              </a:ext>
            </a:extLst>
          </p:cNvPr>
          <p:cNvSpPr>
            <a:spLocks noGrp="1"/>
          </p:cNvSpPr>
          <p:nvPr>
            <p:ph sz="quarter" idx="10"/>
          </p:nvPr>
        </p:nvSpPr>
        <p:spPr>
          <a:xfrm>
            <a:off x="384175" y="1254267"/>
            <a:ext cx="3988041" cy="2950669"/>
          </a:xfrm>
        </p:spPr>
        <p:txBody>
          <a:bodyPr/>
          <a:lstStyle/>
          <a:p>
            <a:endParaRPr lang="en-US"/>
          </a:p>
        </p:txBody>
      </p:sp>
      <p:sp>
        <p:nvSpPr>
          <p:cNvPr id="3" name="Content Placeholder 2">
            <a:extLst>
              <a:ext uri="{FF2B5EF4-FFF2-40B4-BE49-F238E27FC236}">
                <a16:creationId xmlns:a16="http://schemas.microsoft.com/office/drawing/2014/main" id="{07D60DD3-7873-310C-FFCF-5EBF94879A7A}"/>
              </a:ext>
            </a:extLst>
          </p:cNvPr>
          <p:cNvSpPr>
            <a:spLocks noGrp="1"/>
          </p:cNvSpPr>
          <p:nvPr>
            <p:ph sz="quarter" idx="11"/>
          </p:nvPr>
        </p:nvSpPr>
        <p:spPr>
          <a:xfrm>
            <a:off x="4771784" y="1254267"/>
            <a:ext cx="3913167" cy="2950669"/>
          </a:xfrm>
        </p:spPr>
        <p:txBody>
          <a:bodyPr/>
          <a:lstStyle/>
          <a:p>
            <a:endParaRPr lang="en-US"/>
          </a:p>
        </p:txBody>
      </p:sp>
      <p:sp>
        <p:nvSpPr>
          <p:cNvPr id="4" name="Title 3">
            <a:extLst>
              <a:ext uri="{FF2B5EF4-FFF2-40B4-BE49-F238E27FC236}">
                <a16:creationId xmlns:a16="http://schemas.microsoft.com/office/drawing/2014/main" id="{C2323C95-73DA-8618-D490-2FD52967352F}"/>
              </a:ext>
            </a:extLst>
          </p:cNvPr>
          <p:cNvSpPr>
            <a:spLocks noGrp="1"/>
          </p:cNvSpPr>
          <p:nvPr>
            <p:ph type="title"/>
          </p:nvPr>
        </p:nvSpPr>
        <p:spPr/>
        <p:txBody>
          <a:bodyPr/>
          <a:lstStyle/>
          <a:p>
            <a:r>
              <a:rPr lang="en-US" dirty="0"/>
              <a:t>Segments and Personas </a:t>
            </a:r>
          </a:p>
        </p:txBody>
      </p:sp>
      <p:sp>
        <p:nvSpPr>
          <p:cNvPr id="5" name="Rectangle 4">
            <a:extLst>
              <a:ext uri="{FF2B5EF4-FFF2-40B4-BE49-F238E27FC236}">
                <a16:creationId xmlns:a16="http://schemas.microsoft.com/office/drawing/2014/main" id="{28563780-7A96-432D-A0FA-7D0110ADC656}"/>
              </a:ext>
            </a:extLst>
          </p:cNvPr>
          <p:cNvSpPr/>
          <p:nvPr/>
        </p:nvSpPr>
        <p:spPr>
          <a:xfrm>
            <a:off x="-1973" y="1089006"/>
            <a:ext cx="4566363" cy="2950669"/>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6" name="Rectangle 5">
            <a:extLst>
              <a:ext uri="{FF2B5EF4-FFF2-40B4-BE49-F238E27FC236}">
                <a16:creationId xmlns:a16="http://schemas.microsoft.com/office/drawing/2014/main" id="{439AA703-243F-9E34-A5DD-F4C7891F55E5}"/>
              </a:ext>
            </a:extLst>
          </p:cNvPr>
          <p:cNvSpPr/>
          <p:nvPr/>
        </p:nvSpPr>
        <p:spPr>
          <a:xfrm>
            <a:off x="4564389" y="1089006"/>
            <a:ext cx="4584628" cy="2950669"/>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7" name="TextBox 6">
            <a:extLst>
              <a:ext uri="{FF2B5EF4-FFF2-40B4-BE49-F238E27FC236}">
                <a16:creationId xmlns:a16="http://schemas.microsoft.com/office/drawing/2014/main" id="{5040799E-70C7-CE47-1EDF-445C41D71A0E}"/>
              </a:ext>
            </a:extLst>
          </p:cNvPr>
          <p:cNvSpPr txBox="1"/>
          <p:nvPr/>
        </p:nvSpPr>
        <p:spPr>
          <a:xfrm>
            <a:off x="274812" y="1121452"/>
            <a:ext cx="1792509" cy="276657"/>
          </a:xfrm>
          <a:prstGeom prst="rect">
            <a:avLst/>
          </a:prstGeom>
          <a:noFill/>
        </p:spPr>
        <p:txBody>
          <a:bodyPr wrap="none" lIns="0" rtlCol="0">
            <a:spAutoFit/>
          </a:bodyPr>
          <a:lstStyle/>
          <a:p>
            <a:r>
              <a:rPr lang="en-US" sz="1199" b="1">
                <a:solidFill>
                  <a:schemeClr val="bg1"/>
                </a:solidFill>
              </a:rPr>
              <a:t>MARKET SEGMENTS</a:t>
            </a:r>
          </a:p>
        </p:txBody>
      </p:sp>
      <p:sp>
        <p:nvSpPr>
          <p:cNvPr id="8" name="TextBox 7">
            <a:extLst>
              <a:ext uri="{FF2B5EF4-FFF2-40B4-BE49-F238E27FC236}">
                <a16:creationId xmlns:a16="http://schemas.microsoft.com/office/drawing/2014/main" id="{6FAE2999-8B2F-58CB-9009-968AE5DE6567}"/>
              </a:ext>
            </a:extLst>
          </p:cNvPr>
          <p:cNvSpPr txBox="1"/>
          <p:nvPr/>
        </p:nvSpPr>
        <p:spPr>
          <a:xfrm>
            <a:off x="274813" y="1398108"/>
            <a:ext cx="4071808" cy="1367917"/>
          </a:xfrm>
          <a:prstGeom prst="rect">
            <a:avLst/>
          </a:prstGeom>
          <a:noFill/>
        </p:spPr>
        <p:txBody>
          <a:bodyPr wrap="square" lIns="0">
            <a:spAutoFit/>
          </a:bodyPr>
          <a:lstStyle/>
          <a:p>
            <a:r>
              <a:rPr lang="en-US" sz="1099" dirty="0">
                <a:solidFill>
                  <a:schemeClr val="bg1"/>
                </a:solidFill>
                <a:cs typeface="Times New Roman" panose="02020603050405020304" pitchFamily="18" charset="0"/>
              </a:rPr>
              <a:t>Groups of customers sharing similar </a:t>
            </a:r>
            <a:r>
              <a:rPr lang="en-US" sz="1099" b="1" dirty="0">
                <a:solidFill>
                  <a:schemeClr val="bg1"/>
                </a:solidFill>
                <a:cs typeface="Times New Roman" panose="02020603050405020304" pitchFamily="18" charset="0"/>
              </a:rPr>
              <a:t>quantifiable</a:t>
            </a:r>
            <a:r>
              <a:rPr lang="en-US" sz="1099" dirty="0">
                <a:solidFill>
                  <a:schemeClr val="bg1"/>
                </a:solidFill>
                <a:cs typeface="Times New Roman" panose="02020603050405020304" pitchFamily="18" charset="0"/>
              </a:rPr>
              <a:t> characteristics.</a:t>
            </a:r>
          </a:p>
          <a:p>
            <a:endParaRPr lang="en-US" sz="1099" dirty="0">
              <a:solidFill>
                <a:schemeClr val="bg1"/>
              </a:solidFill>
              <a:cs typeface="Times New Roman" panose="02020603050405020304" pitchFamily="18" charset="0"/>
            </a:endParaRPr>
          </a:p>
          <a:p>
            <a:pPr marL="171244" indent="-171244">
              <a:buFont typeface="Arial" panose="020B0604020202020204" pitchFamily="34" charset="0"/>
              <a:buChar char="•"/>
            </a:pPr>
            <a:r>
              <a:rPr lang="en-US" sz="999" dirty="0">
                <a:solidFill>
                  <a:schemeClr val="bg1"/>
                </a:solidFill>
                <a:cs typeface="Times New Roman" panose="02020603050405020304" pitchFamily="18" charset="0"/>
              </a:rPr>
              <a:t>Based on demographic/firmographic data</a:t>
            </a:r>
          </a:p>
          <a:p>
            <a:pPr marL="171244" indent="-171244">
              <a:buFont typeface="Arial" panose="020B0604020202020204" pitchFamily="34" charset="0"/>
              <a:buChar char="•"/>
            </a:pPr>
            <a:r>
              <a:rPr lang="en-US" sz="999" dirty="0">
                <a:solidFill>
                  <a:schemeClr val="bg1"/>
                </a:solidFill>
                <a:cs typeface="Times New Roman" panose="02020603050405020304" pitchFamily="18" charset="0"/>
              </a:rPr>
              <a:t>Answers</a:t>
            </a:r>
            <a:r>
              <a:rPr lang="en-US" sz="999" b="1" dirty="0">
                <a:solidFill>
                  <a:schemeClr val="bg1"/>
                </a:solidFill>
                <a:cs typeface="Times New Roman" panose="02020603050405020304" pitchFamily="18" charset="0"/>
              </a:rPr>
              <a:t> "WHO are our customers?"</a:t>
            </a:r>
          </a:p>
          <a:p>
            <a:pPr marL="171244" indent="-171244">
              <a:buFont typeface="Arial" panose="020B0604020202020204" pitchFamily="34" charset="0"/>
              <a:buChar char="•"/>
            </a:pPr>
            <a:r>
              <a:rPr lang="en-US" sz="999" dirty="0">
                <a:solidFill>
                  <a:schemeClr val="bg1"/>
                </a:solidFill>
                <a:cs typeface="Times New Roman" panose="02020603050405020304" pitchFamily="18" charset="0"/>
              </a:rPr>
              <a:t>Focused on business metrics (revenue, growth)</a:t>
            </a:r>
          </a:p>
          <a:p>
            <a:pPr marL="171244" indent="-171244">
              <a:buFont typeface="Arial" panose="020B0604020202020204" pitchFamily="34" charset="0"/>
              <a:buChar char="•"/>
            </a:pPr>
            <a:r>
              <a:rPr lang="en-US" sz="999" dirty="0">
                <a:solidFill>
                  <a:schemeClr val="bg1"/>
                </a:solidFill>
                <a:cs typeface="Times New Roman" panose="02020603050405020304" pitchFamily="18" charset="0"/>
              </a:rPr>
              <a:t>Used for market sizing and targeting</a:t>
            </a:r>
          </a:p>
          <a:p>
            <a:pPr marL="171244" indent="-171244">
              <a:buFont typeface="Arial" panose="020B0604020202020204" pitchFamily="34" charset="0"/>
              <a:buChar char="•"/>
            </a:pPr>
            <a:r>
              <a:rPr lang="en-US" sz="999" dirty="0">
                <a:solidFill>
                  <a:schemeClr val="bg1"/>
                </a:solidFill>
                <a:cs typeface="Times New Roman" panose="02020603050405020304" pitchFamily="18" charset="0"/>
              </a:rPr>
              <a:t>Typically broad categories</a:t>
            </a:r>
          </a:p>
        </p:txBody>
      </p:sp>
      <p:sp>
        <p:nvSpPr>
          <p:cNvPr id="9" name="TextBox 8">
            <a:extLst>
              <a:ext uri="{FF2B5EF4-FFF2-40B4-BE49-F238E27FC236}">
                <a16:creationId xmlns:a16="http://schemas.microsoft.com/office/drawing/2014/main" id="{EB408E8D-3EE4-AF20-5498-A142129B7DDF}"/>
              </a:ext>
            </a:extLst>
          </p:cNvPr>
          <p:cNvSpPr txBox="1"/>
          <p:nvPr/>
        </p:nvSpPr>
        <p:spPr>
          <a:xfrm>
            <a:off x="4886468" y="1121452"/>
            <a:ext cx="2032664" cy="276657"/>
          </a:xfrm>
          <a:prstGeom prst="rect">
            <a:avLst/>
          </a:prstGeom>
          <a:noFill/>
        </p:spPr>
        <p:txBody>
          <a:bodyPr wrap="none" lIns="0" rtlCol="0">
            <a:spAutoFit/>
          </a:bodyPr>
          <a:lstStyle/>
          <a:p>
            <a:r>
              <a:rPr lang="en-US" sz="1199" b="1">
                <a:solidFill>
                  <a:schemeClr val="bg1"/>
                </a:solidFill>
              </a:rPr>
              <a:t>CUSTOMER PERSONAS</a:t>
            </a:r>
          </a:p>
        </p:txBody>
      </p:sp>
      <p:sp>
        <p:nvSpPr>
          <p:cNvPr id="10" name="TextBox 9">
            <a:extLst>
              <a:ext uri="{FF2B5EF4-FFF2-40B4-BE49-F238E27FC236}">
                <a16:creationId xmlns:a16="http://schemas.microsoft.com/office/drawing/2014/main" id="{B8FF3390-A731-D17B-7F41-453DB15DC5CD}"/>
              </a:ext>
            </a:extLst>
          </p:cNvPr>
          <p:cNvSpPr txBox="1"/>
          <p:nvPr/>
        </p:nvSpPr>
        <p:spPr>
          <a:xfrm>
            <a:off x="4886468" y="1398109"/>
            <a:ext cx="3982720" cy="1506245"/>
          </a:xfrm>
          <a:prstGeom prst="rect">
            <a:avLst/>
          </a:prstGeom>
          <a:noFill/>
        </p:spPr>
        <p:txBody>
          <a:bodyPr wrap="square" lIns="0">
            <a:spAutoFit/>
          </a:bodyPr>
          <a:lstStyle/>
          <a:p>
            <a:r>
              <a:rPr lang="en-US" sz="1099">
                <a:solidFill>
                  <a:schemeClr val="bg1"/>
                </a:solidFill>
                <a:cs typeface="Times New Roman" panose="02020603050405020304" pitchFamily="18" charset="0"/>
              </a:rPr>
              <a:t>Archetypal representations of users based on </a:t>
            </a:r>
            <a:r>
              <a:rPr lang="en-US" sz="1099" b="1">
                <a:solidFill>
                  <a:schemeClr val="bg1"/>
                </a:solidFill>
                <a:cs typeface="Times New Roman" panose="02020603050405020304" pitchFamily="18" charset="0"/>
              </a:rPr>
              <a:t>qualitative</a:t>
            </a:r>
            <a:r>
              <a:rPr lang="en-US" sz="1099">
                <a:solidFill>
                  <a:schemeClr val="bg1"/>
                </a:solidFill>
                <a:cs typeface="Times New Roman" panose="02020603050405020304" pitchFamily="18" charset="0"/>
              </a:rPr>
              <a:t> behaviors and needs.</a:t>
            </a:r>
          </a:p>
          <a:p>
            <a:endParaRPr lang="en-US" sz="999">
              <a:solidFill>
                <a:schemeClr val="bg1"/>
              </a:solidFill>
              <a:cs typeface="Times New Roman" panose="02020603050405020304" pitchFamily="18" charset="0"/>
            </a:endParaRPr>
          </a:p>
          <a:p>
            <a:pPr marL="171244" indent="-171244">
              <a:buFont typeface="Arial" panose="020B0604020202020204" pitchFamily="34" charset="0"/>
              <a:buChar char="•"/>
            </a:pPr>
            <a:r>
              <a:rPr lang="en-US" sz="999">
                <a:solidFill>
                  <a:schemeClr val="bg1"/>
                </a:solidFill>
                <a:cs typeface="Times New Roman" panose="02020603050405020304" pitchFamily="18" charset="0"/>
              </a:rPr>
              <a:t>Based on qualitative research and observed patterns</a:t>
            </a:r>
          </a:p>
          <a:p>
            <a:pPr marL="171244" indent="-171244">
              <a:buFont typeface="Arial" panose="020B0604020202020204" pitchFamily="34" charset="0"/>
              <a:buChar char="•"/>
            </a:pPr>
            <a:r>
              <a:rPr lang="en-US" sz="999">
                <a:solidFill>
                  <a:schemeClr val="bg1"/>
                </a:solidFill>
                <a:cs typeface="Times New Roman" panose="02020603050405020304" pitchFamily="18" charset="0"/>
              </a:rPr>
              <a:t>Answers </a:t>
            </a:r>
            <a:r>
              <a:rPr lang="en-US" sz="999" b="1">
                <a:solidFill>
                  <a:schemeClr val="bg1"/>
                </a:solidFill>
                <a:cs typeface="Times New Roman" panose="02020603050405020304" pitchFamily="18" charset="0"/>
              </a:rPr>
              <a:t>"WHY and HOW users engage with solutions"</a:t>
            </a:r>
          </a:p>
          <a:p>
            <a:pPr marL="171244" indent="-171244">
              <a:buFont typeface="Arial" panose="020B0604020202020204" pitchFamily="34" charset="0"/>
              <a:buChar char="•"/>
            </a:pPr>
            <a:r>
              <a:rPr lang="en-US" sz="999">
                <a:solidFill>
                  <a:schemeClr val="bg1"/>
                </a:solidFill>
                <a:cs typeface="Times New Roman" panose="02020603050405020304" pitchFamily="18" charset="0"/>
              </a:rPr>
              <a:t>Focused on motivations, goals, and pain points</a:t>
            </a:r>
          </a:p>
          <a:p>
            <a:pPr marL="171244" indent="-171244">
              <a:buFont typeface="Arial" panose="020B0604020202020204" pitchFamily="34" charset="0"/>
              <a:buChar char="•"/>
            </a:pPr>
            <a:r>
              <a:rPr lang="en-US" sz="999">
                <a:solidFill>
                  <a:schemeClr val="bg1"/>
                </a:solidFill>
                <a:cs typeface="Times New Roman" panose="02020603050405020304" pitchFamily="18" charset="0"/>
              </a:rPr>
              <a:t>Used for product design and experience creation</a:t>
            </a:r>
          </a:p>
          <a:p>
            <a:pPr marL="171244" indent="-171244">
              <a:buFont typeface="Arial" panose="020B0604020202020204" pitchFamily="34" charset="0"/>
              <a:buChar char="•"/>
            </a:pPr>
            <a:r>
              <a:rPr lang="en-US" sz="999">
                <a:solidFill>
                  <a:schemeClr val="bg1"/>
                </a:solidFill>
                <a:cs typeface="Times New Roman" panose="02020603050405020304" pitchFamily="18" charset="0"/>
              </a:rPr>
              <a:t>Represents specific user types that may cross segments</a:t>
            </a:r>
            <a:endParaRPr lang="en-US" sz="1099">
              <a:solidFill>
                <a:schemeClr val="bg1"/>
              </a:solidFill>
              <a:cs typeface="Times New Roman" panose="02020603050405020304" pitchFamily="18" charset="0"/>
            </a:endParaRPr>
          </a:p>
        </p:txBody>
      </p:sp>
      <p:pic>
        <p:nvPicPr>
          <p:cNvPr id="11" name="Picture 10">
            <a:extLst>
              <a:ext uri="{FF2B5EF4-FFF2-40B4-BE49-F238E27FC236}">
                <a16:creationId xmlns:a16="http://schemas.microsoft.com/office/drawing/2014/main" id="{B96B8AA4-6BD3-EFD6-8FA4-B2909E9A304A}"/>
              </a:ext>
            </a:extLst>
          </p:cNvPr>
          <p:cNvPicPr>
            <a:picLocks noChangeAspect="1"/>
          </p:cNvPicPr>
          <p:nvPr/>
        </p:nvPicPr>
        <p:blipFill rotWithShape="1">
          <a:blip r:embed="rId3">
            <a:extLst>
              <a:ext uri="{28A0092B-C50C-407E-A947-70E740481C1C}">
                <a14:useLocalDpi xmlns:a14="http://schemas.microsoft.com/office/drawing/2010/main" val="0"/>
              </a:ext>
            </a:extLst>
          </a:blip>
          <a:srcRect l="21278" t="3542" r="20209" b="37945"/>
          <a:stretch>
            <a:fillRect/>
          </a:stretch>
        </p:blipFill>
        <p:spPr>
          <a:xfrm>
            <a:off x="4799023" y="3069891"/>
            <a:ext cx="618762" cy="618762"/>
          </a:xfrm>
          <a:prstGeom prst="ellipse">
            <a:avLst/>
          </a:prstGeom>
          <a:ln w="76200">
            <a:noFill/>
          </a:ln>
        </p:spPr>
      </p:pic>
      <p:sp>
        <p:nvSpPr>
          <p:cNvPr id="12" name="TextBox 11">
            <a:extLst>
              <a:ext uri="{FF2B5EF4-FFF2-40B4-BE49-F238E27FC236}">
                <a16:creationId xmlns:a16="http://schemas.microsoft.com/office/drawing/2014/main" id="{FCD22D26-F885-BEE5-6A3D-5B9669EFAF1B}"/>
              </a:ext>
            </a:extLst>
          </p:cNvPr>
          <p:cNvSpPr txBox="1"/>
          <p:nvPr/>
        </p:nvSpPr>
        <p:spPr>
          <a:xfrm>
            <a:off x="5423241" y="2987342"/>
            <a:ext cx="3532469" cy="922191"/>
          </a:xfrm>
          <a:prstGeom prst="rect">
            <a:avLst/>
          </a:prstGeom>
          <a:noFill/>
        </p:spPr>
        <p:txBody>
          <a:bodyPr wrap="square" lIns="91327" rtlCol="0">
            <a:spAutoFit/>
          </a:bodyPr>
          <a:lstStyle/>
          <a:p>
            <a:r>
              <a:rPr lang="en-US" sz="899" b="1">
                <a:solidFill>
                  <a:schemeClr val="bg1"/>
                </a:solidFill>
                <a:cs typeface="Times New Roman" panose="02020603050405020304" pitchFamily="18" charset="0"/>
              </a:rPr>
              <a:t>Ops Manager Maria </a:t>
            </a:r>
            <a:r>
              <a:rPr lang="en-US" sz="899" i="1">
                <a:solidFill>
                  <a:schemeClr val="bg1"/>
                </a:solidFill>
                <a:cs typeface="Times New Roman" panose="02020603050405020304" pitchFamily="18" charset="0"/>
              </a:rPr>
              <a:t>oversees daily clinic operations</a:t>
            </a:r>
          </a:p>
          <a:p>
            <a:endParaRPr lang="en-US" sz="899">
              <a:solidFill>
                <a:schemeClr val="bg1"/>
              </a:solidFill>
              <a:cs typeface="Times New Roman" panose="02020603050405020304" pitchFamily="18" charset="0"/>
            </a:endParaRPr>
          </a:p>
          <a:p>
            <a:r>
              <a:rPr lang="en-US" sz="899">
                <a:solidFill>
                  <a:schemeClr val="bg1"/>
                </a:solidFill>
                <a:cs typeface="Times New Roman" panose="02020603050405020304" pitchFamily="18" charset="0"/>
              </a:rPr>
              <a:t>Primary goal: </a:t>
            </a:r>
            <a:r>
              <a:rPr lang="en-US" sz="899" i="1">
                <a:solidFill>
                  <a:schemeClr val="bg1"/>
                </a:solidFill>
                <a:cs typeface="Times New Roman" panose="02020603050405020304" pitchFamily="18" charset="0"/>
              </a:rPr>
              <a:t>Maximize provider productivity</a:t>
            </a:r>
          </a:p>
          <a:p>
            <a:r>
              <a:rPr lang="en-US" sz="899">
                <a:solidFill>
                  <a:schemeClr val="bg1"/>
                </a:solidFill>
                <a:cs typeface="Times New Roman" panose="02020603050405020304" pitchFamily="18" charset="0"/>
              </a:rPr>
              <a:t>Key frustration: </a:t>
            </a:r>
            <a:r>
              <a:rPr lang="en-US" sz="899" i="1">
                <a:solidFill>
                  <a:schemeClr val="bg1"/>
                </a:solidFill>
                <a:cs typeface="Times New Roman" panose="02020603050405020304" pitchFamily="18" charset="0"/>
              </a:rPr>
              <a:t>Manual scheduling inefficiencies</a:t>
            </a:r>
          </a:p>
          <a:p>
            <a:r>
              <a:rPr lang="en-US" sz="899">
                <a:solidFill>
                  <a:schemeClr val="bg1"/>
                </a:solidFill>
                <a:cs typeface="Times New Roman" panose="02020603050405020304" pitchFamily="18" charset="0"/>
              </a:rPr>
              <a:t>Seeks</a:t>
            </a:r>
            <a:r>
              <a:rPr lang="en-US" sz="899" i="1">
                <a:solidFill>
                  <a:schemeClr val="bg1"/>
                </a:solidFill>
                <a:cs typeface="Times New Roman" panose="02020603050405020304" pitchFamily="18" charset="0"/>
              </a:rPr>
              <a:t>: Automated solutions that require minimal training</a:t>
            </a:r>
          </a:p>
          <a:p>
            <a:r>
              <a:rPr lang="en-US" sz="899">
                <a:solidFill>
                  <a:schemeClr val="bg1"/>
                </a:solidFill>
                <a:cs typeface="Times New Roman" panose="02020603050405020304" pitchFamily="18" charset="0"/>
              </a:rPr>
              <a:t>Decision driver: </a:t>
            </a:r>
            <a:r>
              <a:rPr lang="en-US" sz="899" i="1">
                <a:solidFill>
                  <a:schemeClr val="bg1"/>
                </a:solidFill>
                <a:cs typeface="Times New Roman" panose="02020603050405020304" pitchFamily="18" charset="0"/>
              </a:rPr>
              <a:t>ROI through time savings</a:t>
            </a:r>
          </a:p>
        </p:txBody>
      </p:sp>
      <p:sp>
        <p:nvSpPr>
          <p:cNvPr id="13" name="TextBox 12">
            <a:extLst>
              <a:ext uri="{FF2B5EF4-FFF2-40B4-BE49-F238E27FC236}">
                <a16:creationId xmlns:a16="http://schemas.microsoft.com/office/drawing/2014/main" id="{410B2F2F-B590-4FA8-2E7C-339B7DE2D489}"/>
              </a:ext>
            </a:extLst>
          </p:cNvPr>
          <p:cNvSpPr txBox="1"/>
          <p:nvPr/>
        </p:nvSpPr>
        <p:spPr>
          <a:xfrm>
            <a:off x="903187" y="2969107"/>
            <a:ext cx="3532469" cy="922191"/>
          </a:xfrm>
          <a:prstGeom prst="rect">
            <a:avLst/>
          </a:prstGeom>
          <a:noFill/>
        </p:spPr>
        <p:txBody>
          <a:bodyPr wrap="square" lIns="91327" rtlCol="0">
            <a:spAutoFit/>
          </a:bodyPr>
          <a:lstStyle/>
          <a:p>
            <a:r>
              <a:rPr lang="en-US" sz="899" b="1" dirty="0">
                <a:solidFill>
                  <a:schemeClr val="bg1"/>
                </a:solidFill>
                <a:cs typeface="Times New Roman" panose="02020603050405020304" pitchFamily="18" charset="0"/>
              </a:rPr>
              <a:t>Mid-size Medical Practices (11-50 physicians)</a:t>
            </a:r>
          </a:p>
          <a:p>
            <a:endParaRPr lang="en-US" sz="899" b="1" dirty="0">
              <a:solidFill>
                <a:schemeClr val="bg1"/>
              </a:solidFill>
              <a:cs typeface="Times New Roman" panose="02020603050405020304" pitchFamily="18" charset="0"/>
            </a:endParaRPr>
          </a:p>
          <a:p>
            <a:r>
              <a:rPr lang="en-US" sz="899" dirty="0">
                <a:solidFill>
                  <a:schemeClr val="bg1"/>
                </a:solidFill>
                <a:cs typeface="Times New Roman" panose="02020603050405020304" pitchFamily="18" charset="0"/>
              </a:rPr>
              <a:t>Annual revenue: </a:t>
            </a:r>
            <a:r>
              <a:rPr lang="en-US" sz="899" i="1" dirty="0">
                <a:solidFill>
                  <a:schemeClr val="bg1"/>
                </a:solidFill>
                <a:cs typeface="Times New Roman" panose="02020603050405020304" pitchFamily="18" charset="0"/>
              </a:rPr>
              <a:t>$5-20M</a:t>
            </a:r>
          </a:p>
          <a:p>
            <a:r>
              <a:rPr lang="en-US" sz="899" dirty="0">
                <a:solidFill>
                  <a:schemeClr val="bg1"/>
                </a:solidFill>
                <a:cs typeface="Times New Roman" panose="02020603050405020304" pitchFamily="18" charset="0"/>
              </a:rPr>
              <a:t>Located in urban/suburban areas</a:t>
            </a:r>
          </a:p>
          <a:p>
            <a:r>
              <a:rPr lang="en-US" sz="899" dirty="0">
                <a:solidFill>
                  <a:schemeClr val="bg1"/>
                </a:solidFill>
                <a:cs typeface="Times New Roman" panose="02020603050405020304" pitchFamily="18" charset="0"/>
              </a:rPr>
              <a:t>Employs 50-200 </a:t>
            </a:r>
            <a:r>
              <a:rPr lang="en-US" sz="899" dirty="0" err="1">
                <a:solidFill>
                  <a:schemeClr val="bg1"/>
                </a:solidFill>
                <a:cs typeface="Times New Roman" panose="02020603050405020304" pitchFamily="18" charset="0"/>
              </a:rPr>
              <a:t>clinitians</a:t>
            </a:r>
            <a:endParaRPr lang="en-US" sz="899" dirty="0">
              <a:solidFill>
                <a:schemeClr val="bg1"/>
              </a:solidFill>
              <a:cs typeface="Times New Roman" panose="02020603050405020304" pitchFamily="18" charset="0"/>
            </a:endParaRPr>
          </a:p>
          <a:p>
            <a:r>
              <a:rPr lang="en-US" sz="899" dirty="0">
                <a:solidFill>
                  <a:schemeClr val="bg1"/>
                </a:solidFill>
                <a:cs typeface="Times New Roman" panose="02020603050405020304" pitchFamily="18" charset="0"/>
              </a:rPr>
              <a:t>Serves 10,000+ patients annually</a:t>
            </a:r>
          </a:p>
        </p:txBody>
      </p:sp>
      <p:sp>
        <p:nvSpPr>
          <p:cNvPr id="14" name="Rectangle 13">
            <a:extLst>
              <a:ext uri="{FF2B5EF4-FFF2-40B4-BE49-F238E27FC236}">
                <a16:creationId xmlns:a16="http://schemas.microsoft.com/office/drawing/2014/main" id="{8481D2CC-A2B2-4E79-6947-35E282ABD614}"/>
              </a:ext>
            </a:extLst>
          </p:cNvPr>
          <p:cNvSpPr/>
          <p:nvPr/>
        </p:nvSpPr>
        <p:spPr>
          <a:xfrm>
            <a:off x="5638" y="4050265"/>
            <a:ext cx="9132725" cy="11212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15" name="TextBox 14">
            <a:extLst>
              <a:ext uri="{FF2B5EF4-FFF2-40B4-BE49-F238E27FC236}">
                <a16:creationId xmlns:a16="http://schemas.microsoft.com/office/drawing/2014/main" id="{C5F928ED-E1B1-F880-185D-1122BF29BCEE}"/>
              </a:ext>
            </a:extLst>
          </p:cNvPr>
          <p:cNvSpPr txBox="1"/>
          <p:nvPr/>
        </p:nvSpPr>
        <p:spPr>
          <a:xfrm>
            <a:off x="192851" y="4094380"/>
            <a:ext cx="4364482" cy="829972"/>
          </a:xfrm>
          <a:prstGeom prst="rect">
            <a:avLst/>
          </a:prstGeom>
          <a:noFill/>
        </p:spPr>
        <p:txBody>
          <a:bodyPr wrap="square" lIns="0">
            <a:spAutoFit/>
          </a:bodyPr>
          <a:lstStyle/>
          <a:p>
            <a:r>
              <a:rPr lang="en-US" sz="1199" b="1" dirty="0">
                <a:cs typeface="Times New Roman" panose="02020603050405020304" pitchFamily="18" charset="0"/>
              </a:rPr>
              <a:t>Market segments </a:t>
            </a:r>
            <a:r>
              <a:rPr lang="en-US" sz="1199" dirty="0">
                <a:cs typeface="Times New Roman" panose="02020603050405020304" pitchFamily="18" charset="0"/>
              </a:rPr>
              <a:t>help identify </a:t>
            </a:r>
            <a:r>
              <a:rPr lang="en-US" sz="1199" b="1" dirty="0">
                <a:cs typeface="Times New Roman" panose="02020603050405020304" pitchFamily="18" charset="0"/>
              </a:rPr>
              <a:t>WHERE</a:t>
            </a:r>
            <a:r>
              <a:rPr lang="en-US" sz="1199" dirty="0">
                <a:cs typeface="Times New Roman" panose="02020603050405020304" pitchFamily="18" charset="0"/>
              </a:rPr>
              <a:t> to focus business resources, while </a:t>
            </a:r>
            <a:r>
              <a:rPr lang="en-US" sz="1199" b="1" dirty="0">
                <a:solidFill>
                  <a:schemeClr val="accent1">
                    <a:lumMod val="75000"/>
                  </a:schemeClr>
                </a:solidFill>
                <a:cs typeface="Times New Roman" panose="02020603050405020304" pitchFamily="18" charset="0"/>
              </a:rPr>
              <a:t>personas</a:t>
            </a:r>
            <a:r>
              <a:rPr lang="en-US" sz="1199" dirty="0">
                <a:cs typeface="Times New Roman" panose="02020603050405020304" pitchFamily="18" charset="0"/>
              </a:rPr>
              <a:t> help understand </a:t>
            </a:r>
            <a:r>
              <a:rPr lang="en-US" sz="1199" b="1" dirty="0">
                <a:solidFill>
                  <a:schemeClr val="accent1">
                    <a:lumMod val="75000"/>
                  </a:schemeClr>
                </a:solidFill>
                <a:cs typeface="Times New Roman" panose="02020603050405020304" pitchFamily="18" charset="0"/>
              </a:rPr>
              <a:t>HOW</a:t>
            </a:r>
            <a:r>
              <a:rPr lang="en-US" sz="1199" dirty="0">
                <a:cs typeface="Times New Roman" panose="02020603050405020304" pitchFamily="18" charset="0"/>
              </a:rPr>
              <a:t> to design solutions that meet specific user needs within those segments.</a:t>
            </a:r>
          </a:p>
        </p:txBody>
      </p:sp>
      <p:sp>
        <p:nvSpPr>
          <p:cNvPr id="16" name="TextBox 15">
            <a:extLst>
              <a:ext uri="{FF2B5EF4-FFF2-40B4-BE49-F238E27FC236}">
                <a16:creationId xmlns:a16="http://schemas.microsoft.com/office/drawing/2014/main" id="{31A42CCD-725A-5F37-44EA-ED1FB4076D6D}"/>
              </a:ext>
            </a:extLst>
          </p:cNvPr>
          <p:cNvSpPr txBox="1"/>
          <p:nvPr/>
        </p:nvSpPr>
        <p:spPr>
          <a:xfrm>
            <a:off x="4799023" y="4131034"/>
            <a:ext cx="4195139" cy="783862"/>
          </a:xfrm>
          <a:prstGeom prst="rect">
            <a:avLst/>
          </a:prstGeom>
          <a:noFill/>
        </p:spPr>
        <p:txBody>
          <a:bodyPr wrap="square" lIns="0">
            <a:spAutoFit/>
          </a:bodyPr>
          <a:lstStyle/>
          <a:p>
            <a:pPr marL="228326" indent="-228326">
              <a:buFont typeface="+mj-lt"/>
              <a:buAutoNum type="arabicPeriod"/>
            </a:pPr>
            <a:r>
              <a:rPr lang="en-US" sz="899" dirty="0">
                <a:solidFill>
                  <a:schemeClr val="tx1">
                    <a:lumMod val="75000"/>
                    <a:lumOff val="25000"/>
                  </a:schemeClr>
                </a:solidFill>
                <a:cs typeface="Times New Roman" panose="02020603050405020304" pitchFamily="18" charset="0"/>
              </a:rPr>
              <a:t>Identify valuable market segments (</a:t>
            </a:r>
            <a:r>
              <a:rPr lang="en-US" sz="899" b="1" dirty="0">
                <a:solidFill>
                  <a:schemeClr val="tx1">
                    <a:lumMod val="75000"/>
                    <a:lumOff val="25000"/>
                  </a:schemeClr>
                </a:solidFill>
                <a:cs typeface="Times New Roman" panose="02020603050405020304" pitchFamily="18" charset="0"/>
              </a:rPr>
              <a:t>WHO</a:t>
            </a:r>
            <a:r>
              <a:rPr lang="en-US" sz="899" dirty="0">
                <a:solidFill>
                  <a:schemeClr val="tx1">
                    <a:lumMod val="75000"/>
                    <a:lumOff val="25000"/>
                  </a:schemeClr>
                </a:solidFill>
                <a:cs typeface="Times New Roman" panose="02020603050405020304" pitchFamily="18" charset="0"/>
              </a:rPr>
              <a:t>) &gt; </a:t>
            </a:r>
          </a:p>
          <a:p>
            <a:pPr marL="228326" indent="-228326">
              <a:buFont typeface="+mj-lt"/>
              <a:buAutoNum type="arabicPeriod"/>
            </a:pPr>
            <a:r>
              <a:rPr lang="en-US" sz="899" dirty="0">
                <a:solidFill>
                  <a:schemeClr val="tx1">
                    <a:lumMod val="75000"/>
                    <a:lumOff val="25000"/>
                  </a:schemeClr>
                </a:solidFill>
                <a:cs typeface="Times New Roman" panose="02020603050405020304" pitchFamily="18" charset="0"/>
              </a:rPr>
              <a:t>Research users within those segments &gt; </a:t>
            </a:r>
          </a:p>
          <a:p>
            <a:pPr marL="228326" indent="-228326">
              <a:buFont typeface="+mj-lt"/>
              <a:buAutoNum type="arabicPeriod"/>
            </a:pPr>
            <a:r>
              <a:rPr lang="en-US" sz="899" dirty="0">
                <a:solidFill>
                  <a:schemeClr val="tx1">
                    <a:lumMod val="75000"/>
                    <a:lumOff val="25000"/>
                  </a:schemeClr>
                </a:solidFill>
                <a:cs typeface="Times New Roman" panose="02020603050405020304" pitchFamily="18" charset="0"/>
              </a:rPr>
              <a:t>Create personas representing behavioral patterns (</a:t>
            </a:r>
            <a:r>
              <a:rPr lang="en-US" sz="899" b="1" dirty="0">
                <a:solidFill>
                  <a:schemeClr val="tx1">
                    <a:lumMod val="75000"/>
                    <a:lumOff val="25000"/>
                  </a:schemeClr>
                </a:solidFill>
                <a:cs typeface="Times New Roman" panose="02020603050405020304" pitchFamily="18" charset="0"/>
              </a:rPr>
              <a:t>WHY/HOW</a:t>
            </a:r>
            <a:r>
              <a:rPr lang="en-US" sz="899" dirty="0">
                <a:solidFill>
                  <a:schemeClr val="tx1">
                    <a:lumMod val="75000"/>
                    <a:lumOff val="25000"/>
                  </a:schemeClr>
                </a:solidFill>
                <a:cs typeface="Times New Roman" panose="02020603050405020304" pitchFamily="18" charset="0"/>
              </a:rPr>
              <a:t>) &gt; </a:t>
            </a:r>
          </a:p>
          <a:p>
            <a:pPr marL="228326" indent="-228326">
              <a:buFont typeface="+mj-lt"/>
              <a:buAutoNum type="arabicPeriod"/>
            </a:pPr>
            <a:r>
              <a:rPr lang="en-US" sz="899" dirty="0">
                <a:solidFill>
                  <a:schemeClr val="tx1">
                    <a:lumMod val="75000"/>
                    <a:lumOff val="25000"/>
                  </a:schemeClr>
                </a:solidFill>
                <a:cs typeface="Times New Roman" panose="02020603050405020304" pitchFamily="18" charset="0"/>
              </a:rPr>
              <a:t>Design solutions addressing persona needs &gt; </a:t>
            </a:r>
          </a:p>
          <a:p>
            <a:pPr marL="228326" indent="-228326">
              <a:buFont typeface="+mj-lt"/>
              <a:buAutoNum type="arabicPeriod"/>
            </a:pPr>
            <a:r>
              <a:rPr lang="en-US" sz="899" dirty="0">
                <a:solidFill>
                  <a:schemeClr val="tx1">
                    <a:lumMod val="75000"/>
                    <a:lumOff val="25000"/>
                  </a:schemeClr>
                </a:solidFill>
                <a:cs typeface="Times New Roman" panose="02020603050405020304" pitchFamily="18" charset="0"/>
              </a:rPr>
              <a:t>Market solutions to segments using persona insights</a:t>
            </a:r>
          </a:p>
        </p:txBody>
      </p:sp>
      <p:pic>
        <p:nvPicPr>
          <p:cNvPr id="17" name="Graphic 16">
            <a:extLst>
              <a:ext uri="{FF2B5EF4-FFF2-40B4-BE49-F238E27FC236}">
                <a16:creationId xmlns:a16="http://schemas.microsoft.com/office/drawing/2014/main" id="{F15DD3B3-B6A8-0AA5-39EF-2DC7F4FAD79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0244" y="3147910"/>
            <a:ext cx="462725" cy="462725"/>
          </a:xfrm>
          <a:prstGeom prst="rect">
            <a:avLst/>
          </a:prstGeom>
        </p:spPr>
      </p:pic>
    </p:spTree>
    <p:extLst>
      <p:ext uri="{BB962C8B-B14F-4D97-AF65-F5344CB8AC3E}">
        <p14:creationId xmlns:p14="http://schemas.microsoft.com/office/powerpoint/2010/main" val="3698711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76ACC-BC5A-0917-09B1-86758EA81A26}"/>
            </a:ext>
          </a:extLst>
        </p:cNvPr>
        <p:cNvGrpSpPr/>
        <p:nvPr/>
      </p:nvGrpSpPr>
      <p:grpSpPr>
        <a:xfrm>
          <a:off x="0" y="0"/>
          <a:ext cx="0" cy="0"/>
          <a:chOff x="0" y="0"/>
          <a:chExt cx="0" cy="0"/>
        </a:xfrm>
      </p:grpSpPr>
      <p:sp>
        <p:nvSpPr>
          <p:cNvPr id="1035" name="Content Placeholder 1">
            <a:extLst>
              <a:ext uri="{FF2B5EF4-FFF2-40B4-BE49-F238E27FC236}">
                <a16:creationId xmlns:a16="http://schemas.microsoft.com/office/drawing/2014/main" id="{BA3472CC-3AF6-A4C0-2BAA-C06DEEBFB291}"/>
              </a:ext>
            </a:extLst>
          </p:cNvPr>
          <p:cNvSpPr>
            <a:spLocks noGrp="1"/>
          </p:cNvSpPr>
          <p:nvPr>
            <p:ph sz="quarter" idx="10"/>
          </p:nvPr>
        </p:nvSpPr>
        <p:spPr>
          <a:xfrm>
            <a:off x="384175" y="1091133"/>
            <a:ext cx="3988041" cy="2950669"/>
          </a:xfrm>
        </p:spPr>
        <p:txBody>
          <a:bodyPr/>
          <a:lstStyle/>
          <a:p>
            <a:pPr marL="0" indent="0">
              <a:buNone/>
            </a:pPr>
            <a:r>
              <a:rPr lang="en-US" dirty="0"/>
              <a:t>We could enroll many audiences in our training and education. Who are the key targets?</a:t>
            </a:r>
          </a:p>
          <a:p>
            <a:r>
              <a:rPr lang="en-US" dirty="0"/>
              <a:t>Practice Administrators</a:t>
            </a:r>
          </a:p>
          <a:p>
            <a:r>
              <a:rPr lang="en-US" dirty="0"/>
              <a:t>Office Managers</a:t>
            </a:r>
          </a:p>
          <a:p>
            <a:r>
              <a:rPr lang="en-US" dirty="0"/>
              <a:t>Billing Staff</a:t>
            </a:r>
          </a:p>
          <a:p>
            <a:r>
              <a:rPr lang="en-US" dirty="0"/>
              <a:t>Front Desk Supervisors</a:t>
            </a:r>
          </a:p>
          <a:p>
            <a:r>
              <a:rPr lang="en-US" dirty="0"/>
              <a:t>Clinical Supervisors</a:t>
            </a:r>
          </a:p>
          <a:p>
            <a:endParaRPr lang="en-US" dirty="0"/>
          </a:p>
          <a:p>
            <a:pPr marL="0" indent="0">
              <a:buNone/>
            </a:pPr>
            <a:r>
              <a:rPr lang="en-US" b="1" i="1" u="sng" dirty="0"/>
              <a:t>What audiences do you specifically address well today? Which could use your attention?</a:t>
            </a:r>
          </a:p>
        </p:txBody>
      </p:sp>
      <p:sp>
        <p:nvSpPr>
          <p:cNvPr id="3" name="Title 2">
            <a:extLst>
              <a:ext uri="{FF2B5EF4-FFF2-40B4-BE49-F238E27FC236}">
                <a16:creationId xmlns:a16="http://schemas.microsoft.com/office/drawing/2014/main" id="{9944EACF-47C4-AF7D-31BF-9E9878D30D31}"/>
              </a:ext>
            </a:extLst>
          </p:cNvPr>
          <p:cNvSpPr>
            <a:spLocks noGrp="1"/>
          </p:cNvSpPr>
          <p:nvPr>
            <p:ph type="title"/>
          </p:nvPr>
        </p:nvSpPr>
        <p:spPr>
          <a:xfrm>
            <a:off x="361150" y="338099"/>
            <a:ext cx="6170279" cy="522513"/>
          </a:xfrm>
        </p:spPr>
        <p:txBody>
          <a:bodyPr>
            <a:normAutofit/>
          </a:bodyPr>
          <a:lstStyle/>
          <a:p>
            <a:r>
              <a:rPr lang="en-US" dirty="0"/>
              <a:t>Potential Personas</a:t>
            </a:r>
          </a:p>
        </p:txBody>
      </p:sp>
      <p:pic>
        <p:nvPicPr>
          <p:cNvPr id="4" name="Picture 3">
            <a:extLst>
              <a:ext uri="{FF2B5EF4-FFF2-40B4-BE49-F238E27FC236}">
                <a16:creationId xmlns:a16="http://schemas.microsoft.com/office/drawing/2014/main" id="{9330E9CD-7B94-45BF-D608-B1CAE57FD8C8}"/>
              </a:ext>
            </a:extLst>
          </p:cNvPr>
          <p:cNvPicPr>
            <a:picLocks noChangeAspect="1"/>
          </p:cNvPicPr>
          <p:nvPr/>
        </p:nvPicPr>
        <p:blipFill>
          <a:blip r:embed="rId2"/>
          <a:srcRect l="63597" t="25740" r="3538" b="33142"/>
          <a:stretch>
            <a:fillRect/>
          </a:stretch>
        </p:blipFill>
        <p:spPr>
          <a:xfrm>
            <a:off x="5183471" y="1323916"/>
            <a:ext cx="3696144" cy="3082846"/>
          </a:xfrm>
          <a:prstGeom prst="rect">
            <a:avLst/>
          </a:prstGeom>
        </p:spPr>
      </p:pic>
    </p:spTree>
    <p:extLst>
      <p:ext uri="{BB962C8B-B14F-4D97-AF65-F5344CB8AC3E}">
        <p14:creationId xmlns:p14="http://schemas.microsoft.com/office/powerpoint/2010/main" val="1065608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EB4DD8-1D03-81DD-8CEA-029EF0E47E8E}"/>
              </a:ext>
            </a:extLst>
          </p:cNvPr>
          <p:cNvSpPr>
            <a:spLocks noGrp="1"/>
          </p:cNvSpPr>
          <p:nvPr>
            <p:ph type="title"/>
          </p:nvPr>
        </p:nvSpPr>
        <p:spPr/>
        <p:txBody>
          <a:bodyPr/>
          <a:lstStyle/>
          <a:p>
            <a:r>
              <a:rPr lang="en-US" dirty="0"/>
              <a:t>Alternative Methods</a:t>
            </a:r>
          </a:p>
        </p:txBody>
      </p:sp>
      <p:sp>
        <p:nvSpPr>
          <p:cNvPr id="24" name="Rectangle 23">
            <a:extLst>
              <a:ext uri="{FF2B5EF4-FFF2-40B4-BE49-F238E27FC236}">
                <a16:creationId xmlns:a16="http://schemas.microsoft.com/office/drawing/2014/main" id="{C8354545-DAE0-901E-6C5D-AED24ABA0DCB}"/>
              </a:ext>
            </a:extLst>
          </p:cNvPr>
          <p:cNvSpPr/>
          <p:nvPr/>
        </p:nvSpPr>
        <p:spPr bwMode="gray">
          <a:xfrm>
            <a:off x="1243971" y="1926030"/>
            <a:ext cx="1975286" cy="2979342"/>
          </a:xfrm>
          <a:prstGeom prst="rect">
            <a:avLst/>
          </a:prstGeom>
          <a:solidFill>
            <a:srgbClr val="00A3E0"/>
          </a:solidFill>
          <a:ln w="19050" algn="ctr">
            <a:noFill/>
            <a:miter lim="800000"/>
            <a:headEnd/>
            <a:tailEnd/>
          </a:ln>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grpSp>
        <p:nvGrpSpPr>
          <p:cNvPr id="25" name="Group 24">
            <a:extLst>
              <a:ext uri="{FF2B5EF4-FFF2-40B4-BE49-F238E27FC236}">
                <a16:creationId xmlns:a16="http://schemas.microsoft.com/office/drawing/2014/main" id="{42ADC1E7-E4A4-18F7-AA8E-1C2CE557A81C}"/>
              </a:ext>
            </a:extLst>
          </p:cNvPr>
          <p:cNvGrpSpPr/>
          <p:nvPr/>
        </p:nvGrpSpPr>
        <p:grpSpPr>
          <a:xfrm>
            <a:off x="1322802" y="1022411"/>
            <a:ext cx="1856128" cy="3892385"/>
            <a:chOff x="1736310" y="1995975"/>
            <a:chExt cx="1856128" cy="3892385"/>
          </a:xfrm>
        </p:grpSpPr>
        <p:sp>
          <p:nvSpPr>
            <p:cNvPr id="26" name="Rectangle 25">
              <a:extLst>
                <a:ext uri="{FF2B5EF4-FFF2-40B4-BE49-F238E27FC236}">
                  <a16:creationId xmlns:a16="http://schemas.microsoft.com/office/drawing/2014/main" id="{49E112F0-6DA8-0D30-7297-16E18EFEF3BA}"/>
                </a:ext>
              </a:extLst>
            </p:cNvPr>
            <p:cNvSpPr/>
            <p:nvPr/>
          </p:nvSpPr>
          <p:spPr>
            <a:xfrm>
              <a:off x="1909978" y="3734623"/>
              <a:ext cx="161454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ea typeface="+mn-ea"/>
                  <a:cs typeface="+mn-cs"/>
                </a:rPr>
                <a:t>Face to Face</a:t>
              </a:r>
            </a:p>
          </p:txBody>
        </p:sp>
        <p:sp>
          <p:nvSpPr>
            <p:cNvPr id="27" name="Oval 26">
              <a:extLst>
                <a:ext uri="{FF2B5EF4-FFF2-40B4-BE49-F238E27FC236}">
                  <a16:creationId xmlns:a16="http://schemas.microsoft.com/office/drawing/2014/main" id="{B9CB299D-040B-AB2F-FF0A-798D8FF32856}"/>
                </a:ext>
              </a:extLst>
            </p:cNvPr>
            <p:cNvSpPr/>
            <p:nvPr/>
          </p:nvSpPr>
          <p:spPr bwMode="gray">
            <a:xfrm>
              <a:off x="1803653" y="1995975"/>
              <a:ext cx="1703073" cy="1699552"/>
            </a:xfrm>
            <a:prstGeom prst="ellipse">
              <a:avLst/>
            </a:prstGeom>
            <a:solidFill>
              <a:schemeClr val="accent6"/>
            </a:solidFill>
            <a:ln w="19050" algn="ctr">
              <a:noFill/>
              <a:miter lim="800000"/>
              <a:headEnd/>
              <a:tailEnd/>
            </a:ln>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ea typeface="+mn-ea"/>
                <a:cs typeface="+mn-cs"/>
              </a:endParaRPr>
            </a:p>
          </p:txBody>
        </p:sp>
        <p:sp>
          <p:nvSpPr>
            <p:cNvPr id="28" name="Oval 27">
              <a:extLst>
                <a:ext uri="{FF2B5EF4-FFF2-40B4-BE49-F238E27FC236}">
                  <a16:creationId xmlns:a16="http://schemas.microsoft.com/office/drawing/2014/main" id="{1641237E-5E43-99CD-7337-BE9BDB3E4A39}"/>
                </a:ext>
              </a:extLst>
            </p:cNvPr>
            <p:cNvSpPr/>
            <p:nvPr/>
          </p:nvSpPr>
          <p:spPr bwMode="gray">
            <a:xfrm>
              <a:off x="1997259" y="2189181"/>
              <a:ext cx="1315860" cy="1313139"/>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ea typeface="+mn-ea"/>
                <a:cs typeface="+mn-cs"/>
              </a:endParaRPr>
            </a:p>
          </p:txBody>
        </p:sp>
        <p:sp>
          <p:nvSpPr>
            <p:cNvPr id="29" name="Freeform 542">
              <a:extLst>
                <a:ext uri="{FF2B5EF4-FFF2-40B4-BE49-F238E27FC236}">
                  <a16:creationId xmlns:a16="http://schemas.microsoft.com/office/drawing/2014/main" id="{87408BFC-AAD4-0029-B205-3AC7F7C0D185}"/>
                </a:ext>
              </a:extLst>
            </p:cNvPr>
            <p:cNvSpPr>
              <a:spLocks noEditPoints="1"/>
            </p:cNvSpPr>
            <p:nvPr/>
          </p:nvSpPr>
          <p:spPr bwMode="auto">
            <a:xfrm>
              <a:off x="2414153" y="2459432"/>
              <a:ext cx="482072" cy="772637"/>
            </a:xfrm>
            <a:custGeom>
              <a:avLst/>
              <a:gdLst>
                <a:gd name="T0" fmla="*/ 99 w 199"/>
                <a:gd name="T1" fmla="*/ 0 h 320"/>
                <a:gd name="T2" fmla="*/ 99 w 199"/>
                <a:gd name="T3" fmla="*/ 0 h 320"/>
                <a:gd name="T4" fmla="*/ 99 w 199"/>
                <a:gd name="T5" fmla="*/ 0 h 320"/>
                <a:gd name="T6" fmla="*/ 99 w 199"/>
                <a:gd name="T7" fmla="*/ 0 h 320"/>
                <a:gd name="T8" fmla="*/ 98 w 199"/>
                <a:gd name="T9" fmla="*/ 0 h 320"/>
                <a:gd name="T10" fmla="*/ 0 w 199"/>
                <a:gd name="T11" fmla="*/ 95 h 320"/>
                <a:gd name="T12" fmla="*/ 19 w 199"/>
                <a:gd name="T13" fmla="*/ 158 h 320"/>
                <a:gd name="T14" fmla="*/ 45 w 199"/>
                <a:gd name="T15" fmla="*/ 213 h 320"/>
                <a:gd name="T16" fmla="*/ 45 w 199"/>
                <a:gd name="T17" fmla="*/ 245 h 320"/>
                <a:gd name="T18" fmla="*/ 46 w 199"/>
                <a:gd name="T19" fmla="*/ 246 h 320"/>
                <a:gd name="T20" fmla="*/ 45 w 199"/>
                <a:gd name="T21" fmla="*/ 247 h 320"/>
                <a:gd name="T22" fmla="*/ 56 w 199"/>
                <a:gd name="T23" fmla="*/ 311 h 320"/>
                <a:gd name="T24" fmla="*/ 67 w 199"/>
                <a:gd name="T25" fmla="*/ 320 h 320"/>
                <a:gd name="T26" fmla="*/ 131 w 199"/>
                <a:gd name="T27" fmla="*/ 320 h 320"/>
                <a:gd name="T28" fmla="*/ 141 w 199"/>
                <a:gd name="T29" fmla="*/ 311 h 320"/>
                <a:gd name="T30" fmla="*/ 152 w 199"/>
                <a:gd name="T31" fmla="*/ 247 h 320"/>
                <a:gd name="T32" fmla="*/ 152 w 199"/>
                <a:gd name="T33" fmla="*/ 246 h 320"/>
                <a:gd name="T34" fmla="*/ 152 w 199"/>
                <a:gd name="T35" fmla="*/ 245 h 320"/>
                <a:gd name="T36" fmla="*/ 152 w 199"/>
                <a:gd name="T37" fmla="*/ 213 h 320"/>
                <a:gd name="T38" fmla="*/ 179 w 199"/>
                <a:gd name="T39" fmla="*/ 158 h 320"/>
                <a:gd name="T40" fmla="*/ 199 w 199"/>
                <a:gd name="T41" fmla="*/ 95 h 320"/>
                <a:gd name="T42" fmla="*/ 99 w 199"/>
                <a:gd name="T43" fmla="*/ 0 h 320"/>
                <a:gd name="T44" fmla="*/ 122 w 199"/>
                <a:gd name="T45" fmla="*/ 298 h 320"/>
                <a:gd name="T46" fmla="*/ 76 w 199"/>
                <a:gd name="T47" fmla="*/ 298 h 320"/>
                <a:gd name="T48" fmla="*/ 69 w 199"/>
                <a:gd name="T49" fmla="*/ 256 h 320"/>
                <a:gd name="T50" fmla="*/ 129 w 199"/>
                <a:gd name="T51" fmla="*/ 256 h 320"/>
                <a:gd name="T52" fmla="*/ 122 w 199"/>
                <a:gd name="T53" fmla="*/ 298 h 320"/>
                <a:gd name="T54" fmla="*/ 161 w 199"/>
                <a:gd name="T55" fmla="*/ 147 h 320"/>
                <a:gd name="T56" fmla="*/ 131 w 199"/>
                <a:gd name="T57" fmla="*/ 213 h 320"/>
                <a:gd name="T58" fmla="*/ 131 w 199"/>
                <a:gd name="T59" fmla="*/ 234 h 320"/>
                <a:gd name="T60" fmla="*/ 109 w 199"/>
                <a:gd name="T61" fmla="*/ 234 h 320"/>
                <a:gd name="T62" fmla="*/ 109 w 199"/>
                <a:gd name="T63" fmla="*/ 153 h 320"/>
                <a:gd name="T64" fmla="*/ 128 w 199"/>
                <a:gd name="T65" fmla="*/ 135 h 320"/>
                <a:gd name="T66" fmla="*/ 128 w 199"/>
                <a:gd name="T67" fmla="*/ 120 h 320"/>
                <a:gd name="T68" fmla="*/ 112 w 199"/>
                <a:gd name="T69" fmla="*/ 120 h 320"/>
                <a:gd name="T70" fmla="*/ 99 w 199"/>
                <a:gd name="T71" fmla="*/ 134 h 320"/>
                <a:gd name="T72" fmla="*/ 85 w 199"/>
                <a:gd name="T73" fmla="*/ 120 h 320"/>
                <a:gd name="T74" fmla="*/ 70 w 199"/>
                <a:gd name="T75" fmla="*/ 120 h 320"/>
                <a:gd name="T76" fmla="*/ 70 w 199"/>
                <a:gd name="T77" fmla="*/ 135 h 320"/>
                <a:gd name="T78" fmla="*/ 88 w 199"/>
                <a:gd name="T79" fmla="*/ 153 h 320"/>
                <a:gd name="T80" fmla="*/ 88 w 199"/>
                <a:gd name="T81" fmla="*/ 234 h 320"/>
                <a:gd name="T82" fmla="*/ 67 w 199"/>
                <a:gd name="T83" fmla="*/ 234 h 320"/>
                <a:gd name="T84" fmla="*/ 67 w 199"/>
                <a:gd name="T85" fmla="*/ 213 h 320"/>
                <a:gd name="T86" fmla="*/ 37 w 199"/>
                <a:gd name="T87" fmla="*/ 146 h 320"/>
                <a:gd name="T88" fmla="*/ 21 w 199"/>
                <a:gd name="T89" fmla="*/ 95 h 320"/>
                <a:gd name="T90" fmla="*/ 99 w 199"/>
                <a:gd name="T91" fmla="*/ 21 h 320"/>
                <a:gd name="T92" fmla="*/ 177 w 199"/>
                <a:gd name="T93" fmla="*/ 95 h 320"/>
                <a:gd name="T94" fmla="*/ 161 w 199"/>
                <a:gd name="T95" fmla="*/ 14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 h="320">
                  <a:moveTo>
                    <a:pt x="99" y="0"/>
                  </a:moveTo>
                  <a:cubicBezTo>
                    <a:pt x="99" y="0"/>
                    <a:pt x="99" y="0"/>
                    <a:pt x="99" y="0"/>
                  </a:cubicBezTo>
                  <a:cubicBezTo>
                    <a:pt x="99" y="0"/>
                    <a:pt x="99" y="0"/>
                    <a:pt x="99" y="0"/>
                  </a:cubicBezTo>
                  <a:cubicBezTo>
                    <a:pt x="99" y="0"/>
                    <a:pt x="99" y="0"/>
                    <a:pt x="99" y="0"/>
                  </a:cubicBezTo>
                  <a:cubicBezTo>
                    <a:pt x="99" y="0"/>
                    <a:pt x="99" y="0"/>
                    <a:pt x="98" y="0"/>
                  </a:cubicBezTo>
                  <a:cubicBezTo>
                    <a:pt x="45" y="0"/>
                    <a:pt x="0" y="44"/>
                    <a:pt x="0" y="95"/>
                  </a:cubicBezTo>
                  <a:cubicBezTo>
                    <a:pt x="0" y="129"/>
                    <a:pt x="18" y="157"/>
                    <a:pt x="19" y="158"/>
                  </a:cubicBezTo>
                  <a:cubicBezTo>
                    <a:pt x="32" y="179"/>
                    <a:pt x="45" y="206"/>
                    <a:pt x="45" y="213"/>
                  </a:cubicBezTo>
                  <a:cubicBezTo>
                    <a:pt x="45" y="245"/>
                    <a:pt x="45" y="245"/>
                    <a:pt x="45" y="245"/>
                  </a:cubicBezTo>
                  <a:cubicBezTo>
                    <a:pt x="45" y="245"/>
                    <a:pt x="45" y="246"/>
                    <a:pt x="46" y="246"/>
                  </a:cubicBezTo>
                  <a:cubicBezTo>
                    <a:pt x="46" y="246"/>
                    <a:pt x="45" y="246"/>
                    <a:pt x="45" y="247"/>
                  </a:cubicBezTo>
                  <a:cubicBezTo>
                    <a:pt x="56" y="311"/>
                    <a:pt x="56" y="311"/>
                    <a:pt x="56" y="311"/>
                  </a:cubicBezTo>
                  <a:cubicBezTo>
                    <a:pt x="57" y="316"/>
                    <a:pt x="61" y="320"/>
                    <a:pt x="67" y="320"/>
                  </a:cubicBezTo>
                  <a:cubicBezTo>
                    <a:pt x="131" y="320"/>
                    <a:pt x="131" y="320"/>
                    <a:pt x="131" y="320"/>
                  </a:cubicBezTo>
                  <a:cubicBezTo>
                    <a:pt x="136" y="320"/>
                    <a:pt x="140" y="316"/>
                    <a:pt x="141" y="311"/>
                  </a:cubicBezTo>
                  <a:cubicBezTo>
                    <a:pt x="152" y="247"/>
                    <a:pt x="152" y="247"/>
                    <a:pt x="152" y="247"/>
                  </a:cubicBezTo>
                  <a:cubicBezTo>
                    <a:pt x="152" y="246"/>
                    <a:pt x="152" y="246"/>
                    <a:pt x="152" y="246"/>
                  </a:cubicBezTo>
                  <a:cubicBezTo>
                    <a:pt x="152" y="246"/>
                    <a:pt x="152" y="245"/>
                    <a:pt x="152" y="245"/>
                  </a:cubicBezTo>
                  <a:cubicBezTo>
                    <a:pt x="152" y="213"/>
                    <a:pt x="152" y="213"/>
                    <a:pt x="152" y="213"/>
                  </a:cubicBezTo>
                  <a:cubicBezTo>
                    <a:pt x="152" y="206"/>
                    <a:pt x="166" y="179"/>
                    <a:pt x="179" y="158"/>
                  </a:cubicBezTo>
                  <a:cubicBezTo>
                    <a:pt x="180" y="157"/>
                    <a:pt x="199" y="129"/>
                    <a:pt x="199" y="95"/>
                  </a:cubicBezTo>
                  <a:cubicBezTo>
                    <a:pt x="199" y="44"/>
                    <a:pt x="153" y="0"/>
                    <a:pt x="99" y="0"/>
                  </a:cubicBezTo>
                  <a:close/>
                  <a:moveTo>
                    <a:pt x="122" y="298"/>
                  </a:moveTo>
                  <a:cubicBezTo>
                    <a:pt x="76" y="298"/>
                    <a:pt x="76" y="298"/>
                    <a:pt x="76" y="298"/>
                  </a:cubicBezTo>
                  <a:cubicBezTo>
                    <a:pt x="69" y="256"/>
                    <a:pt x="69" y="256"/>
                    <a:pt x="69" y="256"/>
                  </a:cubicBezTo>
                  <a:cubicBezTo>
                    <a:pt x="129" y="256"/>
                    <a:pt x="129" y="256"/>
                    <a:pt x="129" y="256"/>
                  </a:cubicBezTo>
                  <a:lnTo>
                    <a:pt x="122" y="298"/>
                  </a:lnTo>
                  <a:close/>
                  <a:moveTo>
                    <a:pt x="161" y="147"/>
                  </a:moveTo>
                  <a:cubicBezTo>
                    <a:pt x="154" y="158"/>
                    <a:pt x="131" y="196"/>
                    <a:pt x="131" y="213"/>
                  </a:cubicBezTo>
                  <a:cubicBezTo>
                    <a:pt x="131" y="234"/>
                    <a:pt x="131" y="234"/>
                    <a:pt x="131" y="234"/>
                  </a:cubicBezTo>
                  <a:cubicBezTo>
                    <a:pt x="109" y="234"/>
                    <a:pt x="109" y="234"/>
                    <a:pt x="109" y="234"/>
                  </a:cubicBezTo>
                  <a:cubicBezTo>
                    <a:pt x="109" y="153"/>
                    <a:pt x="109" y="153"/>
                    <a:pt x="109" y="153"/>
                  </a:cubicBezTo>
                  <a:cubicBezTo>
                    <a:pt x="128" y="135"/>
                    <a:pt x="128" y="135"/>
                    <a:pt x="128" y="135"/>
                  </a:cubicBezTo>
                  <a:cubicBezTo>
                    <a:pt x="132" y="131"/>
                    <a:pt x="132" y="124"/>
                    <a:pt x="128" y="120"/>
                  </a:cubicBezTo>
                  <a:cubicBezTo>
                    <a:pt x="123" y="116"/>
                    <a:pt x="117" y="116"/>
                    <a:pt x="112" y="120"/>
                  </a:cubicBezTo>
                  <a:cubicBezTo>
                    <a:pt x="99" y="134"/>
                    <a:pt x="99" y="134"/>
                    <a:pt x="99" y="134"/>
                  </a:cubicBezTo>
                  <a:cubicBezTo>
                    <a:pt x="85" y="120"/>
                    <a:pt x="85" y="120"/>
                    <a:pt x="85" y="120"/>
                  </a:cubicBezTo>
                  <a:cubicBezTo>
                    <a:pt x="81" y="116"/>
                    <a:pt x="74" y="116"/>
                    <a:pt x="70" y="120"/>
                  </a:cubicBezTo>
                  <a:cubicBezTo>
                    <a:pt x="66" y="124"/>
                    <a:pt x="66" y="131"/>
                    <a:pt x="70" y="135"/>
                  </a:cubicBezTo>
                  <a:cubicBezTo>
                    <a:pt x="88" y="153"/>
                    <a:pt x="88" y="153"/>
                    <a:pt x="88" y="153"/>
                  </a:cubicBezTo>
                  <a:cubicBezTo>
                    <a:pt x="88" y="234"/>
                    <a:pt x="88" y="234"/>
                    <a:pt x="88" y="234"/>
                  </a:cubicBezTo>
                  <a:cubicBezTo>
                    <a:pt x="67" y="234"/>
                    <a:pt x="67" y="234"/>
                    <a:pt x="67" y="234"/>
                  </a:cubicBezTo>
                  <a:cubicBezTo>
                    <a:pt x="67" y="213"/>
                    <a:pt x="67" y="213"/>
                    <a:pt x="67" y="213"/>
                  </a:cubicBezTo>
                  <a:cubicBezTo>
                    <a:pt x="67" y="196"/>
                    <a:pt x="44" y="158"/>
                    <a:pt x="37" y="146"/>
                  </a:cubicBezTo>
                  <a:cubicBezTo>
                    <a:pt x="37" y="146"/>
                    <a:pt x="21" y="123"/>
                    <a:pt x="21" y="95"/>
                  </a:cubicBezTo>
                  <a:cubicBezTo>
                    <a:pt x="21" y="55"/>
                    <a:pt x="57" y="21"/>
                    <a:pt x="99" y="21"/>
                  </a:cubicBezTo>
                  <a:cubicBezTo>
                    <a:pt x="141" y="21"/>
                    <a:pt x="177" y="55"/>
                    <a:pt x="177" y="95"/>
                  </a:cubicBezTo>
                  <a:cubicBezTo>
                    <a:pt x="177" y="122"/>
                    <a:pt x="161" y="146"/>
                    <a:pt x="161" y="147"/>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sp>
          <p:nvSpPr>
            <p:cNvPr id="30" name="Rectangle 29">
              <a:extLst>
                <a:ext uri="{FF2B5EF4-FFF2-40B4-BE49-F238E27FC236}">
                  <a16:creationId xmlns:a16="http://schemas.microsoft.com/office/drawing/2014/main" id="{BB2FB0BC-4053-9863-E96C-2A90537A8ECC}"/>
                </a:ext>
              </a:extLst>
            </p:cNvPr>
            <p:cNvSpPr/>
            <p:nvPr/>
          </p:nvSpPr>
          <p:spPr>
            <a:xfrm>
              <a:off x="1736310" y="4072478"/>
              <a:ext cx="1856128" cy="1815882"/>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ea typeface="+mn-ea"/>
                  <a:cs typeface="+mn-cs"/>
                </a:rPr>
                <a:t>Conference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white"/>
                  </a:solidFill>
                </a:rPr>
                <a:t>Seminar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white"/>
                  </a:solidFill>
                </a:rPr>
                <a:t>Workshop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white"/>
                  </a:solidFill>
                </a:rPr>
                <a:t>Power Hours: Breakfast, Lunch or Happy Hour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prstClr val="white"/>
                  </a:solidFill>
                  <a:effectLst/>
                  <a:uLnTx/>
                  <a:uFillTx/>
                  <a:ea typeface="+mn-ea"/>
                  <a:cs typeface="+mn-cs"/>
                </a:rPr>
                <a:t>Case Study Discussion</a:t>
              </a:r>
            </a:p>
          </p:txBody>
        </p:sp>
      </p:grpSp>
      <p:sp>
        <p:nvSpPr>
          <p:cNvPr id="31" name="Rectangle 30">
            <a:extLst>
              <a:ext uri="{FF2B5EF4-FFF2-40B4-BE49-F238E27FC236}">
                <a16:creationId xmlns:a16="http://schemas.microsoft.com/office/drawing/2014/main" id="{BF5B9031-E161-5411-D700-23144BE71EC9}"/>
              </a:ext>
            </a:extLst>
          </p:cNvPr>
          <p:cNvSpPr/>
          <p:nvPr/>
        </p:nvSpPr>
        <p:spPr bwMode="gray">
          <a:xfrm>
            <a:off x="3577941" y="1926030"/>
            <a:ext cx="1975286" cy="2979342"/>
          </a:xfrm>
          <a:prstGeom prst="rect">
            <a:avLst/>
          </a:prstGeom>
          <a:solidFill>
            <a:srgbClr val="007680"/>
          </a:solidFill>
          <a:ln w="19050" algn="ctr">
            <a:noFill/>
            <a:miter lim="800000"/>
            <a:headEnd/>
            <a:tailEnd/>
          </a:ln>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grpSp>
        <p:nvGrpSpPr>
          <p:cNvPr id="32" name="Group 31">
            <a:extLst>
              <a:ext uri="{FF2B5EF4-FFF2-40B4-BE49-F238E27FC236}">
                <a16:creationId xmlns:a16="http://schemas.microsoft.com/office/drawing/2014/main" id="{8A784596-66A1-6173-1D95-C8D591FC1B87}"/>
              </a:ext>
            </a:extLst>
          </p:cNvPr>
          <p:cNvGrpSpPr/>
          <p:nvPr/>
        </p:nvGrpSpPr>
        <p:grpSpPr>
          <a:xfrm>
            <a:off x="3577941" y="1022411"/>
            <a:ext cx="1952925" cy="4061659"/>
            <a:chOff x="1657479" y="1995975"/>
            <a:chExt cx="1952925" cy="4061659"/>
          </a:xfrm>
        </p:grpSpPr>
        <p:sp>
          <p:nvSpPr>
            <p:cNvPr id="33" name="Rectangle 32">
              <a:extLst>
                <a:ext uri="{FF2B5EF4-FFF2-40B4-BE49-F238E27FC236}">
                  <a16:creationId xmlns:a16="http://schemas.microsoft.com/office/drawing/2014/main" id="{9CEE784C-3EDA-77F0-3394-988D7A7FCE11}"/>
                </a:ext>
              </a:extLst>
            </p:cNvPr>
            <p:cNvSpPr/>
            <p:nvPr/>
          </p:nvSpPr>
          <p:spPr>
            <a:xfrm>
              <a:off x="1909978" y="3734620"/>
              <a:ext cx="133562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ea typeface="+mn-ea"/>
                  <a:cs typeface="+mn-cs"/>
                </a:rPr>
                <a:t>eLearning</a:t>
              </a:r>
            </a:p>
          </p:txBody>
        </p:sp>
        <p:sp>
          <p:nvSpPr>
            <p:cNvPr id="34" name="Oval 33">
              <a:extLst>
                <a:ext uri="{FF2B5EF4-FFF2-40B4-BE49-F238E27FC236}">
                  <a16:creationId xmlns:a16="http://schemas.microsoft.com/office/drawing/2014/main" id="{8203A17B-B665-DD21-9634-EBB77049C2F9}"/>
                </a:ext>
              </a:extLst>
            </p:cNvPr>
            <p:cNvSpPr/>
            <p:nvPr/>
          </p:nvSpPr>
          <p:spPr bwMode="gray">
            <a:xfrm>
              <a:off x="1803653" y="1995975"/>
              <a:ext cx="1703073" cy="1699552"/>
            </a:xfrm>
            <a:prstGeom prst="ellipse">
              <a:avLst/>
            </a:prstGeom>
            <a:solidFill>
              <a:srgbClr val="00ABAB"/>
            </a:solidFill>
            <a:ln w="19050" algn="ctr">
              <a:noFill/>
              <a:miter lim="800000"/>
              <a:headEnd/>
              <a:tailEnd/>
            </a:ln>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ea typeface="+mn-ea"/>
                <a:cs typeface="+mn-cs"/>
              </a:endParaRPr>
            </a:p>
          </p:txBody>
        </p:sp>
        <p:sp>
          <p:nvSpPr>
            <p:cNvPr id="35" name="Oval 34">
              <a:extLst>
                <a:ext uri="{FF2B5EF4-FFF2-40B4-BE49-F238E27FC236}">
                  <a16:creationId xmlns:a16="http://schemas.microsoft.com/office/drawing/2014/main" id="{A5FF6C1F-3C95-D500-682A-EB0D833A143F}"/>
                </a:ext>
              </a:extLst>
            </p:cNvPr>
            <p:cNvSpPr/>
            <p:nvPr/>
          </p:nvSpPr>
          <p:spPr bwMode="gray">
            <a:xfrm>
              <a:off x="1997259" y="2189181"/>
              <a:ext cx="1315860" cy="1313139"/>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ea typeface="+mn-ea"/>
                <a:cs typeface="+mn-cs"/>
              </a:endParaRPr>
            </a:p>
          </p:txBody>
        </p:sp>
        <p:sp>
          <p:nvSpPr>
            <p:cNvPr id="36" name="Rectangle 35">
              <a:extLst>
                <a:ext uri="{FF2B5EF4-FFF2-40B4-BE49-F238E27FC236}">
                  <a16:creationId xmlns:a16="http://schemas.microsoft.com/office/drawing/2014/main" id="{286DF0FB-581E-5AA6-8A25-4CD05D554145}"/>
                </a:ext>
              </a:extLst>
            </p:cNvPr>
            <p:cNvSpPr/>
            <p:nvPr/>
          </p:nvSpPr>
          <p:spPr>
            <a:xfrm>
              <a:off x="1657479" y="4072475"/>
              <a:ext cx="1952925" cy="1985159"/>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ea typeface="+mn-ea"/>
                  <a:cs typeface="+mn-cs"/>
                </a:rPr>
                <a:t>Webinar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white"/>
                  </a:solidFill>
                </a:rPr>
                <a:t>Lunch n Learn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white"/>
                  </a:solidFill>
                </a:rPr>
                <a:t>Online course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white"/>
                  </a:solidFill>
                </a:rPr>
                <a:t>Short form 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white"/>
                  </a:solidFill>
                </a:rPr>
                <a:t>Digital discussion forums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white"/>
                  </a:solidFill>
                </a:rPr>
                <a:t>Q&amp;A blogs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white"/>
                  </a:solidFill>
                </a:rPr>
                <a:t>VR/AR Simulation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ea typeface="+mn-ea"/>
                <a:cs typeface="+mn-cs"/>
              </a:endParaRPr>
            </a:p>
          </p:txBody>
        </p:sp>
      </p:grpSp>
      <p:sp>
        <p:nvSpPr>
          <p:cNvPr id="37" name="Freeform 64">
            <a:extLst>
              <a:ext uri="{FF2B5EF4-FFF2-40B4-BE49-F238E27FC236}">
                <a16:creationId xmlns:a16="http://schemas.microsoft.com/office/drawing/2014/main" id="{B5A7C9FA-3F0D-FA0C-839F-516CCBB5DFEE}"/>
              </a:ext>
            </a:extLst>
          </p:cNvPr>
          <p:cNvSpPr>
            <a:spLocks noEditPoints="1"/>
          </p:cNvSpPr>
          <p:nvPr/>
        </p:nvSpPr>
        <p:spPr bwMode="auto">
          <a:xfrm>
            <a:off x="4110078" y="1687756"/>
            <a:ext cx="924320" cy="368858"/>
          </a:xfrm>
          <a:custGeom>
            <a:avLst/>
            <a:gdLst>
              <a:gd name="T0" fmla="*/ 309 w 320"/>
              <a:gd name="T1" fmla="*/ 53 h 128"/>
              <a:gd name="T2" fmla="*/ 308 w 320"/>
              <a:gd name="T3" fmla="*/ 53 h 128"/>
              <a:gd name="T4" fmla="*/ 245 w 320"/>
              <a:gd name="T5" fmla="*/ 0 h 128"/>
              <a:gd name="T6" fmla="*/ 183 w 320"/>
              <a:gd name="T7" fmla="*/ 48 h 128"/>
              <a:gd name="T8" fmla="*/ 160 w 320"/>
              <a:gd name="T9" fmla="*/ 42 h 128"/>
              <a:gd name="T10" fmla="*/ 136 w 320"/>
              <a:gd name="T11" fmla="*/ 48 h 128"/>
              <a:gd name="T12" fmla="*/ 74 w 320"/>
              <a:gd name="T13" fmla="*/ 0 h 128"/>
              <a:gd name="T14" fmla="*/ 11 w 320"/>
              <a:gd name="T15" fmla="*/ 53 h 128"/>
              <a:gd name="T16" fmla="*/ 10 w 320"/>
              <a:gd name="T17" fmla="*/ 53 h 128"/>
              <a:gd name="T18" fmla="*/ 0 w 320"/>
              <a:gd name="T19" fmla="*/ 64 h 128"/>
              <a:gd name="T20" fmla="*/ 10 w 320"/>
              <a:gd name="T21" fmla="*/ 74 h 128"/>
              <a:gd name="T22" fmla="*/ 11 w 320"/>
              <a:gd name="T23" fmla="*/ 74 h 128"/>
              <a:gd name="T24" fmla="*/ 74 w 320"/>
              <a:gd name="T25" fmla="*/ 128 h 128"/>
              <a:gd name="T26" fmla="*/ 138 w 320"/>
              <a:gd name="T27" fmla="*/ 73 h 128"/>
              <a:gd name="T28" fmla="*/ 160 w 320"/>
              <a:gd name="T29" fmla="*/ 64 h 128"/>
              <a:gd name="T30" fmla="*/ 182 w 320"/>
              <a:gd name="T31" fmla="*/ 73 h 128"/>
              <a:gd name="T32" fmla="*/ 245 w 320"/>
              <a:gd name="T33" fmla="*/ 128 h 128"/>
              <a:gd name="T34" fmla="*/ 308 w 320"/>
              <a:gd name="T35" fmla="*/ 74 h 128"/>
              <a:gd name="T36" fmla="*/ 309 w 320"/>
              <a:gd name="T37" fmla="*/ 74 h 128"/>
              <a:gd name="T38" fmla="*/ 320 w 320"/>
              <a:gd name="T39" fmla="*/ 64 h 128"/>
              <a:gd name="T40" fmla="*/ 309 w 320"/>
              <a:gd name="T41" fmla="*/ 53 h 128"/>
              <a:gd name="T42" fmla="*/ 74 w 320"/>
              <a:gd name="T43" fmla="*/ 106 h 128"/>
              <a:gd name="T44" fmla="*/ 32 w 320"/>
              <a:gd name="T45" fmla="*/ 64 h 128"/>
              <a:gd name="T46" fmla="*/ 74 w 320"/>
              <a:gd name="T47" fmla="*/ 21 h 128"/>
              <a:gd name="T48" fmla="*/ 117 w 320"/>
              <a:gd name="T49" fmla="*/ 64 h 128"/>
              <a:gd name="T50" fmla="*/ 74 w 320"/>
              <a:gd name="T51" fmla="*/ 106 h 128"/>
              <a:gd name="T52" fmla="*/ 245 w 320"/>
              <a:gd name="T53" fmla="*/ 106 h 128"/>
              <a:gd name="T54" fmla="*/ 202 w 320"/>
              <a:gd name="T55" fmla="*/ 64 h 128"/>
              <a:gd name="T56" fmla="*/ 245 w 320"/>
              <a:gd name="T57" fmla="*/ 21 h 128"/>
              <a:gd name="T58" fmla="*/ 288 w 320"/>
              <a:gd name="T59" fmla="*/ 64 h 128"/>
              <a:gd name="T60" fmla="*/ 245 w 320"/>
              <a:gd name="T61"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0" h="128">
                <a:moveTo>
                  <a:pt x="309" y="53"/>
                </a:moveTo>
                <a:cubicBezTo>
                  <a:pt x="308" y="53"/>
                  <a:pt x="308" y="53"/>
                  <a:pt x="308" y="53"/>
                </a:cubicBezTo>
                <a:cubicBezTo>
                  <a:pt x="303" y="23"/>
                  <a:pt x="277" y="0"/>
                  <a:pt x="245" y="0"/>
                </a:cubicBezTo>
                <a:cubicBezTo>
                  <a:pt x="215" y="0"/>
                  <a:pt x="190" y="20"/>
                  <a:pt x="183" y="48"/>
                </a:cubicBezTo>
                <a:cubicBezTo>
                  <a:pt x="176" y="44"/>
                  <a:pt x="168" y="42"/>
                  <a:pt x="160" y="42"/>
                </a:cubicBezTo>
                <a:cubicBezTo>
                  <a:pt x="151" y="42"/>
                  <a:pt x="143" y="44"/>
                  <a:pt x="136" y="48"/>
                </a:cubicBezTo>
                <a:cubicBezTo>
                  <a:pt x="129" y="20"/>
                  <a:pt x="104" y="0"/>
                  <a:pt x="74" y="0"/>
                </a:cubicBezTo>
                <a:cubicBezTo>
                  <a:pt x="43" y="0"/>
                  <a:pt x="16" y="23"/>
                  <a:pt x="11" y="53"/>
                </a:cubicBezTo>
                <a:cubicBezTo>
                  <a:pt x="10" y="53"/>
                  <a:pt x="10" y="53"/>
                  <a:pt x="10" y="53"/>
                </a:cubicBezTo>
                <a:cubicBezTo>
                  <a:pt x="4" y="53"/>
                  <a:pt x="0" y="58"/>
                  <a:pt x="0" y="64"/>
                </a:cubicBezTo>
                <a:cubicBezTo>
                  <a:pt x="0" y="70"/>
                  <a:pt x="4" y="74"/>
                  <a:pt x="10" y="74"/>
                </a:cubicBezTo>
                <a:cubicBezTo>
                  <a:pt x="11" y="74"/>
                  <a:pt x="11" y="74"/>
                  <a:pt x="11" y="74"/>
                </a:cubicBezTo>
                <a:cubicBezTo>
                  <a:pt x="16" y="105"/>
                  <a:pt x="43" y="128"/>
                  <a:pt x="74" y="128"/>
                </a:cubicBezTo>
                <a:cubicBezTo>
                  <a:pt x="107" y="128"/>
                  <a:pt x="133" y="104"/>
                  <a:pt x="138" y="73"/>
                </a:cubicBezTo>
                <a:cubicBezTo>
                  <a:pt x="144" y="67"/>
                  <a:pt x="151" y="64"/>
                  <a:pt x="160" y="64"/>
                </a:cubicBezTo>
                <a:cubicBezTo>
                  <a:pt x="168" y="64"/>
                  <a:pt x="176" y="67"/>
                  <a:pt x="182" y="73"/>
                </a:cubicBezTo>
                <a:cubicBezTo>
                  <a:pt x="186" y="104"/>
                  <a:pt x="213" y="128"/>
                  <a:pt x="245" y="128"/>
                </a:cubicBezTo>
                <a:cubicBezTo>
                  <a:pt x="277" y="128"/>
                  <a:pt x="303" y="105"/>
                  <a:pt x="308" y="74"/>
                </a:cubicBezTo>
                <a:cubicBezTo>
                  <a:pt x="309" y="74"/>
                  <a:pt x="309" y="74"/>
                  <a:pt x="309" y="74"/>
                </a:cubicBezTo>
                <a:cubicBezTo>
                  <a:pt x="315" y="74"/>
                  <a:pt x="320" y="70"/>
                  <a:pt x="320" y="64"/>
                </a:cubicBezTo>
                <a:cubicBezTo>
                  <a:pt x="320" y="58"/>
                  <a:pt x="315" y="53"/>
                  <a:pt x="309" y="53"/>
                </a:cubicBezTo>
                <a:close/>
                <a:moveTo>
                  <a:pt x="74" y="106"/>
                </a:moveTo>
                <a:cubicBezTo>
                  <a:pt x="51" y="106"/>
                  <a:pt x="32" y="87"/>
                  <a:pt x="32" y="64"/>
                </a:cubicBezTo>
                <a:cubicBezTo>
                  <a:pt x="32" y="40"/>
                  <a:pt x="51" y="21"/>
                  <a:pt x="74" y="21"/>
                </a:cubicBezTo>
                <a:cubicBezTo>
                  <a:pt x="98" y="21"/>
                  <a:pt x="117" y="40"/>
                  <a:pt x="117" y="64"/>
                </a:cubicBezTo>
                <a:cubicBezTo>
                  <a:pt x="117" y="87"/>
                  <a:pt x="98" y="106"/>
                  <a:pt x="74" y="106"/>
                </a:cubicBezTo>
                <a:close/>
                <a:moveTo>
                  <a:pt x="245" y="106"/>
                </a:moveTo>
                <a:cubicBezTo>
                  <a:pt x="221" y="106"/>
                  <a:pt x="202" y="87"/>
                  <a:pt x="202" y="64"/>
                </a:cubicBezTo>
                <a:cubicBezTo>
                  <a:pt x="202" y="40"/>
                  <a:pt x="221" y="21"/>
                  <a:pt x="245" y="21"/>
                </a:cubicBezTo>
                <a:cubicBezTo>
                  <a:pt x="269" y="21"/>
                  <a:pt x="288" y="40"/>
                  <a:pt x="288" y="64"/>
                </a:cubicBezTo>
                <a:cubicBezTo>
                  <a:pt x="288" y="87"/>
                  <a:pt x="269" y="106"/>
                  <a:pt x="245" y="106"/>
                </a:cubicBezTo>
                <a:close/>
              </a:path>
            </a:pathLst>
          </a:custGeom>
          <a:solidFill>
            <a:srgbClr val="00ABA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38" name="Rectangle 37">
            <a:extLst>
              <a:ext uri="{FF2B5EF4-FFF2-40B4-BE49-F238E27FC236}">
                <a16:creationId xmlns:a16="http://schemas.microsoft.com/office/drawing/2014/main" id="{3503EB81-5E73-966E-9139-F91EF2E8A03F}"/>
              </a:ext>
            </a:extLst>
          </p:cNvPr>
          <p:cNvSpPr/>
          <p:nvPr/>
        </p:nvSpPr>
        <p:spPr bwMode="gray">
          <a:xfrm>
            <a:off x="5778569" y="1926027"/>
            <a:ext cx="1975286" cy="2979342"/>
          </a:xfrm>
          <a:prstGeom prst="rect">
            <a:avLst/>
          </a:prstGeom>
          <a:solidFill>
            <a:srgbClr val="43B02A"/>
          </a:solidFill>
          <a:ln w="19050" algn="ctr">
            <a:noFill/>
            <a:miter lim="800000"/>
            <a:headEnd/>
            <a:tailEnd/>
          </a:ln>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grpSp>
        <p:nvGrpSpPr>
          <p:cNvPr id="39" name="Group 38">
            <a:extLst>
              <a:ext uri="{FF2B5EF4-FFF2-40B4-BE49-F238E27FC236}">
                <a16:creationId xmlns:a16="http://schemas.microsoft.com/office/drawing/2014/main" id="{F419F8B6-605D-2D1C-C032-62929C29D108}"/>
              </a:ext>
            </a:extLst>
          </p:cNvPr>
          <p:cNvGrpSpPr/>
          <p:nvPr/>
        </p:nvGrpSpPr>
        <p:grpSpPr>
          <a:xfrm>
            <a:off x="5882248" y="1022408"/>
            <a:ext cx="1745568" cy="3686465"/>
            <a:chOff x="1761158" y="1995975"/>
            <a:chExt cx="1745568" cy="3686465"/>
          </a:xfrm>
        </p:grpSpPr>
        <p:sp>
          <p:nvSpPr>
            <p:cNvPr id="40" name="Rectangle 39">
              <a:extLst>
                <a:ext uri="{FF2B5EF4-FFF2-40B4-BE49-F238E27FC236}">
                  <a16:creationId xmlns:a16="http://schemas.microsoft.com/office/drawing/2014/main" id="{AC1C2A92-9E19-6B17-6F00-1C50BEF710C2}"/>
                </a:ext>
              </a:extLst>
            </p:cNvPr>
            <p:cNvSpPr/>
            <p:nvPr/>
          </p:nvSpPr>
          <p:spPr>
            <a:xfrm>
              <a:off x="1909978" y="3744147"/>
              <a:ext cx="147508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ea typeface="+mn-ea"/>
                  <a:cs typeface="+mn-cs"/>
                </a:rPr>
                <a:t>On-the-Job</a:t>
              </a:r>
            </a:p>
          </p:txBody>
        </p:sp>
        <p:sp>
          <p:nvSpPr>
            <p:cNvPr id="41" name="Oval 40">
              <a:extLst>
                <a:ext uri="{FF2B5EF4-FFF2-40B4-BE49-F238E27FC236}">
                  <a16:creationId xmlns:a16="http://schemas.microsoft.com/office/drawing/2014/main" id="{0BCF20B4-88D2-5760-A4B5-57C7189B8D44}"/>
                </a:ext>
              </a:extLst>
            </p:cNvPr>
            <p:cNvSpPr/>
            <p:nvPr/>
          </p:nvSpPr>
          <p:spPr bwMode="gray">
            <a:xfrm>
              <a:off x="1803653" y="1995975"/>
              <a:ext cx="1703073" cy="1699552"/>
            </a:xfrm>
            <a:prstGeom prst="ellipse">
              <a:avLst/>
            </a:prstGeom>
            <a:solidFill>
              <a:schemeClr val="accent1"/>
            </a:solidFill>
            <a:ln w="19050" algn="ctr">
              <a:noFill/>
              <a:miter lim="800000"/>
              <a:headEnd/>
              <a:tailEnd/>
            </a:ln>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ea typeface="+mn-ea"/>
                <a:cs typeface="+mn-cs"/>
              </a:endParaRPr>
            </a:p>
          </p:txBody>
        </p:sp>
        <p:sp>
          <p:nvSpPr>
            <p:cNvPr id="42" name="Oval 41">
              <a:extLst>
                <a:ext uri="{FF2B5EF4-FFF2-40B4-BE49-F238E27FC236}">
                  <a16:creationId xmlns:a16="http://schemas.microsoft.com/office/drawing/2014/main" id="{0DB38508-82F5-6123-BD61-2277A220EE78}"/>
                </a:ext>
              </a:extLst>
            </p:cNvPr>
            <p:cNvSpPr/>
            <p:nvPr/>
          </p:nvSpPr>
          <p:spPr bwMode="gray">
            <a:xfrm>
              <a:off x="1997259" y="2189181"/>
              <a:ext cx="1315860" cy="1313139"/>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ea typeface="+mn-ea"/>
                <a:cs typeface="+mn-cs"/>
              </a:endParaRPr>
            </a:p>
          </p:txBody>
        </p:sp>
        <p:sp>
          <p:nvSpPr>
            <p:cNvPr id="43" name="Rectangle 42">
              <a:extLst>
                <a:ext uri="{FF2B5EF4-FFF2-40B4-BE49-F238E27FC236}">
                  <a16:creationId xmlns:a16="http://schemas.microsoft.com/office/drawing/2014/main" id="{CD1E0EAD-FDAC-3007-7ADD-F10440CC3653}"/>
                </a:ext>
              </a:extLst>
            </p:cNvPr>
            <p:cNvSpPr/>
            <p:nvPr/>
          </p:nvSpPr>
          <p:spPr>
            <a:xfrm>
              <a:off x="1761158" y="4082002"/>
              <a:ext cx="1650798" cy="1600438"/>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ea typeface="+mn-ea"/>
                  <a:cs typeface="+mn-cs"/>
                </a:rPr>
                <a:t>Mentoring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white"/>
                  </a:solidFill>
                </a:rPr>
                <a:t>Coaching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white"/>
                  </a:solidFill>
                </a:rPr>
                <a:t>Shadowing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prstClr val="white"/>
                  </a:solidFill>
                  <a:effectLst/>
                  <a:uLnTx/>
                  <a:uFillTx/>
                  <a:ea typeface="+mn-ea"/>
                  <a:cs typeface="+mn-cs"/>
                </a:rPr>
                <a:t>Peer-to-Peer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white"/>
                  </a:solidFill>
                </a:rPr>
                <a:t>Cross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prstClr val="white"/>
                  </a:solidFill>
                  <a:effectLst/>
                  <a:uLnTx/>
                  <a:uFillTx/>
                  <a:ea typeface="+mn-ea"/>
                  <a:cs typeface="+mn-cs"/>
                </a:rPr>
                <a:t>“How </a:t>
              </a:r>
              <a:r>
                <a:rPr kumimoji="0" lang="en-US" sz="1400" i="0" u="none" strike="noStrike" kern="1200" cap="none" spc="0" normalizeH="0" baseline="0" noProof="0" dirty="0" err="1">
                  <a:ln>
                    <a:noFill/>
                  </a:ln>
                  <a:solidFill>
                    <a:prstClr val="white"/>
                  </a:solidFill>
                  <a:effectLst/>
                  <a:uLnTx/>
                  <a:uFillTx/>
                  <a:ea typeface="+mn-ea"/>
                  <a:cs typeface="+mn-cs"/>
                </a:rPr>
                <a:t>To’s</a:t>
              </a:r>
              <a:r>
                <a:rPr kumimoji="0" lang="en-US" sz="1400" i="0" u="none" strike="noStrike" kern="1200" cap="none" spc="0" normalizeH="0" baseline="0" noProof="0" dirty="0">
                  <a:ln>
                    <a:noFill/>
                  </a:ln>
                  <a:solidFill>
                    <a:prstClr val="white"/>
                  </a:solidFill>
                  <a:effectLst/>
                  <a:uLnTx/>
                  <a:uFillTx/>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white"/>
                  </a:solidFill>
                </a:rPr>
                <a:t>Role Playing</a:t>
              </a:r>
              <a:endParaRPr lang="en-US" sz="1100" dirty="0">
                <a:solidFill>
                  <a:prstClr val="white"/>
                </a:solidFill>
              </a:endParaRPr>
            </a:p>
          </p:txBody>
        </p:sp>
      </p:grpSp>
      <p:sp>
        <p:nvSpPr>
          <p:cNvPr id="44" name="Freeform 764">
            <a:extLst>
              <a:ext uri="{FF2B5EF4-FFF2-40B4-BE49-F238E27FC236}">
                <a16:creationId xmlns:a16="http://schemas.microsoft.com/office/drawing/2014/main" id="{CD54E4FA-C346-93C5-A83C-E856CD775A58}"/>
              </a:ext>
            </a:extLst>
          </p:cNvPr>
          <p:cNvSpPr>
            <a:spLocks noChangeAspect="1" noEditPoints="1"/>
          </p:cNvSpPr>
          <p:nvPr/>
        </p:nvSpPr>
        <p:spPr bwMode="auto">
          <a:xfrm>
            <a:off x="6508247" y="1485864"/>
            <a:ext cx="568836" cy="773034"/>
          </a:xfrm>
          <a:custGeom>
            <a:avLst/>
            <a:gdLst>
              <a:gd name="T0" fmla="*/ 11 w 235"/>
              <a:gd name="T1" fmla="*/ 0 h 320"/>
              <a:gd name="T2" fmla="*/ 0 w 235"/>
              <a:gd name="T3" fmla="*/ 309 h 320"/>
              <a:gd name="T4" fmla="*/ 224 w 235"/>
              <a:gd name="T5" fmla="*/ 320 h 320"/>
              <a:gd name="T6" fmla="*/ 235 w 235"/>
              <a:gd name="T7" fmla="*/ 10 h 320"/>
              <a:gd name="T8" fmla="*/ 214 w 235"/>
              <a:gd name="T9" fmla="*/ 298 h 320"/>
              <a:gd name="T10" fmla="*/ 22 w 235"/>
              <a:gd name="T11" fmla="*/ 21 h 320"/>
              <a:gd name="T12" fmla="*/ 214 w 235"/>
              <a:gd name="T13" fmla="*/ 298 h 320"/>
              <a:gd name="T14" fmla="*/ 182 w 235"/>
              <a:gd name="T15" fmla="*/ 106 h 320"/>
              <a:gd name="T16" fmla="*/ 192 w 235"/>
              <a:gd name="T17" fmla="*/ 53 h 320"/>
              <a:gd name="T18" fmla="*/ 54 w 235"/>
              <a:gd name="T19" fmla="*/ 42 h 320"/>
              <a:gd name="T20" fmla="*/ 43 w 235"/>
              <a:gd name="T21" fmla="*/ 96 h 320"/>
              <a:gd name="T22" fmla="*/ 64 w 235"/>
              <a:gd name="T23" fmla="*/ 64 h 320"/>
              <a:gd name="T24" fmla="*/ 171 w 235"/>
              <a:gd name="T25" fmla="*/ 85 h 320"/>
              <a:gd name="T26" fmla="*/ 64 w 235"/>
              <a:gd name="T27" fmla="*/ 64 h 320"/>
              <a:gd name="T28" fmla="*/ 54 w 235"/>
              <a:gd name="T29" fmla="*/ 128 h 320"/>
              <a:gd name="T30" fmla="*/ 54 w 235"/>
              <a:gd name="T31" fmla="*/ 149 h 320"/>
              <a:gd name="T32" fmla="*/ 107 w 235"/>
              <a:gd name="T33" fmla="*/ 138 h 320"/>
              <a:gd name="T34" fmla="*/ 86 w 235"/>
              <a:gd name="T35" fmla="*/ 138 h 320"/>
              <a:gd name="T36" fmla="*/ 107 w 235"/>
              <a:gd name="T37" fmla="*/ 138 h 320"/>
              <a:gd name="T38" fmla="*/ 139 w 235"/>
              <a:gd name="T39" fmla="*/ 149 h 320"/>
              <a:gd name="T40" fmla="*/ 139 w 235"/>
              <a:gd name="T41" fmla="*/ 128 h 320"/>
              <a:gd name="T42" fmla="*/ 192 w 235"/>
              <a:gd name="T43" fmla="*/ 138 h 320"/>
              <a:gd name="T44" fmla="*/ 171 w 235"/>
              <a:gd name="T45" fmla="*/ 138 h 320"/>
              <a:gd name="T46" fmla="*/ 192 w 235"/>
              <a:gd name="T47" fmla="*/ 138 h 320"/>
              <a:gd name="T48" fmla="*/ 54 w 235"/>
              <a:gd name="T49" fmla="*/ 170 h 320"/>
              <a:gd name="T50" fmla="*/ 54 w 235"/>
              <a:gd name="T51" fmla="*/ 192 h 320"/>
              <a:gd name="T52" fmla="*/ 107 w 235"/>
              <a:gd name="T53" fmla="*/ 181 h 320"/>
              <a:gd name="T54" fmla="*/ 86 w 235"/>
              <a:gd name="T55" fmla="*/ 181 h 320"/>
              <a:gd name="T56" fmla="*/ 107 w 235"/>
              <a:gd name="T57" fmla="*/ 181 h 320"/>
              <a:gd name="T58" fmla="*/ 139 w 235"/>
              <a:gd name="T59" fmla="*/ 192 h 320"/>
              <a:gd name="T60" fmla="*/ 139 w 235"/>
              <a:gd name="T61" fmla="*/ 170 h 320"/>
              <a:gd name="T62" fmla="*/ 192 w 235"/>
              <a:gd name="T63" fmla="*/ 181 h 320"/>
              <a:gd name="T64" fmla="*/ 171 w 235"/>
              <a:gd name="T65" fmla="*/ 181 h 320"/>
              <a:gd name="T66" fmla="*/ 192 w 235"/>
              <a:gd name="T67" fmla="*/ 181 h 320"/>
              <a:gd name="T68" fmla="*/ 54 w 235"/>
              <a:gd name="T69" fmla="*/ 213 h 320"/>
              <a:gd name="T70" fmla="*/ 54 w 235"/>
              <a:gd name="T71" fmla="*/ 234 h 320"/>
              <a:gd name="T72" fmla="*/ 107 w 235"/>
              <a:gd name="T73" fmla="*/ 224 h 320"/>
              <a:gd name="T74" fmla="*/ 86 w 235"/>
              <a:gd name="T75" fmla="*/ 224 h 320"/>
              <a:gd name="T76" fmla="*/ 107 w 235"/>
              <a:gd name="T77" fmla="*/ 224 h 320"/>
              <a:gd name="T78" fmla="*/ 139 w 235"/>
              <a:gd name="T79" fmla="*/ 234 h 320"/>
              <a:gd name="T80" fmla="*/ 139 w 235"/>
              <a:gd name="T81" fmla="*/ 213 h 320"/>
              <a:gd name="T82" fmla="*/ 192 w 235"/>
              <a:gd name="T83" fmla="*/ 224 h 320"/>
              <a:gd name="T84" fmla="*/ 182 w 235"/>
              <a:gd name="T85" fmla="*/ 277 h 320"/>
              <a:gd name="T86" fmla="*/ 171 w 235"/>
              <a:gd name="T87" fmla="*/ 224 h 320"/>
              <a:gd name="T88" fmla="*/ 192 w 235"/>
              <a:gd name="T89" fmla="*/ 224 h 320"/>
              <a:gd name="T90" fmla="*/ 54 w 235"/>
              <a:gd name="T91" fmla="*/ 256 h 320"/>
              <a:gd name="T92" fmla="*/ 54 w 235"/>
              <a:gd name="T93" fmla="*/ 277 h 320"/>
              <a:gd name="T94" fmla="*/ 107 w 235"/>
              <a:gd name="T95" fmla="*/ 266 h 320"/>
              <a:gd name="T96" fmla="*/ 86 w 235"/>
              <a:gd name="T97" fmla="*/ 266 h 320"/>
              <a:gd name="T98" fmla="*/ 107 w 235"/>
              <a:gd name="T99" fmla="*/ 266 h 320"/>
              <a:gd name="T100" fmla="*/ 139 w 235"/>
              <a:gd name="T101" fmla="*/ 277 h 320"/>
              <a:gd name="T102" fmla="*/ 139 w 235"/>
              <a:gd name="T10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5" h="320">
                <a:moveTo>
                  <a:pt x="224" y="0"/>
                </a:move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0"/>
                  <a:pt x="235" y="10"/>
                  <a:pt x="235" y="10"/>
                </a:cubicBezTo>
                <a:cubicBezTo>
                  <a:pt x="235" y="4"/>
                  <a:pt x="230" y="0"/>
                  <a:pt x="224" y="0"/>
                </a:cubicBezTo>
                <a:close/>
                <a:moveTo>
                  <a:pt x="214" y="298"/>
                </a:moveTo>
                <a:cubicBezTo>
                  <a:pt x="22" y="298"/>
                  <a:pt x="22" y="298"/>
                  <a:pt x="22" y="298"/>
                </a:cubicBezTo>
                <a:cubicBezTo>
                  <a:pt x="22" y="21"/>
                  <a:pt x="22" y="21"/>
                  <a:pt x="22" y="21"/>
                </a:cubicBezTo>
                <a:cubicBezTo>
                  <a:pt x="214" y="21"/>
                  <a:pt x="214" y="21"/>
                  <a:pt x="214" y="21"/>
                </a:cubicBezTo>
                <a:lnTo>
                  <a:pt x="214" y="298"/>
                </a:lnTo>
                <a:close/>
                <a:moveTo>
                  <a:pt x="54" y="106"/>
                </a:moveTo>
                <a:cubicBezTo>
                  <a:pt x="182" y="106"/>
                  <a:pt x="182" y="106"/>
                  <a:pt x="182" y="106"/>
                </a:cubicBezTo>
                <a:cubicBezTo>
                  <a:pt x="188" y="106"/>
                  <a:pt x="192" y="102"/>
                  <a:pt x="192" y="96"/>
                </a:cubicBezTo>
                <a:cubicBezTo>
                  <a:pt x="192" y="53"/>
                  <a:pt x="192" y="53"/>
                  <a:pt x="192" y="53"/>
                </a:cubicBezTo>
                <a:cubicBezTo>
                  <a:pt x="192" y="47"/>
                  <a:pt x="188" y="42"/>
                  <a:pt x="182" y="42"/>
                </a:cubicBezTo>
                <a:cubicBezTo>
                  <a:pt x="54" y="42"/>
                  <a:pt x="54" y="42"/>
                  <a:pt x="54" y="42"/>
                </a:cubicBezTo>
                <a:cubicBezTo>
                  <a:pt x="48" y="42"/>
                  <a:pt x="43" y="47"/>
                  <a:pt x="43" y="53"/>
                </a:cubicBezTo>
                <a:cubicBezTo>
                  <a:pt x="43" y="96"/>
                  <a:pt x="43" y="96"/>
                  <a:pt x="43" y="96"/>
                </a:cubicBezTo>
                <a:cubicBezTo>
                  <a:pt x="43" y="102"/>
                  <a:pt x="48" y="106"/>
                  <a:pt x="54" y="106"/>
                </a:cubicBezTo>
                <a:close/>
                <a:moveTo>
                  <a:pt x="64" y="64"/>
                </a:moveTo>
                <a:cubicBezTo>
                  <a:pt x="171" y="64"/>
                  <a:pt x="171" y="64"/>
                  <a:pt x="171" y="64"/>
                </a:cubicBezTo>
                <a:cubicBezTo>
                  <a:pt x="171" y="85"/>
                  <a:pt x="171" y="85"/>
                  <a:pt x="171" y="85"/>
                </a:cubicBezTo>
                <a:cubicBezTo>
                  <a:pt x="64" y="85"/>
                  <a:pt x="64" y="85"/>
                  <a:pt x="64" y="85"/>
                </a:cubicBezTo>
                <a:lnTo>
                  <a:pt x="64" y="64"/>
                </a:lnTo>
                <a:close/>
                <a:moveTo>
                  <a:pt x="43" y="138"/>
                </a:moveTo>
                <a:cubicBezTo>
                  <a:pt x="43" y="132"/>
                  <a:pt x="48" y="128"/>
                  <a:pt x="54" y="128"/>
                </a:cubicBezTo>
                <a:cubicBezTo>
                  <a:pt x="60" y="128"/>
                  <a:pt x="64" y="132"/>
                  <a:pt x="64" y="138"/>
                </a:cubicBezTo>
                <a:cubicBezTo>
                  <a:pt x="64" y="144"/>
                  <a:pt x="60" y="149"/>
                  <a:pt x="54" y="149"/>
                </a:cubicBezTo>
                <a:cubicBezTo>
                  <a:pt x="48" y="149"/>
                  <a:pt x="43" y="144"/>
                  <a:pt x="43" y="138"/>
                </a:cubicBezTo>
                <a:close/>
                <a:moveTo>
                  <a:pt x="107" y="138"/>
                </a:moveTo>
                <a:cubicBezTo>
                  <a:pt x="107" y="144"/>
                  <a:pt x="102" y="149"/>
                  <a:pt x="96" y="149"/>
                </a:cubicBezTo>
                <a:cubicBezTo>
                  <a:pt x="90" y="149"/>
                  <a:pt x="86" y="144"/>
                  <a:pt x="86" y="138"/>
                </a:cubicBezTo>
                <a:cubicBezTo>
                  <a:pt x="86" y="132"/>
                  <a:pt x="90" y="128"/>
                  <a:pt x="96" y="128"/>
                </a:cubicBezTo>
                <a:cubicBezTo>
                  <a:pt x="102" y="128"/>
                  <a:pt x="107" y="132"/>
                  <a:pt x="107" y="138"/>
                </a:cubicBezTo>
                <a:close/>
                <a:moveTo>
                  <a:pt x="150" y="138"/>
                </a:moveTo>
                <a:cubicBezTo>
                  <a:pt x="150" y="144"/>
                  <a:pt x="145" y="149"/>
                  <a:pt x="139" y="149"/>
                </a:cubicBezTo>
                <a:cubicBezTo>
                  <a:pt x="133" y="149"/>
                  <a:pt x="128" y="144"/>
                  <a:pt x="128" y="138"/>
                </a:cubicBezTo>
                <a:cubicBezTo>
                  <a:pt x="128" y="132"/>
                  <a:pt x="133" y="128"/>
                  <a:pt x="139" y="128"/>
                </a:cubicBezTo>
                <a:cubicBezTo>
                  <a:pt x="145" y="128"/>
                  <a:pt x="150" y="132"/>
                  <a:pt x="150" y="138"/>
                </a:cubicBezTo>
                <a:close/>
                <a:moveTo>
                  <a:pt x="192" y="138"/>
                </a:moveTo>
                <a:cubicBezTo>
                  <a:pt x="192" y="144"/>
                  <a:pt x="188" y="149"/>
                  <a:pt x="182" y="149"/>
                </a:cubicBezTo>
                <a:cubicBezTo>
                  <a:pt x="176" y="149"/>
                  <a:pt x="171" y="144"/>
                  <a:pt x="171" y="138"/>
                </a:cubicBezTo>
                <a:cubicBezTo>
                  <a:pt x="171" y="132"/>
                  <a:pt x="176" y="128"/>
                  <a:pt x="182" y="128"/>
                </a:cubicBezTo>
                <a:cubicBezTo>
                  <a:pt x="188" y="128"/>
                  <a:pt x="192" y="132"/>
                  <a:pt x="192" y="138"/>
                </a:cubicBezTo>
                <a:close/>
                <a:moveTo>
                  <a:pt x="43" y="181"/>
                </a:moveTo>
                <a:cubicBezTo>
                  <a:pt x="43" y="175"/>
                  <a:pt x="48" y="170"/>
                  <a:pt x="54" y="170"/>
                </a:cubicBezTo>
                <a:cubicBezTo>
                  <a:pt x="60" y="170"/>
                  <a:pt x="64" y="175"/>
                  <a:pt x="64" y="181"/>
                </a:cubicBezTo>
                <a:cubicBezTo>
                  <a:pt x="64" y="187"/>
                  <a:pt x="60" y="192"/>
                  <a:pt x="54" y="192"/>
                </a:cubicBezTo>
                <a:cubicBezTo>
                  <a:pt x="48" y="192"/>
                  <a:pt x="43" y="187"/>
                  <a:pt x="43" y="181"/>
                </a:cubicBezTo>
                <a:close/>
                <a:moveTo>
                  <a:pt x="107" y="181"/>
                </a:moveTo>
                <a:cubicBezTo>
                  <a:pt x="107" y="187"/>
                  <a:pt x="102" y="192"/>
                  <a:pt x="96" y="192"/>
                </a:cubicBezTo>
                <a:cubicBezTo>
                  <a:pt x="90" y="192"/>
                  <a:pt x="86" y="187"/>
                  <a:pt x="86" y="181"/>
                </a:cubicBezTo>
                <a:cubicBezTo>
                  <a:pt x="86" y="175"/>
                  <a:pt x="90" y="170"/>
                  <a:pt x="96" y="170"/>
                </a:cubicBezTo>
                <a:cubicBezTo>
                  <a:pt x="102" y="170"/>
                  <a:pt x="107" y="175"/>
                  <a:pt x="107" y="181"/>
                </a:cubicBezTo>
                <a:close/>
                <a:moveTo>
                  <a:pt x="150" y="181"/>
                </a:moveTo>
                <a:cubicBezTo>
                  <a:pt x="150" y="187"/>
                  <a:pt x="145" y="192"/>
                  <a:pt x="139" y="192"/>
                </a:cubicBezTo>
                <a:cubicBezTo>
                  <a:pt x="133" y="192"/>
                  <a:pt x="128" y="187"/>
                  <a:pt x="128" y="181"/>
                </a:cubicBezTo>
                <a:cubicBezTo>
                  <a:pt x="128" y="175"/>
                  <a:pt x="133" y="170"/>
                  <a:pt x="139" y="170"/>
                </a:cubicBezTo>
                <a:cubicBezTo>
                  <a:pt x="145" y="170"/>
                  <a:pt x="150" y="175"/>
                  <a:pt x="150" y="181"/>
                </a:cubicBezTo>
                <a:close/>
                <a:moveTo>
                  <a:pt x="192" y="181"/>
                </a:moveTo>
                <a:cubicBezTo>
                  <a:pt x="192" y="187"/>
                  <a:pt x="188" y="192"/>
                  <a:pt x="182" y="192"/>
                </a:cubicBezTo>
                <a:cubicBezTo>
                  <a:pt x="176" y="192"/>
                  <a:pt x="171" y="187"/>
                  <a:pt x="171" y="181"/>
                </a:cubicBezTo>
                <a:cubicBezTo>
                  <a:pt x="171" y="175"/>
                  <a:pt x="176" y="170"/>
                  <a:pt x="182" y="170"/>
                </a:cubicBezTo>
                <a:cubicBezTo>
                  <a:pt x="188" y="170"/>
                  <a:pt x="192" y="175"/>
                  <a:pt x="192" y="181"/>
                </a:cubicBezTo>
                <a:close/>
                <a:moveTo>
                  <a:pt x="43" y="224"/>
                </a:moveTo>
                <a:cubicBezTo>
                  <a:pt x="43" y="218"/>
                  <a:pt x="48" y="213"/>
                  <a:pt x="54" y="213"/>
                </a:cubicBezTo>
                <a:cubicBezTo>
                  <a:pt x="60" y="213"/>
                  <a:pt x="64" y="218"/>
                  <a:pt x="64" y="224"/>
                </a:cubicBezTo>
                <a:cubicBezTo>
                  <a:pt x="64" y="230"/>
                  <a:pt x="60" y="234"/>
                  <a:pt x="54" y="234"/>
                </a:cubicBezTo>
                <a:cubicBezTo>
                  <a:pt x="48" y="234"/>
                  <a:pt x="43" y="230"/>
                  <a:pt x="43" y="224"/>
                </a:cubicBezTo>
                <a:close/>
                <a:moveTo>
                  <a:pt x="107" y="224"/>
                </a:moveTo>
                <a:cubicBezTo>
                  <a:pt x="107" y="230"/>
                  <a:pt x="102" y="234"/>
                  <a:pt x="96" y="234"/>
                </a:cubicBezTo>
                <a:cubicBezTo>
                  <a:pt x="90" y="234"/>
                  <a:pt x="86" y="230"/>
                  <a:pt x="86" y="224"/>
                </a:cubicBezTo>
                <a:cubicBezTo>
                  <a:pt x="86" y="218"/>
                  <a:pt x="90" y="213"/>
                  <a:pt x="96" y="213"/>
                </a:cubicBezTo>
                <a:cubicBezTo>
                  <a:pt x="102" y="213"/>
                  <a:pt x="107" y="218"/>
                  <a:pt x="107" y="224"/>
                </a:cubicBezTo>
                <a:close/>
                <a:moveTo>
                  <a:pt x="150" y="224"/>
                </a:moveTo>
                <a:cubicBezTo>
                  <a:pt x="150" y="230"/>
                  <a:pt x="145" y="234"/>
                  <a:pt x="139" y="234"/>
                </a:cubicBezTo>
                <a:cubicBezTo>
                  <a:pt x="133" y="234"/>
                  <a:pt x="128" y="230"/>
                  <a:pt x="128" y="224"/>
                </a:cubicBezTo>
                <a:cubicBezTo>
                  <a:pt x="128" y="218"/>
                  <a:pt x="133" y="213"/>
                  <a:pt x="139" y="213"/>
                </a:cubicBezTo>
                <a:cubicBezTo>
                  <a:pt x="145" y="213"/>
                  <a:pt x="150" y="218"/>
                  <a:pt x="150" y="224"/>
                </a:cubicBezTo>
                <a:close/>
                <a:moveTo>
                  <a:pt x="192" y="224"/>
                </a:moveTo>
                <a:cubicBezTo>
                  <a:pt x="192" y="266"/>
                  <a:pt x="192" y="266"/>
                  <a:pt x="192" y="266"/>
                </a:cubicBezTo>
                <a:cubicBezTo>
                  <a:pt x="192" y="272"/>
                  <a:pt x="188" y="277"/>
                  <a:pt x="182" y="277"/>
                </a:cubicBezTo>
                <a:cubicBezTo>
                  <a:pt x="176" y="277"/>
                  <a:pt x="171" y="272"/>
                  <a:pt x="171" y="266"/>
                </a:cubicBezTo>
                <a:cubicBezTo>
                  <a:pt x="171" y="224"/>
                  <a:pt x="171" y="224"/>
                  <a:pt x="171" y="224"/>
                </a:cubicBezTo>
                <a:cubicBezTo>
                  <a:pt x="171" y="218"/>
                  <a:pt x="176" y="213"/>
                  <a:pt x="182" y="213"/>
                </a:cubicBezTo>
                <a:cubicBezTo>
                  <a:pt x="188" y="213"/>
                  <a:pt x="192" y="218"/>
                  <a:pt x="192" y="224"/>
                </a:cubicBezTo>
                <a:close/>
                <a:moveTo>
                  <a:pt x="43" y="266"/>
                </a:moveTo>
                <a:cubicBezTo>
                  <a:pt x="43" y="260"/>
                  <a:pt x="48" y="256"/>
                  <a:pt x="54" y="256"/>
                </a:cubicBezTo>
                <a:cubicBezTo>
                  <a:pt x="60" y="256"/>
                  <a:pt x="64" y="260"/>
                  <a:pt x="64" y="266"/>
                </a:cubicBezTo>
                <a:cubicBezTo>
                  <a:pt x="64" y="272"/>
                  <a:pt x="60" y="277"/>
                  <a:pt x="54" y="277"/>
                </a:cubicBezTo>
                <a:cubicBezTo>
                  <a:pt x="48" y="277"/>
                  <a:pt x="43" y="272"/>
                  <a:pt x="43" y="266"/>
                </a:cubicBezTo>
                <a:close/>
                <a:moveTo>
                  <a:pt x="107" y="266"/>
                </a:moveTo>
                <a:cubicBezTo>
                  <a:pt x="107" y="272"/>
                  <a:pt x="102" y="277"/>
                  <a:pt x="96" y="277"/>
                </a:cubicBezTo>
                <a:cubicBezTo>
                  <a:pt x="90" y="277"/>
                  <a:pt x="86" y="272"/>
                  <a:pt x="86" y="266"/>
                </a:cubicBezTo>
                <a:cubicBezTo>
                  <a:pt x="86" y="260"/>
                  <a:pt x="90" y="256"/>
                  <a:pt x="96" y="256"/>
                </a:cubicBezTo>
                <a:cubicBezTo>
                  <a:pt x="102" y="256"/>
                  <a:pt x="107" y="260"/>
                  <a:pt x="107" y="266"/>
                </a:cubicBezTo>
                <a:close/>
                <a:moveTo>
                  <a:pt x="150" y="266"/>
                </a:moveTo>
                <a:cubicBezTo>
                  <a:pt x="150" y="272"/>
                  <a:pt x="145" y="277"/>
                  <a:pt x="139" y="277"/>
                </a:cubicBezTo>
                <a:cubicBezTo>
                  <a:pt x="133" y="277"/>
                  <a:pt x="128" y="272"/>
                  <a:pt x="128" y="266"/>
                </a:cubicBezTo>
                <a:cubicBezTo>
                  <a:pt x="128" y="260"/>
                  <a:pt x="133" y="256"/>
                  <a:pt x="139" y="256"/>
                </a:cubicBezTo>
                <a:cubicBezTo>
                  <a:pt x="145" y="256"/>
                  <a:pt x="150" y="260"/>
                  <a:pt x="150" y="266"/>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49" name="Oval 48">
            <a:extLst>
              <a:ext uri="{FF2B5EF4-FFF2-40B4-BE49-F238E27FC236}">
                <a16:creationId xmlns:a16="http://schemas.microsoft.com/office/drawing/2014/main" id="{25BB2CF7-B3F8-07E3-12BC-8522C2E9A1DC}"/>
              </a:ext>
            </a:extLst>
          </p:cNvPr>
          <p:cNvSpPr/>
          <p:nvPr/>
        </p:nvSpPr>
        <p:spPr>
          <a:xfrm>
            <a:off x="1583751" y="1271355"/>
            <a:ext cx="1315860" cy="12574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4A3FD8A-927D-98AF-C2BC-0A4FA4A13FF0}"/>
              </a:ext>
            </a:extLst>
          </p:cNvPr>
          <p:cNvSpPr/>
          <p:nvPr/>
        </p:nvSpPr>
        <p:spPr>
          <a:xfrm>
            <a:off x="4032939" y="1306362"/>
            <a:ext cx="1127834" cy="107908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ED9B450-A1DA-6AC2-2B21-794DEAAD6412}"/>
              </a:ext>
            </a:extLst>
          </p:cNvPr>
          <p:cNvSpPr/>
          <p:nvPr/>
        </p:nvSpPr>
        <p:spPr>
          <a:xfrm>
            <a:off x="6212362" y="1328051"/>
            <a:ext cx="1127834" cy="107908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ADEA108-E888-4165-9158-4CB8788C87B6}"/>
              </a:ext>
            </a:extLst>
          </p:cNvPr>
          <p:cNvGrpSpPr>
            <a:grpSpLocks noChangeAspect="1"/>
          </p:cNvGrpSpPr>
          <p:nvPr/>
        </p:nvGrpSpPr>
        <p:grpSpPr bwMode="auto">
          <a:xfrm>
            <a:off x="1744089" y="1360473"/>
            <a:ext cx="995184" cy="995184"/>
            <a:chOff x="4518" y="3391"/>
            <a:chExt cx="340" cy="340"/>
          </a:xfrm>
          <a:solidFill>
            <a:srgbClr val="11A0D3"/>
          </a:solidFill>
        </p:grpSpPr>
        <p:sp>
          <p:nvSpPr>
            <p:cNvPr id="10" name="Freeform 817">
              <a:extLst>
                <a:ext uri="{FF2B5EF4-FFF2-40B4-BE49-F238E27FC236}">
                  <a16:creationId xmlns:a16="http://schemas.microsoft.com/office/drawing/2014/main" id="{10EB7F48-75EF-4140-8D1C-D4843868FFAD}"/>
                </a:ext>
              </a:extLst>
            </p:cNvPr>
            <p:cNvSpPr>
              <a:spLocks noEditPoints="1"/>
            </p:cNvSpPr>
            <p:nvPr/>
          </p:nvSpPr>
          <p:spPr bwMode="auto">
            <a:xfrm>
              <a:off x="4518" y="339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rgbClr val="11A0D3"/>
              </a:solid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1" name="Freeform 818">
              <a:extLst>
                <a:ext uri="{FF2B5EF4-FFF2-40B4-BE49-F238E27FC236}">
                  <a16:creationId xmlns:a16="http://schemas.microsoft.com/office/drawing/2014/main" id="{B1414C9C-6007-48E0-9247-4744C914C0C5}"/>
                </a:ext>
              </a:extLst>
            </p:cNvPr>
            <p:cNvSpPr>
              <a:spLocks noEditPoints="1"/>
            </p:cNvSpPr>
            <p:nvPr/>
          </p:nvSpPr>
          <p:spPr bwMode="auto">
            <a:xfrm>
              <a:off x="4588" y="3455"/>
              <a:ext cx="199" cy="198"/>
            </a:xfrm>
            <a:custGeom>
              <a:avLst/>
              <a:gdLst>
                <a:gd name="T0" fmla="*/ 86 w 299"/>
                <a:gd name="T1" fmla="*/ 64 h 298"/>
                <a:gd name="T2" fmla="*/ 118 w 299"/>
                <a:gd name="T3" fmla="*/ 32 h 298"/>
                <a:gd name="T4" fmla="*/ 86 w 299"/>
                <a:gd name="T5" fmla="*/ 0 h 298"/>
                <a:gd name="T6" fmla="*/ 54 w 299"/>
                <a:gd name="T7" fmla="*/ 32 h 298"/>
                <a:gd name="T8" fmla="*/ 86 w 299"/>
                <a:gd name="T9" fmla="*/ 64 h 298"/>
                <a:gd name="T10" fmla="*/ 86 w 299"/>
                <a:gd name="T11" fmla="*/ 21 h 298"/>
                <a:gd name="T12" fmla="*/ 96 w 299"/>
                <a:gd name="T13" fmla="*/ 32 h 298"/>
                <a:gd name="T14" fmla="*/ 86 w 299"/>
                <a:gd name="T15" fmla="*/ 42 h 298"/>
                <a:gd name="T16" fmla="*/ 75 w 299"/>
                <a:gd name="T17" fmla="*/ 32 h 298"/>
                <a:gd name="T18" fmla="*/ 86 w 299"/>
                <a:gd name="T19" fmla="*/ 21 h 298"/>
                <a:gd name="T20" fmla="*/ 288 w 299"/>
                <a:gd name="T21" fmla="*/ 149 h 298"/>
                <a:gd name="T22" fmla="*/ 267 w 299"/>
                <a:gd name="T23" fmla="*/ 149 h 298"/>
                <a:gd name="T24" fmla="*/ 267 w 299"/>
                <a:gd name="T25" fmla="*/ 96 h 298"/>
                <a:gd name="T26" fmla="*/ 256 w 299"/>
                <a:gd name="T27" fmla="*/ 85 h 298"/>
                <a:gd name="T28" fmla="*/ 171 w 299"/>
                <a:gd name="T29" fmla="*/ 85 h 298"/>
                <a:gd name="T30" fmla="*/ 160 w 299"/>
                <a:gd name="T31" fmla="*/ 96 h 298"/>
                <a:gd name="T32" fmla="*/ 160 w 299"/>
                <a:gd name="T33" fmla="*/ 149 h 298"/>
                <a:gd name="T34" fmla="*/ 139 w 299"/>
                <a:gd name="T35" fmla="*/ 149 h 298"/>
                <a:gd name="T36" fmla="*/ 139 w 299"/>
                <a:gd name="T37" fmla="*/ 96 h 298"/>
                <a:gd name="T38" fmla="*/ 128 w 299"/>
                <a:gd name="T39" fmla="*/ 85 h 298"/>
                <a:gd name="T40" fmla="*/ 43 w 299"/>
                <a:gd name="T41" fmla="*/ 85 h 298"/>
                <a:gd name="T42" fmla="*/ 32 w 299"/>
                <a:gd name="T43" fmla="*/ 96 h 298"/>
                <a:gd name="T44" fmla="*/ 32 w 299"/>
                <a:gd name="T45" fmla="*/ 149 h 298"/>
                <a:gd name="T46" fmla="*/ 11 w 299"/>
                <a:gd name="T47" fmla="*/ 149 h 298"/>
                <a:gd name="T48" fmla="*/ 0 w 299"/>
                <a:gd name="T49" fmla="*/ 160 h 298"/>
                <a:gd name="T50" fmla="*/ 11 w 299"/>
                <a:gd name="T51" fmla="*/ 170 h 298"/>
                <a:gd name="T52" fmla="*/ 11 w 299"/>
                <a:gd name="T53" fmla="*/ 288 h 298"/>
                <a:gd name="T54" fmla="*/ 22 w 299"/>
                <a:gd name="T55" fmla="*/ 298 h 298"/>
                <a:gd name="T56" fmla="*/ 278 w 299"/>
                <a:gd name="T57" fmla="*/ 298 h 298"/>
                <a:gd name="T58" fmla="*/ 288 w 299"/>
                <a:gd name="T59" fmla="*/ 288 h 298"/>
                <a:gd name="T60" fmla="*/ 288 w 299"/>
                <a:gd name="T61" fmla="*/ 170 h 298"/>
                <a:gd name="T62" fmla="*/ 299 w 299"/>
                <a:gd name="T63" fmla="*/ 160 h 298"/>
                <a:gd name="T64" fmla="*/ 288 w 299"/>
                <a:gd name="T65" fmla="*/ 149 h 298"/>
                <a:gd name="T66" fmla="*/ 182 w 299"/>
                <a:gd name="T67" fmla="*/ 106 h 298"/>
                <a:gd name="T68" fmla="*/ 246 w 299"/>
                <a:gd name="T69" fmla="*/ 106 h 298"/>
                <a:gd name="T70" fmla="*/ 246 w 299"/>
                <a:gd name="T71" fmla="*/ 149 h 298"/>
                <a:gd name="T72" fmla="*/ 182 w 299"/>
                <a:gd name="T73" fmla="*/ 149 h 298"/>
                <a:gd name="T74" fmla="*/ 182 w 299"/>
                <a:gd name="T75" fmla="*/ 106 h 298"/>
                <a:gd name="T76" fmla="*/ 54 w 299"/>
                <a:gd name="T77" fmla="*/ 106 h 298"/>
                <a:gd name="T78" fmla="*/ 118 w 299"/>
                <a:gd name="T79" fmla="*/ 106 h 298"/>
                <a:gd name="T80" fmla="*/ 118 w 299"/>
                <a:gd name="T81" fmla="*/ 149 h 298"/>
                <a:gd name="T82" fmla="*/ 54 w 299"/>
                <a:gd name="T83" fmla="*/ 149 h 298"/>
                <a:gd name="T84" fmla="*/ 54 w 299"/>
                <a:gd name="T85" fmla="*/ 106 h 298"/>
                <a:gd name="T86" fmla="*/ 267 w 299"/>
                <a:gd name="T87" fmla="*/ 277 h 298"/>
                <a:gd name="T88" fmla="*/ 32 w 299"/>
                <a:gd name="T89" fmla="*/ 277 h 298"/>
                <a:gd name="T90" fmla="*/ 32 w 299"/>
                <a:gd name="T91" fmla="*/ 170 h 298"/>
                <a:gd name="T92" fmla="*/ 267 w 299"/>
                <a:gd name="T93" fmla="*/ 170 h 298"/>
                <a:gd name="T94" fmla="*/ 267 w 299"/>
                <a:gd name="T95" fmla="*/ 277 h 298"/>
                <a:gd name="T96" fmla="*/ 214 w 299"/>
                <a:gd name="T97" fmla="*/ 64 h 298"/>
                <a:gd name="T98" fmla="*/ 246 w 299"/>
                <a:gd name="T99" fmla="*/ 32 h 298"/>
                <a:gd name="T100" fmla="*/ 214 w 299"/>
                <a:gd name="T101" fmla="*/ 0 h 298"/>
                <a:gd name="T102" fmla="*/ 182 w 299"/>
                <a:gd name="T103" fmla="*/ 32 h 298"/>
                <a:gd name="T104" fmla="*/ 214 w 299"/>
                <a:gd name="T105" fmla="*/ 64 h 298"/>
                <a:gd name="T106" fmla="*/ 214 w 299"/>
                <a:gd name="T107" fmla="*/ 21 h 298"/>
                <a:gd name="T108" fmla="*/ 224 w 299"/>
                <a:gd name="T109" fmla="*/ 32 h 298"/>
                <a:gd name="T110" fmla="*/ 214 w 299"/>
                <a:gd name="T111" fmla="*/ 42 h 298"/>
                <a:gd name="T112" fmla="*/ 203 w 299"/>
                <a:gd name="T113" fmla="*/ 32 h 298"/>
                <a:gd name="T114" fmla="*/ 214 w 299"/>
                <a:gd name="T115" fmla="*/ 2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98">
                  <a:moveTo>
                    <a:pt x="86" y="64"/>
                  </a:moveTo>
                  <a:cubicBezTo>
                    <a:pt x="103" y="64"/>
                    <a:pt x="118" y="49"/>
                    <a:pt x="118" y="32"/>
                  </a:cubicBezTo>
                  <a:cubicBezTo>
                    <a:pt x="118" y="14"/>
                    <a:pt x="103" y="0"/>
                    <a:pt x="86" y="0"/>
                  </a:cubicBezTo>
                  <a:cubicBezTo>
                    <a:pt x="68" y="0"/>
                    <a:pt x="54" y="14"/>
                    <a:pt x="54" y="32"/>
                  </a:cubicBezTo>
                  <a:cubicBezTo>
                    <a:pt x="54" y="49"/>
                    <a:pt x="68" y="64"/>
                    <a:pt x="86" y="64"/>
                  </a:cubicBezTo>
                  <a:close/>
                  <a:moveTo>
                    <a:pt x="86" y="21"/>
                  </a:moveTo>
                  <a:cubicBezTo>
                    <a:pt x="92" y="21"/>
                    <a:pt x="96" y="26"/>
                    <a:pt x="96" y="32"/>
                  </a:cubicBezTo>
                  <a:cubicBezTo>
                    <a:pt x="96" y="38"/>
                    <a:pt x="92" y="42"/>
                    <a:pt x="86" y="42"/>
                  </a:cubicBezTo>
                  <a:cubicBezTo>
                    <a:pt x="80" y="42"/>
                    <a:pt x="75" y="38"/>
                    <a:pt x="75" y="32"/>
                  </a:cubicBezTo>
                  <a:cubicBezTo>
                    <a:pt x="75" y="26"/>
                    <a:pt x="80" y="21"/>
                    <a:pt x="86" y="21"/>
                  </a:cubicBezTo>
                  <a:close/>
                  <a:moveTo>
                    <a:pt x="288" y="149"/>
                  </a:moveTo>
                  <a:cubicBezTo>
                    <a:pt x="267" y="149"/>
                    <a:pt x="267" y="149"/>
                    <a:pt x="267" y="149"/>
                  </a:cubicBezTo>
                  <a:cubicBezTo>
                    <a:pt x="267" y="96"/>
                    <a:pt x="267" y="96"/>
                    <a:pt x="267" y="96"/>
                  </a:cubicBezTo>
                  <a:cubicBezTo>
                    <a:pt x="267" y="90"/>
                    <a:pt x="262" y="85"/>
                    <a:pt x="256" y="85"/>
                  </a:cubicBezTo>
                  <a:cubicBezTo>
                    <a:pt x="171" y="85"/>
                    <a:pt x="171" y="85"/>
                    <a:pt x="171" y="85"/>
                  </a:cubicBezTo>
                  <a:cubicBezTo>
                    <a:pt x="165" y="85"/>
                    <a:pt x="160" y="90"/>
                    <a:pt x="160" y="96"/>
                  </a:cubicBezTo>
                  <a:cubicBezTo>
                    <a:pt x="160" y="149"/>
                    <a:pt x="160" y="149"/>
                    <a:pt x="160" y="149"/>
                  </a:cubicBezTo>
                  <a:cubicBezTo>
                    <a:pt x="139" y="149"/>
                    <a:pt x="139" y="149"/>
                    <a:pt x="139" y="149"/>
                  </a:cubicBezTo>
                  <a:cubicBezTo>
                    <a:pt x="139" y="96"/>
                    <a:pt x="139" y="96"/>
                    <a:pt x="139" y="96"/>
                  </a:cubicBezTo>
                  <a:cubicBezTo>
                    <a:pt x="139" y="90"/>
                    <a:pt x="134" y="85"/>
                    <a:pt x="128" y="85"/>
                  </a:cubicBezTo>
                  <a:cubicBezTo>
                    <a:pt x="43" y="85"/>
                    <a:pt x="43" y="85"/>
                    <a:pt x="43" y="85"/>
                  </a:cubicBezTo>
                  <a:cubicBezTo>
                    <a:pt x="37" y="85"/>
                    <a:pt x="32" y="90"/>
                    <a:pt x="32" y="96"/>
                  </a:cubicBezTo>
                  <a:cubicBezTo>
                    <a:pt x="32" y="149"/>
                    <a:pt x="32" y="149"/>
                    <a:pt x="32" y="149"/>
                  </a:cubicBezTo>
                  <a:cubicBezTo>
                    <a:pt x="11" y="149"/>
                    <a:pt x="11" y="149"/>
                    <a:pt x="11" y="149"/>
                  </a:cubicBezTo>
                  <a:cubicBezTo>
                    <a:pt x="5" y="149"/>
                    <a:pt x="0" y="154"/>
                    <a:pt x="0" y="160"/>
                  </a:cubicBezTo>
                  <a:cubicBezTo>
                    <a:pt x="0" y="166"/>
                    <a:pt x="6" y="170"/>
                    <a:pt x="11" y="170"/>
                  </a:cubicBezTo>
                  <a:cubicBezTo>
                    <a:pt x="11" y="288"/>
                    <a:pt x="11" y="288"/>
                    <a:pt x="11" y="288"/>
                  </a:cubicBezTo>
                  <a:cubicBezTo>
                    <a:pt x="11" y="294"/>
                    <a:pt x="16" y="298"/>
                    <a:pt x="22" y="298"/>
                  </a:cubicBezTo>
                  <a:cubicBezTo>
                    <a:pt x="278" y="298"/>
                    <a:pt x="278" y="298"/>
                    <a:pt x="278" y="298"/>
                  </a:cubicBezTo>
                  <a:cubicBezTo>
                    <a:pt x="284" y="298"/>
                    <a:pt x="288" y="294"/>
                    <a:pt x="288" y="288"/>
                  </a:cubicBezTo>
                  <a:cubicBezTo>
                    <a:pt x="288" y="170"/>
                    <a:pt x="288" y="170"/>
                    <a:pt x="288" y="170"/>
                  </a:cubicBezTo>
                  <a:cubicBezTo>
                    <a:pt x="294" y="170"/>
                    <a:pt x="299" y="166"/>
                    <a:pt x="299" y="160"/>
                  </a:cubicBezTo>
                  <a:cubicBezTo>
                    <a:pt x="299" y="154"/>
                    <a:pt x="294" y="149"/>
                    <a:pt x="288" y="149"/>
                  </a:cubicBezTo>
                  <a:close/>
                  <a:moveTo>
                    <a:pt x="182" y="106"/>
                  </a:moveTo>
                  <a:cubicBezTo>
                    <a:pt x="246" y="106"/>
                    <a:pt x="246" y="106"/>
                    <a:pt x="246" y="106"/>
                  </a:cubicBezTo>
                  <a:cubicBezTo>
                    <a:pt x="246" y="149"/>
                    <a:pt x="246" y="149"/>
                    <a:pt x="246" y="149"/>
                  </a:cubicBezTo>
                  <a:cubicBezTo>
                    <a:pt x="182" y="149"/>
                    <a:pt x="182" y="149"/>
                    <a:pt x="182" y="149"/>
                  </a:cubicBezTo>
                  <a:lnTo>
                    <a:pt x="182" y="106"/>
                  </a:lnTo>
                  <a:close/>
                  <a:moveTo>
                    <a:pt x="54" y="106"/>
                  </a:moveTo>
                  <a:cubicBezTo>
                    <a:pt x="118" y="106"/>
                    <a:pt x="118" y="106"/>
                    <a:pt x="118" y="106"/>
                  </a:cubicBezTo>
                  <a:cubicBezTo>
                    <a:pt x="118" y="149"/>
                    <a:pt x="118" y="149"/>
                    <a:pt x="118" y="149"/>
                  </a:cubicBezTo>
                  <a:cubicBezTo>
                    <a:pt x="54" y="149"/>
                    <a:pt x="54" y="149"/>
                    <a:pt x="54" y="149"/>
                  </a:cubicBezTo>
                  <a:lnTo>
                    <a:pt x="54" y="106"/>
                  </a:lnTo>
                  <a:close/>
                  <a:moveTo>
                    <a:pt x="267" y="277"/>
                  </a:moveTo>
                  <a:cubicBezTo>
                    <a:pt x="32" y="277"/>
                    <a:pt x="32" y="277"/>
                    <a:pt x="32" y="277"/>
                  </a:cubicBezTo>
                  <a:cubicBezTo>
                    <a:pt x="32" y="170"/>
                    <a:pt x="32" y="170"/>
                    <a:pt x="32" y="170"/>
                  </a:cubicBezTo>
                  <a:cubicBezTo>
                    <a:pt x="267" y="170"/>
                    <a:pt x="267" y="170"/>
                    <a:pt x="267" y="170"/>
                  </a:cubicBezTo>
                  <a:lnTo>
                    <a:pt x="267" y="277"/>
                  </a:lnTo>
                  <a:close/>
                  <a:moveTo>
                    <a:pt x="214" y="64"/>
                  </a:moveTo>
                  <a:cubicBezTo>
                    <a:pt x="231" y="64"/>
                    <a:pt x="246" y="49"/>
                    <a:pt x="246" y="32"/>
                  </a:cubicBezTo>
                  <a:cubicBezTo>
                    <a:pt x="246" y="14"/>
                    <a:pt x="231" y="0"/>
                    <a:pt x="214" y="0"/>
                  </a:cubicBezTo>
                  <a:cubicBezTo>
                    <a:pt x="196" y="0"/>
                    <a:pt x="182" y="14"/>
                    <a:pt x="182" y="32"/>
                  </a:cubicBezTo>
                  <a:cubicBezTo>
                    <a:pt x="182" y="49"/>
                    <a:pt x="196" y="64"/>
                    <a:pt x="214" y="64"/>
                  </a:cubicBezTo>
                  <a:close/>
                  <a:moveTo>
                    <a:pt x="214" y="21"/>
                  </a:moveTo>
                  <a:cubicBezTo>
                    <a:pt x="220" y="21"/>
                    <a:pt x="224" y="26"/>
                    <a:pt x="224" y="32"/>
                  </a:cubicBezTo>
                  <a:cubicBezTo>
                    <a:pt x="224" y="38"/>
                    <a:pt x="220" y="42"/>
                    <a:pt x="214" y="42"/>
                  </a:cubicBezTo>
                  <a:cubicBezTo>
                    <a:pt x="208" y="42"/>
                    <a:pt x="203" y="38"/>
                    <a:pt x="203" y="32"/>
                  </a:cubicBezTo>
                  <a:cubicBezTo>
                    <a:pt x="203" y="26"/>
                    <a:pt x="208" y="21"/>
                    <a:pt x="214" y="21"/>
                  </a:cubicBezTo>
                  <a:close/>
                </a:path>
              </a:pathLst>
            </a:custGeom>
            <a:grpFill/>
            <a:ln>
              <a:solidFill>
                <a:srgbClr val="11A0D3"/>
              </a:solid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id="{04ADC270-F33C-4BA2-8C6A-258554052A33}"/>
              </a:ext>
            </a:extLst>
          </p:cNvPr>
          <p:cNvGrpSpPr>
            <a:grpSpLocks noChangeAspect="1"/>
          </p:cNvGrpSpPr>
          <p:nvPr/>
        </p:nvGrpSpPr>
        <p:grpSpPr bwMode="auto">
          <a:xfrm>
            <a:off x="4055046" y="1331355"/>
            <a:ext cx="1050792" cy="1050792"/>
            <a:chOff x="6130" y="3025"/>
            <a:chExt cx="340" cy="340"/>
          </a:xfrm>
          <a:solidFill>
            <a:srgbClr val="0D8390"/>
          </a:solidFill>
        </p:grpSpPr>
        <p:sp>
          <p:nvSpPr>
            <p:cNvPr id="16" name="Freeform 533">
              <a:extLst>
                <a:ext uri="{FF2B5EF4-FFF2-40B4-BE49-F238E27FC236}">
                  <a16:creationId xmlns:a16="http://schemas.microsoft.com/office/drawing/2014/main" id="{060FC87C-C32A-4240-9841-D8E2C051FCF4}"/>
                </a:ext>
              </a:extLst>
            </p:cNvPr>
            <p:cNvSpPr>
              <a:spLocks noEditPoints="1"/>
            </p:cNvSpPr>
            <p:nvPr/>
          </p:nvSpPr>
          <p:spPr bwMode="auto">
            <a:xfrm>
              <a:off x="6130" y="302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7" name="Freeform 534">
              <a:extLst>
                <a:ext uri="{FF2B5EF4-FFF2-40B4-BE49-F238E27FC236}">
                  <a16:creationId xmlns:a16="http://schemas.microsoft.com/office/drawing/2014/main" id="{4D29E4E7-2AB3-4F88-A6E6-607CB3FAC8B3}"/>
                </a:ext>
              </a:extLst>
            </p:cNvPr>
            <p:cNvSpPr>
              <a:spLocks noEditPoints="1"/>
            </p:cNvSpPr>
            <p:nvPr/>
          </p:nvSpPr>
          <p:spPr bwMode="auto">
            <a:xfrm>
              <a:off x="6194" y="3110"/>
              <a:ext cx="212" cy="155"/>
            </a:xfrm>
            <a:custGeom>
              <a:avLst/>
              <a:gdLst>
                <a:gd name="T0" fmla="*/ 169 w 320"/>
                <a:gd name="T1" fmla="*/ 85 h 234"/>
                <a:gd name="T2" fmla="*/ 149 w 320"/>
                <a:gd name="T3" fmla="*/ 53 h 234"/>
                <a:gd name="T4" fmla="*/ 170 w 320"/>
                <a:gd name="T5" fmla="*/ 10 h 234"/>
                <a:gd name="T6" fmla="*/ 149 w 320"/>
                <a:gd name="T7" fmla="*/ 10 h 234"/>
                <a:gd name="T8" fmla="*/ 128 w 320"/>
                <a:gd name="T9" fmla="*/ 53 h 234"/>
                <a:gd name="T10" fmla="*/ 144 w 320"/>
                <a:gd name="T11" fmla="*/ 85 h 234"/>
                <a:gd name="T12" fmla="*/ 0 w 320"/>
                <a:gd name="T13" fmla="*/ 96 h 234"/>
                <a:gd name="T14" fmla="*/ 10 w 320"/>
                <a:gd name="T15" fmla="*/ 234 h 234"/>
                <a:gd name="T16" fmla="*/ 320 w 320"/>
                <a:gd name="T17" fmla="*/ 224 h 234"/>
                <a:gd name="T18" fmla="*/ 309 w 320"/>
                <a:gd name="T19" fmla="*/ 85 h 234"/>
                <a:gd name="T20" fmla="*/ 21 w 320"/>
                <a:gd name="T21" fmla="*/ 213 h 234"/>
                <a:gd name="T22" fmla="*/ 298 w 320"/>
                <a:gd name="T23" fmla="*/ 106 h 234"/>
                <a:gd name="T24" fmla="*/ 96 w 320"/>
                <a:gd name="T25" fmla="*/ 181 h 234"/>
                <a:gd name="T26" fmla="*/ 224 w 320"/>
                <a:gd name="T27" fmla="*/ 192 h 234"/>
                <a:gd name="T28" fmla="*/ 96 w 320"/>
                <a:gd name="T29" fmla="*/ 202 h 234"/>
                <a:gd name="T30" fmla="*/ 96 w 320"/>
                <a:gd name="T31" fmla="*/ 181 h 234"/>
                <a:gd name="T32" fmla="*/ 53 w 320"/>
                <a:gd name="T33" fmla="*/ 202 h 234"/>
                <a:gd name="T34" fmla="*/ 53 w 320"/>
                <a:gd name="T35" fmla="*/ 181 h 234"/>
                <a:gd name="T36" fmla="*/ 64 w 320"/>
                <a:gd name="T37" fmla="*/ 160 h 234"/>
                <a:gd name="T38" fmla="*/ 42 w 320"/>
                <a:gd name="T39" fmla="*/ 160 h 234"/>
                <a:gd name="T40" fmla="*/ 64 w 320"/>
                <a:gd name="T41" fmla="*/ 160 h 234"/>
                <a:gd name="T42" fmla="*/ 53 w 320"/>
                <a:gd name="T43" fmla="*/ 138 h 234"/>
                <a:gd name="T44" fmla="*/ 53 w 320"/>
                <a:gd name="T45" fmla="*/ 117 h 234"/>
                <a:gd name="T46" fmla="*/ 85 w 320"/>
                <a:gd name="T47" fmla="*/ 160 h 234"/>
                <a:gd name="T48" fmla="*/ 106 w 320"/>
                <a:gd name="T49" fmla="*/ 160 h 234"/>
                <a:gd name="T50" fmla="*/ 85 w 320"/>
                <a:gd name="T51" fmla="*/ 160 h 234"/>
                <a:gd name="T52" fmla="*/ 96 w 320"/>
                <a:gd name="T53" fmla="*/ 117 h 234"/>
                <a:gd name="T54" fmla="*/ 96 w 320"/>
                <a:gd name="T55" fmla="*/ 138 h 234"/>
                <a:gd name="T56" fmla="*/ 128 w 320"/>
                <a:gd name="T57" fmla="*/ 160 h 234"/>
                <a:gd name="T58" fmla="*/ 149 w 320"/>
                <a:gd name="T59" fmla="*/ 160 h 234"/>
                <a:gd name="T60" fmla="*/ 128 w 320"/>
                <a:gd name="T61" fmla="*/ 160 h 234"/>
                <a:gd name="T62" fmla="*/ 138 w 320"/>
                <a:gd name="T63" fmla="*/ 117 h 234"/>
                <a:gd name="T64" fmla="*/ 138 w 320"/>
                <a:gd name="T65" fmla="*/ 138 h 234"/>
                <a:gd name="T66" fmla="*/ 170 w 320"/>
                <a:gd name="T67" fmla="*/ 160 h 234"/>
                <a:gd name="T68" fmla="*/ 192 w 320"/>
                <a:gd name="T69" fmla="*/ 160 h 234"/>
                <a:gd name="T70" fmla="*/ 170 w 320"/>
                <a:gd name="T71" fmla="*/ 160 h 234"/>
                <a:gd name="T72" fmla="*/ 181 w 320"/>
                <a:gd name="T73" fmla="*/ 117 h 234"/>
                <a:gd name="T74" fmla="*/ 181 w 320"/>
                <a:gd name="T75" fmla="*/ 138 h 234"/>
                <a:gd name="T76" fmla="*/ 213 w 320"/>
                <a:gd name="T77" fmla="*/ 160 h 234"/>
                <a:gd name="T78" fmla="*/ 234 w 320"/>
                <a:gd name="T79" fmla="*/ 160 h 234"/>
                <a:gd name="T80" fmla="*/ 213 w 320"/>
                <a:gd name="T81" fmla="*/ 160 h 234"/>
                <a:gd name="T82" fmla="*/ 224 w 320"/>
                <a:gd name="T83" fmla="*/ 117 h 234"/>
                <a:gd name="T84" fmla="*/ 224 w 320"/>
                <a:gd name="T85" fmla="*/ 138 h 234"/>
                <a:gd name="T86" fmla="*/ 256 w 320"/>
                <a:gd name="T87" fmla="*/ 160 h 234"/>
                <a:gd name="T88" fmla="*/ 277 w 320"/>
                <a:gd name="T89" fmla="*/ 160 h 234"/>
                <a:gd name="T90" fmla="*/ 256 w 320"/>
                <a:gd name="T91" fmla="*/ 160 h 234"/>
                <a:gd name="T92" fmla="*/ 266 w 320"/>
                <a:gd name="T93" fmla="*/ 181 h 234"/>
                <a:gd name="T94" fmla="*/ 266 w 320"/>
                <a:gd name="T95" fmla="*/ 202 h 234"/>
                <a:gd name="T96" fmla="*/ 256 w 320"/>
                <a:gd name="T97" fmla="*/ 128 h 234"/>
                <a:gd name="T98" fmla="*/ 277 w 320"/>
                <a:gd name="T99" fmla="*/ 128 h 234"/>
                <a:gd name="T100" fmla="*/ 256 w 320"/>
                <a:gd name="T101" fmla="*/ 1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4">
                  <a:moveTo>
                    <a:pt x="309" y="85"/>
                  </a:moveTo>
                  <a:cubicBezTo>
                    <a:pt x="169" y="85"/>
                    <a:pt x="169" y="85"/>
                    <a:pt x="169" y="85"/>
                  </a:cubicBezTo>
                  <a:cubicBezTo>
                    <a:pt x="166" y="76"/>
                    <a:pt x="161" y="71"/>
                    <a:pt x="157" y="67"/>
                  </a:cubicBezTo>
                  <a:cubicBezTo>
                    <a:pt x="151" y="62"/>
                    <a:pt x="149" y="59"/>
                    <a:pt x="149" y="53"/>
                  </a:cubicBezTo>
                  <a:cubicBezTo>
                    <a:pt x="149" y="47"/>
                    <a:pt x="151" y="44"/>
                    <a:pt x="157" y="39"/>
                  </a:cubicBezTo>
                  <a:cubicBezTo>
                    <a:pt x="162" y="33"/>
                    <a:pt x="170" y="25"/>
                    <a:pt x="170" y="10"/>
                  </a:cubicBezTo>
                  <a:cubicBezTo>
                    <a:pt x="170" y="4"/>
                    <a:pt x="166" y="0"/>
                    <a:pt x="160" y="0"/>
                  </a:cubicBezTo>
                  <a:cubicBezTo>
                    <a:pt x="154" y="0"/>
                    <a:pt x="149" y="4"/>
                    <a:pt x="149" y="10"/>
                  </a:cubicBezTo>
                  <a:cubicBezTo>
                    <a:pt x="149" y="16"/>
                    <a:pt x="147" y="19"/>
                    <a:pt x="141" y="24"/>
                  </a:cubicBezTo>
                  <a:cubicBezTo>
                    <a:pt x="136" y="30"/>
                    <a:pt x="128" y="38"/>
                    <a:pt x="128" y="53"/>
                  </a:cubicBezTo>
                  <a:cubicBezTo>
                    <a:pt x="128" y="68"/>
                    <a:pt x="136" y="76"/>
                    <a:pt x="141" y="82"/>
                  </a:cubicBezTo>
                  <a:cubicBezTo>
                    <a:pt x="143" y="83"/>
                    <a:pt x="144" y="84"/>
                    <a:pt x="144" y="85"/>
                  </a:cubicBezTo>
                  <a:cubicBezTo>
                    <a:pt x="10" y="85"/>
                    <a:pt x="10" y="85"/>
                    <a:pt x="10" y="85"/>
                  </a:cubicBezTo>
                  <a:cubicBezTo>
                    <a:pt x="4" y="85"/>
                    <a:pt x="0" y="90"/>
                    <a:pt x="0" y="96"/>
                  </a:cubicBezTo>
                  <a:cubicBezTo>
                    <a:pt x="0" y="224"/>
                    <a:pt x="0" y="224"/>
                    <a:pt x="0" y="224"/>
                  </a:cubicBezTo>
                  <a:cubicBezTo>
                    <a:pt x="0" y="230"/>
                    <a:pt x="4" y="234"/>
                    <a:pt x="10" y="234"/>
                  </a:cubicBezTo>
                  <a:cubicBezTo>
                    <a:pt x="309" y="234"/>
                    <a:pt x="309" y="234"/>
                    <a:pt x="309" y="234"/>
                  </a:cubicBezTo>
                  <a:cubicBezTo>
                    <a:pt x="315" y="234"/>
                    <a:pt x="320" y="230"/>
                    <a:pt x="320" y="224"/>
                  </a:cubicBezTo>
                  <a:cubicBezTo>
                    <a:pt x="320" y="96"/>
                    <a:pt x="320" y="96"/>
                    <a:pt x="320" y="96"/>
                  </a:cubicBezTo>
                  <a:cubicBezTo>
                    <a:pt x="320" y="90"/>
                    <a:pt x="315" y="85"/>
                    <a:pt x="309" y="85"/>
                  </a:cubicBezTo>
                  <a:close/>
                  <a:moveTo>
                    <a:pt x="298" y="213"/>
                  </a:moveTo>
                  <a:cubicBezTo>
                    <a:pt x="21" y="213"/>
                    <a:pt x="21" y="213"/>
                    <a:pt x="21" y="213"/>
                  </a:cubicBezTo>
                  <a:cubicBezTo>
                    <a:pt x="21" y="106"/>
                    <a:pt x="21" y="106"/>
                    <a:pt x="21" y="106"/>
                  </a:cubicBezTo>
                  <a:cubicBezTo>
                    <a:pt x="298" y="106"/>
                    <a:pt x="298" y="106"/>
                    <a:pt x="298" y="106"/>
                  </a:cubicBezTo>
                  <a:lnTo>
                    <a:pt x="298" y="213"/>
                  </a:lnTo>
                  <a:close/>
                  <a:moveTo>
                    <a:pt x="96" y="181"/>
                  </a:moveTo>
                  <a:cubicBezTo>
                    <a:pt x="213" y="181"/>
                    <a:pt x="213" y="181"/>
                    <a:pt x="213" y="181"/>
                  </a:cubicBezTo>
                  <a:cubicBezTo>
                    <a:pt x="219" y="181"/>
                    <a:pt x="224" y="186"/>
                    <a:pt x="224" y="192"/>
                  </a:cubicBezTo>
                  <a:cubicBezTo>
                    <a:pt x="224" y="198"/>
                    <a:pt x="219" y="202"/>
                    <a:pt x="213" y="202"/>
                  </a:cubicBezTo>
                  <a:cubicBezTo>
                    <a:pt x="96" y="202"/>
                    <a:pt x="96" y="202"/>
                    <a:pt x="96" y="202"/>
                  </a:cubicBezTo>
                  <a:cubicBezTo>
                    <a:pt x="90" y="202"/>
                    <a:pt x="85" y="198"/>
                    <a:pt x="85" y="192"/>
                  </a:cubicBezTo>
                  <a:cubicBezTo>
                    <a:pt x="85" y="186"/>
                    <a:pt x="90" y="181"/>
                    <a:pt x="96" y="181"/>
                  </a:cubicBezTo>
                  <a:close/>
                  <a:moveTo>
                    <a:pt x="64" y="192"/>
                  </a:moveTo>
                  <a:cubicBezTo>
                    <a:pt x="64" y="198"/>
                    <a:pt x="59" y="202"/>
                    <a:pt x="53" y="202"/>
                  </a:cubicBezTo>
                  <a:cubicBezTo>
                    <a:pt x="47" y="202"/>
                    <a:pt x="42" y="198"/>
                    <a:pt x="42" y="192"/>
                  </a:cubicBezTo>
                  <a:cubicBezTo>
                    <a:pt x="42" y="186"/>
                    <a:pt x="47" y="181"/>
                    <a:pt x="53" y="181"/>
                  </a:cubicBezTo>
                  <a:cubicBezTo>
                    <a:pt x="59" y="181"/>
                    <a:pt x="64" y="186"/>
                    <a:pt x="64" y="192"/>
                  </a:cubicBezTo>
                  <a:close/>
                  <a:moveTo>
                    <a:pt x="64" y="160"/>
                  </a:moveTo>
                  <a:cubicBezTo>
                    <a:pt x="64" y="166"/>
                    <a:pt x="59" y="170"/>
                    <a:pt x="53" y="170"/>
                  </a:cubicBezTo>
                  <a:cubicBezTo>
                    <a:pt x="47" y="170"/>
                    <a:pt x="42" y="166"/>
                    <a:pt x="42" y="160"/>
                  </a:cubicBezTo>
                  <a:cubicBezTo>
                    <a:pt x="42" y="154"/>
                    <a:pt x="47" y="149"/>
                    <a:pt x="53" y="149"/>
                  </a:cubicBezTo>
                  <a:cubicBezTo>
                    <a:pt x="59" y="149"/>
                    <a:pt x="64" y="154"/>
                    <a:pt x="64" y="160"/>
                  </a:cubicBezTo>
                  <a:close/>
                  <a:moveTo>
                    <a:pt x="64" y="128"/>
                  </a:moveTo>
                  <a:cubicBezTo>
                    <a:pt x="64" y="134"/>
                    <a:pt x="59" y="138"/>
                    <a:pt x="53" y="138"/>
                  </a:cubicBezTo>
                  <a:cubicBezTo>
                    <a:pt x="47" y="138"/>
                    <a:pt x="42" y="134"/>
                    <a:pt x="42" y="128"/>
                  </a:cubicBezTo>
                  <a:cubicBezTo>
                    <a:pt x="42" y="122"/>
                    <a:pt x="47" y="117"/>
                    <a:pt x="53" y="117"/>
                  </a:cubicBezTo>
                  <a:cubicBezTo>
                    <a:pt x="59" y="117"/>
                    <a:pt x="64" y="122"/>
                    <a:pt x="64" y="128"/>
                  </a:cubicBezTo>
                  <a:close/>
                  <a:moveTo>
                    <a:pt x="85" y="160"/>
                  </a:moveTo>
                  <a:cubicBezTo>
                    <a:pt x="85" y="154"/>
                    <a:pt x="90" y="149"/>
                    <a:pt x="96" y="149"/>
                  </a:cubicBezTo>
                  <a:cubicBezTo>
                    <a:pt x="102" y="149"/>
                    <a:pt x="106" y="154"/>
                    <a:pt x="106" y="160"/>
                  </a:cubicBezTo>
                  <a:cubicBezTo>
                    <a:pt x="106" y="166"/>
                    <a:pt x="102" y="170"/>
                    <a:pt x="96" y="170"/>
                  </a:cubicBezTo>
                  <a:cubicBezTo>
                    <a:pt x="90" y="170"/>
                    <a:pt x="85" y="166"/>
                    <a:pt x="85" y="160"/>
                  </a:cubicBezTo>
                  <a:close/>
                  <a:moveTo>
                    <a:pt x="85" y="128"/>
                  </a:moveTo>
                  <a:cubicBezTo>
                    <a:pt x="85" y="122"/>
                    <a:pt x="90" y="117"/>
                    <a:pt x="96" y="117"/>
                  </a:cubicBezTo>
                  <a:cubicBezTo>
                    <a:pt x="102" y="117"/>
                    <a:pt x="106" y="122"/>
                    <a:pt x="106" y="128"/>
                  </a:cubicBezTo>
                  <a:cubicBezTo>
                    <a:pt x="106" y="134"/>
                    <a:pt x="102" y="138"/>
                    <a:pt x="96" y="138"/>
                  </a:cubicBezTo>
                  <a:cubicBezTo>
                    <a:pt x="90" y="138"/>
                    <a:pt x="85" y="134"/>
                    <a:pt x="85" y="128"/>
                  </a:cubicBezTo>
                  <a:close/>
                  <a:moveTo>
                    <a:pt x="128" y="160"/>
                  </a:moveTo>
                  <a:cubicBezTo>
                    <a:pt x="128" y="154"/>
                    <a:pt x="132" y="149"/>
                    <a:pt x="138" y="149"/>
                  </a:cubicBezTo>
                  <a:cubicBezTo>
                    <a:pt x="144" y="149"/>
                    <a:pt x="149" y="154"/>
                    <a:pt x="149" y="160"/>
                  </a:cubicBezTo>
                  <a:cubicBezTo>
                    <a:pt x="149" y="166"/>
                    <a:pt x="144" y="170"/>
                    <a:pt x="138" y="170"/>
                  </a:cubicBezTo>
                  <a:cubicBezTo>
                    <a:pt x="132" y="170"/>
                    <a:pt x="128" y="166"/>
                    <a:pt x="128" y="160"/>
                  </a:cubicBezTo>
                  <a:close/>
                  <a:moveTo>
                    <a:pt x="128" y="128"/>
                  </a:moveTo>
                  <a:cubicBezTo>
                    <a:pt x="128" y="122"/>
                    <a:pt x="132" y="117"/>
                    <a:pt x="138" y="117"/>
                  </a:cubicBezTo>
                  <a:cubicBezTo>
                    <a:pt x="144" y="117"/>
                    <a:pt x="149" y="122"/>
                    <a:pt x="149" y="128"/>
                  </a:cubicBezTo>
                  <a:cubicBezTo>
                    <a:pt x="149" y="134"/>
                    <a:pt x="144" y="138"/>
                    <a:pt x="138" y="138"/>
                  </a:cubicBezTo>
                  <a:cubicBezTo>
                    <a:pt x="132" y="138"/>
                    <a:pt x="128" y="134"/>
                    <a:pt x="128" y="128"/>
                  </a:cubicBezTo>
                  <a:close/>
                  <a:moveTo>
                    <a:pt x="170" y="160"/>
                  </a:moveTo>
                  <a:cubicBezTo>
                    <a:pt x="170" y="154"/>
                    <a:pt x="175" y="149"/>
                    <a:pt x="181" y="149"/>
                  </a:cubicBezTo>
                  <a:cubicBezTo>
                    <a:pt x="187" y="149"/>
                    <a:pt x="192" y="154"/>
                    <a:pt x="192" y="160"/>
                  </a:cubicBezTo>
                  <a:cubicBezTo>
                    <a:pt x="192" y="166"/>
                    <a:pt x="187" y="170"/>
                    <a:pt x="181" y="170"/>
                  </a:cubicBezTo>
                  <a:cubicBezTo>
                    <a:pt x="175" y="170"/>
                    <a:pt x="170" y="166"/>
                    <a:pt x="170" y="160"/>
                  </a:cubicBezTo>
                  <a:close/>
                  <a:moveTo>
                    <a:pt x="170" y="128"/>
                  </a:moveTo>
                  <a:cubicBezTo>
                    <a:pt x="170" y="122"/>
                    <a:pt x="175" y="117"/>
                    <a:pt x="181" y="117"/>
                  </a:cubicBezTo>
                  <a:cubicBezTo>
                    <a:pt x="187" y="117"/>
                    <a:pt x="192" y="122"/>
                    <a:pt x="192" y="128"/>
                  </a:cubicBezTo>
                  <a:cubicBezTo>
                    <a:pt x="192" y="134"/>
                    <a:pt x="187" y="138"/>
                    <a:pt x="181" y="138"/>
                  </a:cubicBezTo>
                  <a:cubicBezTo>
                    <a:pt x="175" y="138"/>
                    <a:pt x="170" y="134"/>
                    <a:pt x="170" y="128"/>
                  </a:cubicBezTo>
                  <a:close/>
                  <a:moveTo>
                    <a:pt x="213" y="160"/>
                  </a:moveTo>
                  <a:cubicBezTo>
                    <a:pt x="213" y="154"/>
                    <a:pt x="218" y="149"/>
                    <a:pt x="224" y="149"/>
                  </a:cubicBezTo>
                  <a:cubicBezTo>
                    <a:pt x="230" y="149"/>
                    <a:pt x="234" y="154"/>
                    <a:pt x="234" y="160"/>
                  </a:cubicBezTo>
                  <a:cubicBezTo>
                    <a:pt x="234" y="166"/>
                    <a:pt x="230" y="170"/>
                    <a:pt x="224" y="170"/>
                  </a:cubicBezTo>
                  <a:cubicBezTo>
                    <a:pt x="218" y="170"/>
                    <a:pt x="213" y="166"/>
                    <a:pt x="213" y="160"/>
                  </a:cubicBezTo>
                  <a:close/>
                  <a:moveTo>
                    <a:pt x="213" y="128"/>
                  </a:moveTo>
                  <a:cubicBezTo>
                    <a:pt x="213" y="122"/>
                    <a:pt x="218" y="117"/>
                    <a:pt x="224" y="117"/>
                  </a:cubicBezTo>
                  <a:cubicBezTo>
                    <a:pt x="230" y="117"/>
                    <a:pt x="234" y="122"/>
                    <a:pt x="234" y="128"/>
                  </a:cubicBezTo>
                  <a:cubicBezTo>
                    <a:pt x="234" y="134"/>
                    <a:pt x="230" y="138"/>
                    <a:pt x="224" y="138"/>
                  </a:cubicBezTo>
                  <a:cubicBezTo>
                    <a:pt x="218" y="138"/>
                    <a:pt x="213" y="134"/>
                    <a:pt x="213" y="128"/>
                  </a:cubicBezTo>
                  <a:close/>
                  <a:moveTo>
                    <a:pt x="256" y="160"/>
                  </a:moveTo>
                  <a:cubicBezTo>
                    <a:pt x="256" y="154"/>
                    <a:pt x="260" y="149"/>
                    <a:pt x="266" y="149"/>
                  </a:cubicBezTo>
                  <a:cubicBezTo>
                    <a:pt x="272" y="149"/>
                    <a:pt x="277" y="154"/>
                    <a:pt x="277" y="160"/>
                  </a:cubicBezTo>
                  <a:cubicBezTo>
                    <a:pt x="277" y="166"/>
                    <a:pt x="272" y="170"/>
                    <a:pt x="266" y="170"/>
                  </a:cubicBezTo>
                  <a:cubicBezTo>
                    <a:pt x="260" y="170"/>
                    <a:pt x="256" y="166"/>
                    <a:pt x="256" y="160"/>
                  </a:cubicBezTo>
                  <a:close/>
                  <a:moveTo>
                    <a:pt x="256" y="192"/>
                  </a:moveTo>
                  <a:cubicBezTo>
                    <a:pt x="256" y="186"/>
                    <a:pt x="260" y="181"/>
                    <a:pt x="266" y="181"/>
                  </a:cubicBezTo>
                  <a:cubicBezTo>
                    <a:pt x="272" y="181"/>
                    <a:pt x="277" y="186"/>
                    <a:pt x="277" y="192"/>
                  </a:cubicBezTo>
                  <a:cubicBezTo>
                    <a:pt x="277" y="198"/>
                    <a:pt x="272" y="202"/>
                    <a:pt x="266" y="202"/>
                  </a:cubicBezTo>
                  <a:cubicBezTo>
                    <a:pt x="260" y="202"/>
                    <a:pt x="256" y="198"/>
                    <a:pt x="256" y="192"/>
                  </a:cubicBezTo>
                  <a:close/>
                  <a:moveTo>
                    <a:pt x="256" y="128"/>
                  </a:moveTo>
                  <a:cubicBezTo>
                    <a:pt x="256" y="122"/>
                    <a:pt x="260" y="117"/>
                    <a:pt x="266" y="117"/>
                  </a:cubicBezTo>
                  <a:cubicBezTo>
                    <a:pt x="272" y="117"/>
                    <a:pt x="277" y="122"/>
                    <a:pt x="277" y="128"/>
                  </a:cubicBezTo>
                  <a:cubicBezTo>
                    <a:pt x="277" y="134"/>
                    <a:pt x="272" y="138"/>
                    <a:pt x="266" y="138"/>
                  </a:cubicBezTo>
                  <a:cubicBezTo>
                    <a:pt x="260" y="138"/>
                    <a:pt x="256" y="134"/>
                    <a:pt x="256" y="128"/>
                  </a:cubicBezTo>
                  <a:close/>
                </a:path>
              </a:pathLst>
            </a:custGeom>
            <a:grp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grpSp>
      <p:grpSp>
        <p:nvGrpSpPr>
          <p:cNvPr id="21" name="Group 331">
            <a:extLst>
              <a:ext uri="{FF2B5EF4-FFF2-40B4-BE49-F238E27FC236}">
                <a16:creationId xmlns:a16="http://schemas.microsoft.com/office/drawing/2014/main" id="{52245534-E76F-9E9F-AF5F-87847D046174}"/>
              </a:ext>
            </a:extLst>
          </p:cNvPr>
          <p:cNvGrpSpPr>
            <a:grpSpLocks noChangeAspect="1"/>
          </p:cNvGrpSpPr>
          <p:nvPr/>
        </p:nvGrpSpPr>
        <p:grpSpPr bwMode="auto">
          <a:xfrm>
            <a:off x="6260127" y="1351728"/>
            <a:ext cx="1050792" cy="1050792"/>
            <a:chOff x="3628" y="1334"/>
            <a:chExt cx="340" cy="340"/>
          </a:xfrm>
          <a:solidFill>
            <a:srgbClr val="92D050"/>
          </a:solidFill>
        </p:grpSpPr>
        <p:sp>
          <p:nvSpPr>
            <p:cNvPr id="22" name="Freeform 332">
              <a:extLst>
                <a:ext uri="{FF2B5EF4-FFF2-40B4-BE49-F238E27FC236}">
                  <a16:creationId xmlns:a16="http://schemas.microsoft.com/office/drawing/2014/main" id="{0D800A2B-ED32-A478-23FB-DF2B3921E94C}"/>
                </a:ext>
              </a:extLst>
            </p:cNvPr>
            <p:cNvSpPr>
              <a:spLocks noEditPoints="1"/>
            </p:cNvSpPr>
            <p:nvPr/>
          </p:nvSpPr>
          <p:spPr bwMode="auto">
            <a:xfrm>
              <a:off x="3628" y="1334"/>
              <a:ext cx="340"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solidFill>
                <a:srgbClr val="00B05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a:endParaRPr>
            </a:p>
          </p:txBody>
        </p:sp>
        <p:sp>
          <p:nvSpPr>
            <p:cNvPr id="23" name="Freeform 333">
              <a:extLst>
                <a:ext uri="{FF2B5EF4-FFF2-40B4-BE49-F238E27FC236}">
                  <a16:creationId xmlns:a16="http://schemas.microsoft.com/office/drawing/2014/main" id="{F31609A7-672E-A8D8-8848-203174D8DA7C}"/>
                </a:ext>
              </a:extLst>
            </p:cNvPr>
            <p:cNvSpPr>
              <a:spLocks noEditPoints="1"/>
            </p:cNvSpPr>
            <p:nvPr/>
          </p:nvSpPr>
          <p:spPr bwMode="auto">
            <a:xfrm>
              <a:off x="3699" y="1398"/>
              <a:ext cx="198" cy="198"/>
            </a:xfrm>
            <a:custGeom>
              <a:avLst/>
              <a:gdLst>
                <a:gd name="T0" fmla="*/ 170 w 298"/>
                <a:gd name="T1" fmla="*/ 86 h 299"/>
                <a:gd name="T2" fmla="*/ 160 w 298"/>
                <a:gd name="T3" fmla="*/ 96 h 299"/>
                <a:gd name="T4" fmla="*/ 138 w 298"/>
                <a:gd name="T5" fmla="*/ 96 h 299"/>
                <a:gd name="T6" fmla="*/ 128 w 298"/>
                <a:gd name="T7" fmla="*/ 86 h 299"/>
                <a:gd name="T8" fmla="*/ 128 w 298"/>
                <a:gd name="T9" fmla="*/ 64 h 299"/>
                <a:gd name="T10" fmla="*/ 138 w 298"/>
                <a:gd name="T11" fmla="*/ 54 h 299"/>
                <a:gd name="T12" fmla="*/ 160 w 298"/>
                <a:gd name="T13" fmla="*/ 54 h 299"/>
                <a:gd name="T14" fmla="*/ 170 w 298"/>
                <a:gd name="T15" fmla="*/ 64 h 299"/>
                <a:gd name="T16" fmla="*/ 298 w 298"/>
                <a:gd name="T17" fmla="*/ 75 h 299"/>
                <a:gd name="T18" fmla="*/ 288 w 298"/>
                <a:gd name="T19" fmla="*/ 288 h 299"/>
                <a:gd name="T20" fmla="*/ 21 w 298"/>
                <a:gd name="T21" fmla="*/ 299 h 299"/>
                <a:gd name="T22" fmla="*/ 10 w 298"/>
                <a:gd name="T23" fmla="*/ 86 h 299"/>
                <a:gd name="T24" fmla="*/ 10 w 298"/>
                <a:gd name="T25" fmla="*/ 64 h 299"/>
                <a:gd name="T26" fmla="*/ 74 w 298"/>
                <a:gd name="T27" fmla="*/ 11 h 299"/>
                <a:gd name="T28" fmla="*/ 213 w 298"/>
                <a:gd name="T29" fmla="*/ 0 h 299"/>
                <a:gd name="T30" fmla="*/ 224 w 298"/>
                <a:gd name="T31" fmla="*/ 64 h 299"/>
                <a:gd name="T32" fmla="*/ 298 w 298"/>
                <a:gd name="T33" fmla="*/ 75 h 299"/>
                <a:gd name="T34" fmla="*/ 160 w 298"/>
                <a:gd name="T35" fmla="*/ 278 h 299"/>
                <a:gd name="T36" fmla="*/ 181 w 298"/>
                <a:gd name="T37" fmla="*/ 214 h 299"/>
                <a:gd name="T38" fmla="*/ 138 w 298"/>
                <a:gd name="T39" fmla="*/ 214 h 299"/>
                <a:gd name="T40" fmla="*/ 117 w 298"/>
                <a:gd name="T41" fmla="*/ 278 h 299"/>
                <a:gd name="T42" fmla="*/ 138 w 298"/>
                <a:gd name="T43" fmla="*/ 214 h 299"/>
                <a:gd name="T44" fmla="*/ 213 w 298"/>
                <a:gd name="T45" fmla="*/ 86 h 299"/>
                <a:gd name="T46" fmla="*/ 202 w 298"/>
                <a:gd name="T47" fmla="*/ 22 h 299"/>
                <a:gd name="T48" fmla="*/ 96 w 298"/>
                <a:gd name="T49" fmla="*/ 75 h 299"/>
                <a:gd name="T50" fmla="*/ 32 w 298"/>
                <a:gd name="T51" fmla="*/ 86 h 299"/>
                <a:gd name="T52" fmla="*/ 96 w 298"/>
                <a:gd name="T53" fmla="*/ 278 h 299"/>
                <a:gd name="T54" fmla="*/ 106 w 298"/>
                <a:gd name="T55" fmla="*/ 192 h 299"/>
                <a:gd name="T56" fmla="*/ 202 w 298"/>
                <a:gd name="T57" fmla="*/ 203 h 299"/>
                <a:gd name="T58" fmla="*/ 266 w 298"/>
                <a:gd name="T59" fmla="*/ 278 h 299"/>
                <a:gd name="T60" fmla="*/ 64 w 298"/>
                <a:gd name="T61" fmla="*/ 107 h 299"/>
                <a:gd name="T62" fmla="*/ 64 w 298"/>
                <a:gd name="T63" fmla="*/ 128 h 299"/>
                <a:gd name="T64" fmla="*/ 64 w 298"/>
                <a:gd name="T65" fmla="*/ 107 h 299"/>
                <a:gd name="T66" fmla="*/ 53 w 298"/>
                <a:gd name="T67" fmla="*/ 160 h 299"/>
                <a:gd name="T68" fmla="*/ 74 w 298"/>
                <a:gd name="T69" fmla="*/ 160 h 299"/>
                <a:gd name="T70" fmla="*/ 106 w 298"/>
                <a:gd name="T71" fmla="*/ 150 h 299"/>
                <a:gd name="T72" fmla="*/ 106 w 298"/>
                <a:gd name="T73" fmla="*/ 171 h 299"/>
                <a:gd name="T74" fmla="*/ 106 w 298"/>
                <a:gd name="T75" fmla="*/ 150 h 299"/>
                <a:gd name="T76" fmla="*/ 96 w 298"/>
                <a:gd name="T77" fmla="*/ 118 h 299"/>
                <a:gd name="T78" fmla="*/ 117 w 298"/>
                <a:gd name="T79" fmla="*/ 118 h 299"/>
                <a:gd name="T80" fmla="*/ 149 w 298"/>
                <a:gd name="T81" fmla="*/ 150 h 299"/>
                <a:gd name="T82" fmla="*/ 149 w 298"/>
                <a:gd name="T83" fmla="*/ 171 h 299"/>
                <a:gd name="T84" fmla="*/ 149 w 298"/>
                <a:gd name="T85" fmla="*/ 150 h 299"/>
                <a:gd name="T86" fmla="*/ 181 w 298"/>
                <a:gd name="T87" fmla="*/ 160 h 299"/>
                <a:gd name="T88" fmla="*/ 202 w 298"/>
                <a:gd name="T89" fmla="*/ 160 h 299"/>
                <a:gd name="T90" fmla="*/ 192 w 298"/>
                <a:gd name="T91" fmla="*/ 107 h 299"/>
                <a:gd name="T92" fmla="*/ 192 w 298"/>
                <a:gd name="T93" fmla="*/ 128 h 299"/>
                <a:gd name="T94" fmla="*/ 192 w 298"/>
                <a:gd name="T95" fmla="*/ 107 h 299"/>
                <a:gd name="T96" fmla="*/ 53 w 298"/>
                <a:gd name="T97" fmla="*/ 203 h 299"/>
                <a:gd name="T98" fmla="*/ 74 w 298"/>
                <a:gd name="T99" fmla="*/ 203 h 299"/>
                <a:gd name="T100" fmla="*/ 64 w 298"/>
                <a:gd name="T101" fmla="*/ 235 h 299"/>
                <a:gd name="T102" fmla="*/ 64 w 298"/>
                <a:gd name="T103" fmla="*/ 256 h 299"/>
                <a:gd name="T104" fmla="*/ 64 w 298"/>
                <a:gd name="T105" fmla="*/ 235 h 299"/>
                <a:gd name="T106" fmla="*/ 245 w 298"/>
                <a:gd name="T107" fmla="*/ 118 h 299"/>
                <a:gd name="T108" fmla="*/ 224 w 298"/>
                <a:gd name="T109" fmla="*/ 118 h 299"/>
                <a:gd name="T110" fmla="*/ 234 w 298"/>
                <a:gd name="T111" fmla="*/ 171 h 299"/>
                <a:gd name="T112" fmla="*/ 234 w 298"/>
                <a:gd name="T113" fmla="*/ 150 h 299"/>
                <a:gd name="T114" fmla="*/ 234 w 298"/>
                <a:gd name="T115" fmla="*/ 171 h 299"/>
                <a:gd name="T116" fmla="*/ 245 w 298"/>
                <a:gd name="T117" fmla="*/ 203 h 299"/>
                <a:gd name="T118" fmla="*/ 224 w 298"/>
                <a:gd name="T119" fmla="*/ 203 h 299"/>
                <a:gd name="T120" fmla="*/ 234 w 298"/>
                <a:gd name="T121" fmla="*/ 256 h 299"/>
                <a:gd name="T122" fmla="*/ 234 w 298"/>
                <a:gd name="T123" fmla="*/ 235 h 299"/>
                <a:gd name="T124" fmla="*/ 234 w 298"/>
                <a:gd name="T125" fmla="*/ 25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8" h="299">
                  <a:moveTo>
                    <a:pt x="181" y="75"/>
                  </a:moveTo>
                  <a:cubicBezTo>
                    <a:pt x="181" y="81"/>
                    <a:pt x="176" y="86"/>
                    <a:pt x="170" y="86"/>
                  </a:cubicBezTo>
                  <a:cubicBezTo>
                    <a:pt x="160" y="86"/>
                    <a:pt x="160" y="86"/>
                    <a:pt x="160" y="86"/>
                  </a:cubicBezTo>
                  <a:cubicBezTo>
                    <a:pt x="160" y="96"/>
                    <a:pt x="160" y="96"/>
                    <a:pt x="160" y="96"/>
                  </a:cubicBezTo>
                  <a:cubicBezTo>
                    <a:pt x="160" y="102"/>
                    <a:pt x="155" y="107"/>
                    <a:pt x="149" y="107"/>
                  </a:cubicBezTo>
                  <a:cubicBezTo>
                    <a:pt x="143" y="107"/>
                    <a:pt x="138" y="102"/>
                    <a:pt x="138" y="96"/>
                  </a:cubicBezTo>
                  <a:cubicBezTo>
                    <a:pt x="138" y="86"/>
                    <a:pt x="138" y="86"/>
                    <a:pt x="138" y="86"/>
                  </a:cubicBezTo>
                  <a:cubicBezTo>
                    <a:pt x="128" y="86"/>
                    <a:pt x="128" y="86"/>
                    <a:pt x="128" y="86"/>
                  </a:cubicBezTo>
                  <a:cubicBezTo>
                    <a:pt x="122" y="86"/>
                    <a:pt x="117" y="81"/>
                    <a:pt x="117" y="75"/>
                  </a:cubicBezTo>
                  <a:cubicBezTo>
                    <a:pt x="117" y="69"/>
                    <a:pt x="122" y="64"/>
                    <a:pt x="128" y="64"/>
                  </a:cubicBezTo>
                  <a:cubicBezTo>
                    <a:pt x="138" y="64"/>
                    <a:pt x="138" y="64"/>
                    <a:pt x="138" y="64"/>
                  </a:cubicBezTo>
                  <a:cubicBezTo>
                    <a:pt x="138" y="54"/>
                    <a:pt x="138" y="54"/>
                    <a:pt x="138" y="54"/>
                  </a:cubicBezTo>
                  <a:cubicBezTo>
                    <a:pt x="138" y="48"/>
                    <a:pt x="143" y="43"/>
                    <a:pt x="149" y="43"/>
                  </a:cubicBezTo>
                  <a:cubicBezTo>
                    <a:pt x="155" y="43"/>
                    <a:pt x="160" y="48"/>
                    <a:pt x="160" y="54"/>
                  </a:cubicBezTo>
                  <a:cubicBezTo>
                    <a:pt x="160" y="64"/>
                    <a:pt x="160" y="64"/>
                    <a:pt x="160" y="64"/>
                  </a:cubicBezTo>
                  <a:cubicBezTo>
                    <a:pt x="170" y="64"/>
                    <a:pt x="170" y="64"/>
                    <a:pt x="170" y="64"/>
                  </a:cubicBezTo>
                  <a:cubicBezTo>
                    <a:pt x="176" y="64"/>
                    <a:pt x="181" y="69"/>
                    <a:pt x="181" y="75"/>
                  </a:cubicBezTo>
                  <a:close/>
                  <a:moveTo>
                    <a:pt x="298" y="75"/>
                  </a:moveTo>
                  <a:cubicBezTo>
                    <a:pt x="298" y="81"/>
                    <a:pt x="294" y="86"/>
                    <a:pt x="288" y="86"/>
                  </a:cubicBezTo>
                  <a:cubicBezTo>
                    <a:pt x="288" y="288"/>
                    <a:pt x="288" y="288"/>
                    <a:pt x="288" y="288"/>
                  </a:cubicBezTo>
                  <a:cubicBezTo>
                    <a:pt x="288" y="294"/>
                    <a:pt x="283" y="299"/>
                    <a:pt x="277" y="299"/>
                  </a:cubicBezTo>
                  <a:cubicBezTo>
                    <a:pt x="21" y="299"/>
                    <a:pt x="21" y="299"/>
                    <a:pt x="21" y="299"/>
                  </a:cubicBezTo>
                  <a:cubicBezTo>
                    <a:pt x="15" y="299"/>
                    <a:pt x="10" y="294"/>
                    <a:pt x="10" y="288"/>
                  </a:cubicBezTo>
                  <a:cubicBezTo>
                    <a:pt x="10" y="86"/>
                    <a:pt x="10" y="86"/>
                    <a:pt x="10" y="86"/>
                  </a:cubicBezTo>
                  <a:cubicBezTo>
                    <a:pt x="4" y="86"/>
                    <a:pt x="0" y="81"/>
                    <a:pt x="0" y="75"/>
                  </a:cubicBezTo>
                  <a:cubicBezTo>
                    <a:pt x="0" y="69"/>
                    <a:pt x="4" y="64"/>
                    <a:pt x="10" y="64"/>
                  </a:cubicBezTo>
                  <a:cubicBezTo>
                    <a:pt x="74" y="64"/>
                    <a:pt x="74" y="64"/>
                    <a:pt x="74" y="64"/>
                  </a:cubicBezTo>
                  <a:cubicBezTo>
                    <a:pt x="74" y="11"/>
                    <a:pt x="74" y="11"/>
                    <a:pt x="74" y="11"/>
                  </a:cubicBezTo>
                  <a:cubicBezTo>
                    <a:pt x="74" y="5"/>
                    <a:pt x="79" y="0"/>
                    <a:pt x="85" y="0"/>
                  </a:cubicBezTo>
                  <a:cubicBezTo>
                    <a:pt x="213" y="0"/>
                    <a:pt x="213" y="0"/>
                    <a:pt x="213" y="0"/>
                  </a:cubicBezTo>
                  <a:cubicBezTo>
                    <a:pt x="219" y="0"/>
                    <a:pt x="224" y="5"/>
                    <a:pt x="224" y="11"/>
                  </a:cubicBezTo>
                  <a:cubicBezTo>
                    <a:pt x="224" y="64"/>
                    <a:pt x="224" y="64"/>
                    <a:pt x="224" y="64"/>
                  </a:cubicBezTo>
                  <a:cubicBezTo>
                    <a:pt x="288" y="64"/>
                    <a:pt x="288" y="64"/>
                    <a:pt x="288" y="64"/>
                  </a:cubicBezTo>
                  <a:cubicBezTo>
                    <a:pt x="294" y="64"/>
                    <a:pt x="298" y="69"/>
                    <a:pt x="298" y="75"/>
                  </a:cubicBezTo>
                  <a:close/>
                  <a:moveTo>
                    <a:pt x="160" y="214"/>
                  </a:moveTo>
                  <a:cubicBezTo>
                    <a:pt x="160" y="278"/>
                    <a:pt x="160" y="278"/>
                    <a:pt x="160" y="278"/>
                  </a:cubicBezTo>
                  <a:cubicBezTo>
                    <a:pt x="181" y="278"/>
                    <a:pt x="181" y="278"/>
                    <a:pt x="181" y="278"/>
                  </a:cubicBezTo>
                  <a:cubicBezTo>
                    <a:pt x="181" y="214"/>
                    <a:pt x="181" y="214"/>
                    <a:pt x="181" y="214"/>
                  </a:cubicBezTo>
                  <a:lnTo>
                    <a:pt x="160" y="214"/>
                  </a:lnTo>
                  <a:close/>
                  <a:moveTo>
                    <a:pt x="138" y="214"/>
                  </a:moveTo>
                  <a:cubicBezTo>
                    <a:pt x="117" y="214"/>
                    <a:pt x="117" y="214"/>
                    <a:pt x="117" y="214"/>
                  </a:cubicBezTo>
                  <a:cubicBezTo>
                    <a:pt x="117" y="278"/>
                    <a:pt x="117" y="278"/>
                    <a:pt x="117" y="278"/>
                  </a:cubicBezTo>
                  <a:cubicBezTo>
                    <a:pt x="138" y="278"/>
                    <a:pt x="138" y="278"/>
                    <a:pt x="138" y="278"/>
                  </a:cubicBezTo>
                  <a:lnTo>
                    <a:pt x="138" y="214"/>
                  </a:lnTo>
                  <a:close/>
                  <a:moveTo>
                    <a:pt x="266" y="86"/>
                  </a:moveTo>
                  <a:cubicBezTo>
                    <a:pt x="213" y="86"/>
                    <a:pt x="213" y="86"/>
                    <a:pt x="213" y="86"/>
                  </a:cubicBezTo>
                  <a:cubicBezTo>
                    <a:pt x="207" y="86"/>
                    <a:pt x="202" y="81"/>
                    <a:pt x="202" y="75"/>
                  </a:cubicBezTo>
                  <a:cubicBezTo>
                    <a:pt x="202" y="22"/>
                    <a:pt x="202" y="22"/>
                    <a:pt x="202" y="22"/>
                  </a:cubicBezTo>
                  <a:cubicBezTo>
                    <a:pt x="96" y="22"/>
                    <a:pt x="96" y="22"/>
                    <a:pt x="96" y="22"/>
                  </a:cubicBezTo>
                  <a:cubicBezTo>
                    <a:pt x="96" y="75"/>
                    <a:pt x="96" y="75"/>
                    <a:pt x="96" y="75"/>
                  </a:cubicBezTo>
                  <a:cubicBezTo>
                    <a:pt x="96" y="81"/>
                    <a:pt x="91" y="86"/>
                    <a:pt x="85" y="86"/>
                  </a:cubicBezTo>
                  <a:cubicBezTo>
                    <a:pt x="32" y="86"/>
                    <a:pt x="32" y="86"/>
                    <a:pt x="32" y="86"/>
                  </a:cubicBezTo>
                  <a:cubicBezTo>
                    <a:pt x="32" y="278"/>
                    <a:pt x="32" y="278"/>
                    <a:pt x="32" y="278"/>
                  </a:cubicBezTo>
                  <a:cubicBezTo>
                    <a:pt x="96" y="278"/>
                    <a:pt x="96" y="278"/>
                    <a:pt x="96" y="278"/>
                  </a:cubicBezTo>
                  <a:cubicBezTo>
                    <a:pt x="96" y="203"/>
                    <a:pt x="96" y="203"/>
                    <a:pt x="96" y="203"/>
                  </a:cubicBezTo>
                  <a:cubicBezTo>
                    <a:pt x="96" y="197"/>
                    <a:pt x="100" y="192"/>
                    <a:pt x="106" y="192"/>
                  </a:cubicBezTo>
                  <a:cubicBezTo>
                    <a:pt x="192" y="192"/>
                    <a:pt x="192" y="192"/>
                    <a:pt x="192" y="192"/>
                  </a:cubicBezTo>
                  <a:cubicBezTo>
                    <a:pt x="198" y="192"/>
                    <a:pt x="202" y="197"/>
                    <a:pt x="202" y="203"/>
                  </a:cubicBezTo>
                  <a:cubicBezTo>
                    <a:pt x="202" y="278"/>
                    <a:pt x="202" y="278"/>
                    <a:pt x="202" y="278"/>
                  </a:cubicBezTo>
                  <a:cubicBezTo>
                    <a:pt x="266" y="278"/>
                    <a:pt x="266" y="278"/>
                    <a:pt x="266" y="278"/>
                  </a:cubicBezTo>
                  <a:lnTo>
                    <a:pt x="266" y="86"/>
                  </a:lnTo>
                  <a:close/>
                  <a:moveTo>
                    <a:pt x="64" y="107"/>
                  </a:moveTo>
                  <a:cubicBezTo>
                    <a:pt x="58" y="107"/>
                    <a:pt x="53" y="112"/>
                    <a:pt x="53" y="118"/>
                  </a:cubicBezTo>
                  <a:cubicBezTo>
                    <a:pt x="53" y="124"/>
                    <a:pt x="58" y="128"/>
                    <a:pt x="64" y="128"/>
                  </a:cubicBezTo>
                  <a:cubicBezTo>
                    <a:pt x="70" y="128"/>
                    <a:pt x="74" y="124"/>
                    <a:pt x="74" y="118"/>
                  </a:cubicBezTo>
                  <a:cubicBezTo>
                    <a:pt x="74" y="112"/>
                    <a:pt x="70" y="107"/>
                    <a:pt x="64" y="107"/>
                  </a:cubicBezTo>
                  <a:close/>
                  <a:moveTo>
                    <a:pt x="64" y="150"/>
                  </a:moveTo>
                  <a:cubicBezTo>
                    <a:pt x="58" y="150"/>
                    <a:pt x="53" y="154"/>
                    <a:pt x="53" y="160"/>
                  </a:cubicBezTo>
                  <a:cubicBezTo>
                    <a:pt x="53" y="166"/>
                    <a:pt x="58" y="171"/>
                    <a:pt x="64" y="171"/>
                  </a:cubicBezTo>
                  <a:cubicBezTo>
                    <a:pt x="70" y="171"/>
                    <a:pt x="74" y="166"/>
                    <a:pt x="74" y="160"/>
                  </a:cubicBezTo>
                  <a:cubicBezTo>
                    <a:pt x="74" y="154"/>
                    <a:pt x="70" y="150"/>
                    <a:pt x="64" y="150"/>
                  </a:cubicBezTo>
                  <a:close/>
                  <a:moveTo>
                    <a:pt x="106" y="150"/>
                  </a:moveTo>
                  <a:cubicBezTo>
                    <a:pt x="100" y="150"/>
                    <a:pt x="96" y="154"/>
                    <a:pt x="96" y="160"/>
                  </a:cubicBezTo>
                  <a:cubicBezTo>
                    <a:pt x="96" y="166"/>
                    <a:pt x="100" y="171"/>
                    <a:pt x="106" y="171"/>
                  </a:cubicBezTo>
                  <a:cubicBezTo>
                    <a:pt x="112" y="171"/>
                    <a:pt x="117" y="166"/>
                    <a:pt x="117" y="160"/>
                  </a:cubicBezTo>
                  <a:cubicBezTo>
                    <a:pt x="117" y="154"/>
                    <a:pt x="112" y="150"/>
                    <a:pt x="106" y="150"/>
                  </a:cubicBezTo>
                  <a:close/>
                  <a:moveTo>
                    <a:pt x="106" y="107"/>
                  </a:moveTo>
                  <a:cubicBezTo>
                    <a:pt x="100" y="107"/>
                    <a:pt x="96" y="112"/>
                    <a:pt x="96" y="118"/>
                  </a:cubicBezTo>
                  <a:cubicBezTo>
                    <a:pt x="96" y="124"/>
                    <a:pt x="100" y="128"/>
                    <a:pt x="106" y="128"/>
                  </a:cubicBezTo>
                  <a:cubicBezTo>
                    <a:pt x="112" y="128"/>
                    <a:pt x="117" y="124"/>
                    <a:pt x="117" y="118"/>
                  </a:cubicBezTo>
                  <a:cubicBezTo>
                    <a:pt x="117" y="112"/>
                    <a:pt x="112" y="107"/>
                    <a:pt x="106" y="107"/>
                  </a:cubicBezTo>
                  <a:close/>
                  <a:moveTo>
                    <a:pt x="149" y="150"/>
                  </a:moveTo>
                  <a:cubicBezTo>
                    <a:pt x="143" y="150"/>
                    <a:pt x="138" y="154"/>
                    <a:pt x="138" y="160"/>
                  </a:cubicBezTo>
                  <a:cubicBezTo>
                    <a:pt x="138" y="166"/>
                    <a:pt x="143" y="171"/>
                    <a:pt x="149" y="171"/>
                  </a:cubicBezTo>
                  <a:cubicBezTo>
                    <a:pt x="155" y="171"/>
                    <a:pt x="160" y="166"/>
                    <a:pt x="160" y="160"/>
                  </a:cubicBezTo>
                  <a:cubicBezTo>
                    <a:pt x="160" y="154"/>
                    <a:pt x="155" y="150"/>
                    <a:pt x="149" y="150"/>
                  </a:cubicBezTo>
                  <a:close/>
                  <a:moveTo>
                    <a:pt x="192" y="150"/>
                  </a:moveTo>
                  <a:cubicBezTo>
                    <a:pt x="186" y="150"/>
                    <a:pt x="181" y="154"/>
                    <a:pt x="181" y="160"/>
                  </a:cubicBezTo>
                  <a:cubicBezTo>
                    <a:pt x="181" y="166"/>
                    <a:pt x="186" y="171"/>
                    <a:pt x="192" y="171"/>
                  </a:cubicBezTo>
                  <a:cubicBezTo>
                    <a:pt x="198" y="171"/>
                    <a:pt x="202" y="166"/>
                    <a:pt x="202" y="160"/>
                  </a:cubicBezTo>
                  <a:cubicBezTo>
                    <a:pt x="202" y="154"/>
                    <a:pt x="198" y="150"/>
                    <a:pt x="192" y="150"/>
                  </a:cubicBezTo>
                  <a:close/>
                  <a:moveTo>
                    <a:pt x="192" y="107"/>
                  </a:moveTo>
                  <a:cubicBezTo>
                    <a:pt x="186" y="107"/>
                    <a:pt x="181" y="112"/>
                    <a:pt x="181" y="118"/>
                  </a:cubicBezTo>
                  <a:cubicBezTo>
                    <a:pt x="181" y="124"/>
                    <a:pt x="186" y="128"/>
                    <a:pt x="192" y="128"/>
                  </a:cubicBezTo>
                  <a:cubicBezTo>
                    <a:pt x="198" y="128"/>
                    <a:pt x="202" y="124"/>
                    <a:pt x="202" y="118"/>
                  </a:cubicBezTo>
                  <a:cubicBezTo>
                    <a:pt x="202" y="112"/>
                    <a:pt x="198" y="107"/>
                    <a:pt x="192" y="107"/>
                  </a:cubicBezTo>
                  <a:close/>
                  <a:moveTo>
                    <a:pt x="64" y="192"/>
                  </a:moveTo>
                  <a:cubicBezTo>
                    <a:pt x="58" y="192"/>
                    <a:pt x="53" y="197"/>
                    <a:pt x="53" y="203"/>
                  </a:cubicBezTo>
                  <a:cubicBezTo>
                    <a:pt x="53" y="209"/>
                    <a:pt x="58" y="214"/>
                    <a:pt x="64" y="214"/>
                  </a:cubicBezTo>
                  <a:cubicBezTo>
                    <a:pt x="70" y="214"/>
                    <a:pt x="74" y="209"/>
                    <a:pt x="74" y="203"/>
                  </a:cubicBezTo>
                  <a:cubicBezTo>
                    <a:pt x="74" y="197"/>
                    <a:pt x="70" y="192"/>
                    <a:pt x="64" y="192"/>
                  </a:cubicBezTo>
                  <a:close/>
                  <a:moveTo>
                    <a:pt x="64" y="235"/>
                  </a:moveTo>
                  <a:cubicBezTo>
                    <a:pt x="58" y="235"/>
                    <a:pt x="53" y="240"/>
                    <a:pt x="53" y="246"/>
                  </a:cubicBezTo>
                  <a:cubicBezTo>
                    <a:pt x="53" y="252"/>
                    <a:pt x="58" y="256"/>
                    <a:pt x="64" y="256"/>
                  </a:cubicBezTo>
                  <a:cubicBezTo>
                    <a:pt x="70" y="256"/>
                    <a:pt x="74" y="252"/>
                    <a:pt x="74" y="246"/>
                  </a:cubicBezTo>
                  <a:cubicBezTo>
                    <a:pt x="74" y="240"/>
                    <a:pt x="70" y="235"/>
                    <a:pt x="64" y="235"/>
                  </a:cubicBezTo>
                  <a:close/>
                  <a:moveTo>
                    <a:pt x="234" y="128"/>
                  </a:moveTo>
                  <a:cubicBezTo>
                    <a:pt x="240" y="128"/>
                    <a:pt x="245" y="124"/>
                    <a:pt x="245" y="118"/>
                  </a:cubicBezTo>
                  <a:cubicBezTo>
                    <a:pt x="245" y="112"/>
                    <a:pt x="240" y="107"/>
                    <a:pt x="234" y="107"/>
                  </a:cubicBezTo>
                  <a:cubicBezTo>
                    <a:pt x="228" y="107"/>
                    <a:pt x="224" y="112"/>
                    <a:pt x="224" y="118"/>
                  </a:cubicBezTo>
                  <a:cubicBezTo>
                    <a:pt x="224" y="124"/>
                    <a:pt x="228" y="128"/>
                    <a:pt x="234" y="128"/>
                  </a:cubicBezTo>
                  <a:close/>
                  <a:moveTo>
                    <a:pt x="234" y="171"/>
                  </a:moveTo>
                  <a:cubicBezTo>
                    <a:pt x="240" y="171"/>
                    <a:pt x="245" y="166"/>
                    <a:pt x="245" y="160"/>
                  </a:cubicBezTo>
                  <a:cubicBezTo>
                    <a:pt x="245" y="154"/>
                    <a:pt x="240" y="150"/>
                    <a:pt x="234" y="150"/>
                  </a:cubicBezTo>
                  <a:cubicBezTo>
                    <a:pt x="228" y="150"/>
                    <a:pt x="224" y="154"/>
                    <a:pt x="224" y="160"/>
                  </a:cubicBezTo>
                  <a:cubicBezTo>
                    <a:pt x="224" y="166"/>
                    <a:pt x="228" y="171"/>
                    <a:pt x="234" y="171"/>
                  </a:cubicBezTo>
                  <a:close/>
                  <a:moveTo>
                    <a:pt x="234" y="214"/>
                  </a:moveTo>
                  <a:cubicBezTo>
                    <a:pt x="240" y="214"/>
                    <a:pt x="245" y="209"/>
                    <a:pt x="245" y="203"/>
                  </a:cubicBezTo>
                  <a:cubicBezTo>
                    <a:pt x="245" y="197"/>
                    <a:pt x="240" y="192"/>
                    <a:pt x="234" y="192"/>
                  </a:cubicBezTo>
                  <a:cubicBezTo>
                    <a:pt x="228" y="192"/>
                    <a:pt x="224" y="197"/>
                    <a:pt x="224" y="203"/>
                  </a:cubicBezTo>
                  <a:cubicBezTo>
                    <a:pt x="224" y="209"/>
                    <a:pt x="228" y="214"/>
                    <a:pt x="234" y="214"/>
                  </a:cubicBezTo>
                  <a:close/>
                  <a:moveTo>
                    <a:pt x="234" y="256"/>
                  </a:moveTo>
                  <a:cubicBezTo>
                    <a:pt x="240" y="256"/>
                    <a:pt x="245" y="252"/>
                    <a:pt x="245" y="246"/>
                  </a:cubicBezTo>
                  <a:cubicBezTo>
                    <a:pt x="245" y="240"/>
                    <a:pt x="240" y="235"/>
                    <a:pt x="234" y="235"/>
                  </a:cubicBezTo>
                  <a:cubicBezTo>
                    <a:pt x="228" y="235"/>
                    <a:pt x="224" y="240"/>
                    <a:pt x="224" y="246"/>
                  </a:cubicBezTo>
                  <a:cubicBezTo>
                    <a:pt x="224" y="252"/>
                    <a:pt x="228" y="256"/>
                    <a:pt x="234" y="256"/>
                  </a:cubicBezTo>
                  <a:close/>
                </a:path>
              </a:pathLst>
            </a:custGeom>
            <a:grpFill/>
            <a:ln>
              <a:solidFill>
                <a:srgbClr val="00B05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a:endParaRPr>
            </a:p>
          </p:txBody>
        </p:sp>
      </p:grpSp>
    </p:spTree>
    <p:extLst>
      <p:ext uri="{BB962C8B-B14F-4D97-AF65-F5344CB8AC3E}">
        <p14:creationId xmlns:p14="http://schemas.microsoft.com/office/powerpoint/2010/main" val="1018830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CC56FF-55E6-25E8-2B3B-E6CF0086B03E}"/>
              </a:ext>
            </a:extLst>
          </p:cNvPr>
          <p:cNvSpPr>
            <a:spLocks noGrp="1"/>
          </p:cNvSpPr>
          <p:nvPr>
            <p:ph type="title"/>
          </p:nvPr>
        </p:nvSpPr>
        <p:spPr/>
        <p:txBody>
          <a:bodyPr/>
          <a:lstStyle/>
          <a:p>
            <a:r>
              <a:rPr lang="en-US" dirty="0"/>
              <a:t>Face to Face Events</a:t>
            </a:r>
          </a:p>
        </p:txBody>
      </p:sp>
      <p:grpSp>
        <p:nvGrpSpPr>
          <p:cNvPr id="14" name="Group 13">
            <a:extLst>
              <a:ext uri="{FF2B5EF4-FFF2-40B4-BE49-F238E27FC236}">
                <a16:creationId xmlns:a16="http://schemas.microsoft.com/office/drawing/2014/main" id="{FF8C2132-723B-83DF-6264-7B7C2B659417}"/>
              </a:ext>
            </a:extLst>
          </p:cNvPr>
          <p:cNvGrpSpPr/>
          <p:nvPr/>
        </p:nvGrpSpPr>
        <p:grpSpPr>
          <a:xfrm>
            <a:off x="545291" y="1052819"/>
            <a:ext cx="7407479" cy="3714832"/>
            <a:chOff x="759204" y="622300"/>
            <a:chExt cx="7407479" cy="4064000"/>
          </a:xfrm>
        </p:grpSpPr>
        <p:grpSp>
          <p:nvGrpSpPr>
            <p:cNvPr id="9" name="Group 8">
              <a:extLst>
                <a:ext uri="{FF2B5EF4-FFF2-40B4-BE49-F238E27FC236}">
                  <a16:creationId xmlns:a16="http://schemas.microsoft.com/office/drawing/2014/main" id="{2B5B8BED-D28B-681D-BE4E-515B3985CE3E}"/>
                </a:ext>
              </a:extLst>
            </p:cNvPr>
            <p:cNvGrpSpPr/>
            <p:nvPr/>
          </p:nvGrpSpPr>
          <p:grpSpPr>
            <a:xfrm>
              <a:off x="759204" y="622300"/>
              <a:ext cx="7407479" cy="4064000"/>
              <a:chOff x="1524000" y="539750"/>
              <a:chExt cx="6096000" cy="4064000"/>
            </a:xfrm>
          </p:grpSpPr>
          <p:graphicFrame>
            <p:nvGraphicFramePr>
              <p:cNvPr id="3" name="Diagram 2">
                <a:extLst>
                  <a:ext uri="{FF2B5EF4-FFF2-40B4-BE49-F238E27FC236}">
                    <a16:creationId xmlns:a16="http://schemas.microsoft.com/office/drawing/2014/main" id="{4E80B324-89D6-73D5-B2DC-273202C1DAE3}"/>
                  </a:ext>
                </a:extLst>
              </p:cNvPr>
              <p:cNvGraphicFramePr/>
              <p:nvPr>
                <p:extLst>
                  <p:ext uri="{D42A27DB-BD31-4B8C-83A1-F6EECF244321}">
                    <p14:modId xmlns:p14="http://schemas.microsoft.com/office/powerpoint/2010/main" val="2210098202"/>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79F9DF31-6CEC-DBB8-6AD5-22BE08B2037B}"/>
                  </a:ext>
                </a:extLst>
              </p:cNvPr>
              <p:cNvGrpSpPr/>
              <p:nvPr/>
            </p:nvGrpSpPr>
            <p:grpSpPr>
              <a:xfrm>
                <a:off x="3718560" y="629358"/>
                <a:ext cx="3901440" cy="782637"/>
                <a:chOff x="2177793" y="1123319"/>
                <a:chExt cx="3901440" cy="782637"/>
              </a:xfrm>
            </p:grpSpPr>
            <p:sp>
              <p:nvSpPr>
                <p:cNvPr id="7" name="Rectangle: Top Corners Rounded 6">
                  <a:extLst>
                    <a:ext uri="{FF2B5EF4-FFF2-40B4-BE49-F238E27FC236}">
                      <a16:creationId xmlns:a16="http://schemas.microsoft.com/office/drawing/2014/main" id="{DFCADA4C-14F7-0C64-8C2A-2565597F77A3}"/>
                    </a:ext>
                  </a:extLst>
                </p:cNvPr>
                <p:cNvSpPr/>
                <p:nvPr/>
              </p:nvSpPr>
              <p:spPr>
                <a:xfrm rot="5400000">
                  <a:off x="3737194" y="-436082"/>
                  <a:ext cx="782637" cy="390144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ectangle: Top Corners Rounded 4">
                  <a:extLst>
                    <a:ext uri="{FF2B5EF4-FFF2-40B4-BE49-F238E27FC236}">
                      <a16:creationId xmlns:a16="http://schemas.microsoft.com/office/drawing/2014/main" id="{77279B23-7CA1-FAF8-7E2C-CB5D7322B702}"/>
                    </a:ext>
                  </a:extLst>
                </p:cNvPr>
                <p:cNvSpPr txBox="1"/>
                <p:nvPr/>
              </p:nvSpPr>
              <p:spPr>
                <a:xfrm>
                  <a:off x="2177793" y="1161524"/>
                  <a:ext cx="3863235" cy="7062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p:txBody>
            </p:sp>
          </p:grpSp>
        </p:grpSp>
        <p:sp>
          <p:nvSpPr>
            <p:cNvPr id="11" name="TextBox 10">
              <a:extLst>
                <a:ext uri="{FF2B5EF4-FFF2-40B4-BE49-F238E27FC236}">
                  <a16:creationId xmlns:a16="http://schemas.microsoft.com/office/drawing/2014/main" id="{EC2837CF-3111-4282-DB8E-604F43F85B5C}"/>
                </a:ext>
              </a:extLst>
            </p:cNvPr>
            <p:cNvSpPr txBox="1"/>
            <p:nvPr/>
          </p:nvSpPr>
          <p:spPr>
            <a:xfrm>
              <a:off x="3585003" y="717676"/>
              <a:ext cx="3308059" cy="808093"/>
            </a:xfrm>
            <a:prstGeom prst="rect">
              <a:avLst/>
            </a:prstGeom>
            <a:noFill/>
          </p:spPr>
          <p:txBody>
            <a:bodyPr wrap="square">
              <a:spAutoFit/>
            </a:bodyPr>
            <a:lstStyle/>
            <a:p>
              <a:pPr marL="230188" lvl="0" indent="-230188">
                <a:buSzPct val="130000"/>
                <a:buFont typeface="Arial" panose="020B0604020202020204" pitchFamily="34" charset="0"/>
                <a:buChar char="•"/>
              </a:pPr>
              <a:r>
                <a:rPr lang="en-US" sz="1400" dirty="0"/>
                <a:t>Happy Hour Hot Topic</a:t>
              </a:r>
            </a:p>
            <a:p>
              <a:pPr marL="230188" lvl="0" indent="-230188">
                <a:buSzPct val="130000"/>
                <a:buFont typeface="Arial" panose="020B0604020202020204" pitchFamily="34" charset="0"/>
                <a:buChar char="•"/>
              </a:pPr>
              <a:r>
                <a:rPr lang="en-US" sz="1400" dirty="0"/>
                <a:t>Morning Featured Speaker</a:t>
              </a:r>
            </a:p>
            <a:p>
              <a:pPr marL="230188" lvl="0" indent="-230188">
                <a:buSzPct val="130000"/>
                <a:buFont typeface="Arial" panose="020B0604020202020204" pitchFamily="34" charset="0"/>
                <a:buChar char="•"/>
              </a:pPr>
              <a:r>
                <a:rPr lang="en-US" sz="1400" dirty="0"/>
                <a:t>Technology Demo</a:t>
              </a:r>
            </a:p>
          </p:txBody>
        </p:sp>
      </p:grpSp>
    </p:spTree>
    <p:extLst>
      <p:ext uri="{BB962C8B-B14F-4D97-AF65-F5344CB8AC3E}">
        <p14:creationId xmlns:p14="http://schemas.microsoft.com/office/powerpoint/2010/main" val="4270921022"/>
      </p:ext>
    </p:extLst>
  </p:cSld>
  <p:clrMapOvr>
    <a:masterClrMapping/>
  </p:clrMapOvr>
</p:sld>
</file>

<file path=ppt/theme/theme1.xml><?xml version="1.0" encoding="utf-8"?>
<a:theme xmlns:a="http://schemas.openxmlformats.org/drawingml/2006/main" name="2_Event Title">
  <a:themeElements>
    <a:clrScheme name="2024 State Affiliate &amp; Chapter Forum">
      <a:dk1>
        <a:srgbClr val="0F0F0F"/>
      </a:dk1>
      <a:lt1>
        <a:srgbClr val="F6F6F8"/>
      </a:lt1>
      <a:dk2>
        <a:srgbClr val="5EC1CA"/>
      </a:dk2>
      <a:lt2>
        <a:srgbClr val="000000"/>
      </a:lt2>
      <a:accent1>
        <a:srgbClr val="91C6C9"/>
      </a:accent1>
      <a:accent2>
        <a:srgbClr val="2E9395"/>
      </a:accent2>
      <a:accent3>
        <a:srgbClr val="CFCFD1"/>
      </a:accent3>
      <a:accent4>
        <a:srgbClr val="98989C"/>
      </a:accent4>
      <a:accent5>
        <a:srgbClr val="68686B"/>
      </a:accent5>
      <a:accent6>
        <a:srgbClr val="3A3A3F"/>
      </a:accent6>
      <a:hlink>
        <a:srgbClr val="192A53"/>
      </a:hlink>
      <a:folHlink>
        <a:srgbClr val="00000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BF0FFF82-83C7-43E9-BDF4-0ACD779680D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_TFC18-Theme">
  <a:themeElements>
    <a:clrScheme name="2024 State Affiliate &amp; Chapter Forum">
      <a:dk1>
        <a:srgbClr val="0F0F0F"/>
      </a:dk1>
      <a:lt1>
        <a:srgbClr val="F6F6F8"/>
      </a:lt1>
      <a:dk2>
        <a:srgbClr val="5EC1CA"/>
      </a:dk2>
      <a:lt2>
        <a:srgbClr val="000000"/>
      </a:lt2>
      <a:accent1>
        <a:srgbClr val="91C6C9"/>
      </a:accent1>
      <a:accent2>
        <a:srgbClr val="2E9395"/>
      </a:accent2>
      <a:accent3>
        <a:srgbClr val="CFCFD1"/>
      </a:accent3>
      <a:accent4>
        <a:srgbClr val="98989C"/>
      </a:accent4>
      <a:accent5>
        <a:srgbClr val="68686B"/>
      </a:accent5>
      <a:accent6>
        <a:srgbClr val="3A3A3F"/>
      </a:accent6>
      <a:hlink>
        <a:srgbClr val="192A53"/>
      </a:hlink>
      <a:folHlink>
        <a:srgbClr val="00000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3.xml><?xml version="1.0" encoding="utf-8"?>
<a:theme xmlns:a="http://schemas.openxmlformats.org/drawingml/2006/main" name="19_TFC18-Theme">
  <a:themeElements>
    <a:clrScheme name="2024 State Affiliate &amp; Chapter Forum">
      <a:dk1>
        <a:srgbClr val="0F0F0F"/>
      </a:dk1>
      <a:lt1>
        <a:srgbClr val="F6F6F8"/>
      </a:lt1>
      <a:dk2>
        <a:srgbClr val="5EC1CA"/>
      </a:dk2>
      <a:lt2>
        <a:srgbClr val="000000"/>
      </a:lt2>
      <a:accent1>
        <a:srgbClr val="91C6C9"/>
      </a:accent1>
      <a:accent2>
        <a:srgbClr val="2E9395"/>
      </a:accent2>
      <a:accent3>
        <a:srgbClr val="CFCFD1"/>
      </a:accent3>
      <a:accent4>
        <a:srgbClr val="98989C"/>
      </a:accent4>
      <a:accent5>
        <a:srgbClr val="68686B"/>
      </a:accent5>
      <a:accent6>
        <a:srgbClr val="3A3A3F"/>
      </a:accent6>
      <a:hlink>
        <a:srgbClr val="192A53"/>
      </a:hlink>
      <a:folHlink>
        <a:srgbClr val="00000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4.xml><?xml version="1.0" encoding="utf-8"?>
<a:theme xmlns:a="http://schemas.openxmlformats.org/drawingml/2006/main" name="16_TFC18-Theme">
  <a:themeElements>
    <a:clrScheme name="2024 State Affiliate &amp; Chapter Forum">
      <a:dk1>
        <a:srgbClr val="0F0F0F"/>
      </a:dk1>
      <a:lt1>
        <a:srgbClr val="F6F6F8"/>
      </a:lt1>
      <a:dk2>
        <a:srgbClr val="5EC1CA"/>
      </a:dk2>
      <a:lt2>
        <a:srgbClr val="000000"/>
      </a:lt2>
      <a:accent1>
        <a:srgbClr val="91C6C9"/>
      </a:accent1>
      <a:accent2>
        <a:srgbClr val="2E9395"/>
      </a:accent2>
      <a:accent3>
        <a:srgbClr val="CFCFD1"/>
      </a:accent3>
      <a:accent4>
        <a:srgbClr val="98989C"/>
      </a:accent4>
      <a:accent5>
        <a:srgbClr val="68686B"/>
      </a:accent5>
      <a:accent6>
        <a:srgbClr val="3A3A3F"/>
      </a:accent6>
      <a:hlink>
        <a:srgbClr val="192A53"/>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5.xml><?xml version="1.0" encoding="utf-8"?>
<a:theme xmlns:a="http://schemas.openxmlformats.org/drawingml/2006/main" name="20_TFC18-Theme">
  <a:themeElements>
    <a:clrScheme name="2024 State Affiliate &amp; Chapter Forum">
      <a:dk1>
        <a:srgbClr val="0F0F0F"/>
      </a:dk1>
      <a:lt1>
        <a:srgbClr val="F6F6F8"/>
      </a:lt1>
      <a:dk2>
        <a:srgbClr val="5EC1CA"/>
      </a:dk2>
      <a:lt2>
        <a:srgbClr val="000000"/>
      </a:lt2>
      <a:accent1>
        <a:srgbClr val="91C6C9"/>
      </a:accent1>
      <a:accent2>
        <a:srgbClr val="2E9395"/>
      </a:accent2>
      <a:accent3>
        <a:srgbClr val="CFCFD1"/>
      </a:accent3>
      <a:accent4>
        <a:srgbClr val="98989C"/>
      </a:accent4>
      <a:accent5>
        <a:srgbClr val="68686B"/>
      </a:accent5>
      <a:accent6>
        <a:srgbClr val="3A3A3F"/>
      </a:accent6>
      <a:hlink>
        <a:srgbClr val="192A53"/>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6.xml><?xml version="1.0" encoding="utf-8"?>
<a:theme xmlns:a="http://schemas.openxmlformats.org/drawingml/2006/main" name="5_TFC18-Theme">
  <a:themeElements>
    <a:clrScheme name="2024 State Affiliate &amp; Chapter Forum">
      <a:dk1>
        <a:srgbClr val="0F0F0F"/>
      </a:dk1>
      <a:lt1>
        <a:srgbClr val="F6F6F8"/>
      </a:lt1>
      <a:dk2>
        <a:srgbClr val="5EC1CA"/>
      </a:dk2>
      <a:lt2>
        <a:srgbClr val="000000"/>
      </a:lt2>
      <a:accent1>
        <a:srgbClr val="91C6C9"/>
      </a:accent1>
      <a:accent2>
        <a:srgbClr val="2E9395"/>
      </a:accent2>
      <a:accent3>
        <a:srgbClr val="CFCFD1"/>
      </a:accent3>
      <a:accent4>
        <a:srgbClr val="98989C"/>
      </a:accent4>
      <a:accent5>
        <a:srgbClr val="68686B"/>
      </a:accent5>
      <a:accent6>
        <a:srgbClr val="3A3A3F"/>
      </a:accent6>
      <a:hlink>
        <a:srgbClr val="192A53"/>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7.xml><?xml version="1.0" encoding="utf-8"?>
<a:theme xmlns:a="http://schemas.openxmlformats.org/drawingml/2006/main" name="21_TFC18-Theme">
  <a:themeElements>
    <a:clrScheme name="2024 State Affiliate &amp; Chapter Forum">
      <a:dk1>
        <a:srgbClr val="0F0F0F"/>
      </a:dk1>
      <a:lt1>
        <a:srgbClr val="F6F6F8"/>
      </a:lt1>
      <a:dk2>
        <a:srgbClr val="5EC1CA"/>
      </a:dk2>
      <a:lt2>
        <a:srgbClr val="000000"/>
      </a:lt2>
      <a:accent1>
        <a:srgbClr val="91C6C9"/>
      </a:accent1>
      <a:accent2>
        <a:srgbClr val="2E9395"/>
      </a:accent2>
      <a:accent3>
        <a:srgbClr val="CFCFD1"/>
      </a:accent3>
      <a:accent4>
        <a:srgbClr val="98989C"/>
      </a:accent4>
      <a:accent5>
        <a:srgbClr val="68686B"/>
      </a:accent5>
      <a:accent6>
        <a:srgbClr val="3A3A3F"/>
      </a:accent6>
      <a:hlink>
        <a:srgbClr val="192A53"/>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8.xml><?xml version="1.0" encoding="utf-8"?>
<a:theme xmlns:a="http://schemas.openxmlformats.org/drawingml/2006/main" name="14_TFC18-Theme">
  <a:themeElements>
    <a:clrScheme name="2024 State Affiliate &amp; Chapter Forum">
      <a:dk1>
        <a:srgbClr val="0F0F0F"/>
      </a:dk1>
      <a:lt1>
        <a:srgbClr val="F6F6F8"/>
      </a:lt1>
      <a:dk2>
        <a:srgbClr val="5EC1CA"/>
      </a:dk2>
      <a:lt2>
        <a:srgbClr val="000000"/>
      </a:lt2>
      <a:accent1>
        <a:srgbClr val="91C6C9"/>
      </a:accent1>
      <a:accent2>
        <a:srgbClr val="2E9395"/>
      </a:accent2>
      <a:accent3>
        <a:srgbClr val="CFCFD1"/>
      </a:accent3>
      <a:accent4>
        <a:srgbClr val="98989C"/>
      </a:accent4>
      <a:accent5>
        <a:srgbClr val="68686B"/>
      </a:accent5>
      <a:accent6>
        <a:srgbClr val="3A3A3F"/>
      </a:accent6>
      <a:hlink>
        <a:srgbClr val="192A53"/>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cf741bb2-6c87-404c-8285-eb8a7145e1cd">
      <Terms xmlns="http://schemas.microsoft.com/office/infopath/2007/PartnerControls"/>
    </lcf76f155ced4ddcb4097134ff3c332f>
    <TaxCatchAll xmlns="184a8199-6112-40f2-9268-f8c6283168c8"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8BA8D6F7427C49AE233CB21FFC325B" ma:contentTypeVersion="14" ma:contentTypeDescription="Create a new document." ma:contentTypeScope="" ma:versionID="d7cf355652633ab8e731701c04c27d4b">
  <xsd:schema xmlns:xsd="http://www.w3.org/2001/XMLSchema" xmlns:xs="http://www.w3.org/2001/XMLSchema" xmlns:p="http://schemas.microsoft.com/office/2006/metadata/properties" xmlns:ns1="http://schemas.microsoft.com/sharepoint/v3" xmlns:ns2="cf741bb2-6c87-404c-8285-eb8a7145e1cd" xmlns:ns3="184a8199-6112-40f2-9268-f8c6283168c8" targetNamespace="http://schemas.microsoft.com/office/2006/metadata/properties" ma:root="true" ma:fieldsID="abb4905de8aa1cca64844e87adfb47a0" ns1:_="" ns2:_="" ns3:_="">
    <xsd:import namespace="http://schemas.microsoft.com/sharepoint/v3"/>
    <xsd:import namespace="cf741bb2-6c87-404c-8285-eb8a7145e1cd"/>
    <xsd:import namespace="184a8199-6112-40f2-9268-f8c6283168c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741bb2-6c87-404c-8285-eb8a7145e1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cf03d7c-0229-461d-a1c4-55ba2128030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4a8199-6112-40f2-9268-f8c6283168c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0b55ede-3f77-4a22-8a47-383a457f2d3a}" ma:internalName="TaxCatchAll" ma:showField="CatchAllData" ma:web="184a8199-6112-40f2-9268-f8c6283168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6C55CD-D861-4CDE-B063-78A014928CE7}">
  <ds:schemaRefs>
    <ds:schemaRef ds:uri="http://schemas.microsoft.com/office/infopath/2007/PartnerControls"/>
    <ds:schemaRef ds:uri="184a8199-6112-40f2-9268-f8c6283168c8"/>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cf741bb2-6c87-404c-8285-eb8a7145e1cd"/>
    <ds:schemaRef ds:uri="http://www.w3.org/XML/1998/namespace"/>
  </ds:schemaRefs>
</ds:datastoreItem>
</file>

<file path=customXml/itemProps2.xml><?xml version="1.0" encoding="utf-8"?>
<ds:datastoreItem xmlns:ds="http://schemas.openxmlformats.org/officeDocument/2006/customXml" ds:itemID="{D70F080A-F731-4C40-956A-25CE2E72B692}"/>
</file>

<file path=customXml/itemProps3.xml><?xml version="1.0" encoding="utf-8"?>
<ds:datastoreItem xmlns:ds="http://schemas.openxmlformats.org/officeDocument/2006/customXml" ds:itemID="{019CCF9D-E3E7-478A-82EF-75E542BBD0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TFC18-Theme</Template>
  <TotalTime>6424</TotalTime>
  <Words>1557</Words>
  <Application>Microsoft Office PowerPoint</Application>
  <PresentationFormat>On-screen Show (16:9)</PresentationFormat>
  <Paragraphs>304</Paragraphs>
  <Slides>22</Slides>
  <Notes>11</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22</vt:i4>
      </vt:variant>
    </vt:vector>
  </HeadingPairs>
  <TitlesOfParts>
    <vt:vector size="40" baseType="lpstr">
      <vt:lpstr>ＭＳ Ｐゴシック</vt:lpstr>
      <vt:lpstr>Aptos</vt:lpstr>
      <vt:lpstr>Arial</vt:lpstr>
      <vt:lpstr>Calibri</vt:lpstr>
      <vt:lpstr>Calibri Light</vt:lpstr>
      <vt:lpstr>Courier New</vt:lpstr>
      <vt:lpstr>proxima-nova</vt:lpstr>
      <vt:lpstr>Times New Roman</vt:lpstr>
      <vt:lpstr>Verdana</vt:lpstr>
      <vt:lpstr>Wingdings 2</vt:lpstr>
      <vt:lpstr>2_Event Title</vt:lpstr>
      <vt:lpstr>15_TFC18-Theme</vt:lpstr>
      <vt:lpstr>19_TFC18-Theme</vt:lpstr>
      <vt:lpstr>16_TFC18-Theme</vt:lpstr>
      <vt:lpstr>20_TFC18-Theme</vt:lpstr>
      <vt:lpstr>5_TFC18-Theme</vt:lpstr>
      <vt:lpstr>21_TFC18-Theme</vt:lpstr>
      <vt:lpstr>14_TFC18-Theme</vt:lpstr>
      <vt:lpstr>PowerPoint Presentation</vt:lpstr>
      <vt:lpstr>PowerPoint Presentation</vt:lpstr>
      <vt:lpstr>Objectives</vt:lpstr>
      <vt:lpstr>The Problems We Solve Are…</vt:lpstr>
      <vt:lpstr>The “Right” Approach</vt:lpstr>
      <vt:lpstr>Segments and Personas </vt:lpstr>
      <vt:lpstr>Potential Personas</vt:lpstr>
      <vt:lpstr>Alternative Methods</vt:lpstr>
      <vt:lpstr>Face to Face Events</vt:lpstr>
      <vt:lpstr>eLearning Examples</vt:lpstr>
      <vt:lpstr>On-The-Job Examples</vt:lpstr>
      <vt:lpstr>Monetizing Training &amp; Education</vt:lpstr>
      <vt:lpstr>Annual Calendar – 1st Half</vt:lpstr>
      <vt:lpstr>Annual Calendar</vt:lpstr>
      <vt:lpstr>Example Training Plan</vt:lpstr>
      <vt:lpstr>Exercise: Training Plan</vt:lpstr>
      <vt:lpstr>BoK Framework</vt:lpstr>
      <vt:lpstr>Local Content Depth</vt:lpstr>
      <vt:lpstr>ACMPE State Resources - Implementation and Ideas</vt:lpstr>
      <vt:lpstr>ACMPE Update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Abbate</dc:creator>
  <cp:lastModifiedBy>Andrew Swanson, MPA, FACMPE</cp:lastModifiedBy>
  <cp:revision>439</cp:revision>
  <cp:lastPrinted>2020-07-01T19:03:23Z</cp:lastPrinted>
  <dcterms:created xsi:type="dcterms:W3CDTF">2019-11-08T18:00:58Z</dcterms:created>
  <dcterms:modified xsi:type="dcterms:W3CDTF">2025-09-19T17:53:52Z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0x010100408BA8D6F7427C49AE233CB21FFC325B</vt:lpwstr>
  </property>
  <property fmtid="{D5CDD505-2E9C-101B-9397-08002B2CF9AE}" pid="3" name="MediaServiceImageTags">
    <vt:lpwstr/>
  </property>
</Properties>
</file>