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62" r:id="rId4"/>
    <p:sldMasterId id="2147484188" r:id="rId5"/>
    <p:sldMasterId id="2147484254" r:id="rId6"/>
    <p:sldMasterId id="2147484200" r:id="rId7"/>
    <p:sldMasterId id="2147484240" r:id="rId8"/>
    <p:sldMasterId id="2147484165" r:id="rId9"/>
    <p:sldMasterId id="2147484238" r:id="rId10"/>
    <p:sldMasterId id="2147484163" r:id="rId11"/>
  </p:sldMasterIdLst>
  <p:notesMasterIdLst>
    <p:notesMasterId r:id="rId31"/>
  </p:notesMasterIdLst>
  <p:handoutMasterIdLst>
    <p:handoutMasterId r:id="rId32"/>
  </p:handoutMasterIdLst>
  <p:sldIdLst>
    <p:sldId id="437" r:id="rId12"/>
    <p:sldId id="455" r:id="rId13"/>
    <p:sldId id="430" r:id="rId14"/>
    <p:sldId id="456" r:id="rId15"/>
    <p:sldId id="457" r:id="rId16"/>
    <p:sldId id="399" r:id="rId17"/>
    <p:sldId id="409" r:id="rId18"/>
    <p:sldId id="414" r:id="rId19"/>
    <p:sldId id="444" r:id="rId20"/>
    <p:sldId id="445" r:id="rId21"/>
    <p:sldId id="446" r:id="rId22"/>
    <p:sldId id="447" r:id="rId23"/>
    <p:sldId id="454" r:id="rId24"/>
    <p:sldId id="453" r:id="rId25"/>
    <p:sldId id="452" r:id="rId26"/>
    <p:sldId id="451" r:id="rId27"/>
    <p:sldId id="450" r:id="rId28"/>
    <p:sldId id="448" r:id="rId29"/>
    <p:sldId id="449" r:id="rId3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52" userDrawn="1">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D23"/>
    <a:srgbClr val="11B80B"/>
    <a:srgbClr val="91CA68"/>
    <a:srgbClr val="1C4586"/>
    <a:srgbClr val="11A0D3"/>
    <a:srgbClr val="639BD3"/>
    <a:srgbClr val="110F5B"/>
    <a:srgbClr val="A0DDF9"/>
    <a:srgbClr val="0088EF"/>
    <a:srgbClr val="05A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F08543-4482-7320-1B06-70252F435D36}" v="4" dt="2024-08-16T18:01:09.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autoAdjust="0"/>
    <p:restoredTop sz="94558"/>
  </p:normalViewPr>
  <p:slideViewPr>
    <p:cSldViewPr snapToGrid="0" showGuides="1">
      <p:cViewPr varScale="1">
        <p:scale>
          <a:sx n="133" d="100"/>
          <a:sy n="133" d="100"/>
        </p:scale>
        <p:origin x="342" y="120"/>
      </p:cViewPr>
      <p:guideLst>
        <p:guide orient="horz" pos="2952"/>
        <p:guide/>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845764-46E1-45EA-BD16-113C334CC9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Verdana" panose="020B0604030504040204" pitchFamily="34" charset="0"/>
            </a:endParaRPr>
          </a:p>
        </p:txBody>
      </p:sp>
      <p:sp>
        <p:nvSpPr>
          <p:cNvPr id="3" name="Date Placeholder 2">
            <a:extLst>
              <a:ext uri="{FF2B5EF4-FFF2-40B4-BE49-F238E27FC236}">
                <a16:creationId xmlns:a16="http://schemas.microsoft.com/office/drawing/2014/main" id="{301993F7-0EA0-4B90-B8DF-ADED944824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FDB0D8-1D99-4EC9-BF83-C434D7DB2100}" type="datetimeFigureOut">
              <a:rPr lang="en-US" smtClean="0">
                <a:latin typeface="Verdana" panose="020B0604030504040204" pitchFamily="34" charset="0"/>
              </a:rPr>
              <a:t>8/16/2024</a:t>
            </a:fld>
            <a:endParaRPr lang="en-US" dirty="0">
              <a:latin typeface="Verdana" panose="020B0604030504040204" pitchFamily="34" charset="0"/>
            </a:endParaRPr>
          </a:p>
        </p:txBody>
      </p:sp>
      <p:sp>
        <p:nvSpPr>
          <p:cNvPr id="4" name="Footer Placeholder 3">
            <a:extLst>
              <a:ext uri="{FF2B5EF4-FFF2-40B4-BE49-F238E27FC236}">
                <a16:creationId xmlns:a16="http://schemas.microsoft.com/office/drawing/2014/main" id="{9A277DBF-C8DE-489B-90F9-B4941176C2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Verdana" panose="020B0604030504040204" pitchFamily="34" charset="0"/>
            </a:endParaRPr>
          </a:p>
        </p:txBody>
      </p:sp>
      <p:sp>
        <p:nvSpPr>
          <p:cNvPr id="5" name="Slide Number Placeholder 4">
            <a:extLst>
              <a:ext uri="{FF2B5EF4-FFF2-40B4-BE49-F238E27FC236}">
                <a16:creationId xmlns:a16="http://schemas.microsoft.com/office/drawing/2014/main" id="{676F3497-7C4C-46D0-900F-BAD1E054BD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854FAF-0085-44EA-A960-8F550FD35F0A}" type="slidenum">
              <a:rPr lang="en-US" smtClean="0">
                <a:latin typeface="Verdana" panose="020B0604030504040204" pitchFamily="34" charset="0"/>
              </a:rPr>
              <a:t>‹#›</a:t>
            </a:fld>
            <a:endParaRPr lang="en-US" dirty="0">
              <a:latin typeface="Verdana" panose="020B0604030504040204" pitchFamily="34" charset="0"/>
            </a:endParaRPr>
          </a:p>
        </p:txBody>
      </p:sp>
    </p:spTree>
    <p:extLst>
      <p:ext uri="{BB962C8B-B14F-4D97-AF65-F5344CB8AC3E}">
        <p14:creationId xmlns:p14="http://schemas.microsoft.com/office/powerpoint/2010/main" val="3258479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7209E92F-3F59-4D48-8B62-6C474268E615}" type="datetimeFigureOut">
              <a:rPr lang="en-US" smtClean="0"/>
              <a:pPr/>
              <a:t>8/16/2024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E186119F-5EBC-5A4A-B7DE-568D433D8662}" type="slidenum">
              <a:rPr lang="en-US" smtClean="0"/>
              <a:pPr/>
              <a:t>‹#›</a:t>
            </a:fld>
            <a:endParaRPr lang="en-US" dirty="0"/>
          </a:p>
        </p:txBody>
      </p:sp>
    </p:spTree>
    <p:extLst>
      <p:ext uri="{BB962C8B-B14F-4D97-AF65-F5344CB8AC3E}">
        <p14:creationId xmlns:p14="http://schemas.microsoft.com/office/powerpoint/2010/main" val="4181474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6119F-5EBC-5A4A-B7DE-568D433D8662}" type="slidenum">
              <a:rPr lang="en-US" smtClean="0"/>
              <a:pPr/>
              <a:t>2</a:t>
            </a:fld>
            <a:endParaRPr lang="en-US" dirty="0"/>
          </a:p>
        </p:txBody>
      </p:sp>
    </p:spTree>
    <p:extLst>
      <p:ext uri="{BB962C8B-B14F-4D97-AF65-F5344CB8AC3E}">
        <p14:creationId xmlns:p14="http://schemas.microsoft.com/office/powerpoint/2010/main" val="224047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6119F-5EBC-5A4A-B7DE-568D433D8662}" type="slidenum">
              <a:rPr lang="en-US" smtClean="0"/>
              <a:pPr/>
              <a:t>17</a:t>
            </a:fld>
            <a:endParaRPr lang="en-US" dirty="0"/>
          </a:p>
        </p:txBody>
      </p:sp>
    </p:spTree>
    <p:extLst>
      <p:ext uri="{BB962C8B-B14F-4D97-AF65-F5344CB8AC3E}">
        <p14:creationId xmlns:p14="http://schemas.microsoft.com/office/powerpoint/2010/main" val="1911288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676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53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339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54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5F7D20-A184-1663-2C73-F27164EBA4F6}"/>
              </a:ext>
            </a:extLst>
          </p:cNvPr>
          <p:cNvSpPr>
            <a:spLocks noGrp="1"/>
          </p:cNvSpPr>
          <p:nvPr>
            <p:ph type="title"/>
          </p:nvPr>
        </p:nvSpPr>
        <p:spPr>
          <a:xfrm>
            <a:off x="361150" y="338099"/>
            <a:ext cx="6170279" cy="522513"/>
          </a:xfrm>
          <a:prstGeom prst="rect">
            <a:avLst/>
          </a:prstGeom>
        </p:spPr>
        <p:txBody>
          <a:bodyPr/>
          <a:lstStyle>
            <a:lvl1pPr>
              <a:defRPr sz="2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Footer Placeholder 17">
            <a:extLst>
              <a:ext uri="{FF2B5EF4-FFF2-40B4-BE49-F238E27FC236}">
                <a16:creationId xmlns:a16="http://schemas.microsoft.com/office/drawing/2014/main" id="{9AF3D37F-4016-FB36-CC34-C4F8134D8B7C}"/>
              </a:ext>
            </a:extLst>
          </p:cNvPr>
          <p:cNvSpPr txBox="1">
            <a:spLocks/>
          </p:cNvSpPr>
          <p:nvPr userDrawn="1"/>
        </p:nvSpPr>
        <p:spPr>
          <a:xfrm>
            <a:off x="5861304" y="4672584"/>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dirty="0">
                <a:solidFill>
                  <a:schemeClr val="accent4"/>
                </a:solidFill>
              </a:rPr>
              <a:t>©2024 MGMA. All rights reserved.</a:t>
            </a:r>
          </a:p>
        </p:txBody>
      </p:sp>
      <p:sp>
        <p:nvSpPr>
          <p:cNvPr id="5" name="Slide Number Placeholder 15">
            <a:extLst>
              <a:ext uri="{FF2B5EF4-FFF2-40B4-BE49-F238E27FC236}">
                <a16:creationId xmlns:a16="http://schemas.microsoft.com/office/drawing/2014/main" id="{E3F3A819-12F0-4B46-9E71-CC7C0EC77839}"/>
              </a:ext>
            </a:extLst>
          </p:cNvPr>
          <p:cNvSpPr txBox="1">
            <a:spLocks/>
          </p:cNvSpPr>
          <p:nvPr userDrawn="1"/>
        </p:nvSpPr>
        <p:spPr>
          <a:xfrm>
            <a:off x="8219652" y="4672584"/>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7846A9F-D5C5-0F4A-B5A1-0DEEE6F9761B}" type="slidenum">
              <a:rPr lang="en-US" b="1" smtClean="0">
                <a:solidFill>
                  <a:schemeClr val="accent4"/>
                </a:solidFill>
              </a:rPr>
              <a:pPr algn="r"/>
              <a:t>‹#›</a:t>
            </a:fld>
            <a:endParaRPr lang="en-US" b="1" dirty="0">
              <a:solidFill>
                <a:schemeClr val="accent4"/>
              </a:solidFill>
            </a:endParaRPr>
          </a:p>
        </p:txBody>
      </p:sp>
    </p:spTree>
    <p:extLst>
      <p:ext uri="{BB962C8B-B14F-4D97-AF65-F5344CB8AC3E}">
        <p14:creationId xmlns:p14="http://schemas.microsoft.com/office/powerpoint/2010/main" val="309240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Reset Slide - Use this fir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61D45-831A-6F25-272F-3D65A5E47A2F}"/>
              </a:ext>
            </a:extLst>
          </p:cNvPr>
          <p:cNvSpPr>
            <a:spLocks noGrp="1"/>
          </p:cNvSpPr>
          <p:nvPr>
            <p:ph sz="quarter" idx="10"/>
          </p:nvPr>
        </p:nvSpPr>
        <p:spPr>
          <a:xfrm>
            <a:off x="384174" y="1091133"/>
            <a:ext cx="8293482" cy="2981405"/>
          </a:xfrm>
          <a:prstGeom prst="rect">
            <a:avLst/>
          </a:prstGeom>
        </p:spPr>
        <p:txBody>
          <a:bodyPr/>
          <a:lstStyle>
            <a:lvl1pPr>
              <a:buClr>
                <a:schemeClr val="tx2"/>
              </a:buClr>
              <a:buSzPct val="110000"/>
              <a:defRPr sz="1600" b="0" i="0">
                <a:latin typeface="Verdana" panose="020B0604030504040204" pitchFamily="34" charset="0"/>
                <a:cs typeface="Verdana" panose="020B0604030504040204" pitchFamily="34" charset="0"/>
              </a:defRPr>
            </a:lvl1pPr>
            <a:lvl2pPr marL="514350" indent="-171450">
              <a:buClr>
                <a:schemeClr val="tx2"/>
              </a:buClr>
              <a:buSzPct val="90000"/>
              <a:buFont typeface="Courier New" panose="02070309020205020404" pitchFamily="49" charset="0"/>
              <a:buChar char="o"/>
              <a:defRPr sz="1400" b="0" i="0">
                <a:latin typeface="Verdana" panose="020B0604030504040204" pitchFamily="34" charset="0"/>
                <a:cs typeface="Verdana" panose="020B0604030504040204" pitchFamily="34" charset="0"/>
              </a:defRPr>
            </a:lvl2pPr>
            <a:lvl3pPr marL="857250" indent="-171450">
              <a:buClr>
                <a:schemeClr val="tx2"/>
              </a:buClr>
              <a:buSzPct val="90000"/>
              <a:buFont typeface="Courier New" panose="02070309020205020404" pitchFamily="49" charset="0"/>
              <a:buChar char="o"/>
              <a:defRPr sz="1200" b="0" i="0">
                <a:latin typeface="Verdana" panose="020B0604030504040204" pitchFamily="34" charset="0"/>
                <a:cs typeface="Verdana" panose="020B0604030504040204" pitchFamily="34" charset="0"/>
              </a:defRPr>
            </a:lvl3pPr>
            <a:lvl4pPr marL="1200150" indent="-171450">
              <a:buClr>
                <a:schemeClr val="tx2"/>
              </a:buClr>
              <a:buSzPct val="90000"/>
              <a:buFont typeface="Courier New" panose="02070309020205020404" pitchFamily="49" charset="0"/>
              <a:buChar char="o"/>
              <a:defRPr sz="1050" b="0" i="0">
                <a:latin typeface="Verdana" panose="020B0604030504040204" pitchFamily="34" charset="0"/>
                <a:cs typeface="Verdana" panose="020B0604030504040204" pitchFamily="34" charset="0"/>
              </a:defRPr>
            </a:lvl4pPr>
            <a:lvl5pPr marL="1543050" indent="-171450">
              <a:buClr>
                <a:schemeClr val="tx2"/>
              </a:buClr>
              <a:buSzPct val="90000"/>
              <a:buFont typeface="Courier New" panose="02070309020205020404" pitchFamily="49" charset="0"/>
              <a:buChar char="o"/>
              <a:defRPr sz="900" b="0" i="0">
                <a:latin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6">
            <a:extLst>
              <a:ext uri="{FF2B5EF4-FFF2-40B4-BE49-F238E27FC236}">
                <a16:creationId xmlns:a16="http://schemas.microsoft.com/office/drawing/2014/main" id="{CD7C54E8-80E6-EB33-C83E-8A95618C3456}"/>
              </a:ext>
            </a:extLst>
          </p:cNvPr>
          <p:cNvSpPr>
            <a:spLocks noGrp="1"/>
          </p:cNvSpPr>
          <p:nvPr>
            <p:ph type="title"/>
          </p:nvPr>
        </p:nvSpPr>
        <p:spPr>
          <a:xfrm>
            <a:off x="361150" y="338099"/>
            <a:ext cx="6154911" cy="522513"/>
          </a:xfrm>
          <a:prstGeom prst="rect">
            <a:avLst/>
          </a:prstGeom>
        </p:spPr>
        <p:txBody>
          <a:bodyPr/>
          <a:lstStyle>
            <a:lvl1pPr>
              <a:defRPr sz="2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Footer Placeholder 17">
            <a:extLst>
              <a:ext uri="{FF2B5EF4-FFF2-40B4-BE49-F238E27FC236}">
                <a16:creationId xmlns:a16="http://schemas.microsoft.com/office/drawing/2014/main" id="{177F2547-9FE3-6BEC-90DE-346ED5A636D1}"/>
              </a:ext>
            </a:extLst>
          </p:cNvPr>
          <p:cNvSpPr txBox="1">
            <a:spLocks/>
          </p:cNvSpPr>
          <p:nvPr userDrawn="1"/>
        </p:nvSpPr>
        <p:spPr>
          <a:xfrm>
            <a:off x="5861304" y="4672584"/>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dirty="0">
                <a:solidFill>
                  <a:schemeClr val="accent4"/>
                </a:solidFill>
              </a:rPr>
              <a:t>©2024 MGMA. All rights reserved.</a:t>
            </a:r>
          </a:p>
        </p:txBody>
      </p:sp>
      <p:sp>
        <p:nvSpPr>
          <p:cNvPr id="10" name="Slide Number Placeholder 15">
            <a:extLst>
              <a:ext uri="{FF2B5EF4-FFF2-40B4-BE49-F238E27FC236}">
                <a16:creationId xmlns:a16="http://schemas.microsoft.com/office/drawing/2014/main" id="{EC8C199B-5805-3623-C4AD-F1643A65619C}"/>
              </a:ext>
            </a:extLst>
          </p:cNvPr>
          <p:cNvSpPr txBox="1">
            <a:spLocks/>
          </p:cNvSpPr>
          <p:nvPr userDrawn="1"/>
        </p:nvSpPr>
        <p:spPr>
          <a:xfrm>
            <a:off x="8219652" y="4672584"/>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7846A9F-D5C5-0F4A-B5A1-0DEEE6F9761B}" type="slidenum">
              <a:rPr lang="en-US" b="1" smtClean="0">
                <a:solidFill>
                  <a:schemeClr val="accent4"/>
                </a:solidFill>
              </a:rPr>
              <a:pPr algn="r"/>
              <a:t>‹#›</a:t>
            </a:fld>
            <a:endParaRPr lang="en-US" b="1" dirty="0">
              <a:solidFill>
                <a:schemeClr val="accent4"/>
              </a:solidFill>
            </a:endParaRPr>
          </a:p>
        </p:txBody>
      </p:sp>
    </p:spTree>
    <p:extLst>
      <p:ext uri="{BB962C8B-B14F-4D97-AF65-F5344CB8AC3E}">
        <p14:creationId xmlns:p14="http://schemas.microsoft.com/office/powerpoint/2010/main" val="294153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Reset Slide - Use this fir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61D45-831A-6F25-272F-3D65A5E47A2F}"/>
              </a:ext>
            </a:extLst>
          </p:cNvPr>
          <p:cNvSpPr>
            <a:spLocks noGrp="1"/>
          </p:cNvSpPr>
          <p:nvPr>
            <p:ph sz="quarter" idx="10"/>
          </p:nvPr>
        </p:nvSpPr>
        <p:spPr>
          <a:xfrm>
            <a:off x="384175" y="1091133"/>
            <a:ext cx="3988041" cy="2950669"/>
          </a:xfrm>
          <a:prstGeom prst="rect">
            <a:avLst/>
          </a:prstGeom>
        </p:spPr>
        <p:txBody>
          <a:bodyPr/>
          <a:lstStyle>
            <a:lvl1pPr>
              <a:buClr>
                <a:schemeClr val="tx2"/>
              </a:buClr>
              <a:buSzPct val="110000"/>
              <a:defRPr sz="1600" b="0" i="0">
                <a:latin typeface="Verdana" panose="020B0604030504040204" pitchFamily="34" charset="0"/>
              </a:defRPr>
            </a:lvl1pPr>
            <a:lvl2pPr marL="514350" indent="-171450">
              <a:buClr>
                <a:schemeClr val="tx2"/>
              </a:buClr>
              <a:buSzPct val="90000"/>
              <a:buFont typeface="Courier New" panose="02070309020205020404" pitchFamily="49" charset="0"/>
              <a:buChar char="o"/>
              <a:defRPr sz="1400" b="0" i="0">
                <a:latin typeface="Verdana" panose="020B0604030504040204" pitchFamily="34" charset="0"/>
              </a:defRPr>
            </a:lvl2pPr>
            <a:lvl3pPr marL="857250" indent="-171450">
              <a:buClr>
                <a:schemeClr val="tx2"/>
              </a:buClr>
              <a:buSzPct val="90000"/>
              <a:buFont typeface="Courier New" panose="02070309020205020404" pitchFamily="49" charset="0"/>
              <a:buChar char="o"/>
              <a:defRPr sz="1200" b="0" i="0">
                <a:latin typeface="Verdana" panose="020B0604030504040204" pitchFamily="34" charset="0"/>
              </a:defRPr>
            </a:lvl3pPr>
            <a:lvl4pPr marL="1200150" indent="-171450">
              <a:buClr>
                <a:schemeClr val="tx2"/>
              </a:buClr>
              <a:buSzPct val="90000"/>
              <a:buFont typeface="Courier New" panose="02070309020205020404" pitchFamily="49" charset="0"/>
              <a:buChar char="o"/>
              <a:defRPr sz="1050" b="0" i="0">
                <a:latin typeface="Verdana" panose="020B0604030504040204" pitchFamily="34" charset="0"/>
              </a:defRPr>
            </a:lvl4pPr>
            <a:lvl5pPr marL="1543050" indent="-171450">
              <a:buClr>
                <a:schemeClr val="tx2"/>
              </a:buClr>
              <a:buSzPct val="90000"/>
              <a:buFont typeface="Courier New" panose="02070309020205020404" pitchFamily="49" charset="0"/>
              <a:buChar char="o"/>
              <a:defRPr sz="900" b="0" i="0">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1DA0602E-5C11-8084-922A-A672B9F94D1E}"/>
              </a:ext>
            </a:extLst>
          </p:cNvPr>
          <p:cNvSpPr>
            <a:spLocks noGrp="1"/>
          </p:cNvSpPr>
          <p:nvPr>
            <p:ph sz="quarter" idx="11"/>
          </p:nvPr>
        </p:nvSpPr>
        <p:spPr>
          <a:xfrm>
            <a:off x="4771784" y="1091133"/>
            <a:ext cx="3913167" cy="2950669"/>
          </a:xfrm>
          <a:prstGeom prst="rect">
            <a:avLst/>
          </a:prstGeom>
        </p:spPr>
        <p:txBody>
          <a:bodyPr/>
          <a:lstStyle>
            <a:lvl1pPr>
              <a:buClr>
                <a:schemeClr val="tx2"/>
              </a:buClr>
              <a:buSzPct val="110000"/>
              <a:defRPr sz="1600" b="0" i="0">
                <a:latin typeface="Verdana" panose="020B0604030504040204" pitchFamily="34" charset="0"/>
              </a:defRPr>
            </a:lvl1pPr>
            <a:lvl2pPr marL="514350" indent="-171450">
              <a:buClr>
                <a:schemeClr val="tx2"/>
              </a:buClr>
              <a:buSzPct val="90000"/>
              <a:buFont typeface="Courier New" panose="02070309020205020404" pitchFamily="49" charset="0"/>
              <a:buChar char="o"/>
              <a:defRPr sz="1400" b="0" i="0">
                <a:latin typeface="Verdana" panose="020B0604030504040204" pitchFamily="34" charset="0"/>
              </a:defRPr>
            </a:lvl2pPr>
            <a:lvl3pPr marL="857250" indent="-171450">
              <a:buClr>
                <a:schemeClr val="tx2"/>
              </a:buClr>
              <a:buSzPct val="90000"/>
              <a:buFont typeface="Courier New" panose="02070309020205020404" pitchFamily="49" charset="0"/>
              <a:buChar char="o"/>
              <a:defRPr sz="1200" b="0" i="0">
                <a:latin typeface="Verdana" panose="020B0604030504040204" pitchFamily="34" charset="0"/>
              </a:defRPr>
            </a:lvl3pPr>
            <a:lvl4pPr marL="1200150" indent="-171450">
              <a:buClr>
                <a:schemeClr val="tx2"/>
              </a:buClr>
              <a:buSzPct val="90000"/>
              <a:buFont typeface="Courier New" panose="02070309020205020404" pitchFamily="49" charset="0"/>
              <a:buChar char="o"/>
              <a:defRPr sz="1050" b="0" i="0">
                <a:latin typeface="Verdana" panose="020B0604030504040204" pitchFamily="34" charset="0"/>
              </a:defRPr>
            </a:lvl4pPr>
            <a:lvl5pPr marL="1543050" indent="-171450">
              <a:buClr>
                <a:schemeClr val="tx2"/>
              </a:buClr>
              <a:buSzPct val="90000"/>
              <a:buFont typeface="Courier New" panose="02070309020205020404" pitchFamily="49" charset="0"/>
              <a:buChar char="o"/>
              <a:defRPr sz="900" b="0" i="0">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6">
            <a:extLst>
              <a:ext uri="{FF2B5EF4-FFF2-40B4-BE49-F238E27FC236}">
                <a16:creationId xmlns:a16="http://schemas.microsoft.com/office/drawing/2014/main" id="{B33785C6-2808-0028-595D-ADFB5FE216B4}"/>
              </a:ext>
            </a:extLst>
          </p:cNvPr>
          <p:cNvSpPr>
            <a:spLocks noGrp="1"/>
          </p:cNvSpPr>
          <p:nvPr>
            <p:ph type="title"/>
          </p:nvPr>
        </p:nvSpPr>
        <p:spPr>
          <a:xfrm>
            <a:off x="361150" y="338099"/>
            <a:ext cx="6170279" cy="522513"/>
          </a:xfrm>
          <a:prstGeom prst="rect">
            <a:avLst/>
          </a:prstGeom>
        </p:spPr>
        <p:txBody>
          <a:bodyPr/>
          <a:lstStyle>
            <a:lvl1pPr>
              <a:defRPr sz="2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Footer Placeholder 17">
            <a:extLst>
              <a:ext uri="{FF2B5EF4-FFF2-40B4-BE49-F238E27FC236}">
                <a16:creationId xmlns:a16="http://schemas.microsoft.com/office/drawing/2014/main" id="{B14F6195-E404-58DB-5201-F8A890783C2E}"/>
              </a:ext>
            </a:extLst>
          </p:cNvPr>
          <p:cNvSpPr txBox="1">
            <a:spLocks/>
          </p:cNvSpPr>
          <p:nvPr userDrawn="1"/>
        </p:nvSpPr>
        <p:spPr>
          <a:xfrm>
            <a:off x="5861304" y="4672584"/>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dirty="0">
                <a:solidFill>
                  <a:schemeClr val="accent4"/>
                </a:solidFill>
              </a:rPr>
              <a:t>©2024 MGMA. All rights reserved.</a:t>
            </a:r>
          </a:p>
        </p:txBody>
      </p:sp>
      <p:sp>
        <p:nvSpPr>
          <p:cNvPr id="11" name="Slide Number Placeholder 15">
            <a:extLst>
              <a:ext uri="{FF2B5EF4-FFF2-40B4-BE49-F238E27FC236}">
                <a16:creationId xmlns:a16="http://schemas.microsoft.com/office/drawing/2014/main" id="{56589396-81F3-C10E-5D63-187CD9619148}"/>
              </a:ext>
            </a:extLst>
          </p:cNvPr>
          <p:cNvSpPr txBox="1">
            <a:spLocks/>
          </p:cNvSpPr>
          <p:nvPr userDrawn="1"/>
        </p:nvSpPr>
        <p:spPr>
          <a:xfrm>
            <a:off x="8219652" y="4672584"/>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7846A9F-D5C5-0F4A-B5A1-0DEEE6F9761B}" type="slidenum">
              <a:rPr lang="en-US" b="1" smtClean="0">
                <a:solidFill>
                  <a:schemeClr val="accent4"/>
                </a:solidFill>
              </a:rPr>
              <a:pPr algn="r"/>
              <a:t>‹#›</a:t>
            </a:fld>
            <a:endParaRPr lang="en-US" b="1" dirty="0">
              <a:solidFill>
                <a:schemeClr val="accent4"/>
              </a:solidFill>
            </a:endParaRPr>
          </a:p>
        </p:txBody>
      </p:sp>
    </p:spTree>
    <p:extLst>
      <p:ext uri="{BB962C8B-B14F-4D97-AF65-F5344CB8AC3E}">
        <p14:creationId xmlns:p14="http://schemas.microsoft.com/office/powerpoint/2010/main" val="224698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AB2E721C-C485-FA13-289E-0609AA21F7F5}"/>
              </a:ext>
            </a:extLst>
          </p:cNvPr>
          <p:cNvSpPr>
            <a:spLocks noGrp="1"/>
          </p:cNvSpPr>
          <p:nvPr>
            <p:ph type="title"/>
          </p:nvPr>
        </p:nvSpPr>
        <p:spPr>
          <a:xfrm>
            <a:off x="361150" y="338099"/>
            <a:ext cx="8298218" cy="522513"/>
          </a:xfrm>
          <a:prstGeom prst="rect">
            <a:avLst/>
          </a:prstGeom>
        </p:spPr>
        <p:txBody>
          <a:bodyPr/>
          <a:lstStyle>
            <a:lvl1pPr>
              <a:defRPr sz="2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8" name="Footer Placeholder 17">
            <a:extLst>
              <a:ext uri="{FF2B5EF4-FFF2-40B4-BE49-F238E27FC236}">
                <a16:creationId xmlns:a16="http://schemas.microsoft.com/office/drawing/2014/main" id="{0BB076DF-E5A4-193E-56DF-208905E18858}"/>
              </a:ext>
            </a:extLst>
          </p:cNvPr>
          <p:cNvSpPr txBox="1">
            <a:spLocks/>
          </p:cNvSpPr>
          <p:nvPr userDrawn="1"/>
        </p:nvSpPr>
        <p:spPr>
          <a:xfrm>
            <a:off x="5861304" y="4672584"/>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dirty="0">
                <a:solidFill>
                  <a:schemeClr val="accent4"/>
                </a:solidFill>
              </a:rPr>
              <a:t>©2024 MGMA. All rights reserved.</a:t>
            </a:r>
          </a:p>
        </p:txBody>
      </p:sp>
      <p:sp>
        <p:nvSpPr>
          <p:cNvPr id="9" name="Slide Number Placeholder 15">
            <a:extLst>
              <a:ext uri="{FF2B5EF4-FFF2-40B4-BE49-F238E27FC236}">
                <a16:creationId xmlns:a16="http://schemas.microsoft.com/office/drawing/2014/main" id="{0BBB26F5-AA19-0446-E2CF-64B2BFD4261F}"/>
              </a:ext>
            </a:extLst>
          </p:cNvPr>
          <p:cNvSpPr txBox="1">
            <a:spLocks/>
          </p:cNvSpPr>
          <p:nvPr userDrawn="1"/>
        </p:nvSpPr>
        <p:spPr>
          <a:xfrm>
            <a:off x="8219652" y="4672584"/>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7846A9F-D5C5-0F4A-B5A1-0DEEE6F9761B}" type="slidenum">
              <a:rPr lang="en-US" b="1" smtClean="0">
                <a:solidFill>
                  <a:schemeClr val="accent4"/>
                </a:solidFill>
              </a:rPr>
              <a:pPr algn="r"/>
              <a:t>‹#›</a:t>
            </a:fld>
            <a:endParaRPr lang="en-US" b="1" dirty="0">
              <a:solidFill>
                <a:schemeClr val="accent4"/>
              </a:solidFill>
            </a:endParaRPr>
          </a:p>
        </p:txBody>
      </p:sp>
    </p:spTree>
    <p:extLst>
      <p:ext uri="{BB962C8B-B14F-4D97-AF65-F5344CB8AC3E}">
        <p14:creationId xmlns:p14="http://schemas.microsoft.com/office/powerpoint/2010/main" val="384585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eset Slide - Use this fir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61D45-831A-6F25-272F-3D65A5E47A2F}"/>
              </a:ext>
            </a:extLst>
          </p:cNvPr>
          <p:cNvSpPr>
            <a:spLocks noGrp="1"/>
          </p:cNvSpPr>
          <p:nvPr>
            <p:ph sz="quarter" idx="10"/>
          </p:nvPr>
        </p:nvSpPr>
        <p:spPr>
          <a:xfrm>
            <a:off x="384174" y="1017002"/>
            <a:ext cx="8329548" cy="2981405"/>
          </a:xfrm>
          <a:prstGeom prst="rect">
            <a:avLst/>
          </a:prstGeom>
        </p:spPr>
        <p:txBody>
          <a:bodyPr/>
          <a:lstStyle>
            <a:lvl1pPr>
              <a:buClr>
                <a:schemeClr val="tx2"/>
              </a:buClr>
              <a:buSzPct val="110000"/>
              <a:defRPr sz="1600" b="0" i="0">
                <a:latin typeface="Verdana" panose="020B0604030504040204" pitchFamily="34" charset="0"/>
                <a:cs typeface="Verdana" panose="020B0604030504040204" pitchFamily="34" charset="0"/>
              </a:defRPr>
            </a:lvl1pPr>
            <a:lvl2pPr marL="514350" indent="-171450">
              <a:buClr>
                <a:schemeClr val="tx2"/>
              </a:buClr>
              <a:buSzPct val="90000"/>
              <a:buFont typeface="Courier New" panose="02070309020205020404" pitchFamily="49" charset="0"/>
              <a:buChar char="o"/>
              <a:defRPr sz="1400" b="0" i="0">
                <a:latin typeface="Verdana" panose="020B0604030504040204" pitchFamily="34" charset="0"/>
                <a:cs typeface="Verdana" panose="020B0604030504040204" pitchFamily="34" charset="0"/>
              </a:defRPr>
            </a:lvl2pPr>
            <a:lvl3pPr marL="857250" indent="-171450">
              <a:buClr>
                <a:schemeClr val="tx2"/>
              </a:buClr>
              <a:buSzPct val="90000"/>
              <a:buFont typeface="Courier New" panose="02070309020205020404" pitchFamily="49" charset="0"/>
              <a:buChar char="o"/>
              <a:defRPr sz="1200" b="0" i="0">
                <a:latin typeface="Verdana" panose="020B0604030504040204" pitchFamily="34" charset="0"/>
                <a:cs typeface="Verdana" panose="020B0604030504040204" pitchFamily="34" charset="0"/>
              </a:defRPr>
            </a:lvl3pPr>
            <a:lvl4pPr marL="1200150" indent="-171450">
              <a:buClr>
                <a:schemeClr val="tx2"/>
              </a:buClr>
              <a:buSzPct val="90000"/>
              <a:buFont typeface="Courier New" panose="02070309020205020404" pitchFamily="49" charset="0"/>
              <a:buChar char="o"/>
              <a:defRPr sz="1050" b="0" i="0">
                <a:latin typeface="Verdana" panose="020B0604030504040204" pitchFamily="34" charset="0"/>
                <a:cs typeface="Verdana" panose="020B0604030504040204" pitchFamily="34" charset="0"/>
              </a:defRPr>
            </a:lvl4pPr>
            <a:lvl5pPr marL="1543050" indent="-171450">
              <a:buClr>
                <a:schemeClr val="tx2"/>
              </a:buClr>
              <a:buSzPct val="90000"/>
              <a:buFont typeface="Courier New" panose="02070309020205020404" pitchFamily="49" charset="0"/>
              <a:buChar char="o"/>
              <a:defRPr sz="900" b="0" i="0">
                <a:latin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6">
            <a:extLst>
              <a:ext uri="{FF2B5EF4-FFF2-40B4-BE49-F238E27FC236}">
                <a16:creationId xmlns:a16="http://schemas.microsoft.com/office/drawing/2014/main" id="{347276B9-2F51-AF83-31F3-0D796A72A7EE}"/>
              </a:ext>
            </a:extLst>
          </p:cNvPr>
          <p:cNvSpPr>
            <a:spLocks noGrp="1"/>
          </p:cNvSpPr>
          <p:nvPr>
            <p:ph type="title"/>
          </p:nvPr>
        </p:nvSpPr>
        <p:spPr>
          <a:xfrm>
            <a:off x="361150" y="338099"/>
            <a:ext cx="8329548" cy="522513"/>
          </a:xfrm>
          <a:prstGeom prst="rect">
            <a:avLst/>
          </a:prstGeom>
        </p:spPr>
        <p:txBody>
          <a:bodyPr/>
          <a:lstStyle>
            <a:lvl1pPr>
              <a:defRPr sz="2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Footer Placeholder 17">
            <a:extLst>
              <a:ext uri="{FF2B5EF4-FFF2-40B4-BE49-F238E27FC236}">
                <a16:creationId xmlns:a16="http://schemas.microsoft.com/office/drawing/2014/main" id="{31848BA1-C8DD-6CC3-5F98-B1B762543375}"/>
              </a:ext>
            </a:extLst>
          </p:cNvPr>
          <p:cNvSpPr txBox="1">
            <a:spLocks/>
          </p:cNvSpPr>
          <p:nvPr userDrawn="1"/>
        </p:nvSpPr>
        <p:spPr>
          <a:xfrm>
            <a:off x="5861304" y="4672584"/>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dirty="0">
                <a:solidFill>
                  <a:schemeClr val="accent4"/>
                </a:solidFill>
              </a:rPr>
              <a:t>©2024 MGMA. All rights reserved.</a:t>
            </a:r>
          </a:p>
        </p:txBody>
      </p:sp>
      <p:sp>
        <p:nvSpPr>
          <p:cNvPr id="10" name="Slide Number Placeholder 15">
            <a:extLst>
              <a:ext uri="{FF2B5EF4-FFF2-40B4-BE49-F238E27FC236}">
                <a16:creationId xmlns:a16="http://schemas.microsoft.com/office/drawing/2014/main" id="{74DF6F25-F4CB-5E01-DDD1-A0FAEE6C1610}"/>
              </a:ext>
            </a:extLst>
          </p:cNvPr>
          <p:cNvSpPr txBox="1">
            <a:spLocks/>
          </p:cNvSpPr>
          <p:nvPr userDrawn="1"/>
        </p:nvSpPr>
        <p:spPr>
          <a:xfrm>
            <a:off x="8219652" y="4672584"/>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7846A9F-D5C5-0F4A-B5A1-0DEEE6F9761B}" type="slidenum">
              <a:rPr lang="en-US" b="1" smtClean="0">
                <a:solidFill>
                  <a:schemeClr val="accent4"/>
                </a:solidFill>
              </a:rPr>
              <a:pPr algn="r"/>
              <a:t>‹#›</a:t>
            </a:fld>
            <a:endParaRPr lang="en-US" b="1" dirty="0">
              <a:solidFill>
                <a:schemeClr val="accent4"/>
              </a:solidFill>
            </a:endParaRPr>
          </a:p>
        </p:txBody>
      </p:sp>
    </p:spTree>
    <p:extLst>
      <p:ext uri="{BB962C8B-B14F-4D97-AF65-F5344CB8AC3E}">
        <p14:creationId xmlns:p14="http://schemas.microsoft.com/office/powerpoint/2010/main" val="306425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eset Slide - Use this fir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61D45-831A-6F25-272F-3D65A5E47A2F}"/>
              </a:ext>
            </a:extLst>
          </p:cNvPr>
          <p:cNvSpPr>
            <a:spLocks noGrp="1"/>
          </p:cNvSpPr>
          <p:nvPr>
            <p:ph sz="quarter" idx="10"/>
          </p:nvPr>
        </p:nvSpPr>
        <p:spPr>
          <a:xfrm>
            <a:off x="384175" y="1019575"/>
            <a:ext cx="3988041" cy="2950669"/>
          </a:xfrm>
          <a:prstGeom prst="rect">
            <a:avLst/>
          </a:prstGeom>
        </p:spPr>
        <p:txBody>
          <a:bodyPr/>
          <a:lstStyle>
            <a:lvl1pPr>
              <a:buClr>
                <a:schemeClr val="tx2"/>
              </a:buClr>
              <a:buSzPct val="110000"/>
              <a:defRPr sz="1600" b="0" i="0">
                <a:latin typeface="Verdana" panose="020B0604030504040204" pitchFamily="34" charset="0"/>
              </a:defRPr>
            </a:lvl1pPr>
            <a:lvl2pPr marL="514350" indent="-171450">
              <a:buClr>
                <a:schemeClr val="tx2"/>
              </a:buClr>
              <a:buSzPct val="90000"/>
              <a:buFont typeface="Courier New" panose="02070309020205020404" pitchFamily="49" charset="0"/>
              <a:buChar char="o"/>
              <a:defRPr sz="1400" b="0" i="0">
                <a:latin typeface="Verdana" panose="020B0604030504040204" pitchFamily="34" charset="0"/>
              </a:defRPr>
            </a:lvl2pPr>
            <a:lvl3pPr marL="857250" indent="-171450">
              <a:buClr>
                <a:schemeClr val="tx2"/>
              </a:buClr>
              <a:buSzPct val="90000"/>
              <a:buFont typeface="Courier New" panose="02070309020205020404" pitchFamily="49" charset="0"/>
              <a:buChar char="o"/>
              <a:defRPr sz="1200" b="0" i="0">
                <a:latin typeface="Verdana" panose="020B0604030504040204" pitchFamily="34" charset="0"/>
              </a:defRPr>
            </a:lvl3pPr>
            <a:lvl4pPr marL="1200150" indent="-171450">
              <a:buClr>
                <a:schemeClr val="tx2"/>
              </a:buClr>
              <a:buSzPct val="90000"/>
              <a:buFont typeface="Courier New" panose="02070309020205020404" pitchFamily="49" charset="0"/>
              <a:buChar char="o"/>
              <a:defRPr sz="1050" b="0" i="0">
                <a:latin typeface="Verdana" panose="020B0604030504040204" pitchFamily="34" charset="0"/>
              </a:defRPr>
            </a:lvl4pPr>
            <a:lvl5pPr marL="1543050" indent="-171450">
              <a:buClr>
                <a:schemeClr val="tx2"/>
              </a:buClr>
              <a:buSzPct val="90000"/>
              <a:buFont typeface="Courier New" panose="02070309020205020404" pitchFamily="49" charset="0"/>
              <a:buChar char="o"/>
              <a:defRPr sz="900" b="0" i="0">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1DA0602E-5C11-8084-922A-A672B9F94D1E}"/>
              </a:ext>
            </a:extLst>
          </p:cNvPr>
          <p:cNvSpPr>
            <a:spLocks noGrp="1"/>
          </p:cNvSpPr>
          <p:nvPr>
            <p:ph sz="quarter" idx="11"/>
          </p:nvPr>
        </p:nvSpPr>
        <p:spPr>
          <a:xfrm>
            <a:off x="4810204" y="1019575"/>
            <a:ext cx="3913167" cy="2950669"/>
          </a:xfrm>
          <a:prstGeom prst="rect">
            <a:avLst/>
          </a:prstGeom>
        </p:spPr>
        <p:txBody>
          <a:bodyPr/>
          <a:lstStyle>
            <a:lvl1pPr>
              <a:buClr>
                <a:schemeClr val="tx2"/>
              </a:buClr>
              <a:buSzPct val="110000"/>
              <a:defRPr sz="1600" b="0" i="0">
                <a:latin typeface="Verdana" panose="020B0604030504040204" pitchFamily="34" charset="0"/>
              </a:defRPr>
            </a:lvl1pPr>
            <a:lvl2pPr marL="514350" indent="-171450">
              <a:buClr>
                <a:schemeClr val="tx2"/>
              </a:buClr>
              <a:buSzPct val="90000"/>
              <a:buFont typeface="Courier New" panose="02070309020205020404" pitchFamily="49" charset="0"/>
              <a:buChar char="o"/>
              <a:defRPr sz="1400" b="0" i="0">
                <a:latin typeface="Verdana" panose="020B0604030504040204" pitchFamily="34" charset="0"/>
              </a:defRPr>
            </a:lvl2pPr>
            <a:lvl3pPr marL="857250" indent="-171450">
              <a:buClr>
                <a:schemeClr val="tx2"/>
              </a:buClr>
              <a:buSzPct val="90000"/>
              <a:buFont typeface="Courier New" panose="02070309020205020404" pitchFamily="49" charset="0"/>
              <a:buChar char="o"/>
              <a:defRPr sz="1200" b="0" i="0">
                <a:latin typeface="Verdana" panose="020B0604030504040204" pitchFamily="34" charset="0"/>
              </a:defRPr>
            </a:lvl3pPr>
            <a:lvl4pPr marL="1200150" indent="-171450">
              <a:buClr>
                <a:schemeClr val="tx2"/>
              </a:buClr>
              <a:buSzPct val="90000"/>
              <a:buFont typeface="Courier New" panose="02070309020205020404" pitchFamily="49" charset="0"/>
              <a:buChar char="o"/>
              <a:defRPr sz="1050" b="0" i="0">
                <a:latin typeface="Verdana" panose="020B0604030504040204" pitchFamily="34" charset="0"/>
              </a:defRPr>
            </a:lvl4pPr>
            <a:lvl5pPr marL="1543050" indent="-171450">
              <a:buClr>
                <a:schemeClr val="tx2"/>
              </a:buClr>
              <a:buSzPct val="90000"/>
              <a:buFont typeface="Courier New" panose="02070309020205020404" pitchFamily="49" charset="0"/>
              <a:buChar char="o"/>
              <a:defRPr sz="900" b="0" i="0">
                <a:latin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6">
            <a:extLst>
              <a:ext uri="{FF2B5EF4-FFF2-40B4-BE49-F238E27FC236}">
                <a16:creationId xmlns:a16="http://schemas.microsoft.com/office/drawing/2014/main" id="{0EBF3EC6-AB58-E7D4-C21A-21F9361EDC78}"/>
              </a:ext>
            </a:extLst>
          </p:cNvPr>
          <p:cNvSpPr>
            <a:spLocks noGrp="1"/>
          </p:cNvSpPr>
          <p:nvPr>
            <p:ph type="title"/>
          </p:nvPr>
        </p:nvSpPr>
        <p:spPr>
          <a:xfrm>
            <a:off x="361150" y="338099"/>
            <a:ext cx="8362221" cy="522513"/>
          </a:xfrm>
          <a:prstGeom prst="rect">
            <a:avLst/>
          </a:prstGeom>
        </p:spPr>
        <p:txBody>
          <a:bodyPr/>
          <a:lstStyle>
            <a:lvl1pPr>
              <a:defRPr sz="28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Footer Placeholder 17">
            <a:extLst>
              <a:ext uri="{FF2B5EF4-FFF2-40B4-BE49-F238E27FC236}">
                <a16:creationId xmlns:a16="http://schemas.microsoft.com/office/drawing/2014/main" id="{880CCB95-39E1-2088-7220-E380ADF69657}"/>
              </a:ext>
            </a:extLst>
          </p:cNvPr>
          <p:cNvSpPr txBox="1">
            <a:spLocks/>
          </p:cNvSpPr>
          <p:nvPr userDrawn="1"/>
        </p:nvSpPr>
        <p:spPr>
          <a:xfrm>
            <a:off x="5861304" y="4672584"/>
            <a:ext cx="2550234" cy="273844"/>
          </a:xfrm>
          <a:prstGeom prst="rect">
            <a:avLst/>
          </a:prstGeom>
        </p:spPr>
        <p:txBody>
          <a:bodyPr vert="horz" lIns="91440" tIns="45720" rIns="91440" bIns="4572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dirty="0">
                <a:solidFill>
                  <a:schemeClr val="accent4"/>
                </a:solidFill>
              </a:rPr>
              <a:t>©2024 MGMA. All rights reserved.</a:t>
            </a:r>
          </a:p>
        </p:txBody>
      </p:sp>
      <p:sp>
        <p:nvSpPr>
          <p:cNvPr id="11" name="Slide Number Placeholder 15">
            <a:extLst>
              <a:ext uri="{FF2B5EF4-FFF2-40B4-BE49-F238E27FC236}">
                <a16:creationId xmlns:a16="http://schemas.microsoft.com/office/drawing/2014/main" id="{B467940C-3DFA-AFC8-2E47-D30DBF6A4F7A}"/>
              </a:ext>
            </a:extLst>
          </p:cNvPr>
          <p:cNvSpPr txBox="1">
            <a:spLocks/>
          </p:cNvSpPr>
          <p:nvPr userDrawn="1"/>
        </p:nvSpPr>
        <p:spPr>
          <a:xfrm>
            <a:off x="8219652" y="4672584"/>
            <a:ext cx="552821" cy="273844"/>
          </a:xfrm>
          <a:prstGeom prst="rect">
            <a:avLst/>
          </a:prstGeom>
        </p:spPr>
        <p:txBody>
          <a:bodyPr vert="horz" lIns="91440" tIns="45720" rIns="91440" bIns="4572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97846A9F-D5C5-0F4A-B5A1-0DEEE6F9761B}" type="slidenum">
              <a:rPr lang="en-US" b="1" smtClean="0">
                <a:solidFill>
                  <a:schemeClr val="accent4"/>
                </a:solidFill>
              </a:rPr>
              <a:pPr algn="r"/>
              <a:t>‹#›</a:t>
            </a:fld>
            <a:endParaRPr lang="en-US" b="1" dirty="0">
              <a:solidFill>
                <a:schemeClr val="accent4"/>
              </a:solidFill>
            </a:endParaRPr>
          </a:p>
        </p:txBody>
      </p:sp>
    </p:spTree>
    <p:extLst>
      <p:ext uri="{BB962C8B-B14F-4D97-AF65-F5344CB8AC3E}">
        <p14:creationId xmlns:p14="http://schemas.microsoft.com/office/powerpoint/2010/main" val="288319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88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9103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ack and white cover with white text&#10;&#10;Description automatically generated">
            <a:extLst>
              <a:ext uri="{FF2B5EF4-FFF2-40B4-BE49-F238E27FC236}">
                <a16:creationId xmlns:a16="http://schemas.microsoft.com/office/drawing/2014/main" id="{34E0E37D-8A09-AC3C-37E7-D1E3A126CA12}"/>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77656827"/>
      </p:ext>
    </p:extLst>
  </p:cSld>
  <p:clrMap bg1="lt1" tx1="dk1" bg2="lt2" tx2="dk2" accent1="accent1" accent2="accent2" accent3="accent3" accent4="accent4" accent5="accent5" accent6="accent6" hlink="hlink" folHlink="folHlink"/>
  <p:sldLayoutIdLst>
    <p:sldLayoutId id="2147484263"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ack text&#10;&#10;Description automatically generated">
            <a:extLst>
              <a:ext uri="{FF2B5EF4-FFF2-40B4-BE49-F238E27FC236}">
                <a16:creationId xmlns:a16="http://schemas.microsoft.com/office/drawing/2014/main" id="{EAF0F1DB-83E3-057C-8D12-1E5D0AA647FD}"/>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023999715"/>
      </p:ext>
    </p:extLst>
  </p:cSld>
  <p:clrMap bg1="lt1" tx1="dk1" bg2="lt2" tx2="dk2" accent1="accent1" accent2="accent2" accent3="accent3" accent4="accent4" accent5="accent5" accent6="accent6" hlink="hlink" folHlink="folHlink"/>
  <p:sldLayoutIdLst>
    <p:sldLayoutId id="2147484189" r:id="rId1"/>
    <p:sldLayoutId id="2147484195" r:id="rId2"/>
    <p:sldLayoutId id="2147484196"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background with black text&#10;&#10;Description automatically generated">
            <a:extLst>
              <a:ext uri="{FF2B5EF4-FFF2-40B4-BE49-F238E27FC236}">
                <a16:creationId xmlns:a16="http://schemas.microsoft.com/office/drawing/2014/main" id="{572B4F54-88FA-A468-5DDC-8F6F8D6F7E1F}"/>
              </a:ext>
            </a:extLst>
          </p:cNvPr>
          <p:cNvPicPr>
            <a:picLocks noChangeAspect="1"/>
          </p:cNvPicPr>
          <p:nvPr userDrawn="1"/>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756097714"/>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AB7A301A-164A-0E1F-7D68-7E6C4DD7A6D7}"/>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047955858"/>
      </p:ext>
    </p:extLst>
  </p:cSld>
  <p:clrMap bg1="lt1" tx1="dk1" bg2="lt2" tx2="dk2" accent1="accent1" accent2="accent2" accent3="accent3" accent4="accent4" accent5="accent5" accent6="accent6" hlink="hlink" folHlink="folHlink"/>
  <p:sldLayoutIdLst>
    <p:sldLayoutId id="2147484203"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hand holding a microphone&#10;&#10;Description automatically generated">
            <a:extLst>
              <a:ext uri="{FF2B5EF4-FFF2-40B4-BE49-F238E27FC236}">
                <a16:creationId xmlns:a16="http://schemas.microsoft.com/office/drawing/2014/main" id="{6CB551FA-CFC7-4643-1B36-401DA8AEF2E3}"/>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54108952"/>
      </p:ext>
    </p:extLst>
  </p:cSld>
  <p:clrMap bg1="lt1" tx1="dk1" bg2="lt2" tx2="dk2" accent1="accent1" accent2="accent2" accent3="accent3" accent4="accent4" accent5="accent5" accent6="accent6" hlink="hlink" folHlink="folHlink"/>
  <p:sldLayoutIdLst>
    <p:sldLayoutId id="2147484241"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8D9D245E-EF89-3DBB-B3C7-0A917370BCCC}"/>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18747891"/>
      </p:ext>
    </p:extLst>
  </p:cSld>
  <p:clrMap bg1="lt1" tx1="dk1" bg2="lt2" tx2="dk2" accent1="accent1" accent2="accent2" accent3="accent3" accent4="accent4" accent5="accent5" accent6="accent6" hlink="hlink" folHlink="folHlink"/>
  <p:sldLayoutIdLst>
    <p:sldLayoutId id="2147484166"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82F11FBD-B355-2799-022D-54A588BFABC0}"/>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185519483"/>
      </p:ext>
    </p:extLst>
  </p:cSld>
  <p:clrMap bg1="lt1" tx1="dk1" bg2="lt2" tx2="dk2" accent1="accent1" accent2="accent2" accent3="accent3" accent4="accent4" accent5="accent5" accent6="accent6" hlink="hlink" folHlink="folHlink"/>
  <p:sldLayoutIdLst>
    <p:sldLayoutId id="2147484239"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black and white thank you card&#10;&#10;Description automatically generated">
            <a:extLst>
              <a:ext uri="{FF2B5EF4-FFF2-40B4-BE49-F238E27FC236}">
                <a16:creationId xmlns:a16="http://schemas.microsoft.com/office/drawing/2014/main" id="{4AAAC805-AF49-34A7-7592-26CB319C6689}"/>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87864465"/>
      </p:ext>
    </p:extLst>
  </p:cSld>
  <p:clrMap bg1="lt1" tx1="dk1" bg2="lt2" tx2="dk2" accent1="accent1" accent2="accent2" accent3="accent3" accent4="accent4" accent5="accent5" accent6="accent6" hlink="hlink" folHlink="folHlink"/>
  <p:sldLayoutIdLst>
    <p:sldLayoutId id="2147484164"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62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staircase&#10;&#10;Description automatically generated">
            <a:extLst>
              <a:ext uri="{FF2B5EF4-FFF2-40B4-BE49-F238E27FC236}">
                <a16:creationId xmlns:a16="http://schemas.microsoft.com/office/drawing/2014/main" id="{8EA2B651-B449-7409-9017-E25E7936A961}"/>
              </a:ext>
            </a:extLst>
          </p:cNvPr>
          <p:cNvPicPr>
            <a:picLocks noChangeAspect="1"/>
          </p:cNvPicPr>
          <p:nvPr/>
        </p:nvPicPr>
        <p:blipFill>
          <a:blip r:embed="rId2"/>
          <a:stretch>
            <a:fillRect/>
          </a:stretch>
        </p:blipFill>
        <p:spPr>
          <a:xfrm>
            <a:off x="877050" y="0"/>
            <a:ext cx="5011200" cy="5011200"/>
          </a:xfrm>
          <a:prstGeom prst="rect">
            <a:avLst/>
          </a:prstGeom>
        </p:spPr>
      </p:pic>
    </p:spTree>
    <p:extLst>
      <p:ext uri="{BB962C8B-B14F-4D97-AF65-F5344CB8AC3E}">
        <p14:creationId xmlns:p14="http://schemas.microsoft.com/office/powerpoint/2010/main" val="1018830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images of people and icons&#10;&#10;Description automatically generated">
            <a:extLst>
              <a:ext uri="{FF2B5EF4-FFF2-40B4-BE49-F238E27FC236}">
                <a16:creationId xmlns:a16="http://schemas.microsoft.com/office/drawing/2014/main" id="{326024E0-BCF8-343B-0872-1121D6FB8D17}"/>
              </a:ext>
            </a:extLst>
          </p:cNvPr>
          <p:cNvPicPr>
            <a:picLocks noChangeAspect="1"/>
          </p:cNvPicPr>
          <p:nvPr/>
        </p:nvPicPr>
        <p:blipFill>
          <a:blip r:embed="rId2"/>
          <a:stretch>
            <a:fillRect/>
          </a:stretch>
        </p:blipFill>
        <p:spPr>
          <a:xfrm>
            <a:off x="711450" y="0"/>
            <a:ext cx="5143500" cy="5143500"/>
          </a:xfrm>
          <a:prstGeom prst="rect">
            <a:avLst/>
          </a:prstGeom>
        </p:spPr>
      </p:pic>
    </p:spTree>
    <p:extLst>
      <p:ext uri="{BB962C8B-B14F-4D97-AF65-F5344CB8AC3E}">
        <p14:creationId xmlns:p14="http://schemas.microsoft.com/office/powerpoint/2010/main" val="2511134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normal distribution&#10;&#10;Description automatically generated">
            <a:extLst>
              <a:ext uri="{FF2B5EF4-FFF2-40B4-BE49-F238E27FC236}">
                <a16:creationId xmlns:a16="http://schemas.microsoft.com/office/drawing/2014/main" id="{FB99762B-EC80-8C82-B2B6-F51464A9E807}"/>
              </a:ext>
            </a:extLst>
          </p:cNvPr>
          <p:cNvPicPr>
            <a:picLocks noChangeAspect="1"/>
          </p:cNvPicPr>
          <p:nvPr/>
        </p:nvPicPr>
        <p:blipFill>
          <a:blip r:embed="rId2"/>
          <a:stretch>
            <a:fillRect/>
          </a:stretch>
        </p:blipFill>
        <p:spPr>
          <a:xfrm>
            <a:off x="329850" y="0"/>
            <a:ext cx="5143500" cy="5143500"/>
          </a:xfrm>
          <a:prstGeom prst="rect">
            <a:avLst/>
          </a:prstGeom>
        </p:spPr>
      </p:pic>
    </p:spTree>
    <p:extLst>
      <p:ext uri="{BB962C8B-B14F-4D97-AF65-F5344CB8AC3E}">
        <p14:creationId xmlns:p14="http://schemas.microsoft.com/office/powerpoint/2010/main" val="374301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together&#10;&#10;Description automatically generated">
            <a:extLst>
              <a:ext uri="{FF2B5EF4-FFF2-40B4-BE49-F238E27FC236}">
                <a16:creationId xmlns:a16="http://schemas.microsoft.com/office/drawing/2014/main" id="{5A18D88A-9E9A-781D-207C-AD21731432B9}"/>
              </a:ext>
            </a:extLst>
          </p:cNvPr>
          <p:cNvPicPr>
            <a:picLocks noChangeAspect="1"/>
          </p:cNvPicPr>
          <p:nvPr/>
        </p:nvPicPr>
        <p:blipFill>
          <a:blip r:embed="rId2"/>
          <a:stretch>
            <a:fillRect/>
          </a:stretch>
        </p:blipFill>
        <p:spPr>
          <a:xfrm>
            <a:off x="142650" y="0"/>
            <a:ext cx="5143500" cy="5143500"/>
          </a:xfrm>
          <a:prstGeom prst="rect">
            <a:avLst/>
          </a:prstGeom>
        </p:spPr>
      </p:pic>
    </p:spTree>
    <p:extLst>
      <p:ext uri="{BB962C8B-B14F-4D97-AF65-F5344CB8AC3E}">
        <p14:creationId xmlns:p14="http://schemas.microsoft.com/office/powerpoint/2010/main" val="1956640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with a drawing of people on it&#10;&#10;Description automatically generated">
            <a:extLst>
              <a:ext uri="{FF2B5EF4-FFF2-40B4-BE49-F238E27FC236}">
                <a16:creationId xmlns:a16="http://schemas.microsoft.com/office/drawing/2014/main" id="{0355049B-ABFD-990A-DD10-CABE83049181}"/>
              </a:ext>
            </a:extLst>
          </p:cNvPr>
          <p:cNvPicPr>
            <a:picLocks noChangeAspect="1"/>
          </p:cNvPicPr>
          <p:nvPr/>
        </p:nvPicPr>
        <p:blipFill>
          <a:blip r:embed="rId2"/>
          <a:stretch>
            <a:fillRect/>
          </a:stretch>
        </p:blipFill>
        <p:spPr>
          <a:xfrm>
            <a:off x="193050" y="0"/>
            <a:ext cx="5143500" cy="5143500"/>
          </a:xfrm>
          <a:prstGeom prst="rect">
            <a:avLst/>
          </a:prstGeom>
        </p:spPr>
      </p:pic>
    </p:spTree>
    <p:extLst>
      <p:ext uri="{BB962C8B-B14F-4D97-AF65-F5344CB8AC3E}">
        <p14:creationId xmlns:p14="http://schemas.microsoft.com/office/powerpoint/2010/main" val="3601682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oster with a silhouette of a person walking towards a group of people&#10;&#10;Description automatically generated">
            <a:extLst>
              <a:ext uri="{FF2B5EF4-FFF2-40B4-BE49-F238E27FC236}">
                <a16:creationId xmlns:a16="http://schemas.microsoft.com/office/drawing/2014/main" id="{2B933813-CC13-F992-E637-2801C4DAD373}"/>
              </a:ext>
            </a:extLst>
          </p:cNvPr>
          <p:cNvPicPr>
            <a:picLocks noChangeAspect="1"/>
          </p:cNvPicPr>
          <p:nvPr/>
        </p:nvPicPr>
        <p:blipFill>
          <a:blip r:embed="rId2"/>
          <a:stretch>
            <a:fillRect/>
          </a:stretch>
        </p:blipFill>
        <p:spPr>
          <a:xfrm>
            <a:off x="488250" y="0"/>
            <a:ext cx="5143500" cy="5143500"/>
          </a:xfrm>
          <a:prstGeom prst="rect">
            <a:avLst/>
          </a:prstGeom>
        </p:spPr>
      </p:pic>
    </p:spTree>
    <p:extLst>
      <p:ext uri="{BB962C8B-B14F-4D97-AF65-F5344CB8AC3E}">
        <p14:creationId xmlns:p14="http://schemas.microsoft.com/office/powerpoint/2010/main" val="1455564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429D6E74-E323-B10F-6FDE-9002DC7E34C8}"/>
              </a:ext>
            </a:extLst>
          </p:cNvPr>
          <p:cNvPicPr>
            <a:picLocks noChangeAspect="1"/>
          </p:cNvPicPr>
          <p:nvPr/>
        </p:nvPicPr>
        <p:blipFill>
          <a:blip r:embed="rId2"/>
          <a:stretch>
            <a:fillRect/>
          </a:stretch>
        </p:blipFill>
        <p:spPr>
          <a:xfrm>
            <a:off x="207450" y="72000"/>
            <a:ext cx="5012550" cy="5012550"/>
          </a:xfrm>
          <a:prstGeom prst="rect">
            <a:avLst/>
          </a:prstGeom>
        </p:spPr>
      </p:pic>
      <p:sp>
        <p:nvSpPr>
          <p:cNvPr id="2" name="TextBox 1">
            <a:extLst>
              <a:ext uri="{FF2B5EF4-FFF2-40B4-BE49-F238E27FC236}">
                <a16:creationId xmlns:a16="http://schemas.microsoft.com/office/drawing/2014/main" id="{6D0A1E87-FBB3-AD61-0BF4-40FECA8D0331}"/>
              </a:ext>
            </a:extLst>
          </p:cNvPr>
          <p:cNvSpPr txBox="1"/>
          <p:nvPr/>
        </p:nvSpPr>
        <p:spPr>
          <a:xfrm>
            <a:off x="5587200" y="928800"/>
            <a:ext cx="3484800"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t>Congruence with Mission</a:t>
            </a:r>
          </a:p>
          <a:p>
            <a:pPr marL="285750" indent="-285750">
              <a:buFont typeface="Arial" panose="020B0604020202020204" pitchFamily="34" charset="0"/>
              <a:buChar char="•"/>
            </a:pPr>
            <a:r>
              <a:rPr lang="en-US" sz="1600" dirty="0"/>
              <a:t>Orientation</a:t>
            </a:r>
          </a:p>
          <a:p>
            <a:pPr marL="285750" indent="-285750">
              <a:buFont typeface="Arial" panose="020B0604020202020204" pitchFamily="34" charset="0"/>
              <a:buChar char="•"/>
            </a:pPr>
            <a:r>
              <a:rPr lang="en-US" sz="1600" dirty="0"/>
              <a:t>Open communication</a:t>
            </a:r>
          </a:p>
          <a:p>
            <a:endParaRPr lang="en-US" sz="1600" dirty="0"/>
          </a:p>
          <a:p>
            <a:endParaRPr lang="en-US" sz="1600" dirty="0"/>
          </a:p>
          <a:p>
            <a:pPr marL="285750" indent="-285750">
              <a:buFont typeface="Arial" panose="020B0604020202020204" pitchFamily="34" charset="0"/>
              <a:buChar char="•"/>
            </a:pPr>
            <a:r>
              <a:rPr lang="en-US" sz="1600" dirty="0"/>
              <a:t>Networking</a:t>
            </a:r>
          </a:p>
          <a:p>
            <a:pPr marL="285750" indent="-285750">
              <a:buFont typeface="Arial" panose="020B0604020202020204" pitchFamily="34" charset="0"/>
              <a:buChar char="•"/>
            </a:pPr>
            <a:r>
              <a:rPr lang="en-US" sz="1600" dirty="0"/>
              <a:t>Professional development</a:t>
            </a:r>
          </a:p>
          <a:p>
            <a:pPr marL="285750" indent="-285750">
              <a:buFont typeface="Arial" panose="020B0604020202020204" pitchFamily="34" charset="0"/>
              <a:buChar char="•"/>
            </a:pPr>
            <a:r>
              <a:rPr lang="en-US" sz="1600" dirty="0"/>
              <a:t>Recognition</a:t>
            </a:r>
          </a:p>
          <a:p>
            <a:pPr marL="285750" indent="-285750">
              <a:buFont typeface="Arial" panose="020B0604020202020204" pitchFamily="34" charset="0"/>
              <a:buChar char="•"/>
            </a:pPr>
            <a:r>
              <a:rPr lang="en-US" sz="1600" dirty="0"/>
              <a:t>Alignment with personal values</a:t>
            </a:r>
          </a:p>
          <a:p>
            <a:pPr marL="628650" lvl="1" indent="-285750">
              <a:buFont typeface="Arial" panose="020B0604020202020204" pitchFamily="34" charset="0"/>
              <a:buChar char="•"/>
            </a:pPr>
            <a:r>
              <a:rPr lang="en-US" sz="1600" dirty="0"/>
              <a:t>Inclusivity</a:t>
            </a:r>
          </a:p>
          <a:p>
            <a:pPr marL="628650" lvl="1" indent="-285750">
              <a:buFont typeface="Arial" panose="020B0604020202020204" pitchFamily="34" charset="0"/>
              <a:buChar char="•"/>
            </a:pPr>
            <a:r>
              <a:rPr lang="en-US" sz="1600" dirty="0"/>
              <a:t>Collaboration</a:t>
            </a:r>
          </a:p>
          <a:p>
            <a:pPr marL="628650" lvl="1" indent="-285750">
              <a:buFont typeface="Arial" panose="020B0604020202020204" pitchFamily="34" charset="0"/>
              <a:buChar char="•"/>
            </a:pPr>
            <a:r>
              <a:rPr lang="en-US" sz="1600" dirty="0"/>
              <a:t>Adaptability</a:t>
            </a:r>
          </a:p>
          <a:p>
            <a:pPr marL="628650" lvl="1" indent="-285750">
              <a:buFont typeface="Arial" panose="020B0604020202020204" pitchFamily="34" charset="0"/>
              <a:buChar char="•"/>
            </a:pPr>
            <a:r>
              <a:rPr lang="en-US" sz="1600" dirty="0"/>
              <a:t>Commitment to Social Issues</a:t>
            </a:r>
          </a:p>
        </p:txBody>
      </p:sp>
    </p:spTree>
    <p:extLst>
      <p:ext uri="{BB962C8B-B14F-4D97-AF65-F5344CB8AC3E}">
        <p14:creationId xmlns:p14="http://schemas.microsoft.com/office/powerpoint/2010/main" val="535846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tuational Leadership Model – SanzuBusinessTraining.com">
            <a:extLst>
              <a:ext uri="{FF2B5EF4-FFF2-40B4-BE49-F238E27FC236}">
                <a16:creationId xmlns:a16="http://schemas.microsoft.com/office/drawing/2014/main" id="{24578E75-E3DB-8DCE-5396-10F5A93D9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4202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356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e may encounter many defeats but we must not be defeated.” Maya Angelou | Maya angelou, Maya ...">
            <a:extLst>
              <a:ext uri="{FF2B5EF4-FFF2-40B4-BE49-F238E27FC236}">
                <a16:creationId xmlns:a16="http://schemas.microsoft.com/office/drawing/2014/main" id="{AAB293D4-EBAB-3EEA-2F87-D586C0856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00" y="338175"/>
            <a:ext cx="5956200" cy="44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574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A formal business-like image of a minority woman and a man shaking hands. The setting is a professional office with a polished and professional atmosphere. Both individuals are dressed in business attire. The woman has a confident and friendly expression, and the man appears equally professional and courteous. Above the image, the words 'Thank You and Good Luck' are printed in a clean and elegant font.">
            <a:extLst>
              <a:ext uri="{FF2B5EF4-FFF2-40B4-BE49-F238E27FC236}">
                <a16:creationId xmlns:a16="http://schemas.microsoft.com/office/drawing/2014/main" id="{7BDEAF4F-074D-4E8C-E386-E3CB2255FA3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erson and person shaking hands&#10;&#10;Description automatically generated">
            <a:extLst>
              <a:ext uri="{FF2B5EF4-FFF2-40B4-BE49-F238E27FC236}">
                <a16:creationId xmlns:a16="http://schemas.microsoft.com/office/drawing/2014/main" id="{86A5F645-D271-3833-B87F-F93CB4C397A1}"/>
              </a:ext>
            </a:extLst>
          </p:cNvPr>
          <p:cNvPicPr>
            <a:picLocks noChangeAspect="1"/>
          </p:cNvPicPr>
          <p:nvPr/>
        </p:nvPicPr>
        <p:blipFill>
          <a:blip r:embed="rId2"/>
          <a:stretch>
            <a:fillRect/>
          </a:stretch>
        </p:blipFill>
        <p:spPr>
          <a:xfrm>
            <a:off x="819450" y="50400"/>
            <a:ext cx="4809600" cy="4809600"/>
          </a:xfrm>
          <a:prstGeom prst="rect">
            <a:avLst/>
          </a:prstGeom>
        </p:spPr>
      </p:pic>
    </p:spTree>
    <p:extLst>
      <p:ext uri="{BB962C8B-B14F-4D97-AF65-F5344CB8AC3E}">
        <p14:creationId xmlns:p14="http://schemas.microsoft.com/office/powerpoint/2010/main" val="1856355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A simple, clean graphic with the text 'CAVEAT: ChatGPT 4.0 ain't perfect.' prominently displayed. The background should be neutral, and the text should be bold and clear.">
            <a:extLst>
              <a:ext uri="{FF2B5EF4-FFF2-40B4-BE49-F238E27FC236}">
                <a16:creationId xmlns:a16="http://schemas.microsoft.com/office/drawing/2014/main" id="{0392667C-931A-7885-92C5-03541374018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white sign with black text&#10;&#10;Description automatically generated">
            <a:extLst>
              <a:ext uri="{FF2B5EF4-FFF2-40B4-BE49-F238E27FC236}">
                <a16:creationId xmlns:a16="http://schemas.microsoft.com/office/drawing/2014/main" id="{6F1AF2D4-B4C5-D9E2-E099-8F257407F7D6}"/>
              </a:ext>
            </a:extLst>
          </p:cNvPr>
          <p:cNvPicPr>
            <a:picLocks noChangeAspect="1"/>
          </p:cNvPicPr>
          <p:nvPr/>
        </p:nvPicPr>
        <p:blipFill>
          <a:blip r:embed="rId3"/>
          <a:stretch>
            <a:fillRect/>
          </a:stretch>
        </p:blipFill>
        <p:spPr>
          <a:xfrm>
            <a:off x="77850" y="0"/>
            <a:ext cx="5143500" cy="5143500"/>
          </a:xfrm>
          <a:prstGeom prst="rect">
            <a:avLst/>
          </a:prstGeom>
        </p:spPr>
      </p:pic>
    </p:spTree>
    <p:extLst>
      <p:ext uri="{BB962C8B-B14F-4D97-AF65-F5344CB8AC3E}">
        <p14:creationId xmlns:p14="http://schemas.microsoft.com/office/powerpoint/2010/main" val="4256687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889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lhouette of a person standing in front of a circle of symbols&#10;&#10;Description automatically generated">
            <a:extLst>
              <a:ext uri="{FF2B5EF4-FFF2-40B4-BE49-F238E27FC236}">
                <a16:creationId xmlns:a16="http://schemas.microsoft.com/office/drawing/2014/main" id="{AAC69BD8-C956-E74E-2C1F-1371540D8589}"/>
              </a:ext>
            </a:extLst>
          </p:cNvPr>
          <p:cNvPicPr>
            <a:picLocks noChangeAspect="1"/>
          </p:cNvPicPr>
          <p:nvPr/>
        </p:nvPicPr>
        <p:blipFill>
          <a:blip r:embed="rId2"/>
          <a:stretch>
            <a:fillRect/>
          </a:stretch>
        </p:blipFill>
        <p:spPr>
          <a:xfrm>
            <a:off x="77850" y="0"/>
            <a:ext cx="5143500" cy="5143500"/>
          </a:xfrm>
          <a:prstGeom prst="rect">
            <a:avLst/>
          </a:prstGeom>
        </p:spPr>
      </p:pic>
    </p:spTree>
    <p:extLst>
      <p:ext uri="{BB962C8B-B14F-4D97-AF65-F5344CB8AC3E}">
        <p14:creationId xmlns:p14="http://schemas.microsoft.com/office/powerpoint/2010/main" val="371453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lage of people and plants&#10;&#10;Description automatically generated">
            <a:extLst>
              <a:ext uri="{FF2B5EF4-FFF2-40B4-BE49-F238E27FC236}">
                <a16:creationId xmlns:a16="http://schemas.microsoft.com/office/drawing/2014/main" id="{95F42B88-445B-6B8C-EFC9-FF33AA01717E}"/>
              </a:ext>
            </a:extLst>
          </p:cNvPr>
          <p:cNvPicPr>
            <a:picLocks noChangeAspect="1"/>
          </p:cNvPicPr>
          <p:nvPr/>
        </p:nvPicPr>
        <p:blipFill>
          <a:blip r:embed="rId2"/>
          <a:stretch>
            <a:fillRect/>
          </a:stretch>
        </p:blipFill>
        <p:spPr>
          <a:xfrm>
            <a:off x="71437" y="986400"/>
            <a:ext cx="7274925" cy="4157100"/>
          </a:xfrm>
          <a:prstGeom prst="rect">
            <a:avLst/>
          </a:prstGeom>
        </p:spPr>
      </p:pic>
    </p:spTree>
    <p:extLst>
      <p:ext uri="{BB962C8B-B14F-4D97-AF65-F5344CB8AC3E}">
        <p14:creationId xmlns:p14="http://schemas.microsoft.com/office/powerpoint/2010/main" val="7684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men in hockey uniforms&#10;&#10;Description automatically generated">
            <a:extLst>
              <a:ext uri="{FF2B5EF4-FFF2-40B4-BE49-F238E27FC236}">
                <a16:creationId xmlns:a16="http://schemas.microsoft.com/office/drawing/2014/main" id="{E650FC55-4EE7-5220-6870-DACC49EAF4EA}"/>
              </a:ext>
            </a:extLst>
          </p:cNvPr>
          <p:cNvPicPr>
            <a:picLocks noGrp="1" noChangeAspect="1"/>
          </p:cNvPicPr>
          <p:nvPr>
            <p:ph sz="quarter" idx="10"/>
          </p:nvPr>
        </p:nvPicPr>
        <p:blipFill>
          <a:blip r:embed="rId2"/>
          <a:stretch>
            <a:fillRect/>
          </a:stretch>
        </p:blipFill>
        <p:spPr>
          <a:xfrm>
            <a:off x="407357" y="232823"/>
            <a:ext cx="6098400" cy="4678617"/>
          </a:xfrm>
        </p:spPr>
      </p:pic>
    </p:spTree>
    <p:extLst>
      <p:ext uri="{BB962C8B-B14F-4D97-AF65-F5344CB8AC3E}">
        <p14:creationId xmlns:p14="http://schemas.microsoft.com/office/powerpoint/2010/main" val="665943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n illustration depicting the Baby Boomer generation, born between 1946 and 1964. Show a diverse group of people representing this generation, including both men and women, in a range of activities such as working, socializing, and enjoying hobbies like gardening and reading. Include a banner or text that reads 'Baby Boomers: 1946-1964'. The background should reflect a mix of suburban and urban settings from mid-20th century America, with iconic elements like classic cars, family homes, and early computers.">
            <a:extLst>
              <a:ext uri="{FF2B5EF4-FFF2-40B4-BE49-F238E27FC236}">
                <a16:creationId xmlns:a16="http://schemas.microsoft.com/office/drawing/2014/main" id="{455959EE-617B-13F9-6E97-5B954B8D8F0A}"/>
              </a:ext>
            </a:extLst>
          </p:cNvPr>
          <p:cNvSpPr>
            <a:spLocks noGrp="1" noChangeAspect="1" noChangeArrowheads="1"/>
          </p:cNvSpPr>
          <p:nvPr>
            <p:ph type="title"/>
          </p:nvPr>
        </p:nvSpPr>
        <p:spPr bwMode="auto">
          <a:xfrm>
            <a:off x="384175" y="279400"/>
            <a:ext cx="8199438" cy="5381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7" descr="A poster of a baby boomers&#10;&#10;Description automatically generated">
            <a:extLst>
              <a:ext uri="{FF2B5EF4-FFF2-40B4-BE49-F238E27FC236}">
                <a16:creationId xmlns:a16="http://schemas.microsoft.com/office/drawing/2014/main" id="{6E75DE7C-B135-16A8-604A-FFF2A64CC948}"/>
              </a:ext>
            </a:extLst>
          </p:cNvPr>
          <p:cNvPicPr>
            <a:picLocks noGrp="1" noChangeAspect="1"/>
          </p:cNvPicPr>
          <p:nvPr>
            <p:ph sz="quarter" idx="10"/>
          </p:nvPr>
        </p:nvPicPr>
        <p:blipFill>
          <a:blip r:embed="rId2"/>
          <a:stretch>
            <a:fillRect/>
          </a:stretch>
        </p:blipFill>
        <p:spPr bwMode="auto">
          <a:xfrm>
            <a:off x="324000" y="93976"/>
            <a:ext cx="6833640" cy="3904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3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descr="An artistic representation of Generation X, people born between 1965 and 1980. The image should include diverse individuals, dressed in styles from the 1970s, 1980s, and early 1990s, symbolizing the era. Background elements should include iconic items like cassette tapes, early computers, and a mix of retro furniture. The dates 1965-1980 should be prominently displayed. The overall style should evoke a sense of nostalgia and cultural identity of Generation X.">
            <a:extLst>
              <a:ext uri="{FF2B5EF4-FFF2-40B4-BE49-F238E27FC236}">
                <a16:creationId xmlns:a16="http://schemas.microsoft.com/office/drawing/2014/main" id="{8BA3E99A-B1FA-FDE9-0CDB-089AD11EE4F5}"/>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An artistic representation of Generation X, people born between 1965 and 1980. The image should include diverse individuals, dressed in styles from the 1970s, 1980s, and early 1990s, symbolizing the era. Background elements should include iconic items like cassette tapes, early computers, and a mix of retro furniture. The dates 1965-1980 should be prominently displayed. The overall style should evoke a sense of nostalgia and cultural identity of Generation X.">
            <a:extLst>
              <a:ext uri="{FF2B5EF4-FFF2-40B4-BE49-F238E27FC236}">
                <a16:creationId xmlns:a16="http://schemas.microsoft.com/office/drawing/2014/main" id="{61356E58-9845-1699-B246-A42CA19793D7}"/>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collage of people and electronics&#10;&#10;Description automatically generated">
            <a:extLst>
              <a:ext uri="{FF2B5EF4-FFF2-40B4-BE49-F238E27FC236}">
                <a16:creationId xmlns:a16="http://schemas.microsoft.com/office/drawing/2014/main" id="{1B4594F6-097A-F5D7-E514-5D191300E823}"/>
              </a:ext>
            </a:extLst>
          </p:cNvPr>
          <p:cNvPicPr>
            <a:picLocks noChangeAspect="1"/>
          </p:cNvPicPr>
          <p:nvPr/>
        </p:nvPicPr>
        <p:blipFill>
          <a:blip r:embed="rId2"/>
          <a:stretch>
            <a:fillRect/>
          </a:stretch>
        </p:blipFill>
        <p:spPr>
          <a:xfrm>
            <a:off x="2000250" y="0"/>
            <a:ext cx="4276800" cy="4276800"/>
          </a:xfrm>
          <a:prstGeom prst="rect">
            <a:avLst/>
          </a:prstGeom>
        </p:spPr>
      </p:pic>
    </p:spTree>
    <p:extLst>
      <p:ext uri="{BB962C8B-B14F-4D97-AF65-F5344CB8AC3E}">
        <p14:creationId xmlns:p14="http://schemas.microsoft.com/office/powerpoint/2010/main" val="35353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on a circular surface with icons and text&#10;&#10;Description automatically generated">
            <a:extLst>
              <a:ext uri="{FF2B5EF4-FFF2-40B4-BE49-F238E27FC236}">
                <a16:creationId xmlns:a16="http://schemas.microsoft.com/office/drawing/2014/main" id="{5BD48F6D-B3E1-191F-4F49-E884E19CED1B}"/>
              </a:ext>
            </a:extLst>
          </p:cNvPr>
          <p:cNvPicPr>
            <a:picLocks noChangeAspect="1"/>
          </p:cNvPicPr>
          <p:nvPr/>
        </p:nvPicPr>
        <p:blipFill>
          <a:blip r:embed="rId2"/>
          <a:stretch>
            <a:fillRect/>
          </a:stretch>
        </p:blipFill>
        <p:spPr>
          <a:xfrm>
            <a:off x="2000250" y="410400"/>
            <a:ext cx="4733100" cy="4733100"/>
          </a:xfrm>
          <a:prstGeom prst="rect">
            <a:avLst/>
          </a:prstGeom>
        </p:spPr>
      </p:pic>
    </p:spTree>
    <p:extLst>
      <p:ext uri="{BB962C8B-B14F-4D97-AF65-F5344CB8AC3E}">
        <p14:creationId xmlns:p14="http://schemas.microsoft.com/office/powerpoint/2010/main" val="2232336802"/>
      </p:ext>
    </p:extLst>
  </p:cSld>
  <p:clrMapOvr>
    <a:masterClrMapping/>
  </p:clrMapOvr>
</p:sld>
</file>

<file path=ppt/theme/theme1.xml><?xml version="1.0" encoding="utf-8"?>
<a:theme xmlns:a="http://schemas.openxmlformats.org/drawingml/2006/main" name="2_Event Titl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BF0FFF82-83C7-43E9-BDF4-0ACD779680D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TFC18-Them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3.xml><?xml version="1.0" encoding="utf-8"?>
<a:theme xmlns:a="http://schemas.openxmlformats.org/drawingml/2006/main" name="19_TFC18-Them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4.xml><?xml version="1.0" encoding="utf-8"?>
<a:theme xmlns:a="http://schemas.openxmlformats.org/drawingml/2006/main" name="16_TFC18-Them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5.xml><?xml version="1.0" encoding="utf-8"?>
<a:theme xmlns:a="http://schemas.openxmlformats.org/drawingml/2006/main" name="20_TFC18-Them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6.xml><?xml version="1.0" encoding="utf-8"?>
<a:theme xmlns:a="http://schemas.openxmlformats.org/drawingml/2006/main" name="5_TFC18-Them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7.xml><?xml version="1.0" encoding="utf-8"?>
<a:theme xmlns:a="http://schemas.openxmlformats.org/drawingml/2006/main" name="21_TFC18-Them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8.xml><?xml version="1.0" encoding="utf-8"?>
<a:theme xmlns:a="http://schemas.openxmlformats.org/drawingml/2006/main" name="14_TFC18-Theme">
  <a:themeElements>
    <a:clrScheme name="2024 State Affiliate &amp; Chapter Forum">
      <a:dk1>
        <a:srgbClr val="0F0F0F"/>
      </a:dk1>
      <a:lt1>
        <a:srgbClr val="F6F6F8"/>
      </a:lt1>
      <a:dk2>
        <a:srgbClr val="5EC1CA"/>
      </a:dk2>
      <a:lt2>
        <a:srgbClr val="000000"/>
      </a:lt2>
      <a:accent1>
        <a:srgbClr val="91C6C9"/>
      </a:accent1>
      <a:accent2>
        <a:srgbClr val="2E9395"/>
      </a:accent2>
      <a:accent3>
        <a:srgbClr val="CFCFD1"/>
      </a:accent3>
      <a:accent4>
        <a:srgbClr val="98989C"/>
      </a:accent4>
      <a:accent5>
        <a:srgbClr val="68686B"/>
      </a:accent5>
      <a:accent6>
        <a:srgbClr val="3A3A3F"/>
      </a:accent6>
      <a:hlink>
        <a:srgbClr val="192A53"/>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89A29F0EAB724CAE491B714979D7DC" ma:contentTypeVersion="13" ma:contentTypeDescription="Create a new document." ma:contentTypeScope="" ma:versionID="2bb57b623783d2e8df8802295f0343fb">
  <xsd:schema xmlns:xsd="http://www.w3.org/2001/XMLSchema" xmlns:xs="http://www.w3.org/2001/XMLSchema" xmlns:p="http://schemas.microsoft.com/office/2006/metadata/properties" xmlns:ns2="42cb61fa-0193-4d15-9fab-416fbc60052b" xmlns:ns3="61a7307d-b6e3-4068-98eb-8067716f1019" targetNamespace="http://schemas.microsoft.com/office/2006/metadata/properties" ma:root="true" ma:fieldsID="3350555f9ae47dc8a73e7ded93507233" ns2:_="" ns3:_="">
    <xsd:import namespace="42cb61fa-0193-4d15-9fab-416fbc60052b"/>
    <xsd:import namespace="61a7307d-b6e3-4068-98eb-8067716f101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cb61fa-0193-4d15-9fab-416fbc6005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cf03d7c-0229-461d-a1c4-55ba2128030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a7307d-b6e3-4068-98eb-8067716f101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9081410-f65b-421e-a0a8-ce9fa22f6a33}" ma:internalName="TaxCatchAll" ma:showField="CatchAllData" ma:web="61a7307d-b6e3-4068-98eb-8067716f10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2cb61fa-0193-4d15-9fab-416fbc60052b">
      <Terms xmlns="http://schemas.microsoft.com/office/infopath/2007/PartnerControls"/>
    </lcf76f155ced4ddcb4097134ff3c332f>
    <TaxCatchAll xmlns="61a7307d-b6e3-4068-98eb-8067716f1019" xsi:nil="true"/>
  </documentManagement>
</p:properties>
</file>

<file path=customXml/itemProps1.xml><?xml version="1.0" encoding="utf-8"?>
<ds:datastoreItem xmlns:ds="http://schemas.openxmlformats.org/officeDocument/2006/customXml" ds:itemID="{73456630-8C6E-4B94-8317-B7C5B45016B0}"/>
</file>

<file path=customXml/itemProps2.xml><?xml version="1.0" encoding="utf-8"?>
<ds:datastoreItem xmlns:ds="http://schemas.openxmlformats.org/officeDocument/2006/customXml" ds:itemID="{AC6A1BD0-544E-443E-85CB-74CC25D8BAB5}">
  <ds:schemaRefs>
    <ds:schemaRef ds:uri="http://schemas.microsoft.com/sharepoint/v3/contenttype/forms"/>
  </ds:schemaRefs>
</ds:datastoreItem>
</file>

<file path=customXml/itemProps3.xml><?xml version="1.0" encoding="utf-8"?>
<ds:datastoreItem xmlns:ds="http://schemas.openxmlformats.org/officeDocument/2006/customXml" ds:itemID="{DF901CFC-DDC6-4DB8-9864-BD492389051E}">
  <ds:schemaRefs>
    <ds:schemaRef ds:uri="http://schemas.microsoft.com/office/2006/metadata/properties"/>
    <ds:schemaRef ds:uri="http://schemas.microsoft.com/office/2006/documentManagement/types"/>
    <ds:schemaRef ds:uri="http://purl.org/dc/dcmitype/"/>
    <ds:schemaRef ds:uri="ecc15d23-43b7-488c-a47f-86666aef0c27"/>
    <ds:schemaRef ds:uri="http://purl.org/dc/elements/1.1/"/>
    <ds:schemaRef ds:uri="http://schemas.microsoft.com/office/infopath/2007/PartnerControls"/>
    <ds:schemaRef ds:uri="http://purl.org/dc/terms/"/>
    <ds:schemaRef ds:uri="http://schemas.openxmlformats.org/package/2006/metadata/core-properties"/>
    <ds:schemaRef ds:uri="f1d040e7-9338-4570-8df4-cad39883d42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TFC18-Theme</Template>
  <TotalTime>13460</TotalTime>
  <Words>23</Words>
  <Application>Microsoft Office PowerPoint</Application>
  <PresentationFormat>On-screen Show (16:9)</PresentationFormat>
  <Paragraphs>15</Paragraphs>
  <Slides>19</Slides>
  <Notes>2</Notes>
  <HiddenSlides>0</HiddenSlides>
  <MMClips>0</MMClips>
  <ScaleCrop>false</ScaleCrop>
  <HeadingPairs>
    <vt:vector size="4" baseType="variant">
      <vt:variant>
        <vt:lpstr>Theme</vt:lpstr>
      </vt:variant>
      <vt:variant>
        <vt:i4>8</vt:i4>
      </vt:variant>
      <vt:variant>
        <vt:lpstr>Slide Titles</vt:lpstr>
      </vt:variant>
      <vt:variant>
        <vt:i4>19</vt:i4>
      </vt:variant>
    </vt:vector>
  </HeadingPairs>
  <TitlesOfParts>
    <vt:vector size="27" baseType="lpstr">
      <vt:lpstr>2_Event Title</vt:lpstr>
      <vt:lpstr>15_TFC18-Theme</vt:lpstr>
      <vt:lpstr>19_TFC18-Theme</vt:lpstr>
      <vt:lpstr>16_TFC18-Theme</vt:lpstr>
      <vt:lpstr>20_TFC18-Theme</vt:lpstr>
      <vt:lpstr>5_TFC18-Theme</vt:lpstr>
      <vt:lpstr>21_TFC18-Theme</vt:lpstr>
      <vt:lpstr>14_TFC18-Theme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Abbate</dc:creator>
  <cp:lastModifiedBy>Mike Fisher</cp:lastModifiedBy>
  <cp:revision>287</cp:revision>
  <cp:lastPrinted>2020-07-01T19:03:23Z</cp:lastPrinted>
  <dcterms:created xsi:type="dcterms:W3CDTF">2019-11-08T18:00:58Z</dcterms:created>
  <dcterms:modified xsi:type="dcterms:W3CDTF">2024-08-16T18:28:36Z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6de1d5b-8b4b-4e4e-a8a1-d2976158103f_Enabled">
    <vt:lpwstr>true</vt:lpwstr>
  </property>
  <property fmtid="{D5CDD505-2E9C-101B-9397-08002B2CF9AE}" pid="3" name="MSIP_Label_a6de1d5b-8b4b-4e4e-a8a1-d2976158103f_SetDate">
    <vt:lpwstr>2024-07-29T22:04:45Z</vt:lpwstr>
  </property>
  <property fmtid="{D5CDD505-2E9C-101B-9397-08002B2CF9AE}" pid="4" name="MSIP_Label_a6de1d5b-8b4b-4e4e-a8a1-d2976158103f_Method">
    <vt:lpwstr>Standard</vt:lpwstr>
  </property>
  <property fmtid="{D5CDD505-2E9C-101B-9397-08002B2CF9AE}" pid="5" name="MSIP_Label_a6de1d5b-8b4b-4e4e-a8a1-d2976158103f_Name">
    <vt:lpwstr>defa4170-0d19-0005-0004-bc88714345d2</vt:lpwstr>
  </property>
  <property fmtid="{D5CDD505-2E9C-101B-9397-08002B2CF9AE}" pid="6" name="MSIP_Label_a6de1d5b-8b4b-4e4e-a8a1-d2976158103f_SiteId">
    <vt:lpwstr>ecd4c5d9-c2fe-4522-afd1-f0d20755d9d7</vt:lpwstr>
  </property>
  <property fmtid="{D5CDD505-2E9C-101B-9397-08002B2CF9AE}" pid="7" name="MSIP_Label_a6de1d5b-8b4b-4e4e-a8a1-d2976158103f_ActionId">
    <vt:lpwstr>0f7c4603-635b-432a-995d-e2295eef8a59</vt:lpwstr>
  </property>
  <property fmtid="{D5CDD505-2E9C-101B-9397-08002B2CF9AE}" pid="8" name="MSIP_Label_a6de1d5b-8b4b-4e4e-a8a1-d2976158103f_ContentBits">
    <vt:lpwstr>0</vt:lpwstr>
  </property>
  <property fmtid="{D5CDD505-2E9C-101B-9397-08002B2CF9AE}" pid="9" name="ContentTypeId">
    <vt:lpwstr>0x010100115EDF2CFC42334F80A7E549F014D2B8</vt:lpwstr>
  </property>
</Properties>
</file>