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C_5E53CB00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57" r:id="rId5"/>
    <p:sldId id="262" r:id="rId6"/>
    <p:sldId id="256" r:id="rId7"/>
    <p:sldId id="263" r:id="rId8"/>
    <p:sldId id="269" r:id="rId9"/>
    <p:sldId id="259" r:id="rId10"/>
    <p:sldId id="266" r:id="rId11"/>
    <p:sldId id="264" r:id="rId12"/>
    <p:sldId id="268" r:id="rId13"/>
    <p:sldId id="260" r:id="rId14"/>
    <p:sldId id="265" r:id="rId15"/>
    <p:sldId id="261" r:id="rId16"/>
    <p:sldId id="267" r:id="rId17"/>
    <p:sldId id="295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645B0A-9D6F-B977-374A-2C57494A0FE7}" name="dogaline@dialogic-agency.com" initials="" userId="4d7a55a40bd7e2c9" providerId="Windows Live"/>
  <p188:author id="{AF542F83-4256-3822-02D2-E99780670F0C}" name="Max Struys" initials="MS" userId="ec8dce7af3cfa007" providerId="Windows Live"/>
  <p188:author id="{698C75A1-9301-8091-7781-D608FB757B15}" name="Dogaline Sever" initials="DS" userId="S::dogaline.sever@isfsc.be::6b002324-d993-4997-8f0d-dad1d1df2bdf" providerId="AD"/>
  <p188:author id="{BDF446A8-6C2D-C369-D291-7D871F3C18AE}" name="Anouck Deschilder" initials="AD" userId="S::anouck.deschilder@bancontactpayconiq.com::d043a2d3-212d-4683-a095-0089b34c4a3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4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138" autoAdjust="0"/>
    <p:restoredTop sz="91392"/>
  </p:normalViewPr>
  <p:slideViewPr>
    <p:cSldViewPr snapToGrid="0">
      <p:cViewPr varScale="1">
        <p:scale>
          <a:sx n="100" d="100"/>
          <a:sy n="100" d="100"/>
        </p:scale>
        <p:origin x="1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ouck Deschilder" userId="d043a2d3-212d-4683-a095-0089b34c4a39" providerId="ADAL" clId="{56BD39E6-53D3-482C-85ED-15EE542B0F64}"/>
    <pc:docChg chg="modSld">
      <pc:chgData name="Anouck Deschilder" userId="d043a2d3-212d-4683-a095-0089b34c4a39" providerId="ADAL" clId="{56BD39E6-53D3-482C-85ED-15EE542B0F64}" dt="2024-06-27T13:12:16.102" v="30"/>
      <pc:docMkLst>
        <pc:docMk/>
      </pc:docMkLst>
      <pc:sldChg chg="modSp mod">
        <pc:chgData name="Anouck Deschilder" userId="d043a2d3-212d-4683-a095-0089b34c4a39" providerId="ADAL" clId="{56BD39E6-53D3-482C-85ED-15EE542B0F64}" dt="2024-06-27T13:08:52.993" v="24" actId="20577"/>
        <pc:sldMkLst>
          <pc:docMk/>
          <pc:sldMk cId="3937365310" sldId="257"/>
        </pc:sldMkLst>
        <pc:spChg chg="mod">
          <ac:chgData name="Anouck Deschilder" userId="d043a2d3-212d-4683-a095-0089b34c4a39" providerId="ADAL" clId="{56BD39E6-53D3-482C-85ED-15EE542B0F64}" dt="2024-06-27T13:08:52.993" v="24" actId="20577"/>
          <ac:spMkLst>
            <pc:docMk/>
            <pc:sldMk cId="3937365310" sldId="257"/>
            <ac:spMk id="4" creationId="{641308DD-6C6C-8880-B367-4D4ED0F4003E}"/>
          </ac:spMkLst>
        </pc:spChg>
        <pc:spChg chg="mod">
          <ac:chgData name="Anouck Deschilder" userId="d043a2d3-212d-4683-a095-0089b34c4a39" providerId="ADAL" clId="{56BD39E6-53D3-482C-85ED-15EE542B0F64}" dt="2024-06-27T13:08:38.785" v="6" actId="20577"/>
          <ac:spMkLst>
            <pc:docMk/>
            <pc:sldMk cId="3937365310" sldId="257"/>
            <ac:spMk id="7" creationId="{39B46442-A612-DE80-5CD2-67F8D2D27812}"/>
          </ac:spMkLst>
        </pc:spChg>
      </pc:sldChg>
      <pc:sldChg chg="delCm">
        <pc:chgData name="Anouck Deschilder" userId="d043a2d3-212d-4683-a095-0089b34c4a39" providerId="ADAL" clId="{56BD39E6-53D3-482C-85ED-15EE542B0F64}" dt="2024-06-27T13:11:19.570" v="28"/>
        <pc:sldMkLst>
          <pc:docMk/>
          <pc:sldMk cId="2841332084" sldId="26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ouck Deschilder" userId="d043a2d3-212d-4683-a095-0089b34c4a39" providerId="ADAL" clId="{56BD39E6-53D3-482C-85ED-15EE542B0F64}" dt="2024-06-27T13:11:19.570" v="28"/>
              <pc2:cmMkLst xmlns:pc2="http://schemas.microsoft.com/office/powerpoint/2019/9/main/command">
                <pc:docMk/>
                <pc:sldMk cId="2841332084" sldId="260"/>
                <pc2:cmMk id="{41BF5597-E18E-464D-861A-9B37F2BDE5C8}"/>
              </pc2:cmMkLst>
            </pc226:cmChg>
          </p:ext>
        </pc:extLst>
      </pc:sldChg>
      <pc:sldChg chg="delCm">
        <pc:chgData name="Anouck Deschilder" userId="d043a2d3-212d-4683-a095-0089b34c4a39" providerId="ADAL" clId="{56BD39E6-53D3-482C-85ED-15EE542B0F64}" dt="2024-06-27T13:12:16.102" v="30"/>
        <pc:sldMkLst>
          <pc:docMk/>
          <pc:sldMk cId="62129192" sldId="26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nouck Deschilder" userId="d043a2d3-212d-4683-a095-0089b34c4a39" providerId="ADAL" clId="{56BD39E6-53D3-482C-85ED-15EE542B0F64}" dt="2024-06-27T13:12:16.102" v="30"/>
              <pc2:cmMkLst xmlns:pc2="http://schemas.microsoft.com/office/powerpoint/2019/9/main/command">
                <pc:docMk/>
                <pc:sldMk cId="62129192" sldId="261"/>
                <pc2:cmMk id="{F45F46A9-FACE-479F-AE7A-C6EA153EDED6}"/>
              </pc2:cmMkLst>
            </pc226:cmChg>
            <pc226:cmChg xmlns:pc226="http://schemas.microsoft.com/office/powerpoint/2022/06/main/command" chg="del">
              <pc226:chgData name="Anouck Deschilder" userId="d043a2d3-212d-4683-a095-0089b34c4a39" providerId="ADAL" clId="{56BD39E6-53D3-482C-85ED-15EE542B0F64}" dt="2024-06-27T13:11:57.627" v="29"/>
              <pc2:cmMkLst xmlns:pc2="http://schemas.microsoft.com/office/powerpoint/2019/9/main/command">
                <pc:docMk/>
                <pc:sldMk cId="62129192" sldId="261"/>
                <pc2:cmMk id="{C226E8F5-9AAC-4D0F-BEB4-848EC4F99216}"/>
              </pc2:cmMkLst>
            </pc226:cmChg>
          </p:ext>
        </pc:extLst>
      </pc:sldChg>
      <pc:sldChg chg="addCm delCm">
        <pc:chgData name="Anouck Deschilder" userId="d043a2d3-212d-4683-a095-0089b34c4a39" providerId="ADAL" clId="{56BD39E6-53D3-482C-85ED-15EE542B0F64}" dt="2024-06-27T13:11:05.949" v="27"/>
        <pc:sldMkLst>
          <pc:docMk/>
          <pc:sldMk cId="1582549760" sldId="26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ouck Deschilder" userId="d043a2d3-212d-4683-a095-0089b34c4a39" providerId="ADAL" clId="{56BD39E6-53D3-482C-85ED-15EE542B0F64}" dt="2024-06-27T13:11:05.949" v="27"/>
              <pc2:cmMkLst xmlns:pc2="http://schemas.microsoft.com/office/powerpoint/2019/9/main/command">
                <pc:docMk/>
                <pc:sldMk cId="1582549760" sldId="268"/>
                <pc2:cmMk id="{4FFCDA6F-55DD-4C08-BC81-54D57E5A560E}"/>
              </pc2:cmMkLst>
            </pc226:cmChg>
            <pc226:cmChg xmlns:pc226="http://schemas.microsoft.com/office/powerpoint/2022/06/main/command" chg="del">
              <pc226:chgData name="Anouck Deschilder" userId="d043a2d3-212d-4683-a095-0089b34c4a39" providerId="ADAL" clId="{56BD39E6-53D3-482C-85ED-15EE542B0F64}" dt="2024-06-27T13:10:12.903" v="25"/>
              <pc2:cmMkLst xmlns:pc2="http://schemas.microsoft.com/office/powerpoint/2019/9/main/command">
                <pc:docMk/>
                <pc:sldMk cId="1582549760" sldId="268"/>
                <pc2:cmMk id="{6F15D5A1-BE42-7541-A0E0-DD0E30C6BB0A}"/>
              </pc2:cmMkLst>
            </pc226:cmChg>
            <pc226:cmChg xmlns:pc226="http://schemas.microsoft.com/office/powerpoint/2022/06/main/command" chg="del">
              <pc226:chgData name="Anouck Deschilder" userId="d043a2d3-212d-4683-a095-0089b34c4a39" providerId="ADAL" clId="{56BD39E6-53D3-482C-85ED-15EE542B0F64}" dt="2024-06-27T13:10:18.657" v="26"/>
              <pc2:cmMkLst xmlns:pc2="http://schemas.microsoft.com/office/powerpoint/2019/9/main/command">
                <pc:docMk/>
                <pc:sldMk cId="1582549760" sldId="268"/>
                <pc2:cmMk id="{E751A2B9-73BC-3B4D-B00D-420A6BE82900}"/>
              </pc2:cmMkLst>
            </pc226:cmChg>
          </p:ext>
        </pc:extLst>
      </pc:sldChg>
    </pc:docChg>
  </pc:docChgLst>
</pc:chgInfo>
</file>

<file path=ppt/comments/modernComment_10C_5E53CB0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FFCDA6F-55DD-4C08-BC81-54D57E5A560E}" authorId="{BDF446A8-6C2D-C369-D291-7D871F3C18AE}" created="2024-06-27T13:11:05.93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82549760" sldId="268"/>
      <ac:picMk id="7" creationId="{F468C7E4-4999-FB1D-1645-34324686DB51}"/>
    </ac:deMkLst>
    <p188:txBody>
      <a:bodyPr/>
      <a:lstStyle/>
      <a:p>
        <a:r>
          <a:rPr lang="nl-BE"/>
          <a:t>What is this 3rd screenshot ? I think you can delete this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4-07-04T13:25:41.638" authorId="{5E645B0A-9D6F-B977-374A-2C57494A0FE7}"/>
          </p223:rxn>
        </p223:reactions>
      </p:ext>
    </p188:extLst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B4436-C29C-0C44-A48D-2DA6594AD180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DD99C-C5A0-A34C-B43A-DBBB9A44875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685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DDD99C-C5A0-A34C-B43A-DBBB9A44875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2287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DDD99C-C5A0-A34C-B43A-DBBB9A448759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5469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DDD99C-C5A0-A34C-B43A-DBBB9A448759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9361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DDD99C-C5A0-A34C-B43A-DBBB9A448759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9357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FB8F6D-BA7B-E169-E016-CC49EE9D68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230BB79-124A-7C69-9A49-6EAFFC7719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11E965-6969-9721-CBA0-5F8642C25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EAB466-FB27-EA5D-44DC-CA92A531E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DDA32DD-8157-F671-02AB-FB7A41540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381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199261-1996-7EBF-A643-EC1FB8C8B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426E0A5-4429-7FF0-E1D5-0BC0DF307F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B162AB-4AED-B412-CFA5-787A5ADB9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A31B86A-5CD8-2772-5466-CABEEF564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598D527-528C-523A-3B31-78DCFCA58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317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D96938C-44CB-2E72-E5D3-43560BDC36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01AD7D0-0A4A-DD74-B61D-630470D1BB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34E1E8-A24A-F0AA-65C7-002682963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67EAB9B-FD0A-FC16-136C-AA6E200F3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FAC2BE-5329-4ABB-C136-8244CF7DB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2217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71420-EB70-24D6-2CAE-79859C859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2F809F-00DC-A306-3191-9B37D7963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A7A8DD1-35A4-0C34-ADB7-AB7F4BF74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309474-5B14-45EC-9734-8114F18B4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51614A6-FD15-4101-F6CE-FE5354373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3096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F5DB7F-1AD9-6C3A-31BD-EC096F980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39E7ED-54C6-FCB0-0866-5358988F9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7FAAC-9788-A690-1337-8F48FFF92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3DB941-9A66-5DE4-156F-EA573AFA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F311FA-2989-5AAB-5DD7-70D0632C9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5521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C0DB42-BE78-B3D3-7079-0AA5BC11F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2368A2-A395-F6D8-D146-FDB5EFDB6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8DA28F4-DBAC-DBC3-FE85-A359FBB35D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7BB186-ECA1-4ABA-E95F-A75E1FC5C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C19C0D2-FDA5-3011-A730-6C80650F4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30EF74A-7267-EA5C-5F28-23150460F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652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7DBC22-E9D5-D51D-AA51-D6D53AF9A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AE51988-1533-940F-3D7E-A27770EE0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2ABD328-C4E5-EAED-92E6-F8E742029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D48AB70-A69D-3897-84AA-3E10EC44C6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0CF801-7E79-0F4A-4C03-733187A0A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1EA14D0-8A14-7DC4-0078-A537861CE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C516C5A-84F2-FD60-1FD6-3D9DC4553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8D22687-C7C7-AB80-778B-FC6DC9D65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701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D4FBE2-C362-BF57-5EB8-4F8BBB5A3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430E7A6-0FFF-4B0B-9B58-6E5318555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7D99B77-A3D9-352A-A6C9-43C4F5A6E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96ADE31-E8C9-2EBE-2A35-E10FC59A1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9530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2FFAB36-DC14-6357-B094-7A0C2E86E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A902091-45E8-81A3-13FA-2575CF58D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BE32498-DA3B-D8AB-0113-76C092760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58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D02A93-0047-74AF-C46A-42FA4BCEB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C531D08-107F-25E6-C916-273C75514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A81555F-96AB-F853-3272-A5740EE47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51FE41B-3DEC-0426-6A7C-D8948C76C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106FA7C-DAE7-F90D-5DE1-31E9FF8CB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F6696E-8941-7821-AC52-915A6585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514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C3D95A-C057-134F-C52F-E620AABBA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98938E9-BC79-3030-BF0C-D0A713B78A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62EE7D4-7C9C-9EEC-7DB1-D02E9BB83C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0FBD6A1-AE88-39A1-C084-46C40B667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FCF3461-942C-D208-7C09-0F69AA69C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BB36FC-6818-EC44-0E9F-C1381467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1586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E8B4ACC-CDA4-EDFD-C5CA-89177D54D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2337D5-4376-9954-D976-35DE5FBD2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44B7F40-8FC1-9B51-0E8D-83FFC013A5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40F5-F0AC-1448-935E-08102B9AA61C}" type="datetimeFigureOut">
              <a:rPr lang="fr-FR" smtClean="0"/>
              <a:t>18/09/2024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997EB1-564A-72DD-7111-409A0C604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41E653-6FC2-677F-47BC-A5B3E9AB46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C2FF7-A0DA-6240-9433-E76F38201055}" type="slidenum">
              <a:rPr lang="fr-FR" smtClean="0"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D056691-3555-E644-8305-12A2E8F9D3C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84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microsoft.com/office/2018/10/relationships/comments" Target="../comments/modernComment_10C_5E53CB0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39B46442-A612-DE80-5CD2-67F8D2D27812}"/>
              </a:ext>
            </a:extLst>
          </p:cNvPr>
          <p:cNvSpPr txBox="1"/>
          <p:nvPr/>
        </p:nvSpPr>
        <p:spPr>
          <a:xfrm>
            <a:off x="1825080" y="1324190"/>
            <a:ext cx="8541833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nl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Hoe installeer je de Payconiq by Bancontact-app?</a:t>
            </a:r>
            <a:endParaRPr lang="fr-BE" sz="5400" b="1" dirty="0">
              <a:solidFill>
                <a:srgbClr val="F34E8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2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3942CD84-C160-0342-AAB2-986B401CD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636" y="4048080"/>
            <a:ext cx="2316727" cy="23167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1308DD-6C6C-8880-B367-4D4ED0F4003E}"/>
              </a:ext>
            </a:extLst>
          </p:cNvPr>
          <p:cNvSpPr txBox="1"/>
          <p:nvPr/>
        </p:nvSpPr>
        <p:spPr>
          <a:xfrm>
            <a:off x="2817802" y="3429000"/>
            <a:ext cx="6556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 err="1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Begeleidende</a:t>
            </a:r>
            <a: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 </a:t>
            </a:r>
            <a:r>
              <a:rPr lang="fr-FR" sz="2400" dirty="0" err="1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presentatie</a:t>
            </a:r>
            <a: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 </a:t>
            </a:r>
            <a:r>
              <a:rPr lang="fr-FR" sz="2400" dirty="0" err="1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bij</a:t>
            </a:r>
            <a: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 de flyer </a:t>
            </a:r>
            <a:b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</a:br>
            <a: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met </a:t>
            </a:r>
            <a:r>
              <a:rPr lang="fr-FR" sz="2400" dirty="0" err="1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screenshots</a:t>
            </a:r>
            <a: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 van de </a:t>
            </a:r>
            <a:r>
              <a:rPr lang="fr-FR" sz="2400" dirty="0" err="1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verschillende</a:t>
            </a:r>
            <a:r>
              <a:rPr lang="fr-FR" sz="2400" dirty="0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 </a:t>
            </a:r>
            <a:r>
              <a:rPr lang="fr-FR" sz="2400" dirty="0" err="1">
                <a:solidFill>
                  <a:srgbClr val="F34E86"/>
                </a:solidFill>
                <a:latin typeface="Calibri" panose="020F0502020204030204" pitchFamily="34" charset="0"/>
                <a:ea typeface="+mj-ea"/>
                <a:cs typeface="+mj-cs"/>
              </a:rPr>
              <a:t>stappen</a:t>
            </a:r>
            <a:endParaRPr lang="nl-BE" sz="2400" dirty="0">
              <a:solidFill>
                <a:srgbClr val="F34E86"/>
              </a:solidFill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37365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7D86AEF4-993A-25A3-5C81-818A936621B2}"/>
              </a:ext>
            </a:extLst>
          </p:cNvPr>
          <p:cNvSpPr txBox="1"/>
          <p:nvPr/>
        </p:nvSpPr>
        <p:spPr>
          <a:xfrm>
            <a:off x="5649504" y="5515846"/>
            <a:ext cx="587747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Vul de gegevens</a:t>
            </a:r>
            <a:r>
              <a:rPr lang="fr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 </a:t>
            </a:r>
            <a:r>
              <a:rPr lang="nl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van je bankkaart in. 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Je kan de kaart een naam geven. Dat is handig als je meer </a:t>
            </a:r>
            <a:br>
              <a:rPr lang="nl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</a:br>
            <a:r>
              <a:rPr lang="nl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dan één kaart toevoegt. Zo weet je meteen welke kaart </a:t>
            </a:r>
            <a:br>
              <a:rPr lang="nl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</a:br>
            <a:r>
              <a:rPr lang="nl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je </a:t>
            </a:r>
            <a:r>
              <a:rPr lang="nl-BE" sz="1600" dirty="0"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wil</a:t>
            </a:r>
            <a:r>
              <a:rPr lang="nl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gebruiken.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C2C3544-11F3-2385-4C3E-0927CFB8AD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814" y="348672"/>
            <a:ext cx="2842601" cy="616065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906A8A6-B174-52D0-DC31-FD33AB7040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1779" y="348672"/>
            <a:ext cx="2321615" cy="503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32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7F163F9D-69B5-6704-BEE2-3C5E48D49A00}"/>
              </a:ext>
            </a:extLst>
          </p:cNvPr>
          <p:cNvSpPr txBox="1"/>
          <p:nvPr/>
        </p:nvSpPr>
        <p:spPr>
          <a:xfrm>
            <a:off x="1486348" y="2598003"/>
            <a:ext cx="92193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BE" sz="4800" b="1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Stap 4: </a:t>
            </a:r>
          </a:p>
          <a:p>
            <a:pPr algn="ctr"/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nl-NL" sz="4800" dirty="0" err="1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oppel</a:t>
            </a:r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app aan je bank </a:t>
            </a:r>
            <a:endParaRPr lang="fr-BE" sz="4800" dirty="0">
              <a:solidFill>
                <a:srgbClr val="F34E8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121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>
            <a:extLst>
              <a:ext uri="{FF2B5EF4-FFF2-40B4-BE49-F238E27FC236}">
                <a16:creationId xmlns:a16="http://schemas.microsoft.com/office/drawing/2014/main" id="{BC7E8F73-6A2F-581D-B335-9F6529D266B3}"/>
              </a:ext>
            </a:extLst>
          </p:cNvPr>
          <p:cNvSpPr txBox="1"/>
          <p:nvPr/>
        </p:nvSpPr>
        <p:spPr>
          <a:xfrm>
            <a:off x="4321068" y="5507415"/>
            <a:ext cx="35944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Je komt automatisch in de app </a:t>
            </a:r>
            <a:b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</a:br>
            <a: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of op de website van je bank. (</a:t>
            </a:r>
            <a:r>
              <a:rPr lang="fr-BE" sz="16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Hierboven</a:t>
            </a:r>
            <a:r>
              <a:rPr lang="fr-BE" sz="16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fr-BE" sz="16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is</a:t>
            </a:r>
            <a:r>
              <a:rPr lang="fr-BE" sz="16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Belfius </a:t>
            </a:r>
            <a:r>
              <a:rPr lang="fr-BE" sz="16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een</a:t>
            </a:r>
            <a:r>
              <a:rPr lang="fr-BE" sz="16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 </a:t>
            </a:r>
            <a:r>
              <a:rPr lang="fr-BE" sz="1600" b="0" i="0" u="none" strike="noStrike" dirty="0" err="1">
                <a:solidFill>
                  <a:srgbClr val="000000"/>
                </a:solidFill>
                <a:effectLst/>
                <a:latin typeface="-webkit-standard"/>
              </a:rPr>
              <a:t>voorbeeld</a:t>
            </a:r>
            <a:r>
              <a:rPr lang="fr-BE" sz="1600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.)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  <a:p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E2CC871-6C4E-F8A8-BF32-8D0371AB3F22}"/>
              </a:ext>
            </a:extLst>
          </p:cNvPr>
          <p:cNvSpPr txBox="1"/>
          <p:nvPr/>
        </p:nvSpPr>
        <p:spPr>
          <a:xfrm>
            <a:off x="8253813" y="5507415"/>
            <a:ext cx="3142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Geef toestemming. Zo koppel je jouw rekening de Payconiq by Bancontact-app.</a:t>
            </a:r>
            <a:endParaRPr lang="fr-BE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770034D-B6AF-B2D9-6763-E1670C9C67FC}"/>
              </a:ext>
            </a:extLst>
          </p:cNvPr>
          <p:cNvSpPr txBox="1"/>
          <p:nvPr/>
        </p:nvSpPr>
        <p:spPr>
          <a:xfrm>
            <a:off x="1116312" y="5507415"/>
            <a:ext cx="266160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Kies je bank uit de lijst. </a:t>
            </a:r>
            <a:r>
              <a:rPr lang="fr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 </a:t>
            </a:r>
          </a:p>
          <a:p>
            <a:pPr marL="34290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fr-BE" sz="1600" dirty="0" err="1">
                <a:effectLst/>
                <a:latin typeface="SofiaProRegular"/>
              </a:rPr>
              <a:t>Staat</a:t>
            </a:r>
            <a:r>
              <a:rPr lang="fr-BE" sz="1600" dirty="0">
                <a:effectLst/>
                <a:latin typeface="SofiaProRegular"/>
              </a:rPr>
              <a:t> je </a:t>
            </a:r>
            <a:r>
              <a:rPr lang="fr-BE" sz="1600" dirty="0" err="1">
                <a:effectLst/>
                <a:latin typeface="SofiaProRegular"/>
              </a:rPr>
              <a:t>bank</a:t>
            </a:r>
            <a:r>
              <a:rPr lang="fr-BE" sz="1600" dirty="0">
                <a:effectLst/>
                <a:latin typeface="SofiaProRegular"/>
              </a:rPr>
              <a:t> niet in de </a:t>
            </a:r>
            <a:r>
              <a:rPr lang="fr-BE" sz="1600" dirty="0" err="1">
                <a:effectLst/>
                <a:latin typeface="SofiaProRegular"/>
              </a:rPr>
              <a:t>lijst</a:t>
            </a:r>
            <a:r>
              <a:rPr lang="fr-BE" sz="1600" dirty="0">
                <a:effectLst/>
                <a:latin typeface="SofiaProRegular"/>
              </a:rPr>
              <a:t>? </a:t>
            </a:r>
            <a:r>
              <a:rPr lang="fr-BE" sz="1600" dirty="0" err="1">
                <a:effectLst/>
                <a:latin typeface="SofiaProRegular"/>
              </a:rPr>
              <a:t>Kies</a:t>
            </a:r>
            <a:r>
              <a:rPr lang="fr-BE" sz="1600" dirty="0">
                <a:effectLst/>
                <a:latin typeface="SofiaProRegular"/>
              </a:rPr>
              <a:t> dan ‘</a:t>
            </a:r>
            <a:r>
              <a:rPr lang="fr-BE" sz="1600" dirty="0" err="1">
                <a:effectLst/>
                <a:latin typeface="SofiaProRegular"/>
              </a:rPr>
              <a:t>Andere</a:t>
            </a:r>
            <a:r>
              <a:rPr lang="fr-BE" sz="1600" dirty="0">
                <a:effectLst/>
                <a:latin typeface="SofiaProRegular"/>
              </a:rPr>
              <a:t>’ en </a:t>
            </a:r>
            <a:r>
              <a:rPr lang="fr-BE" sz="1600" dirty="0" err="1">
                <a:effectLst/>
                <a:latin typeface="SofiaProRegular"/>
              </a:rPr>
              <a:t>ga</a:t>
            </a:r>
            <a:r>
              <a:rPr lang="fr-BE" sz="1600" dirty="0">
                <a:effectLst/>
                <a:latin typeface="SofiaProRegular"/>
              </a:rPr>
              <a:t> </a:t>
            </a:r>
            <a:r>
              <a:rPr lang="fr-BE" sz="1600" dirty="0" err="1">
                <a:effectLst/>
                <a:latin typeface="SofiaProRegular"/>
              </a:rPr>
              <a:t>verder</a:t>
            </a:r>
            <a:r>
              <a:rPr lang="fr-BE" sz="1600" dirty="0">
                <a:effectLst/>
                <a:latin typeface="SofiaProRegular"/>
              </a:rPr>
              <a:t>. </a:t>
            </a:r>
          </a:p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AD94518-2A49-921C-9F0D-D63D44D31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852" y="258618"/>
            <a:ext cx="2337332" cy="505475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0C54C0B-4A8B-2D97-D139-6991E378C6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950" y="258618"/>
            <a:ext cx="2337332" cy="505475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BF7A65D-EDE0-C7C5-3B34-0FC61816DA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2083" y="269628"/>
            <a:ext cx="2405966" cy="520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29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BF96AE5A-B9BD-BB07-7C40-BE4CD8484FFB}"/>
              </a:ext>
            </a:extLst>
          </p:cNvPr>
          <p:cNvSpPr txBox="1"/>
          <p:nvPr/>
        </p:nvSpPr>
        <p:spPr>
          <a:xfrm>
            <a:off x="1047518" y="5971585"/>
            <a:ext cx="50484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Wil je betalingen bevestigen met je vingerafdruk </a:t>
            </a:r>
            <a:b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</a:br>
            <a: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of met gezichtsherkenning? </a:t>
            </a:r>
            <a:endParaRPr lang="fr-BE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14BAED1-24C4-9774-0974-0B0CA3BE1547}"/>
              </a:ext>
            </a:extLst>
          </p:cNvPr>
          <p:cNvSpPr txBox="1"/>
          <p:nvPr/>
        </p:nvSpPr>
        <p:spPr>
          <a:xfrm>
            <a:off x="7062979" y="5971584"/>
            <a:ext cx="36968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Bevestig dat hier met je pincode. </a:t>
            </a:r>
            <a:b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</a:br>
            <a:r>
              <a:rPr lang="nl-BE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Dat moet je maar één keer doen. </a:t>
            </a:r>
            <a:endParaRPr lang="fr-BE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34E4B4-0D87-E952-59D3-6B51DAD25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4465" y="286328"/>
            <a:ext cx="2566000" cy="556118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3CFA878-74EC-D173-DC5E-0DD6FB9FBF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288" y="286329"/>
            <a:ext cx="2566000" cy="556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261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677AF2E6-6436-6EF1-A1C6-57CC2978A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636" y="4048080"/>
            <a:ext cx="2316727" cy="23167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DF3D815-6200-4EC1-5395-B19E3DA38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706578"/>
            <a:ext cx="10515600" cy="2341502"/>
          </a:xfrm>
        </p:spPr>
        <p:txBody>
          <a:bodyPr>
            <a:noAutofit/>
          </a:bodyPr>
          <a:lstStyle/>
          <a:p>
            <a:pPr algn="ctr"/>
            <a:r>
              <a:rPr lang="fr-BE" sz="5400" b="1">
                <a:solidFill>
                  <a:srgbClr val="F34E86"/>
                </a:solidFill>
                <a:latin typeface="Calibri" panose="020F0502020204030204" pitchFamily="34" charset="0"/>
              </a:rPr>
              <a:t>Dank</a:t>
            </a:r>
            <a:r>
              <a:rPr lang="fr-BE" sz="5400" b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en </a:t>
            </a:r>
            <a:r>
              <a:rPr lang="fr-BE" sz="5400" b="1" dirty="0" err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welkom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</a:t>
            </a:r>
            <a:b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</a:br>
            <a:r>
              <a:rPr lang="fr-BE" sz="5400" b="1" dirty="0" err="1">
                <a:solidFill>
                  <a:srgbClr val="F34E86"/>
                </a:solidFill>
                <a:latin typeface="Calibri" panose="020F0502020204030204" pitchFamily="34" charset="0"/>
              </a:rPr>
              <a:t>bij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fr-BE" sz="5400" b="1" dirty="0" err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Payconiq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by </a:t>
            </a:r>
            <a:r>
              <a:rPr lang="fr-BE" sz="5400" b="1" dirty="0" err="1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Bancontact</a:t>
            </a:r>
            <a:r>
              <a:rPr lang="fr-BE" sz="5400" b="1" dirty="0">
                <a:solidFill>
                  <a:srgbClr val="F34E86"/>
                </a:solidFill>
                <a:effectLst/>
                <a:latin typeface="Calibri" panose="020F0502020204030204" pitchFamily="34" charset="0"/>
              </a:rPr>
              <a:t> 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3775903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CDE7C41-2048-237F-7898-63EC6FF1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9593"/>
            <a:ext cx="10515600" cy="3958814"/>
          </a:xfrm>
        </p:spPr>
        <p:txBody>
          <a:bodyPr>
            <a:normAutofit/>
          </a:bodyPr>
          <a:lstStyle/>
          <a:p>
            <a:pPr algn="ctr"/>
            <a:r>
              <a:rPr lang="nl-BE" sz="4800" b="1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Stap 1:</a:t>
            </a:r>
            <a:br>
              <a:rPr lang="nl-BE" sz="4800" b="1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Zet Payconiq by Bancontact </a:t>
            </a:r>
            <a:b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 je telefoon</a:t>
            </a:r>
            <a:endParaRPr lang="fr-BE" sz="4800" dirty="0">
              <a:solidFill>
                <a:srgbClr val="F34E8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053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0583CCE-DFBA-A52B-E15E-F1BA4B581A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607" y="350034"/>
            <a:ext cx="2393805" cy="518799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0FB954B-2287-48A1-7213-A67F1246D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1296" y="337150"/>
            <a:ext cx="2393804" cy="518799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E7B161D-23A3-6486-FAD7-30132F18A9F5}"/>
              </a:ext>
            </a:extLst>
          </p:cNvPr>
          <p:cNvSpPr txBox="1"/>
          <p:nvPr/>
        </p:nvSpPr>
        <p:spPr>
          <a:xfrm>
            <a:off x="1567366" y="5669950"/>
            <a:ext cx="39209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Open de App Store of Google Play Store op je telefoon.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Zoek ‘</a:t>
            </a:r>
            <a:r>
              <a:rPr lang="nl-N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Payconiq</a:t>
            </a: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</a:t>
            </a:r>
            <a:r>
              <a:rPr lang="nl-N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by</a:t>
            </a: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Bancontact’. </a:t>
            </a:r>
            <a:r>
              <a:rPr lang="fr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  </a:t>
            </a:r>
          </a:p>
          <a:p>
            <a:r>
              <a:rPr lang="fr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fr-FR" sz="16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CFB8DE8-C029-2B57-5667-01113B8459D7}"/>
              </a:ext>
            </a:extLst>
          </p:cNvPr>
          <p:cNvSpPr txBox="1"/>
          <p:nvPr/>
        </p:nvSpPr>
        <p:spPr>
          <a:xfrm>
            <a:off x="6703698" y="5797589"/>
            <a:ext cx="3429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Druk op het pictogram</a:t>
            </a:r>
            <a:r>
              <a:rPr lang="fr-BE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 </a:t>
            </a: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van de app. 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De app downloadt automatisch op uw telefoon.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87735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CDE7C41-2048-237F-7898-63EC6FF1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01122"/>
            <a:ext cx="10515600" cy="2033753"/>
          </a:xfrm>
        </p:spPr>
        <p:txBody>
          <a:bodyPr>
            <a:noAutofit/>
          </a:bodyPr>
          <a:lstStyle/>
          <a:p>
            <a:pPr algn="ctr"/>
            <a:r>
              <a:rPr lang="nl-BE" sz="4800" b="1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Stap 2:</a:t>
            </a:r>
            <a:br>
              <a:rPr lang="nl-BE" sz="4800" b="1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Maak een</a:t>
            </a:r>
            <a:b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Payconiq by Bancontact-account aan </a:t>
            </a:r>
            <a:br>
              <a:rPr lang="fr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fr-BE" sz="4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fr-BE" sz="4800" dirty="0">
                <a:effectLst/>
              </a:rPr>
            </a:b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276808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square with white text and blue and yellow logo&#10;&#10;Description automatically generated">
            <a:extLst>
              <a:ext uri="{FF2B5EF4-FFF2-40B4-BE49-F238E27FC236}">
                <a16:creationId xmlns:a16="http://schemas.microsoft.com/office/drawing/2014/main" id="{E562286C-8E11-51EF-703A-DF4BAF25C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479" y="474896"/>
            <a:ext cx="4653042" cy="465304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6F2514-3199-8CEA-3D02-F8114364AF28}"/>
              </a:ext>
            </a:extLst>
          </p:cNvPr>
          <p:cNvSpPr txBox="1"/>
          <p:nvPr/>
        </p:nvSpPr>
        <p:spPr>
          <a:xfrm>
            <a:off x="2040889" y="5148167"/>
            <a:ext cx="8110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Druk op het pictogram van </a:t>
            </a:r>
            <a:r>
              <a:rPr lang="nl-N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Payconiq</a:t>
            </a:r>
            <a:r>
              <a:rPr lang="nl-N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</a:t>
            </a:r>
            <a:r>
              <a:rPr lang="nl-N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by</a:t>
            </a:r>
            <a:r>
              <a:rPr lang="nl-N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Bancontact. </a:t>
            </a:r>
            <a:endParaRPr lang="fr-BE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4257176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4796A4B1-34E7-BDB0-3B03-E837AB7B123C}"/>
              </a:ext>
            </a:extLst>
          </p:cNvPr>
          <p:cNvSpPr txBox="1"/>
          <p:nvPr/>
        </p:nvSpPr>
        <p:spPr>
          <a:xfrm>
            <a:off x="701635" y="5662687"/>
            <a:ext cx="3243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Tik je telefoonnummer in. </a:t>
            </a:r>
            <a:b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</a:b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Je krijgt een code via sms. 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499BE05-A1A8-678A-4A60-12D3D93D14B7}"/>
              </a:ext>
            </a:extLst>
          </p:cNvPr>
          <p:cNvSpPr txBox="1"/>
          <p:nvPr/>
        </p:nvSpPr>
        <p:spPr>
          <a:xfrm>
            <a:off x="4348934" y="5538995"/>
            <a:ext cx="320449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Tik die code in de app van </a:t>
            </a:r>
            <a:r>
              <a:rPr lang="nl-N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Payconiq</a:t>
            </a: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</a:t>
            </a:r>
            <a:r>
              <a:rPr lang="nl-N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by</a:t>
            </a: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Bancontact. </a:t>
            </a:r>
            <a:b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</a:b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Zo bewijs je dat dit jouw telefoonnummer is.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7817076-5476-C183-C792-7E7ACEF31308}"/>
              </a:ext>
            </a:extLst>
          </p:cNvPr>
          <p:cNvSpPr txBox="1"/>
          <p:nvPr/>
        </p:nvSpPr>
        <p:spPr>
          <a:xfrm>
            <a:off x="8124846" y="5495330"/>
            <a:ext cx="369007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Vul je naam en e-mailadres in. </a:t>
            </a:r>
            <a:b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</a:b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Je krijgt een code via e-mail.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Tik die code in de </a:t>
            </a:r>
            <a:r>
              <a:rPr lang="nl-N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Payconiq</a:t>
            </a: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</a:t>
            </a:r>
            <a:r>
              <a:rPr lang="nl-NL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by</a:t>
            </a:r>
            <a:r>
              <a:rPr lang="nl-NL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Bancontact-app. Zo bewijs je dat dit jouw e-mailadres is.</a:t>
            </a:r>
            <a:endParaRPr lang="fr-B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B9E6BA1-DC24-D79B-6906-483FC093F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8633" y="332388"/>
            <a:ext cx="2382245" cy="516294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662DF94-3EEA-2E02-8A44-5655BA943F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834" y="351999"/>
            <a:ext cx="2378289" cy="514333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8084F59-471D-6A20-3AA6-3BEF8A671A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2972" y="332389"/>
            <a:ext cx="2387357" cy="516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99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CDE7C41-2048-237F-7898-63EC6FF13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8800"/>
            <a:ext cx="10515600" cy="3958814"/>
          </a:xfrm>
        </p:spPr>
        <p:txBody>
          <a:bodyPr>
            <a:normAutofit/>
          </a:bodyPr>
          <a:lstStyle/>
          <a:p>
            <a:pPr algn="ctr"/>
            <a:br>
              <a:rPr lang="fr-BE" sz="5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br>
              <a:rPr lang="fr-BE" sz="5400" dirty="0">
                <a:effectLst/>
              </a:rPr>
            </a:br>
            <a:endParaRPr lang="fr-FR" sz="54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321B6E8-015F-E7E3-0DF0-C2A76A69D8E6}"/>
              </a:ext>
            </a:extLst>
          </p:cNvPr>
          <p:cNvSpPr txBox="1"/>
          <p:nvPr/>
        </p:nvSpPr>
        <p:spPr>
          <a:xfrm>
            <a:off x="2461743" y="5796033"/>
            <a:ext cx="87327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Kies een pincode van vier cijfers. </a:t>
            </a:r>
            <a:endParaRPr lang="fr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Onthoud je pincode. Hiermee bevestig je al je betalingen met </a:t>
            </a:r>
            <a:r>
              <a:rPr lang="nl-N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Payconiq</a:t>
            </a:r>
            <a:r>
              <a:rPr lang="nl-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</a:t>
            </a:r>
            <a:r>
              <a:rPr lang="nl-N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by</a:t>
            </a:r>
            <a:r>
              <a:rPr lang="nl-N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 Bancontact.</a:t>
            </a:r>
            <a:endParaRPr lang="fr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C7A28D-54FB-7EB9-0E50-4005A635C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652" y="415636"/>
            <a:ext cx="2478696" cy="537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48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D9B5654F-AF74-7A36-571A-AE6BFABE2F5E}"/>
              </a:ext>
            </a:extLst>
          </p:cNvPr>
          <p:cNvSpPr txBox="1"/>
          <p:nvPr/>
        </p:nvSpPr>
        <p:spPr>
          <a:xfrm>
            <a:off x="1524000" y="2644170"/>
            <a:ext cx="9144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BE" sz="4800" b="1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Stap 3: </a:t>
            </a:r>
          </a:p>
          <a:p>
            <a:pPr algn="ctr"/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nl-NL" sz="4800" dirty="0" err="1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oeg</a:t>
            </a:r>
            <a:r>
              <a:rPr lang="nl-NL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</a:t>
            </a:r>
            <a:r>
              <a:rPr lang="nl-NL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eerste </a:t>
            </a:r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lang="nl-NL" sz="4800" dirty="0" err="1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</a:t>
            </a:r>
            <a:r>
              <a:rPr lang="nl-NL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kaart t</a:t>
            </a:r>
            <a:r>
              <a:rPr lang="nl-BE" sz="4800" dirty="0">
                <a:solidFill>
                  <a:srgbClr val="F34E8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oe</a:t>
            </a:r>
            <a:endParaRPr lang="fr-BE" sz="4800" dirty="0">
              <a:solidFill>
                <a:srgbClr val="F34E8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828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171A66DD-CCFC-50CD-8A61-894890ADDCBE}"/>
              </a:ext>
            </a:extLst>
          </p:cNvPr>
          <p:cNvSpPr txBox="1"/>
          <p:nvPr/>
        </p:nvSpPr>
        <p:spPr>
          <a:xfrm>
            <a:off x="5048722" y="6175897"/>
            <a:ext cx="2840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Symbol" pitchFamily="2" charset="2"/>
              <a:buChar char=""/>
              <a:tabLst>
                <a:tab pos="457200" algn="l"/>
              </a:tabLst>
            </a:pPr>
            <a:r>
              <a:rPr lang="nl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ymbol" pitchFamily="2" charset="2"/>
              </a:rPr>
              <a:t>Kies je bank.</a:t>
            </a:r>
            <a:endParaRPr lang="fr-B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Symbol" pitchFamily="2" charset="2"/>
            </a:endParaRPr>
          </a:p>
          <a:p>
            <a:endParaRPr lang="fr-FR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1C647ECB-6486-354F-885E-0F4139D64C99}"/>
              </a:ext>
            </a:extLst>
          </p:cNvPr>
          <p:cNvGrpSpPr/>
          <p:nvPr/>
        </p:nvGrpSpPr>
        <p:grpSpPr>
          <a:xfrm>
            <a:off x="6593926" y="360118"/>
            <a:ext cx="2590619" cy="5614544"/>
            <a:chOff x="6593926" y="360118"/>
            <a:chExt cx="2590619" cy="5614544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18F974CF-D7A5-F462-0C92-1259FDE76B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93926" y="360118"/>
              <a:ext cx="2590619" cy="5614544"/>
            </a:xfrm>
            <a:prstGeom prst="rect">
              <a:avLst/>
            </a:prstGeom>
          </p:spPr>
        </p:pic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8E77C526-F09A-8B6E-FE2F-2E26EB763887}"/>
                </a:ext>
              </a:extLst>
            </p:cNvPr>
            <p:cNvSpPr txBox="1"/>
            <p:nvPr/>
          </p:nvSpPr>
          <p:spPr>
            <a:xfrm>
              <a:off x="7201519" y="747542"/>
              <a:ext cx="13754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tabLst>
                  <a:tab pos="457200" algn="l"/>
                </a:tabLst>
              </a:pPr>
              <a:r>
                <a:rPr lang="nl-BE" sz="900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Selecteer je bank</a:t>
              </a:r>
              <a:endParaRPr lang="fr-BE" sz="9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ctr"/>
              <a:endParaRPr lang="fr-FR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71E47452-F415-9C3E-5E2E-94018AE889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3155" y="372139"/>
            <a:ext cx="2590619" cy="5602523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id="{E2D94B27-BDB4-7190-8B48-11A45C960FC3}"/>
              </a:ext>
            </a:extLst>
          </p:cNvPr>
          <p:cNvSpPr txBox="1"/>
          <p:nvPr/>
        </p:nvSpPr>
        <p:spPr>
          <a:xfrm>
            <a:off x="7543964" y="1730903"/>
            <a:ext cx="1375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tabLst>
                <a:tab pos="457200" algn="l"/>
              </a:tabLst>
            </a:pPr>
            <a:r>
              <a:rPr lang="nl-BE" sz="9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Selecteer je bank</a:t>
            </a:r>
            <a:endParaRPr lang="fr-BE" sz="9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254976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700863-6c48-4352-ae9b-61ad022eba75" xsi:nil="true"/>
    <lcf76f155ced4ddcb4097134ff3c332f xmlns="c5df1ae4-1171-44fe-87f2-2a799a36569b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3F5E86DF7D38438C9FC1D7EEA0B542" ma:contentTypeVersion="18" ma:contentTypeDescription="Create a new document." ma:contentTypeScope="" ma:versionID="261194333e18f18d358d7f5eef6b1b4a">
  <xsd:schema xmlns:xsd="http://www.w3.org/2001/XMLSchema" xmlns:xs="http://www.w3.org/2001/XMLSchema" xmlns:p="http://schemas.microsoft.com/office/2006/metadata/properties" xmlns:ns2="c5df1ae4-1171-44fe-87f2-2a799a36569b" xmlns:ns3="7b700863-6c48-4352-ae9b-61ad022eba75" targetNamespace="http://schemas.microsoft.com/office/2006/metadata/properties" ma:root="true" ma:fieldsID="ac7830431ae85cec27e848d3bb044853" ns2:_="" ns3:_="">
    <xsd:import namespace="c5df1ae4-1171-44fe-87f2-2a799a36569b"/>
    <xsd:import namespace="7b700863-6c48-4352-ae9b-61ad022eba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df1ae4-1171-44fe-87f2-2a799a3656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3ab4c0e-b182-485b-8622-f4c3d62243d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700863-6c48-4352-ae9b-61ad022eba7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1aaade2-8266-46b6-a267-3f907aefa182}" ma:internalName="TaxCatchAll" ma:showField="CatchAllData" ma:web="7b700863-6c48-4352-ae9b-61ad022eba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E1324A-732A-4F2B-9504-109168729B75}">
  <ds:schemaRefs>
    <ds:schemaRef ds:uri="http://schemas.microsoft.com/office/2006/metadata/properties"/>
    <ds:schemaRef ds:uri="http://schemas.microsoft.com/office/infopath/2007/PartnerControls"/>
    <ds:schemaRef ds:uri="7b700863-6c48-4352-ae9b-61ad022eba75"/>
    <ds:schemaRef ds:uri="c5df1ae4-1171-44fe-87f2-2a799a36569b"/>
  </ds:schemaRefs>
</ds:datastoreItem>
</file>

<file path=customXml/itemProps2.xml><?xml version="1.0" encoding="utf-8"?>
<ds:datastoreItem xmlns:ds="http://schemas.openxmlformats.org/officeDocument/2006/customXml" ds:itemID="{B3E87C7E-C884-44B1-88D9-72BA2D540F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df1ae4-1171-44fe-87f2-2a799a36569b"/>
    <ds:schemaRef ds:uri="7b700863-6c48-4352-ae9b-61ad022eba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FFDAFD9-A745-4FDA-97FD-B4821DC681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5484</TotalTime>
  <Words>352</Words>
  <Application>Microsoft Macintosh PowerPoint</Application>
  <PresentationFormat>Grand écran</PresentationFormat>
  <Paragraphs>37</Paragraphs>
  <Slides>14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-webkit-standard</vt:lpstr>
      <vt:lpstr>Arial</vt:lpstr>
      <vt:lpstr>Calibri</vt:lpstr>
      <vt:lpstr>Calibri Light</vt:lpstr>
      <vt:lpstr>SofiaProRegular</vt:lpstr>
      <vt:lpstr>Symbol</vt:lpstr>
      <vt:lpstr>Thème Office</vt:lpstr>
      <vt:lpstr>Présentation PowerPoint</vt:lpstr>
      <vt:lpstr>Stap 1: Zet Payconiq by Bancontact  op je telefoon</vt:lpstr>
      <vt:lpstr>Présentation PowerPoint</vt:lpstr>
      <vt:lpstr>Stap 2: Maak een Payconiq by Bancontact-account aan    </vt:lpstr>
      <vt:lpstr>Présentation PowerPoint</vt:lpstr>
      <vt:lpstr>Présentation PowerPoint</vt:lpstr>
      <vt:lpstr> 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Dank en welkom  bij Payconiq by Bancontact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Payer avec votre téléphone? C’est possible avec Payconiq by Bancontact  </dc:title>
  <dc:creator>dogaline@dialogic-agency.com</dc:creator>
  <cp:lastModifiedBy>Max Struys</cp:lastModifiedBy>
  <cp:revision>69</cp:revision>
  <dcterms:created xsi:type="dcterms:W3CDTF">2024-05-21T14:17:09Z</dcterms:created>
  <dcterms:modified xsi:type="dcterms:W3CDTF">2024-09-18T13:13:14Z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0x010100DE3F5E86DF7D38438C9FC1D7EEA0B542</vt:lpwstr>
  </property>
  <property fmtid="{D5CDD505-2E9C-101B-9397-08002B2CF9AE}" pid="3" name="MediaServiceImageTags">
    <vt:lpwstr/>
  </property>
</Properties>
</file>