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NgcwOD/c/LnrBQONklDWVjJ0M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C06DB-2727-4A9D-8BD4-30AAF398E3F8}">
  <a:tblStyle styleId="{35EC06DB-2727-4A9D-8BD4-30AAF398E3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91ffcb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a91ffcb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91ffcb3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the suggestion to have an Ad Hoc</a:t>
            </a:r>
            <a:endParaRPr dirty="0"/>
          </a:p>
        </p:txBody>
      </p:sp>
      <p:sp>
        <p:nvSpPr>
          <p:cNvPr id="102" name="Google Shape;102;g2a91ffcb3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a4c148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Flag the UFMP workshops through mid Feb and draft report released in mid-March</a:t>
            </a:r>
            <a:endParaRPr dirty="0"/>
          </a:p>
        </p:txBody>
      </p:sp>
      <p:sp>
        <p:nvSpPr>
          <p:cNvPr id="110" name="Google Shape;110;g2aa4c148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a4c14889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2aa4c1488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a4c14889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Reminder that we’re offering another social event in late February where we’ll also offer speaker training</a:t>
            </a:r>
            <a:endParaRPr dirty="0"/>
          </a:p>
        </p:txBody>
      </p:sp>
      <p:sp>
        <p:nvSpPr>
          <p:cNvPr id="118" name="Google Shape;118;g2aa4c1488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10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a4c14889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aa4c1488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0792662" y="91812"/>
            <a:ext cx="7349316" cy="1010337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592383" y="967168"/>
            <a:ext cx="9545100" cy="30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14" b="1" dirty="0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2024 Work Plan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YCC Roles &amp; Responsibilities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659194" y="2528090"/>
            <a:ext cx="16802700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Montserrat"/>
                <a:ea typeface="Montserrat"/>
                <a:cs typeface="Montserrat"/>
                <a:sym typeface="Montserrat"/>
              </a:rPr>
              <a:t>Per County Ordinance, the YCC duties are: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Char char="●"/>
            </a:pP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Providing recommendations to the Board of Supervisors (Board), Chief Sustainability Office (CSO), and County departments on new or existing County initiatives related to climate mitigation and adaptation.</a:t>
            </a:r>
            <a:endParaRPr sz="3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Char char="●"/>
            </a:pP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Providing input on the </a:t>
            </a:r>
            <a:r>
              <a:rPr lang="en-US" sz="3100" dirty="0" err="1">
                <a:latin typeface="Montserrat"/>
                <a:ea typeface="Montserrat"/>
                <a:cs typeface="Montserrat"/>
                <a:sym typeface="Montserrat"/>
              </a:rPr>
              <a:t>OurCounty</a:t>
            </a: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 Annual Report, near term priorities, and funding strategies. </a:t>
            </a:r>
            <a:endParaRPr sz="3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Char char="●"/>
            </a:pP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Providing recommendations on existing or proposed climate-related legislation, policies, or initiatives, especially regarding its impact on youth.</a:t>
            </a:r>
            <a:endParaRPr sz="3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Char char="●"/>
            </a:pP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Publishing Annual Report on YCC activities and achievements.</a:t>
            </a:r>
            <a:endParaRPr sz="3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Char char="●"/>
            </a:pP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Working with other County Commissions, boards, and committees.</a:t>
            </a:r>
            <a:endParaRPr sz="3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Char char="●"/>
            </a:pPr>
            <a:r>
              <a:rPr lang="en-US" sz="3100" dirty="0">
                <a:latin typeface="Montserrat"/>
                <a:ea typeface="Montserrat"/>
                <a:cs typeface="Montserrat"/>
                <a:sym typeface="Montserrat"/>
              </a:rPr>
              <a:t>Conducting outreach and communications to youth under 18.</a:t>
            </a:r>
            <a:endParaRPr sz="3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91ffcb3aa_0_0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2024 Proposed Workstreams</a:t>
            </a:r>
            <a:endParaRPr/>
          </a:p>
        </p:txBody>
      </p:sp>
      <p:sp>
        <p:nvSpPr>
          <p:cNvPr id="98" name="Google Shape;98;g2a91ffcb3aa_0_0"/>
          <p:cNvSpPr txBox="1"/>
          <p:nvPr/>
        </p:nvSpPr>
        <p:spPr>
          <a:xfrm>
            <a:off x="659194" y="2528090"/>
            <a:ext cx="16802700" cy="672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Montserrat"/>
                <a:ea typeface="Montserrat"/>
                <a:cs typeface="Montserrat"/>
                <a:sym typeface="Montserrat"/>
              </a:rPr>
              <a:t>To advance the goals of the YCC, the following four workstreams are proposed:</a:t>
            </a:r>
            <a:endParaRPr sz="5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US" sz="3500" b="1" dirty="0">
                <a:latin typeface="Montserrat"/>
                <a:ea typeface="Montserrat"/>
                <a:cs typeface="Montserrat"/>
                <a:sym typeface="Montserrat"/>
              </a:rPr>
              <a:t>Workstream I:</a:t>
            </a:r>
            <a:r>
              <a:rPr lang="en-US" sz="3500" dirty="0">
                <a:latin typeface="Montserrat"/>
                <a:ea typeface="Montserrat"/>
                <a:cs typeface="Montserrat"/>
                <a:sym typeface="Montserrat"/>
              </a:rPr>
              <a:t> Stay apprised of State, Federal, and County legislation and provide feedback where relevant.</a:t>
            </a:r>
            <a:endParaRPr sz="3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US" sz="3500" b="1" dirty="0">
                <a:latin typeface="Montserrat"/>
                <a:ea typeface="Montserrat"/>
                <a:cs typeface="Montserrat"/>
                <a:sym typeface="Montserrat"/>
              </a:rPr>
              <a:t>Workstream II: </a:t>
            </a:r>
            <a:r>
              <a:rPr lang="en-US" sz="3500" dirty="0">
                <a:latin typeface="Montserrat"/>
                <a:ea typeface="Montserrat"/>
                <a:cs typeface="Montserrat"/>
                <a:sym typeface="Montserrat"/>
              </a:rPr>
              <a:t>Advise on the development of the </a:t>
            </a:r>
            <a:r>
              <a:rPr lang="en-US" sz="3500" dirty="0" err="1">
                <a:latin typeface="Montserrat"/>
                <a:ea typeface="Montserrat"/>
                <a:cs typeface="Montserrat"/>
                <a:sym typeface="Montserrat"/>
              </a:rPr>
              <a:t>OurCounty</a:t>
            </a:r>
            <a:r>
              <a:rPr lang="en-US" sz="3500" dirty="0">
                <a:latin typeface="Montserrat"/>
                <a:ea typeface="Montserrat"/>
                <a:cs typeface="Montserrat"/>
                <a:sym typeface="Montserrat"/>
              </a:rPr>
              <a:t> Annual Report and the launch of the </a:t>
            </a:r>
            <a:r>
              <a:rPr lang="en-US" sz="3500" dirty="0" err="1">
                <a:latin typeface="Montserrat"/>
                <a:ea typeface="Montserrat"/>
                <a:cs typeface="Montserrat"/>
                <a:sym typeface="Montserrat"/>
              </a:rPr>
              <a:t>OurCounty</a:t>
            </a:r>
            <a:r>
              <a:rPr lang="en-US" sz="3500" dirty="0">
                <a:latin typeface="Montserrat"/>
                <a:ea typeface="Montserrat"/>
                <a:cs typeface="Montserrat"/>
                <a:sym typeface="Montserrat"/>
              </a:rPr>
              <a:t> refresh.</a:t>
            </a:r>
            <a:endParaRPr sz="3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US" sz="3500" b="1" dirty="0">
                <a:latin typeface="Montserrat"/>
                <a:ea typeface="Montserrat"/>
                <a:cs typeface="Montserrat"/>
                <a:sym typeface="Montserrat"/>
              </a:rPr>
              <a:t>Workstream III: </a:t>
            </a:r>
            <a:r>
              <a:rPr lang="en-US" sz="3500" dirty="0">
                <a:latin typeface="Montserrat"/>
                <a:ea typeface="Montserrat"/>
                <a:cs typeface="Montserrat"/>
                <a:sym typeface="Montserrat"/>
              </a:rPr>
              <a:t>Consistent engagement with youth and development of District-specific actions based on priorities. </a:t>
            </a:r>
            <a:endParaRPr sz="3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US" sz="3500" b="1" dirty="0">
                <a:latin typeface="Montserrat"/>
                <a:ea typeface="Montserrat"/>
                <a:cs typeface="Montserrat"/>
                <a:sym typeface="Montserrat"/>
              </a:rPr>
              <a:t>Workstream IV:</a:t>
            </a:r>
            <a:r>
              <a:rPr lang="en-US" sz="3500" dirty="0">
                <a:latin typeface="Montserrat"/>
                <a:ea typeface="Montserrat"/>
                <a:cs typeface="Montserrat"/>
                <a:sym typeface="Montserrat"/>
              </a:rPr>
              <a:t> Communicate and work with the Board, County departments, and the public about YCC priorities and progress.</a:t>
            </a:r>
            <a:endParaRPr sz="3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2a91ffcb3aa_0_0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91ffcb3aa_0_5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Workstream I</a:t>
            </a:r>
            <a:endParaRPr/>
          </a:p>
        </p:txBody>
      </p:sp>
      <p:sp>
        <p:nvSpPr>
          <p:cNvPr id="105" name="Google Shape;105;g2a91ffcb3aa_0_5"/>
          <p:cNvSpPr txBox="1"/>
          <p:nvPr/>
        </p:nvSpPr>
        <p:spPr>
          <a:xfrm>
            <a:off x="659194" y="2528090"/>
            <a:ext cx="1680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6" name="Google Shape;106;g2a91ffcb3aa_0_5"/>
          <p:cNvGraphicFramePr/>
          <p:nvPr>
            <p:extLst>
              <p:ext uri="{D42A27DB-BD31-4B8C-83A1-F6EECF244321}">
                <p14:modId xmlns:p14="http://schemas.microsoft.com/office/powerpoint/2010/main" val="2435143337"/>
              </p:ext>
            </p:extLst>
          </p:nvPr>
        </p:nvGraphicFramePr>
        <p:xfrm>
          <a:off x="1129325" y="2809975"/>
          <a:ext cx="14700425" cy="6124063"/>
        </p:xfrm>
        <a:graphic>
          <a:graphicData uri="http://schemas.openxmlformats.org/drawingml/2006/table">
            <a:tbl>
              <a:tblPr>
                <a:noFill/>
                <a:tableStyleId>{35EC06DB-2727-4A9D-8BD4-30AAF398E3F8}</a:tableStyleId>
              </a:tblPr>
              <a:tblGrid>
                <a:gridCol w="123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0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Workstream I: </a:t>
                      </a:r>
                      <a:r>
                        <a:rPr lang="en-US" sz="3200" dirty="0"/>
                        <a:t>Stay apprised of State, Federal, and County legislation and provide feedback where relevant.</a:t>
                      </a:r>
                      <a:endParaRPr sz="32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B7E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0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Purpose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1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Recommend County positions on legislation and development of Board motions.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2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Actions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Lead</a:t>
                      </a:r>
                      <a:endParaRPr sz="32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Establish subcommittee/ad hoc to quickly respond to requests, track legislative developments, and recommend actions to YCC.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YCC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Provide regular updates on what is on the State, Federal, and County legislative calendar.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CSO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5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Seek YCC input as climate-related legislation and motions develop.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06:6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7" name="Google Shape;107;g2a91ffcb3aa_0_5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a4c148893_0_0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Workstream II</a:t>
            </a:r>
            <a:endParaRPr/>
          </a:p>
        </p:txBody>
      </p:sp>
      <p:sp>
        <p:nvSpPr>
          <p:cNvPr id="113" name="Google Shape;113;g2aa4c148893_0_0"/>
          <p:cNvSpPr txBox="1"/>
          <p:nvPr/>
        </p:nvSpPr>
        <p:spPr>
          <a:xfrm>
            <a:off x="659194" y="2528090"/>
            <a:ext cx="1680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4" name="Google Shape;114;g2aa4c148893_0_0"/>
          <p:cNvGraphicFramePr/>
          <p:nvPr>
            <p:extLst>
              <p:ext uri="{D42A27DB-BD31-4B8C-83A1-F6EECF244321}">
                <p14:modId xmlns:p14="http://schemas.microsoft.com/office/powerpoint/2010/main" val="1774753665"/>
              </p:ext>
            </p:extLst>
          </p:nvPr>
        </p:nvGraphicFramePr>
        <p:xfrm>
          <a:off x="1256149" y="2967525"/>
          <a:ext cx="15203051" cy="6340856"/>
        </p:xfrm>
        <a:graphic>
          <a:graphicData uri="http://schemas.openxmlformats.org/drawingml/2006/table">
            <a:tbl>
              <a:tblPr>
                <a:noFill/>
                <a:tableStyleId>{35EC06DB-2727-4A9D-8BD4-30AAF398E3F8}</a:tableStyleId>
              </a:tblPr>
              <a:tblGrid>
                <a:gridCol w="1282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7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Workstream II: </a:t>
                      </a:r>
                      <a:r>
                        <a:rPr lang="en-US" sz="3200" dirty="0"/>
                        <a:t>Advise on the development of the </a:t>
                      </a:r>
                      <a:r>
                        <a:rPr lang="en-US" sz="3200" dirty="0" err="1"/>
                        <a:t>OurCounty</a:t>
                      </a:r>
                      <a:r>
                        <a:rPr lang="en-US" sz="3200" dirty="0"/>
                        <a:t> Annual Report (release Fall 2024) and the launch of the </a:t>
                      </a:r>
                      <a:r>
                        <a:rPr lang="en-US" sz="3200" dirty="0" err="1"/>
                        <a:t>OurCounty</a:t>
                      </a:r>
                      <a:r>
                        <a:rPr lang="en-US" sz="3200" dirty="0"/>
                        <a:t> refresh (begins Summer 2024).</a:t>
                      </a:r>
                      <a:endParaRPr sz="32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B7EE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0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Purpose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1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Provide youth perspective on current and future climate action planning and priorities.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2:0"/>
                      </a:ext>
                    </a:extLs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Actions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Lead</a:t>
                      </a:r>
                      <a:endParaRPr sz="32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Provide input to the CSO on the </a:t>
                      </a:r>
                      <a:r>
                        <a:rPr lang="en-US" sz="2800" dirty="0" err="1"/>
                        <a:t>OurCounty</a:t>
                      </a:r>
                      <a:r>
                        <a:rPr lang="en-US" sz="2800" dirty="0"/>
                        <a:t> Annual report and refresh.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YCC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Advise and support community engagement on Annual Report and refresh to ensure youth voices are heard and incorporated.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YCC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5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Stay apprised of and provide input on other OurCounty-related initiatives, including the Urban Forest Management Plan and Heat Action Plan.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YCC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6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Provide regular updates to YCC on </a:t>
                      </a:r>
                      <a:r>
                        <a:rPr lang="en-US" sz="2800" dirty="0" err="1"/>
                        <a:t>OurCounty</a:t>
                      </a:r>
                      <a:r>
                        <a:rPr lang="en-US" sz="2800" dirty="0"/>
                        <a:t> progress and other important climate-related issues.</a:t>
                      </a:r>
                      <a:endParaRPr sz="2800" dirty="0"/>
                    </a:p>
                  </a:txBody>
                  <a:tcPr marL="28575" marR="28575" marT="19050" marB="190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14:7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5" name="Google Shape;115;g2aa4c148893_0_0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a4c148893_0_16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Workstream III</a:t>
            </a:r>
            <a:endParaRPr/>
          </a:p>
        </p:txBody>
      </p:sp>
      <p:sp>
        <p:nvSpPr>
          <p:cNvPr id="121" name="Google Shape;121;g2aa4c148893_0_16"/>
          <p:cNvSpPr txBox="1"/>
          <p:nvPr/>
        </p:nvSpPr>
        <p:spPr>
          <a:xfrm>
            <a:off x="659194" y="2528090"/>
            <a:ext cx="1680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2" name="Google Shape;122;g2aa4c148893_0_16"/>
          <p:cNvGraphicFramePr/>
          <p:nvPr>
            <p:extLst>
              <p:ext uri="{D42A27DB-BD31-4B8C-83A1-F6EECF244321}">
                <p14:modId xmlns:p14="http://schemas.microsoft.com/office/powerpoint/2010/main" val="2074614894"/>
              </p:ext>
            </p:extLst>
          </p:nvPr>
        </p:nvGraphicFramePr>
        <p:xfrm>
          <a:off x="1371600" y="2351483"/>
          <a:ext cx="14926236" cy="7594477"/>
        </p:xfrm>
        <a:graphic>
          <a:graphicData uri="http://schemas.openxmlformats.org/drawingml/2006/table">
            <a:tbl>
              <a:tblPr>
                <a:noFill/>
                <a:tableStyleId>{35EC06DB-2727-4A9D-8BD4-30AAF398E3F8}</a:tableStyleId>
              </a:tblPr>
              <a:tblGrid>
                <a:gridCol w="1305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4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Workstream III: 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</a:rPr>
                        <a:t>Consistent engagement with youth and development of District-specific actions based on priorities. </a:t>
                      </a:r>
                      <a:endParaRPr sz="32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Purpose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6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Build youth capacity by educating them on the YCC and County climate work while also continuously seeking out youth input on priorities and concerns.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Actions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Lead</a:t>
                      </a:r>
                      <a:endParaRPr sz="32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Host 3 meetings in each District to seek youth input on priorities and share YCC work.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YCC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Present or table at 5 events per Commissioner with a particular focus on youth attended events.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YCC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Establish and maintain District-specific Instagram promoting YCC and other climate news.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YCC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Host at least 3 youth-focused events on climate-related topics and youth capacity building, seeking collaboration opportunities with other youth-focused Commissions/Councils.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YCC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" name="Google Shape;123;g2aa4c148893_0_16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a4c148893_0_16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 dirty="0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Workstream III </a:t>
            </a:r>
            <a:r>
              <a:rPr lang="en-US" sz="5400" b="1" dirty="0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(cont’d)</a:t>
            </a:r>
            <a:endParaRPr sz="5400" dirty="0"/>
          </a:p>
        </p:txBody>
      </p:sp>
      <p:sp>
        <p:nvSpPr>
          <p:cNvPr id="121" name="Google Shape;121;g2aa4c148893_0_16"/>
          <p:cNvSpPr txBox="1"/>
          <p:nvPr/>
        </p:nvSpPr>
        <p:spPr>
          <a:xfrm>
            <a:off x="659194" y="2528090"/>
            <a:ext cx="1680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2" name="Google Shape;122;g2aa4c148893_0_16"/>
          <p:cNvGraphicFramePr/>
          <p:nvPr>
            <p:extLst>
              <p:ext uri="{D42A27DB-BD31-4B8C-83A1-F6EECF244321}">
                <p14:modId xmlns:p14="http://schemas.microsoft.com/office/powerpoint/2010/main" val="1453327352"/>
              </p:ext>
            </p:extLst>
          </p:nvPr>
        </p:nvGraphicFramePr>
        <p:xfrm>
          <a:off x="1371600" y="2351483"/>
          <a:ext cx="14926236" cy="6616640"/>
        </p:xfrm>
        <a:graphic>
          <a:graphicData uri="http://schemas.openxmlformats.org/drawingml/2006/table">
            <a:tbl>
              <a:tblPr>
                <a:noFill/>
                <a:tableStyleId>{35EC06DB-2727-4A9D-8BD4-30AAF398E3F8}</a:tableStyleId>
              </a:tblPr>
              <a:tblGrid>
                <a:gridCol w="1305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4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Workstream III: 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</a:rPr>
                        <a:t>Consistent engagement with youth and development of District-specific actions based on priorities. </a:t>
                      </a:r>
                      <a:endParaRPr sz="32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Purpose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29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Build youth capacity by educating them on the YCC and County climate work while also continuously seeking out youth input on priorities and concerns.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Actions</a:t>
                      </a:r>
                      <a:endParaRPr sz="3200" b="1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Lead</a:t>
                      </a:r>
                      <a:endParaRPr sz="32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Support outreach activities by connecting Commissioners to opportunities, helping to secure venues, providing support materials, offering technical assistance, and more.</a:t>
                      </a:r>
                      <a:endParaRPr sz="280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Maintain YCC Instagram with at least 5 posts/year and publication of quarterly YCC newsletter.</a:t>
                      </a:r>
                      <a:endParaRPr sz="2800" dirty="0"/>
                    </a:p>
                  </a:txBody>
                  <a:tcPr marL="28575" marR="28575" marT="19050" marB="190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CSO</a:t>
                      </a:r>
                      <a:endParaRPr sz="2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Provide YCC template presentation, speaker training, and technical assistance as needed.</a:t>
                      </a:r>
                      <a:endParaRPr sz="2800"/>
                    </a:p>
                  </a:txBody>
                  <a:tcPr marL="28575" marR="28575" marT="19050" marB="190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3" name="Google Shape;123;g2aa4c148893_0_16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742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a4c148893_0_8"/>
          <p:cNvSpPr txBox="1"/>
          <p:nvPr/>
        </p:nvSpPr>
        <p:spPr>
          <a:xfrm>
            <a:off x="659194" y="1143000"/>
            <a:ext cx="16230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b="1">
                <a:solidFill>
                  <a:srgbClr val="15B7EE"/>
                </a:solidFill>
                <a:latin typeface="Montserrat"/>
                <a:ea typeface="Montserrat"/>
                <a:cs typeface="Montserrat"/>
                <a:sym typeface="Montserrat"/>
              </a:rPr>
              <a:t>Workstream IV</a:t>
            </a:r>
            <a:endParaRPr/>
          </a:p>
        </p:txBody>
      </p:sp>
      <p:sp>
        <p:nvSpPr>
          <p:cNvPr id="129" name="Google Shape;129;g2aa4c148893_0_8"/>
          <p:cNvSpPr txBox="1"/>
          <p:nvPr/>
        </p:nvSpPr>
        <p:spPr>
          <a:xfrm>
            <a:off x="659194" y="2528090"/>
            <a:ext cx="1680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0" name="Google Shape;130;g2aa4c148893_0_8"/>
          <p:cNvGraphicFramePr/>
          <p:nvPr>
            <p:extLst>
              <p:ext uri="{D42A27DB-BD31-4B8C-83A1-F6EECF244321}">
                <p14:modId xmlns:p14="http://schemas.microsoft.com/office/powerpoint/2010/main" val="2243485473"/>
              </p:ext>
            </p:extLst>
          </p:nvPr>
        </p:nvGraphicFramePr>
        <p:xfrm>
          <a:off x="1410675" y="3066925"/>
          <a:ext cx="14608975" cy="6705288"/>
        </p:xfrm>
        <a:graphic>
          <a:graphicData uri="http://schemas.openxmlformats.org/drawingml/2006/table">
            <a:tbl>
              <a:tblPr>
                <a:noFill/>
                <a:tableStyleId>{35EC06DB-2727-4A9D-8BD4-30AAF398E3F8}</a:tableStyleId>
              </a:tblPr>
              <a:tblGrid>
                <a:gridCol w="123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16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/>
                        <a:t>Workstream IV:</a:t>
                      </a:r>
                      <a:r>
                        <a:rPr lang="en-US" sz="3200" dirty="0"/>
                        <a:t> Communicate and work with Board, County departments, and public on YCC priorities and progress</a:t>
                      </a:r>
                      <a:endParaRPr sz="32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B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87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Purpose</a:t>
                      </a:r>
                      <a:endParaRPr sz="2800" b="1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227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Take action on priorities and keep Board and departments apprised of youth perspective so they can be inputted into County decision-making and ensure transparency and accountability with the public.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Actions</a:t>
                      </a:r>
                      <a:endParaRPr sz="2800" b="1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Lead</a:t>
                      </a:r>
                      <a:endParaRPr sz="2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9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Publish results of Youth Climate Priorities Survey with recommendations and next steps, and share with Board and other relevant departments.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YCC/CSO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65737"/>
                  </a:ext>
                </a:extLst>
              </a:tr>
              <a:tr h="5365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Identify and take action on top priorities from Youth Survey.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YCC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Publish public Annual Report (Sept 2024) and submit to Board.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YCC/CSO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29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Invite key departments to present on important developing climate-related work for YCC feedback.</a:t>
                      </a:r>
                      <a:endParaRPr sz="2800" dirty="0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CSO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84904"/>
                  </a:ext>
                </a:extLst>
              </a:tr>
            </a:tbl>
          </a:graphicData>
        </a:graphic>
      </p:graphicFrame>
      <p:sp>
        <p:nvSpPr>
          <p:cNvPr id="131" name="Google Shape;131;g2aa4c148893_0_8"/>
          <p:cNvSpPr/>
          <p:nvPr/>
        </p:nvSpPr>
        <p:spPr>
          <a:xfrm>
            <a:off x="16889800" y="0"/>
            <a:ext cx="1396370" cy="2172226"/>
          </a:xfrm>
          <a:custGeom>
            <a:avLst/>
            <a:gdLst/>
            <a:ahLst/>
            <a:cxnLst/>
            <a:rect l="l" t="t" r="r" b="b"/>
            <a:pathLst>
              <a:path w="7349316" h="10103376" extrusionOk="0">
                <a:moveTo>
                  <a:pt x="0" y="0"/>
                </a:moveTo>
                <a:lnTo>
                  <a:pt x="7349316" y="0"/>
                </a:lnTo>
                <a:lnTo>
                  <a:pt x="7349316" y="10103376"/>
                </a:lnTo>
                <a:lnTo>
                  <a:pt x="0" y="1010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801</Words>
  <Application>Microsoft Office PowerPoint</Application>
  <PresentationFormat>Custom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 Victoria</dc:creator>
  <cp:lastModifiedBy>Simon, Victoria</cp:lastModifiedBy>
  <cp:revision>8</cp:revision>
  <dcterms:created xsi:type="dcterms:W3CDTF">2006-08-16T00:00:00Z</dcterms:created>
  <dcterms:modified xsi:type="dcterms:W3CDTF">2024-04-21T16:44:19Z</dcterms:modified>
</cp:coreProperties>
</file>