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7"/>
  </p:notesMasterIdLst>
  <p:handoutMasterIdLst>
    <p:handoutMasterId r:id="rId48"/>
  </p:handoutMasterIdLst>
  <p:sldIdLst>
    <p:sldId id="337" r:id="rId5"/>
    <p:sldId id="346" r:id="rId6"/>
    <p:sldId id="317" r:id="rId7"/>
    <p:sldId id="347" r:id="rId8"/>
    <p:sldId id="348" r:id="rId9"/>
    <p:sldId id="349" r:id="rId10"/>
    <p:sldId id="352" r:id="rId11"/>
    <p:sldId id="395" r:id="rId12"/>
    <p:sldId id="396"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331" r:id="rId26"/>
    <p:sldId id="383" r:id="rId27"/>
    <p:sldId id="363" r:id="rId28"/>
    <p:sldId id="366" r:id="rId29"/>
    <p:sldId id="367" r:id="rId30"/>
    <p:sldId id="368" r:id="rId31"/>
    <p:sldId id="369" r:id="rId32"/>
    <p:sldId id="370" r:id="rId33"/>
    <p:sldId id="372" r:id="rId34"/>
    <p:sldId id="371" r:id="rId35"/>
    <p:sldId id="374" r:id="rId36"/>
    <p:sldId id="376" r:id="rId37"/>
    <p:sldId id="378" r:id="rId38"/>
    <p:sldId id="377" r:id="rId39"/>
    <p:sldId id="411" r:id="rId40"/>
    <p:sldId id="381" r:id="rId41"/>
    <p:sldId id="390" r:id="rId42"/>
    <p:sldId id="382" r:id="rId43"/>
    <p:sldId id="387" r:id="rId44"/>
    <p:sldId id="392" r:id="rId45"/>
    <p:sldId id="391" r:id="rId46"/>
  </p:sldIdLst>
  <p:sldSz cx="12192000" cy="6858000"/>
  <p:notesSz cx="9144000" cy="6858000"/>
  <p:embeddedFontLst>
    <p:embeddedFont>
      <p:font typeface="ＭＳ Ｐゴシック" panose="020B0600070205080204" pitchFamily="34" charset="-128"/>
      <p:regular r:id="rId49"/>
    </p:embeddedFont>
    <p:embeddedFont>
      <p:font typeface="Nuckle Regular" pitchFamily="2" charset="77"/>
      <p:regular r:id="rId50"/>
    </p:embeddedFont>
    <p:embeddedFont>
      <p:font typeface="Source Serif Pro" panose="02040603050405020204" pitchFamily="18" charset="0"/>
      <p:regular r:id="rId51"/>
      <p:bold r:id="rId52"/>
      <p:italic r:id="rId53"/>
      <p:boldItalic r:id="rId54"/>
    </p:embeddedFont>
    <p:embeddedFont>
      <p:font typeface="Source Serif Pro SemiBold" panose="02040603050405020204" pitchFamily="18"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Agenda Slides" id="{2627BBA7-DFD3-4A22-A986-3D9703599D75}">
          <p14:sldIdLst>
            <p14:sldId id="337"/>
            <p14:sldId id="346"/>
            <p14:sldId id="317"/>
          </p14:sldIdLst>
        </p14:section>
        <p14:section name="Content Slides" id="{97F12C29-CF1A-48DB-B352-BE0E8A69C26A}">
          <p14:sldIdLst>
            <p14:sldId id="347"/>
            <p14:sldId id="348"/>
            <p14:sldId id="349"/>
            <p14:sldId id="352"/>
            <p14:sldId id="395"/>
            <p14:sldId id="396"/>
            <p14:sldId id="399"/>
            <p14:sldId id="400"/>
            <p14:sldId id="401"/>
            <p14:sldId id="402"/>
            <p14:sldId id="403"/>
            <p14:sldId id="404"/>
            <p14:sldId id="405"/>
            <p14:sldId id="406"/>
            <p14:sldId id="407"/>
            <p14:sldId id="408"/>
            <p14:sldId id="409"/>
            <p14:sldId id="410"/>
            <p14:sldId id="331"/>
            <p14:sldId id="383"/>
            <p14:sldId id="363"/>
            <p14:sldId id="366"/>
            <p14:sldId id="367"/>
            <p14:sldId id="368"/>
            <p14:sldId id="369"/>
            <p14:sldId id="370"/>
            <p14:sldId id="372"/>
            <p14:sldId id="371"/>
            <p14:sldId id="374"/>
            <p14:sldId id="376"/>
            <p14:sldId id="378"/>
            <p14:sldId id="377"/>
            <p14:sldId id="411"/>
            <p14:sldId id="381"/>
            <p14:sldId id="390"/>
            <p14:sldId id="382"/>
            <p14:sldId id="387"/>
            <p14:sldId id="392"/>
            <p14:sldId id="391"/>
          </p14:sldIdLst>
        </p14:section>
        <p14:section name="Project Plan Slides" id="{4B804165-E195-4D80-962B-FE3118F9FC55}">
          <p14:sldIdLst/>
        </p14:section>
        <p14:section name="Transition &amp; End Slides" id="{7646D77C-D1D8-4977-AAC2-1938093B6D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4A5D"/>
    <a:srgbClr val="04A299"/>
    <a:srgbClr val="E1F4ED"/>
    <a:srgbClr val="16726E"/>
    <a:srgbClr val="FFFFFF"/>
    <a:srgbClr val="DC003B"/>
    <a:srgbClr val="0ED882"/>
    <a:srgbClr val="FC9799"/>
    <a:srgbClr val="1AD3C5"/>
    <a:srgbClr val="2B2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6164" autoAdjust="0"/>
  </p:normalViewPr>
  <p:slideViewPr>
    <p:cSldViewPr snapToGrid="0" snapToObjects="1">
      <p:cViewPr varScale="1">
        <p:scale>
          <a:sx n="109" d="100"/>
          <a:sy n="109" d="100"/>
        </p:scale>
        <p:origin x="132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61" d="100"/>
          <a:sy n="161" d="100"/>
        </p:scale>
        <p:origin x="108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04F2B-0D52-3646-9569-3FAAEF9FD9D6}"/>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096CCC-AFC0-104E-8946-68F3612B61D1}"/>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A0214DC-E273-A840-83D5-DE3D94E6E4F6}" type="datetimeFigureOut">
              <a:rPr lang="en-US" smtClean="0"/>
              <a:t>5/5/25</a:t>
            </a:fld>
            <a:endParaRPr lang="en-US"/>
          </a:p>
        </p:txBody>
      </p:sp>
      <p:sp>
        <p:nvSpPr>
          <p:cNvPr id="4" name="Footer Placeholder 3">
            <a:extLst>
              <a:ext uri="{FF2B5EF4-FFF2-40B4-BE49-F238E27FC236}">
                <a16:creationId xmlns:a16="http://schemas.microsoft.com/office/drawing/2014/main" id="{86E43F17-9F7D-CD49-B8BD-3E21BFACE45C}"/>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5E5227-7EDD-624D-B998-9A1DECB14A91}"/>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647F259A-6918-1545-BF03-F6C5ED0268D8}" type="slidenum">
              <a:rPr lang="en-US" smtClean="0"/>
              <a:t>‹#›</a:t>
            </a:fld>
            <a:endParaRPr lang="en-US"/>
          </a:p>
        </p:txBody>
      </p:sp>
    </p:spTree>
    <p:extLst>
      <p:ext uri="{BB962C8B-B14F-4D97-AF65-F5344CB8AC3E}">
        <p14:creationId xmlns:p14="http://schemas.microsoft.com/office/powerpoint/2010/main" val="25712926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29FE139E-6103-2D47-850F-6AE547386FD4}" type="datetimeFigureOut">
              <a:rPr lang="en-US" smtClean="0"/>
              <a:pPr/>
              <a:t>5/5/25</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8A8CE01-25CD-CF42-9DCE-3A72820397E1}" type="slidenum">
              <a:rPr lang="en-US" smtClean="0"/>
              <a:pPr/>
              <a:t>‹#›</a:t>
            </a:fld>
            <a:endParaRPr lang="en-US" dirty="0"/>
          </a:p>
        </p:txBody>
      </p:sp>
    </p:spTree>
    <p:extLst>
      <p:ext uri="{BB962C8B-B14F-4D97-AF65-F5344CB8AC3E}">
        <p14:creationId xmlns:p14="http://schemas.microsoft.com/office/powerpoint/2010/main" val="1610124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a:t>
            </a:fld>
            <a:endParaRPr lang="en-US" dirty="0"/>
          </a:p>
        </p:txBody>
      </p:sp>
    </p:spTree>
    <p:extLst>
      <p:ext uri="{BB962C8B-B14F-4D97-AF65-F5344CB8AC3E}">
        <p14:creationId xmlns:p14="http://schemas.microsoft.com/office/powerpoint/2010/main" val="398942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22</a:t>
            </a:fld>
            <a:endParaRPr lang="en-US" dirty="0"/>
          </a:p>
        </p:txBody>
      </p:sp>
    </p:spTree>
    <p:extLst>
      <p:ext uri="{BB962C8B-B14F-4D97-AF65-F5344CB8AC3E}">
        <p14:creationId xmlns:p14="http://schemas.microsoft.com/office/powerpoint/2010/main" val="4058261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23</a:t>
            </a:fld>
            <a:endParaRPr lang="en-US" dirty="0"/>
          </a:p>
        </p:txBody>
      </p:sp>
    </p:spTree>
    <p:extLst>
      <p:ext uri="{BB962C8B-B14F-4D97-AF65-F5344CB8AC3E}">
        <p14:creationId xmlns:p14="http://schemas.microsoft.com/office/powerpoint/2010/main" val="1275338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24</a:t>
            </a:fld>
            <a:endParaRPr lang="en-US" dirty="0"/>
          </a:p>
        </p:txBody>
      </p:sp>
    </p:spTree>
    <p:extLst>
      <p:ext uri="{BB962C8B-B14F-4D97-AF65-F5344CB8AC3E}">
        <p14:creationId xmlns:p14="http://schemas.microsoft.com/office/powerpoint/2010/main" val="282943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30</a:t>
            </a:fld>
            <a:endParaRPr lang="en-US" dirty="0"/>
          </a:p>
        </p:txBody>
      </p:sp>
    </p:spTree>
    <p:extLst>
      <p:ext uri="{BB962C8B-B14F-4D97-AF65-F5344CB8AC3E}">
        <p14:creationId xmlns:p14="http://schemas.microsoft.com/office/powerpoint/2010/main" val="3084756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31</a:t>
            </a:fld>
            <a:endParaRPr lang="en-US" dirty="0"/>
          </a:p>
        </p:txBody>
      </p:sp>
    </p:spTree>
    <p:extLst>
      <p:ext uri="{BB962C8B-B14F-4D97-AF65-F5344CB8AC3E}">
        <p14:creationId xmlns:p14="http://schemas.microsoft.com/office/powerpoint/2010/main" val="3533529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32</a:t>
            </a:fld>
            <a:endParaRPr lang="en-US" dirty="0"/>
          </a:p>
        </p:txBody>
      </p:sp>
    </p:spTree>
    <p:extLst>
      <p:ext uri="{BB962C8B-B14F-4D97-AF65-F5344CB8AC3E}">
        <p14:creationId xmlns:p14="http://schemas.microsoft.com/office/powerpoint/2010/main" val="70994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33</a:t>
            </a:fld>
            <a:endParaRPr lang="en-US" dirty="0"/>
          </a:p>
        </p:txBody>
      </p:sp>
    </p:spTree>
    <p:extLst>
      <p:ext uri="{BB962C8B-B14F-4D97-AF65-F5344CB8AC3E}">
        <p14:creationId xmlns:p14="http://schemas.microsoft.com/office/powerpoint/2010/main" val="3173163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34</a:t>
            </a:fld>
            <a:endParaRPr lang="en-US" dirty="0"/>
          </a:p>
        </p:txBody>
      </p:sp>
    </p:spTree>
    <p:extLst>
      <p:ext uri="{BB962C8B-B14F-4D97-AF65-F5344CB8AC3E}">
        <p14:creationId xmlns:p14="http://schemas.microsoft.com/office/powerpoint/2010/main" val="2134198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35</a:t>
            </a:fld>
            <a:endParaRPr lang="en-US" dirty="0"/>
          </a:p>
        </p:txBody>
      </p:sp>
    </p:spTree>
    <p:extLst>
      <p:ext uri="{BB962C8B-B14F-4D97-AF65-F5344CB8AC3E}">
        <p14:creationId xmlns:p14="http://schemas.microsoft.com/office/powerpoint/2010/main" val="368140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191A-AF82-0EB2-9224-6BB1C0ABD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13578-DBAE-1ABA-DD23-B39744255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1D85D-2A32-9CFB-FE06-3A69D606AF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72D958-FDA8-1E6F-AC3D-1B104E23D6E6}"/>
              </a:ext>
            </a:extLst>
          </p:cNvPr>
          <p:cNvSpPr>
            <a:spLocks noGrp="1"/>
          </p:cNvSpPr>
          <p:nvPr>
            <p:ph type="sldNum" sz="quarter" idx="5"/>
          </p:nvPr>
        </p:nvSpPr>
        <p:spPr/>
        <p:txBody>
          <a:bodyPr/>
          <a:lstStyle/>
          <a:p>
            <a:fld id="{78A8CE01-25CD-CF42-9DCE-3A72820397E1}" type="slidenum">
              <a:rPr lang="en-US" smtClean="0"/>
              <a:pPr/>
              <a:t>36</a:t>
            </a:fld>
            <a:endParaRPr lang="en-US" dirty="0"/>
          </a:p>
        </p:txBody>
      </p:sp>
    </p:spTree>
    <p:extLst>
      <p:ext uri="{BB962C8B-B14F-4D97-AF65-F5344CB8AC3E}">
        <p14:creationId xmlns:p14="http://schemas.microsoft.com/office/powerpoint/2010/main" val="319114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2</a:t>
            </a:fld>
            <a:endParaRPr lang="en-US" dirty="0"/>
          </a:p>
        </p:txBody>
      </p:sp>
    </p:spTree>
    <p:extLst>
      <p:ext uri="{BB962C8B-B14F-4D97-AF65-F5344CB8AC3E}">
        <p14:creationId xmlns:p14="http://schemas.microsoft.com/office/powerpoint/2010/main" val="1616076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37</a:t>
            </a:fld>
            <a:endParaRPr lang="en-US" dirty="0"/>
          </a:p>
        </p:txBody>
      </p:sp>
    </p:spTree>
    <p:extLst>
      <p:ext uri="{BB962C8B-B14F-4D97-AF65-F5344CB8AC3E}">
        <p14:creationId xmlns:p14="http://schemas.microsoft.com/office/powerpoint/2010/main" val="2538482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38</a:t>
            </a:fld>
            <a:endParaRPr lang="en-US" dirty="0"/>
          </a:p>
        </p:txBody>
      </p:sp>
    </p:spTree>
    <p:extLst>
      <p:ext uri="{BB962C8B-B14F-4D97-AF65-F5344CB8AC3E}">
        <p14:creationId xmlns:p14="http://schemas.microsoft.com/office/powerpoint/2010/main" val="410612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39</a:t>
            </a:fld>
            <a:endParaRPr lang="en-US" dirty="0"/>
          </a:p>
        </p:txBody>
      </p:sp>
    </p:spTree>
    <p:extLst>
      <p:ext uri="{BB962C8B-B14F-4D97-AF65-F5344CB8AC3E}">
        <p14:creationId xmlns:p14="http://schemas.microsoft.com/office/powerpoint/2010/main" val="322658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40</a:t>
            </a:fld>
            <a:endParaRPr lang="en-US" dirty="0"/>
          </a:p>
        </p:txBody>
      </p:sp>
    </p:spTree>
    <p:extLst>
      <p:ext uri="{BB962C8B-B14F-4D97-AF65-F5344CB8AC3E}">
        <p14:creationId xmlns:p14="http://schemas.microsoft.com/office/powerpoint/2010/main" val="4251758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41</a:t>
            </a:fld>
            <a:endParaRPr lang="en-US" dirty="0"/>
          </a:p>
        </p:txBody>
      </p:sp>
    </p:spTree>
    <p:extLst>
      <p:ext uri="{BB962C8B-B14F-4D97-AF65-F5344CB8AC3E}">
        <p14:creationId xmlns:p14="http://schemas.microsoft.com/office/powerpoint/2010/main" val="426506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42</a:t>
            </a:fld>
            <a:endParaRPr lang="en-US" dirty="0"/>
          </a:p>
        </p:txBody>
      </p:sp>
    </p:spTree>
    <p:extLst>
      <p:ext uri="{BB962C8B-B14F-4D97-AF65-F5344CB8AC3E}">
        <p14:creationId xmlns:p14="http://schemas.microsoft.com/office/powerpoint/2010/main" val="3694384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3</a:t>
            </a:fld>
            <a:endParaRPr lang="en-US" dirty="0"/>
          </a:p>
        </p:txBody>
      </p:sp>
    </p:spTree>
    <p:extLst>
      <p:ext uri="{BB962C8B-B14F-4D97-AF65-F5344CB8AC3E}">
        <p14:creationId xmlns:p14="http://schemas.microsoft.com/office/powerpoint/2010/main" val="562139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4</a:t>
            </a:fld>
            <a:endParaRPr lang="en-US" dirty="0"/>
          </a:p>
        </p:txBody>
      </p:sp>
    </p:spTree>
    <p:extLst>
      <p:ext uri="{BB962C8B-B14F-4D97-AF65-F5344CB8AC3E}">
        <p14:creationId xmlns:p14="http://schemas.microsoft.com/office/powerpoint/2010/main" val="4050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5</a:t>
            </a:fld>
            <a:endParaRPr lang="en-US" dirty="0"/>
          </a:p>
        </p:txBody>
      </p:sp>
    </p:spTree>
    <p:extLst>
      <p:ext uri="{BB962C8B-B14F-4D97-AF65-F5344CB8AC3E}">
        <p14:creationId xmlns:p14="http://schemas.microsoft.com/office/powerpoint/2010/main" val="3034302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6</a:t>
            </a:fld>
            <a:endParaRPr lang="en-US" dirty="0"/>
          </a:p>
        </p:txBody>
      </p:sp>
    </p:spTree>
    <p:extLst>
      <p:ext uri="{BB962C8B-B14F-4D97-AF65-F5344CB8AC3E}">
        <p14:creationId xmlns:p14="http://schemas.microsoft.com/office/powerpoint/2010/main" val="4234188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7</a:t>
            </a:fld>
            <a:endParaRPr lang="en-US" dirty="0"/>
          </a:p>
        </p:txBody>
      </p:sp>
    </p:spTree>
    <p:extLst>
      <p:ext uri="{BB962C8B-B14F-4D97-AF65-F5344CB8AC3E}">
        <p14:creationId xmlns:p14="http://schemas.microsoft.com/office/powerpoint/2010/main" val="421483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8</a:t>
            </a:fld>
            <a:endParaRPr lang="en-US" dirty="0"/>
          </a:p>
        </p:txBody>
      </p:sp>
    </p:spTree>
    <p:extLst>
      <p:ext uri="{BB962C8B-B14F-4D97-AF65-F5344CB8AC3E}">
        <p14:creationId xmlns:p14="http://schemas.microsoft.com/office/powerpoint/2010/main" val="377724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13</a:t>
            </a:fld>
            <a:endParaRPr lang="en-US" dirty="0"/>
          </a:p>
        </p:txBody>
      </p:sp>
    </p:spTree>
    <p:extLst>
      <p:ext uri="{BB962C8B-B14F-4D97-AF65-F5344CB8AC3E}">
        <p14:creationId xmlns:p14="http://schemas.microsoft.com/office/powerpoint/2010/main" val="4052455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4850" y="472209"/>
            <a:ext cx="1053819" cy="394723"/>
          </a:xfrm>
          <a:prstGeom prst="rect">
            <a:avLst/>
          </a:prstGeom>
        </p:spPr>
      </p:pic>
      <p:sp>
        <p:nvSpPr>
          <p:cNvPr id="12" name="Text Placeholder 8">
            <a:extLst>
              <a:ext uri="{FF2B5EF4-FFF2-40B4-BE49-F238E27FC236}">
                <a16:creationId xmlns:a16="http://schemas.microsoft.com/office/drawing/2014/main" id="{0C8B9214-2BB0-4E59-D64E-7D2DD323A314}"/>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3" name="Text Placeholder 8">
            <a:extLst>
              <a:ext uri="{FF2B5EF4-FFF2-40B4-BE49-F238E27FC236}">
                <a16:creationId xmlns:a16="http://schemas.microsoft.com/office/drawing/2014/main" id="{BA14C7D4-694B-12CD-B121-81F1B7FCCF5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4" name="Picture 3" descr="A person and person posing for a picture&#10;&#10;Description automatically generated with low confidence">
            <a:extLst>
              <a:ext uri="{FF2B5EF4-FFF2-40B4-BE49-F238E27FC236}">
                <a16:creationId xmlns:a16="http://schemas.microsoft.com/office/drawing/2014/main" id="{EC214888-5995-331C-6027-2D5E85ACACA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27965" y="156707"/>
            <a:ext cx="7581620" cy="6751961"/>
          </a:xfrm>
          <a:prstGeom prst="rect">
            <a:avLst/>
          </a:prstGeom>
        </p:spPr>
      </p:pic>
    </p:spTree>
    <p:extLst>
      <p:ext uri="{BB962C8B-B14F-4D97-AF65-F5344CB8AC3E}">
        <p14:creationId xmlns:p14="http://schemas.microsoft.com/office/powerpoint/2010/main" val="3619301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12192000" cy="6858001"/>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405606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ransition Slide 1">
    <p:spTree>
      <p:nvGrpSpPr>
        <p:cNvPr id="1" name=""/>
        <p:cNvGrpSpPr/>
        <p:nvPr/>
      </p:nvGrpSpPr>
      <p:grpSpPr>
        <a:xfrm>
          <a:off x="0" y="0"/>
          <a:ext cx="0" cy="0"/>
          <a:chOff x="0" y="0"/>
          <a:chExt cx="0" cy="0"/>
        </a:xfrm>
      </p:grpSpPr>
      <p:pic>
        <p:nvPicPr>
          <p:cNvPr id="6" name="Picture 6" descr="Logo&#10;&#10;Description automatically generated">
            <a:extLst>
              <a:ext uri="{FF2B5EF4-FFF2-40B4-BE49-F238E27FC236}">
                <a16:creationId xmlns:a16="http://schemas.microsoft.com/office/drawing/2014/main" id="{536E6EC2-8DFE-EC45-A597-2044BE35F37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1"/>
          </a:xfrm>
          <a:prstGeom prst="rect">
            <a:avLst/>
          </a:prstGeom>
          <a:noFill/>
          <a:ln cap="flat">
            <a:noFill/>
          </a:ln>
        </p:spPr>
      </p:pic>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
        <p:nvSpPr>
          <p:cNvPr id="2" name="Picture Placeholder 8">
            <a:extLst>
              <a:ext uri="{FF2B5EF4-FFF2-40B4-BE49-F238E27FC236}">
                <a16:creationId xmlns:a16="http://schemas.microsoft.com/office/drawing/2014/main" id="{AFB77239-9DEA-02A2-8AB5-559D0E935BBA}"/>
              </a:ext>
            </a:extLst>
          </p:cNvPr>
          <p:cNvSpPr>
            <a:spLocks noGrp="1"/>
          </p:cNvSpPr>
          <p:nvPr>
            <p:ph type="pic" sz="quarter" idx="11" hasCustomPrompt="1"/>
          </p:nvPr>
        </p:nvSpPr>
        <p:spPr>
          <a:xfrm>
            <a:off x="838200" y="3172452"/>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Tree>
    <p:extLst>
      <p:ext uri="{BB962C8B-B14F-4D97-AF65-F5344CB8AC3E}">
        <p14:creationId xmlns:p14="http://schemas.microsoft.com/office/powerpoint/2010/main" val="443958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5" name="Picture 3" descr="Icon&#10;&#10;Description automatically generated">
            <a:extLst>
              <a:ext uri="{FF2B5EF4-FFF2-40B4-BE49-F238E27FC236}">
                <a16:creationId xmlns:a16="http://schemas.microsoft.com/office/drawing/2014/main" id="{FF43A0CC-8C06-DB44-ADB2-0D2DE7805A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96"/>
            <a:ext cx="12192000" cy="6862234"/>
          </a:xfrm>
          <a:prstGeom prst="rect">
            <a:avLst/>
          </a:prstGeom>
          <a:noFill/>
          <a:ln cap="flat">
            <a:noFill/>
          </a:ln>
        </p:spPr>
      </p:pic>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6" name="Text Placeholder 5">
            <a:extLst>
              <a:ext uri="{FF2B5EF4-FFF2-40B4-BE49-F238E27FC236}">
                <a16:creationId xmlns:a16="http://schemas.microsoft.com/office/drawing/2014/main" id="{4F69B16A-05CF-484F-AB35-5FAE028B7DD5}"/>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tx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3428653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36A4CC3-0ACB-7042-AABA-4D52228C08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03385" y="219247"/>
            <a:ext cx="10436469" cy="914962"/>
          </a:xfrm>
          <a:prstGeom prst="rect">
            <a:avLst/>
          </a:prstGeom>
        </p:spPr>
        <p:txBody>
          <a:bodyPr lIns="0" tIns="0" rIns="0" bIns="0" anchor="ctr"/>
          <a:lstStyle>
            <a:lvl1pPr marL="0" indent="0">
              <a:buFontTx/>
              <a:buNone/>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821666" y="1737678"/>
            <a:ext cx="8372476" cy="669925"/>
          </a:xfrm>
          <a:prstGeom prst="rect">
            <a:avLst/>
          </a:prstGeom>
        </p:spPr>
        <p:txBody>
          <a:bodyPr lIns="0" tIns="0" rIns="0" bIns="0"/>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457200" indent="0">
              <a:buFontTx/>
              <a:buNone/>
              <a:defRPr sz="2400" b="1" i="0">
                <a:solidFill>
                  <a:srgbClr val="04A299"/>
                </a:solidFill>
                <a:latin typeface="Arial" panose="020B0604020202020204" pitchFamily="34" charset="0"/>
                <a:cs typeface="Arial" panose="020B0604020202020204" pitchFamily="34" charset="0"/>
              </a:defRPr>
            </a:lvl2pPr>
            <a:lvl3pPr marL="914400" indent="0">
              <a:buFontTx/>
              <a:buNone/>
              <a:defRPr sz="2400" b="1" i="0">
                <a:solidFill>
                  <a:srgbClr val="04A299"/>
                </a:solidFill>
                <a:latin typeface="Arial" panose="020B0604020202020204" pitchFamily="34" charset="0"/>
                <a:cs typeface="Arial" panose="020B0604020202020204" pitchFamily="34" charset="0"/>
              </a:defRPr>
            </a:lvl3pPr>
            <a:lvl4pPr marL="1371600" indent="0">
              <a:buFontTx/>
              <a:buNone/>
              <a:defRPr sz="2400" b="1" i="0">
                <a:solidFill>
                  <a:srgbClr val="04A299"/>
                </a:solidFill>
                <a:latin typeface="Arial" panose="020B0604020202020204" pitchFamily="34" charset="0"/>
                <a:cs typeface="Arial" panose="020B0604020202020204" pitchFamily="34" charset="0"/>
              </a:defRPr>
            </a:lvl4pPr>
            <a:lvl5pPr marL="1828800"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3" name="Text Placeholder 2">
            <a:extLst>
              <a:ext uri="{FF2B5EF4-FFF2-40B4-BE49-F238E27FC236}">
                <a16:creationId xmlns:a16="http://schemas.microsoft.com/office/drawing/2014/main" id="{1111AD49-36A5-4A40-B9F6-8296FFCC231D}"/>
              </a:ext>
            </a:extLst>
          </p:cNvPr>
          <p:cNvSpPr>
            <a:spLocks noGrp="1"/>
          </p:cNvSpPr>
          <p:nvPr>
            <p:ph type="body" sz="quarter" idx="12"/>
          </p:nvPr>
        </p:nvSpPr>
        <p:spPr>
          <a:xfrm>
            <a:off x="1822450" y="2654300"/>
            <a:ext cx="8372475" cy="36353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buClr>
                <a:srgbClr val="04A299"/>
              </a:buClr>
              <a:buSzPct val="125000"/>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buClr>
                <a:srgbClr val="0ED882"/>
              </a:buClr>
              <a:buSzPct val="90000"/>
              <a:buFont typeface="Wingdings" pitchFamily="2" charset="2"/>
              <a:buChar char="§"/>
              <a:tabLst>
                <a:tab pos="457200" algn="l"/>
              </a:tabLst>
              <a:defRPr sz="1600"/>
            </a:lvl4pPr>
            <a:lvl5pPr marL="914400" indent="-228600" defTabSz="457200">
              <a:lnSpc>
                <a:spcPct val="100000"/>
              </a:lnSpc>
              <a:spcBef>
                <a:spcPts val="0"/>
              </a:spcBef>
              <a:spcAft>
                <a:spcPts val="0"/>
              </a:spcAft>
              <a:buSzPct val="80000"/>
              <a:buFont typeface="Wingdings" pitchFamily="2" charset="2"/>
              <a:buChar char="Ø"/>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685D037B-BA4F-E744-D8A5-C0CE4BC28AF9}"/>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9194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Column Text + Callou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C18F46FE-795A-B143-B2C5-0F05750D254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18AAAA3-7B04-DB4C-B0E3-B27A4E07C1A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5DCE1D9-7411-3344-BD37-ED1CE3BDE2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3" name="Text Placeholder 2">
            <a:extLst>
              <a:ext uri="{FF2B5EF4-FFF2-40B4-BE49-F238E27FC236}">
                <a16:creationId xmlns:a16="http://schemas.microsoft.com/office/drawing/2014/main" id="{4C831B42-6A96-8343-B321-3BD5662A090C}"/>
              </a:ext>
            </a:extLst>
          </p:cNvPr>
          <p:cNvSpPr>
            <a:spLocks noGrp="1"/>
          </p:cNvSpPr>
          <p:nvPr>
            <p:ph type="body" sz="quarter" idx="10" hasCustomPrompt="1"/>
          </p:nvPr>
        </p:nvSpPr>
        <p:spPr>
          <a:xfrm>
            <a:off x="703385" y="219247"/>
            <a:ext cx="10412289" cy="914960"/>
          </a:xfrm>
          <a:prstGeom prst="rect">
            <a:avLst/>
          </a:prstGeom>
        </p:spPr>
        <p:txBody>
          <a:bodyPr lIns="0" tIns="0" rIns="0" bIns="0" anchor="ctr"/>
          <a:lstStyle>
            <a:lvl1pPr marL="0" indent="0">
              <a:spcBef>
                <a:spcPts val="0"/>
              </a:spcBef>
              <a:buFontTx/>
              <a:buNone/>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vl2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2pPr>
            <a:lvl3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3pPr>
            <a:lvl4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4pPr>
            <a:lvl5pPr marL="0" indent="0">
              <a:spcBef>
                <a:spcPts val="0"/>
              </a:spcBef>
              <a:buFontTx/>
              <a:buNone/>
              <a:defRPr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text and callout</a:t>
            </a:r>
          </a:p>
        </p:txBody>
      </p:sp>
      <p:sp>
        <p:nvSpPr>
          <p:cNvPr id="6" name="Text Placeholder 5">
            <a:extLst>
              <a:ext uri="{FF2B5EF4-FFF2-40B4-BE49-F238E27FC236}">
                <a16:creationId xmlns:a16="http://schemas.microsoft.com/office/drawing/2014/main" id="{464D0080-4968-C147-9D17-404A557BFA4C}"/>
              </a:ext>
            </a:extLst>
          </p:cNvPr>
          <p:cNvSpPr>
            <a:spLocks noGrp="1"/>
          </p:cNvSpPr>
          <p:nvPr>
            <p:ph type="body" sz="quarter" idx="11" hasCustomPrompt="1"/>
          </p:nvPr>
        </p:nvSpPr>
        <p:spPr>
          <a:xfrm>
            <a:off x="703385" y="2509520"/>
            <a:ext cx="3106615" cy="2946718"/>
          </a:xfrm>
          <a:prstGeom prst="rect">
            <a:avLst/>
          </a:prstGeom>
        </p:spPr>
        <p:txBody>
          <a:bodyPr lIns="0" tIns="0" rIns="0" bIns="0"/>
          <a:lstStyle>
            <a:lvl1pPr marL="0" indent="0" defTabSz="457200">
              <a:lnSpc>
                <a:spcPct val="100000"/>
              </a:lnSpc>
              <a:spcBef>
                <a:spcPts val="0"/>
              </a:spcBef>
              <a:buFontTx/>
              <a:buNone/>
              <a:tabLst>
                <a:tab pos="457200" algn="l"/>
              </a:tabLst>
              <a:defRPr sz="2000" b="1"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Callout</a:t>
            </a:r>
          </a:p>
          <a:p>
            <a:pPr lvl="0"/>
            <a:r>
              <a:rPr lang="en-US" dirty="0" err="1"/>
              <a:t>Aliciatur</a:t>
            </a:r>
            <a:r>
              <a:rPr lang="en-US" dirty="0"/>
              <a:t>? Qui </a:t>
            </a:r>
            <a:r>
              <a:rPr lang="en-US" dirty="0" err="1"/>
              <a:t>quis</a:t>
            </a:r>
            <a:r>
              <a:rPr lang="en-US" dirty="0"/>
              <a:t> </a:t>
            </a:r>
            <a:r>
              <a:rPr lang="en-US" dirty="0" err="1"/>
              <a:t>dolum</a:t>
            </a:r>
            <a:r>
              <a:rPr lang="en-US" dirty="0"/>
              <a:t> </a:t>
            </a:r>
            <a:r>
              <a:rPr lang="en-US" dirty="0" err="1"/>
              <a:t>voluptatem</a:t>
            </a:r>
            <a:r>
              <a:rPr lang="en-US" dirty="0"/>
              <a:t> </a:t>
            </a:r>
            <a:r>
              <a:rPr lang="en-US" dirty="0" err="1"/>
              <a:t>conetur</a:t>
            </a:r>
            <a:r>
              <a:rPr lang="en-US" dirty="0"/>
              <a:t>? </a:t>
            </a:r>
            <a:r>
              <a:rPr lang="en-US" dirty="0" err="1"/>
              <a:t>Genis</a:t>
            </a:r>
            <a:r>
              <a:rPr lang="en-US" dirty="0"/>
              <a:t> </a:t>
            </a:r>
            <a:r>
              <a:rPr lang="en-US" dirty="0" err="1"/>
              <a:t>doloriberro</a:t>
            </a:r>
            <a:r>
              <a:rPr lang="en-US" dirty="0"/>
              <a:t> </a:t>
            </a:r>
            <a:r>
              <a:rPr lang="en-US" dirty="0" err="1"/>
              <a:t>tem</a:t>
            </a:r>
            <a:r>
              <a:rPr lang="en-US" dirty="0"/>
              <a:t> </a:t>
            </a:r>
            <a:r>
              <a:rPr lang="en-US" dirty="0" err="1"/>
              <a:t>im</a:t>
            </a:r>
            <a:r>
              <a:rPr lang="en-US" dirty="0"/>
              <a:t> </a:t>
            </a:r>
            <a:r>
              <a:rPr lang="en-US" dirty="0" err="1"/>
              <a:t>entorum</a:t>
            </a:r>
            <a:r>
              <a:rPr lang="en-US" dirty="0"/>
              <a:t> </a:t>
            </a:r>
            <a:r>
              <a:rPr lang="en-US" dirty="0" err="1"/>
              <a:t>iducill</a:t>
            </a:r>
            <a:r>
              <a:rPr lang="en-US" dirty="0"/>
              <a:t>.</a:t>
            </a:r>
          </a:p>
        </p:txBody>
      </p:sp>
      <p:sp>
        <p:nvSpPr>
          <p:cNvPr id="9" name="Text Placeholder 8">
            <a:extLst>
              <a:ext uri="{FF2B5EF4-FFF2-40B4-BE49-F238E27FC236}">
                <a16:creationId xmlns:a16="http://schemas.microsoft.com/office/drawing/2014/main" id="{FD093A76-C7FB-4B4D-A592-4CFB7C16D94C}"/>
              </a:ext>
            </a:extLst>
          </p:cNvPr>
          <p:cNvSpPr>
            <a:spLocks noGrp="1"/>
          </p:cNvSpPr>
          <p:nvPr>
            <p:ph type="body" sz="quarter" idx="12" hasCustomPrompt="1"/>
          </p:nvPr>
        </p:nvSpPr>
        <p:spPr>
          <a:xfrm>
            <a:off x="4530724" y="2509838"/>
            <a:ext cx="6584950" cy="568325"/>
          </a:xfrm>
          <a:prstGeom prst="rect">
            <a:avLst/>
          </a:prstGeom>
        </p:spPr>
        <p:txBody>
          <a:bodyPr lIns="0" tIns="0" rIns="0" bIns="0"/>
          <a:lstStyle>
            <a:lvl1pPr marL="0" indent="0">
              <a:spcBef>
                <a:spcPts val="0"/>
              </a:spcBef>
              <a:buFontTx/>
              <a:buNone/>
              <a:defRPr sz="2400" b="1" i="0">
                <a:solidFill>
                  <a:srgbClr val="04A299"/>
                </a:solidFill>
                <a:latin typeface="Arial" panose="020B0604020202020204" pitchFamily="34" charset="0"/>
                <a:cs typeface="Arial" panose="020B0604020202020204" pitchFamily="34" charset="0"/>
              </a:defRPr>
            </a:lvl1pPr>
            <a:lvl2pPr marL="0" indent="0">
              <a:spcBef>
                <a:spcPts val="0"/>
              </a:spcBef>
              <a:buFontTx/>
              <a:buNone/>
              <a:defRPr b="1" i="0">
                <a:solidFill>
                  <a:srgbClr val="04A299"/>
                </a:solidFill>
                <a:latin typeface="Arial" panose="020B0604020202020204" pitchFamily="34" charset="0"/>
                <a:cs typeface="Arial" panose="020B0604020202020204" pitchFamily="34" charset="0"/>
              </a:defRPr>
            </a:lvl2pPr>
            <a:lvl3pPr marL="0" indent="0">
              <a:spcBef>
                <a:spcPts val="0"/>
              </a:spcBef>
              <a:buFontTx/>
              <a:buNone/>
              <a:defRPr b="1" i="0">
                <a:solidFill>
                  <a:srgbClr val="04A299"/>
                </a:solidFill>
                <a:latin typeface="Arial" panose="020B0604020202020204" pitchFamily="34" charset="0"/>
                <a:cs typeface="Arial" panose="020B0604020202020204" pitchFamily="34" charset="0"/>
              </a:defRPr>
            </a:lvl3pPr>
            <a:lvl4pPr marL="0" indent="0">
              <a:spcBef>
                <a:spcPts val="0"/>
              </a:spcBef>
              <a:buFontTx/>
              <a:buNone/>
              <a:defRPr b="1" i="0">
                <a:solidFill>
                  <a:srgbClr val="04A299"/>
                </a:solidFill>
                <a:latin typeface="Arial" panose="020B0604020202020204" pitchFamily="34" charset="0"/>
                <a:cs typeface="Arial" panose="020B0604020202020204" pitchFamily="34" charset="0"/>
              </a:defRPr>
            </a:lvl4pPr>
            <a:lvl5pPr marL="0" indent="0">
              <a:spcBef>
                <a:spcPts val="0"/>
              </a:spcBef>
              <a:buFontTx/>
              <a:buNone/>
              <a:defRPr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5" name="Text Placeholder 4">
            <a:extLst>
              <a:ext uri="{FF2B5EF4-FFF2-40B4-BE49-F238E27FC236}">
                <a16:creationId xmlns:a16="http://schemas.microsoft.com/office/drawing/2014/main" id="{203CAA0C-C32F-E943-A591-90ABA5DF0D31}"/>
              </a:ext>
            </a:extLst>
          </p:cNvPr>
          <p:cNvSpPr>
            <a:spLocks noGrp="1"/>
          </p:cNvSpPr>
          <p:nvPr>
            <p:ph type="body" sz="quarter" idx="13"/>
          </p:nvPr>
        </p:nvSpPr>
        <p:spPr>
          <a:xfrm>
            <a:off x="4530725" y="3233738"/>
            <a:ext cx="6584950" cy="27209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D688C4A6-8B1A-85BA-37E2-FA2CA1F2CA7D}"/>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128359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Text + Vide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1CD81-9B70-D544-81B2-C20F305E6686}"/>
              </a:ext>
            </a:extLst>
          </p:cNvPr>
          <p:cNvSpPr/>
          <p:nvPr userDrawn="1"/>
        </p:nvSpPr>
        <p:spPr>
          <a:xfrm>
            <a:off x="4758332" y="2140527"/>
            <a:ext cx="6276109" cy="367838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ADD3EAB-B430-DB45-AC71-808E1D015982}"/>
              </a:ext>
            </a:extLst>
          </p:cNvPr>
          <p:cNvSpPr>
            <a:spLocks noGrp="1"/>
          </p:cNvSpPr>
          <p:nvPr>
            <p:ph type="body" sz="quarter" idx="10" hasCustomPrompt="1"/>
          </p:nvPr>
        </p:nvSpPr>
        <p:spPr>
          <a:xfrm>
            <a:off x="703385" y="219247"/>
            <a:ext cx="8994798" cy="930103"/>
          </a:xfrm>
          <a:prstGeom prst="rect">
            <a:avLst/>
          </a:prstGeom>
        </p:spPr>
        <p:txBody>
          <a:bodyPr lIns="0" tIns="0" rIns="0" bIns="0" anchor="ctr"/>
          <a:lstStyle>
            <a:lvl1pPr marL="0" indent="0">
              <a:lnSpc>
                <a:spcPct val="90000"/>
              </a:lnSpc>
              <a:spcBef>
                <a:spcPts val="0"/>
              </a:spcBef>
              <a:buFontTx/>
              <a:buNone/>
              <a:defRPr sz="3600" b="1" i="0">
                <a:solidFill>
                  <a:schemeClr val="tx2"/>
                </a:solidFill>
                <a:latin typeface="Source Serif Pro" panose="02040603050405020204" pitchFamily="18" charset="0"/>
                <a:ea typeface="Source Serif Pro" panose="02040603050405020204" pitchFamily="18" charset="0"/>
              </a:defRPr>
            </a:lvl1pPr>
            <a:lvl2pPr>
              <a:buFontTx/>
              <a:buNone/>
              <a:defRPr/>
            </a:lvl2pPr>
            <a:lvl3pPr>
              <a:buFontTx/>
              <a:buNone/>
              <a:defRPr/>
            </a:lvl3pPr>
            <a:lvl4pPr>
              <a:buFontTx/>
              <a:buNone/>
              <a:defRPr/>
            </a:lvl4pPr>
            <a:lvl5pPr>
              <a:buFontTx/>
              <a:buNone/>
              <a:defRPr/>
            </a:lvl5pPr>
          </a:lstStyle>
          <a:p>
            <a:pPr lvl="0"/>
            <a:r>
              <a:rPr lang="en-US" dirty="0"/>
              <a:t>One column text and video</a:t>
            </a:r>
          </a:p>
        </p:txBody>
      </p:sp>
      <p:sp>
        <p:nvSpPr>
          <p:cNvPr id="8" name="Text Placeholder 7">
            <a:extLst>
              <a:ext uri="{FF2B5EF4-FFF2-40B4-BE49-F238E27FC236}">
                <a16:creationId xmlns:a16="http://schemas.microsoft.com/office/drawing/2014/main" id="{2A01D9E2-D4E8-0B47-8485-F17B1333CDFC}"/>
              </a:ext>
            </a:extLst>
          </p:cNvPr>
          <p:cNvSpPr>
            <a:spLocks noGrp="1"/>
          </p:cNvSpPr>
          <p:nvPr>
            <p:ph type="body" sz="quarter" idx="11" hasCustomPrompt="1"/>
          </p:nvPr>
        </p:nvSpPr>
        <p:spPr>
          <a:xfrm>
            <a:off x="703385" y="2139950"/>
            <a:ext cx="3646365" cy="3678238"/>
          </a:xfrm>
          <a:prstGeom prst="rect">
            <a:avLst/>
          </a:prstGeom>
        </p:spPr>
        <p:txBody>
          <a:bodyPr lIns="0" tIns="0" rIns="0" bIns="0"/>
          <a:lstStyle>
            <a:lvl1pPr marL="0" indent="0" defTabSz="457200">
              <a:lnSpc>
                <a:spcPct val="100000"/>
              </a:lnSpc>
              <a:spcBef>
                <a:spcPts val="0"/>
              </a:spcBef>
              <a:spcAft>
                <a:spcPts val="0"/>
              </a:spcAft>
              <a:buFontTx/>
              <a:buNone/>
              <a:tabLst>
                <a:tab pos="457200" algn="l"/>
              </a:tabLst>
              <a:defRPr sz="2000" b="1" i="0">
                <a:solidFill>
                  <a:schemeClr val="tx1"/>
                </a:solidFill>
              </a:defRPr>
            </a:lvl1pPr>
            <a:lvl2pPr>
              <a:buFontTx/>
              <a:buNone/>
              <a:defRPr/>
            </a:lvl2pPr>
            <a:lvl3pPr>
              <a:buFontTx/>
              <a:buNone/>
              <a:defRPr/>
            </a:lvl3pPr>
            <a:lvl4pPr>
              <a:buFontTx/>
              <a:buNone/>
              <a:defRPr/>
            </a:lvl4pPr>
            <a:lvl5pPr>
              <a:buFontTx/>
              <a:buNone/>
              <a:defRPr/>
            </a:lvl5pPr>
          </a:lstStyle>
          <a:p>
            <a:pPr lvl="0"/>
            <a:r>
              <a:rPr lang="en-US" dirty="0"/>
              <a:t>Text</a:t>
            </a:r>
          </a:p>
        </p:txBody>
      </p:sp>
      <p:sp>
        <p:nvSpPr>
          <p:cNvPr id="11" name="Media Placeholder 10">
            <a:extLst>
              <a:ext uri="{FF2B5EF4-FFF2-40B4-BE49-F238E27FC236}">
                <a16:creationId xmlns:a16="http://schemas.microsoft.com/office/drawing/2014/main" id="{FCFC6577-73CE-BE41-B0FC-3E2C70F35C72}"/>
              </a:ext>
            </a:extLst>
          </p:cNvPr>
          <p:cNvSpPr>
            <a:spLocks noGrp="1"/>
          </p:cNvSpPr>
          <p:nvPr>
            <p:ph type="media" sz="quarter" idx="12"/>
          </p:nvPr>
        </p:nvSpPr>
        <p:spPr>
          <a:xfrm>
            <a:off x="4904078" y="2259013"/>
            <a:ext cx="6013450" cy="3449637"/>
          </a:xfrm>
          <a:prstGeom prst="rect">
            <a:avLst/>
          </a:prstGeom>
          <a:solidFill>
            <a:schemeClr val="bg2"/>
          </a:solidFill>
        </p:spPr>
        <p:txBody>
          <a:bodyPr anchor="ctr"/>
          <a:lstStyle>
            <a:lvl1pPr algn="ctr">
              <a:buFontTx/>
              <a:buNone/>
              <a:defRPr/>
            </a:lvl1pPr>
          </a:lstStyle>
          <a:p>
            <a:endParaRPr lang="en-US" dirty="0"/>
          </a:p>
        </p:txBody>
      </p:sp>
      <p:sp>
        <p:nvSpPr>
          <p:cNvPr id="15" name="Slide Number Placeholder 12">
            <a:extLst>
              <a:ext uri="{FF2B5EF4-FFF2-40B4-BE49-F238E27FC236}">
                <a16:creationId xmlns:a16="http://schemas.microsoft.com/office/drawing/2014/main" id="{38D78690-5FFB-9E4D-B212-42ED7E39559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75D90E28-96C2-A643-AEDE-DD6FEF8FFDD3}"/>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D24652-F614-F243-AA94-0FC86099FB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3" name="Picture 2">
            <a:extLst>
              <a:ext uri="{FF2B5EF4-FFF2-40B4-BE49-F238E27FC236}">
                <a16:creationId xmlns:a16="http://schemas.microsoft.com/office/drawing/2014/main" id="{3C242DB1-06CA-53AB-81BB-488D95E72BC4}"/>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6930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711220" y="219247"/>
            <a:ext cx="10403816" cy="914958"/>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8554F8F-8E3B-7043-B30E-C40AD7E008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8" name="Text Placeholder 7">
            <a:extLst>
              <a:ext uri="{FF2B5EF4-FFF2-40B4-BE49-F238E27FC236}">
                <a16:creationId xmlns:a16="http://schemas.microsoft.com/office/drawing/2014/main" id="{178D3560-9D8C-9F42-8AA8-A9CBB19B7BF3}"/>
              </a:ext>
            </a:extLst>
          </p:cNvPr>
          <p:cNvSpPr>
            <a:spLocks noGrp="1"/>
          </p:cNvSpPr>
          <p:nvPr>
            <p:ph type="body" sz="quarter" idx="12"/>
          </p:nvPr>
        </p:nvSpPr>
        <p:spPr>
          <a:xfrm>
            <a:off x="4813300" y="3144838"/>
            <a:ext cx="6567488" cy="303212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C23C3F15-0457-4E14-190F-ED3B242BD7BE}"/>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148921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601FF4F-88CF-9340-98C0-AE26E08DA443}"/>
              </a:ext>
            </a:extLst>
          </p:cNvPr>
          <p:cNvSpPr>
            <a:spLocks noGrp="1"/>
          </p:cNvSpPr>
          <p:nvPr>
            <p:ph type="body" sz="quarter" idx="11" hasCustomPrompt="1"/>
          </p:nvPr>
        </p:nvSpPr>
        <p:spPr>
          <a:xfrm>
            <a:off x="731523" y="2384425"/>
            <a:ext cx="4791076" cy="674688"/>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01B779FD-0B1A-8F47-B5C4-E564BC48C4CD}"/>
              </a:ext>
            </a:extLst>
          </p:cNvPr>
          <p:cNvSpPr>
            <a:spLocks noGrp="1"/>
          </p:cNvSpPr>
          <p:nvPr>
            <p:ph type="title" hasCustomPrompt="1"/>
          </p:nvPr>
        </p:nvSpPr>
        <p:spPr>
          <a:xfrm>
            <a:off x="731522" y="219247"/>
            <a:ext cx="10393678" cy="91496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a:t>
            </a:r>
          </a:p>
        </p:txBody>
      </p:sp>
      <p:sp>
        <p:nvSpPr>
          <p:cNvPr id="5" name="Text Placeholder 4">
            <a:extLst>
              <a:ext uri="{FF2B5EF4-FFF2-40B4-BE49-F238E27FC236}">
                <a16:creationId xmlns:a16="http://schemas.microsoft.com/office/drawing/2014/main" id="{8BCAEC1A-BEFC-E748-A0A4-7FF40BF3CF45}"/>
              </a:ext>
            </a:extLst>
          </p:cNvPr>
          <p:cNvSpPr>
            <a:spLocks noGrp="1"/>
          </p:cNvSpPr>
          <p:nvPr>
            <p:ph type="body" sz="quarter" idx="12" hasCustomPrompt="1"/>
          </p:nvPr>
        </p:nvSpPr>
        <p:spPr>
          <a:xfrm>
            <a:off x="6432550" y="2384425"/>
            <a:ext cx="4921250" cy="674688"/>
          </a:xfrm>
          <a:prstGeom prst="rect">
            <a:avLst/>
          </a:prstGeom>
        </p:spPr>
        <p:txBody>
          <a:bodyPr lIns="0" tIns="0" rIns="0" bIns="0"/>
          <a:lstStyle>
            <a:lvl1pPr>
              <a:buFontTx/>
              <a:buNone/>
              <a:defRPr sz="24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5" name="Slide Number Placeholder 12">
            <a:extLst>
              <a:ext uri="{FF2B5EF4-FFF2-40B4-BE49-F238E27FC236}">
                <a16:creationId xmlns:a16="http://schemas.microsoft.com/office/drawing/2014/main" id="{451BFB2D-BE9C-4A40-AD9C-1C0E0AEC34D4}"/>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4171F72-F9D9-334D-B5FA-B3270D4D3C4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6A6F6C-15FA-4848-98A6-FDB3F684AD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11" name="Text Placeholder 10">
            <a:extLst>
              <a:ext uri="{FF2B5EF4-FFF2-40B4-BE49-F238E27FC236}">
                <a16:creationId xmlns:a16="http://schemas.microsoft.com/office/drawing/2014/main" id="{A3F9593A-0C6E-804C-BBC0-77EBD377F9C0}"/>
              </a:ext>
            </a:extLst>
          </p:cNvPr>
          <p:cNvSpPr>
            <a:spLocks noGrp="1"/>
          </p:cNvSpPr>
          <p:nvPr>
            <p:ph type="body" sz="quarter" idx="17"/>
          </p:nvPr>
        </p:nvSpPr>
        <p:spPr>
          <a:xfrm>
            <a:off x="731522" y="3281362"/>
            <a:ext cx="4791076" cy="2957513"/>
          </a:xfrm>
          <a:prstGeom prst="rect">
            <a:avLst/>
          </a:prstGeom>
        </p:spPr>
        <p:txBody>
          <a:bodyPr lIns="0" tIns="0" rIns="0" bIns="0"/>
          <a:lstStyle>
            <a:lvl1pPr marL="0" indent="-228600">
              <a:lnSpc>
                <a:spcPct val="100000"/>
              </a:lnSpc>
              <a:spcBef>
                <a:spcPts val="0"/>
              </a:spcBef>
              <a:spcAft>
                <a:spcPts val="0"/>
              </a:spcAft>
              <a:buFontTx/>
              <a:buNone/>
              <a:tabLst>
                <a:tab pos="457200" algn="l"/>
              </a:tabLst>
              <a:defRPr sz="1600"/>
            </a:lvl1pPr>
            <a:lvl2pPr marL="228600">
              <a:spcBef>
                <a:spcPts val="0"/>
              </a:spcBef>
              <a:spcAft>
                <a:spcPts val="600"/>
              </a:spcAft>
              <a:defRPr sz="1600"/>
            </a:lvl2pPr>
            <a:lvl3pPr marL="0">
              <a:spcBef>
                <a:spcPts val="0"/>
              </a:spcBef>
              <a:spcAft>
                <a:spcPts val="600"/>
              </a:spcAft>
              <a:tabLst>
                <a:tab pos="457200" algn="l"/>
              </a:tabLst>
              <a:defRPr sz="1600"/>
            </a:lvl3pPr>
            <a:lvl4pPr marL="0">
              <a:spcBef>
                <a:spcPts val="0"/>
              </a:spcBef>
              <a:spcAft>
                <a:spcPts val="600"/>
              </a:spcAft>
              <a:tabLst>
                <a:tab pos="457200" algn="l"/>
              </a:tabLst>
              <a:defRPr sz="1600"/>
            </a:lvl4pPr>
            <a:lvl5pPr marL="228600" indent="-228600" defTabSz="457200">
              <a:lnSpc>
                <a:spcPct val="100000"/>
              </a:lnSpc>
              <a:spcBef>
                <a:spcPts val="0"/>
              </a:spcBef>
              <a:spcAft>
                <a:spcPts val="0"/>
              </a:spcAft>
              <a:buFont typeface="Arial" panose="020B0604020202020204" pitchFamily="34" charset="0"/>
              <a:buChar char="•"/>
              <a:tabLst>
                <a:tab pos="457200" algn="l"/>
              </a:tabLst>
              <a:defRPr sz="1600"/>
            </a:lvl5pPr>
            <a:lvl6pPr marL="457200" indent="-228600" defTabSz="457200">
              <a:lnSpc>
                <a:spcPct val="100000"/>
              </a:lnSpc>
              <a:spcBef>
                <a:spcPts val="0"/>
              </a:spcBef>
              <a:spcAft>
                <a:spcPts val="0"/>
              </a:spcAft>
              <a:buFont typeface="Arial" panose="020B0604020202020204" pitchFamily="34" charset="0"/>
              <a:buChar char="•"/>
              <a:tabLst>
                <a:tab pos="457200" algn="l"/>
              </a:tabLst>
              <a:defRPr sz="1600"/>
            </a:lvl6pPr>
            <a:lvl7pPr marL="685800" indent="-228600" defTabSz="457200">
              <a:lnSpc>
                <a:spcPct val="100000"/>
              </a:lnSpc>
              <a:spcBef>
                <a:spcPts val="0"/>
              </a:spcBef>
              <a:spcAft>
                <a:spcPts val="0"/>
              </a:spcAft>
              <a:tabLst>
                <a:tab pos="457200" algn="l"/>
              </a:tabLst>
              <a:defRPr sz="1600"/>
            </a:lvl7pPr>
            <a:lvl8pPr marL="914400" indent="-228600" defTabSz="457200">
              <a:lnSpc>
                <a:spcPct val="100000"/>
              </a:lnSpc>
              <a:spcBef>
                <a:spcPts val="0"/>
              </a:spcBef>
              <a:spcAft>
                <a:spcPts val="0"/>
              </a:spcAft>
              <a:tabLst>
                <a:tab pos="457200" algn="l"/>
              </a:tabLst>
              <a:defRPr sz="1600"/>
            </a:lvl8pPr>
          </a:lstStyle>
          <a:p>
            <a:pPr lvl="0"/>
            <a:r>
              <a:rPr lang="en-US" dirty="0"/>
              <a:t>Click to edit Master text styles</a:t>
            </a:r>
          </a:p>
          <a:p>
            <a:pPr lvl="4"/>
            <a:r>
              <a:rPr lang="en-US" dirty="0"/>
              <a:t>Second level</a:t>
            </a:r>
          </a:p>
          <a:p>
            <a:pPr lvl="5"/>
            <a:r>
              <a:rPr lang="en-US" dirty="0"/>
              <a:t>Third level</a:t>
            </a:r>
          </a:p>
          <a:p>
            <a:pPr lvl="6"/>
            <a:r>
              <a:rPr lang="en-US" dirty="0"/>
              <a:t>Fourth level</a:t>
            </a:r>
          </a:p>
          <a:p>
            <a:pPr lvl="7"/>
            <a:r>
              <a:rPr lang="en-US" dirty="0"/>
              <a:t>Fifth level</a:t>
            </a:r>
          </a:p>
        </p:txBody>
      </p:sp>
      <p:sp>
        <p:nvSpPr>
          <p:cNvPr id="14" name="Text Placeholder 13">
            <a:extLst>
              <a:ext uri="{FF2B5EF4-FFF2-40B4-BE49-F238E27FC236}">
                <a16:creationId xmlns:a16="http://schemas.microsoft.com/office/drawing/2014/main" id="{E427944D-A5A5-4446-99E2-BB91E86EFC56}"/>
              </a:ext>
            </a:extLst>
          </p:cNvPr>
          <p:cNvSpPr>
            <a:spLocks noGrp="1"/>
          </p:cNvSpPr>
          <p:nvPr>
            <p:ph type="body" sz="quarter" idx="18" hasCustomPrompt="1"/>
          </p:nvPr>
        </p:nvSpPr>
        <p:spPr>
          <a:xfrm>
            <a:off x="6432550" y="3281362"/>
            <a:ext cx="4921250" cy="2946400"/>
          </a:xfrm>
          <a:prstGeom prst="rect">
            <a:avLst/>
          </a:prstGeom>
        </p:spPr>
        <p:txBody>
          <a:bodyPr lIns="0" tIns="0" rIns="0" bIns="0"/>
          <a:lstStyle>
            <a:lvl1pPr marL="0" indent="0">
              <a:buFontTx/>
              <a:buNone/>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709CA2DC-C6F0-D48B-DAF4-CF2E27929E43}"/>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5025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Text + Images">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21360" y="2627776"/>
            <a:ext cx="4998779" cy="572624"/>
          </a:xfrm>
          <a:prstGeom prst="rect">
            <a:avLst/>
          </a:prstGeom>
        </p:spPr>
        <p:txBody>
          <a:bodyPr lIns="0" tIns="0" rIns="0" bIns="0"/>
          <a:lstStyle>
            <a:lvl1pPr marL="0" indent="0">
              <a:spcBef>
                <a:spcPts val="0"/>
              </a:spcBef>
              <a:buFontTx/>
              <a:buNone/>
              <a:defRPr sz="24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21360" y="219246"/>
            <a:ext cx="10393680"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Two columns text and images</a:t>
            </a:r>
          </a:p>
        </p:txBody>
      </p:sp>
      <p:sp>
        <p:nvSpPr>
          <p:cNvPr id="4" name="Picture Placeholder 3">
            <a:extLst>
              <a:ext uri="{FF2B5EF4-FFF2-40B4-BE49-F238E27FC236}">
                <a16:creationId xmlns:a16="http://schemas.microsoft.com/office/drawing/2014/main" id="{D0EDFDC4-646B-7C4F-87B3-9CA09BA09697}"/>
              </a:ext>
            </a:extLst>
          </p:cNvPr>
          <p:cNvSpPr>
            <a:spLocks noGrp="1"/>
          </p:cNvSpPr>
          <p:nvPr>
            <p:ph type="pic" sz="quarter" idx="16"/>
          </p:nvPr>
        </p:nvSpPr>
        <p:spPr>
          <a:xfrm>
            <a:off x="721361" y="3430651"/>
            <a:ext cx="1902811" cy="1885061"/>
          </a:xfrm>
          <a:prstGeom prst="rect">
            <a:avLst/>
          </a:prstGeom>
        </p:spPr>
        <p:txBody>
          <a:bodyPr anchor="ctr"/>
          <a:lstStyle>
            <a:lvl1pPr algn="ctr">
              <a:buFontTx/>
              <a:buNone/>
              <a:defRPr sz="1800"/>
            </a:lvl1pPr>
          </a:lstStyle>
          <a:p>
            <a:endParaRPr lang="en-VN" dirty="0"/>
          </a:p>
        </p:txBody>
      </p:sp>
      <p:sp>
        <p:nvSpPr>
          <p:cNvPr id="22" name="Picture Placeholder 3">
            <a:extLst>
              <a:ext uri="{FF2B5EF4-FFF2-40B4-BE49-F238E27FC236}">
                <a16:creationId xmlns:a16="http://schemas.microsoft.com/office/drawing/2014/main" id="{97486829-660D-284E-8A47-8BAAAED7EFEE}"/>
              </a:ext>
            </a:extLst>
          </p:cNvPr>
          <p:cNvSpPr>
            <a:spLocks noGrp="1"/>
          </p:cNvSpPr>
          <p:nvPr>
            <p:ph type="pic" sz="quarter" idx="17"/>
          </p:nvPr>
        </p:nvSpPr>
        <p:spPr>
          <a:xfrm>
            <a:off x="6403643" y="3430651"/>
            <a:ext cx="1902811" cy="1885061"/>
          </a:xfrm>
          <a:prstGeom prst="rect">
            <a:avLst/>
          </a:prstGeom>
        </p:spPr>
        <p:txBody>
          <a:bodyPr anchor="ctr"/>
          <a:lstStyle>
            <a:lvl1pPr algn="ctr">
              <a:buFontTx/>
              <a:buNone/>
              <a:defRPr sz="1800"/>
            </a:lvl1pPr>
          </a:lstStyle>
          <a:p>
            <a:endParaRPr lang="en-VN" dirty="0"/>
          </a:p>
        </p:txBody>
      </p:sp>
      <p:sp>
        <p:nvSpPr>
          <p:cNvPr id="11" name="Text Placeholder 10">
            <a:extLst>
              <a:ext uri="{FF2B5EF4-FFF2-40B4-BE49-F238E27FC236}">
                <a16:creationId xmlns:a16="http://schemas.microsoft.com/office/drawing/2014/main" id="{2280E55F-C56E-574C-BC74-E3C1E8B3F424}"/>
              </a:ext>
            </a:extLst>
          </p:cNvPr>
          <p:cNvSpPr>
            <a:spLocks noGrp="1"/>
          </p:cNvSpPr>
          <p:nvPr>
            <p:ph type="body" sz="quarter" idx="18" hasCustomPrompt="1"/>
          </p:nvPr>
        </p:nvSpPr>
        <p:spPr>
          <a:xfrm>
            <a:off x="6403974" y="2627313"/>
            <a:ext cx="4998779" cy="572625"/>
          </a:xfrm>
          <a:prstGeom prst="rect">
            <a:avLst/>
          </a:prstGeom>
        </p:spPr>
        <p:txBody>
          <a:bodyPr lIns="0" tIns="0" rIns="0" bIns="0"/>
          <a:lstStyle>
            <a:lvl1pPr marL="0" indent="0">
              <a:lnSpc>
                <a:spcPct val="100000"/>
              </a:lnSpc>
              <a:spcBef>
                <a:spcPts val="0"/>
              </a:spcBef>
              <a:buFontTx/>
              <a:buNone/>
              <a:defRPr sz="2400" b="1">
                <a:solidFill>
                  <a:srgbClr val="04A299"/>
                </a:solidFill>
                <a:latin typeface="+mj-lt"/>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Header</a:t>
            </a:r>
          </a:p>
        </p:txBody>
      </p:sp>
      <p:sp>
        <p:nvSpPr>
          <p:cNvPr id="18" name="Slide Number Placeholder 12">
            <a:extLst>
              <a:ext uri="{FF2B5EF4-FFF2-40B4-BE49-F238E27FC236}">
                <a16:creationId xmlns:a16="http://schemas.microsoft.com/office/drawing/2014/main" id="{44EBEEB6-B68F-634E-9646-F58E61B560A1}"/>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B7FEE2DA-7DFE-A54B-8475-841BEFB7364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FFAB93-7CD9-2E47-A89A-C0A2825FC0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DCAFFB82-34CF-D040-AFE0-52D6FE3EA7EC}"/>
              </a:ext>
            </a:extLst>
          </p:cNvPr>
          <p:cNvSpPr>
            <a:spLocks noGrp="1"/>
          </p:cNvSpPr>
          <p:nvPr>
            <p:ph type="body" sz="quarter" idx="19"/>
          </p:nvPr>
        </p:nvSpPr>
        <p:spPr>
          <a:xfrm>
            <a:off x="2895600"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sp>
        <p:nvSpPr>
          <p:cNvPr id="7" name="Text Placeholder 6">
            <a:extLst>
              <a:ext uri="{FF2B5EF4-FFF2-40B4-BE49-F238E27FC236}">
                <a16:creationId xmlns:a16="http://schemas.microsoft.com/office/drawing/2014/main" id="{E7B95FF0-BE0E-4A4B-B757-8610ABF3DC23}"/>
              </a:ext>
            </a:extLst>
          </p:cNvPr>
          <p:cNvSpPr>
            <a:spLocks noGrp="1"/>
          </p:cNvSpPr>
          <p:nvPr>
            <p:ph type="body" sz="quarter" idx="20"/>
          </p:nvPr>
        </p:nvSpPr>
        <p:spPr>
          <a:xfrm>
            <a:off x="8578368" y="3430651"/>
            <a:ext cx="2824645" cy="2736469"/>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p:txBody>
      </p:sp>
      <p:pic>
        <p:nvPicPr>
          <p:cNvPr id="6" name="Picture 5">
            <a:extLst>
              <a:ext uri="{FF2B5EF4-FFF2-40B4-BE49-F238E27FC236}">
                <a16:creationId xmlns:a16="http://schemas.microsoft.com/office/drawing/2014/main" id="{9C2FA1A0-CDE6-A711-F863-FD953CB69EFD}"/>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42075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Text">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65041" y="2070100"/>
            <a:ext cx="2712995" cy="633868"/>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72164" y="219246"/>
            <a:ext cx="10342873"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16673" y="2070100"/>
            <a:ext cx="3080020"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611" y="2070100"/>
            <a:ext cx="3264224"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7F9A864-8D88-9140-B172-57220DA740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427F66CC-E0C6-C341-8B16-B04FF8A9823C}"/>
              </a:ext>
            </a:extLst>
          </p:cNvPr>
          <p:cNvSpPr>
            <a:spLocks noGrp="1"/>
          </p:cNvSpPr>
          <p:nvPr>
            <p:ph type="body" sz="quarter" idx="14"/>
          </p:nvPr>
        </p:nvSpPr>
        <p:spPr>
          <a:xfrm>
            <a:off x="764887" y="2880467"/>
            <a:ext cx="2713038" cy="350763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35A8093-90F7-A943-9FA3-F049CCE99F34}"/>
              </a:ext>
            </a:extLst>
          </p:cNvPr>
          <p:cNvSpPr>
            <a:spLocks noGrp="1"/>
          </p:cNvSpPr>
          <p:nvPr>
            <p:ph type="body" sz="quarter" idx="15"/>
          </p:nvPr>
        </p:nvSpPr>
        <p:spPr>
          <a:xfrm>
            <a:off x="4116094" y="2880467"/>
            <a:ext cx="3081131"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7CCDBE29-DAC2-2345-9986-78A668D8FC8A}"/>
              </a:ext>
            </a:extLst>
          </p:cNvPr>
          <p:cNvSpPr>
            <a:spLocks noGrp="1"/>
          </p:cNvSpPr>
          <p:nvPr>
            <p:ph type="body" sz="quarter" idx="16"/>
          </p:nvPr>
        </p:nvSpPr>
        <p:spPr>
          <a:xfrm>
            <a:off x="7778457" y="2880467"/>
            <a:ext cx="3263900"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6" name="Straight Connector 5">
            <a:extLst>
              <a:ext uri="{FF2B5EF4-FFF2-40B4-BE49-F238E27FC236}">
                <a16:creationId xmlns:a16="http://schemas.microsoft.com/office/drawing/2014/main" id="{906F2CBD-5E2D-6B41-9A1E-4896FC2F9A26}"/>
              </a:ext>
            </a:extLst>
          </p:cNvPr>
          <p:cNvCxnSpPr/>
          <p:nvPr userDrawn="1"/>
        </p:nvCxnSpPr>
        <p:spPr>
          <a:xfrm>
            <a:off x="379984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993E4DC-59A0-324B-9C2A-0409EC5C7938}"/>
              </a:ext>
            </a:extLst>
          </p:cNvPr>
          <p:cNvCxnSpPr/>
          <p:nvPr userDrawn="1"/>
        </p:nvCxnSpPr>
        <p:spPr>
          <a:xfrm>
            <a:off x="7487920" y="2070100"/>
            <a:ext cx="0" cy="4317999"/>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pic>
        <p:nvPicPr>
          <p:cNvPr id="4" name="Picture 3">
            <a:extLst>
              <a:ext uri="{FF2B5EF4-FFF2-40B4-BE49-F238E27FC236}">
                <a16:creationId xmlns:a16="http://schemas.microsoft.com/office/drawing/2014/main" id="{E4D2B5EA-6DB5-F7C7-6DE9-EF1196396640}"/>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495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2" name="Text Placeholder 8">
            <a:extLst>
              <a:ext uri="{FF2B5EF4-FFF2-40B4-BE49-F238E27FC236}">
                <a16:creationId xmlns:a16="http://schemas.microsoft.com/office/drawing/2014/main" id="{0C8B9214-2BB0-4E59-D64E-7D2DD323A314}"/>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3" name="Text Placeholder 8">
            <a:extLst>
              <a:ext uri="{FF2B5EF4-FFF2-40B4-BE49-F238E27FC236}">
                <a16:creationId xmlns:a16="http://schemas.microsoft.com/office/drawing/2014/main" id="{BA14C7D4-694B-12CD-B121-81F1B7FCCF5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5" name="Picture 4">
            <a:extLst>
              <a:ext uri="{FF2B5EF4-FFF2-40B4-BE49-F238E27FC236}">
                <a16:creationId xmlns:a16="http://schemas.microsoft.com/office/drawing/2014/main" id="{22E85CF2-DD66-39A8-C41F-A5611A4A08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539" y="476465"/>
            <a:ext cx="1039341" cy="390554"/>
          </a:xfrm>
          <a:prstGeom prst="rect">
            <a:avLst/>
          </a:prstGeom>
        </p:spPr>
      </p:pic>
    </p:spTree>
    <p:extLst>
      <p:ext uri="{BB962C8B-B14F-4D97-AF65-F5344CB8AC3E}">
        <p14:creationId xmlns:p14="http://schemas.microsoft.com/office/powerpoint/2010/main" val="18254440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3 Columns Text">
    <p:spTree>
      <p:nvGrpSpPr>
        <p:cNvPr id="1" name=""/>
        <p:cNvGrpSpPr/>
        <p:nvPr/>
      </p:nvGrpSpPr>
      <p:grpSpPr>
        <a:xfrm>
          <a:off x="0" y="0"/>
          <a:ext cx="0" cy="0"/>
          <a:chOff x="0" y="0"/>
          <a:chExt cx="0" cy="0"/>
        </a:xfrm>
      </p:grpSpPr>
      <p:sp>
        <p:nvSpPr>
          <p:cNvPr id="20" name="Text Placeholder 6">
            <a:extLst>
              <a:ext uri="{FF2B5EF4-FFF2-40B4-BE49-F238E27FC236}">
                <a16:creationId xmlns:a16="http://schemas.microsoft.com/office/drawing/2014/main" id="{5509C739-5E4C-CF4F-9BAD-2CBD12BC5A3E}"/>
              </a:ext>
            </a:extLst>
          </p:cNvPr>
          <p:cNvSpPr>
            <a:spLocks noGrp="1"/>
          </p:cNvSpPr>
          <p:nvPr>
            <p:ph type="body" sz="quarter" idx="11" hasCustomPrompt="1"/>
          </p:nvPr>
        </p:nvSpPr>
        <p:spPr>
          <a:xfrm>
            <a:off x="765041" y="2070100"/>
            <a:ext cx="2712995" cy="633868"/>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marL="0" indent="0">
              <a:spcBef>
                <a:spcPts val="0"/>
              </a:spcBef>
              <a:buFontTx/>
              <a:buNone/>
              <a:defRPr sz="1800" b="1">
                <a:solidFill>
                  <a:srgbClr val="04A299"/>
                </a:solidFill>
                <a:latin typeface="+mj-lt"/>
              </a:defRPr>
            </a:lvl2pPr>
            <a:lvl3pPr marL="0" indent="0">
              <a:spcBef>
                <a:spcPts val="0"/>
              </a:spcBef>
              <a:buFontTx/>
              <a:buNone/>
              <a:defRPr sz="1800" b="1">
                <a:solidFill>
                  <a:srgbClr val="04A299"/>
                </a:solidFill>
                <a:latin typeface="+mj-lt"/>
              </a:defRPr>
            </a:lvl3pPr>
            <a:lvl4pPr marL="0" indent="0">
              <a:spcBef>
                <a:spcPts val="0"/>
              </a:spcBef>
              <a:buFontTx/>
              <a:buNone/>
              <a:defRPr sz="1800" b="1">
                <a:solidFill>
                  <a:srgbClr val="04A299"/>
                </a:solidFill>
                <a:latin typeface="+mj-lt"/>
              </a:defRPr>
            </a:lvl4pPr>
            <a:lvl5pPr marL="0" indent="0">
              <a:spcBef>
                <a:spcPts val="0"/>
              </a:spcBef>
              <a:buFontTx/>
              <a:buNone/>
              <a:defRPr sz="1800" b="1">
                <a:solidFill>
                  <a:srgbClr val="04A299"/>
                </a:solidFill>
                <a:latin typeface="+mj-lt"/>
              </a:defRPr>
            </a:lvl5pPr>
          </a:lstStyle>
          <a:p>
            <a:pPr lvl="0"/>
            <a:r>
              <a:rPr lang="en-US" dirty="0"/>
              <a:t>Header</a:t>
            </a:r>
          </a:p>
        </p:txBody>
      </p:sp>
      <p:sp>
        <p:nvSpPr>
          <p:cNvPr id="2" name="Title 1">
            <a:extLst>
              <a:ext uri="{FF2B5EF4-FFF2-40B4-BE49-F238E27FC236}">
                <a16:creationId xmlns:a16="http://schemas.microsoft.com/office/drawing/2014/main" id="{1372B030-2C65-AB4C-96EE-B7FDFD16C0C7}"/>
              </a:ext>
            </a:extLst>
          </p:cNvPr>
          <p:cNvSpPr>
            <a:spLocks noGrp="1"/>
          </p:cNvSpPr>
          <p:nvPr>
            <p:ph type="title" hasCustomPrompt="1"/>
          </p:nvPr>
        </p:nvSpPr>
        <p:spPr>
          <a:xfrm>
            <a:off x="772164" y="219246"/>
            <a:ext cx="10342873" cy="91496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Three columns text</a:t>
            </a:r>
          </a:p>
        </p:txBody>
      </p:sp>
      <p:sp>
        <p:nvSpPr>
          <p:cNvPr id="11" name="Text Placeholder 10">
            <a:extLst>
              <a:ext uri="{FF2B5EF4-FFF2-40B4-BE49-F238E27FC236}">
                <a16:creationId xmlns:a16="http://schemas.microsoft.com/office/drawing/2014/main" id="{F4F99A55-EB00-D442-B959-C04869664159}"/>
              </a:ext>
            </a:extLst>
          </p:cNvPr>
          <p:cNvSpPr>
            <a:spLocks noGrp="1"/>
          </p:cNvSpPr>
          <p:nvPr>
            <p:ph type="body" sz="quarter" idx="12" hasCustomPrompt="1"/>
          </p:nvPr>
        </p:nvSpPr>
        <p:spPr>
          <a:xfrm>
            <a:off x="4116673" y="2070100"/>
            <a:ext cx="3080020"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13" name="Text Placeholder 12">
            <a:extLst>
              <a:ext uri="{FF2B5EF4-FFF2-40B4-BE49-F238E27FC236}">
                <a16:creationId xmlns:a16="http://schemas.microsoft.com/office/drawing/2014/main" id="{DF05FF31-83E2-484E-9ED4-DAF286D05EB8}"/>
              </a:ext>
            </a:extLst>
          </p:cNvPr>
          <p:cNvSpPr>
            <a:spLocks noGrp="1"/>
          </p:cNvSpPr>
          <p:nvPr>
            <p:ph type="body" sz="quarter" idx="13" hasCustomPrompt="1"/>
          </p:nvPr>
        </p:nvSpPr>
        <p:spPr>
          <a:xfrm>
            <a:off x="7778611" y="2070100"/>
            <a:ext cx="3264224" cy="643012"/>
          </a:xfrm>
          <a:prstGeom prst="rect">
            <a:avLst/>
          </a:prstGeom>
        </p:spPr>
        <p:txBody>
          <a:bodyPr lIns="0" tIns="0" rIns="0" bIns="0"/>
          <a:lstStyle>
            <a:lvl1pPr marL="0" indent="0">
              <a:lnSpc>
                <a:spcPct val="100000"/>
              </a:lnSpc>
              <a:spcBef>
                <a:spcPts val="0"/>
              </a:spcBef>
              <a:buFontTx/>
              <a:buNone/>
              <a:defRPr sz="2000" b="1">
                <a:solidFill>
                  <a:srgbClr val="04A299"/>
                </a:solidFill>
                <a:latin typeface="+mj-lt"/>
              </a:defRPr>
            </a:lvl1pPr>
            <a:lvl2pPr>
              <a:buFontTx/>
              <a:buNone/>
              <a:defRPr b="1">
                <a:solidFill>
                  <a:srgbClr val="04A299"/>
                </a:solidFill>
                <a:latin typeface="+mj-lt"/>
              </a:defRPr>
            </a:lvl2pPr>
            <a:lvl3pPr>
              <a:buFontTx/>
              <a:buNone/>
              <a:defRPr b="1">
                <a:solidFill>
                  <a:srgbClr val="04A299"/>
                </a:solidFill>
                <a:latin typeface="+mj-lt"/>
              </a:defRPr>
            </a:lvl3pPr>
            <a:lvl4pPr>
              <a:buFontTx/>
              <a:buNone/>
              <a:defRPr b="1">
                <a:solidFill>
                  <a:srgbClr val="04A299"/>
                </a:solidFill>
                <a:latin typeface="+mj-lt"/>
              </a:defRPr>
            </a:lvl4pPr>
            <a:lvl5pPr>
              <a:buFontTx/>
              <a:buNone/>
              <a:defRPr b="1">
                <a:solidFill>
                  <a:srgbClr val="04A299"/>
                </a:solidFill>
                <a:latin typeface="+mj-lt"/>
              </a:defRPr>
            </a:lvl5pPr>
          </a:lstStyle>
          <a:p>
            <a:pPr lvl="0"/>
            <a:r>
              <a:rPr lang="en-US" dirty="0"/>
              <a:t>Header</a:t>
            </a:r>
          </a:p>
        </p:txBody>
      </p:sp>
      <p:sp>
        <p:nvSpPr>
          <p:cNvPr id="24" name="Slide Number Placeholder 12">
            <a:extLst>
              <a:ext uri="{FF2B5EF4-FFF2-40B4-BE49-F238E27FC236}">
                <a16:creationId xmlns:a16="http://schemas.microsoft.com/office/drawing/2014/main" id="{1B74B86E-490F-9D4F-ADF0-C74E97B2ADA9}"/>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3B8B669A-2577-0E4E-A049-357DE2B3E795}"/>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E7F9A864-8D88-9140-B172-57220DA740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427F66CC-E0C6-C341-8B16-B04FF8A9823C}"/>
              </a:ext>
            </a:extLst>
          </p:cNvPr>
          <p:cNvSpPr>
            <a:spLocks noGrp="1"/>
          </p:cNvSpPr>
          <p:nvPr>
            <p:ph type="body" sz="quarter" idx="14"/>
          </p:nvPr>
        </p:nvSpPr>
        <p:spPr>
          <a:xfrm>
            <a:off x="764887" y="2880467"/>
            <a:ext cx="2713038" cy="350763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35A8093-90F7-A943-9FA3-F049CCE99F34}"/>
              </a:ext>
            </a:extLst>
          </p:cNvPr>
          <p:cNvSpPr>
            <a:spLocks noGrp="1"/>
          </p:cNvSpPr>
          <p:nvPr>
            <p:ph type="body" sz="quarter" idx="15"/>
          </p:nvPr>
        </p:nvSpPr>
        <p:spPr>
          <a:xfrm>
            <a:off x="4116094" y="2880467"/>
            <a:ext cx="3081131"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7CCDBE29-DAC2-2345-9986-78A668D8FC8A}"/>
              </a:ext>
            </a:extLst>
          </p:cNvPr>
          <p:cNvSpPr>
            <a:spLocks noGrp="1"/>
          </p:cNvSpPr>
          <p:nvPr>
            <p:ph type="body" sz="quarter" idx="16"/>
          </p:nvPr>
        </p:nvSpPr>
        <p:spPr>
          <a:xfrm>
            <a:off x="7778457" y="2880467"/>
            <a:ext cx="3263900" cy="3507632"/>
          </a:xfrm>
          <a:prstGeom prst="rect">
            <a:avLst/>
          </a:prstGeom>
        </p:spPr>
        <p:txBody>
          <a:bodyPr lIns="0" tIns="0" rIns="0" bIns="0"/>
          <a:lstStyle>
            <a:lvl1pPr marL="0" indent="0" defTabSz="457200">
              <a:lnSpc>
                <a:spcPct val="100000"/>
              </a:lnSpc>
              <a:spcBef>
                <a:spcPts val="0"/>
              </a:spcBef>
              <a:buFontTx/>
              <a:buNone/>
              <a:tabLst>
                <a:tab pos="457200" algn="l"/>
              </a:tabLst>
              <a:defRPr sz="1600"/>
            </a:lvl1pPr>
            <a:lvl2pPr marL="228600" indent="-228600" defTabSz="457200">
              <a:lnSpc>
                <a:spcPct val="100000"/>
              </a:lnSpc>
              <a:spcBef>
                <a:spcPts val="0"/>
              </a:spcBef>
              <a:tabLst>
                <a:tab pos="457200" algn="l"/>
              </a:tabLst>
              <a:defRPr sz="1600"/>
            </a:lvl2pPr>
            <a:lvl3pPr marL="457200" indent="-228600" defTabSz="457200">
              <a:lnSpc>
                <a:spcPct val="100000"/>
              </a:lnSpc>
              <a:spcBef>
                <a:spcPts val="0"/>
              </a:spcBef>
              <a:tabLst>
                <a:tab pos="457200" algn="l"/>
              </a:tabLst>
              <a:defRPr sz="1600"/>
            </a:lvl3pPr>
            <a:lvl4pPr marL="685800" indent="-228600" defTabSz="457200">
              <a:lnSpc>
                <a:spcPct val="100000"/>
              </a:lnSpc>
              <a:spcBef>
                <a:spcPts val="0"/>
              </a:spcBef>
              <a:tabLst>
                <a:tab pos="457200" algn="l"/>
              </a:tabLst>
              <a:defRPr sz="1600"/>
            </a:lvl4pPr>
            <a:lvl5pPr marL="914400" indent="-2286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a:extLst>
              <a:ext uri="{FF2B5EF4-FFF2-40B4-BE49-F238E27FC236}">
                <a16:creationId xmlns:a16="http://schemas.microsoft.com/office/drawing/2014/main" id="{E4D2B5EA-6DB5-F7C7-6DE9-EF1196396640}"/>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5682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5174163"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5805914" y="736827"/>
            <a:ext cx="3058968" cy="1161547"/>
          </a:xfrm>
          <a:prstGeom prst="rect">
            <a:avLst/>
          </a:prstGeom>
        </p:spPr>
        <p:txBody>
          <a:bodyPr lIns="0" tIns="0" rIns="0" bIns="0"/>
          <a:lstStyle>
            <a:lvl1pPr>
              <a:buFontTx/>
              <a:buNone/>
              <a:defRPr sz="2000" b="1">
                <a:latin typeface="+mj-lt"/>
              </a:defRPr>
            </a:lvl1pPr>
          </a:lstStyle>
          <a:p>
            <a:pPr lvl="0"/>
            <a:r>
              <a:rPr lang="en-US" dirty="0"/>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A28C4B-FC1F-8940-9DD3-37D4C95F9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3D2B5171-27C8-BA47-BB03-5FE947014329}"/>
              </a:ext>
            </a:extLst>
          </p:cNvPr>
          <p:cNvSpPr>
            <a:spLocks noGrp="1"/>
          </p:cNvSpPr>
          <p:nvPr>
            <p:ph type="body" sz="quarter" idx="13"/>
          </p:nvPr>
        </p:nvSpPr>
        <p:spPr>
          <a:xfrm>
            <a:off x="714703" y="2509520"/>
            <a:ext cx="4009697" cy="3700780"/>
          </a:xfrm>
          <a:prstGeom prst="rect">
            <a:avLst/>
          </a:prstGeom>
        </p:spPr>
        <p:txBody>
          <a:bodyPr lIns="0" tIns="0" rIns="0" bIns="0"/>
          <a:lstStyle>
            <a:lvl1pPr marL="0" indent="0" defTabSz="457200">
              <a:lnSpc>
                <a:spcPct val="100000"/>
              </a:lnSpc>
              <a:spcBef>
                <a:spcPts val="0"/>
              </a:spcBef>
              <a:buFontTx/>
              <a:buNone/>
              <a:tabLst>
                <a:tab pos="457200" algn="l"/>
              </a:tabLst>
              <a:defRPr sz="1600" b="0" i="0">
                <a:solidFill>
                  <a:schemeClr val="bg1"/>
                </a:solidFill>
                <a:latin typeface="Arial" panose="020B0604020202020204" pitchFamily="34" charset="0"/>
                <a:cs typeface="Arial" panose="020B0604020202020204" pitchFamily="34" charset="0"/>
              </a:defRPr>
            </a:lvl1pPr>
            <a:lvl2pPr marL="285750" indent="-285750" defTabSz="457200">
              <a:lnSpc>
                <a:spcPct val="100000"/>
              </a:lnSpc>
              <a:spcBef>
                <a:spcPts val="0"/>
              </a:spcBef>
              <a:buFont typeface="Arial" panose="020B0604020202020204" pitchFamily="34" charset="0"/>
              <a:buChar char="•"/>
              <a:tabLst>
                <a:tab pos="457200" algn="l"/>
              </a:tabLst>
              <a:defRPr sz="1600" b="0" i="0">
                <a:solidFill>
                  <a:schemeClr val="bg1"/>
                </a:solidFill>
                <a:latin typeface="Arial" panose="020B0604020202020204" pitchFamily="34" charset="0"/>
                <a:cs typeface="Arial" panose="020B0604020202020204" pitchFamily="34" charset="0"/>
              </a:defRPr>
            </a:lvl2pPr>
            <a:lvl3pPr marL="4572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3pPr>
            <a:lvl4pPr marL="6858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4pPr>
            <a:lvl5pPr marL="9144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51D06676-671D-9747-BC51-DEFA1B61C1D1}"/>
              </a:ext>
            </a:extLst>
          </p:cNvPr>
          <p:cNvSpPr>
            <a:spLocks noGrp="1"/>
          </p:cNvSpPr>
          <p:nvPr>
            <p:ph type="body" sz="quarter" idx="10" hasCustomPrompt="1"/>
          </p:nvPr>
        </p:nvSpPr>
        <p:spPr>
          <a:xfrm>
            <a:off x="714702" y="647700"/>
            <a:ext cx="4009697" cy="1414780"/>
          </a:xfrm>
          <a:prstGeom prst="rect">
            <a:avLst/>
          </a:prstGeom>
        </p:spPr>
        <p:txBody>
          <a:bodyPr lIns="0" tIns="0" rIns="0" bIns="0"/>
          <a:lstStyle>
            <a:lvl1pPr marL="0" indent="0">
              <a:spcBef>
                <a:spcPts val="0"/>
              </a:spcBef>
              <a:buFontTx/>
              <a:buNone/>
              <a:defRPr sz="36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Tree>
    <p:extLst>
      <p:ext uri="{BB962C8B-B14F-4D97-AF65-F5344CB8AC3E}">
        <p14:creationId xmlns:p14="http://schemas.microsoft.com/office/powerpoint/2010/main" val="4202853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5174163" cy="6857999"/>
          </a:xfrm>
          <a:prstGeom prst="rect">
            <a:avLst/>
          </a:prstGeom>
          <a:solidFill>
            <a:srgbClr val="0B4A5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8A28C4B-FC1F-8940-9DD3-37D4C95F9D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9" name="Text Placeholder 5">
            <a:extLst>
              <a:ext uri="{FF2B5EF4-FFF2-40B4-BE49-F238E27FC236}">
                <a16:creationId xmlns:a16="http://schemas.microsoft.com/office/drawing/2014/main" id="{51D06676-671D-9747-BC51-DEFA1B61C1D1}"/>
              </a:ext>
            </a:extLst>
          </p:cNvPr>
          <p:cNvSpPr>
            <a:spLocks noGrp="1"/>
          </p:cNvSpPr>
          <p:nvPr>
            <p:ph type="body" sz="quarter" idx="10" hasCustomPrompt="1"/>
          </p:nvPr>
        </p:nvSpPr>
        <p:spPr>
          <a:xfrm>
            <a:off x="714702" y="647700"/>
            <a:ext cx="4009697" cy="1414780"/>
          </a:xfrm>
          <a:prstGeom prst="rect">
            <a:avLst/>
          </a:prstGeom>
        </p:spPr>
        <p:txBody>
          <a:bodyPr lIns="0" tIns="0" rIns="0" bIns="0"/>
          <a:lstStyle>
            <a:lvl1pPr marL="0" indent="0">
              <a:spcBef>
                <a:spcPts val="0"/>
              </a:spcBef>
              <a:buFontTx/>
              <a:buNone/>
              <a:defRPr sz="36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sp>
        <p:nvSpPr>
          <p:cNvPr id="2" name="Text Placeholder 3">
            <a:extLst>
              <a:ext uri="{FF2B5EF4-FFF2-40B4-BE49-F238E27FC236}">
                <a16:creationId xmlns:a16="http://schemas.microsoft.com/office/drawing/2014/main" id="{8B85E5C1-4682-D45A-23B7-4679FA2035BA}"/>
              </a:ext>
            </a:extLst>
          </p:cNvPr>
          <p:cNvSpPr>
            <a:spLocks noGrp="1"/>
          </p:cNvSpPr>
          <p:nvPr>
            <p:ph type="body" sz="quarter" idx="13"/>
          </p:nvPr>
        </p:nvSpPr>
        <p:spPr>
          <a:xfrm>
            <a:off x="5805914" y="736827"/>
            <a:ext cx="4009697" cy="3700780"/>
          </a:xfrm>
          <a:prstGeom prst="rect">
            <a:avLst/>
          </a:prstGeom>
        </p:spPr>
        <p:txBody>
          <a:bodyPr lIns="0" tIns="0" rIns="0" bIns="0"/>
          <a:lstStyle>
            <a:lvl1pPr marL="0" indent="0" defTabSz="457200">
              <a:lnSpc>
                <a:spcPct val="100000"/>
              </a:lnSpc>
              <a:spcBef>
                <a:spcPts val="0"/>
              </a:spcBef>
              <a:buFontTx/>
              <a:buNone/>
              <a:tabLst>
                <a:tab pos="457200" algn="l"/>
              </a:tabLst>
              <a:defRPr sz="1600" b="0" i="0">
                <a:solidFill>
                  <a:schemeClr val="tx1"/>
                </a:solidFill>
                <a:latin typeface="Arial" panose="020B0604020202020204" pitchFamily="34" charset="0"/>
                <a:cs typeface="Arial" panose="020B0604020202020204" pitchFamily="34" charset="0"/>
              </a:defRPr>
            </a:lvl1pPr>
            <a:lvl2pPr marL="285750" indent="-285750" defTabSz="457200">
              <a:lnSpc>
                <a:spcPct val="100000"/>
              </a:lnSpc>
              <a:spcBef>
                <a:spcPts val="0"/>
              </a:spcBef>
              <a:buFont typeface="Arial" panose="020B0604020202020204" pitchFamily="34" charset="0"/>
              <a:buChar char="•"/>
              <a:tabLst>
                <a:tab pos="457200" algn="l"/>
              </a:tabLst>
              <a:defRPr sz="1600" b="0" i="0">
                <a:solidFill>
                  <a:schemeClr val="tx1"/>
                </a:solidFill>
                <a:latin typeface="Arial" panose="020B0604020202020204" pitchFamily="34" charset="0"/>
                <a:cs typeface="Arial" panose="020B0604020202020204" pitchFamily="34" charset="0"/>
              </a:defRPr>
            </a:lvl2pPr>
            <a:lvl3pPr marL="457200" defTabSz="457200">
              <a:lnSpc>
                <a:spcPct val="100000"/>
              </a:lnSpc>
              <a:spcBef>
                <a:spcPts val="0"/>
              </a:spcBef>
              <a:tabLst>
                <a:tab pos="457200" algn="l"/>
              </a:tabLst>
              <a:defRPr sz="1600" b="0" i="0">
                <a:solidFill>
                  <a:schemeClr val="tx1"/>
                </a:solidFill>
                <a:latin typeface="Arial" panose="020B0604020202020204" pitchFamily="34" charset="0"/>
                <a:cs typeface="Arial" panose="020B0604020202020204" pitchFamily="34" charset="0"/>
              </a:defRPr>
            </a:lvl3pPr>
            <a:lvl4pPr marL="685800" defTabSz="457200">
              <a:lnSpc>
                <a:spcPct val="100000"/>
              </a:lnSpc>
              <a:spcBef>
                <a:spcPts val="0"/>
              </a:spcBef>
              <a:tabLst>
                <a:tab pos="457200" algn="l"/>
              </a:tabLst>
              <a:defRPr sz="1600" b="0" i="0">
                <a:solidFill>
                  <a:schemeClr val="tx1"/>
                </a:solidFill>
                <a:latin typeface="Arial" panose="020B0604020202020204" pitchFamily="34" charset="0"/>
                <a:cs typeface="Arial" panose="020B0604020202020204" pitchFamily="34" charset="0"/>
              </a:defRPr>
            </a:lvl4pPr>
            <a:lvl5pPr marL="914400" defTabSz="457200">
              <a:lnSpc>
                <a:spcPct val="100000"/>
              </a:lnSpc>
              <a:spcBef>
                <a:spcPts val="0"/>
              </a:spcBef>
              <a:tabLst>
                <a:tab pos="457200" algn="l"/>
              </a:tabLst>
              <a:defRPr sz="16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3B368CED-72C4-9AA7-3E15-73979525F761}"/>
              </a:ext>
            </a:extLst>
          </p:cNvPr>
          <p:cNvSpPr>
            <a:spLocks noGrp="1"/>
          </p:cNvSpPr>
          <p:nvPr>
            <p:ph type="pic" sz="quarter" idx="14"/>
          </p:nvPr>
        </p:nvSpPr>
        <p:spPr>
          <a:xfrm>
            <a:off x="714702" y="3315177"/>
            <a:ext cx="2773362" cy="2478722"/>
          </a:xfrm>
          <a:prstGeom prst="rect">
            <a:avLst/>
          </a:prstGeom>
        </p:spPr>
        <p:txBody>
          <a:bodyPr/>
          <a:lstStyle/>
          <a:p>
            <a:endParaRPr lang="en-US"/>
          </a:p>
        </p:txBody>
      </p:sp>
    </p:spTree>
    <p:extLst>
      <p:ext uri="{BB962C8B-B14F-4D97-AF65-F5344CB8AC3E}">
        <p14:creationId xmlns:p14="http://schemas.microsoft.com/office/powerpoint/2010/main" val="4210943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2 Rows">
    <p:spTree>
      <p:nvGrpSpPr>
        <p:cNvPr id="1" name=""/>
        <p:cNvGrpSpPr/>
        <p:nvPr/>
      </p:nvGrpSpPr>
      <p:grpSpPr>
        <a:xfrm>
          <a:off x="0" y="0"/>
          <a:ext cx="0" cy="0"/>
          <a:chOff x="0" y="0"/>
          <a:chExt cx="0" cy="0"/>
        </a:xfrm>
      </p:grpSpPr>
      <p:cxnSp>
        <p:nvCxnSpPr>
          <p:cNvPr id="12" name="Straight Connector 14">
            <a:extLst>
              <a:ext uri="{FF2B5EF4-FFF2-40B4-BE49-F238E27FC236}">
                <a16:creationId xmlns:a16="http://schemas.microsoft.com/office/drawing/2014/main" id="{98ACE56E-7AAA-5040-B21E-49CBAD005376}"/>
              </a:ext>
            </a:extLst>
          </p:cNvPr>
          <p:cNvCxnSpPr>
            <a:cxnSpLocks/>
          </p:cNvCxnSpPr>
          <p:nvPr/>
        </p:nvCxnSpPr>
        <p:spPr>
          <a:xfrm>
            <a:off x="1947841" y="2323516"/>
            <a:ext cx="9405959" cy="0"/>
          </a:xfrm>
          <a:prstGeom prst="straightConnector1">
            <a:avLst/>
          </a:prstGeom>
          <a:noFill/>
          <a:ln w="9525" cap="flat">
            <a:solidFill>
              <a:srgbClr val="F76366"/>
            </a:solidFill>
            <a:prstDash val="solid"/>
            <a:miter/>
          </a:ln>
        </p:spPr>
      </p:cxnSp>
      <p:cxnSp>
        <p:nvCxnSpPr>
          <p:cNvPr id="17" name="Straight Connector 11">
            <a:extLst>
              <a:ext uri="{FF2B5EF4-FFF2-40B4-BE49-F238E27FC236}">
                <a16:creationId xmlns:a16="http://schemas.microsoft.com/office/drawing/2014/main" id="{5003F256-3A94-F840-9F4F-DEB1E76461AC}"/>
              </a:ext>
            </a:extLst>
          </p:cNvPr>
          <p:cNvCxnSpPr>
            <a:cxnSpLocks/>
          </p:cNvCxnSpPr>
          <p:nvPr/>
        </p:nvCxnSpPr>
        <p:spPr>
          <a:xfrm>
            <a:off x="1947841" y="4456405"/>
            <a:ext cx="9405959" cy="0"/>
          </a:xfrm>
          <a:prstGeom prst="straightConnector1">
            <a:avLst/>
          </a:prstGeom>
          <a:noFill/>
          <a:ln w="9525" cap="flat">
            <a:solidFill>
              <a:srgbClr val="F76366"/>
            </a:solidFill>
            <a:prstDash val="solid"/>
            <a:miter/>
          </a:ln>
        </p:spPr>
      </p:cxnSp>
      <p:sp>
        <p:nvSpPr>
          <p:cNvPr id="19" name="Text Placeholder 4">
            <a:extLst>
              <a:ext uri="{FF2B5EF4-FFF2-40B4-BE49-F238E27FC236}">
                <a16:creationId xmlns:a16="http://schemas.microsoft.com/office/drawing/2014/main" id="{236B71DC-7BAB-E147-A7C0-215D651112E7}"/>
              </a:ext>
            </a:extLst>
          </p:cNvPr>
          <p:cNvSpPr txBox="1">
            <a:spLocks noGrp="1"/>
          </p:cNvSpPr>
          <p:nvPr>
            <p:ph type="body" sz="quarter" idx="4294967295" hasCustomPrompt="1"/>
          </p:nvPr>
        </p:nvSpPr>
        <p:spPr>
          <a:xfrm>
            <a:off x="1947840" y="2480840"/>
            <a:ext cx="2428217" cy="1645730"/>
          </a:xfrm>
          <a:prstGeom prst="rect">
            <a:avLst/>
          </a:prstGeom>
          <a:noFill/>
          <a:ln>
            <a:noFill/>
          </a:ln>
        </p:spPr>
        <p:txBody>
          <a:bodyPr vert="horz" wrap="square" lIns="0" tIns="0" rIns="0" bIns="0" anchor="t" anchorCtr="0" compatLnSpc="1">
            <a:noAutofit/>
          </a:bodyPr>
          <a:lstStyle>
            <a:lvl1pPr marL="0" marR="0" lvl="0" indent="0" defTabSz="914421" fontAlgn="auto">
              <a:lnSpc>
                <a:spcPct val="100000"/>
              </a:lnSpc>
              <a:spcBef>
                <a:spcPts val="0"/>
              </a:spcBef>
              <a:spcAft>
                <a:spcPts val="0"/>
              </a:spcAft>
              <a:buNone/>
              <a:tabLst/>
              <a:defRPr lang="en-US" sz="2400" b="1" i="0" u="none" strike="noStrike" cap="none" spc="0" baseline="0">
                <a:solidFill>
                  <a:srgbClr val="16726E"/>
                </a:solidFill>
                <a:uFillTx/>
                <a:latin typeface="Arial" pitchFamily="34"/>
                <a:ea typeface="Arimo" pitchFamily="34"/>
                <a:cs typeface="Arial" pitchFamily="34"/>
              </a:defRPr>
            </a:lvl1pPr>
          </a:lstStyle>
          <a:p>
            <a:pPr lvl="0"/>
            <a:r>
              <a:rPr lang="en-US" dirty="0"/>
              <a:t>Header</a:t>
            </a:r>
          </a:p>
        </p:txBody>
      </p:sp>
      <p:sp>
        <p:nvSpPr>
          <p:cNvPr id="2" name="Title 1">
            <a:extLst>
              <a:ext uri="{FF2B5EF4-FFF2-40B4-BE49-F238E27FC236}">
                <a16:creationId xmlns:a16="http://schemas.microsoft.com/office/drawing/2014/main" id="{213898B2-8ECF-8149-9074-78CC98FD8AFE}"/>
              </a:ext>
            </a:extLst>
          </p:cNvPr>
          <p:cNvSpPr>
            <a:spLocks noGrp="1"/>
          </p:cNvSpPr>
          <p:nvPr>
            <p:ph type="title" hasCustomPrompt="1"/>
          </p:nvPr>
        </p:nvSpPr>
        <p:spPr>
          <a:xfrm>
            <a:off x="721361" y="219247"/>
            <a:ext cx="10414000" cy="938991"/>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2 rows</a:t>
            </a:r>
          </a:p>
        </p:txBody>
      </p:sp>
      <p:sp>
        <p:nvSpPr>
          <p:cNvPr id="4" name="Text Placeholder 3">
            <a:extLst>
              <a:ext uri="{FF2B5EF4-FFF2-40B4-BE49-F238E27FC236}">
                <a16:creationId xmlns:a16="http://schemas.microsoft.com/office/drawing/2014/main" id="{224FD455-49D3-5547-8802-7B05C80FC17D}"/>
              </a:ext>
            </a:extLst>
          </p:cNvPr>
          <p:cNvSpPr>
            <a:spLocks noGrp="1"/>
          </p:cNvSpPr>
          <p:nvPr>
            <p:ph type="body" sz="quarter" idx="10" hasCustomPrompt="1"/>
          </p:nvPr>
        </p:nvSpPr>
        <p:spPr>
          <a:xfrm>
            <a:off x="1947863" y="4654550"/>
            <a:ext cx="2428875" cy="16113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2000" b="1">
                <a:solidFill>
                  <a:srgbClr val="F76466"/>
                </a:solidFill>
                <a:latin typeface="+mj-lt"/>
              </a:defRPr>
            </a:lvl2pPr>
            <a:lvl3pPr marL="0" indent="0">
              <a:lnSpc>
                <a:spcPct val="100000"/>
              </a:lnSpc>
              <a:spcBef>
                <a:spcPts val="0"/>
              </a:spcBef>
              <a:buFontTx/>
              <a:buNone/>
              <a:defRPr sz="2000" b="1">
                <a:solidFill>
                  <a:srgbClr val="F76466"/>
                </a:solidFill>
                <a:latin typeface="+mj-lt"/>
              </a:defRPr>
            </a:lvl3pPr>
            <a:lvl4pPr marL="0" indent="0">
              <a:lnSpc>
                <a:spcPct val="100000"/>
              </a:lnSpc>
              <a:spcBef>
                <a:spcPts val="0"/>
              </a:spcBef>
              <a:buFontTx/>
              <a:buNone/>
              <a:defRPr sz="2000" b="1">
                <a:solidFill>
                  <a:srgbClr val="F76466"/>
                </a:solidFill>
                <a:latin typeface="+mj-lt"/>
              </a:defRPr>
            </a:lvl4pPr>
            <a:lvl5pPr marL="0" indent="0">
              <a:lnSpc>
                <a:spcPct val="100000"/>
              </a:lnSpc>
              <a:spcBef>
                <a:spcPts val="0"/>
              </a:spcBef>
              <a:buFontTx/>
              <a:buNone/>
              <a:defRPr sz="2000" b="1">
                <a:solidFill>
                  <a:srgbClr val="F76466"/>
                </a:solidFill>
                <a:latin typeface="+mj-lt"/>
              </a:defRPr>
            </a:lvl5pPr>
          </a:lstStyle>
          <a:p>
            <a:pPr lvl="0"/>
            <a:r>
              <a:rPr lang="en-US" dirty="0"/>
              <a:t>Header</a:t>
            </a:r>
          </a:p>
        </p:txBody>
      </p:sp>
      <p:sp>
        <p:nvSpPr>
          <p:cNvPr id="16" name="Slide Number Placeholder 12">
            <a:extLst>
              <a:ext uri="{FF2B5EF4-FFF2-40B4-BE49-F238E27FC236}">
                <a16:creationId xmlns:a16="http://schemas.microsoft.com/office/drawing/2014/main" id="{11C64DFA-0F30-DE49-9907-278F84F717A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6E23113C-34A1-3648-9F0A-FB36DEA701BC}"/>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126B297-D157-414E-824F-EEF3132E30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5" name="Text Placeholder 4">
            <a:extLst>
              <a:ext uri="{FF2B5EF4-FFF2-40B4-BE49-F238E27FC236}">
                <a16:creationId xmlns:a16="http://schemas.microsoft.com/office/drawing/2014/main" id="{99E44089-5519-3747-A435-16AC594BE4EC}"/>
              </a:ext>
            </a:extLst>
          </p:cNvPr>
          <p:cNvSpPr>
            <a:spLocks noGrp="1"/>
          </p:cNvSpPr>
          <p:nvPr>
            <p:ph type="body" sz="quarter" idx="11"/>
          </p:nvPr>
        </p:nvSpPr>
        <p:spPr>
          <a:xfrm>
            <a:off x="4572000" y="2481263"/>
            <a:ext cx="6781800" cy="1644650"/>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66A9B55E-70B3-4149-A97C-6BEA84677C31}"/>
              </a:ext>
            </a:extLst>
          </p:cNvPr>
          <p:cNvSpPr>
            <a:spLocks noGrp="1"/>
          </p:cNvSpPr>
          <p:nvPr>
            <p:ph type="body" sz="quarter" idx="12"/>
          </p:nvPr>
        </p:nvSpPr>
        <p:spPr>
          <a:xfrm>
            <a:off x="4559300" y="4654550"/>
            <a:ext cx="6821488" cy="1611313"/>
          </a:xfrm>
          <a:prstGeom prst="rect">
            <a:avLst/>
          </a:prstGeom>
        </p:spPr>
        <p:txBody>
          <a:bodyPr/>
          <a:lstStyle>
            <a:lvl1pPr marL="0" indent="0" defTabSz="457200">
              <a:lnSpc>
                <a:spcPct val="100000"/>
              </a:lnSpc>
              <a:spcBef>
                <a:spcPts val="0"/>
              </a:spcBef>
              <a:buFontTx/>
              <a:buNone/>
              <a:tabLst>
                <a:tab pos="457200" algn="l"/>
              </a:tabLst>
              <a:defRPr sz="1600"/>
            </a:lvl1pPr>
            <a:lvl2pPr marL="228600" defTabSz="457200">
              <a:lnSpc>
                <a:spcPct val="100000"/>
              </a:lnSpc>
              <a:spcBef>
                <a:spcPts val="0"/>
              </a:spcBef>
              <a:tabLst>
                <a:tab pos="457200" algn="l"/>
              </a:tabLst>
              <a:defRPr sz="1600"/>
            </a:lvl2pPr>
            <a:lvl3pPr marL="457200" defTabSz="457200">
              <a:lnSpc>
                <a:spcPct val="100000"/>
              </a:lnSpc>
              <a:spcBef>
                <a:spcPts val="0"/>
              </a:spcBef>
              <a:tabLst>
                <a:tab pos="457200" algn="l"/>
              </a:tabLst>
              <a:defRPr sz="1600"/>
            </a:lvl3pPr>
            <a:lvl4pPr marL="685800" defTabSz="457200">
              <a:lnSpc>
                <a:spcPct val="100000"/>
              </a:lnSpc>
              <a:spcBef>
                <a:spcPts val="0"/>
              </a:spcBef>
              <a:tabLst>
                <a:tab pos="457200" algn="l"/>
              </a:tabLst>
              <a:defRPr sz="1600"/>
            </a:lvl4pPr>
            <a:lvl5pPr marL="914400" defTabSz="457200">
              <a:lnSpc>
                <a:spcPct val="100000"/>
              </a:lnSpc>
              <a:spcBef>
                <a:spcPts val="0"/>
              </a:spcBef>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2">
            <a:extLst>
              <a:ext uri="{FF2B5EF4-FFF2-40B4-BE49-F238E27FC236}">
                <a16:creationId xmlns:a16="http://schemas.microsoft.com/office/drawing/2014/main" id="{44D3A4B2-43B6-6D0B-B78F-75862DAB659D}"/>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97288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3 Row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C8651DE-5EBC-4E4C-ADC6-769FF466B373}"/>
              </a:ext>
            </a:extLst>
          </p:cNvPr>
          <p:cNvCxnSpPr>
            <a:cxnSpLocks/>
          </p:cNvCxnSpPr>
          <p:nvPr userDrawn="1"/>
        </p:nvCxnSpPr>
        <p:spPr>
          <a:xfrm>
            <a:off x="1947841" y="2323516"/>
            <a:ext cx="9405959" cy="0"/>
          </a:xfrm>
          <a:prstGeom prst="straightConnector1">
            <a:avLst/>
          </a:prstGeom>
          <a:noFill/>
          <a:ln w="9525" cap="flat">
            <a:solidFill>
              <a:srgbClr val="F76366"/>
            </a:solidFill>
            <a:prstDash val="solid"/>
            <a:miter/>
          </a:ln>
        </p:spPr>
      </p:cxnSp>
      <p:cxnSp>
        <p:nvCxnSpPr>
          <p:cNvPr id="20" name="Straight Connector 11">
            <a:extLst>
              <a:ext uri="{FF2B5EF4-FFF2-40B4-BE49-F238E27FC236}">
                <a16:creationId xmlns:a16="http://schemas.microsoft.com/office/drawing/2014/main" id="{7B28E41B-69A5-3F4C-8C94-C126B4D29606}"/>
              </a:ext>
            </a:extLst>
          </p:cNvPr>
          <p:cNvCxnSpPr>
            <a:cxnSpLocks/>
          </p:cNvCxnSpPr>
          <p:nvPr userDrawn="1"/>
        </p:nvCxnSpPr>
        <p:spPr>
          <a:xfrm>
            <a:off x="1947841" y="4726513"/>
            <a:ext cx="9405959" cy="0"/>
          </a:xfrm>
          <a:prstGeom prst="straightConnector1">
            <a:avLst/>
          </a:prstGeom>
          <a:noFill/>
          <a:ln w="9525" cap="flat">
            <a:solidFill>
              <a:srgbClr val="F76366"/>
            </a:solidFill>
            <a:prstDash val="solid"/>
            <a:miter/>
          </a:ln>
        </p:spPr>
      </p:cxnSp>
      <p:cxnSp>
        <p:nvCxnSpPr>
          <p:cNvPr id="24" name="Straight Connector 11">
            <a:extLst>
              <a:ext uri="{FF2B5EF4-FFF2-40B4-BE49-F238E27FC236}">
                <a16:creationId xmlns:a16="http://schemas.microsoft.com/office/drawing/2014/main" id="{E18BB46A-E7F4-5140-A4C4-A0E9D5B56B63}"/>
              </a:ext>
            </a:extLst>
          </p:cNvPr>
          <p:cNvCxnSpPr>
            <a:cxnSpLocks/>
          </p:cNvCxnSpPr>
          <p:nvPr userDrawn="1"/>
        </p:nvCxnSpPr>
        <p:spPr>
          <a:xfrm>
            <a:off x="1947840" y="3496621"/>
            <a:ext cx="9405959"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5C2389B2-C2BA-184C-96C3-10F4DECC1BEB}"/>
              </a:ext>
            </a:extLst>
          </p:cNvPr>
          <p:cNvSpPr>
            <a:spLocks noGrp="1"/>
          </p:cNvSpPr>
          <p:nvPr>
            <p:ph type="title" hasCustomPrompt="1"/>
          </p:nvPr>
        </p:nvSpPr>
        <p:spPr>
          <a:xfrm>
            <a:off x="721360" y="219248"/>
            <a:ext cx="10403839" cy="931164"/>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3 rows</a:t>
            </a:r>
          </a:p>
        </p:txBody>
      </p:sp>
      <p:sp>
        <p:nvSpPr>
          <p:cNvPr id="4" name="Text Placeholder 3">
            <a:extLst>
              <a:ext uri="{FF2B5EF4-FFF2-40B4-BE49-F238E27FC236}">
                <a16:creationId xmlns:a16="http://schemas.microsoft.com/office/drawing/2014/main" id="{8444DFBF-D793-9447-9310-976B22A43BB5}"/>
              </a:ext>
            </a:extLst>
          </p:cNvPr>
          <p:cNvSpPr>
            <a:spLocks noGrp="1"/>
          </p:cNvSpPr>
          <p:nvPr>
            <p:ph type="body" sz="quarter" idx="10"/>
          </p:nvPr>
        </p:nvSpPr>
        <p:spPr>
          <a:xfrm>
            <a:off x="4265613" y="2414588"/>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23" name="Text Placeholder 3">
            <a:extLst>
              <a:ext uri="{FF2B5EF4-FFF2-40B4-BE49-F238E27FC236}">
                <a16:creationId xmlns:a16="http://schemas.microsoft.com/office/drawing/2014/main" id="{86C7376B-CF73-734B-8D2C-2BBA6124B042}"/>
              </a:ext>
            </a:extLst>
          </p:cNvPr>
          <p:cNvSpPr>
            <a:spLocks noGrp="1"/>
          </p:cNvSpPr>
          <p:nvPr>
            <p:ph type="body" sz="quarter" idx="11"/>
          </p:nvPr>
        </p:nvSpPr>
        <p:spPr>
          <a:xfrm>
            <a:off x="4265613" y="3588761"/>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32" name="Text Placeholder 3">
            <a:extLst>
              <a:ext uri="{FF2B5EF4-FFF2-40B4-BE49-F238E27FC236}">
                <a16:creationId xmlns:a16="http://schemas.microsoft.com/office/drawing/2014/main" id="{E9D94E54-111B-3344-8B28-3D61371D5B9E}"/>
              </a:ext>
            </a:extLst>
          </p:cNvPr>
          <p:cNvSpPr>
            <a:spLocks noGrp="1"/>
          </p:cNvSpPr>
          <p:nvPr>
            <p:ph type="body" sz="quarter" idx="12"/>
          </p:nvPr>
        </p:nvSpPr>
        <p:spPr>
          <a:xfrm>
            <a:off x="4265613" y="4825279"/>
            <a:ext cx="7088187" cy="1014412"/>
          </a:xfrm>
          <a:prstGeom prst="rect">
            <a:avLst/>
          </a:prstGeom>
        </p:spPr>
        <p:txBody>
          <a:bodyPr lIns="0" tIns="0" rIns="0" bIns="0"/>
          <a:lstStyle>
            <a:lvl1pPr marL="0" indent="-228600" defTabSz="457200">
              <a:lnSpc>
                <a:spcPct val="100000"/>
              </a:lnSpc>
              <a:spcBef>
                <a:spcPts val="0"/>
              </a:spcBef>
              <a:buFontTx/>
              <a:buNone/>
              <a:tabLst>
                <a:tab pos="457200" algn="l"/>
              </a:tabLst>
              <a:defRPr sz="1600"/>
            </a:lvl1pPr>
            <a:lvl2pPr marL="0" indent="0">
              <a:lnSpc>
                <a:spcPct val="100000"/>
              </a:lnSpc>
              <a:spcBef>
                <a:spcPts val="0"/>
              </a:spcBef>
              <a:buFontTx/>
              <a:buNone/>
              <a:defRPr sz="1600"/>
            </a:lvl2pPr>
            <a:lvl3pPr marL="0" indent="0">
              <a:lnSpc>
                <a:spcPct val="100000"/>
              </a:lnSpc>
              <a:spcBef>
                <a:spcPts val="0"/>
              </a:spcBef>
              <a:buFontTx/>
              <a:buNone/>
              <a:defRPr sz="1600"/>
            </a:lvl3pPr>
            <a:lvl4pPr marL="0" indent="0">
              <a:lnSpc>
                <a:spcPct val="100000"/>
              </a:lnSpc>
              <a:spcBef>
                <a:spcPts val="0"/>
              </a:spcBef>
              <a:buFontTx/>
              <a:buNone/>
              <a:defRPr sz="1600"/>
            </a:lvl4pPr>
            <a:lvl5pPr marL="0" indent="0">
              <a:lnSpc>
                <a:spcPct val="100000"/>
              </a:lnSpc>
              <a:spcBef>
                <a:spcPts val="0"/>
              </a:spcBef>
              <a:buFontTx/>
              <a:buNone/>
              <a:defRPr sz="1600"/>
            </a:lvl5pPr>
          </a:lstStyle>
          <a:p>
            <a:pPr lvl="0"/>
            <a:r>
              <a:rPr lang="en-US" dirty="0"/>
              <a:t>Click to edit Master text styles</a:t>
            </a:r>
          </a:p>
        </p:txBody>
      </p:sp>
      <p:sp>
        <p:nvSpPr>
          <p:cNvPr id="6" name="Text Placeholder 5">
            <a:extLst>
              <a:ext uri="{FF2B5EF4-FFF2-40B4-BE49-F238E27FC236}">
                <a16:creationId xmlns:a16="http://schemas.microsoft.com/office/drawing/2014/main" id="{267120CD-E33F-914E-9BF5-9754AE4174D0}"/>
              </a:ext>
            </a:extLst>
          </p:cNvPr>
          <p:cNvSpPr>
            <a:spLocks noGrp="1"/>
          </p:cNvSpPr>
          <p:nvPr>
            <p:ph type="body" sz="quarter" idx="13" hasCustomPrompt="1"/>
          </p:nvPr>
        </p:nvSpPr>
        <p:spPr>
          <a:xfrm>
            <a:off x="1947863" y="2414588"/>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8" name="Text Placeholder 7">
            <a:extLst>
              <a:ext uri="{FF2B5EF4-FFF2-40B4-BE49-F238E27FC236}">
                <a16:creationId xmlns:a16="http://schemas.microsoft.com/office/drawing/2014/main" id="{3F71E169-15B4-6D48-9464-EEE8ADB0442D}"/>
              </a:ext>
            </a:extLst>
          </p:cNvPr>
          <p:cNvSpPr>
            <a:spLocks noGrp="1"/>
          </p:cNvSpPr>
          <p:nvPr>
            <p:ph type="body" sz="quarter" idx="14" hasCustomPrompt="1"/>
          </p:nvPr>
        </p:nvSpPr>
        <p:spPr>
          <a:xfrm>
            <a:off x="1947863" y="3588761"/>
            <a:ext cx="2187575" cy="1014412"/>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16" name="Text Placeholder 15">
            <a:extLst>
              <a:ext uri="{FF2B5EF4-FFF2-40B4-BE49-F238E27FC236}">
                <a16:creationId xmlns:a16="http://schemas.microsoft.com/office/drawing/2014/main" id="{B27F4967-8B15-054E-A1D7-E445BD63E63A}"/>
              </a:ext>
            </a:extLst>
          </p:cNvPr>
          <p:cNvSpPr>
            <a:spLocks noGrp="1"/>
          </p:cNvSpPr>
          <p:nvPr>
            <p:ph type="body" sz="quarter" idx="15" hasCustomPrompt="1"/>
          </p:nvPr>
        </p:nvSpPr>
        <p:spPr>
          <a:xfrm>
            <a:off x="1947863" y="4826000"/>
            <a:ext cx="2187575" cy="1014413"/>
          </a:xfrm>
          <a:prstGeom prst="rect">
            <a:avLst/>
          </a:prstGeom>
        </p:spPr>
        <p:txBody>
          <a:bodyPr lIns="0" tIns="0" rIns="0" bIns="0"/>
          <a:lstStyle>
            <a:lvl1pPr marL="0" indent="0">
              <a:lnSpc>
                <a:spcPct val="100000"/>
              </a:lnSpc>
              <a:spcBef>
                <a:spcPts val="0"/>
              </a:spcBef>
              <a:buFontTx/>
              <a:buNone/>
              <a:defRPr sz="2400" b="1">
                <a:solidFill>
                  <a:srgbClr val="16726E"/>
                </a:solidFill>
                <a:latin typeface="+mj-lt"/>
              </a:defRPr>
            </a:lvl1pPr>
            <a:lvl2pPr marL="0" indent="0">
              <a:lnSpc>
                <a:spcPct val="100000"/>
              </a:lnSpc>
              <a:spcBef>
                <a:spcPts val="0"/>
              </a:spcBef>
              <a:buFontTx/>
              <a:buNone/>
              <a:defRPr sz="1600" b="1">
                <a:solidFill>
                  <a:srgbClr val="F76466"/>
                </a:solidFill>
                <a:latin typeface="+mj-lt"/>
              </a:defRPr>
            </a:lvl2pPr>
            <a:lvl3pPr marL="0" indent="0">
              <a:lnSpc>
                <a:spcPct val="100000"/>
              </a:lnSpc>
              <a:spcBef>
                <a:spcPts val="0"/>
              </a:spcBef>
              <a:buFontTx/>
              <a:buNone/>
              <a:defRPr sz="1600" b="1">
                <a:solidFill>
                  <a:srgbClr val="F76466"/>
                </a:solidFill>
                <a:latin typeface="+mj-lt"/>
              </a:defRPr>
            </a:lvl3pPr>
            <a:lvl4pPr marL="0" indent="0">
              <a:lnSpc>
                <a:spcPct val="100000"/>
              </a:lnSpc>
              <a:spcBef>
                <a:spcPts val="0"/>
              </a:spcBef>
              <a:buFontTx/>
              <a:buNone/>
              <a:defRPr sz="1600" b="1">
                <a:solidFill>
                  <a:srgbClr val="F76466"/>
                </a:solidFill>
                <a:latin typeface="+mj-lt"/>
              </a:defRPr>
            </a:lvl4pPr>
            <a:lvl5pPr marL="0" indent="0">
              <a:lnSpc>
                <a:spcPct val="100000"/>
              </a:lnSpc>
              <a:spcBef>
                <a:spcPts val="0"/>
              </a:spcBef>
              <a:buFontTx/>
              <a:buNone/>
              <a:defRPr sz="1600" b="1">
                <a:solidFill>
                  <a:srgbClr val="F76466"/>
                </a:solidFill>
                <a:latin typeface="+mj-lt"/>
              </a:defRPr>
            </a:lvl5pPr>
          </a:lstStyle>
          <a:p>
            <a:pPr lvl="0"/>
            <a:r>
              <a:rPr lang="en-US" dirty="0"/>
              <a:t>Header</a:t>
            </a:r>
          </a:p>
        </p:txBody>
      </p:sp>
      <p:sp>
        <p:nvSpPr>
          <p:cNvPr id="21" name="Slide Number Placeholder 12">
            <a:extLst>
              <a:ext uri="{FF2B5EF4-FFF2-40B4-BE49-F238E27FC236}">
                <a16:creationId xmlns:a16="http://schemas.microsoft.com/office/drawing/2014/main" id="{F96C02EA-4914-8645-A899-081F99859D75}"/>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656CF102-437F-174F-AA04-9D4E6C1C19C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A96CBE32-512B-C543-B153-50C4F7A828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3" name="Picture 2">
            <a:extLst>
              <a:ext uri="{FF2B5EF4-FFF2-40B4-BE49-F238E27FC236}">
                <a16:creationId xmlns:a16="http://schemas.microsoft.com/office/drawing/2014/main" id="{E1B8D6AA-BC3B-C7B6-603A-FE365167037A}"/>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107297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4 Points + Images">
    <p:spTree>
      <p:nvGrpSpPr>
        <p:cNvPr id="1" name=""/>
        <p:cNvGrpSpPr/>
        <p:nvPr/>
      </p:nvGrpSpPr>
      <p:grpSpPr>
        <a:xfrm>
          <a:off x="0" y="0"/>
          <a:ext cx="0" cy="0"/>
          <a:chOff x="0" y="0"/>
          <a:chExt cx="0" cy="0"/>
        </a:xfrm>
      </p:grpSpPr>
      <p:cxnSp>
        <p:nvCxnSpPr>
          <p:cNvPr id="16" name="Straight Connector 36">
            <a:extLst>
              <a:ext uri="{FF2B5EF4-FFF2-40B4-BE49-F238E27FC236}">
                <a16:creationId xmlns:a16="http://schemas.microsoft.com/office/drawing/2014/main" id="{89A0E903-E331-D14C-8CE1-EF3690AA6B6F}"/>
              </a:ext>
            </a:extLst>
          </p:cNvPr>
          <p:cNvCxnSpPr>
            <a:cxnSpLocks/>
          </p:cNvCxnSpPr>
          <p:nvPr/>
        </p:nvCxnSpPr>
        <p:spPr>
          <a:xfrm>
            <a:off x="6305153" y="2033620"/>
            <a:ext cx="5194300" cy="0"/>
          </a:xfrm>
          <a:prstGeom prst="straightConnector1">
            <a:avLst/>
          </a:prstGeom>
          <a:noFill/>
          <a:ln w="9525" cap="flat">
            <a:solidFill>
              <a:srgbClr val="F76366"/>
            </a:solidFill>
            <a:prstDash val="solid"/>
            <a:miter/>
          </a:ln>
        </p:spPr>
      </p:cxnSp>
      <p:cxnSp>
        <p:nvCxnSpPr>
          <p:cNvPr id="36" name="Straight Connector 36">
            <a:extLst>
              <a:ext uri="{FF2B5EF4-FFF2-40B4-BE49-F238E27FC236}">
                <a16:creationId xmlns:a16="http://schemas.microsoft.com/office/drawing/2014/main" id="{A77C8866-946A-F44B-AF88-9C6C83E5CC46}"/>
              </a:ext>
            </a:extLst>
          </p:cNvPr>
          <p:cNvCxnSpPr>
            <a:cxnSpLocks/>
          </p:cNvCxnSpPr>
          <p:nvPr userDrawn="1"/>
        </p:nvCxnSpPr>
        <p:spPr>
          <a:xfrm>
            <a:off x="728006" y="2033620"/>
            <a:ext cx="4963886" cy="0"/>
          </a:xfrm>
          <a:prstGeom prst="straightConnector1">
            <a:avLst/>
          </a:prstGeom>
          <a:noFill/>
          <a:ln w="9525" cap="flat">
            <a:solidFill>
              <a:srgbClr val="F76366"/>
            </a:solidFill>
            <a:prstDash val="solid"/>
            <a:miter/>
          </a:ln>
        </p:spPr>
      </p:cxnSp>
      <p:cxnSp>
        <p:nvCxnSpPr>
          <p:cNvPr id="43" name="Straight Connector 36">
            <a:extLst>
              <a:ext uri="{FF2B5EF4-FFF2-40B4-BE49-F238E27FC236}">
                <a16:creationId xmlns:a16="http://schemas.microsoft.com/office/drawing/2014/main" id="{308F65F1-42C9-204F-8EBC-4309D49583FA}"/>
              </a:ext>
            </a:extLst>
          </p:cNvPr>
          <p:cNvCxnSpPr>
            <a:cxnSpLocks/>
          </p:cNvCxnSpPr>
          <p:nvPr userDrawn="1"/>
        </p:nvCxnSpPr>
        <p:spPr>
          <a:xfrm>
            <a:off x="6305153" y="4235800"/>
            <a:ext cx="5194300" cy="0"/>
          </a:xfrm>
          <a:prstGeom prst="straightConnector1">
            <a:avLst/>
          </a:prstGeom>
          <a:noFill/>
          <a:ln w="9525" cap="flat">
            <a:solidFill>
              <a:srgbClr val="F76366"/>
            </a:solidFill>
            <a:prstDash val="solid"/>
            <a:miter/>
          </a:ln>
        </p:spPr>
      </p:cxnSp>
      <p:cxnSp>
        <p:nvCxnSpPr>
          <p:cNvPr id="45" name="Straight Connector 36">
            <a:extLst>
              <a:ext uri="{FF2B5EF4-FFF2-40B4-BE49-F238E27FC236}">
                <a16:creationId xmlns:a16="http://schemas.microsoft.com/office/drawing/2014/main" id="{24707938-9427-3441-9D0B-096F774D2BC0}"/>
              </a:ext>
            </a:extLst>
          </p:cNvPr>
          <p:cNvCxnSpPr>
            <a:cxnSpLocks/>
          </p:cNvCxnSpPr>
          <p:nvPr userDrawn="1"/>
        </p:nvCxnSpPr>
        <p:spPr>
          <a:xfrm>
            <a:off x="728006" y="4235800"/>
            <a:ext cx="4963886" cy="0"/>
          </a:xfrm>
          <a:prstGeom prst="straightConnector1">
            <a:avLst/>
          </a:prstGeom>
          <a:noFill/>
          <a:ln w="9525" cap="flat">
            <a:solidFill>
              <a:srgbClr val="F76366"/>
            </a:solidFill>
            <a:prstDash val="solid"/>
            <a:miter/>
          </a:ln>
        </p:spPr>
      </p:cxnSp>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006" y="219247"/>
            <a:ext cx="10397194" cy="96347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6" y="4796311"/>
            <a:ext cx="1641210" cy="1372581"/>
          </a:xfrm>
          <a:prstGeom prst="rect">
            <a:avLst/>
          </a:prstGeom>
          <a:noFill/>
        </p:spPr>
        <p:txBody>
          <a:bodyPr anchor="ctr"/>
          <a:lstStyle>
            <a:lvl1pPr algn="ctr">
              <a:buFontTx/>
              <a:buNone/>
              <a:defRPr sz="1600">
                <a:solidFill>
                  <a:schemeClr val="bg2">
                    <a:lumMod val="75000"/>
                  </a:schemeClr>
                </a:solidFill>
              </a:defRPr>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5"/>
            <a:ext cx="1641210" cy="1369948"/>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1"/>
            <a:ext cx="1641210" cy="1299609"/>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006" y="2075092"/>
            <a:ext cx="4949377" cy="383019"/>
          </a:xfrm>
          <a:prstGeom prst="rect">
            <a:avLst/>
          </a:prstGeom>
        </p:spPr>
        <p:txBody>
          <a:bodyPr vert="horz" lIns="0" tIns="0" rIns="0" bIns="0" anchor="t" anchorCtr="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154" y="2075092"/>
            <a:ext cx="5169216" cy="383019"/>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006" y="4286914"/>
            <a:ext cx="4963885"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153" y="4286914"/>
            <a:ext cx="5194299"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81333" y="25745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158480" y="2572990"/>
            <a:ext cx="3340974" cy="1371597"/>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81333" y="47970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158480" y="4795490"/>
            <a:ext cx="3340974" cy="1300162"/>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28006" y="2572990"/>
            <a:ext cx="1641210" cy="1371600"/>
          </a:xfrm>
          <a:prstGeom prst="rect">
            <a:avLst/>
          </a:prstGeom>
        </p:spPr>
        <p:txBody>
          <a:bodyPr anchor="ctr"/>
          <a:lstStyle>
            <a:lvl1pPr algn="ctr">
              <a:buFontTx/>
              <a:buNone/>
              <a:defRPr sz="1400">
                <a:solidFill>
                  <a:schemeClr val="bg2">
                    <a:lumMod val="90000"/>
                  </a:schemeClr>
                </a:solidFill>
              </a:defRPr>
            </a:lvl1pPr>
          </a:lstStyle>
          <a:p>
            <a:endParaRPr lang="en-VN" dirty="0"/>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2D4A76-55D9-804E-9AE9-C27E9BFCA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3" name="Picture 2">
            <a:extLst>
              <a:ext uri="{FF2B5EF4-FFF2-40B4-BE49-F238E27FC236}">
                <a16:creationId xmlns:a16="http://schemas.microsoft.com/office/drawing/2014/main" id="{BC3E68FF-459E-05CB-810F-CC64677B98C1}"/>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40051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able 4 Point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17B4-FBCE-BA45-A4F0-E9A95B6A708C}"/>
              </a:ext>
            </a:extLst>
          </p:cNvPr>
          <p:cNvSpPr>
            <a:spLocks noGrp="1"/>
          </p:cNvSpPr>
          <p:nvPr>
            <p:ph type="title" hasCustomPrompt="1"/>
          </p:nvPr>
        </p:nvSpPr>
        <p:spPr>
          <a:xfrm>
            <a:off x="728006" y="219247"/>
            <a:ext cx="10397194" cy="963470"/>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4 points and images</a:t>
            </a:r>
          </a:p>
        </p:txBody>
      </p:sp>
      <p:sp>
        <p:nvSpPr>
          <p:cNvPr id="32" name="Picture Placeholder 3">
            <a:extLst>
              <a:ext uri="{FF2B5EF4-FFF2-40B4-BE49-F238E27FC236}">
                <a16:creationId xmlns:a16="http://schemas.microsoft.com/office/drawing/2014/main" id="{E832521F-945C-D64E-A4F5-C65AFCFB3E80}"/>
              </a:ext>
            </a:extLst>
          </p:cNvPr>
          <p:cNvSpPr>
            <a:spLocks noGrp="1"/>
          </p:cNvSpPr>
          <p:nvPr>
            <p:ph type="pic" sz="quarter" idx="11"/>
          </p:nvPr>
        </p:nvSpPr>
        <p:spPr>
          <a:xfrm>
            <a:off x="728006" y="4796311"/>
            <a:ext cx="1641210" cy="1372581"/>
          </a:xfrm>
          <a:prstGeom prst="rect">
            <a:avLst/>
          </a:prstGeom>
          <a:noFill/>
        </p:spPr>
        <p:txBody>
          <a:bodyPr anchor="ctr"/>
          <a:lstStyle>
            <a:lvl1pPr algn="ctr">
              <a:buFontTx/>
              <a:buNone/>
              <a:defRPr sz="1600">
                <a:solidFill>
                  <a:schemeClr val="bg2">
                    <a:lumMod val="75000"/>
                  </a:schemeClr>
                </a:solidFill>
              </a:defRPr>
            </a:lvl1pPr>
          </a:lstStyle>
          <a:p>
            <a:endParaRPr lang="en-VN" dirty="0"/>
          </a:p>
        </p:txBody>
      </p:sp>
      <p:sp>
        <p:nvSpPr>
          <p:cNvPr id="33" name="Picture Placeholder 3">
            <a:extLst>
              <a:ext uri="{FF2B5EF4-FFF2-40B4-BE49-F238E27FC236}">
                <a16:creationId xmlns:a16="http://schemas.microsoft.com/office/drawing/2014/main" id="{8ACE1DCA-5B51-B648-8DB2-19B520F7FB3C}"/>
              </a:ext>
            </a:extLst>
          </p:cNvPr>
          <p:cNvSpPr>
            <a:spLocks noGrp="1"/>
          </p:cNvSpPr>
          <p:nvPr>
            <p:ph type="pic" sz="quarter" idx="12"/>
          </p:nvPr>
        </p:nvSpPr>
        <p:spPr>
          <a:xfrm>
            <a:off x="6305153" y="2574245"/>
            <a:ext cx="1641210" cy="1369948"/>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34" name="Picture Placeholder 3">
            <a:extLst>
              <a:ext uri="{FF2B5EF4-FFF2-40B4-BE49-F238E27FC236}">
                <a16:creationId xmlns:a16="http://schemas.microsoft.com/office/drawing/2014/main" id="{573F87FC-F5DB-4C4C-BC6C-1C647DBFCF4E}"/>
              </a:ext>
            </a:extLst>
          </p:cNvPr>
          <p:cNvSpPr>
            <a:spLocks noGrp="1"/>
          </p:cNvSpPr>
          <p:nvPr>
            <p:ph type="pic" sz="quarter" idx="13"/>
          </p:nvPr>
        </p:nvSpPr>
        <p:spPr>
          <a:xfrm>
            <a:off x="6305153" y="4796311"/>
            <a:ext cx="1641210" cy="1299609"/>
          </a:xfrm>
          <a:prstGeom prst="rect">
            <a:avLst/>
          </a:prstGeom>
          <a:noFill/>
        </p:spPr>
        <p:txBody>
          <a:bodyPr anchor="ctr"/>
          <a:lstStyle>
            <a:lvl1pPr algn="ctr">
              <a:buFontTx/>
              <a:buNone/>
              <a:defRPr sz="1600">
                <a:solidFill>
                  <a:schemeClr val="bg2">
                    <a:lumMod val="90000"/>
                  </a:schemeClr>
                </a:solidFill>
              </a:defRPr>
            </a:lvl1pPr>
          </a:lstStyle>
          <a:p>
            <a:endParaRPr lang="en-VN" dirty="0"/>
          </a:p>
        </p:txBody>
      </p:sp>
      <p:sp>
        <p:nvSpPr>
          <p:cNvPr id="5" name="Text Placeholder 4">
            <a:extLst>
              <a:ext uri="{FF2B5EF4-FFF2-40B4-BE49-F238E27FC236}">
                <a16:creationId xmlns:a16="http://schemas.microsoft.com/office/drawing/2014/main" id="{7C9BFEF9-4B33-524B-B404-1C6B695A81BF}"/>
              </a:ext>
            </a:extLst>
          </p:cNvPr>
          <p:cNvSpPr>
            <a:spLocks noGrp="1"/>
          </p:cNvSpPr>
          <p:nvPr>
            <p:ph type="body" sz="quarter" idx="14" hasCustomPrompt="1"/>
          </p:nvPr>
        </p:nvSpPr>
        <p:spPr>
          <a:xfrm>
            <a:off x="728006" y="2075092"/>
            <a:ext cx="4949377" cy="383019"/>
          </a:xfrm>
          <a:prstGeom prst="rect">
            <a:avLst/>
          </a:prstGeom>
        </p:spPr>
        <p:txBody>
          <a:bodyPr vert="horz" lIns="0" tIns="0" rIns="0" bIns="0" anchor="t" anchorCtr="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7" name="Text Placeholder 6">
            <a:extLst>
              <a:ext uri="{FF2B5EF4-FFF2-40B4-BE49-F238E27FC236}">
                <a16:creationId xmlns:a16="http://schemas.microsoft.com/office/drawing/2014/main" id="{F8780690-894B-7F4A-89EA-05C771FFED09}"/>
              </a:ext>
            </a:extLst>
          </p:cNvPr>
          <p:cNvSpPr>
            <a:spLocks noGrp="1"/>
          </p:cNvSpPr>
          <p:nvPr>
            <p:ph type="body" sz="quarter" idx="15" hasCustomPrompt="1"/>
          </p:nvPr>
        </p:nvSpPr>
        <p:spPr>
          <a:xfrm>
            <a:off x="6305154" y="2075092"/>
            <a:ext cx="5169216" cy="383019"/>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4" name="Text Placeholder 13">
            <a:extLst>
              <a:ext uri="{FF2B5EF4-FFF2-40B4-BE49-F238E27FC236}">
                <a16:creationId xmlns:a16="http://schemas.microsoft.com/office/drawing/2014/main" id="{A7CE1431-47CD-4E40-A776-3868D5327AB6}"/>
              </a:ext>
            </a:extLst>
          </p:cNvPr>
          <p:cNvSpPr>
            <a:spLocks noGrp="1"/>
          </p:cNvSpPr>
          <p:nvPr>
            <p:ph type="body" sz="quarter" idx="16" hasCustomPrompt="1"/>
          </p:nvPr>
        </p:nvSpPr>
        <p:spPr>
          <a:xfrm>
            <a:off x="728006" y="4286914"/>
            <a:ext cx="4963885"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7" name="Text Placeholder 16">
            <a:extLst>
              <a:ext uri="{FF2B5EF4-FFF2-40B4-BE49-F238E27FC236}">
                <a16:creationId xmlns:a16="http://schemas.microsoft.com/office/drawing/2014/main" id="{A4001E3D-740D-8440-B4BE-D636623C7D02}"/>
              </a:ext>
            </a:extLst>
          </p:cNvPr>
          <p:cNvSpPr>
            <a:spLocks noGrp="1"/>
          </p:cNvSpPr>
          <p:nvPr>
            <p:ph type="body" sz="quarter" idx="17" hasCustomPrompt="1"/>
          </p:nvPr>
        </p:nvSpPr>
        <p:spPr>
          <a:xfrm>
            <a:off x="6305153" y="4286914"/>
            <a:ext cx="5194299" cy="393266"/>
          </a:xfrm>
          <a:prstGeom prst="rect">
            <a:avLst/>
          </a:prstGeom>
        </p:spPr>
        <p:txBody>
          <a:bodyPr lIns="0" tIns="0" rIns="0" bIns="0"/>
          <a:lstStyle>
            <a:lvl1pPr marL="0" indent="0">
              <a:lnSpc>
                <a:spcPct val="100000"/>
              </a:lnSpc>
              <a:spcBef>
                <a:spcPts val="0"/>
              </a:spcBef>
              <a:buFontTx/>
              <a:buNone/>
              <a:defRPr sz="2000" b="1" i="0">
                <a:solidFill>
                  <a:srgbClr val="16726E"/>
                </a:solidFill>
                <a:latin typeface="Arial" panose="020B0604020202020204" pitchFamily="34" charset="0"/>
                <a:cs typeface="Arial" panose="020B0604020202020204" pitchFamily="34" charset="0"/>
              </a:defRPr>
            </a:lvl1pPr>
            <a:lvl2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2pPr>
            <a:lvl3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3pPr>
            <a:lvl4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4pPr>
            <a:lvl5pPr marL="0" indent="0">
              <a:lnSpc>
                <a:spcPct val="100000"/>
              </a:lnSpc>
              <a:spcBef>
                <a:spcPts val="0"/>
              </a:spcBef>
              <a:buFontTx/>
              <a:buNone/>
              <a:defRPr b="1" i="0">
                <a:solidFill>
                  <a:srgbClr val="F76466"/>
                </a:solidFill>
                <a:latin typeface="Arial" panose="020B0604020202020204" pitchFamily="34" charset="0"/>
                <a:cs typeface="Arial" panose="020B0604020202020204" pitchFamily="34" charset="0"/>
              </a:defRPr>
            </a:lvl5pPr>
          </a:lstStyle>
          <a:p>
            <a:pPr lvl="0"/>
            <a:r>
              <a:rPr lang="en-US" dirty="0"/>
              <a:t>Header</a:t>
            </a:r>
          </a:p>
        </p:txBody>
      </p:sp>
      <p:sp>
        <p:nvSpPr>
          <p:cNvPr id="19" name="Text Placeholder 18">
            <a:extLst>
              <a:ext uri="{FF2B5EF4-FFF2-40B4-BE49-F238E27FC236}">
                <a16:creationId xmlns:a16="http://schemas.microsoft.com/office/drawing/2014/main" id="{DA5124AC-6D6C-034C-9DD6-D906B7AD123F}"/>
              </a:ext>
            </a:extLst>
          </p:cNvPr>
          <p:cNvSpPr>
            <a:spLocks noGrp="1"/>
          </p:cNvSpPr>
          <p:nvPr>
            <p:ph type="body" sz="quarter" idx="18"/>
          </p:nvPr>
        </p:nvSpPr>
        <p:spPr>
          <a:xfrm>
            <a:off x="2581333" y="25745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23" name="Text Placeholder 22">
            <a:extLst>
              <a:ext uri="{FF2B5EF4-FFF2-40B4-BE49-F238E27FC236}">
                <a16:creationId xmlns:a16="http://schemas.microsoft.com/office/drawing/2014/main" id="{71BB517E-8620-DD45-AD5C-3A120AA405CC}"/>
              </a:ext>
            </a:extLst>
          </p:cNvPr>
          <p:cNvSpPr>
            <a:spLocks noGrp="1"/>
          </p:cNvSpPr>
          <p:nvPr>
            <p:ph type="body" sz="quarter" idx="19"/>
          </p:nvPr>
        </p:nvSpPr>
        <p:spPr>
          <a:xfrm>
            <a:off x="8158480" y="2572990"/>
            <a:ext cx="3340974" cy="1371597"/>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1" name="Text Placeholder 40">
            <a:extLst>
              <a:ext uri="{FF2B5EF4-FFF2-40B4-BE49-F238E27FC236}">
                <a16:creationId xmlns:a16="http://schemas.microsoft.com/office/drawing/2014/main" id="{EF605DBF-0F52-9549-B4F7-345D8730F4B6}"/>
              </a:ext>
            </a:extLst>
          </p:cNvPr>
          <p:cNvSpPr>
            <a:spLocks noGrp="1"/>
          </p:cNvSpPr>
          <p:nvPr>
            <p:ph type="body" sz="quarter" idx="20"/>
          </p:nvPr>
        </p:nvSpPr>
        <p:spPr>
          <a:xfrm>
            <a:off x="2581333" y="4797077"/>
            <a:ext cx="3110560" cy="1371600"/>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44" name="Text Placeholder 43">
            <a:extLst>
              <a:ext uri="{FF2B5EF4-FFF2-40B4-BE49-F238E27FC236}">
                <a16:creationId xmlns:a16="http://schemas.microsoft.com/office/drawing/2014/main" id="{02F8D021-F168-0740-A76D-9A7EBD4D8AAC}"/>
              </a:ext>
            </a:extLst>
          </p:cNvPr>
          <p:cNvSpPr>
            <a:spLocks noGrp="1"/>
          </p:cNvSpPr>
          <p:nvPr>
            <p:ph type="body" sz="quarter" idx="21"/>
          </p:nvPr>
        </p:nvSpPr>
        <p:spPr>
          <a:xfrm>
            <a:off x="8158480" y="4795490"/>
            <a:ext cx="3340974" cy="1300162"/>
          </a:xfrm>
          <a:prstGeom prst="rect">
            <a:avLst/>
          </a:prstGeom>
        </p:spPr>
        <p:txBody>
          <a:bodyPr lIns="0" tIns="0" rIns="0" bIns="0"/>
          <a:lstStyle>
            <a:lvl1pPr marL="0" indent="-228600" defTabSz="457200">
              <a:lnSpc>
                <a:spcPct val="100000"/>
              </a:lnSpc>
              <a:spcBef>
                <a:spcPts val="0"/>
              </a:spcBef>
              <a:buFontTx/>
              <a:buNone/>
              <a:tabLst>
                <a:tab pos="457200" algn="l"/>
              </a:tabLst>
              <a:defRPr sz="1600">
                <a:solidFill>
                  <a:schemeClr val="tx1"/>
                </a:solidFill>
                <a:latin typeface="+mn-lt"/>
              </a:defRPr>
            </a:lvl1pPr>
            <a:lvl2pPr marL="0" indent="0">
              <a:lnSpc>
                <a:spcPct val="100000"/>
              </a:lnSpc>
              <a:spcBef>
                <a:spcPts val="0"/>
              </a:spcBef>
              <a:buFontTx/>
              <a:buNone/>
              <a:defRPr sz="1400">
                <a:solidFill>
                  <a:schemeClr val="tx1"/>
                </a:solidFill>
                <a:latin typeface="+mn-lt"/>
              </a:defRPr>
            </a:lvl2pPr>
            <a:lvl3pPr marL="0" indent="0">
              <a:lnSpc>
                <a:spcPct val="100000"/>
              </a:lnSpc>
              <a:spcBef>
                <a:spcPts val="0"/>
              </a:spcBef>
              <a:buFontTx/>
              <a:buNone/>
              <a:defRPr sz="1400">
                <a:solidFill>
                  <a:schemeClr val="tx1"/>
                </a:solidFill>
                <a:latin typeface="+mn-lt"/>
              </a:defRPr>
            </a:lvl3pPr>
            <a:lvl4pPr marL="0" indent="0">
              <a:lnSpc>
                <a:spcPct val="100000"/>
              </a:lnSpc>
              <a:spcBef>
                <a:spcPts val="0"/>
              </a:spcBef>
              <a:buFontTx/>
              <a:buNone/>
              <a:defRPr sz="1400">
                <a:solidFill>
                  <a:schemeClr val="tx1"/>
                </a:solidFill>
                <a:latin typeface="+mn-lt"/>
              </a:defRPr>
            </a:lvl4pPr>
            <a:lvl5pPr marL="0" indent="0">
              <a:lnSpc>
                <a:spcPct val="100000"/>
              </a:lnSpc>
              <a:spcBef>
                <a:spcPts val="0"/>
              </a:spcBef>
              <a:buFontTx/>
              <a:buNone/>
              <a:defRPr sz="1400">
                <a:solidFill>
                  <a:schemeClr val="tx1"/>
                </a:solidFill>
                <a:latin typeface="+mn-lt"/>
              </a:defRPr>
            </a:lvl5pPr>
          </a:lstStyle>
          <a:p>
            <a:pPr lvl="0"/>
            <a:r>
              <a:rPr lang="en-US" dirty="0"/>
              <a:t>Click to edit Master text styles</a:t>
            </a:r>
          </a:p>
        </p:txBody>
      </p:sp>
      <p:sp>
        <p:nvSpPr>
          <p:cNvPr id="9" name="Picture Placeholder 8">
            <a:extLst>
              <a:ext uri="{FF2B5EF4-FFF2-40B4-BE49-F238E27FC236}">
                <a16:creationId xmlns:a16="http://schemas.microsoft.com/office/drawing/2014/main" id="{09208562-E52E-3947-BB04-51BB19EAD3F5}"/>
              </a:ext>
            </a:extLst>
          </p:cNvPr>
          <p:cNvSpPr>
            <a:spLocks noGrp="1"/>
          </p:cNvSpPr>
          <p:nvPr>
            <p:ph type="pic" sz="quarter" idx="22"/>
          </p:nvPr>
        </p:nvSpPr>
        <p:spPr>
          <a:xfrm>
            <a:off x="728006" y="2572990"/>
            <a:ext cx="1641210" cy="1371600"/>
          </a:xfrm>
          <a:prstGeom prst="rect">
            <a:avLst/>
          </a:prstGeom>
        </p:spPr>
        <p:txBody>
          <a:bodyPr anchor="ctr"/>
          <a:lstStyle>
            <a:lvl1pPr algn="ctr">
              <a:buFontTx/>
              <a:buNone/>
              <a:defRPr sz="1400">
                <a:solidFill>
                  <a:schemeClr val="bg2">
                    <a:lumMod val="90000"/>
                  </a:schemeClr>
                </a:solidFill>
              </a:defRPr>
            </a:lvl1pPr>
          </a:lstStyle>
          <a:p>
            <a:endParaRPr lang="en-VN" dirty="0"/>
          </a:p>
        </p:txBody>
      </p:sp>
      <p:sp>
        <p:nvSpPr>
          <p:cNvPr id="26" name="Slide Number Placeholder 12">
            <a:extLst>
              <a:ext uri="{FF2B5EF4-FFF2-40B4-BE49-F238E27FC236}">
                <a16:creationId xmlns:a16="http://schemas.microsoft.com/office/drawing/2014/main" id="{E8CD1284-4B84-6D4B-B820-3AB761CF5457}"/>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13A9D1B-434B-3B46-A20B-801342E651AD}"/>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52D4A76-55D9-804E-9AE9-C27E9BFCA8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3" name="Picture 2">
            <a:extLst>
              <a:ext uri="{FF2B5EF4-FFF2-40B4-BE49-F238E27FC236}">
                <a16:creationId xmlns:a16="http://schemas.microsoft.com/office/drawing/2014/main" id="{BC3E68FF-459E-05CB-810F-CC64677B98C1}"/>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
        <p:nvSpPr>
          <p:cNvPr id="4" name="Picture Placeholder 8">
            <a:extLst>
              <a:ext uri="{FF2B5EF4-FFF2-40B4-BE49-F238E27FC236}">
                <a16:creationId xmlns:a16="http://schemas.microsoft.com/office/drawing/2014/main" id="{2BF321D4-7D79-8B57-FDC1-0CA3F05D1DC9}"/>
              </a:ext>
            </a:extLst>
          </p:cNvPr>
          <p:cNvSpPr>
            <a:spLocks noGrp="1"/>
          </p:cNvSpPr>
          <p:nvPr>
            <p:ph type="pic" sz="quarter" idx="23" hasCustomPrompt="1"/>
          </p:nvPr>
        </p:nvSpPr>
        <p:spPr>
          <a:xfrm>
            <a:off x="9159102" y="183067"/>
            <a:ext cx="1999300" cy="1999299"/>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Tree>
    <p:extLst>
      <p:ext uri="{BB962C8B-B14F-4D97-AF65-F5344CB8AC3E}">
        <p14:creationId xmlns:p14="http://schemas.microsoft.com/office/powerpoint/2010/main" val="26431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8 Points">
    <p:spTree>
      <p:nvGrpSpPr>
        <p:cNvPr id="1" name=""/>
        <p:cNvGrpSpPr/>
        <p:nvPr/>
      </p:nvGrpSpPr>
      <p:grpSpPr>
        <a:xfrm>
          <a:off x="0" y="0"/>
          <a:ext cx="0" cy="0"/>
          <a:chOff x="0" y="0"/>
          <a:chExt cx="0" cy="0"/>
        </a:xfrm>
      </p:grpSpPr>
      <p:cxnSp>
        <p:nvCxnSpPr>
          <p:cNvPr id="14" name="Straight Connector 2">
            <a:extLst>
              <a:ext uri="{FF2B5EF4-FFF2-40B4-BE49-F238E27FC236}">
                <a16:creationId xmlns:a16="http://schemas.microsoft.com/office/drawing/2014/main" id="{13FE47D9-EA55-FC40-82E9-DEC507AD1E83}"/>
              </a:ext>
            </a:extLst>
          </p:cNvPr>
          <p:cNvCxnSpPr>
            <a:cxnSpLocks/>
          </p:cNvCxnSpPr>
          <p:nvPr userDrawn="1"/>
        </p:nvCxnSpPr>
        <p:spPr>
          <a:xfrm flipH="1">
            <a:off x="721360" y="4334627"/>
            <a:ext cx="2368694" cy="0"/>
          </a:xfrm>
          <a:prstGeom prst="straightConnector1">
            <a:avLst/>
          </a:prstGeom>
          <a:noFill/>
          <a:ln w="6350" cap="flat">
            <a:solidFill>
              <a:srgbClr val="F76366"/>
            </a:solidFill>
            <a:prstDash val="solid"/>
            <a:miter/>
          </a:ln>
        </p:spPr>
      </p:cxnSp>
      <p:cxnSp>
        <p:nvCxnSpPr>
          <p:cNvPr id="17" name="Straight Connector 21">
            <a:extLst>
              <a:ext uri="{FF2B5EF4-FFF2-40B4-BE49-F238E27FC236}">
                <a16:creationId xmlns:a16="http://schemas.microsoft.com/office/drawing/2014/main" id="{29619B6A-3E12-3E4F-97FA-908622D2B8AA}"/>
              </a:ext>
            </a:extLst>
          </p:cNvPr>
          <p:cNvCxnSpPr>
            <a:cxnSpLocks/>
          </p:cNvCxnSpPr>
          <p:nvPr userDrawn="1"/>
        </p:nvCxnSpPr>
        <p:spPr>
          <a:xfrm flipH="1">
            <a:off x="721361" y="2287106"/>
            <a:ext cx="2368692" cy="0"/>
          </a:xfrm>
          <a:prstGeom prst="straightConnector1">
            <a:avLst/>
          </a:prstGeom>
          <a:noFill/>
          <a:ln w="6350" cap="flat">
            <a:solidFill>
              <a:srgbClr val="F76366"/>
            </a:solidFill>
            <a:prstDash val="solid"/>
            <a:miter/>
          </a:ln>
        </p:spPr>
      </p:cxnSp>
      <p:sp>
        <p:nvSpPr>
          <p:cNvPr id="2" name="Title 1">
            <a:extLst>
              <a:ext uri="{FF2B5EF4-FFF2-40B4-BE49-F238E27FC236}">
                <a16:creationId xmlns:a16="http://schemas.microsoft.com/office/drawing/2014/main" id="{5E4BCA83-126C-8A40-AC5C-325A0CC8AA7A}"/>
              </a:ext>
            </a:extLst>
          </p:cNvPr>
          <p:cNvSpPr>
            <a:spLocks noGrp="1"/>
          </p:cNvSpPr>
          <p:nvPr>
            <p:ph type="title" hasCustomPrompt="1"/>
          </p:nvPr>
        </p:nvSpPr>
        <p:spPr>
          <a:xfrm>
            <a:off x="721360" y="219239"/>
            <a:ext cx="10414000" cy="928842"/>
          </a:xfrm>
          <a:prstGeom prst="rect">
            <a:avLst/>
          </a:prstGeom>
        </p:spPr>
        <p:txBody>
          <a:bodyPr lIns="0" tIns="0" rIns="0" bIns="0" anchor="ctr"/>
          <a:lstStyle>
            <a:lvl1pPr>
              <a:defRPr sz="3600" b="1" i="0">
                <a:solidFill>
                  <a:schemeClr val="tx2"/>
                </a:solidFill>
                <a:latin typeface="Source Serif Pro" panose="02040603050405020204" pitchFamily="18" charset="0"/>
                <a:ea typeface="Source Serif Pro" panose="02040603050405020204" pitchFamily="18" charset="0"/>
              </a:defRPr>
            </a:lvl1pPr>
          </a:lstStyle>
          <a:p>
            <a:r>
              <a:rPr lang="en-US" dirty="0"/>
              <a:t>Table with 8 points</a:t>
            </a:r>
          </a:p>
        </p:txBody>
      </p:sp>
      <p:cxnSp>
        <p:nvCxnSpPr>
          <p:cNvPr id="39" name="Straight Connector 2">
            <a:extLst>
              <a:ext uri="{FF2B5EF4-FFF2-40B4-BE49-F238E27FC236}">
                <a16:creationId xmlns:a16="http://schemas.microsoft.com/office/drawing/2014/main" id="{6CAB4FB4-39AF-9041-8CC0-A26422382530}"/>
              </a:ext>
            </a:extLst>
          </p:cNvPr>
          <p:cNvCxnSpPr>
            <a:cxnSpLocks/>
          </p:cNvCxnSpPr>
          <p:nvPr userDrawn="1"/>
        </p:nvCxnSpPr>
        <p:spPr>
          <a:xfrm flipH="1">
            <a:off x="3585953" y="4334627"/>
            <a:ext cx="2396015" cy="0"/>
          </a:xfrm>
          <a:prstGeom prst="straightConnector1">
            <a:avLst/>
          </a:prstGeom>
          <a:noFill/>
          <a:ln w="6350" cap="flat">
            <a:solidFill>
              <a:srgbClr val="F76366"/>
            </a:solidFill>
            <a:prstDash val="solid"/>
            <a:miter/>
          </a:ln>
        </p:spPr>
      </p:cxnSp>
      <p:cxnSp>
        <p:nvCxnSpPr>
          <p:cNvPr id="40" name="Straight Connector 21">
            <a:extLst>
              <a:ext uri="{FF2B5EF4-FFF2-40B4-BE49-F238E27FC236}">
                <a16:creationId xmlns:a16="http://schemas.microsoft.com/office/drawing/2014/main" id="{4AB60CE5-7F5D-ED41-958B-B272AE10DFC9}"/>
              </a:ext>
            </a:extLst>
          </p:cNvPr>
          <p:cNvCxnSpPr>
            <a:cxnSpLocks/>
          </p:cNvCxnSpPr>
          <p:nvPr userDrawn="1"/>
        </p:nvCxnSpPr>
        <p:spPr>
          <a:xfrm flipH="1">
            <a:off x="3585953" y="2287106"/>
            <a:ext cx="2396015" cy="0"/>
          </a:xfrm>
          <a:prstGeom prst="straightConnector1">
            <a:avLst/>
          </a:prstGeom>
          <a:noFill/>
          <a:ln w="6350" cap="flat">
            <a:solidFill>
              <a:srgbClr val="F76366"/>
            </a:solidFill>
            <a:prstDash val="solid"/>
            <a:miter/>
          </a:ln>
        </p:spPr>
      </p:cxnSp>
      <p:cxnSp>
        <p:nvCxnSpPr>
          <p:cNvPr id="42" name="Straight Connector 2">
            <a:extLst>
              <a:ext uri="{FF2B5EF4-FFF2-40B4-BE49-F238E27FC236}">
                <a16:creationId xmlns:a16="http://schemas.microsoft.com/office/drawing/2014/main" id="{BA89B143-BB24-8942-976F-30C1F753FD5F}"/>
              </a:ext>
            </a:extLst>
          </p:cNvPr>
          <p:cNvCxnSpPr>
            <a:cxnSpLocks/>
          </p:cNvCxnSpPr>
          <p:nvPr userDrawn="1"/>
        </p:nvCxnSpPr>
        <p:spPr>
          <a:xfrm flipH="1">
            <a:off x="6404018" y="4334627"/>
            <a:ext cx="2376979" cy="0"/>
          </a:xfrm>
          <a:prstGeom prst="straightConnector1">
            <a:avLst/>
          </a:prstGeom>
          <a:noFill/>
          <a:ln w="6350" cap="flat">
            <a:solidFill>
              <a:srgbClr val="F76366"/>
            </a:solidFill>
            <a:prstDash val="solid"/>
            <a:miter/>
          </a:ln>
        </p:spPr>
      </p:cxnSp>
      <p:cxnSp>
        <p:nvCxnSpPr>
          <p:cNvPr id="43" name="Straight Connector 21">
            <a:extLst>
              <a:ext uri="{FF2B5EF4-FFF2-40B4-BE49-F238E27FC236}">
                <a16:creationId xmlns:a16="http://schemas.microsoft.com/office/drawing/2014/main" id="{50CF07AB-E5E3-2047-9B71-2B94CCA0001C}"/>
              </a:ext>
            </a:extLst>
          </p:cNvPr>
          <p:cNvCxnSpPr>
            <a:cxnSpLocks/>
          </p:cNvCxnSpPr>
          <p:nvPr userDrawn="1"/>
        </p:nvCxnSpPr>
        <p:spPr>
          <a:xfrm flipH="1">
            <a:off x="6404018" y="2287106"/>
            <a:ext cx="2372922" cy="0"/>
          </a:xfrm>
          <a:prstGeom prst="straightConnector1">
            <a:avLst/>
          </a:prstGeom>
          <a:noFill/>
          <a:ln w="6350" cap="flat">
            <a:solidFill>
              <a:srgbClr val="F76366"/>
            </a:solidFill>
            <a:prstDash val="solid"/>
            <a:miter/>
          </a:ln>
        </p:spPr>
      </p:cxnSp>
      <p:cxnSp>
        <p:nvCxnSpPr>
          <p:cNvPr id="45" name="Straight Connector 2">
            <a:extLst>
              <a:ext uri="{FF2B5EF4-FFF2-40B4-BE49-F238E27FC236}">
                <a16:creationId xmlns:a16="http://schemas.microsoft.com/office/drawing/2014/main" id="{5D0B50D6-7F1D-5D42-9995-A44CCDC847EC}"/>
              </a:ext>
            </a:extLst>
          </p:cNvPr>
          <p:cNvCxnSpPr>
            <a:cxnSpLocks/>
          </p:cNvCxnSpPr>
          <p:nvPr userDrawn="1"/>
        </p:nvCxnSpPr>
        <p:spPr>
          <a:xfrm flipH="1">
            <a:off x="9159250" y="4334627"/>
            <a:ext cx="2356986" cy="0"/>
          </a:xfrm>
          <a:prstGeom prst="straightConnector1">
            <a:avLst/>
          </a:prstGeom>
          <a:noFill/>
          <a:ln w="6350" cap="flat">
            <a:solidFill>
              <a:srgbClr val="F76366"/>
            </a:solidFill>
            <a:prstDash val="solid"/>
            <a:miter/>
          </a:ln>
        </p:spPr>
      </p:cxnSp>
      <p:cxnSp>
        <p:nvCxnSpPr>
          <p:cNvPr id="46" name="Straight Connector 21">
            <a:extLst>
              <a:ext uri="{FF2B5EF4-FFF2-40B4-BE49-F238E27FC236}">
                <a16:creationId xmlns:a16="http://schemas.microsoft.com/office/drawing/2014/main" id="{529BF895-274F-594D-AF96-EB7AAE08393F}"/>
              </a:ext>
            </a:extLst>
          </p:cNvPr>
          <p:cNvCxnSpPr>
            <a:cxnSpLocks/>
          </p:cNvCxnSpPr>
          <p:nvPr userDrawn="1"/>
        </p:nvCxnSpPr>
        <p:spPr>
          <a:xfrm flipH="1">
            <a:off x="9159250" y="2287106"/>
            <a:ext cx="2356986" cy="0"/>
          </a:xfrm>
          <a:prstGeom prst="straightConnector1">
            <a:avLst/>
          </a:prstGeom>
          <a:noFill/>
          <a:ln w="6350" cap="flat">
            <a:solidFill>
              <a:srgbClr val="F76366"/>
            </a:solidFill>
            <a:prstDash val="solid"/>
            <a:miter/>
          </a:ln>
        </p:spPr>
      </p:cxnSp>
      <p:sp>
        <p:nvSpPr>
          <p:cNvPr id="4" name="Text Placeholder 3">
            <a:extLst>
              <a:ext uri="{FF2B5EF4-FFF2-40B4-BE49-F238E27FC236}">
                <a16:creationId xmlns:a16="http://schemas.microsoft.com/office/drawing/2014/main" id="{9E6AEA36-A7DC-A649-915C-5DB263E97BAA}"/>
              </a:ext>
            </a:extLst>
          </p:cNvPr>
          <p:cNvSpPr>
            <a:spLocks noGrp="1"/>
          </p:cNvSpPr>
          <p:nvPr>
            <p:ph type="body" sz="quarter" idx="10" hasCustomPrompt="1"/>
          </p:nvPr>
        </p:nvSpPr>
        <p:spPr>
          <a:xfrm>
            <a:off x="721360" y="2327098"/>
            <a:ext cx="2368693" cy="484703"/>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a:lvl2pPr>
            <a:lvl3pPr>
              <a:buFontTx/>
              <a:buNone/>
              <a:defRPr/>
            </a:lvl3pPr>
            <a:lvl4pPr>
              <a:buFontTx/>
              <a:buNone/>
              <a:defRPr/>
            </a:lvl4pPr>
            <a:lvl5pPr>
              <a:buFontTx/>
              <a:buNone/>
              <a:defRPr/>
            </a:lvl5pPr>
          </a:lstStyle>
          <a:p>
            <a:pPr lvl="0"/>
            <a:r>
              <a:rPr lang="en-US" dirty="0"/>
              <a:t>Header</a:t>
            </a:r>
          </a:p>
        </p:txBody>
      </p:sp>
      <p:sp>
        <p:nvSpPr>
          <p:cNvPr id="6" name="Text Placeholder 5">
            <a:extLst>
              <a:ext uri="{FF2B5EF4-FFF2-40B4-BE49-F238E27FC236}">
                <a16:creationId xmlns:a16="http://schemas.microsoft.com/office/drawing/2014/main" id="{AADEC775-C947-D244-8752-8C3DD0CCDF70}"/>
              </a:ext>
            </a:extLst>
          </p:cNvPr>
          <p:cNvSpPr>
            <a:spLocks noGrp="1"/>
          </p:cNvSpPr>
          <p:nvPr>
            <p:ph type="body" sz="quarter" idx="11" hasCustomPrompt="1"/>
          </p:nvPr>
        </p:nvSpPr>
        <p:spPr>
          <a:xfrm>
            <a:off x="3585952" y="2327098"/>
            <a:ext cx="2396015"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stStyle>
          <a:p>
            <a:pPr lvl="0"/>
            <a:r>
              <a:rPr lang="en-US" dirty="0"/>
              <a:t>Header</a:t>
            </a:r>
          </a:p>
        </p:txBody>
      </p:sp>
      <p:sp>
        <p:nvSpPr>
          <p:cNvPr id="23" name="Text Placeholder 22">
            <a:extLst>
              <a:ext uri="{FF2B5EF4-FFF2-40B4-BE49-F238E27FC236}">
                <a16:creationId xmlns:a16="http://schemas.microsoft.com/office/drawing/2014/main" id="{713A443D-B063-1349-9AA8-0DC7CF74C1D9}"/>
              </a:ext>
            </a:extLst>
          </p:cNvPr>
          <p:cNvSpPr>
            <a:spLocks noGrp="1"/>
          </p:cNvSpPr>
          <p:nvPr>
            <p:ph type="body" sz="quarter" idx="12" hasCustomPrompt="1"/>
          </p:nvPr>
        </p:nvSpPr>
        <p:spPr>
          <a:xfrm>
            <a:off x="6419807" y="2327098"/>
            <a:ext cx="2356987"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29" name="Text Placeholder 28">
            <a:extLst>
              <a:ext uri="{FF2B5EF4-FFF2-40B4-BE49-F238E27FC236}">
                <a16:creationId xmlns:a16="http://schemas.microsoft.com/office/drawing/2014/main" id="{0DB7FD91-AF73-C940-BA2C-AF665C6BF7A1}"/>
              </a:ext>
            </a:extLst>
          </p:cNvPr>
          <p:cNvSpPr>
            <a:spLocks noGrp="1"/>
          </p:cNvSpPr>
          <p:nvPr>
            <p:ph type="body" sz="quarter" idx="13" hasCustomPrompt="1"/>
          </p:nvPr>
        </p:nvSpPr>
        <p:spPr>
          <a:xfrm>
            <a:off x="9159249" y="2327098"/>
            <a:ext cx="2356986" cy="484187"/>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a:buFontTx/>
              <a:buNone/>
              <a:defRPr sz="1600" b="1">
                <a:solidFill>
                  <a:srgbClr val="04A299"/>
                </a:solidFill>
                <a:latin typeface="+mj-lt"/>
              </a:defRPr>
            </a:lvl2pPr>
            <a:lvl3pPr>
              <a:buFontTx/>
              <a:buNone/>
              <a:defRPr sz="1600" b="1">
                <a:solidFill>
                  <a:srgbClr val="04A299"/>
                </a:solidFill>
                <a:latin typeface="+mj-lt"/>
              </a:defRPr>
            </a:lvl3pPr>
            <a:lvl4pPr>
              <a:buFontTx/>
              <a:buNone/>
              <a:defRPr sz="1600" b="1">
                <a:solidFill>
                  <a:srgbClr val="04A299"/>
                </a:solidFill>
                <a:latin typeface="+mj-lt"/>
              </a:defRPr>
            </a:lvl4pPr>
            <a:lvl5pPr>
              <a:buFontTx/>
              <a:buNone/>
              <a:defRPr sz="1600" b="1">
                <a:solidFill>
                  <a:srgbClr val="04A299"/>
                </a:solidFill>
                <a:latin typeface="+mj-lt"/>
              </a:defRPr>
            </a:lvl5pPr>
          </a:lstStyle>
          <a:p>
            <a:pPr lvl="0"/>
            <a:r>
              <a:rPr lang="en-US" dirty="0"/>
              <a:t>Header</a:t>
            </a:r>
          </a:p>
        </p:txBody>
      </p:sp>
      <p:sp>
        <p:nvSpPr>
          <p:cNvPr id="35" name="Text Placeholder 34">
            <a:extLst>
              <a:ext uri="{FF2B5EF4-FFF2-40B4-BE49-F238E27FC236}">
                <a16:creationId xmlns:a16="http://schemas.microsoft.com/office/drawing/2014/main" id="{653789CD-493A-9447-AF9C-E84DE9E57440}"/>
              </a:ext>
            </a:extLst>
          </p:cNvPr>
          <p:cNvSpPr>
            <a:spLocks noGrp="1"/>
          </p:cNvSpPr>
          <p:nvPr>
            <p:ph type="body" sz="quarter" idx="14" hasCustomPrompt="1"/>
          </p:nvPr>
        </p:nvSpPr>
        <p:spPr>
          <a:xfrm>
            <a:off x="721360" y="4394253"/>
            <a:ext cx="2361332"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7" name="Text Placeholder 46">
            <a:extLst>
              <a:ext uri="{FF2B5EF4-FFF2-40B4-BE49-F238E27FC236}">
                <a16:creationId xmlns:a16="http://schemas.microsoft.com/office/drawing/2014/main" id="{FECE89A3-01FB-1C47-83B9-EE08A269CDA2}"/>
              </a:ext>
            </a:extLst>
          </p:cNvPr>
          <p:cNvSpPr>
            <a:spLocks noGrp="1"/>
          </p:cNvSpPr>
          <p:nvPr>
            <p:ph type="body" sz="quarter" idx="15" hasCustomPrompt="1"/>
          </p:nvPr>
        </p:nvSpPr>
        <p:spPr>
          <a:xfrm>
            <a:off x="3585953" y="4394253"/>
            <a:ext cx="2396014"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49" name="Text Placeholder 48">
            <a:extLst>
              <a:ext uri="{FF2B5EF4-FFF2-40B4-BE49-F238E27FC236}">
                <a16:creationId xmlns:a16="http://schemas.microsoft.com/office/drawing/2014/main" id="{01B2740D-DC7F-5C46-8390-6E4C2F592266}"/>
              </a:ext>
            </a:extLst>
          </p:cNvPr>
          <p:cNvSpPr>
            <a:spLocks noGrp="1"/>
          </p:cNvSpPr>
          <p:nvPr>
            <p:ph type="body" sz="quarter" idx="16" hasCustomPrompt="1"/>
          </p:nvPr>
        </p:nvSpPr>
        <p:spPr>
          <a:xfrm>
            <a:off x="6419808" y="4394253"/>
            <a:ext cx="2361189"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1" name="Text Placeholder 50">
            <a:extLst>
              <a:ext uri="{FF2B5EF4-FFF2-40B4-BE49-F238E27FC236}">
                <a16:creationId xmlns:a16="http://schemas.microsoft.com/office/drawing/2014/main" id="{DDB622EE-B538-5246-A770-E2E8E38EF437}"/>
              </a:ext>
            </a:extLst>
          </p:cNvPr>
          <p:cNvSpPr>
            <a:spLocks noGrp="1"/>
          </p:cNvSpPr>
          <p:nvPr>
            <p:ph type="body" sz="quarter" idx="17" hasCustomPrompt="1"/>
          </p:nvPr>
        </p:nvSpPr>
        <p:spPr>
          <a:xfrm>
            <a:off x="9159249" y="4394253"/>
            <a:ext cx="2368049" cy="365846"/>
          </a:xfrm>
          <a:prstGeom prst="rect">
            <a:avLst/>
          </a:prstGeom>
        </p:spPr>
        <p:txBody>
          <a:bodyPr lIns="0" tIns="0" rIns="0" bIns="0"/>
          <a:lstStyle>
            <a:lvl1pPr marL="0" indent="0">
              <a:lnSpc>
                <a:spcPct val="100000"/>
              </a:lnSpc>
              <a:spcBef>
                <a:spcPts val="0"/>
              </a:spcBef>
              <a:buFontTx/>
              <a:buNone/>
              <a:defRPr sz="1600" b="1">
                <a:solidFill>
                  <a:srgbClr val="16726E"/>
                </a:solidFill>
                <a:latin typeface="+mj-lt"/>
              </a:defRPr>
            </a:lvl1pPr>
            <a:lvl2pPr marL="0" indent="0">
              <a:lnSpc>
                <a:spcPct val="100000"/>
              </a:lnSpc>
              <a:spcBef>
                <a:spcPts val="0"/>
              </a:spcBef>
              <a:buFontTx/>
              <a:buNone/>
              <a:defRPr b="1">
                <a:solidFill>
                  <a:srgbClr val="04A299"/>
                </a:solidFill>
                <a:latin typeface="+mj-lt"/>
              </a:defRPr>
            </a:lvl2pPr>
            <a:lvl3pPr marL="0" indent="0">
              <a:lnSpc>
                <a:spcPct val="100000"/>
              </a:lnSpc>
              <a:spcBef>
                <a:spcPts val="0"/>
              </a:spcBef>
              <a:buFontTx/>
              <a:buNone/>
              <a:defRPr b="1">
                <a:solidFill>
                  <a:srgbClr val="04A299"/>
                </a:solidFill>
                <a:latin typeface="+mj-lt"/>
              </a:defRPr>
            </a:lvl3pPr>
            <a:lvl4pPr marL="0" indent="0">
              <a:lnSpc>
                <a:spcPct val="100000"/>
              </a:lnSpc>
              <a:spcBef>
                <a:spcPts val="0"/>
              </a:spcBef>
              <a:buFontTx/>
              <a:buNone/>
              <a:defRPr b="1">
                <a:solidFill>
                  <a:srgbClr val="04A299"/>
                </a:solidFill>
                <a:latin typeface="+mj-lt"/>
              </a:defRPr>
            </a:lvl4pPr>
            <a:lvl5pPr marL="0" indent="0">
              <a:lnSpc>
                <a:spcPct val="100000"/>
              </a:lnSpc>
              <a:spcBef>
                <a:spcPts val="0"/>
              </a:spcBef>
              <a:buFontTx/>
              <a:buNone/>
              <a:defRPr b="1">
                <a:solidFill>
                  <a:srgbClr val="04A299"/>
                </a:solidFill>
                <a:latin typeface="+mj-lt"/>
              </a:defRPr>
            </a:lvl5pPr>
          </a:lstStyle>
          <a:p>
            <a:pPr lvl="0"/>
            <a:r>
              <a:rPr lang="en-US" dirty="0"/>
              <a:t>Header</a:t>
            </a:r>
          </a:p>
        </p:txBody>
      </p:sp>
      <p:sp>
        <p:nvSpPr>
          <p:cNvPr id="53" name="Text Placeholder 52">
            <a:extLst>
              <a:ext uri="{FF2B5EF4-FFF2-40B4-BE49-F238E27FC236}">
                <a16:creationId xmlns:a16="http://schemas.microsoft.com/office/drawing/2014/main" id="{670DCF57-A2E2-A243-8F78-8608AC8EE914}"/>
              </a:ext>
            </a:extLst>
          </p:cNvPr>
          <p:cNvSpPr>
            <a:spLocks noGrp="1"/>
          </p:cNvSpPr>
          <p:nvPr>
            <p:ph type="body" sz="quarter" idx="18" hasCustomPrompt="1"/>
          </p:nvPr>
        </p:nvSpPr>
        <p:spPr>
          <a:xfrm>
            <a:off x="721360" y="2883525"/>
            <a:ext cx="2361331"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5" name="Text Placeholder 54">
            <a:extLst>
              <a:ext uri="{FF2B5EF4-FFF2-40B4-BE49-F238E27FC236}">
                <a16:creationId xmlns:a16="http://schemas.microsoft.com/office/drawing/2014/main" id="{EFF7F820-25AC-184F-A103-92608BCD87BD}"/>
              </a:ext>
            </a:extLst>
          </p:cNvPr>
          <p:cNvSpPr>
            <a:spLocks noGrp="1"/>
          </p:cNvSpPr>
          <p:nvPr>
            <p:ph type="body" sz="quarter" idx="19" hasCustomPrompt="1"/>
          </p:nvPr>
        </p:nvSpPr>
        <p:spPr>
          <a:xfrm>
            <a:off x="3585953" y="2884105"/>
            <a:ext cx="2396014" cy="1325563"/>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7" name="Text Placeholder 56">
            <a:extLst>
              <a:ext uri="{FF2B5EF4-FFF2-40B4-BE49-F238E27FC236}">
                <a16:creationId xmlns:a16="http://schemas.microsoft.com/office/drawing/2014/main" id="{F50D67A9-D5A6-524E-ACEF-301879663D67}"/>
              </a:ext>
            </a:extLst>
          </p:cNvPr>
          <p:cNvSpPr>
            <a:spLocks noGrp="1"/>
          </p:cNvSpPr>
          <p:nvPr>
            <p:ph type="body" sz="quarter" idx="20" hasCustomPrompt="1"/>
          </p:nvPr>
        </p:nvSpPr>
        <p:spPr>
          <a:xfrm>
            <a:off x="6419953" y="2883525"/>
            <a:ext cx="2356987" cy="131503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9" name="Text Placeholder 58">
            <a:extLst>
              <a:ext uri="{FF2B5EF4-FFF2-40B4-BE49-F238E27FC236}">
                <a16:creationId xmlns:a16="http://schemas.microsoft.com/office/drawing/2014/main" id="{55C5D0E5-41C9-E44B-9F88-060FF185A78B}"/>
              </a:ext>
            </a:extLst>
          </p:cNvPr>
          <p:cNvSpPr>
            <a:spLocks noGrp="1"/>
          </p:cNvSpPr>
          <p:nvPr>
            <p:ph type="body" sz="quarter" idx="21" hasCustomPrompt="1"/>
          </p:nvPr>
        </p:nvSpPr>
        <p:spPr>
          <a:xfrm>
            <a:off x="9159249" y="2882447"/>
            <a:ext cx="2356987" cy="1295471"/>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1" name="Text Placeholder 60">
            <a:extLst>
              <a:ext uri="{FF2B5EF4-FFF2-40B4-BE49-F238E27FC236}">
                <a16:creationId xmlns:a16="http://schemas.microsoft.com/office/drawing/2014/main" id="{0CB7CC81-5E36-3847-A628-A1046C8A11C4}"/>
              </a:ext>
            </a:extLst>
          </p:cNvPr>
          <p:cNvSpPr>
            <a:spLocks noGrp="1"/>
          </p:cNvSpPr>
          <p:nvPr>
            <p:ph type="body" sz="quarter" idx="22" hasCustomPrompt="1"/>
          </p:nvPr>
        </p:nvSpPr>
        <p:spPr>
          <a:xfrm>
            <a:off x="721360" y="4832978"/>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3" name="Text Placeholder 62">
            <a:extLst>
              <a:ext uri="{FF2B5EF4-FFF2-40B4-BE49-F238E27FC236}">
                <a16:creationId xmlns:a16="http://schemas.microsoft.com/office/drawing/2014/main" id="{5CC3F345-C467-B74C-948D-A29899636C3A}"/>
              </a:ext>
            </a:extLst>
          </p:cNvPr>
          <p:cNvSpPr>
            <a:spLocks noGrp="1"/>
          </p:cNvSpPr>
          <p:nvPr>
            <p:ph type="body" sz="quarter" idx="23" hasCustomPrompt="1"/>
          </p:nvPr>
        </p:nvSpPr>
        <p:spPr>
          <a:xfrm>
            <a:off x="3585952" y="4833986"/>
            <a:ext cx="2396013" cy="1443618"/>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5" name="Text Placeholder 64">
            <a:extLst>
              <a:ext uri="{FF2B5EF4-FFF2-40B4-BE49-F238E27FC236}">
                <a16:creationId xmlns:a16="http://schemas.microsoft.com/office/drawing/2014/main" id="{C3616DC8-E336-2045-8593-96CA2D8E5FE1}"/>
              </a:ext>
            </a:extLst>
          </p:cNvPr>
          <p:cNvSpPr>
            <a:spLocks noGrp="1"/>
          </p:cNvSpPr>
          <p:nvPr>
            <p:ph type="body" sz="quarter" idx="24" hasCustomPrompt="1"/>
          </p:nvPr>
        </p:nvSpPr>
        <p:spPr>
          <a:xfrm>
            <a:off x="6419953" y="4832979"/>
            <a:ext cx="2361189" cy="1423987"/>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67" name="Text Placeholder 66">
            <a:extLst>
              <a:ext uri="{FF2B5EF4-FFF2-40B4-BE49-F238E27FC236}">
                <a16:creationId xmlns:a16="http://schemas.microsoft.com/office/drawing/2014/main" id="{ECB66314-286F-0C40-89CD-F58F33DA604E}"/>
              </a:ext>
            </a:extLst>
          </p:cNvPr>
          <p:cNvSpPr>
            <a:spLocks noGrp="1"/>
          </p:cNvSpPr>
          <p:nvPr>
            <p:ph type="body" sz="quarter" idx="25" hasCustomPrompt="1"/>
          </p:nvPr>
        </p:nvSpPr>
        <p:spPr>
          <a:xfrm>
            <a:off x="9159249" y="4832979"/>
            <a:ext cx="2368049" cy="1444625"/>
          </a:xfrm>
          <a:prstGeom prst="rect">
            <a:avLst/>
          </a:prstGeom>
        </p:spPr>
        <p:txBody>
          <a:bodyPr lIns="0" tIns="0" rIns="0" bIns="0"/>
          <a:lstStyle>
            <a:lvl1pPr marL="0" indent="-228600" defTabSz="457200">
              <a:lnSpc>
                <a:spcPct val="100000"/>
              </a:lnSpc>
              <a:spcBef>
                <a:spcPts val="0"/>
              </a:spcBef>
              <a:buFontTx/>
              <a:buNone/>
              <a:tabLst>
                <a:tab pos="457200" algn="l"/>
              </a:tabLst>
              <a:defRPr sz="1400">
                <a:solidFill>
                  <a:schemeClr val="tx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US" dirty="0"/>
              <a:t>Body text</a:t>
            </a:r>
          </a:p>
        </p:txBody>
      </p:sp>
      <p:sp>
        <p:nvSpPr>
          <p:cNvPr id="50" name="Slide Number Placeholder 12">
            <a:extLst>
              <a:ext uri="{FF2B5EF4-FFF2-40B4-BE49-F238E27FC236}">
                <a16:creationId xmlns:a16="http://schemas.microsoft.com/office/drawing/2014/main" id="{5456C155-F546-E142-A7BF-D3948EB390B2}"/>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52" name="Straight Connector 51">
            <a:extLst>
              <a:ext uri="{FF2B5EF4-FFF2-40B4-BE49-F238E27FC236}">
                <a16:creationId xmlns:a16="http://schemas.microsoft.com/office/drawing/2014/main" id="{1745672D-362E-DF44-A5DE-ECE039F8AF57}"/>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8520DA0-5DDF-F641-A5E9-261A07BE81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pic>
        <p:nvPicPr>
          <p:cNvPr id="3" name="Picture 2">
            <a:extLst>
              <a:ext uri="{FF2B5EF4-FFF2-40B4-BE49-F238E27FC236}">
                <a16:creationId xmlns:a16="http://schemas.microsoft.com/office/drawing/2014/main" id="{E34A9A93-A990-CC0F-1744-5F3C212D61A3}"/>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9164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pl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CE85-83CD-C346-8FC0-C5124495F731}"/>
              </a:ext>
            </a:extLst>
          </p:cNvPr>
          <p:cNvSpPr>
            <a:spLocks noGrp="1"/>
          </p:cNvSpPr>
          <p:nvPr>
            <p:ph type="title" hasCustomPrompt="1"/>
          </p:nvPr>
        </p:nvSpPr>
        <p:spPr>
          <a:xfrm>
            <a:off x="721360" y="219247"/>
            <a:ext cx="10355611" cy="918673"/>
          </a:xfrm>
          <a:prstGeom prst="rect">
            <a:avLst/>
          </a:prstGeom>
        </p:spPr>
        <p:txBody>
          <a:bodyPr lIns="0" tIns="0" rIns="0" bIns="0" anchor="ctr" anchorCtr="0"/>
          <a:lstStyle>
            <a:lvl1pPr algn="l">
              <a:defRPr sz="3600" b="1" i="0">
                <a:solidFill>
                  <a:srgbClr val="0B4A5D"/>
                </a:solidFill>
                <a:latin typeface="Source Serif Pro" panose="02040603050405020204" pitchFamily="18" charset="0"/>
                <a:ea typeface="Source Serif Pro" panose="02040603050405020204" pitchFamily="18" charset="0"/>
                <a:cs typeface="Arial" panose="020B0604020202020204" pitchFamily="34" charset="0"/>
              </a:defRPr>
            </a:lvl1pPr>
          </a:lstStyle>
          <a:p>
            <a:r>
              <a:rPr lang="en-US" dirty="0"/>
              <a:t>Header</a:t>
            </a:r>
          </a:p>
        </p:txBody>
      </p:sp>
      <p:sp>
        <p:nvSpPr>
          <p:cNvPr id="9" name="Slide Number Placeholder 12">
            <a:extLst>
              <a:ext uri="{FF2B5EF4-FFF2-40B4-BE49-F238E27FC236}">
                <a16:creationId xmlns:a16="http://schemas.microsoft.com/office/drawing/2014/main" id="{EF348C48-42BC-8541-9D9C-BDB9FEA29E33}"/>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38AAF5FD-A83F-0647-98E7-5C5967A826E0}"/>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80AF10C-15E7-FE49-9C1B-10C8731EB5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
        <p:nvSpPr>
          <p:cNvPr id="4" name="Text Placeholder 3">
            <a:extLst>
              <a:ext uri="{FF2B5EF4-FFF2-40B4-BE49-F238E27FC236}">
                <a16:creationId xmlns:a16="http://schemas.microsoft.com/office/drawing/2014/main" id="{862A46B2-2869-6946-8174-07BF49D7F92B}"/>
              </a:ext>
            </a:extLst>
          </p:cNvPr>
          <p:cNvSpPr>
            <a:spLocks noGrp="1"/>
          </p:cNvSpPr>
          <p:nvPr>
            <p:ph type="body" sz="quarter" idx="10"/>
          </p:nvPr>
        </p:nvSpPr>
        <p:spPr>
          <a:xfrm>
            <a:off x="721360" y="1595120"/>
            <a:ext cx="10355611" cy="4632643"/>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400"/>
            </a:lvl1pPr>
            <a:lvl2pPr marL="320040" indent="-228600" defTabSz="457200">
              <a:lnSpc>
                <a:spcPct val="100000"/>
              </a:lnSpc>
              <a:spcBef>
                <a:spcPts val="0"/>
              </a:spcBef>
              <a:spcAft>
                <a:spcPts val="0"/>
              </a:spcAft>
              <a:tabLst>
                <a:tab pos="457200" algn="l"/>
              </a:tabLst>
              <a:defRPr sz="1400"/>
            </a:lvl2pPr>
            <a:lvl3pPr marL="502920" indent="-228600" defTabSz="457200">
              <a:lnSpc>
                <a:spcPct val="100000"/>
              </a:lnSpc>
              <a:spcBef>
                <a:spcPts val="0"/>
              </a:spcBef>
              <a:spcAft>
                <a:spcPts val="0"/>
              </a:spcAft>
              <a:tabLst>
                <a:tab pos="457200" algn="l"/>
              </a:tabLst>
              <a:defRPr sz="1400"/>
            </a:lvl3pPr>
            <a:lvl4pPr marL="731520" indent="-228600" defTabSz="457200">
              <a:lnSpc>
                <a:spcPct val="100000"/>
              </a:lnSpc>
              <a:spcBef>
                <a:spcPts val="0"/>
              </a:spcBef>
              <a:spcAft>
                <a:spcPts val="0"/>
              </a:spcAft>
              <a:tabLst>
                <a:tab pos="457200" algn="l"/>
              </a:tabLst>
              <a:defRPr sz="1400"/>
            </a:lvl4pPr>
            <a:lvl5pPr marL="914400" indent="-182880" defTabSz="457200">
              <a:defRPr sz="1200"/>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 name="Picture 2">
            <a:extLst>
              <a:ext uri="{FF2B5EF4-FFF2-40B4-BE49-F238E27FC236}">
                <a16:creationId xmlns:a16="http://schemas.microsoft.com/office/drawing/2014/main" id="{09F92416-7289-F628-4494-CE87091A1596}"/>
              </a:ext>
            </a:extLst>
          </p:cNvPr>
          <p:cNvPicPr>
            <a:picLocks noChangeAspect="1"/>
          </p:cNvPicPr>
          <p:nvPr userDrawn="1"/>
        </p:nvPicPr>
        <p:blipFill>
          <a:blip r:embed="rId3"/>
          <a:stretch>
            <a:fillRect/>
          </a:stretch>
        </p:blipFill>
        <p:spPr>
          <a:xfrm>
            <a:off x="0" y="298903"/>
            <a:ext cx="369295" cy="738590"/>
          </a:xfrm>
          <a:prstGeom prst="rect">
            <a:avLst/>
          </a:prstGeom>
          <a:noFill/>
          <a:ln cap="flat">
            <a:noFill/>
          </a:ln>
        </p:spPr>
      </p:pic>
    </p:spTree>
    <p:extLst>
      <p:ext uri="{BB962C8B-B14F-4D97-AF65-F5344CB8AC3E}">
        <p14:creationId xmlns:p14="http://schemas.microsoft.com/office/powerpoint/2010/main" val="386922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12">
            <a:extLst>
              <a:ext uri="{FF2B5EF4-FFF2-40B4-BE49-F238E27FC236}">
                <a16:creationId xmlns:a16="http://schemas.microsoft.com/office/drawing/2014/main" id="{A3FA52DC-873F-6847-9AA7-B418F4F990B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25DF5D68-B196-D243-9D31-99A206350DC8}"/>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64E56CE-CDB2-7B44-BA8C-851887E41C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81350" y="186972"/>
            <a:ext cx="247853" cy="247853"/>
          </a:xfrm>
          <a:prstGeom prst="rect">
            <a:avLst/>
          </a:prstGeom>
        </p:spPr>
      </p:pic>
    </p:spTree>
    <p:extLst>
      <p:ext uri="{BB962C8B-B14F-4D97-AF65-F5344CB8AC3E}">
        <p14:creationId xmlns:p14="http://schemas.microsoft.com/office/powerpoint/2010/main" val="1549329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rgbClr val="16726E"/>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tx2"/>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sp>
        <p:nvSpPr>
          <p:cNvPr id="19" name="Text Placeholder 8">
            <a:extLst>
              <a:ext uri="{FF2B5EF4-FFF2-40B4-BE49-F238E27FC236}">
                <a16:creationId xmlns:a16="http://schemas.microsoft.com/office/drawing/2014/main" id="{907EF46F-9926-A142-BB8B-0194F137A63D}"/>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20" name="Text Placeholder 8">
            <a:extLst>
              <a:ext uri="{FF2B5EF4-FFF2-40B4-BE49-F238E27FC236}">
                <a16:creationId xmlns:a16="http://schemas.microsoft.com/office/drawing/2014/main" id="{600A883F-7D95-6F4F-9251-68B11E09338D}"/>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tx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Graphic 6">
            <a:extLst>
              <a:ext uri="{FF2B5EF4-FFF2-40B4-BE49-F238E27FC236}">
                <a16:creationId xmlns:a16="http://schemas.microsoft.com/office/drawing/2014/main" id="{2C862B87-C49C-5AB0-77A4-CD8249B340A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4850" y="472209"/>
            <a:ext cx="1053819" cy="394723"/>
          </a:xfrm>
          <a:prstGeom prst="rect">
            <a:avLst/>
          </a:prstGeom>
        </p:spPr>
      </p:pic>
      <p:pic>
        <p:nvPicPr>
          <p:cNvPr id="5" name="Picture 4" descr="A person and a child smiling&#10;&#10;Description automatically generated with medium confidence">
            <a:extLst>
              <a:ext uri="{FF2B5EF4-FFF2-40B4-BE49-F238E27FC236}">
                <a16:creationId xmlns:a16="http://schemas.microsoft.com/office/drawing/2014/main" id="{BEABC2DA-F35A-FE74-BFB5-0D280F08017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
          <a:stretch/>
        </p:blipFill>
        <p:spPr>
          <a:xfrm>
            <a:off x="4552403" y="149901"/>
            <a:ext cx="7657530" cy="6744171"/>
          </a:xfrm>
          <a:prstGeom prst="rect">
            <a:avLst/>
          </a:prstGeom>
        </p:spPr>
      </p:pic>
    </p:spTree>
    <p:extLst>
      <p:ext uri="{BB962C8B-B14F-4D97-AF65-F5344CB8AC3E}">
        <p14:creationId xmlns:p14="http://schemas.microsoft.com/office/powerpoint/2010/main" val="226175747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ject Plan 2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061BD773-1C63-EB4D-9BC8-8A841228C174}"/>
              </a:ext>
            </a:extLst>
          </p:cNvPr>
          <p:cNvSpPr>
            <a:spLocks noGrp="1"/>
          </p:cNvSpPr>
          <p:nvPr>
            <p:ph type="title" hasCustomPrompt="1"/>
          </p:nvPr>
        </p:nvSpPr>
        <p:spPr>
          <a:xfrm>
            <a:off x="429490" y="345418"/>
            <a:ext cx="11356109" cy="542590"/>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dirty="0">
                <a:latin typeface="Arial" panose="020B0604020202020204" pitchFamily="34" charset="0"/>
              </a:rPr>
              <a:t>2 Month 2021 Project Plan</a:t>
            </a:r>
          </a:p>
        </p:txBody>
      </p:sp>
      <p:graphicFrame>
        <p:nvGraphicFramePr>
          <p:cNvPr id="4" name="Table 10">
            <a:extLst>
              <a:ext uri="{FF2B5EF4-FFF2-40B4-BE49-F238E27FC236}">
                <a16:creationId xmlns:a16="http://schemas.microsoft.com/office/drawing/2014/main" id="{FAF9C8D2-AFFC-7947-AC08-57C64A564218}"/>
              </a:ext>
            </a:extLst>
          </p:cNvPr>
          <p:cNvGraphicFramePr>
            <a:graphicFrameLocks noGrp="1"/>
          </p:cNvGraphicFramePr>
          <p:nvPr userDrawn="1">
            <p:extLst>
              <p:ext uri="{D42A27DB-BD31-4B8C-83A1-F6EECF244321}">
                <p14:modId xmlns:p14="http://schemas.microsoft.com/office/powerpoint/2010/main" val="2841681425"/>
              </p:ext>
            </p:extLst>
          </p:nvPr>
        </p:nvGraphicFramePr>
        <p:xfrm>
          <a:off x="429491" y="1080340"/>
          <a:ext cx="11356110" cy="4267514"/>
        </p:xfrm>
        <a:graphic>
          <a:graphicData uri="http://schemas.openxmlformats.org/drawingml/2006/table">
            <a:tbl>
              <a:tblPr firstRow="1" bandRow="1">
                <a:tableStyleId>{073A0DAA-6AF3-43AB-8588-CEC1D06C72B9}</a:tableStyleId>
              </a:tblPr>
              <a:tblGrid>
                <a:gridCol w="1040938">
                  <a:extLst>
                    <a:ext uri="{9D8B030D-6E8A-4147-A177-3AD203B41FA5}">
                      <a16:colId xmlns:a16="http://schemas.microsoft.com/office/drawing/2014/main" val="3435844346"/>
                    </a:ext>
                  </a:extLst>
                </a:gridCol>
                <a:gridCol w="1038629">
                  <a:extLst>
                    <a:ext uri="{9D8B030D-6E8A-4147-A177-3AD203B41FA5}">
                      <a16:colId xmlns:a16="http://schemas.microsoft.com/office/drawing/2014/main" val="1639597118"/>
                    </a:ext>
                  </a:extLst>
                </a:gridCol>
                <a:gridCol w="1038629">
                  <a:extLst>
                    <a:ext uri="{9D8B030D-6E8A-4147-A177-3AD203B41FA5}">
                      <a16:colId xmlns:a16="http://schemas.microsoft.com/office/drawing/2014/main" val="525754032"/>
                    </a:ext>
                  </a:extLst>
                </a:gridCol>
                <a:gridCol w="1038629">
                  <a:extLst>
                    <a:ext uri="{9D8B030D-6E8A-4147-A177-3AD203B41FA5}">
                      <a16:colId xmlns:a16="http://schemas.microsoft.com/office/drawing/2014/main" val="3132086791"/>
                    </a:ext>
                  </a:extLst>
                </a:gridCol>
                <a:gridCol w="1703648">
                  <a:extLst>
                    <a:ext uri="{9D8B030D-6E8A-4147-A177-3AD203B41FA5}">
                      <a16:colId xmlns:a16="http://schemas.microsoft.com/office/drawing/2014/main" val="2964950139"/>
                    </a:ext>
                  </a:extLst>
                </a:gridCol>
                <a:gridCol w="1731818">
                  <a:extLst>
                    <a:ext uri="{9D8B030D-6E8A-4147-A177-3AD203B41FA5}">
                      <a16:colId xmlns:a16="http://schemas.microsoft.com/office/drawing/2014/main" val="1908423612"/>
                    </a:ext>
                  </a:extLst>
                </a:gridCol>
                <a:gridCol w="1482436">
                  <a:extLst>
                    <a:ext uri="{9D8B030D-6E8A-4147-A177-3AD203B41FA5}">
                      <a16:colId xmlns:a16="http://schemas.microsoft.com/office/drawing/2014/main" val="3368195123"/>
                    </a:ext>
                  </a:extLst>
                </a:gridCol>
                <a:gridCol w="1177637">
                  <a:extLst>
                    <a:ext uri="{9D8B030D-6E8A-4147-A177-3AD203B41FA5}">
                      <a16:colId xmlns:a16="http://schemas.microsoft.com/office/drawing/2014/main" val="661972226"/>
                    </a:ext>
                  </a:extLst>
                </a:gridCol>
                <a:gridCol w="1103746">
                  <a:extLst>
                    <a:ext uri="{9D8B030D-6E8A-4147-A177-3AD203B41FA5}">
                      <a16:colId xmlns:a16="http://schemas.microsoft.com/office/drawing/2014/main" val="497956197"/>
                    </a:ext>
                  </a:extLst>
                </a:gridCol>
              </a:tblGrid>
              <a:tr h="404579">
                <a:tc gridSpan="5">
                  <a:txBody>
                    <a:bodyPr/>
                    <a:lstStyle/>
                    <a:p>
                      <a:pPr algn="ctr"/>
                      <a:r>
                        <a:rPr lang="en-US" sz="1200" b="1" spc="300" dirty="0">
                          <a:solidFill>
                            <a:schemeClr val="bg1"/>
                          </a:solidFill>
                          <a:latin typeface="+mn-lt"/>
                        </a:rPr>
                        <a:t>JANUARY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300" dirty="0">
                          <a:solidFill>
                            <a:schemeClr val="bg1"/>
                          </a:solidFill>
                          <a:latin typeface="+mn-lt"/>
                        </a:rPr>
                        <a:t>FEBRUARY</a:t>
                      </a:r>
                    </a:p>
                  </a:txBody>
                  <a:tcPr anchor="ctr">
                    <a:lnB w="6350" cap="flat" cmpd="sng" algn="ctr">
                      <a:solidFill>
                        <a:schemeClr val="tx1">
                          <a:lumMod val="25000"/>
                          <a:lumOff val="75000"/>
                        </a:schemeClr>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04464501"/>
                  </a:ext>
                </a:extLst>
              </a:tr>
              <a:tr h="299870">
                <a:tc>
                  <a:txBody>
                    <a:bodyPr/>
                    <a:lstStyle/>
                    <a:p>
                      <a:pPr algn="ctr"/>
                      <a:endParaRPr lang="en-US" sz="1200" b="0" dirty="0">
                        <a:solidFill>
                          <a:schemeClr val="bg1"/>
                        </a:solidFill>
                      </a:endParaRP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algn="ctr"/>
                      <a:r>
                        <a:rPr lang="en-US" sz="1200" b="1" dirty="0">
                          <a:solidFill>
                            <a:srgbClr val="04A299"/>
                          </a:solidFill>
                        </a:rPr>
                        <a:t>Week 1</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2</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3</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4A299"/>
                          </a:solidFill>
                        </a:rPr>
                        <a:t>Week 4</a:t>
                      </a:r>
                    </a:p>
                  </a:txBody>
                  <a:tcPr anchor="ctr">
                    <a:lnT w="6350" cap="flat" cmpd="sng" algn="ctr">
                      <a:solidFill>
                        <a:schemeClr val="tx1">
                          <a:lumMod val="25000"/>
                          <a:lumOff val="75000"/>
                        </a:schemeClr>
                      </a:solidFill>
                      <a:prstDash val="solid"/>
                      <a:round/>
                      <a:headEnd type="none" w="med" len="med"/>
                      <a:tailEnd type="none" w="med" len="med"/>
                    </a:lnT>
                    <a:solidFill>
                      <a:schemeClr val="bg2">
                        <a:lumMod val="25000"/>
                      </a:schemeClr>
                    </a:solidFill>
                  </a:tcPr>
                </a:tc>
                <a:extLst>
                  <a:ext uri="{0D108BD9-81ED-4DB2-BD59-A6C34878D82A}">
                    <a16:rowId xmlns:a16="http://schemas.microsoft.com/office/drawing/2014/main" val="468655932"/>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rgbClr val="0B4A5D"/>
                        </a:solidFil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6794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extLst>
                  <a:ext uri="{0D108BD9-81ED-4DB2-BD59-A6C34878D82A}">
                    <a16:rowId xmlns:a16="http://schemas.microsoft.com/office/drawing/2014/main" val="689415186"/>
                  </a:ext>
                </a:extLst>
              </a:tr>
              <a:tr h="73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endParaRPr lang="en-US" sz="1200" dirty="0"/>
                    </a:p>
                  </a:txBody>
                  <a:tcPr anchor="ctr">
                    <a:solidFill>
                      <a:schemeClr val="bg2"/>
                    </a:solidFill>
                  </a:tcPr>
                </a:tc>
                <a:tc>
                  <a:txBody>
                    <a:bodyPr/>
                    <a:lstStyle/>
                    <a:p>
                      <a:pPr algn="ct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797854684"/>
                  </a:ext>
                </a:extLst>
              </a:tr>
              <a:tr h="14735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a:ea typeface="+mn-ea"/>
                          <a:cs typeface="+mn-cs"/>
                        </a:rPr>
                        <a:t>Text</a:t>
                      </a:r>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endParaRPr lang="en-US" sz="1200" dirty="0"/>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a:t>
                      </a: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tc>
                  <a:txBody>
                    <a:bodyPr/>
                    <a:lstStyle/>
                    <a:p>
                      <a:pPr algn="ctr"/>
                      <a:endParaRPr lang="en-US" sz="1200" dirty="0">
                        <a:solidFill>
                          <a:schemeClr val="tx1"/>
                        </a:solidFill>
                      </a:endParaRPr>
                    </a:p>
                  </a:txBody>
                  <a:tcPr anchor="ctr">
                    <a:solidFill>
                      <a:schemeClr val="accent5"/>
                    </a:solidFill>
                  </a:tcPr>
                </a:tc>
                <a:extLst>
                  <a:ext uri="{0D108BD9-81ED-4DB2-BD59-A6C34878D82A}">
                    <a16:rowId xmlns:a16="http://schemas.microsoft.com/office/drawing/2014/main" val="1028998678"/>
                  </a:ext>
                </a:extLst>
              </a:tr>
            </a:tbl>
          </a:graphicData>
        </a:graphic>
      </p:graphicFrame>
      <p:grpSp>
        <p:nvGrpSpPr>
          <p:cNvPr id="5" name="Group 4">
            <a:extLst>
              <a:ext uri="{FF2B5EF4-FFF2-40B4-BE49-F238E27FC236}">
                <a16:creationId xmlns:a16="http://schemas.microsoft.com/office/drawing/2014/main" id="{020DF949-E328-1045-8FAC-465AD417AEF3}"/>
              </a:ext>
            </a:extLst>
          </p:cNvPr>
          <p:cNvGrpSpPr/>
          <p:nvPr userDrawn="1"/>
        </p:nvGrpSpPr>
        <p:grpSpPr>
          <a:xfrm>
            <a:off x="8005943" y="701716"/>
            <a:ext cx="294777" cy="5389649"/>
            <a:chOff x="2471057" y="968829"/>
            <a:chExt cx="217715" cy="5268685"/>
          </a:xfrm>
        </p:grpSpPr>
        <p:cxnSp>
          <p:nvCxnSpPr>
            <p:cNvPr id="6" name="Straight Connector 5">
              <a:extLst>
                <a:ext uri="{FF2B5EF4-FFF2-40B4-BE49-F238E27FC236}">
                  <a16:creationId xmlns:a16="http://schemas.microsoft.com/office/drawing/2014/main" id="{AEEE3036-2C0B-4D4F-AAD4-6A12044D704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FACF9D7A-DA8F-A942-B1A1-DE53B39DAEBD}"/>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E86F03D2-84F7-8440-A81B-78614AF601C2}"/>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31F882FC-2835-F840-B901-3849AC7FBDFD}"/>
              </a:ext>
            </a:extLst>
          </p:cNvPr>
          <p:cNvSpPr/>
          <p:nvPr userDrawn="1"/>
        </p:nvSpPr>
        <p:spPr>
          <a:xfrm>
            <a:off x="6250737"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1265F7F-3F2E-6548-AFB8-8DCD16A3942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14E7AD-6D55-5D4C-BB90-5BB5E6A588EF}"/>
              </a:ext>
            </a:extLst>
          </p:cNvPr>
          <p:cNvSpPr/>
          <p:nvPr userDrawn="1"/>
        </p:nvSpPr>
        <p:spPr>
          <a:xfrm>
            <a:off x="7920705" y="599596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2A16C7-2A6C-3041-AB4B-7879EF8F18C7}"/>
              </a:ext>
            </a:extLst>
          </p:cNvPr>
          <p:cNvSpPr txBox="1"/>
          <p:nvPr userDrawn="1"/>
        </p:nvSpPr>
        <p:spPr>
          <a:xfrm>
            <a:off x="5882379" y="6258661"/>
            <a:ext cx="1077671"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6EB29B23-034F-6843-A2A5-7F84099252E5}"/>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D5041F94-3FA7-774A-ADAE-7E3A13AC2289}"/>
              </a:ext>
            </a:extLst>
          </p:cNvPr>
          <p:cNvSpPr txBox="1"/>
          <p:nvPr userDrawn="1"/>
        </p:nvSpPr>
        <p:spPr>
          <a:xfrm>
            <a:off x="7549976" y="6273818"/>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906160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oject Plan 6 Months">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9FBF463-A400-DE43-82A9-DD6D7FCB1167}"/>
              </a:ext>
            </a:extLst>
          </p:cNvPr>
          <p:cNvSpPr>
            <a:spLocks noGrp="1"/>
          </p:cNvSpPr>
          <p:nvPr>
            <p:ph type="title" hasCustomPrompt="1"/>
          </p:nvPr>
        </p:nvSpPr>
        <p:spPr>
          <a:xfrm>
            <a:off x="431800" y="455102"/>
            <a:ext cx="8160911" cy="460666"/>
          </a:xfrm>
          <a:prstGeom prst="rect">
            <a:avLst/>
          </a:prstGeom>
        </p:spPr>
        <p:txBody>
          <a:bodyPr lIns="0" tIns="0" rIns="0" bIns="0"/>
          <a:lstStyle>
            <a:lvl1pPr>
              <a:defRPr sz="2400" b="1" i="0">
                <a:latin typeface="Arial" panose="020B0604020202020204" pitchFamily="34" charset="0"/>
                <a:cs typeface="Arial" panose="020B0604020202020204" pitchFamily="34" charset="0"/>
              </a:defRPr>
            </a:lvl1pPr>
          </a:lstStyle>
          <a:p>
            <a:r>
              <a:rPr lang="en-US" b="0" dirty="0">
                <a:latin typeface="Arial" panose="020B0604020202020204" pitchFamily="34" charset="0"/>
              </a:rPr>
              <a:t>6 Month 2021 Project Plan</a:t>
            </a:r>
          </a:p>
        </p:txBody>
      </p:sp>
      <p:graphicFrame>
        <p:nvGraphicFramePr>
          <p:cNvPr id="4" name="Table 10">
            <a:extLst>
              <a:ext uri="{FF2B5EF4-FFF2-40B4-BE49-F238E27FC236}">
                <a16:creationId xmlns:a16="http://schemas.microsoft.com/office/drawing/2014/main" id="{E2E29FBF-6530-CF43-ACCA-6E1AC2629876}"/>
              </a:ext>
            </a:extLst>
          </p:cNvPr>
          <p:cNvGraphicFramePr>
            <a:graphicFrameLocks noGrp="1"/>
          </p:cNvGraphicFramePr>
          <p:nvPr userDrawn="1">
            <p:extLst>
              <p:ext uri="{D42A27DB-BD31-4B8C-83A1-F6EECF244321}">
                <p14:modId xmlns:p14="http://schemas.microsoft.com/office/powerpoint/2010/main" val="2128789040"/>
              </p:ext>
            </p:extLst>
          </p:nvPr>
        </p:nvGraphicFramePr>
        <p:xfrm>
          <a:off x="431800" y="1443944"/>
          <a:ext cx="11353801" cy="4052463"/>
        </p:xfrm>
        <a:graphic>
          <a:graphicData uri="http://schemas.openxmlformats.org/drawingml/2006/table">
            <a:tbl>
              <a:tblPr firstRow="1" bandRow="1">
                <a:tableStyleId>{073A0DAA-6AF3-43AB-8588-CEC1D06C72B9}</a:tableStyleId>
              </a:tblPr>
              <a:tblGrid>
                <a:gridCol w="3550265">
                  <a:extLst>
                    <a:ext uri="{9D8B030D-6E8A-4147-A177-3AD203B41FA5}">
                      <a16:colId xmlns:a16="http://schemas.microsoft.com/office/drawing/2014/main" val="3435844346"/>
                    </a:ext>
                  </a:extLst>
                </a:gridCol>
                <a:gridCol w="2433484">
                  <a:extLst>
                    <a:ext uri="{9D8B030D-6E8A-4147-A177-3AD203B41FA5}">
                      <a16:colId xmlns:a16="http://schemas.microsoft.com/office/drawing/2014/main" val="1908423612"/>
                    </a:ext>
                  </a:extLst>
                </a:gridCol>
                <a:gridCol w="929149">
                  <a:extLst>
                    <a:ext uri="{9D8B030D-6E8A-4147-A177-3AD203B41FA5}">
                      <a16:colId xmlns:a16="http://schemas.microsoft.com/office/drawing/2014/main" val="4017755197"/>
                    </a:ext>
                  </a:extLst>
                </a:gridCol>
                <a:gridCol w="693174">
                  <a:extLst>
                    <a:ext uri="{9D8B030D-6E8A-4147-A177-3AD203B41FA5}">
                      <a16:colId xmlns:a16="http://schemas.microsoft.com/office/drawing/2014/main" val="4115210375"/>
                    </a:ext>
                  </a:extLst>
                </a:gridCol>
                <a:gridCol w="899652">
                  <a:extLst>
                    <a:ext uri="{9D8B030D-6E8A-4147-A177-3AD203B41FA5}">
                      <a16:colId xmlns:a16="http://schemas.microsoft.com/office/drawing/2014/main" val="1458724013"/>
                    </a:ext>
                  </a:extLst>
                </a:gridCol>
                <a:gridCol w="1076632">
                  <a:extLst>
                    <a:ext uri="{9D8B030D-6E8A-4147-A177-3AD203B41FA5}">
                      <a16:colId xmlns:a16="http://schemas.microsoft.com/office/drawing/2014/main" val="3721197081"/>
                    </a:ext>
                  </a:extLst>
                </a:gridCol>
                <a:gridCol w="1771445">
                  <a:extLst>
                    <a:ext uri="{9D8B030D-6E8A-4147-A177-3AD203B41FA5}">
                      <a16:colId xmlns:a16="http://schemas.microsoft.com/office/drawing/2014/main" val="1878194254"/>
                    </a:ext>
                  </a:extLst>
                </a:gridCol>
              </a:tblGrid>
              <a:tr h="370108">
                <a:tc>
                  <a:txBody>
                    <a:bodyPr/>
                    <a:lstStyle/>
                    <a:p>
                      <a:pPr algn="ctr"/>
                      <a:r>
                        <a:rPr lang="en-US" sz="1200" b="1" spc="0" dirty="0">
                          <a:solidFill>
                            <a:schemeClr val="bg1"/>
                          </a:solidFill>
                          <a:latin typeface="+mn-lt"/>
                        </a:rPr>
                        <a:t>JANUARY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FEBRUARY</a:t>
                      </a:r>
                    </a:p>
                  </a:txBody>
                  <a:tcPr anchor="ctr"/>
                </a:tc>
                <a:tc>
                  <a:txBody>
                    <a:bodyPr/>
                    <a:lstStyle/>
                    <a:p>
                      <a:pPr algn="ctr"/>
                      <a:r>
                        <a:rPr lang="en-US" sz="1200" b="1" spc="0" dirty="0">
                          <a:solidFill>
                            <a:schemeClr val="bg1"/>
                          </a:solidFill>
                          <a:latin typeface="+mn-lt"/>
                        </a:rPr>
                        <a:t>MARCH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APRIL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JUNE</a:t>
                      </a:r>
                    </a:p>
                  </a:txBody>
                  <a:tcPr anchor="ctr"/>
                </a:tc>
                <a:tc>
                  <a:txBody>
                    <a:bodyPr/>
                    <a:lstStyle/>
                    <a:p>
                      <a:pPr algn="ctr"/>
                      <a:r>
                        <a:rPr lang="en-US" sz="1200" b="1" spc="0" dirty="0">
                          <a:solidFill>
                            <a:schemeClr val="bg1"/>
                          </a:solidFill>
                          <a:latin typeface="+mn-lt"/>
                        </a:rPr>
                        <a:t>JULY</a:t>
                      </a:r>
                    </a:p>
                  </a:txBody>
                  <a:tcPr anchor="ctr"/>
                </a:tc>
                <a:extLst>
                  <a:ext uri="{0D108BD9-81ED-4DB2-BD59-A6C34878D82A}">
                    <a16:rowId xmlns:a16="http://schemas.microsoft.com/office/drawing/2014/main" val="2004464501"/>
                  </a:ext>
                </a:extLst>
              </a:tr>
              <a:tr h="1196277">
                <a:tc>
                  <a:txBody>
                    <a:bodyPr/>
                    <a:lstStyle/>
                    <a:p>
                      <a:pPr algn="ctr"/>
                      <a:r>
                        <a:rPr lang="en-US" sz="1200" b="0" dirty="0">
                          <a:solidFill>
                            <a:schemeClr val="tx1"/>
                          </a:solidFill>
                        </a:rPr>
                        <a:t>Text here</a:t>
                      </a:r>
                    </a:p>
                  </a:txBody>
                  <a:tcPr anchor="ctr">
                    <a:solidFill>
                      <a:schemeClr val="bg2"/>
                    </a:solidFill>
                  </a:tcPr>
                </a:tc>
                <a:tc>
                  <a:txBody>
                    <a:bodyPr/>
                    <a:lstStyle/>
                    <a:p>
                      <a:pPr algn="ctr"/>
                      <a:r>
                        <a:rPr lang="en-US" sz="1200" dirty="0">
                          <a:solidFill>
                            <a:schemeClr val="bg1"/>
                          </a:solidFill>
                        </a:rPr>
                        <a:t>Text</a:t>
                      </a: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468655932"/>
                  </a:ext>
                </a:extLst>
              </a:tr>
              <a:tr h="8247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Text here</a:t>
                      </a:r>
                    </a:p>
                  </a:txBody>
                  <a:tcPr anchor="ctr">
                    <a:solidFill>
                      <a:schemeClr val="bg2"/>
                    </a:solidFill>
                  </a:tcPr>
                </a:tc>
                <a:tc>
                  <a:txBody>
                    <a:bodyPr/>
                    <a:lstStyle/>
                    <a:p>
                      <a:pPr algn="ctr"/>
                      <a:endParaRPr lang="en-US" sz="1200" dirty="0">
                        <a:solidFill>
                          <a:schemeClr val="tx1"/>
                        </a:solidFill>
                      </a:endParaRPr>
                    </a:p>
                  </a:txBody>
                  <a:tcPr anchor="ctr">
                    <a:solidFill>
                      <a:srgbClr val="04A299"/>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endParaRPr lang="en-US" sz="1200" b="1" dirty="0">
                        <a:solidFill>
                          <a:schemeClr val="bg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CB588387-2F62-2C4B-B503-6576EE020300}"/>
              </a:ext>
            </a:extLst>
          </p:cNvPr>
          <p:cNvGrpSpPr/>
          <p:nvPr userDrawn="1"/>
        </p:nvGrpSpPr>
        <p:grpSpPr>
          <a:xfrm>
            <a:off x="6407468" y="1040180"/>
            <a:ext cx="397855" cy="5052598"/>
            <a:chOff x="2471057" y="968829"/>
            <a:chExt cx="217715" cy="5268685"/>
          </a:xfrm>
        </p:grpSpPr>
        <p:cxnSp>
          <p:nvCxnSpPr>
            <p:cNvPr id="6" name="Straight Connector 5">
              <a:extLst>
                <a:ext uri="{FF2B5EF4-FFF2-40B4-BE49-F238E27FC236}">
                  <a16:creationId xmlns:a16="http://schemas.microsoft.com/office/drawing/2014/main" id="{8B170AAE-2832-2B4E-A359-2995E9DB1A0D}"/>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FB83C4-6DF1-D24B-9CA2-DCE3C16FFAD7}"/>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FD548833-5A32-B24E-9EE2-957114AE0061}"/>
              </a:ext>
            </a:extLst>
          </p:cNvPr>
          <p:cNvCxnSpPr/>
          <p:nvPr userDrawn="1"/>
        </p:nvCxnSpPr>
        <p:spPr>
          <a:xfrm>
            <a:off x="431800" y="608148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a:extLst>
              <a:ext uri="{FF2B5EF4-FFF2-40B4-BE49-F238E27FC236}">
                <a16:creationId xmlns:a16="http://schemas.microsoft.com/office/drawing/2014/main" id="{42CC9567-99C2-9349-90D0-CFB117460F52}"/>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7BDFFD1-3F6F-464C-815A-6EDD529C55A1}"/>
              </a:ext>
            </a:extLst>
          </p:cNvPr>
          <p:cNvSpPr/>
          <p:nvPr userDrawn="1"/>
        </p:nvSpPr>
        <p:spPr>
          <a:xfrm>
            <a:off x="10044019" y="5996246"/>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82EDC9C-2416-6A40-AB23-A356B35B95E3}"/>
              </a:ext>
            </a:extLst>
          </p:cNvPr>
          <p:cNvSpPr/>
          <p:nvPr userDrawn="1"/>
        </p:nvSpPr>
        <p:spPr>
          <a:xfrm>
            <a:off x="6346126" y="5975924"/>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96D9D-CF5E-5540-9F31-642970E5751E}"/>
              </a:ext>
            </a:extLst>
          </p:cNvPr>
          <p:cNvSpPr txBox="1"/>
          <p:nvPr userDrawn="1"/>
        </p:nvSpPr>
        <p:spPr>
          <a:xfrm>
            <a:off x="6019287" y="6270814"/>
            <a:ext cx="994633" cy="276999"/>
          </a:xfrm>
          <a:prstGeom prst="rect">
            <a:avLst/>
          </a:prstGeom>
          <a:noFill/>
        </p:spPr>
        <p:txBody>
          <a:bodyPr wrap="square" rtlCol="0">
            <a:spAutoFit/>
          </a:bodyPr>
          <a:lstStyle/>
          <a:p>
            <a:r>
              <a:rPr lang="en-US" sz="1200" b="1" dirty="0">
                <a:solidFill>
                  <a:srgbClr val="04A299"/>
                </a:solidFill>
              </a:rPr>
              <a:t>Milestone</a:t>
            </a:r>
          </a:p>
        </p:txBody>
      </p:sp>
      <p:sp>
        <p:nvSpPr>
          <p:cNvPr id="15" name="TextBox 14">
            <a:extLst>
              <a:ext uri="{FF2B5EF4-FFF2-40B4-BE49-F238E27FC236}">
                <a16:creationId xmlns:a16="http://schemas.microsoft.com/office/drawing/2014/main" id="{B91350C5-E354-F449-B033-3E0BD2003A6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6" name="TextBox 15">
            <a:extLst>
              <a:ext uri="{FF2B5EF4-FFF2-40B4-BE49-F238E27FC236}">
                <a16:creationId xmlns:a16="http://schemas.microsoft.com/office/drawing/2014/main" id="{84004E30-C6C9-CA42-AEBA-3F1AA8305DC9}"/>
              </a:ext>
            </a:extLst>
          </p:cNvPr>
          <p:cNvSpPr txBox="1"/>
          <p:nvPr userDrawn="1"/>
        </p:nvSpPr>
        <p:spPr>
          <a:xfrm>
            <a:off x="9673290" y="6291136"/>
            <a:ext cx="911935" cy="276999"/>
          </a:xfrm>
          <a:prstGeom prst="rect">
            <a:avLst/>
          </a:prstGeom>
          <a:noFill/>
        </p:spPr>
        <p:txBody>
          <a:bodyPr wrap="square" rtlCol="0">
            <a:spAutoFit/>
          </a:bodyPr>
          <a:lstStyle/>
          <a:p>
            <a:pPr algn="r"/>
            <a:r>
              <a:rPr lang="en-US" sz="1200" b="1" dirty="0">
                <a:solidFill>
                  <a:schemeClr val="accent2"/>
                </a:solidFill>
              </a:rPr>
              <a:t>Deadline</a:t>
            </a:r>
          </a:p>
        </p:txBody>
      </p:sp>
    </p:spTree>
    <p:extLst>
      <p:ext uri="{BB962C8B-B14F-4D97-AF65-F5344CB8AC3E}">
        <p14:creationId xmlns:p14="http://schemas.microsoft.com/office/powerpoint/2010/main" val="3353792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ject Plan 12 Months">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1D7167A3-E1F3-7B4A-87C4-31FD5538DB06}"/>
              </a:ext>
            </a:extLst>
          </p:cNvPr>
          <p:cNvGraphicFramePr>
            <a:graphicFrameLocks noGrp="1"/>
          </p:cNvGraphicFramePr>
          <p:nvPr userDrawn="1">
            <p:extLst>
              <p:ext uri="{D42A27DB-BD31-4B8C-83A1-F6EECF244321}">
                <p14:modId xmlns:p14="http://schemas.microsoft.com/office/powerpoint/2010/main" val="3688591333"/>
              </p:ext>
            </p:extLst>
          </p:nvPr>
        </p:nvGraphicFramePr>
        <p:xfrm>
          <a:off x="431800" y="1411302"/>
          <a:ext cx="11353800" cy="4004065"/>
        </p:xfrm>
        <a:graphic>
          <a:graphicData uri="http://schemas.openxmlformats.org/drawingml/2006/table">
            <a:tbl>
              <a:tblPr firstRow="1" bandRow="1">
                <a:tableStyleId>{073A0DAA-6AF3-43AB-8588-CEC1D06C72B9}</a:tableStyleId>
              </a:tblPr>
              <a:tblGrid>
                <a:gridCol w="2134419">
                  <a:extLst>
                    <a:ext uri="{9D8B030D-6E8A-4147-A177-3AD203B41FA5}">
                      <a16:colId xmlns:a16="http://schemas.microsoft.com/office/drawing/2014/main" val="3435844346"/>
                    </a:ext>
                  </a:extLst>
                </a:gridCol>
                <a:gridCol w="1211124">
                  <a:extLst>
                    <a:ext uri="{9D8B030D-6E8A-4147-A177-3AD203B41FA5}">
                      <a16:colId xmlns:a16="http://schemas.microsoft.com/office/drawing/2014/main" val="1908423612"/>
                    </a:ext>
                  </a:extLst>
                </a:gridCol>
                <a:gridCol w="870857">
                  <a:extLst>
                    <a:ext uri="{9D8B030D-6E8A-4147-A177-3AD203B41FA5}">
                      <a16:colId xmlns:a16="http://schemas.microsoft.com/office/drawing/2014/main" val="4017755197"/>
                    </a:ext>
                  </a:extLst>
                </a:gridCol>
                <a:gridCol w="598714">
                  <a:extLst>
                    <a:ext uri="{9D8B030D-6E8A-4147-A177-3AD203B41FA5}">
                      <a16:colId xmlns:a16="http://schemas.microsoft.com/office/drawing/2014/main" val="4115210375"/>
                    </a:ext>
                  </a:extLst>
                </a:gridCol>
                <a:gridCol w="696686">
                  <a:extLst>
                    <a:ext uri="{9D8B030D-6E8A-4147-A177-3AD203B41FA5}">
                      <a16:colId xmlns:a16="http://schemas.microsoft.com/office/drawing/2014/main" val="1458724013"/>
                    </a:ext>
                  </a:extLst>
                </a:gridCol>
                <a:gridCol w="1055914">
                  <a:extLst>
                    <a:ext uri="{9D8B030D-6E8A-4147-A177-3AD203B41FA5}">
                      <a16:colId xmlns:a16="http://schemas.microsoft.com/office/drawing/2014/main" val="3721197081"/>
                    </a:ext>
                  </a:extLst>
                </a:gridCol>
                <a:gridCol w="892629">
                  <a:extLst>
                    <a:ext uri="{9D8B030D-6E8A-4147-A177-3AD203B41FA5}">
                      <a16:colId xmlns:a16="http://schemas.microsoft.com/office/drawing/2014/main" val="1878194254"/>
                    </a:ext>
                  </a:extLst>
                </a:gridCol>
                <a:gridCol w="696686">
                  <a:extLst>
                    <a:ext uri="{9D8B030D-6E8A-4147-A177-3AD203B41FA5}">
                      <a16:colId xmlns:a16="http://schemas.microsoft.com/office/drawing/2014/main" val="2378851573"/>
                    </a:ext>
                  </a:extLst>
                </a:gridCol>
                <a:gridCol w="859971">
                  <a:extLst>
                    <a:ext uri="{9D8B030D-6E8A-4147-A177-3AD203B41FA5}">
                      <a16:colId xmlns:a16="http://schemas.microsoft.com/office/drawing/2014/main" val="3547354514"/>
                    </a:ext>
                  </a:extLst>
                </a:gridCol>
                <a:gridCol w="772886">
                  <a:extLst>
                    <a:ext uri="{9D8B030D-6E8A-4147-A177-3AD203B41FA5}">
                      <a16:colId xmlns:a16="http://schemas.microsoft.com/office/drawing/2014/main" val="645553096"/>
                    </a:ext>
                  </a:extLst>
                </a:gridCol>
                <a:gridCol w="794657">
                  <a:extLst>
                    <a:ext uri="{9D8B030D-6E8A-4147-A177-3AD203B41FA5}">
                      <a16:colId xmlns:a16="http://schemas.microsoft.com/office/drawing/2014/main" val="4020784248"/>
                    </a:ext>
                  </a:extLst>
                </a:gridCol>
                <a:gridCol w="769257">
                  <a:extLst>
                    <a:ext uri="{9D8B030D-6E8A-4147-A177-3AD203B41FA5}">
                      <a16:colId xmlns:a16="http://schemas.microsoft.com/office/drawing/2014/main" val="3951785590"/>
                    </a:ext>
                  </a:extLst>
                </a:gridCol>
              </a:tblGrid>
              <a:tr h="266375">
                <a:tc>
                  <a:txBody>
                    <a:bodyPr/>
                    <a:lstStyle/>
                    <a:p>
                      <a:pPr algn="ctr"/>
                      <a:r>
                        <a:rPr lang="en-US" sz="1200" b="1" spc="0" dirty="0">
                          <a:solidFill>
                            <a:schemeClr val="bg1"/>
                          </a:solidFill>
                          <a:latin typeface="+mn-lt"/>
                        </a:rPr>
                        <a:t>JAN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FEB</a:t>
                      </a:r>
                    </a:p>
                  </a:txBody>
                  <a:tcPr anchor="ctr"/>
                </a:tc>
                <a:tc>
                  <a:txBody>
                    <a:bodyPr/>
                    <a:lstStyle/>
                    <a:p>
                      <a:pPr algn="ctr"/>
                      <a:r>
                        <a:rPr lang="en-US" sz="1200" b="1" spc="0" dirty="0">
                          <a:solidFill>
                            <a:schemeClr val="bg1"/>
                          </a:solidFill>
                          <a:latin typeface="+mn-lt"/>
                        </a:rPr>
                        <a:t>MAR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APR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MAY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JUN</a:t>
                      </a:r>
                    </a:p>
                  </a:txBody>
                  <a:tcPr anchor="ctr"/>
                </a:tc>
                <a:tc>
                  <a:txBody>
                    <a:bodyPr/>
                    <a:lstStyle/>
                    <a:p>
                      <a:pPr algn="ctr"/>
                      <a:r>
                        <a:rPr lang="en-US" sz="1200" b="1" spc="0" dirty="0">
                          <a:solidFill>
                            <a:schemeClr val="bg1"/>
                          </a:solidFill>
                          <a:latin typeface="+mn-lt"/>
                        </a:rPr>
                        <a:t>JUL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AUG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SEP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0" dirty="0">
                          <a:solidFill>
                            <a:schemeClr val="bg1"/>
                          </a:solidFill>
                          <a:latin typeface="+mn-lt"/>
                        </a:rPr>
                        <a:t>OCT</a:t>
                      </a:r>
                    </a:p>
                  </a:txBody>
                  <a:tcPr anchor="ctr"/>
                </a:tc>
                <a:tc>
                  <a:txBody>
                    <a:bodyPr/>
                    <a:lstStyle/>
                    <a:p>
                      <a:pPr algn="ctr"/>
                      <a:r>
                        <a:rPr lang="en-US" sz="1200" b="1" spc="0" dirty="0">
                          <a:solidFill>
                            <a:schemeClr val="bg1"/>
                          </a:solidFill>
                          <a:latin typeface="+mn-lt"/>
                        </a:rPr>
                        <a:t>NOV</a:t>
                      </a:r>
                    </a:p>
                  </a:txBody>
                  <a:tcPr anchor="ctr"/>
                </a:tc>
                <a:tc>
                  <a:txBody>
                    <a:bodyPr/>
                    <a:lstStyle/>
                    <a:p>
                      <a:pPr algn="ctr"/>
                      <a:r>
                        <a:rPr lang="en-US" sz="1200" b="1" spc="0" dirty="0">
                          <a:solidFill>
                            <a:schemeClr val="bg1"/>
                          </a:solidFill>
                          <a:latin typeface="+mn-lt"/>
                        </a:rPr>
                        <a:t>DEC</a:t>
                      </a:r>
                    </a:p>
                  </a:txBody>
                  <a:tcPr anchor="ctr"/>
                </a:tc>
                <a:extLst>
                  <a:ext uri="{0D108BD9-81ED-4DB2-BD59-A6C34878D82A}">
                    <a16:rowId xmlns:a16="http://schemas.microsoft.com/office/drawing/2014/main" val="2004464501"/>
                  </a:ext>
                </a:extLst>
              </a:tr>
              <a:tr h="1196277">
                <a:tc>
                  <a:txBody>
                    <a:bodyPr/>
                    <a:lstStyle/>
                    <a:p>
                      <a:pPr algn="ctr"/>
                      <a:r>
                        <a:rPr lang="en-US" sz="1200" b="0" dirty="0">
                          <a:solidFill>
                            <a:schemeClr val="tx1"/>
                          </a:solidFill>
                        </a:rPr>
                        <a:t>Text</a:t>
                      </a: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b="1" dirty="0">
                        <a:solidFill>
                          <a:srgbClr val="0B4A5D"/>
                        </a:solidFill>
                      </a:endParaRPr>
                    </a:p>
                  </a:txBody>
                  <a:tcPr anchor="ctr">
                    <a:solidFill>
                      <a:schemeClr val="bg2"/>
                    </a:solidFill>
                  </a:tcPr>
                </a:tc>
                <a:tc>
                  <a:txBody>
                    <a:bodyPr/>
                    <a:lstStyle/>
                    <a:p>
                      <a:pPr algn="ctr"/>
                      <a:r>
                        <a:rPr lang="en-US" sz="1200" b="1" dirty="0">
                          <a:solidFill>
                            <a:schemeClr val="bg1">
                              <a:lumMod val="10000"/>
                            </a:schemeClr>
                          </a:solidFill>
                        </a:rPr>
                        <a:t>Text</a:t>
                      </a: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468655932"/>
                  </a:ext>
                </a:extLst>
              </a:tr>
              <a:tr h="872136">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extLst>
                  <a:ext uri="{0D108BD9-81ED-4DB2-BD59-A6C34878D82A}">
                    <a16:rowId xmlns:a16="http://schemas.microsoft.com/office/drawing/2014/main" val="2790314435"/>
                  </a:ext>
                </a:extLst>
              </a:tr>
              <a:tr h="442452">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1721253735"/>
                  </a:ext>
                </a:extLst>
              </a:tr>
              <a:tr h="612919">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3456923644"/>
                  </a:ext>
                </a:extLst>
              </a:tr>
              <a:tr h="605961">
                <a:tc>
                  <a:txBody>
                    <a:bodyPr/>
                    <a:lstStyle/>
                    <a:p>
                      <a:pPr algn="ctr"/>
                      <a:endParaRPr lang="en-US" sz="1200" dirty="0">
                        <a:solidFill>
                          <a:schemeClr val="bg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1AD3C5"/>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rgbClr val="0ED88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tc>
                  <a:txBody>
                    <a:bodyPr/>
                    <a:lstStyle/>
                    <a:p>
                      <a:pPr algn="ctr"/>
                      <a:endParaRPr lang="en-US" sz="1200" dirty="0">
                        <a:solidFill>
                          <a:schemeClr val="tx1"/>
                        </a:solidFill>
                      </a:endParaRPr>
                    </a:p>
                  </a:txBody>
                  <a:tcPr anchor="ctr">
                    <a:solidFill>
                      <a:schemeClr val="bg2"/>
                    </a:solidFill>
                  </a:tcPr>
                </a:tc>
                <a:extLst>
                  <a:ext uri="{0D108BD9-81ED-4DB2-BD59-A6C34878D82A}">
                    <a16:rowId xmlns:a16="http://schemas.microsoft.com/office/drawing/2014/main" val="1392720410"/>
                  </a:ext>
                </a:extLst>
              </a:tr>
            </a:tbl>
          </a:graphicData>
        </a:graphic>
      </p:graphicFrame>
      <p:grpSp>
        <p:nvGrpSpPr>
          <p:cNvPr id="5" name="Group 4">
            <a:extLst>
              <a:ext uri="{FF2B5EF4-FFF2-40B4-BE49-F238E27FC236}">
                <a16:creationId xmlns:a16="http://schemas.microsoft.com/office/drawing/2014/main" id="{E725C773-9FF8-1A45-BD9E-22B8602B2D08}"/>
              </a:ext>
            </a:extLst>
          </p:cNvPr>
          <p:cNvGrpSpPr/>
          <p:nvPr userDrawn="1"/>
        </p:nvGrpSpPr>
        <p:grpSpPr>
          <a:xfrm>
            <a:off x="3405803" y="1047264"/>
            <a:ext cx="302598" cy="5054541"/>
            <a:chOff x="2471057" y="968829"/>
            <a:chExt cx="217715" cy="5268685"/>
          </a:xfrm>
        </p:grpSpPr>
        <p:cxnSp>
          <p:nvCxnSpPr>
            <p:cNvPr id="6" name="Straight Connector 5">
              <a:extLst>
                <a:ext uri="{FF2B5EF4-FFF2-40B4-BE49-F238E27FC236}">
                  <a16:creationId xmlns:a16="http://schemas.microsoft.com/office/drawing/2014/main" id="{BCB71F95-D404-F94D-920A-12A7C81A37E4}"/>
                </a:ext>
              </a:extLst>
            </p:cNvPr>
            <p:cNvCxnSpPr>
              <a:cxnSpLocks/>
            </p:cNvCxnSpPr>
            <p:nvPr/>
          </p:nvCxnSpPr>
          <p:spPr>
            <a:xfrm>
              <a:off x="2471057" y="968829"/>
              <a:ext cx="0" cy="5268685"/>
            </a:xfrm>
            <a:prstGeom prst="line">
              <a:avLst/>
            </a:prstGeom>
            <a:ln w="38100">
              <a:solidFill>
                <a:schemeClr val="accent2"/>
              </a:solidFill>
            </a:ln>
          </p:spPr>
          <p:style>
            <a:lnRef idx="2">
              <a:schemeClr val="accent2"/>
            </a:lnRef>
            <a:fillRef idx="0">
              <a:schemeClr val="accent2"/>
            </a:fillRef>
            <a:effectRef idx="1">
              <a:schemeClr val="accent2"/>
            </a:effectRef>
            <a:fontRef idx="minor">
              <a:schemeClr val="tx1"/>
            </a:fontRef>
          </p:style>
        </p:cxnSp>
        <p:sp>
          <p:nvSpPr>
            <p:cNvPr id="7" name="Right Triangle 6">
              <a:extLst>
                <a:ext uri="{FF2B5EF4-FFF2-40B4-BE49-F238E27FC236}">
                  <a16:creationId xmlns:a16="http://schemas.microsoft.com/office/drawing/2014/main" id="{C9DF0587-C3AF-9842-A376-721019B12308}"/>
                </a:ext>
              </a:extLst>
            </p:cNvPr>
            <p:cNvSpPr/>
            <p:nvPr/>
          </p:nvSpPr>
          <p:spPr>
            <a:xfrm>
              <a:off x="2471058" y="968830"/>
              <a:ext cx="217714" cy="359228"/>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32EA85C7-9B49-EA41-85F4-03769AB0B3BC}"/>
              </a:ext>
            </a:extLst>
          </p:cNvPr>
          <p:cNvCxnSpPr/>
          <p:nvPr userDrawn="1"/>
        </p:nvCxnSpPr>
        <p:spPr>
          <a:xfrm>
            <a:off x="431800" y="6071325"/>
            <a:ext cx="11353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EE339AD6-31DF-484D-9C72-C70FB1541E3D}"/>
              </a:ext>
            </a:extLst>
          </p:cNvPr>
          <p:cNvSpPr/>
          <p:nvPr userDrawn="1"/>
        </p:nvSpPr>
        <p:spPr>
          <a:xfrm>
            <a:off x="7798269" y="5989548"/>
            <a:ext cx="170478" cy="170478"/>
          </a:xfrm>
          <a:prstGeom prst="ellipse">
            <a:avLst/>
          </a:prstGeom>
          <a:solidFill>
            <a:srgbClr val="0ED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AD44019-2AFC-1E45-AD25-BCCECA4C6786}"/>
              </a:ext>
            </a:extLst>
          </p:cNvPr>
          <p:cNvSpPr/>
          <p:nvPr userDrawn="1"/>
        </p:nvSpPr>
        <p:spPr>
          <a:xfrm>
            <a:off x="394578" y="5989548"/>
            <a:ext cx="170478" cy="1704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92B64C4-7EEC-D64F-AF35-CCB08BDB29E6}"/>
              </a:ext>
            </a:extLst>
          </p:cNvPr>
          <p:cNvSpPr/>
          <p:nvPr userDrawn="1"/>
        </p:nvSpPr>
        <p:spPr>
          <a:xfrm>
            <a:off x="3320563" y="5987733"/>
            <a:ext cx="170478" cy="170478"/>
          </a:xfrm>
          <a:prstGeom prst="ellipse">
            <a:avLst/>
          </a:prstGeom>
          <a:solidFill>
            <a:srgbClr val="1A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8">
            <a:extLst>
              <a:ext uri="{FF2B5EF4-FFF2-40B4-BE49-F238E27FC236}">
                <a16:creationId xmlns:a16="http://schemas.microsoft.com/office/drawing/2014/main" id="{9B8B0D22-665B-4F69-A5B0-DADAEACFBF0E}"/>
              </a:ext>
            </a:extLst>
          </p:cNvPr>
          <p:cNvSpPr>
            <a:spLocks noGrp="1"/>
          </p:cNvSpPr>
          <p:nvPr>
            <p:ph type="title" hasCustomPrompt="1"/>
          </p:nvPr>
        </p:nvSpPr>
        <p:spPr>
          <a:xfrm>
            <a:off x="431800" y="454706"/>
            <a:ext cx="8160911" cy="461062"/>
          </a:xfrm>
          <a:prstGeom prst="rect">
            <a:avLst/>
          </a:prstGeom>
        </p:spPr>
        <p:txBody>
          <a:bodyPr lIns="0" tIns="0" rIns="0" bIns="0"/>
          <a:lstStyle>
            <a:lvl1pPr>
              <a:defRPr sz="3600" b="1" i="0">
                <a:latin typeface="Source Serif Pro SemiBold" panose="02040603050405020204" pitchFamily="18" charset="0"/>
                <a:ea typeface="Source Serif Pro SemiBold" panose="02040603050405020204" pitchFamily="18" charset="0"/>
                <a:cs typeface="Arial" panose="020B0604020202020204" pitchFamily="34" charset="0"/>
              </a:defRPr>
            </a:lvl1pPr>
          </a:lstStyle>
          <a:p>
            <a:r>
              <a:rPr lang="en-US" b="0" dirty="0">
                <a:latin typeface="Arial" panose="020B0604020202020204" pitchFamily="34" charset="0"/>
              </a:rPr>
              <a:t>12 Month 2021 Project Plan</a:t>
            </a:r>
          </a:p>
        </p:txBody>
      </p:sp>
      <p:sp>
        <p:nvSpPr>
          <p:cNvPr id="17" name="TextBox 16">
            <a:extLst>
              <a:ext uri="{FF2B5EF4-FFF2-40B4-BE49-F238E27FC236}">
                <a16:creationId xmlns:a16="http://schemas.microsoft.com/office/drawing/2014/main" id="{1F5BB253-DA7B-4687-A8C8-2AE1B0B4E4CC}"/>
              </a:ext>
            </a:extLst>
          </p:cNvPr>
          <p:cNvSpPr txBox="1"/>
          <p:nvPr userDrawn="1"/>
        </p:nvSpPr>
        <p:spPr>
          <a:xfrm>
            <a:off x="3023371" y="6269387"/>
            <a:ext cx="994633" cy="276999"/>
          </a:xfrm>
          <a:prstGeom prst="rect">
            <a:avLst/>
          </a:prstGeom>
          <a:noFill/>
        </p:spPr>
        <p:txBody>
          <a:bodyPr wrap="square" rtlCol="0">
            <a:spAutoFit/>
          </a:bodyPr>
          <a:lstStyle/>
          <a:p>
            <a:r>
              <a:rPr lang="en-US" sz="1200" b="1" dirty="0">
                <a:solidFill>
                  <a:schemeClr val="bg1">
                    <a:lumMod val="10000"/>
                  </a:schemeClr>
                </a:solidFill>
              </a:rPr>
              <a:t>Milestone</a:t>
            </a:r>
          </a:p>
        </p:txBody>
      </p:sp>
      <p:sp>
        <p:nvSpPr>
          <p:cNvPr id="18" name="TextBox 17">
            <a:extLst>
              <a:ext uri="{FF2B5EF4-FFF2-40B4-BE49-F238E27FC236}">
                <a16:creationId xmlns:a16="http://schemas.microsoft.com/office/drawing/2014/main" id="{41FB5163-7459-4200-AC72-53AE1D4244E2}"/>
              </a:ext>
            </a:extLst>
          </p:cNvPr>
          <p:cNvSpPr txBox="1"/>
          <p:nvPr userDrawn="1"/>
        </p:nvSpPr>
        <p:spPr>
          <a:xfrm>
            <a:off x="320838" y="6251963"/>
            <a:ext cx="1367503" cy="276999"/>
          </a:xfrm>
          <a:prstGeom prst="rect">
            <a:avLst/>
          </a:prstGeom>
          <a:noFill/>
        </p:spPr>
        <p:txBody>
          <a:bodyPr wrap="square" rtlCol="0">
            <a:spAutoFit/>
          </a:bodyPr>
          <a:lstStyle/>
          <a:p>
            <a:r>
              <a:rPr lang="en-US" sz="1200" b="1" dirty="0"/>
              <a:t>In Progress</a:t>
            </a:r>
          </a:p>
        </p:txBody>
      </p:sp>
      <p:sp>
        <p:nvSpPr>
          <p:cNvPr id="19" name="TextBox 18">
            <a:extLst>
              <a:ext uri="{FF2B5EF4-FFF2-40B4-BE49-F238E27FC236}">
                <a16:creationId xmlns:a16="http://schemas.microsoft.com/office/drawing/2014/main" id="{6D9DA4AA-40AE-4127-87D2-4FA4279AAACF}"/>
              </a:ext>
            </a:extLst>
          </p:cNvPr>
          <p:cNvSpPr txBox="1"/>
          <p:nvPr userDrawn="1"/>
        </p:nvSpPr>
        <p:spPr>
          <a:xfrm>
            <a:off x="7342301" y="6279843"/>
            <a:ext cx="911935" cy="276999"/>
          </a:xfrm>
          <a:prstGeom prst="rect">
            <a:avLst/>
          </a:prstGeom>
          <a:noFill/>
        </p:spPr>
        <p:txBody>
          <a:bodyPr wrap="square" rtlCol="0">
            <a:spAutoFit/>
          </a:bodyPr>
          <a:lstStyle/>
          <a:p>
            <a:pPr algn="r"/>
            <a:r>
              <a:rPr lang="en-US" sz="1200" b="1" dirty="0">
                <a:solidFill>
                  <a:schemeClr val="bg1">
                    <a:lumMod val="10000"/>
                  </a:schemeClr>
                </a:solidFill>
              </a:rPr>
              <a:t>Deadline</a:t>
            </a:r>
          </a:p>
        </p:txBody>
      </p:sp>
    </p:spTree>
    <p:extLst>
      <p:ext uri="{BB962C8B-B14F-4D97-AF65-F5344CB8AC3E}">
        <p14:creationId xmlns:p14="http://schemas.microsoft.com/office/powerpoint/2010/main" val="2106823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50A12F-117A-F54C-9A34-C176409BCD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96790" y="1036276"/>
            <a:ext cx="998427" cy="859751"/>
          </a:xfrm>
          <a:prstGeom prst="rect">
            <a:avLst/>
          </a:prstGeom>
          <a:noFill/>
          <a:ln cap="flat">
            <a:noFill/>
          </a:ln>
        </p:spPr>
      </p:pic>
      <p:pic>
        <p:nvPicPr>
          <p:cNvPr id="4" name="Picture 10">
            <a:extLst>
              <a:ext uri="{FF2B5EF4-FFF2-40B4-BE49-F238E27FC236}">
                <a16:creationId xmlns:a16="http://schemas.microsoft.com/office/drawing/2014/main" id="{98339E92-2173-2347-B46B-24CE00CA8705}"/>
              </a:ext>
            </a:extLst>
          </p:cNvPr>
          <p:cNvPicPr>
            <a:picLocks noChangeAspect="1"/>
          </p:cNvPicPr>
          <p:nvPr/>
        </p:nvPicPr>
        <p:blipFill>
          <a:blip r:embed="rId3"/>
          <a:stretch>
            <a:fillRect/>
          </a:stretch>
        </p:blipFill>
        <p:spPr>
          <a:xfrm>
            <a:off x="1808075" y="5147695"/>
            <a:ext cx="1109148" cy="1109148"/>
          </a:xfrm>
          <a:prstGeom prst="rect">
            <a:avLst/>
          </a:prstGeom>
          <a:noFill/>
          <a:ln cap="flat">
            <a:noFill/>
          </a:ln>
        </p:spPr>
      </p:pic>
      <p:pic>
        <p:nvPicPr>
          <p:cNvPr id="5" name="Picture 11">
            <a:extLst>
              <a:ext uri="{FF2B5EF4-FFF2-40B4-BE49-F238E27FC236}">
                <a16:creationId xmlns:a16="http://schemas.microsoft.com/office/drawing/2014/main" id="{77CCFA14-DDD9-8842-AA20-1169614183D4}"/>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6" name="Oval 12">
            <a:extLst>
              <a:ext uri="{FF2B5EF4-FFF2-40B4-BE49-F238E27FC236}">
                <a16:creationId xmlns:a16="http://schemas.microsoft.com/office/drawing/2014/main" id="{EB5A10DD-58C9-754E-9C59-60986D35E24F}"/>
              </a:ext>
            </a:extLst>
          </p:cNvPr>
          <p:cNvSpPr/>
          <p:nvPr/>
        </p:nvSpPr>
        <p:spPr>
          <a:xfrm>
            <a:off x="11479477" y="2716478"/>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8" name="Text Placeholder 7">
            <a:extLst>
              <a:ext uri="{FF2B5EF4-FFF2-40B4-BE49-F238E27FC236}">
                <a16:creationId xmlns:a16="http://schemas.microsoft.com/office/drawing/2014/main" id="{3EAC2C27-FD6C-F34B-9737-D23CB3084C47}"/>
              </a:ext>
            </a:extLst>
          </p:cNvPr>
          <p:cNvSpPr>
            <a:spLocks noGrp="1"/>
          </p:cNvSpPr>
          <p:nvPr>
            <p:ph type="body" sz="quarter" idx="10" hasCustomPrompt="1"/>
          </p:nvPr>
        </p:nvSpPr>
        <p:spPr>
          <a:xfrm>
            <a:off x="1554480" y="1895475"/>
            <a:ext cx="9065623" cy="3252788"/>
          </a:xfrm>
          <a:prstGeom prst="rect">
            <a:avLst/>
          </a:prstGeom>
        </p:spPr>
        <p:txBody>
          <a:bodyPr anchor="ctr"/>
          <a:lstStyle>
            <a:lvl1pPr algn="ctr">
              <a:lnSpc>
                <a:spcPct val="100000"/>
              </a:lnSpc>
              <a:buFontTx/>
              <a:buNone/>
              <a:defRPr sz="3600" b="1" i="1">
                <a:solidFill>
                  <a:schemeClr val="tx2"/>
                </a:solidFill>
                <a:latin typeface="Source Serif Pro" panose="02040603050405020204" pitchFamily="18" charset="0"/>
                <a:ea typeface="Source Serif Pro" panose="02040603050405020204" pitchFamily="18" charset="0"/>
              </a:defRPr>
            </a:lvl1pPr>
            <a:lvl2pPr algn="ctr">
              <a:buFontTx/>
              <a:buNone/>
              <a:defRPr/>
            </a:lvl2pPr>
            <a:lvl3pPr algn="ctr">
              <a:buFontTx/>
              <a:buNone/>
              <a:defRPr/>
            </a:lvl3pPr>
            <a:lvl4pPr algn="ctr">
              <a:buFontTx/>
              <a:buNone/>
              <a:defRPr/>
            </a:lvl4pPr>
            <a:lvl5pPr algn="ctr">
              <a:buFontTx/>
              <a:buNone/>
              <a:defRPr/>
            </a:lvl5pPr>
          </a:lstStyle>
          <a:p>
            <a:pPr lvl="0"/>
            <a:r>
              <a:rPr lang="en-US" dirty="0"/>
              <a:t>Quote for inspiration</a:t>
            </a:r>
          </a:p>
        </p:txBody>
      </p:sp>
    </p:spTree>
    <p:extLst>
      <p:ext uri="{BB962C8B-B14F-4D97-AF65-F5344CB8AC3E}">
        <p14:creationId xmlns:p14="http://schemas.microsoft.com/office/powerpoint/2010/main" val="1384321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eatured Initiative">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DF416A4C-EDF5-E349-996D-32FD5D996E4D}"/>
              </a:ext>
            </a:extLst>
          </p:cNvPr>
          <p:cNvPicPr>
            <a:picLocks noChangeAspect="1"/>
          </p:cNvPicPr>
          <p:nvPr/>
        </p:nvPicPr>
        <p:blipFill>
          <a:blip r:embed="rId2"/>
          <a:stretch>
            <a:fillRect/>
          </a:stretch>
        </p:blipFill>
        <p:spPr>
          <a:xfrm>
            <a:off x="1336559" y="5063874"/>
            <a:ext cx="1109148" cy="1109148"/>
          </a:xfrm>
          <a:prstGeom prst="rect">
            <a:avLst/>
          </a:prstGeom>
          <a:noFill/>
          <a:ln cap="flat">
            <a:noFill/>
          </a:ln>
        </p:spPr>
      </p:pic>
      <p:pic>
        <p:nvPicPr>
          <p:cNvPr id="4" name="Picture 13">
            <a:extLst>
              <a:ext uri="{FF2B5EF4-FFF2-40B4-BE49-F238E27FC236}">
                <a16:creationId xmlns:a16="http://schemas.microsoft.com/office/drawing/2014/main" id="{1305B668-7A9F-5A45-BD1A-732DFF262CEA}"/>
              </a:ext>
            </a:extLst>
          </p:cNvPr>
          <p:cNvPicPr>
            <a:picLocks noChangeAspect="1"/>
          </p:cNvPicPr>
          <p:nvPr/>
        </p:nvPicPr>
        <p:blipFill>
          <a:blip r:embed="rId2"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5" name="Oval 14">
            <a:extLst>
              <a:ext uri="{FF2B5EF4-FFF2-40B4-BE49-F238E27FC236}">
                <a16:creationId xmlns:a16="http://schemas.microsoft.com/office/drawing/2014/main" id="{72846A5C-3F14-0A40-A5A3-42D08000ACC4}"/>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sp>
        <p:nvSpPr>
          <p:cNvPr id="9" name="Text Placeholder 8">
            <a:extLst>
              <a:ext uri="{FF2B5EF4-FFF2-40B4-BE49-F238E27FC236}">
                <a16:creationId xmlns:a16="http://schemas.microsoft.com/office/drawing/2014/main" id="{A30B37C0-0432-E54D-88CC-1ED02077A2BF}"/>
              </a:ext>
            </a:extLst>
          </p:cNvPr>
          <p:cNvSpPr>
            <a:spLocks noGrp="1"/>
          </p:cNvSpPr>
          <p:nvPr>
            <p:ph type="body" sz="quarter" idx="11" hasCustomPrompt="1"/>
          </p:nvPr>
        </p:nvSpPr>
        <p:spPr>
          <a:xfrm>
            <a:off x="2869030" y="2612819"/>
            <a:ext cx="6086474" cy="425860"/>
          </a:xfrm>
          <a:prstGeom prst="rect">
            <a:avLst/>
          </a:prstGeom>
        </p:spPr>
        <p:txBody>
          <a:bodyPr/>
          <a:lstStyle>
            <a:lvl1pPr algn="ctr">
              <a:buFontTx/>
              <a:buNone/>
              <a:defRPr sz="2800" b="1" i="0">
                <a:solidFill>
                  <a:srgbClr val="DC003B"/>
                </a:solidFill>
                <a:latin typeface="Source Serif Pro" panose="02040603050405020204" pitchFamily="18" charset="0"/>
                <a:ea typeface="Source Serif Pro" panose="02040603050405020204" pitchFamily="18" charset="0"/>
              </a:defRPr>
            </a:lvl1pPr>
            <a:lvl2pPr>
              <a:buFontTx/>
              <a:buNone/>
              <a:defRPr sz="2800">
                <a:latin typeface="+mj-lt"/>
              </a:defRPr>
            </a:lvl2pPr>
            <a:lvl3pPr>
              <a:buFontTx/>
              <a:buNone/>
              <a:defRPr sz="2800">
                <a:latin typeface="+mj-lt"/>
              </a:defRPr>
            </a:lvl3pPr>
            <a:lvl4pPr>
              <a:buFontTx/>
              <a:buNone/>
              <a:defRPr sz="2800">
                <a:latin typeface="+mj-lt"/>
              </a:defRPr>
            </a:lvl4pPr>
            <a:lvl5pPr>
              <a:buFontTx/>
              <a:buNone/>
              <a:defRPr sz="2800">
                <a:latin typeface="+mj-lt"/>
              </a:defRPr>
            </a:lvl5pPr>
          </a:lstStyle>
          <a:p>
            <a:pPr lvl="0"/>
            <a:r>
              <a:rPr lang="en-US" dirty="0"/>
              <a:t>Insert text here</a:t>
            </a:r>
          </a:p>
        </p:txBody>
      </p:sp>
      <p:sp>
        <p:nvSpPr>
          <p:cNvPr id="13" name="Text Placeholder 12">
            <a:extLst>
              <a:ext uri="{FF2B5EF4-FFF2-40B4-BE49-F238E27FC236}">
                <a16:creationId xmlns:a16="http://schemas.microsoft.com/office/drawing/2014/main" id="{D7292564-B06C-6C4E-846C-43D2B5FF83D9}"/>
              </a:ext>
            </a:extLst>
          </p:cNvPr>
          <p:cNvSpPr>
            <a:spLocks noGrp="1"/>
          </p:cNvSpPr>
          <p:nvPr>
            <p:ph type="body" sz="quarter" idx="12" hasCustomPrompt="1"/>
          </p:nvPr>
        </p:nvSpPr>
        <p:spPr>
          <a:xfrm>
            <a:off x="2869029" y="3211512"/>
            <a:ext cx="6086914" cy="434975"/>
          </a:xfrm>
          <a:prstGeom prst="rect">
            <a:avLst/>
          </a:prstGeom>
        </p:spPr>
        <p:txBody>
          <a:bodyPr/>
          <a:lstStyle>
            <a:lvl1pPr algn="ctr">
              <a:buFontTx/>
              <a:buNone/>
              <a:defRPr sz="2800" b="1" i="0">
                <a:solidFill>
                  <a:srgbClr val="0B4A5D"/>
                </a:solidFill>
                <a:latin typeface="Source Serif Pro" panose="02040603050405020204" pitchFamily="18" charset="0"/>
                <a:ea typeface="Source Serif Pro" panose="02040603050405020204" pitchFamily="18" charset="0"/>
              </a:defRPr>
            </a:lvl1pPr>
            <a:lvl2pPr>
              <a:buFontTx/>
              <a:buNone/>
              <a:defRPr sz="2800" b="1" i="0">
                <a:solidFill>
                  <a:srgbClr val="0B4A5D"/>
                </a:solidFill>
                <a:latin typeface="Source Serif Pro" panose="02040603050405020204" pitchFamily="18" charset="0"/>
                <a:ea typeface="Source Serif Pro" panose="02040603050405020204" pitchFamily="18" charset="0"/>
              </a:defRPr>
            </a:lvl2pPr>
            <a:lvl3pPr>
              <a:buFontTx/>
              <a:buNone/>
              <a:defRPr sz="2800" b="1" i="0">
                <a:solidFill>
                  <a:srgbClr val="0B4A5D"/>
                </a:solidFill>
                <a:latin typeface="Source Serif Pro" panose="02040603050405020204" pitchFamily="18" charset="0"/>
                <a:ea typeface="Source Serif Pro" panose="02040603050405020204" pitchFamily="18" charset="0"/>
              </a:defRPr>
            </a:lvl3pPr>
            <a:lvl4pPr>
              <a:buFontTx/>
              <a:buNone/>
              <a:defRPr sz="2800" b="1" i="0">
                <a:solidFill>
                  <a:srgbClr val="0B4A5D"/>
                </a:solidFill>
                <a:latin typeface="Source Serif Pro" panose="02040603050405020204" pitchFamily="18" charset="0"/>
                <a:ea typeface="Source Serif Pro" panose="02040603050405020204" pitchFamily="18" charset="0"/>
              </a:defRPr>
            </a:lvl4pPr>
            <a:lvl5pPr>
              <a:buFontTx/>
              <a:buNone/>
              <a:defRPr sz="2800" b="1" i="0">
                <a:solidFill>
                  <a:srgbClr val="0B4A5D"/>
                </a:solidFill>
                <a:latin typeface="Source Serif Pro" panose="02040603050405020204" pitchFamily="18" charset="0"/>
                <a:ea typeface="Source Serif Pro" panose="02040603050405020204" pitchFamily="18" charset="0"/>
              </a:defRPr>
            </a:lvl5pPr>
          </a:lstStyle>
          <a:p>
            <a:pPr lvl="0"/>
            <a:r>
              <a:rPr lang="en-US" dirty="0"/>
              <a:t>Text here</a:t>
            </a:r>
          </a:p>
        </p:txBody>
      </p:sp>
      <p:sp>
        <p:nvSpPr>
          <p:cNvPr id="6" name="Text Placeholder 5">
            <a:extLst>
              <a:ext uri="{FF2B5EF4-FFF2-40B4-BE49-F238E27FC236}">
                <a16:creationId xmlns:a16="http://schemas.microsoft.com/office/drawing/2014/main" id="{0E4D509E-0760-E74B-937B-EBB4E98449FB}"/>
              </a:ext>
            </a:extLst>
          </p:cNvPr>
          <p:cNvSpPr>
            <a:spLocks noGrp="1"/>
          </p:cNvSpPr>
          <p:nvPr>
            <p:ph type="body" sz="quarter" idx="13"/>
          </p:nvPr>
        </p:nvSpPr>
        <p:spPr>
          <a:xfrm>
            <a:off x="2869029" y="3819320"/>
            <a:ext cx="6086475" cy="503237"/>
          </a:xfrm>
          <a:prstGeom prst="rect">
            <a:avLst/>
          </a:prstGeom>
        </p:spPr>
        <p:txBody>
          <a:bodyPr/>
          <a:lstStyle>
            <a:lvl1pPr marL="0" indent="0" algn="ctr">
              <a:buFontTx/>
              <a:buNone/>
              <a:defRPr sz="1600"/>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Click to edit Master text styles</a:t>
            </a:r>
          </a:p>
        </p:txBody>
      </p:sp>
    </p:spTree>
    <p:extLst>
      <p:ext uri="{BB962C8B-B14F-4D97-AF65-F5344CB8AC3E}">
        <p14:creationId xmlns:p14="http://schemas.microsoft.com/office/powerpoint/2010/main" val="1650547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Logo, icon, company name&#10;&#10;Description automatically generated">
            <a:extLst>
              <a:ext uri="{FF2B5EF4-FFF2-40B4-BE49-F238E27FC236}">
                <a16:creationId xmlns:a16="http://schemas.microsoft.com/office/drawing/2014/main" id="{5C57F989-DF98-1D4F-87E5-C5A4B93DBD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0282" y="2978682"/>
            <a:ext cx="2326640" cy="900635"/>
          </a:xfrm>
          <a:prstGeom prst="rect">
            <a:avLst/>
          </a:prstGeom>
        </p:spPr>
      </p:pic>
    </p:spTree>
    <p:extLst>
      <p:ext uri="{BB962C8B-B14F-4D97-AF65-F5344CB8AC3E}">
        <p14:creationId xmlns:p14="http://schemas.microsoft.com/office/powerpoint/2010/main" val="319579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pic>
        <p:nvPicPr>
          <p:cNvPr id="8" name="Picture 7" descr="A picture containing person, yellow&#10;&#10;Description automatically generated">
            <a:extLst>
              <a:ext uri="{FF2B5EF4-FFF2-40B4-BE49-F238E27FC236}">
                <a16:creationId xmlns:a16="http://schemas.microsoft.com/office/drawing/2014/main" id="{885BD8FC-03C9-B41E-CD04-B5D3ACB82B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743913" y="1095133"/>
            <a:ext cx="6216074" cy="5783944"/>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spTree>
    <p:extLst>
      <p:ext uri="{BB962C8B-B14F-4D97-AF65-F5344CB8AC3E}">
        <p14:creationId xmlns:p14="http://schemas.microsoft.com/office/powerpoint/2010/main" val="25833314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E6A74D-1060-8D55-3399-C54E50846245}"/>
              </a:ext>
            </a:extLst>
          </p:cNvPr>
          <p:cNvSpPr/>
          <p:nvPr userDrawn="1"/>
        </p:nvSpPr>
        <p:spPr>
          <a:xfrm>
            <a:off x="-9625" y="-9625"/>
            <a:ext cx="12209584" cy="6896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6CE2DC-CB82-5CCA-48DB-5B86C54C36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33237" y="23853"/>
            <a:ext cx="6876347" cy="6876347"/>
          </a:xfrm>
          <a:prstGeom prst="rect">
            <a:avLst/>
          </a:prstGeom>
        </p:spPr>
      </p:pic>
      <p:sp>
        <p:nvSpPr>
          <p:cNvPr id="3" name="Subtitle 2">
            <a:extLst>
              <a:ext uri="{FF2B5EF4-FFF2-40B4-BE49-F238E27FC236}">
                <a16:creationId xmlns:a16="http://schemas.microsoft.com/office/drawing/2014/main" id="{585BA0E2-963C-6145-AC50-6BCCC1FD980D}"/>
              </a:ext>
            </a:extLst>
          </p:cNvPr>
          <p:cNvSpPr>
            <a:spLocks noGrp="1"/>
          </p:cNvSpPr>
          <p:nvPr>
            <p:ph type="subTitle" idx="1" hasCustomPrompt="1"/>
          </p:nvPr>
        </p:nvSpPr>
        <p:spPr>
          <a:xfrm>
            <a:off x="920616" y="3429000"/>
            <a:ext cx="5599250" cy="1535112"/>
          </a:xfrm>
          <a:prstGeom prst="rect">
            <a:avLst/>
          </a:prstGeom>
        </p:spPr>
        <p:txBody>
          <a:bodyPr lIns="0" tIns="0" rIns="0" bIns="0"/>
          <a:lstStyle>
            <a:lvl1pPr marL="0" indent="0" algn="l">
              <a:spcBef>
                <a:spcPts val="0"/>
              </a:spcBef>
              <a:buNone/>
              <a:defRPr sz="28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6" name="Text Placeholder 5">
            <a:extLst>
              <a:ext uri="{FF2B5EF4-FFF2-40B4-BE49-F238E27FC236}">
                <a16:creationId xmlns:a16="http://schemas.microsoft.com/office/drawing/2014/main" id="{BF679FD0-7191-D847-95FD-3AE361498DCE}"/>
              </a:ext>
            </a:extLst>
          </p:cNvPr>
          <p:cNvSpPr>
            <a:spLocks noGrp="1"/>
          </p:cNvSpPr>
          <p:nvPr>
            <p:ph type="body" sz="quarter" idx="10" hasCustomPrompt="1"/>
          </p:nvPr>
        </p:nvSpPr>
        <p:spPr>
          <a:xfrm>
            <a:off x="920754" y="1795463"/>
            <a:ext cx="5599112" cy="1535112"/>
          </a:xfrm>
          <a:prstGeom prst="rect">
            <a:avLst/>
          </a:prstGeom>
        </p:spPr>
        <p:txBody>
          <a:bodyPr lIns="0" tIns="0" rIns="0" bIns="0"/>
          <a:lstStyle>
            <a:lvl1pPr marL="0" indent="0">
              <a:lnSpc>
                <a:spcPct val="80000"/>
              </a:lnSpc>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2pPr>
            <a:lvl3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3pPr>
            <a:lvl4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4pPr>
            <a:lvl5pPr marL="0" indent="0">
              <a:spcBef>
                <a:spcPts val="0"/>
              </a:spcBef>
              <a:buFontTx/>
              <a:buNone/>
              <a:defRPr b="1" i="0">
                <a:solidFill>
                  <a:schemeClr val="bg1"/>
                </a:solidFill>
                <a:latin typeface="Source Serif Pro" panose="02040603050405020204" pitchFamily="18" charset="0"/>
                <a:ea typeface="Source Serif Pro" panose="02040603050405020204" pitchFamily="18" charset="0"/>
              </a:defRPr>
            </a:lvl5pPr>
          </a:lstStyle>
          <a:p>
            <a:pPr lvl="0"/>
            <a:r>
              <a:rPr lang="en-US" dirty="0"/>
              <a:t>Main Title</a:t>
            </a:r>
          </a:p>
        </p:txBody>
      </p:sp>
      <p:sp>
        <p:nvSpPr>
          <p:cNvPr id="9" name="Text Placeholder 8">
            <a:extLst>
              <a:ext uri="{FF2B5EF4-FFF2-40B4-BE49-F238E27FC236}">
                <a16:creationId xmlns:a16="http://schemas.microsoft.com/office/drawing/2014/main" id="{2F238310-1C56-A142-8F1F-00F43C4B8264}"/>
              </a:ext>
            </a:extLst>
          </p:cNvPr>
          <p:cNvSpPr>
            <a:spLocks noGrp="1"/>
          </p:cNvSpPr>
          <p:nvPr>
            <p:ph type="body" sz="quarter" idx="11" hasCustomPrompt="1"/>
          </p:nvPr>
        </p:nvSpPr>
        <p:spPr>
          <a:xfrm>
            <a:off x="920754" y="5127619"/>
            <a:ext cx="5463476" cy="347663"/>
          </a:xfrm>
          <a:prstGeom prst="rect">
            <a:avLst/>
          </a:prstGeom>
        </p:spPr>
        <p:txBody>
          <a:bodyPr lIns="0" tIns="0" rIns="0" bIns="0"/>
          <a:lstStyle>
            <a:lvl1pPr marL="0" indent="0">
              <a:spcBef>
                <a:spcPts val="0"/>
              </a:spcBef>
              <a:buFontTx/>
              <a:buNone/>
              <a:defRPr sz="1600" b="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PRESENTER</a:t>
            </a:r>
          </a:p>
        </p:txBody>
      </p:sp>
      <p:pic>
        <p:nvPicPr>
          <p:cNvPr id="5" name="Picture 4" descr="Logo, company name&#10;&#10;Description automatically generated">
            <a:extLst>
              <a:ext uri="{FF2B5EF4-FFF2-40B4-BE49-F238E27FC236}">
                <a16:creationId xmlns:a16="http://schemas.microsoft.com/office/drawing/2014/main" id="{41355119-D5CF-C1BE-738D-07465B8CB5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4850" y="476007"/>
            <a:ext cx="1053819" cy="393626"/>
          </a:xfrm>
          <a:prstGeom prst="rect">
            <a:avLst/>
          </a:prstGeom>
        </p:spPr>
      </p:pic>
      <p:sp>
        <p:nvSpPr>
          <p:cNvPr id="10" name="Text Placeholder 8">
            <a:extLst>
              <a:ext uri="{FF2B5EF4-FFF2-40B4-BE49-F238E27FC236}">
                <a16:creationId xmlns:a16="http://schemas.microsoft.com/office/drawing/2014/main" id="{1772C337-2DFB-96F7-A7A8-E96EE226940E}"/>
              </a:ext>
            </a:extLst>
          </p:cNvPr>
          <p:cNvSpPr>
            <a:spLocks noGrp="1"/>
          </p:cNvSpPr>
          <p:nvPr>
            <p:ph type="body" sz="quarter" idx="12" hasCustomPrompt="1"/>
          </p:nvPr>
        </p:nvSpPr>
        <p:spPr>
          <a:xfrm>
            <a:off x="920754" y="5596858"/>
            <a:ext cx="4412473" cy="347663"/>
          </a:xfrm>
          <a:prstGeom prst="rect">
            <a:avLst/>
          </a:prstGeom>
        </p:spPr>
        <p:txBody>
          <a:bodyPr lIns="0" tIns="0" rIns="0" bIns="0"/>
          <a:lstStyle>
            <a:lvl1pPr marL="0" indent="0">
              <a:lnSpc>
                <a:spcPct val="95000"/>
              </a:lnSpc>
              <a:spcBef>
                <a:spcPts val="0"/>
              </a:spcBef>
              <a:buFontTx/>
              <a:buNone/>
              <a:defRPr sz="1600" b="0" i="1">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Title</a:t>
            </a:r>
          </a:p>
        </p:txBody>
      </p:sp>
      <p:sp>
        <p:nvSpPr>
          <p:cNvPr id="12" name="Text Placeholder 8">
            <a:extLst>
              <a:ext uri="{FF2B5EF4-FFF2-40B4-BE49-F238E27FC236}">
                <a16:creationId xmlns:a16="http://schemas.microsoft.com/office/drawing/2014/main" id="{40E21877-539B-005F-4847-52B70FC47C68}"/>
              </a:ext>
            </a:extLst>
          </p:cNvPr>
          <p:cNvSpPr>
            <a:spLocks noGrp="1"/>
          </p:cNvSpPr>
          <p:nvPr>
            <p:ph type="body" sz="quarter" idx="13" hasCustomPrompt="1"/>
          </p:nvPr>
        </p:nvSpPr>
        <p:spPr>
          <a:xfrm>
            <a:off x="920754" y="6124286"/>
            <a:ext cx="4412479" cy="347663"/>
          </a:xfrm>
          <a:prstGeom prst="rect">
            <a:avLst/>
          </a:prstGeom>
        </p:spPr>
        <p:txBody>
          <a:bodyPr lIns="0" tIns="0" rIns="0" bIns="0"/>
          <a:lstStyle>
            <a:lvl1pPr marL="0" indent="0">
              <a:spcBef>
                <a:spcPts val="0"/>
              </a:spcBef>
              <a:buFontTx/>
              <a:buNone/>
              <a:defRPr sz="1600" b="0">
                <a:solidFill>
                  <a:schemeClr val="bg1"/>
                </a:solidFill>
              </a:defRPr>
            </a:lvl1pPr>
            <a:lvl2pPr marL="0" indent="0">
              <a:spcBef>
                <a:spcPts val="0"/>
              </a:spcBef>
              <a:buFontTx/>
              <a:buNone/>
              <a:defRPr b="1">
                <a:solidFill>
                  <a:schemeClr val="bg1"/>
                </a:solidFill>
              </a:defRPr>
            </a:lvl2pPr>
            <a:lvl3pPr marL="0" indent="0">
              <a:spcBef>
                <a:spcPts val="0"/>
              </a:spcBef>
              <a:buFontTx/>
              <a:buNone/>
              <a:defRPr b="1">
                <a:solidFill>
                  <a:schemeClr val="bg1"/>
                </a:solidFill>
              </a:defRPr>
            </a:lvl3pPr>
            <a:lvl4pPr marL="0" indent="0">
              <a:spcBef>
                <a:spcPts val="0"/>
              </a:spcBef>
              <a:buFontTx/>
              <a:buNone/>
              <a:defRPr b="1">
                <a:solidFill>
                  <a:schemeClr val="bg1"/>
                </a:solidFill>
              </a:defRPr>
            </a:lvl4pPr>
            <a:lvl5pPr marL="0" indent="0">
              <a:spcBef>
                <a:spcPts val="0"/>
              </a:spcBef>
              <a:buFontTx/>
              <a:buNone/>
              <a:defRPr b="1">
                <a:solidFill>
                  <a:schemeClr val="bg1"/>
                </a:solidFill>
              </a:defRPr>
            </a:lvl5pPr>
          </a:lstStyle>
          <a:p>
            <a:pPr lvl="0"/>
            <a:r>
              <a:rPr lang="en-US" dirty="0"/>
              <a:t>Date</a:t>
            </a:r>
          </a:p>
        </p:txBody>
      </p:sp>
      <p:pic>
        <p:nvPicPr>
          <p:cNvPr id="7" name="Picture 6" descr="A picture containing person, holding, player, male&#10;&#10;Description automatically generated">
            <a:extLst>
              <a:ext uri="{FF2B5EF4-FFF2-40B4-BE49-F238E27FC236}">
                <a16:creationId xmlns:a16="http://schemas.microsoft.com/office/drawing/2014/main" id="{E18EA37A-7398-1789-52C3-EE612F0877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5384" y="-143435"/>
            <a:ext cx="10685991" cy="7123993"/>
          </a:xfrm>
          <a:prstGeom prst="rect">
            <a:avLst/>
          </a:prstGeom>
        </p:spPr>
      </p:pic>
    </p:spTree>
    <p:extLst>
      <p:ext uri="{BB962C8B-B14F-4D97-AF65-F5344CB8AC3E}">
        <p14:creationId xmlns:p14="http://schemas.microsoft.com/office/powerpoint/2010/main" val="2177363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1AD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A299"/>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5" name="Text Placeholder 5">
            <a:extLst>
              <a:ext uri="{FF2B5EF4-FFF2-40B4-BE49-F238E27FC236}">
                <a16:creationId xmlns:a16="http://schemas.microsoft.com/office/drawing/2014/main" id="{5650F505-B83B-A441-812C-EE379E670B7C}"/>
              </a:ext>
            </a:extLst>
          </p:cNvPr>
          <p:cNvSpPr>
            <a:spLocks noGrp="1"/>
          </p:cNvSpPr>
          <p:nvPr>
            <p:ph type="body" sz="quarter" idx="10" hasCustomPrompt="1"/>
          </p:nvPr>
        </p:nvSpPr>
        <p:spPr>
          <a:xfrm>
            <a:off x="725213" y="681038"/>
            <a:ext cx="3751537"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Tree>
    <p:extLst>
      <p:ext uri="{BB962C8B-B14F-4D97-AF65-F5344CB8AC3E}">
        <p14:creationId xmlns:p14="http://schemas.microsoft.com/office/powerpoint/2010/main" val="17654550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714703" y="1826229"/>
            <a:ext cx="3762048" cy="928306"/>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714703" y="681038"/>
            <a:ext cx="3762048" cy="928306"/>
          </a:xfrm>
          <a:prstGeom prst="rect">
            <a:avLst/>
          </a:prstGeom>
        </p:spPr>
        <p:txBody>
          <a:bodyPr lIns="0" tIns="0" rIns="0" bIns="0"/>
          <a:lstStyle>
            <a:lvl1pPr marL="0" indent="0">
              <a:spcBef>
                <a:spcPts val="0"/>
              </a:spcBef>
              <a:buFontTx/>
              <a:buNone/>
              <a:defRPr sz="4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6" name="Text Placeholder 2">
            <a:extLst>
              <a:ext uri="{FF2B5EF4-FFF2-40B4-BE49-F238E27FC236}">
                <a16:creationId xmlns:a16="http://schemas.microsoft.com/office/drawing/2014/main" id="{B7733069-2C87-144C-8EF4-E64E3F05E1D5}"/>
              </a:ext>
            </a:extLst>
          </p:cNvPr>
          <p:cNvSpPr>
            <a:spLocks noGrp="1"/>
          </p:cNvSpPr>
          <p:nvPr>
            <p:ph type="body" idx="1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Tree>
    <p:extLst>
      <p:ext uri="{BB962C8B-B14F-4D97-AF65-F5344CB8AC3E}">
        <p14:creationId xmlns:p14="http://schemas.microsoft.com/office/powerpoint/2010/main" val="346582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B4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5">
            <a:extLst>
              <a:ext uri="{FF2B5EF4-FFF2-40B4-BE49-F238E27FC236}">
                <a16:creationId xmlns:a16="http://schemas.microsoft.com/office/drawing/2014/main" id="{32C6E66E-7E33-A44B-BD63-962BE2B94771}"/>
              </a:ext>
            </a:extLst>
          </p:cNvPr>
          <p:cNvSpPr>
            <a:spLocks noGrp="1"/>
          </p:cNvSpPr>
          <p:nvPr>
            <p:ph type="body" sz="quarter" idx="10" hasCustomPrompt="1"/>
          </p:nvPr>
        </p:nvSpPr>
        <p:spPr>
          <a:xfrm>
            <a:off x="714703" y="681038"/>
            <a:ext cx="3762048" cy="2638426"/>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Appendix</a:t>
            </a:r>
          </a:p>
        </p:txBody>
      </p:sp>
    </p:spTree>
    <p:extLst>
      <p:ext uri="{BB962C8B-B14F-4D97-AF65-F5344CB8AC3E}">
        <p14:creationId xmlns:p14="http://schemas.microsoft.com/office/powerpoint/2010/main" val="39093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1AD3C5"/>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rgbClr val="1AD3C5"/>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lIns="0" tIns="0" rIns="0" bIns="0"/>
          <a:lstStyle>
            <a:lvl1pPr marL="0" indent="0">
              <a:buNone/>
              <a:defRPr sz="18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chemeClr val="bg1">
                    <a:lumMod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lIns="0" tIns="0" rIns="0" bIns="0"/>
          <a:lstStyle>
            <a:lvl1pPr marL="0" indent="0">
              <a:spcBef>
                <a:spcPts val="0"/>
              </a:spcBef>
              <a:buFontTx/>
              <a:buNone/>
              <a:defRPr sz="5400" b="1" i="0">
                <a:solidFill>
                  <a:schemeClr val="bg1">
                    <a:lumMod val="10000"/>
                  </a:schemeClr>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2760786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68696"/>
      </p:ext>
    </p:extLst>
  </p:cSld>
  <p:clrMap bg1="lt1" tx1="dk1" bg2="lt2" tx2="dk2" accent1="accent1" accent2="accent2" accent3="accent3" accent4="accent4" accent5="accent5" accent6="accent6" hlink="hlink" folHlink="folHlink"/>
  <p:sldLayoutIdLst>
    <p:sldLayoutId id="2147483649" r:id="rId1"/>
    <p:sldLayoutId id="2147483724" r:id="rId2"/>
    <p:sldLayoutId id="2147483689" r:id="rId3"/>
    <p:sldLayoutId id="2147483688" r:id="rId4"/>
    <p:sldLayoutId id="2147483690" r:id="rId5"/>
    <p:sldLayoutId id="2147483651" r:id="rId6"/>
    <p:sldLayoutId id="2147483665" r:id="rId7"/>
    <p:sldLayoutId id="2147483666" r:id="rId8"/>
    <p:sldLayoutId id="2147483667" r:id="rId9"/>
    <p:sldLayoutId id="2147483701" r:id="rId10"/>
    <p:sldLayoutId id="2147483726" r:id="rId11"/>
    <p:sldLayoutId id="2147483702" r:id="rId12"/>
    <p:sldLayoutId id="2147483676" r:id="rId13"/>
    <p:sldLayoutId id="2147483675" r:id="rId14"/>
    <p:sldLayoutId id="2147483678" r:id="rId15"/>
    <p:sldLayoutId id="2147483650" r:id="rId16"/>
    <p:sldLayoutId id="2147483652" r:id="rId17"/>
    <p:sldLayoutId id="2147483677" r:id="rId18"/>
    <p:sldLayoutId id="2147483655" r:id="rId19"/>
    <p:sldLayoutId id="2147483725" r:id="rId20"/>
    <p:sldLayoutId id="2147483657" r:id="rId21"/>
    <p:sldLayoutId id="2147483728" r:id="rId22"/>
    <p:sldLayoutId id="2147483654" r:id="rId23"/>
    <p:sldLayoutId id="2147483653" r:id="rId24"/>
    <p:sldLayoutId id="2147483656" r:id="rId25"/>
    <p:sldLayoutId id="2147483727" r:id="rId26"/>
    <p:sldLayoutId id="2147483658" r:id="rId27"/>
    <p:sldLayoutId id="2147483679" r:id="rId28"/>
    <p:sldLayoutId id="2147483687" r:id="rId29"/>
    <p:sldLayoutId id="2147483685" r:id="rId30"/>
    <p:sldLayoutId id="2147483684" r:id="rId31"/>
    <p:sldLayoutId id="2147483686" r:id="rId32"/>
    <p:sldLayoutId id="2147483671" r:id="rId33"/>
    <p:sldLayoutId id="2147483672" r:id="rId34"/>
    <p:sldLayoutId id="2147483723" r:id="rId3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hyperlink" Target="http://benefitscheckup.org/" TargetMode="Externa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donotcall.gov/" TargetMode="Externa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hyperlink" Target="https://www.investor.gov/introduction-investing/getting-started/working-investment-professional/check-out-your-investm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6.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hyperlink" Target="https://www.smpresource.org/"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s://www.bbb.org/"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5.jpeg"/></Relationships>
</file>

<file path=ppt/slides/_rels/slide40.xml.rels><?xml version="1.0" encoding="UTF-8" standalone="yes"?>
<Relationships xmlns="http://schemas.openxmlformats.org/package/2006/relationships"><Relationship Id="rId3" Type="http://schemas.openxmlformats.org/officeDocument/2006/relationships/hyperlink" Target="https://www.ftc.gov/" TargetMode="External"/><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5.xml"/><Relationship Id="rId7" Type="http://schemas.openxmlformats.org/officeDocument/2006/relationships/image" Target="../media/image15.emf"/><Relationship Id="rId2" Type="http://schemas.openxmlformats.org/officeDocument/2006/relationships/slideLayout" Target="../slideLayouts/slideLayout16.xml"/><Relationship Id="rId1" Type="http://schemas.openxmlformats.org/officeDocument/2006/relationships/tags" Target="../tags/tag10.xml"/><Relationship Id="rId6" Type="http://schemas.openxmlformats.org/officeDocument/2006/relationships/image" Target="../media/image53.jpeg"/><Relationship Id="rId5" Type="http://schemas.openxmlformats.org/officeDocument/2006/relationships/hyperlink" Target="http://ncoa.org/Age-Well-Planner" TargetMode="External"/><Relationship Id="rId4" Type="http://schemas.openxmlformats.org/officeDocument/2006/relationships/hyperlink" Target="https://www.nfcc.org/" TargetMode="Externa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hyperlink" Target="https://www.fbi.gov/news/stories/elder-fraud-in-focu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fbi.gov/news/stories/elder-fraud-in-focus" TargetMode="External"/><Relationship Id="rId2" Type="http://schemas.openxmlformats.org/officeDocument/2006/relationships/image" Target="../media/image29.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ED3F7EB-8980-3696-3ECC-7064B8EBD132}"/>
              </a:ext>
            </a:extLst>
          </p:cNvPr>
          <p:cNvSpPr>
            <a:spLocks noGrp="1"/>
          </p:cNvSpPr>
          <p:nvPr>
            <p:ph type="subTitle" idx="1"/>
          </p:nvPr>
        </p:nvSpPr>
        <p:spPr/>
        <p:txBody>
          <a:bodyPr/>
          <a:lstStyle/>
          <a:p>
            <a:r>
              <a:rPr lang="en-US" dirty="0"/>
              <a:t>Organization/Event Name</a:t>
            </a:r>
          </a:p>
          <a:p>
            <a:endParaRPr lang="en-US" dirty="0"/>
          </a:p>
          <a:p>
            <a:r>
              <a:rPr lang="en-US" dirty="0"/>
              <a:t>Date</a:t>
            </a:r>
          </a:p>
          <a:p>
            <a:endParaRPr lang="en-US" dirty="0"/>
          </a:p>
        </p:txBody>
      </p:sp>
      <p:sp>
        <p:nvSpPr>
          <p:cNvPr id="3" name="Text Placeholder 2" descr="Welcome">
            <a:extLst>
              <a:ext uri="{FF2B5EF4-FFF2-40B4-BE49-F238E27FC236}">
                <a16:creationId xmlns:a16="http://schemas.microsoft.com/office/drawing/2014/main" id="{A8AC702E-9E82-275C-6038-E2F493FFEB2C}"/>
              </a:ext>
            </a:extLst>
          </p:cNvPr>
          <p:cNvSpPr>
            <a:spLocks noGrp="1"/>
          </p:cNvSpPr>
          <p:nvPr>
            <p:ph type="body" sz="quarter" idx="10"/>
          </p:nvPr>
        </p:nvSpPr>
        <p:spPr/>
        <p:txBody>
          <a:bodyPr/>
          <a:lstStyle/>
          <a:p>
            <a:r>
              <a:rPr lang="en-US" spc="-500" dirty="0"/>
              <a:t>W</a:t>
            </a:r>
            <a:r>
              <a:rPr lang="en-US" dirty="0"/>
              <a:t>elcome</a:t>
            </a:r>
          </a:p>
        </p:txBody>
      </p:sp>
      <p:pic>
        <p:nvPicPr>
          <p:cNvPr id="7" name="Picture 6" descr="Savvy Saving Seniors Participant Handbook cover page">
            <a:extLst>
              <a:ext uri="{FF2B5EF4-FFF2-40B4-BE49-F238E27FC236}">
                <a16:creationId xmlns:a16="http://schemas.microsoft.com/office/drawing/2014/main" id="{E51FFF26-5C19-47AB-1692-FD47E05D5D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92295" y="1074370"/>
            <a:ext cx="4131643" cy="5450253"/>
          </a:xfrm>
          <a:prstGeom prst="rect">
            <a:avLst/>
          </a:prstGeom>
        </p:spPr>
      </p:pic>
      <p:pic>
        <p:nvPicPr>
          <p:cNvPr id="9" name="Picture 8" descr="Logo, Bank of America">
            <a:extLst>
              <a:ext uri="{FF2B5EF4-FFF2-40B4-BE49-F238E27FC236}">
                <a16:creationId xmlns:a16="http://schemas.microsoft.com/office/drawing/2014/main" id="{C87ED82A-2EB9-7AA6-DF2F-15FF27400F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616" y="5133975"/>
            <a:ext cx="3905243" cy="390525"/>
          </a:xfrm>
          <a:prstGeom prst="rect">
            <a:avLst/>
          </a:prstGeom>
        </p:spPr>
      </p:pic>
      <p:pic>
        <p:nvPicPr>
          <p:cNvPr id="10" name="Picture 9" descr="Logo, NCOA">
            <a:extLst>
              <a:ext uri="{FF2B5EF4-FFF2-40B4-BE49-F238E27FC236}">
                <a16:creationId xmlns:a16="http://schemas.microsoft.com/office/drawing/2014/main" id="{7FF7632B-1D87-B65B-1B76-C6E35656CB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0616" y="5915025"/>
            <a:ext cx="1374909" cy="516650"/>
          </a:xfrm>
          <a:prstGeom prst="rect">
            <a:avLst/>
          </a:prstGeom>
        </p:spPr>
      </p:pic>
      <p:sp>
        <p:nvSpPr>
          <p:cNvPr id="4" name="Rectangle 3">
            <a:extLst>
              <a:ext uri="{FF2B5EF4-FFF2-40B4-BE49-F238E27FC236}">
                <a16:creationId xmlns:a16="http://schemas.microsoft.com/office/drawing/2014/main" id="{A7B8DAD5-2776-DE37-6C73-F1F1F0AFDFE5}"/>
              </a:ext>
            </a:extLst>
          </p:cNvPr>
          <p:cNvSpPr/>
          <p:nvPr/>
        </p:nvSpPr>
        <p:spPr>
          <a:xfrm>
            <a:off x="304800" y="314325"/>
            <a:ext cx="1428750" cy="6592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descr="Savvy Saving Seniors: Steps to Avoid Scams">
            <a:extLst>
              <a:ext uri="{FF2B5EF4-FFF2-40B4-BE49-F238E27FC236}">
                <a16:creationId xmlns:a16="http://schemas.microsoft.com/office/drawing/2014/main" id="{96F6EC51-7A05-C0A1-8F72-702EFFE7E65B}"/>
              </a:ext>
            </a:extLst>
          </p:cNvPr>
          <p:cNvSpPr txBox="1">
            <a:spLocks/>
          </p:cNvSpPr>
          <p:nvPr/>
        </p:nvSpPr>
        <p:spPr>
          <a:xfrm>
            <a:off x="920616" y="511491"/>
            <a:ext cx="8470896" cy="462089"/>
          </a:xfrm>
          <a:prstGeom prst="rect">
            <a:avLst/>
          </a:prstGeom>
        </p:spPr>
        <p:txBody>
          <a:bodyPr lIns="0" tIns="0" rIns="0" bIns="0"/>
          <a:lstStyle>
            <a:lvl1pPr marL="0" indent="0" algn="l" defTabSz="914400" rtl="0" eaLnBrk="1" latinLnBrk="0" hangingPunct="1">
              <a:lnSpc>
                <a:spcPct val="80000"/>
              </a:lnSpc>
              <a:spcBef>
                <a:spcPts val="0"/>
              </a:spcBef>
              <a:buFontTx/>
              <a:buNone/>
              <a:defRPr sz="5400" b="1" i="0" kern="1200">
                <a:solidFill>
                  <a:schemeClr val="tx2"/>
                </a:solidFill>
                <a:latin typeface="Source Serif Pro" panose="02040603050405020204" pitchFamily="18" charset="0"/>
                <a:ea typeface="Source Serif Pro" panose="02040603050405020204" pitchFamily="18" charset="0"/>
                <a:cs typeface="+mn-cs"/>
              </a:defRPr>
            </a:lvl1pPr>
            <a:lvl2pPr marL="0" indent="0" algn="l" defTabSz="914400" rtl="0" eaLnBrk="1" latinLnBrk="0" hangingPunct="1">
              <a:lnSpc>
                <a:spcPct val="90000"/>
              </a:lnSpc>
              <a:spcBef>
                <a:spcPts val="0"/>
              </a:spcBef>
              <a:buFontTx/>
              <a:buNone/>
              <a:defRPr sz="2400" b="1" i="0" kern="1200">
                <a:solidFill>
                  <a:schemeClr val="bg1"/>
                </a:solidFill>
                <a:latin typeface="Source Serif Pro" panose="02040603050405020204" pitchFamily="18" charset="0"/>
                <a:ea typeface="Source Serif Pro" panose="02040603050405020204" pitchFamily="18" charset="0"/>
                <a:cs typeface="+mn-cs"/>
              </a:defRPr>
            </a:lvl2pPr>
            <a:lvl3pPr marL="0" indent="0" algn="l" defTabSz="914400" rtl="0" eaLnBrk="1" latinLnBrk="0" hangingPunct="1">
              <a:lnSpc>
                <a:spcPct val="90000"/>
              </a:lnSpc>
              <a:spcBef>
                <a:spcPts val="0"/>
              </a:spcBef>
              <a:buFontTx/>
              <a:buNone/>
              <a:defRPr sz="2000" b="1" i="0" kern="1200">
                <a:solidFill>
                  <a:schemeClr val="bg1"/>
                </a:solidFill>
                <a:latin typeface="Source Serif Pro" panose="02040603050405020204" pitchFamily="18" charset="0"/>
                <a:ea typeface="Source Serif Pro" panose="02040603050405020204" pitchFamily="18" charset="0"/>
                <a:cs typeface="+mn-cs"/>
              </a:defRPr>
            </a:lvl3pPr>
            <a:lvl4pPr marL="0" indent="0" algn="l" defTabSz="914400" rtl="0" eaLnBrk="1" latinLnBrk="0" hangingPunct="1">
              <a:lnSpc>
                <a:spcPct val="90000"/>
              </a:lnSpc>
              <a:spcBef>
                <a:spcPts val="0"/>
              </a:spcBef>
              <a:buFontTx/>
              <a:buNone/>
              <a:defRPr sz="1800" b="1" i="0" kern="1200">
                <a:solidFill>
                  <a:schemeClr val="bg1"/>
                </a:solidFill>
                <a:latin typeface="Source Serif Pro" panose="02040603050405020204" pitchFamily="18" charset="0"/>
                <a:ea typeface="Source Serif Pro" panose="02040603050405020204" pitchFamily="18" charset="0"/>
                <a:cs typeface="+mn-cs"/>
              </a:defRPr>
            </a:lvl4pPr>
            <a:lvl5pPr marL="0" indent="0" algn="l" defTabSz="914400" rtl="0" eaLnBrk="1" latinLnBrk="0" hangingPunct="1">
              <a:lnSpc>
                <a:spcPct val="90000"/>
              </a:lnSpc>
              <a:spcBef>
                <a:spcPts val="0"/>
              </a:spcBef>
              <a:buFontTx/>
              <a:buNone/>
              <a:defRPr sz="1800" b="1" i="0" kern="1200">
                <a:solidFill>
                  <a:schemeClr val="bg1"/>
                </a:solidFill>
                <a:latin typeface="Source Serif Pro" panose="02040603050405020204" pitchFamily="18" charset="0"/>
                <a:ea typeface="Source Serif Pro" panose="0204060305040502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rial" panose="020B0604020202020204" pitchFamily="34" charset="0"/>
                <a:cs typeface="Arial" panose="020B0604020202020204" pitchFamily="34" charset="0"/>
              </a:rPr>
              <a:t>Savvy Saving Seniors</a:t>
            </a:r>
            <a:r>
              <a:rPr lang="en-US" sz="2400" b="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Steps to Avoid Scams</a:t>
            </a:r>
          </a:p>
        </p:txBody>
      </p:sp>
    </p:spTree>
    <p:extLst>
      <p:ext uri="{BB962C8B-B14F-4D97-AF65-F5344CB8AC3E}">
        <p14:creationId xmlns:p14="http://schemas.microsoft.com/office/powerpoint/2010/main" val="1231395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A46137-06B4-6613-A029-8C5067FA7302}"/>
              </a:ext>
            </a:extLst>
          </p:cNvPr>
          <p:cNvSpPr>
            <a:spLocks noGrp="1"/>
          </p:cNvSpPr>
          <p:nvPr>
            <p:ph type="body" sz="quarter" idx="10"/>
          </p:nvPr>
        </p:nvSpPr>
        <p:spPr>
          <a:xfrm>
            <a:off x="714702" y="647700"/>
            <a:ext cx="4009697" cy="1414780"/>
          </a:xfrm>
        </p:spPr>
        <p:txBody>
          <a:bodyPr>
            <a:noAutofit/>
          </a:bodyPr>
          <a:lstStyle/>
          <a:p>
            <a:r>
              <a:rPr lang="en-US" sz="4400" dirty="0"/>
              <a:t>1. Call Center </a:t>
            </a:r>
            <a:br>
              <a:rPr lang="en-US" sz="4400" dirty="0"/>
            </a:br>
            <a:r>
              <a:rPr lang="en-US" sz="4400" dirty="0"/>
              <a:t>and Tech </a:t>
            </a:r>
            <a:br>
              <a:rPr lang="en-US" sz="4400" dirty="0"/>
            </a:br>
            <a:r>
              <a:rPr lang="en-US" sz="4400" dirty="0"/>
              <a:t>Support Scams</a:t>
            </a:r>
          </a:p>
        </p:txBody>
      </p:sp>
      <p:sp>
        <p:nvSpPr>
          <p:cNvPr id="4" name="Text Placeholder 3">
            <a:extLst>
              <a:ext uri="{FF2B5EF4-FFF2-40B4-BE49-F238E27FC236}">
                <a16:creationId xmlns:a16="http://schemas.microsoft.com/office/drawing/2014/main" id="{E318E18F-C339-247F-AF41-04277422B893}"/>
              </a:ext>
            </a:extLst>
          </p:cNvPr>
          <p:cNvSpPr>
            <a:spLocks noGrp="1"/>
          </p:cNvSpPr>
          <p:nvPr>
            <p:ph type="body" sz="quarter" idx="13"/>
          </p:nvPr>
        </p:nvSpPr>
        <p:spPr>
          <a:xfrm>
            <a:off x="5805914" y="736827"/>
            <a:ext cx="4009697" cy="3700780"/>
          </a:xfrm>
        </p:spPr>
        <p:txBody>
          <a:bodyPr>
            <a:noAutofit/>
          </a:bodyPr>
          <a:lstStyle/>
          <a:p>
            <a:pPr marL="285750" indent="-285750">
              <a:buFont typeface="Arial" panose="020B0604020202020204" pitchFamily="34" charset="0"/>
              <a:buChar char="•"/>
            </a:pPr>
            <a:r>
              <a:rPr lang="en-US" b="1" dirty="0"/>
              <a:t>The Scam</a:t>
            </a:r>
            <a:br>
              <a:rPr lang="en-US" dirty="0"/>
            </a:br>
            <a:r>
              <a:rPr lang="en-US" dirty="0"/>
              <a:t>Fake tech support calls, emails, or pop-ups say they will fix a computer issue, perform needed updates, or download helpful antivirus software</a:t>
            </a:r>
            <a:br>
              <a:rPr lang="en-US" dirty="0"/>
            </a:br>
            <a:endParaRPr lang="en-US" dirty="0"/>
          </a:p>
          <a:p>
            <a:pPr marL="285750" indent="-285750">
              <a:buFont typeface="Arial" panose="020B0604020202020204" pitchFamily="34" charset="0"/>
              <a:buChar char="•"/>
            </a:pPr>
            <a:r>
              <a:rPr lang="en-US" b="1" dirty="0"/>
              <a:t>The Reality</a:t>
            </a:r>
            <a:br>
              <a:rPr lang="en-US" dirty="0"/>
            </a:br>
            <a:r>
              <a:rPr lang="en-US" dirty="0"/>
              <a:t>Scammers want access to your computer and the personal and financial information on it</a:t>
            </a:r>
            <a:br>
              <a:rPr lang="en-US" dirty="0"/>
            </a:br>
            <a:endParaRPr lang="en-US" dirty="0"/>
          </a:p>
          <a:p>
            <a:pPr marL="285750" indent="-285750">
              <a:buFont typeface="Arial" panose="020B0604020202020204" pitchFamily="34" charset="0"/>
              <a:buChar char="•"/>
            </a:pPr>
            <a:r>
              <a:rPr lang="en-US" b="1" dirty="0"/>
              <a:t>Phantom Hacker Scam</a:t>
            </a:r>
            <a:br>
              <a:rPr lang="en-US" dirty="0"/>
            </a:br>
            <a:r>
              <a:rPr lang="en-US" dirty="0"/>
              <a:t>Starts as tech support but progresses to fake banking officials and government imposters</a:t>
            </a:r>
            <a:br>
              <a:rPr lang="en-US" dirty="0"/>
            </a:br>
            <a:endParaRPr lang="en-US" dirty="0"/>
          </a:p>
          <a:p>
            <a:pPr marL="285750" indent="-285750">
              <a:buFont typeface="Arial" panose="020B0604020202020204" pitchFamily="34" charset="0"/>
              <a:buChar char="•"/>
            </a:pPr>
            <a:r>
              <a:rPr lang="en-US" b="1" dirty="0"/>
              <a:t>AI Spotlight</a:t>
            </a:r>
            <a:br>
              <a:rPr lang="en-US" dirty="0"/>
            </a:br>
            <a:r>
              <a:rPr lang="en-US" dirty="0"/>
              <a:t>AI can bypass spam filters, gather information on you, and make communications and scammers appear credible</a:t>
            </a:r>
            <a:br>
              <a:rPr lang="en-US" dirty="0"/>
            </a:br>
            <a:endParaRPr lang="en-US" dirty="0"/>
          </a:p>
        </p:txBody>
      </p:sp>
      <p:pic>
        <p:nvPicPr>
          <p:cNvPr id="29" name="Picture Placeholder 28" descr="A person with headphones and a computer&#10;&#10;AI-generated content may be incorrect.">
            <a:extLst>
              <a:ext uri="{FF2B5EF4-FFF2-40B4-BE49-F238E27FC236}">
                <a16:creationId xmlns:a16="http://schemas.microsoft.com/office/drawing/2014/main" id="{C28CA939-4908-5163-1EA5-BADF17E8988F}"/>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7160" r="-7160"/>
          <a:stretch/>
        </p:blipFill>
        <p:spPr/>
      </p:pic>
    </p:spTree>
    <p:extLst>
      <p:ext uri="{BB962C8B-B14F-4D97-AF65-F5344CB8AC3E}">
        <p14:creationId xmlns:p14="http://schemas.microsoft.com/office/powerpoint/2010/main" val="135554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FA32A-563B-CDD6-A325-046D871DEA69}"/>
              </a:ext>
            </a:extLst>
          </p:cNvPr>
          <p:cNvSpPr>
            <a:spLocks noGrp="1"/>
          </p:cNvSpPr>
          <p:nvPr>
            <p:ph type="body" sz="quarter" idx="10"/>
          </p:nvPr>
        </p:nvSpPr>
        <p:spPr>
          <a:xfrm>
            <a:off x="714702" y="647700"/>
            <a:ext cx="4009697" cy="1414780"/>
          </a:xfrm>
        </p:spPr>
        <p:txBody>
          <a:bodyPr/>
          <a:lstStyle/>
          <a:p>
            <a:r>
              <a:rPr lang="en-US" sz="4400" dirty="0"/>
              <a:t>2. Personal Data Breach Scams</a:t>
            </a:r>
          </a:p>
          <a:p>
            <a:endParaRPr lang="en-US" sz="4400" dirty="0"/>
          </a:p>
          <a:p>
            <a:endParaRPr lang="en-US" sz="4400" dirty="0"/>
          </a:p>
        </p:txBody>
      </p:sp>
      <p:sp>
        <p:nvSpPr>
          <p:cNvPr id="4" name="Text Placeholder 3">
            <a:extLst>
              <a:ext uri="{FF2B5EF4-FFF2-40B4-BE49-F238E27FC236}">
                <a16:creationId xmlns:a16="http://schemas.microsoft.com/office/drawing/2014/main" id="{3E7093CB-CBD0-9272-91AB-109A60A875FB}"/>
              </a:ext>
            </a:extLst>
          </p:cNvPr>
          <p:cNvSpPr>
            <a:spLocks noGrp="1"/>
          </p:cNvSpPr>
          <p:nvPr>
            <p:ph type="body" sz="quarter" idx="13"/>
          </p:nvPr>
        </p:nvSpPr>
        <p:spPr>
          <a:xfrm>
            <a:off x="5805914" y="736827"/>
            <a:ext cx="4009697" cy="3700780"/>
          </a:xfrm>
        </p:spPr>
        <p:txBody>
          <a:bodyPr/>
          <a:lstStyle/>
          <a:p>
            <a:pPr marL="285750" indent="-285750">
              <a:buFont typeface="Arial" panose="020B0604020202020204" pitchFamily="34" charset="0"/>
              <a:buChar char="•"/>
            </a:pPr>
            <a:r>
              <a:rPr lang="en-US" b="1" dirty="0"/>
              <a:t>The Scam</a:t>
            </a:r>
            <a:br>
              <a:rPr lang="en-US" dirty="0"/>
            </a:br>
            <a:r>
              <a:rPr lang="en-US" dirty="0"/>
              <a:t>Messages claim your personal information was compromised in a data breach and pressure you to act quickly to secure your account(s)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The Reality</a:t>
            </a:r>
            <a:br>
              <a:rPr lang="en-US" dirty="0"/>
            </a:br>
            <a:r>
              <a:rPr lang="en-US" dirty="0"/>
              <a:t>Scammers are phishing to obtain your personal and financial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AI Spotlight</a:t>
            </a:r>
            <a:br>
              <a:rPr lang="en-US" dirty="0"/>
            </a:br>
            <a:r>
              <a:rPr lang="en-US" dirty="0"/>
              <a:t>AI can create highly personalized emails that are built to fool spam filters—and you</a:t>
            </a:r>
          </a:p>
        </p:txBody>
      </p:sp>
      <p:pic>
        <p:nvPicPr>
          <p:cNvPr id="11" name="Picture Placeholder 10" descr="A blue circle with a bar chart in the center&#10;&#10;AI-generated content may be incorrect.">
            <a:extLst>
              <a:ext uri="{FF2B5EF4-FFF2-40B4-BE49-F238E27FC236}">
                <a16:creationId xmlns:a16="http://schemas.microsoft.com/office/drawing/2014/main" id="{B82B2DA9-FBDE-7C58-C7C4-A5E3F260B8C4}"/>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5943" r="-5943"/>
          <a:stretch/>
        </p:blipFill>
        <p:spPr/>
      </p:pic>
    </p:spTree>
    <p:extLst>
      <p:ext uri="{BB962C8B-B14F-4D97-AF65-F5344CB8AC3E}">
        <p14:creationId xmlns:p14="http://schemas.microsoft.com/office/powerpoint/2010/main" val="113598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32CFA1-B478-9F83-6B73-D4FE925F8DFB}"/>
              </a:ext>
            </a:extLst>
          </p:cNvPr>
          <p:cNvSpPr>
            <a:spLocks noGrp="1"/>
          </p:cNvSpPr>
          <p:nvPr>
            <p:ph type="body" sz="quarter" idx="10"/>
          </p:nvPr>
        </p:nvSpPr>
        <p:spPr/>
        <p:txBody>
          <a:bodyPr/>
          <a:lstStyle/>
          <a:p>
            <a:r>
              <a:rPr lang="en-US" sz="4400" dirty="0"/>
              <a:t>3. Confidence Scams</a:t>
            </a:r>
          </a:p>
          <a:p>
            <a:endParaRPr lang="en-US" sz="4400" dirty="0"/>
          </a:p>
          <a:p>
            <a:endParaRPr lang="en-US" sz="4400" dirty="0"/>
          </a:p>
        </p:txBody>
      </p:sp>
      <p:sp>
        <p:nvSpPr>
          <p:cNvPr id="4" name="Text Placeholder 3">
            <a:extLst>
              <a:ext uri="{FF2B5EF4-FFF2-40B4-BE49-F238E27FC236}">
                <a16:creationId xmlns:a16="http://schemas.microsoft.com/office/drawing/2014/main" id="{2EF2D9BA-7C07-9AE0-41FE-7497ABA87405}"/>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Scammers start by building trust before introducing the financial swindle.</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 </a:t>
            </a:r>
            <a:br>
              <a:rPr lang="en-US" dirty="0"/>
            </a:br>
            <a:r>
              <a:rPr lang="en-US" dirty="0"/>
              <a:t>Examples include romance scams, grandparent scams, home repair/contractor scams, and spousal death/funeral scams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Voice cloning, manipulated deepfake videos, convincing scripts, and impeccably faked documents make these scams harder to spot</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p:txBody>
      </p:sp>
      <p:pic>
        <p:nvPicPr>
          <p:cNvPr id="6" name="Picture Placeholder 5" descr="A blue people giving a high five&#10;&#10;AI-generated content may be incorrect.">
            <a:extLst>
              <a:ext uri="{FF2B5EF4-FFF2-40B4-BE49-F238E27FC236}">
                <a16:creationId xmlns:a16="http://schemas.microsoft.com/office/drawing/2014/main" id="{B7862CD3-0829-DC02-0828-99AF8AE3B263}"/>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5943" r="-5943"/>
          <a:stretch/>
        </p:blipFill>
        <p:spPr/>
      </p:pic>
    </p:spTree>
    <p:extLst>
      <p:ext uri="{BB962C8B-B14F-4D97-AF65-F5344CB8AC3E}">
        <p14:creationId xmlns:p14="http://schemas.microsoft.com/office/powerpoint/2010/main" val="258733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78B2EB-7A35-43EF-DE12-4CD919FCD6A3}"/>
              </a:ext>
            </a:extLst>
          </p:cNvPr>
          <p:cNvSpPr>
            <a:spLocks noGrp="1"/>
          </p:cNvSpPr>
          <p:nvPr>
            <p:ph type="body" sz="quarter" idx="10"/>
          </p:nvPr>
        </p:nvSpPr>
        <p:spPr/>
        <p:txBody>
          <a:bodyPr>
            <a:noAutofit/>
          </a:bodyPr>
          <a:lstStyle/>
          <a:p>
            <a:r>
              <a:rPr lang="en-US" sz="4400" dirty="0"/>
              <a:t>4. Nonpayment/</a:t>
            </a:r>
            <a:br>
              <a:rPr lang="en-US" sz="4400" dirty="0"/>
            </a:br>
            <a:r>
              <a:rPr lang="en-US" sz="4400" dirty="0" err="1"/>
              <a:t>Nondelivery</a:t>
            </a:r>
            <a:r>
              <a:rPr lang="en-US" sz="4400" dirty="0"/>
              <a:t> Scams								</a:t>
            </a:r>
          </a:p>
        </p:txBody>
      </p:sp>
      <p:sp>
        <p:nvSpPr>
          <p:cNvPr id="4" name="Text Placeholder 3">
            <a:extLst>
              <a:ext uri="{FF2B5EF4-FFF2-40B4-BE49-F238E27FC236}">
                <a16:creationId xmlns:a16="http://schemas.microsoft.com/office/drawing/2014/main" id="{80447225-E3B7-8444-2ACE-5DACED42E7C8}"/>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Individuals are tricked into a one-sided transaction where the good or service is provided but never paid for or the good or service is paid for but never received </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These offers are too good to be true offers, include pressure to buy quickly, and involve unusual payment methods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 can be used to produce sham online stores or product listings</a:t>
            </a:r>
          </a:p>
          <a:p>
            <a:pPr marL="285750" indent="-285750">
              <a:lnSpc>
                <a:spcPct val="100000"/>
              </a:lnSpc>
              <a:buFont typeface="Arial" panose="020B0604020202020204" pitchFamily="34" charset="0"/>
              <a:buChar char="•"/>
            </a:pPr>
            <a:endParaRPr lang="en-US" dirty="0"/>
          </a:p>
        </p:txBody>
      </p:sp>
      <p:pic>
        <p:nvPicPr>
          <p:cNvPr id="6" name="Picture Placeholder 5" descr="A blue box with a black background&#10;&#10;AI-generated content may be incorrect.">
            <a:extLst>
              <a:ext uri="{FF2B5EF4-FFF2-40B4-BE49-F238E27FC236}">
                <a16:creationId xmlns:a16="http://schemas.microsoft.com/office/drawing/2014/main" id="{D5407AD5-F347-F147-8985-05E146D87C5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7735" r="-7735"/>
          <a:stretch/>
        </p:blipFill>
        <p:spPr/>
      </p:pic>
    </p:spTree>
    <p:extLst>
      <p:ext uri="{BB962C8B-B14F-4D97-AF65-F5344CB8AC3E}">
        <p14:creationId xmlns:p14="http://schemas.microsoft.com/office/powerpoint/2010/main" val="361881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901E74-61A9-47D3-DE23-ED7792AE17C7}"/>
              </a:ext>
            </a:extLst>
          </p:cNvPr>
          <p:cNvSpPr>
            <a:spLocks noGrp="1"/>
          </p:cNvSpPr>
          <p:nvPr>
            <p:ph type="body" sz="quarter" idx="10"/>
          </p:nvPr>
        </p:nvSpPr>
        <p:spPr/>
        <p:txBody>
          <a:bodyPr/>
          <a:lstStyle/>
          <a:p>
            <a:r>
              <a:rPr lang="en-US" sz="4400" dirty="0"/>
              <a:t>5. Investment Scams</a:t>
            </a:r>
          </a:p>
          <a:p>
            <a:endParaRPr lang="en-US" sz="4400" dirty="0"/>
          </a:p>
          <a:p>
            <a:endParaRPr lang="en-US" sz="4400" dirty="0"/>
          </a:p>
        </p:txBody>
      </p:sp>
      <p:sp>
        <p:nvSpPr>
          <p:cNvPr id="4" name="Text Placeholder 3">
            <a:extLst>
              <a:ext uri="{FF2B5EF4-FFF2-40B4-BE49-F238E27FC236}">
                <a16:creationId xmlns:a16="http://schemas.microsoft.com/office/drawing/2014/main" id="{87D62BFB-131A-82C1-DFA6-A4A3EC6A8CBF}"/>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These often begin with a confidence scam to build your trust, and they feature complex investment opportunities, presented as little to no risk with guaranteed high returns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These include advance fee scams, Ponzi schemes, pyramid schemes, market manipulation fraud, real estate investing, and trust-based investing such as cryptocurrency investment</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Deepfake videos, voice cloning, and AI-generated content across many mediums and platforms can deceive investors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p:txBody>
      </p:sp>
      <p:pic>
        <p:nvPicPr>
          <p:cNvPr id="6" name="Picture Placeholder 5" descr="A blue and black dollar sign&#10;&#10;AI-generated content may be incorrect.">
            <a:extLst>
              <a:ext uri="{FF2B5EF4-FFF2-40B4-BE49-F238E27FC236}">
                <a16:creationId xmlns:a16="http://schemas.microsoft.com/office/drawing/2014/main" id="{0690C228-A6F3-B574-CA45-DA52330F2AF1}"/>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12896" r="-12896"/>
          <a:stretch/>
        </p:blipFill>
        <p:spPr/>
      </p:pic>
    </p:spTree>
    <p:extLst>
      <p:ext uri="{BB962C8B-B14F-4D97-AF65-F5344CB8AC3E}">
        <p14:creationId xmlns:p14="http://schemas.microsoft.com/office/powerpoint/2010/main" val="770862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047D07-B149-076B-36AA-40A15D3E4B9C}"/>
              </a:ext>
            </a:extLst>
          </p:cNvPr>
          <p:cNvSpPr>
            <a:spLocks noGrp="1"/>
          </p:cNvSpPr>
          <p:nvPr>
            <p:ph type="body" sz="quarter" idx="10"/>
          </p:nvPr>
        </p:nvSpPr>
        <p:spPr/>
        <p:txBody>
          <a:bodyPr/>
          <a:lstStyle/>
          <a:p>
            <a:r>
              <a:rPr lang="en-US" sz="4400" dirty="0"/>
              <a:t>6. Extortion </a:t>
            </a:r>
            <a:br>
              <a:rPr lang="en-US" sz="4400" dirty="0"/>
            </a:br>
            <a:r>
              <a:rPr lang="en-US" sz="4400" dirty="0"/>
              <a:t>Scams</a:t>
            </a:r>
          </a:p>
          <a:p>
            <a:endParaRPr lang="en-US" sz="4400" dirty="0"/>
          </a:p>
          <a:p>
            <a:endParaRPr lang="en-US" sz="4400" dirty="0"/>
          </a:p>
        </p:txBody>
      </p:sp>
      <p:sp>
        <p:nvSpPr>
          <p:cNvPr id="4" name="Text Placeholder 3">
            <a:extLst>
              <a:ext uri="{FF2B5EF4-FFF2-40B4-BE49-F238E27FC236}">
                <a16:creationId xmlns:a16="http://schemas.microsoft.com/office/drawing/2014/main" id="{A14AF6D5-064E-D961-4483-FB3C8A7426D9}"/>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Scammers use blackmail threats of releasing intimate, illegal, or embarrassing materials if you don’t pay</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These scams can include ”sextortion” or government impersonators threatening legal consequences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AI-generated materials lend credibility to impersonations and fake evidence</a:t>
            </a:r>
          </a:p>
          <a:p>
            <a:pPr marL="285750" indent="-285750">
              <a:lnSpc>
                <a:spcPct val="100000"/>
              </a:lnSpc>
              <a:buFont typeface="Arial" panose="020B0604020202020204" pitchFamily="34" charset="0"/>
              <a:buChar char="•"/>
            </a:pPr>
            <a:endParaRPr lang="en-US" dirty="0"/>
          </a:p>
        </p:txBody>
      </p:sp>
      <p:pic>
        <p:nvPicPr>
          <p:cNvPr id="6" name="Picture Placeholder 5" descr="A blue and black illustration of a letter with a skull on it&#10;&#10;AI-generated content may be incorrect.">
            <a:extLst>
              <a:ext uri="{FF2B5EF4-FFF2-40B4-BE49-F238E27FC236}">
                <a16:creationId xmlns:a16="http://schemas.microsoft.com/office/drawing/2014/main" id="{8ED6F59A-1DE9-02EF-9DB4-74A7DA333968}"/>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12407" r="-12407"/>
          <a:stretch/>
        </p:blipFill>
        <p:spPr/>
      </p:pic>
    </p:spTree>
    <p:extLst>
      <p:ext uri="{BB962C8B-B14F-4D97-AF65-F5344CB8AC3E}">
        <p14:creationId xmlns:p14="http://schemas.microsoft.com/office/powerpoint/2010/main" val="18301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89A0DE-B28B-CA1D-3617-EF9D5F0389FD}"/>
              </a:ext>
            </a:extLst>
          </p:cNvPr>
          <p:cNvSpPr>
            <a:spLocks noGrp="1"/>
          </p:cNvSpPr>
          <p:nvPr>
            <p:ph type="body" sz="quarter" idx="10"/>
          </p:nvPr>
        </p:nvSpPr>
        <p:spPr/>
        <p:txBody>
          <a:bodyPr/>
          <a:lstStyle/>
          <a:p>
            <a:r>
              <a:rPr lang="en-US" sz="4400" dirty="0"/>
              <a:t>7. Government Impersonation Scams</a:t>
            </a:r>
          </a:p>
          <a:p>
            <a:endParaRPr lang="en-US" sz="4400" dirty="0"/>
          </a:p>
          <a:p>
            <a:endParaRPr lang="en-US" sz="4400" dirty="0"/>
          </a:p>
        </p:txBody>
      </p:sp>
      <p:sp>
        <p:nvSpPr>
          <p:cNvPr id="4" name="Text Placeholder 3">
            <a:extLst>
              <a:ext uri="{FF2B5EF4-FFF2-40B4-BE49-F238E27FC236}">
                <a16:creationId xmlns:a16="http://schemas.microsoft.com/office/drawing/2014/main" id="{1B3EE1A3-B092-4F14-0C16-554DB607C6C7}"/>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The scammer impersonates a government official—often claiming to be with the IRS, Social Security Administration, or Medicare—and presents fake claims, makes demands of payment for personal information, or threatens legal consequence or loss of benefits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Government officials do not call, email, message on social media, show up at your home, or make threats for payment</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 can be used to forge official documents and identification, as well as spoof phone numbers to boost credibility</a:t>
            </a:r>
          </a:p>
          <a:p>
            <a:pPr marL="285750" indent="-285750">
              <a:lnSpc>
                <a:spcPct val="100000"/>
              </a:lnSpc>
              <a:buFont typeface="Arial" panose="020B0604020202020204" pitchFamily="34" charset="0"/>
              <a:buChar char="•"/>
            </a:pPr>
            <a:endParaRPr lang="en-US" dirty="0"/>
          </a:p>
        </p:txBody>
      </p:sp>
      <p:pic>
        <p:nvPicPr>
          <p:cNvPr id="6" name="Picture Placeholder 5" descr="A blue building with columns&#10;&#10;AI-generated content may be incorrect.">
            <a:extLst>
              <a:ext uri="{FF2B5EF4-FFF2-40B4-BE49-F238E27FC236}">
                <a16:creationId xmlns:a16="http://schemas.microsoft.com/office/drawing/2014/main" id="{C52D5041-E4B3-71E3-EEE6-330F4920009C}"/>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5975" r="-5975"/>
          <a:stretch/>
        </p:blipFill>
        <p:spPr/>
      </p:pic>
    </p:spTree>
    <p:extLst>
      <p:ext uri="{BB962C8B-B14F-4D97-AF65-F5344CB8AC3E}">
        <p14:creationId xmlns:p14="http://schemas.microsoft.com/office/powerpoint/2010/main" val="30580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099A91-F04F-F43E-A750-204106AAB4CC}"/>
              </a:ext>
            </a:extLst>
          </p:cNvPr>
          <p:cNvSpPr>
            <a:spLocks noGrp="1"/>
          </p:cNvSpPr>
          <p:nvPr>
            <p:ph type="body" sz="quarter" idx="10"/>
          </p:nvPr>
        </p:nvSpPr>
        <p:spPr/>
        <p:txBody>
          <a:bodyPr/>
          <a:lstStyle/>
          <a:p>
            <a:r>
              <a:rPr lang="en-US" sz="4400" dirty="0"/>
              <a:t>8. Credit Card and Check Scams</a:t>
            </a:r>
          </a:p>
          <a:p>
            <a:endParaRPr lang="en-US" sz="4400" dirty="0"/>
          </a:p>
          <a:p>
            <a:endParaRPr lang="en-US" sz="4400" dirty="0"/>
          </a:p>
        </p:txBody>
      </p:sp>
      <p:sp>
        <p:nvSpPr>
          <p:cNvPr id="4" name="Text Placeholder 3">
            <a:extLst>
              <a:ext uri="{FF2B5EF4-FFF2-40B4-BE49-F238E27FC236}">
                <a16:creationId xmlns:a16="http://schemas.microsoft.com/office/drawing/2014/main" id="{89482E18-C86A-BD51-CFB6-643CCBD4CB88}"/>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Scammers use phishing tactics to gain access to personal identification information and credit card or account numbers, then max out the credit card accounts or use personal information to open new accounts or lines of credit</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It’s critical to protect your personal information, review your transaction history, and monitor your credit score </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 can speed up phishing techniques and add voice cloning and deepfakes to make these scams more prevalent</a:t>
            </a:r>
          </a:p>
          <a:p>
            <a:pPr marL="285750" indent="-285750">
              <a:lnSpc>
                <a:spcPct val="100000"/>
              </a:lnSpc>
              <a:buFont typeface="Arial" panose="020B0604020202020204" pitchFamily="34" charset="0"/>
              <a:buChar char="•"/>
            </a:pPr>
            <a:endParaRPr lang="en-US" dirty="0"/>
          </a:p>
        </p:txBody>
      </p:sp>
      <p:pic>
        <p:nvPicPr>
          <p:cNvPr id="6" name="Picture Placeholder 5" descr="A blue and black credit card&#10;&#10;AI-generated content may be incorrect.">
            <a:extLst>
              <a:ext uri="{FF2B5EF4-FFF2-40B4-BE49-F238E27FC236}">
                <a16:creationId xmlns:a16="http://schemas.microsoft.com/office/drawing/2014/main" id="{AEA196F3-1BF9-0266-34D4-5E0ACF895D0C}"/>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6032" r="-6032"/>
          <a:stretch/>
        </p:blipFill>
        <p:spPr/>
      </p:pic>
    </p:spTree>
    <p:extLst>
      <p:ext uri="{BB962C8B-B14F-4D97-AF65-F5344CB8AC3E}">
        <p14:creationId xmlns:p14="http://schemas.microsoft.com/office/powerpoint/2010/main" val="99325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5F20A1-E90D-0DE7-4AFC-144C8FF94B05}"/>
              </a:ext>
            </a:extLst>
          </p:cNvPr>
          <p:cNvSpPr>
            <a:spLocks noGrp="1"/>
          </p:cNvSpPr>
          <p:nvPr>
            <p:ph type="body" sz="quarter" idx="10"/>
          </p:nvPr>
        </p:nvSpPr>
        <p:spPr/>
        <p:txBody>
          <a:bodyPr/>
          <a:lstStyle/>
          <a:p>
            <a:r>
              <a:rPr lang="en-US" sz="4400" dirty="0"/>
              <a:t>9. Business Email Compromise Scams</a:t>
            </a:r>
          </a:p>
          <a:p>
            <a:endParaRPr lang="en-US" sz="4400" dirty="0"/>
          </a:p>
          <a:p>
            <a:endParaRPr lang="en-US" sz="4400" dirty="0"/>
          </a:p>
        </p:txBody>
      </p:sp>
      <p:sp>
        <p:nvSpPr>
          <p:cNvPr id="4" name="Text Placeholder 3">
            <a:extLst>
              <a:ext uri="{FF2B5EF4-FFF2-40B4-BE49-F238E27FC236}">
                <a16:creationId xmlns:a16="http://schemas.microsoft.com/office/drawing/2014/main" id="{425A16AB-C04E-0B62-2BC9-1638049A379C}"/>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Scammers impersonate known vendors or partners using fake invoices or fraudulent payment links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Malware on company computers to access professional, financial, and employee data</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 is used in emails, text messages, business communication apps, cloned voice calls, and even deepfake Zoom calls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p:txBody>
      </p:sp>
      <p:pic>
        <p:nvPicPr>
          <p:cNvPr id="6" name="Picture Placeholder 5" descr="A blue envelope with a black at sign&#10;&#10;AI-generated content may be incorrect.">
            <a:extLst>
              <a:ext uri="{FF2B5EF4-FFF2-40B4-BE49-F238E27FC236}">
                <a16:creationId xmlns:a16="http://schemas.microsoft.com/office/drawing/2014/main" id="{4601A60E-E527-095E-AF3C-11A9A8EC8426}"/>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5943" r="-5943"/>
          <a:stretch/>
        </p:blipFill>
        <p:spPr/>
      </p:pic>
    </p:spTree>
    <p:extLst>
      <p:ext uri="{BB962C8B-B14F-4D97-AF65-F5344CB8AC3E}">
        <p14:creationId xmlns:p14="http://schemas.microsoft.com/office/powerpoint/2010/main" val="3736996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0FBCF3-FC1C-AE35-6F36-5786AF2E36C5}"/>
              </a:ext>
            </a:extLst>
          </p:cNvPr>
          <p:cNvSpPr>
            <a:spLocks noGrp="1"/>
          </p:cNvSpPr>
          <p:nvPr>
            <p:ph type="body" sz="quarter" idx="10"/>
          </p:nvPr>
        </p:nvSpPr>
        <p:spPr/>
        <p:txBody>
          <a:bodyPr/>
          <a:lstStyle/>
          <a:p>
            <a:r>
              <a:rPr lang="en-US" sz="4400" dirty="0"/>
              <a:t>10. Identity Theft Scams</a:t>
            </a:r>
          </a:p>
          <a:p>
            <a:endParaRPr lang="en-US" sz="4400" dirty="0"/>
          </a:p>
          <a:p>
            <a:endParaRPr lang="en-US" sz="4400" dirty="0"/>
          </a:p>
        </p:txBody>
      </p:sp>
      <p:sp>
        <p:nvSpPr>
          <p:cNvPr id="4" name="Text Placeholder 3">
            <a:extLst>
              <a:ext uri="{FF2B5EF4-FFF2-40B4-BE49-F238E27FC236}">
                <a16:creationId xmlns:a16="http://schemas.microsoft.com/office/drawing/2014/main" id="{8535B944-C4ED-08EE-C9F2-B8D69BAF2D93}"/>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Using robocalls and phishing, scammers use your personal identification information to access your accounts and open new accounts in your name</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Signing up with the National Do Not Call Registry can help</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 powers data mining, creates highly specific personalized phishing campaigns, and voice cloning</a:t>
            </a:r>
          </a:p>
          <a:p>
            <a:pPr marL="285750" indent="-285750">
              <a:lnSpc>
                <a:spcPct val="100000"/>
              </a:lnSpc>
              <a:buFont typeface="Arial" panose="020B0604020202020204" pitchFamily="34" charset="0"/>
              <a:buChar char="•"/>
            </a:pPr>
            <a:endParaRPr lang="en-US" dirty="0"/>
          </a:p>
        </p:txBody>
      </p:sp>
      <p:pic>
        <p:nvPicPr>
          <p:cNvPr id="6" name="Picture Placeholder 5" descr="A computer screen with a person in the screen&#10;&#10;AI-generated content may be incorrect.">
            <a:extLst>
              <a:ext uri="{FF2B5EF4-FFF2-40B4-BE49-F238E27FC236}">
                <a16:creationId xmlns:a16="http://schemas.microsoft.com/office/drawing/2014/main" id="{79B58AA3-BA8E-9629-35E0-526A16E46D99}"/>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117" r="-117"/>
          <a:stretch/>
        </p:blipFill>
        <p:spPr/>
      </p:pic>
    </p:spTree>
    <p:extLst>
      <p:ext uri="{BB962C8B-B14F-4D97-AF65-F5344CB8AC3E}">
        <p14:creationId xmlns:p14="http://schemas.microsoft.com/office/powerpoint/2010/main" val="3438881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Round Robin Introductions">
            <a:extLst>
              <a:ext uri="{FF2B5EF4-FFF2-40B4-BE49-F238E27FC236}">
                <a16:creationId xmlns:a16="http://schemas.microsoft.com/office/drawing/2014/main" id="{D8722476-08EC-4C4E-8FD9-7BDB420030BC}"/>
              </a:ext>
            </a:extLst>
          </p:cNvPr>
          <p:cNvSpPr>
            <a:spLocks noGrp="1"/>
          </p:cNvSpPr>
          <p:nvPr>
            <p:ph type="title"/>
          </p:nvPr>
        </p:nvSpPr>
        <p:spPr/>
        <p:txBody>
          <a:bodyPr/>
          <a:lstStyle/>
          <a:p>
            <a:r>
              <a:rPr lang="en-US" dirty="0"/>
              <a:t>Discussion Starter</a:t>
            </a:r>
          </a:p>
        </p:txBody>
      </p:sp>
      <p:pic>
        <p:nvPicPr>
          <p:cNvPr id="4" name="Picture Placeholder 3" descr="Smiling couple">
            <a:extLst>
              <a:ext uri="{FF2B5EF4-FFF2-40B4-BE49-F238E27FC236}">
                <a16:creationId xmlns:a16="http://schemas.microsoft.com/office/drawing/2014/main" id="{BA04F7DF-7B31-CE3B-D2BD-F3CCCC3FDA00}"/>
              </a:ext>
            </a:extLst>
          </p:cNvPr>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p:pic>
      <p:sp>
        <p:nvSpPr>
          <p:cNvPr id="15" name="Text Placeholder 14" descr="Icebreaker: Take the quiz in your handbook to see how you stand against scams">
            <a:extLst>
              <a:ext uri="{FF2B5EF4-FFF2-40B4-BE49-F238E27FC236}">
                <a16:creationId xmlns:a16="http://schemas.microsoft.com/office/drawing/2014/main" id="{031AA4F4-BD24-084E-AD52-2D897398E30E}"/>
              </a:ext>
            </a:extLst>
          </p:cNvPr>
          <p:cNvSpPr>
            <a:spLocks noGrp="1"/>
          </p:cNvSpPr>
          <p:nvPr>
            <p:ph type="body" sz="quarter" idx="12"/>
          </p:nvPr>
        </p:nvSpPr>
        <p:spPr>
          <a:xfrm>
            <a:off x="4813300" y="2258066"/>
            <a:ext cx="6567488" cy="3918897"/>
          </a:xfrm>
        </p:spPr>
        <p:txBody>
          <a:bodyPr/>
          <a:lstStyle/>
          <a:p>
            <a:endParaRPr lang="en-US" dirty="0"/>
          </a:p>
          <a:p>
            <a:pPr marL="228600" lvl="2" indent="0">
              <a:buNone/>
            </a:pPr>
            <a:r>
              <a:rPr lang="en-US" sz="2400" b="1" dirty="0">
                <a:solidFill>
                  <a:srgbClr val="16726E"/>
                </a:solidFill>
              </a:rPr>
              <a:t>Quiz</a:t>
            </a:r>
          </a:p>
          <a:p>
            <a:pPr marL="228600" lvl="2" indent="0">
              <a:buNone/>
            </a:pPr>
            <a:endParaRPr lang="en-US" dirty="0"/>
          </a:p>
          <a:p>
            <a:pPr marL="228600" lvl="2" indent="0">
              <a:buNone/>
            </a:pPr>
            <a:r>
              <a:rPr lang="en-US" dirty="0"/>
              <a:t>Take the quiz in your handbook to test your knowledge. </a:t>
            </a:r>
            <a:br>
              <a:rPr lang="en-US" dirty="0"/>
            </a:br>
            <a:r>
              <a:rPr lang="en-US" dirty="0"/>
              <a:t>How prepared are you to recognize and stand against scams?</a:t>
            </a:r>
          </a:p>
        </p:txBody>
      </p:sp>
      <p:sp>
        <p:nvSpPr>
          <p:cNvPr id="3" name="Rectangle 2">
            <a:hlinkClick r:id="rId5"/>
            <a:extLst>
              <a:ext uri="{FF2B5EF4-FFF2-40B4-BE49-F238E27FC236}">
                <a16:creationId xmlns:a16="http://schemas.microsoft.com/office/drawing/2014/main" id="{5F9F7010-5B5D-835F-782B-925BB9DEA25A}"/>
              </a:ext>
            </a:extLst>
          </p:cNvPr>
          <p:cNvSpPr/>
          <p:nvPr/>
        </p:nvSpPr>
        <p:spPr>
          <a:xfrm>
            <a:off x="7781925" y="4810125"/>
            <a:ext cx="1971675"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Logos, Bank of America and NCOA">
            <a:extLst>
              <a:ext uri="{FF2B5EF4-FFF2-40B4-BE49-F238E27FC236}">
                <a16:creationId xmlns:a16="http://schemas.microsoft.com/office/drawing/2014/main" id="{11BFC1BA-9DA1-AFA2-182B-FA5D5E2B126A}"/>
              </a:ext>
            </a:extLst>
          </p:cNvPr>
          <p:cNvGrpSpPr/>
          <p:nvPr/>
        </p:nvGrpSpPr>
        <p:grpSpPr>
          <a:xfrm>
            <a:off x="8407597" y="6308226"/>
            <a:ext cx="3515964" cy="340307"/>
            <a:chOff x="8407597" y="6308226"/>
            <a:chExt cx="3515964" cy="340307"/>
          </a:xfrm>
        </p:grpSpPr>
        <p:pic>
          <p:nvPicPr>
            <p:cNvPr id="5" name="Picture 4">
              <a:extLst>
                <a:ext uri="{FF2B5EF4-FFF2-40B4-BE49-F238E27FC236}">
                  <a16:creationId xmlns:a16="http://schemas.microsoft.com/office/drawing/2014/main" id="{32BC2345-8B3D-AE3C-9788-12B15B2A07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6" name="Picture 5">
              <a:extLst>
                <a:ext uri="{FF2B5EF4-FFF2-40B4-BE49-F238E27FC236}">
                  <a16:creationId xmlns:a16="http://schemas.microsoft.com/office/drawing/2014/main" id="{D7364E5C-FAE2-EA67-6BDE-4E6884B022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7" name="Straight Connector 6">
              <a:extLst>
                <a:ext uri="{FF2B5EF4-FFF2-40B4-BE49-F238E27FC236}">
                  <a16:creationId xmlns:a16="http://schemas.microsoft.com/office/drawing/2014/main" id="{8D7CA664-0FDF-C67A-D7E6-38F1C11B1076}"/>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68079049"/>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6EABCC-6DA5-0CFF-3254-210A2550CA37}"/>
              </a:ext>
            </a:extLst>
          </p:cNvPr>
          <p:cNvSpPr>
            <a:spLocks noGrp="1"/>
          </p:cNvSpPr>
          <p:nvPr>
            <p:ph type="body" sz="quarter" idx="10"/>
          </p:nvPr>
        </p:nvSpPr>
        <p:spPr/>
        <p:txBody>
          <a:bodyPr/>
          <a:lstStyle/>
          <a:p>
            <a:r>
              <a:rPr lang="en-US" sz="4400" dirty="0"/>
              <a:t>11. Advance Fee Scams</a:t>
            </a:r>
          </a:p>
          <a:p>
            <a:endParaRPr lang="en-US" sz="4400" dirty="0"/>
          </a:p>
          <a:p>
            <a:endParaRPr lang="en-US" sz="4400" dirty="0"/>
          </a:p>
        </p:txBody>
      </p:sp>
      <p:sp>
        <p:nvSpPr>
          <p:cNvPr id="4" name="Text Placeholder 3">
            <a:extLst>
              <a:ext uri="{FF2B5EF4-FFF2-40B4-BE49-F238E27FC236}">
                <a16:creationId xmlns:a16="http://schemas.microsoft.com/office/drawing/2014/main" id="{FB88900A-9566-130B-2B01-4AE6C9745AB7}"/>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This is a game of give to get—they required you to pay upfront before you can get something of value in return</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Examples include rental scams, loan and employment scams, and lottery scams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 also can scrape data on job boards and LinkedIn profiles to create realistic employment opportunities and precisely target job seekers</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dirty="0"/>
          </a:p>
        </p:txBody>
      </p:sp>
      <p:pic>
        <p:nvPicPr>
          <p:cNvPr id="6" name="Picture Placeholder 5" descr="A hand giving money to another hand&#10;&#10;AI-generated content may be incorrect.">
            <a:extLst>
              <a:ext uri="{FF2B5EF4-FFF2-40B4-BE49-F238E27FC236}">
                <a16:creationId xmlns:a16="http://schemas.microsoft.com/office/drawing/2014/main" id="{82174130-7D23-809B-B560-224A876F67D1}"/>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5913" r="-5913"/>
          <a:stretch/>
        </p:blipFill>
        <p:spPr/>
      </p:pic>
    </p:spTree>
    <p:extLst>
      <p:ext uri="{BB962C8B-B14F-4D97-AF65-F5344CB8AC3E}">
        <p14:creationId xmlns:p14="http://schemas.microsoft.com/office/powerpoint/2010/main" val="35456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41C608-9784-99E4-A23F-421166461236}"/>
              </a:ext>
            </a:extLst>
          </p:cNvPr>
          <p:cNvSpPr>
            <a:spLocks noGrp="1"/>
          </p:cNvSpPr>
          <p:nvPr>
            <p:ph type="body" sz="quarter" idx="10"/>
          </p:nvPr>
        </p:nvSpPr>
        <p:spPr/>
        <p:txBody>
          <a:bodyPr/>
          <a:lstStyle/>
          <a:p>
            <a:r>
              <a:rPr lang="en-US" sz="4400" dirty="0"/>
              <a:t>12. Windfall Scams</a:t>
            </a:r>
          </a:p>
          <a:p>
            <a:endParaRPr lang="en-US" sz="4400" dirty="0"/>
          </a:p>
          <a:p>
            <a:endParaRPr lang="en-US" sz="4400" dirty="0"/>
          </a:p>
        </p:txBody>
      </p:sp>
      <p:sp>
        <p:nvSpPr>
          <p:cNvPr id="4" name="Text Placeholder 3">
            <a:extLst>
              <a:ext uri="{FF2B5EF4-FFF2-40B4-BE49-F238E27FC236}">
                <a16:creationId xmlns:a16="http://schemas.microsoft.com/office/drawing/2014/main" id="{24E3E0B0-3513-8E83-A1B5-AD38B4298A73}"/>
              </a:ext>
            </a:extLst>
          </p:cNvPr>
          <p:cNvSpPr>
            <a:spLocks noGrp="1"/>
          </p:cNvSpPr>
          <p:nvPr>
            <p:ph type="body" sz="quarter" idx="13"/>
          </p:nvPr>
        </p:nvSpPr>
        <p:spPr/>
        <p:txBody>
          <a:bodyPr/>
          <a:lstStyle/>
          <a:p>
            <a:pPr marL="285750" indent="-285750">
              <a:lnSpc>
                <a:spcPct val="100000"/>
              </a:lnSpc>
              <a:buFont typeface="Arial" panose="020B0604020202020204" pitchFamily="34" charset="0"/>
              <a:buChar char="•"/>
            </a:pPr>
            <a:r>
              <a:rPr lang="en-US" b="1" dirty="0"/>
              <a:t>The Scam</a:t>
            </a:r>
            <a:br>
              <a:rPr lang="en-US" dirty="0"/>
            </a:br>
            <a:r>
              <a:rPr lang="en-US" dirty="0"/>
              <a:t>Foreign crime organizations or others claim you won a lottery, sweepstakes, or received an unexpected inheritance, often requiring you to pay upfront fees to claim the money</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The Reality</a:t>
            </a:r>
            <a:br>
              <a:rPr lang="en-US" dirty="0"/>
            </a:br>
            <a:r>
              <a:rPr lang="en-US" dirty="0"/>
              <a:t>You can’t win if you didn’t play!</a:t>
            </a:r>
          </a:p>
          <a:p>
            <a:pPr marL="285750" indent="-285750">
              <a:lnSpc>
                <a:spcPct val="100000"/>
              </a:lnSpc>
              <a:buFont typeface="Arial" panose="020B0604020202020204" pitchFamily="34" charset="0"/>
              <a:buChar char="•"/>
            </a:pPr>
            <a:endParaRPr lang="en-US" dirty="0"/>
          </a:p>
          <a:p>
            <a:pPr marL="285750" indent="-285750">
              <a:lnSpc>
                <a:spcPct val="100000"/>
              </a:lnSpc>
              <a:buFont typeface="Arial" panose="020B0604020202020204" pitchFamily="34" charset="0"/>
              <a:buChar char="•"/>
            </a:pPr>
            <a:r>
              <a:rPr lang="en-US" b="1" dirty="0"/>
              <a:t>AI Spotlight</a:t>
            </a:r>
            <a:br>
              <a:rPr lang="en-US" dirty="0"/>
            </a:br>
            <a:r>
              <a:rPr lang="en-US" dirty="0"/>
              <a:t>AI can be used to impersonate lottery officials and lawyers</a:t>
            </a:r>
          </a:p>
        </p:txBody>
      </p:sp>
      <p:pic>
        <p:nvPicPr>
          <p:cNvPr id="6" name="Picture Placeholder 5" descr="A blue and black icon&#10;&#10;AI-generated content may be incorrect.">
            <a:extLst>
              <a:ext uri="{FF2B5EF4-FFF2-40B4-BE49-F238E27FC236}">
                <a16:creationId xmlns:a16="http://schemas.microsoft.com/office/drawing/2014/main" id="{A9DE1565-54D7-A683-5193-C517AF9FF524}"/>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4820" r="-4820"/>
          <a:stretch/>
        </p:blipFill>
        <p:spPr/>
      </p:pic>
    </p:spTree>
    <p:extLst>
      <p:ext uri="{BB962C8B-B14F-4D97-AF65-F5344CB8AC3E}">
        <p14:creationId xmlns:p14="http://schemas.microsoft.com/office/powerpoint/2010/main" val="492061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The Usual Suspects: Who Are the Likely Perpetrators?">
            <a:extLst>
              <a:ext uri="{FF2B5EF4-FFF2-40B4-BE49-F238E27FC236}">
                <a16:creationId xmlns:a16="http://schemas.microsoft.com/office/drawing/2014/main" id="{D8722476-08EC-4C4E-8FD9-7BDB420030BC}"/>
              </a:ext>
            </a:extLst>
          </p:cNvPr>
          <p:cNvSpPr>
            <a:spLocks noGrp="1"/>
          </p:cNvSpPr>
          <p:nvPr>
            <p:ph type="title"/>
          </p:nvPr>
        </p:nvSpPr>
        <p:spPr>
          <a:xfrm>
            <a:off x="711220" y="219247"/>
            <a:ext cx="10403816" cy="914958"/>
          </a:xfrm>
        </p:spPr>
        <p:txBody>
          <a:bodyPr/>
          <a:lstStyle/>
          <a:p>
            <a:r>
              <a:rPr lang="en-US" dirty="0"/>
              <a:t>Case Study: A Closer Look at Common Scams</a:t>
            </a:r>
          </a:p>
        </p:txBody>
      </p:sp>
      <p:pic>
        <p:nvPicPr>
          <p:cNvPr id="4" name="Picture Placeholder 3" descr="Grandmother talking to granddaughter">
            <a:extLst>
              <a:ext uri="{FF2B5EF4-FFF2-40B4-BE49-F238E27FC236}">
                <a16:creationId xmlns:a16="http://schemas.microsoft.com/office/drawing/2014/main" id="{6B2BCE16-3C1E-C99A-D7E3-075A4FDC6C63}"/>
              </a:ext>
            </a:extLst>
          </p:cNvPr>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a:xfrm>
            <a:off x="838200" y="2258066"/>
            <a:ext cx="2897462" cy="2897461"/>
          </a:xfrm>
        </p:spPr>
      </p:pic>
      <p:sp>
        <p:nvSpPr>
          <p:cNvPr id="15" name="Text Placeholder 14" descr="Strangers, family members, caregivers">
            <a:extLst>
              <a:ext uri="{FF2B5EF4-FFF2-40B4-BE49-F238E27FC236}">
                <a16:creationId xmlns:a16="http://schemas.microsoft.com/office/drawing/2014/main" id="{031AA4F4-BD24-084E-AD52-2D897398E30E}"/>
              </a:ext>
            </a:extLst>
          </p:cNvPr>
          <p:cNvSpPr>
            <a:spLocks noGrp="1"/>
          </p:cNvSpPr>
          <p:nvPr>
            <p:ph type="body" sz="quarter" idx="12"/>
          </p:nvPr>
        </p:nvSpPr>
        <p:spPr>
          <a:xfrm>
            <a:off x="4047744" y="1414272"/>
            <a:ext cx="7619999" cy="4762691"/>
          </a:xfrm>
        </p:spPr>
        <p:txBody>
          <a:bodyPr/>
          <a:lstStyle/>
          <a:p>
            <a:r>
              <a:rPr lang="en-US" dirty="0"/>
              <a:t>Maggie, a 72-year-old widow, met James through an online dating site for older adults. He quickly charmed her with attention, affection, grand gestures, and promises for the future. It was a whirlwind romance, and she scarcely had time any longer to visit her kids, attend her church group, or go on her daily walk with her neighbors. </a:t>
            </a:r>
          </a:p>
          <a:p>
            <a:r>
              <a:rPr lang="en-US" dirty="0"/>
              <a:t> </a:t>
            </a:r>
          </a:p>
          <a:p>
            <a:r>
              <a:rPr lang="en-US" dirty="0"/>
              <a:t>Within a few short months, their relationship grew more serious, and James convinced Maggie to invest a large sum in a lucrative opportunity he claimed was guaranteed to secure her—and their—financial future. Feeling pressured, she was about to send money when she hesitated. </a:t>
            </a:r>
          </a:p>
          <a:p>
            <a:r>
              <a:rPr lang="en-US" dirty="0"/>
              <a:t> </a:t>
            </a:r>
          </a:p>
          <a:p>
            <a:r>
              <a:rPr lang="en-US" dirty="0"/>
              <a:t>In retaliation, James threatened to expose intimate messages and images, obtained through manipulated online conversations, unless Maggie complied. Fearing disgrace, she relented and wire transferred the money to James. Maggie was left heartbroken, scared, in dire financial straits, and feeling very alone to process what happened to her. </a:t>
            </a:r>
          </a:p>
          <a:p>
            <a:endParaRPr lang="en-US" dirty="0"/>
          </a:p>
          <a:p>
            <a:endParaRPr lang="en-US" dirty="0"/>
          </a:p>
        </p:txBody>
      </p:sp>
      <p:grpSp>
        <p:nvGrpSpPr>
          <p:cNvPr id="2" name="Group 1" descr="Logos, Bank of America and NCOA">
            <a:extLst>
              <a:ext uri="{FF2B5EF4-FFF2-40B4-BE49-F238E27FC236}">
                <a16:creationId xmlns:a16="http://schemas.microsoft.com/office/drawing/2014/main" id="{8BF06B10-4624-4772-D622-DA220F81035A}"/>
              </a:ext>
            </a:extLst>
          </p:cNvPr>
          <p:cNvGrpSpPr/>
          <p:nvPr/>
        </p:nvGrpSpPr>
        <p:grpSpPr>
          <a:xfrm>
            <a:off x="8407597" y="6308226"/>
            <a:ext cx="3515964" cy="340307"/>
            <a:chOff x="8407597" y="6308226"/>
            <a:chExt cx="3515964" cy="340307"/>
          </a:xfrm>
        </p:grpSpPr>
        <p:pic>
          <p:nvPicPr>
            <p:cNvPr id="3" name="Picture 2">
              <a:extLst>
                <a:ext uri="{FF2B5EF4-FFF2-40B4-BE49-F238E27FC236}">
                  <a16:creationId xmlns:a16="http://schemas.microsoft.com/office/drawing/2014/main" id="{126BB109-BD31-A0FA-CD20-C2ED03B79B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BADD2C67-2BCF-CB22-CC14-8A2AC6DA24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5F538C8C-896F-FD08-6560-E4896D453D41}"/>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1D67D822-1DEE-F402-34B9-A35A125BC34F}"/>
              </a:ext>
            </a:extLst>
          </p:cNvPr>
          <p:cNvGrpSpPr/>
          <p:nvPr/>
        </p:nvGrpSpPr>
        <p:grpSpPr>
          <a:xfrm>
            <a:off x="8738886" y="5537557"/>
            <a:ext cx="3453112" cy="646331"/>
            <a:chOff x="8738886" y="5545254"/>
            <a:chExt cx="3453112" cy="646331"/>
          </a:xfrm>
        </p:grpSpPr>
        <p:sp>
          <p:nvSpPr>
            <p:cNvPr id="18" name="Round Single Corner Rectangle 17">
              <a:extLst>
                <a:ext uri="{FF2B5EF4-FFF2-40B4-BE49-F238E27FC236}">
                  <a16:creationId xmlns:a16="http://schemas.microsoft.com/office/drawing/2014/main" id="{58104FF8-B255-C61B-6ACD-4736364D7E03}"/>
                </a:ext>
              </a:extLst>
            </p:cNvPr>
            <p:cNvSpPr/>
            <p:nvPr/>
          </p:nvSpPr>
          <p:spPr>
            <a:xfrm flipH="1">
              <a:off x="8738886" y="5610570"/>
              <a:ext cx="3453112" cy="528641"/>
            </a:xfrm>
            <a:prstGeom prst="round1Rect">
              <a:avLst>
                <a:gd name="adj" fmla="val 50000"/>
              </a:avLst>
            </a:prstGeom>
            <a:solidFill>
              <a:srgbClr val="1672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836ACAD-C243-F8D1-0A34-664DD7267B8B}"/>
                </a:ext>
              </a:extLst>
            </p:cNvPr>
            <p:cNvSpPr txBox="1"/>
            <p:nvPr/>
          </p:nvSpPr>
          <p:spPr>
            <a:xfrm>
              <a:off x="8738886" y="5545254"/>
              <a:ext cx="3185321"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1" hangingPunct="1">
                <a:defRPr/>
              </a:pPr>
              <a:endParaRPr lang="en-US" b="1" dirty="0">
                <a:solidFill>
                  <a:schemeClr val="bg1"/>
                </a:solidFill>
                <a:ea typeface="ＭＳ Ｐゴシック" charset="-128"/>
              </a:endParaRPr>
            </a:p>
            <a:p>
              <a:pPr algn="ctr" eaLnBrk="1" hangingPunct="1">
                <a:defRPr/>
              </a:pPr>
              <a:r>
                <a:rPr lang="en-US" b="1" dirty="0">
                  <a:solidFill>
                    <a:schemeClr val="bg1"/>
                  </a:solidFill>
                  <a:ea typeface="ＭＳ Ｐゴシック" charset="-128"/>
                </a:rPr>
                <a:t>Let’s examine this case...</a:t>
              </a:r>
              <a:endParaRPr lang="en-US" dirty="0">
                <a:solidFill>
                  <a:schemeClr val="bg1"/>
                </a:solidFill>
                <a:ea typeface="ＭＳ Ｐゴシック" charset="-128"/>
              </a:endParaRPr>
            </a:p>
          </p:txBody>
        </p:sp>
      </p:grpSp>
    </p:spTree>
    <p:custDataLst>
      <p:tags r:id="rId1"/>
    </p:custDataLst>
    <p:extLst>
      <p:ext uri="{BB962C8B-B14F-4D97-AF65-F5344CB8AC3E}">
        <p14:creationId xmlns:p14="http://schemas.microsoft.com/office/powerpoint/2010/main" val="1175682865"/>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CBD44B-118D-EED5-935A-17D6277AF84A}"/>
              </a:ext>
            </a:extLst>
          </p:cNvPr>
          <p:cNvSpPr>
            <a:spLocks noGrp="1"/>
          </p:cNvSpPr>
          <p:nvPr>
            <p:ph type="body" sz="quarter" idx="11"/>
          </p:nvPr>
        </p:nvSpPr>
        <p:spPr>
          <a:xfrm>
            <a:off x="765041" y="2070100"/>
            <a:ext cx="2712995" cy="633868"/>
          </a:xfrm>
        </p:spPr>
        <p:txBody>
          <a:bodyPr/>
          <a:lstStyle/>
          <a:p>
            <a:r>
              <a:rPr lang="en-US" dirty="0">
                <a:solidFill>
                  <a:srgbClr val="16726E"/>
                </a:solidFill>
              </a:rPr>
              <a:t>Type(s) of Scams</a:t>
            </a:r>
          </a:p>
        </p:txBody>
      </p:sp>
      <p:sp>
        <p:nvSpPr>
          <p:cNvPr id="3" name="Title 2" descr="Common Methods of Identity Theft">
            <a:extLst>
              <a:ext uri="{FF2B5EF4-FFF2-40B4-BE49-F238E27FC236}">
                <a16:creationId xmlns:a16="http://schemas.microsoft.com/office/drawing/2014/main" id="{989D47E5-B61B-1FD2-DC2C-E2C58B8DDA3C}"/>
              </a:ext>
            </a:extLst>
          </p:cNvPr>
          <p:cNvSpPr>
            <a:spLocks noGrp="1"/>
          </p:cNvSpPr>
          <p:nvPr>
            <p:ph type="title"/>
          </p:nvPr>
        </p:nvSpPr>
        <p:spPr>
          <a:xfrm>
            <a:off x="772164" y="219246"/>
            <a:ext cx="10342873" cy="914961"/>
          </a:xfrm>
        </p:spPr>
        <p:txBody>
          <a:bodyPr/>
          <a:lstStyle/>
          <a:p>
            <a:r>
              <a:rPr lang="en-US" dirty="0"/>
              <a:t>Case Study: A Closer Look at Common Scams</a:t>
            </a:r>
          </a:p>
        </p:txBody>
      </p:sp>
      <p:sp>
        <p:nvSpPr>
          <p:cNvPr id="4" name="Text Placeholder 3">
            <a:extLst>
              <a:ext uri="{FF2B5EF4-FFF2-40B4-BE49-F238E27FC236}">
                <a16:creationId xmlns:a16="http://schemas.microsoft.com/office/drawing/2014/main" id="{707FDCAB-3184-ACE3-D05D-9CF8494E6427}"/>
              </a:ext>
            </a:extLst>
          </p:cNvPr>
          <p:cNvSpPr>
            <a:spLocks noGrp="1"/>
          </p:cNvSpPr>
          <p:nvPr>
            <p:ph type="body" sz="quarter" idx="12"/>
          </p:nvPr>
        </p:nvSpPr>
        <p:spPr>
          <a:xfrm>
            <a:off x="4116673" y="2070100"/>
            <a:ext cx="3080020" cy="643012"/>
          </a:xfrm>
        </p:spPr>
        <p:txBody>
          <a:bodyPr/>
          <a:lstStyle/>
          <a:p>
            <a:r>
              <a:rPr lang="en-US" dirty="0">
                <a:solidFill>
                  <a:srgbClr val="16726E"/>
                </a:solidFill>
              </a:rPr>
              <a:t>Warning Signs</a:t>
            </a:r>
          </a:p>
        </p:txBody>
      </p:sp>
      <p:sp>
        <p:nvSpPr>
          <p:cNvPr id="5" name="Text Placeholder 4">
            <a:extLst>
              <a:ext uri="{FF2B5EF4-FFF2-40B4-BE49-F238E27FC236}">
                <a16:creationId xmlns:a16="http://schemas.microsoft.com/office/drawing/2014/main" id="{CC76B605-DC56-3814-A982-67AC18D54BAC}"/>
              </a:ext>
            </a:extLst>
          </p:cNvPr>
          <p:cNvSpPr>
            <a:spLocks noGrp="1"/>
          </p:cNvSpPr>
          <p:nvPr>
            <p:ph type="body" sz="quarter" idx="13"/>
          </p:nvPr>
        </p:nvSpPr>
        <p:spPr>
          <a:xfrm>
            <a:off x="7778611" y="2070100"/>
            <a:ext cx="3264224" cy="643012"/>
          </a:xfrm>
        </p:spPr>
        <p:txBody>
          <a:bodyPr/>
          <a:lstStyle/>
          <a:p>
            <a:r>
              <a:rPr lang="en-US" dirty="0">
                <a:solidFill>
                  <a:srgbClr val="16726E"/>
                </a:solidFill>
              </a:rPr>
              <a:t>Prevention</a:t>
            </a:r>
          </a:p>
        </p:txBody>
      </p:sp>
      <p:sp>
        <p:nvSpPr>
          <p:cNvPr id="6" name="Text Placeholder 5">
            <a:extLst>
              <a:ext uri="{FF2B5EF4-FFF2-40B4-BE49-F238E27FC236}">
                <a16:creationId xmlns:a16="http://schemas.microsoft.com/office/drawing/2014/main" id="{5A5B186B-46E1-E424-8569-C95778E11456}"/>
              </a:ext>
            </a:extLst>
          </p:cNvPr>
          <p:cNvSpPr>
            <a:spLocks noGrp="1"/>
          </p:cNvSpPr>
          <p:nvPr>
            <p:ph type="body" sz="quarter" idx="14"/>
          </p:nvPr>
        </p:nvSpPr>
        <p:spPr>
          <a:xfrm>
            <a:off x="764887" y="2880467"/>
            <a:ext cx="2713038" cy="3507632"/>
          </a:xfrm>
        </p:spPr>
        <p:txBody>
          <a:bodyPr/>
          <a:lstStyle/>
          <a:p>
            <a:pPr lvl="0"/>
            <a:r>
              <a:rPr lang="en-US" dirty="0"/>
              <a:t>Can you identify what type (or types) of scams took place in this scenario?</a:t>
            </a:r>
          </a:p>
        </p:txBody>
      </p:sp>
      <p:sp>
        <p:nvSpPr>
          <p:cNvPr id="7" name="Text Placeholder 6">
            <a:extLst>
              <a:ext uri="{FF2B5EF4-FFF2-40B4-BE49-F238E27FC236}">
                <a16:creationId xmlns:a16="http://schemas.microsoft.com/office/drawing/2014/main" id="{BEF74EB6-6CB4-2053-0E67-AB734C2D8FDD}"/>
              </a:ext>
            </a:extLst>
          </p:cNvPr>
          <p:cNvSpPr>
            <a:spLocks noGrp="1"/>
          </p:cNvSpPr>
          <p:nvPr>
            <p:ph type="body" sz="quarter" idx="15"/>
          </p:nvPr>
        </p:nvSpPr>
        <p:spPr>
          <a:xfrm>
            <a:off x="4116094" y="2880467"/>
            <a:ext cx="3081131" cy="3507632"/>
          </a:xfrm>
        </p:spPr>
        <p:txBody>
          <a:bodyPr/>
          <a:lstStyle/>
          <a:p>
            <a:pPr lvl="0"/>
            <a:r>
              <a:rPr lang="en-US" dirty="0"/>
              <a:t>What were some of the red flags you noticed as this scenario progressed?</a:t>
            </a:r>
          </a:p>
        </p:txBody>
      </p:sp>
      <p:sp>
        <p:nvSpPr>
          <p:cNvPr id="8" name="Text Placeholder 7">
            <a:extLst>
              <a:ext uri="{FF2B5EF4-FFF2-40B4-BE49-F238E27FC236}">
                <a16:creationId xmlns:a16="http://schemas.microsoft.com/office/drawing/2014/main" id="{6089FC70-B241-8EAA-C9B2-E3988840D04A}"/>
              </a:ext>
            </a:extLst>
          </p:cNvPr>
          <p:cNvSpPr>
            <a:spLocks noGrp="1"/>
          </p:cNvSpPr>
          <p:nvPr>
            <p:ph type="body" sz="quarter" idx="16"/>
          </p:nvPr>
        </p:nvSpPr>
        <p:spPr>
          <a:xfrm>
            <a:off x="7778457" y="2880467"/>
            <a:ext cx="3263900" cy="3507632"/>
          </a:xfrm>
        </p:spPr>
        <p:txBody>
          <a:bodyPr/>
          <a:lstStyle/>
          <a:p>
            <a:pPr lvl="0"/>
            <a:r>
              <a:rPr lang="en-US" dirty="0"/>
              <a:t>Do you think there is anything Maggie could have done differently?</a:t>
            </a:r>
          </a:p>
          <a:p>
            <a:endParaRPr lang="en-US" dirty="0"/>
          </a:p>
          <a:p>
            <a:endParaRPr lang="en-US" dirty="0"/>
          </a:p>
        </p:txBody>
      </p:sp>
      <p:cxnSp>
        <p:nvCxnSpPr>
          <p:cNvPr id="9" name="Straight Connector 8">
            <a:extLst>
              <a:ext uri="{FF2B5EF4-FFF2-40B4-BE49-F238E27FC236}">
                <a16:creationId xmlns:a16="http://schemas.microsoft.com/office/drawing/2014/main" id="{AD155515-D1EB-614A-C131-D8FBBCCE4A6E}"/>
              </a:ext>
            </a:extLst>
          </p:cNvPr>
          <p:cNvCxnSpPr>
            <a:cxnSpLocks/>
          </p:cNvCxnSpPr>
          <p:nvPr/>
        </p:nvCxnSpPr>
        <p:spPr>
          <a:xfrm>
            <a:off x="3799840" y="2070100"/>
            <a:ext cx="0" cy="3233421"/>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D5A88B54-C5C0-B5FC-D372-96B7514C2977}"/>
              </a:ext>
            </a:extLst>
          </p:cNvPr>
          <p:cNvCxnSpPr>
            <a:cxnSpLocks/>
          </p:cNvCxnSpPr>
          <p:nvPr/>
        </p:nvCxnSpPr>
        <p:spPr>
          <a:xfrm>
            <a:off x="7486316" y="2070100"/>
            <a:ext cx="0" cy="3233421"/>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grpSp>
        <p:nvGrpSpPr>
          <p:cNvPr id="10" name="Group 9" descr="Logos, Bank of America and NCOA">
            <a:extLst>
              <a:ext uri="{FF2B5EF4-FFF2-40B4-BE49-F238E27FC236}">
                <a16:creationId xmlns:a16="http://schemas.microsoft.com/office/drawing/2014/main" id="{8ADC868B-AD90-1FD7-A3FD-4CFA25BE41AB}"/>
              </a:ext>
            </a:extLst>
          </p:cNvPr>
          <p:cNvGrpSpPr/>
          <p:nvPr/>
        </p:nvGrpSpPr>
        <p:grpSpPr>
          <a:xfrm>
            <a:off x="8407597" y="6308226"/>
            <a:ext cx="3515964" cy="340307"/>
            <a:chOff x="8407597" y="6308226"/>
            <a:chExt cx="3515964" cy="340307"/>
          </a:xfrm>
        </p:grpSpPr>
        <p:pic>
          <p:nvPicPr>
            <p:cNvPr id="11" name="Picture 10">
              <a:extLst>
                <a:ext uri="{FF2B5EF4-FFF2-40B4-BE49-F238E27FC236}">
                  <a16:creationId xmlns:a16="http://schemas.microsoft.com/office/drawing/2014/main" id="{1CF1837F-0CF7-5B6F-1122-61BEDC4EFA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13" name="Picture 12">
              <a:extLst>
                <a:ext uri="{FF2B5EF4-FFF2-40B4-BE49-F238E27FC236}">
                  <a16:creationId xmlns:a16="http://schemas.microsoft.com/office/drawing/2014/main" id="{5C5EDB25-082D-9D7E-88B9-A5FE34F6C2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14" name="Straight Connector 13">
              <a:extLst>
                <a:ext uri="{FF2B5EF4-FFF2-40B4-BE49-F238E27FC236}">
                  <a16:creationId xmlns:a16="http://schemas.microsoft.com/office/drawing/2014/main" id="{1CAE2450-38FB-67C3-161A-7E029008B419}"/>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6673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Tips to Avoid Scams">
            <a:extLst>
              <a:ext uri="{FF2B5EF4-FFF2-40B4-BE49-F238E27FC236}">
                <a16:creationId xmlns:a16="http://schemas.microsoft.com/office/drawing/2014/main" id="{02367878-4984-F7F3-882A-E2B5C8175C6F}"/>
              </a:ext>
            </a:extLst>
          </p:cNvPr>
          <p:cNvSpPr>
            <a:spLocks noGrp="1"/>
          </p:cNvSpPr>
          <p:nvPr>
            <p:ph type="body" sz="quarter" idx="10"/>
          </p:nvPr>
        </p:nvSpPr>
        <p:spPr>
          <a:xfrm>
            <a:off x="819149" y="1595438"/>
            <a:ext cx="6445249" cy="1516061"/>
          </a:xfrm>
        </p:spPr>
        <p:txBody>
          <a:bodyPr/>
          <a:lstStyle/>
          <a:p>
            <a:r>
              <a:rPr lang="en-US" dirty="0"/>
              <a:t>Tips to Avoid Scams</a:t>
            </a:r>
          </a:p>
          <a:p>
            <a:endParaRPr lang="en-US" dirty="0"/>
          </a:p>
        </p:txBody>
      </p:sp>
      <p:pic>
        <p:nvPicPr>
          <p:cNvPr id="5" name="Picture Placeholder 4" descr="Couple at computer">
            <a:extLst>
              <a:ext uri="{FF2B5EF4-FFF2-40B4-BE49-F238E27FC236}">
                <a16:creationId xmlns:a16="http://schemas.microsoft.com/office/drawing/2014/main" id="{7AF48292-9D92-F5AF-9D3D-E1D20314F8E3}"/>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838200" y="3172452"/>
            <a:ext cx="2897462" cy="2897461"/>
          </a:xfrm>
        </p:spPr>
      </p:pic>
      <p:grpSp>
        <p:nvGrpSpPr>
          <p:cNvPr id="3" name="Group 2" descr="Logos, Bank of America and NCOA">
            <a:extLst>
              <a:ext uri="{FF2B5EF4-FFF2-40B4-BE49-F238E27FC236}">
                <a16:creationId xmlns:a16="http://schemas.microsoft.com/office/drawing/2014/main" id="{613C7DDE-0AAD-0D4C-4D8E-A17DFE240E2A}"/>
              </a:ext>
            </a:extLst>
          </p:cNvPr>
          <p:cNvGrpSpPr/>
          <p:nvPr/>
        </p:nvGrpSpPr>
        <p:grpSpPr>
          <a:xfrm>
            <a:off x="8404926" y="6308226"/>
            <a:ext cx="3520366" cy="340307"/>
            <a:chOff x="8404926" y="6308226"/>
            <a:chExt cx="3520366" cy="340307"/>
          </a:xfrm>
        </p:grpSpPr>
        <p:cxnSp>
          <p:nvCxnSpPr>
            <p:cNvPr id="4" name="Straight Connector 3">
              <a:extLst>
                <a:ext uri="{FF2B5EF4-FFF2-40B4-BE49-F238E27FC236}">
                  <a16:creationId xmlns:a16="http://schemas.microsoft.com/office/drawing/2014/main" id="{6AD491E3-0301-0272-7E6E-E2F6F27798C9}"/>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F82AA4E-F87F-B73B-2EA3-8B52F9D16B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0253" y="6331643"/>
              <a:ext cx="845039" cy="316890"/>
            </a:xfrm>
            <a:prstGeom prst="rect">
              <a:avLst/>
            </a:prstGeom>
          </p:spPr>
        </p:pic>
        <p:pic>
          <p:nvPicPr>
            <p:cNvPr id="7" name="Picture 6">
              <a:extLst>
                <a:ext uri="{FF2B5EF4-FFF2-40B4-BE49-F238E27FC236}">
                  <a16:creationId xmlns:a16="http://schemas.microsoft.com/office/drawing/2014/main" id="{91D00E3F-A6F7-D11F-129F-24A47889D2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4926" y="6323192"/>
              <a:ext cx="2303839" cy="230384"/>
            </a:xfrm>
            <a:prstGeom prst="rect">
              <a:avLst/>
            </a:prstGeom>
          </p:spPr>
        </p:pic>
      </p:grpSp>
    </p:spTree>
    <p:extLst>
      <p:ext uri="{BB962C8B-B14F-4D97-AF65-F5344CB8AC3E}">
        <p14:creationId xmlns:p14="http://schemas.microsoft.com/office/powerpoint/2010/main" val="784763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a:t>Tip 1</a:t>
            </a:r>
            <a:endParaRPr lang="en-US" dirty="0"/>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a:t>Tip 3</a:t>
            </a:r>
            <a:endParaRPr lang="en-US" dirty="0"/>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286914"/>
            <a:ext cx="4963885" cy="393266"/>
          </a:xfrm>
        </p:spPr>
        <p:txBody>
          <a:bodyPr/>
          <a:lstStyle/>
          <a:p>
            <a:r>
              <a:rPr lang="en-US"/>
              <a:t>Tip 2</a:t>
            </a:r>
            <a:endParaRPr lang="en-US" dirty="0"/>
          </a:p>
        </p:txBody>
      </p:sp>
      <p:sp>
        <p:nvSpPr>
          <p:cNvPr id="18" name="Text Placeholder 8">
            <a:extLst>
              <a:ext uri="{FF2B5EF4-FFF2-40B4-BE49-F238E27FC236}">
                <a16:creationId xmlns:a16="http://schemas.microsoft.com/office/drawing/2014/main" id="{0DF3FC51-315B-CC65-9E3E-6D304761B3A6}"/>
              </a:ext>
            </a:extLst>
          </p:cNvPr>
          <p:cNvSpPr>
            <a:spLocks noGrp="1"/>
          </p:cNvSpPr>
          <p:nvPr>
            <p:ph type="body" sz="quarter" idx="17"/>
          </p:nvPr>
        </p:nvSpPr>
        <p:spPr>
          <a:xfrm>
            <a:off x="6305153" y="4286914"/>
            <a:ext cx="5194299" cy="393266"/>
          </a:xfrm>
        </p:spPr>
        <p:txBody>
          <a:bodyPr/>
          <a:lstStyle/>
          <a:p>
            <a:r>
              <a:rPr lang="en-US"/>
              <a:t>Tip 4</a:t>
            </a:r>
            <a:endParaRPr lang="en-US" dirty="0"/>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572990"/>
            <a:ext cx="3886844" cy="137159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Never send money, cryptocurrency, gift cards, or other payments to unsolicited tech support.</a:t>
            </a:r>
          </a:p>
        </p:txBody>
      </p:sp>
      <p:sp>
        <p:nvSpPr>
          <p:cNvPr id="20" name="Text Placeholder 12">
            <a:extLst>
              <a:ext uri="{FF2B5EF4-FFF2-40B4-BE49-F238E27FC236}">
                <a16:creationId xmlns:a16="http://schemas.microsoft.com/office/drawing/2014/main" id="{DA521862-AF6F-9734-043A-AE300760E89A}"/>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Sign up for the Do Not Call Registry.</a:t>
            </a:r>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 not engage with unsolicited offers for tech support, ignoring links, pop-ups, text messages, calls, and other attempts.</a:t>
            </a:r>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 not download software from an unknown person and never allow an unknown person to have remote access or control of your computer.</a:t>
            </a:r>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5" name="Straight Connector 36">
            <a:extLst>
              <a:ext uri="{FF2B5EF4-FFF2-40B4-BE49-F238E27FC236}">
                <a16:creationId xmlns:a16="http://schemas.microsoft.com/office/drawing/2014/main" id="{C2B07BDE-0C6E-FD82-FDAE-2DD931455D80}"/>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35" name="Title 26" descr="Tips to Avoid Social Security Impersonation Scams">
            <a:extLst>
              <a:ext uri="{FF2B5EF4-FFF2-40B4-BE49-F238E27FC236}">
                <a16:creationId xmlns:a16="http://schemas.microsoft.com/office/drawing/2014/main" id="{05481DB8-9013-EB87-D49D-F4F4EC1AF808}"/>
              </a:ext>
            </a:extLst>
          </p:cNvPr>
          <p:cNvSpPr txBox="1">
            <a:spLocks/>
          </p:cNvSpPr>
          <p:nvPr/>
        </p:nvSpPr>
        <p:spPr>
          <a:xfrm>
            <a:off x="711220" y="479130"/>
            <a:ext cx="10403816" cy="914958"/>
          </a:xfrm>
          <a:prstGeom prst="rect">
            <a:avLst/>
          </a:prstGeom>
        </p:spPr>
        <p:txBody>
          <a:bodyPr lIns="0" tIns="0" rIns="0" bIns="0" anchor="ctr"/>
          <a:lstStyle>
            <a:lvl1pPr algn="l" defTabSz="914400" rtl="0" eaLnBrk="1" latinLnBrk="0" hangingPunct="1">
              <a:lnSpc>
                <a:spcPct val="90000"/>
              </a:lnSpc>
              <a:spcBef>
                <a:spcPct val="0"/>
              </a:spcBef>
              <a:buNone/>
              <a:defRPr sz="3600" b="1" i="0" kern="1200">
                <a:solidFill>
                  <a:schemeClr val="tx2"/>
                </a:solidFill>
                <a:latin typeface="Source Serif Pro" panose="02040603050405020204" pitchFamily="18" charset="0"/>
                <a:ea typeface="Source Serif Pro" panose="02040603050405020204" pitchFamily="18" charset="0"/>
                <a:cs typeface="+mj-cs"/>
              </a:defRPr>
            </a:lvl1pPr>
          </a:lstStyle>
          <a:p>
            <a:r>
              <a:rPr lang="en-US" dirty="0"/>
              <a:t>Tips to Avoid Call Center</a:t>
            </a:r>
          </a:p>
          <a:p>
            <a:r>
              <a:rPr lang="en-US" dirty="0"/>
              <a:t>and Tech Support Scams</a:t>
            </a:r>
          </a:p>
        </p:txBody>
      </p:sp>
      <p:grpSp>
        <p:nvGrpSpPr>
          <p:cNvPr id="2" name="Group 1" descr="Logos, Bank of America and NCOA">
            <a:extLst>
              <a:ext uri="{FF2B5EF4-FFF2-40B4-BE49-F238E27FC236}">
                <a16:creationId xmlns:a16="http://schemas.microsoft.com/office/drawing/2014/main" id="{6B46ED56-0077-9537-1F69-9C4C7C182674}"/>
              </a:ext>
            </a:extLst>
          </p:cNvPr>
          <p:cNvGrpSpPr/>
          <p:nvPr/>
        </p:nvGrpSpPr>
        <p:grpSpPr>
          <a:xfrm>
            <a:off x="8407597" y="6308226"/>
            <a:ext cx="3515964" cy="340307"/>
            <a:chOff x="8407597" y="6308226"/>
            <a:chExt cx="3515964" cy="340307"/>
          </a:xfrm>
        </p:grpSpPr>
        <p:pic>
          <p:nvPicPr>
            <p:cNvPr id="3" name="Picture 2">
              <a:extLst>
                <a:ext uri="{FF2B5EF4-FFF2-40B4-BE49-F238E27FC236}">
                  <a16:creationId xmlns:a16="http://schemas.microsoft.com/office/drawing/2014/main" id="{15AE18AE-7CF2-BFF9-BEE2-A3D37F84B1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4" name="Picture 3">
              <a:extLst>
                <a:ext uri="{FF2B5EF4-FFF2-40B4-BE49-F238E27FC236}">
                  <a16:creationId xmlns:a16="http://schemas.microsoft.com/office/drawing/2014/main" id="{12AD80B7-CB14-1EEC-5FA1-E0708EC594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5" name="Straight Connector 4">
              <a:extLst>
                <a:ext uri="{FF2B5EF4-FFF2-40B4-BE49-F238E27FC236}">
                  <a16:creationId xmlns:a16="http://schemas.microsoft.com/office/drawing/2014/main" id="{71797E32-EF25-66D2-E458-E86A7C8B5097}"/>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pic>
        <p:nvPicPr>
          <p:cNvPr id="47" name="Picture 46" descr="A person writing on a paper&#10;&#10;AI-generated content may be incorrect.">
            <a:extLst>
              <a:ext uri="{FF2B5EF4-FFF2-40B4-BE49-F238E27FC236}">
                <a16:creationId xmlns:a16="http://schemas.microsoft.com/office/drawing/2014/main" id="{332FD5C2-0C74-D8B9-92F7-1CE8B64FA8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2994" y="212172"/>
            <a:ext cx="2247419" cy="2247419"/>
          </a:xfrm>
          <a:prstGeom prst="rect">
            <a:avLst/>
          </a:prstGeom>
        </p:spPr>
      </p:pic>
    </p:spTree>
    <p:extLst>
      <p:ext uri="{BB962C8B-B14F-4D97-AF65-F5344CB8AC3E}">
        <p14:creationId xmlns:p14="http://schemas.microsoft.com/office/powerpoint/2010/main" val="3399908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286914"/>
            <a:ext cx="4963885" cy="393266"/>
          </a:xfrm>
        </p:spPr>
        <p:txBody>
          <a:bodyPr/>
          <a:lstStyle/>
          <a:p>
            <a:r>
              <a:rPr lang="en-US" dirty="0"/>
              <a:t>Tip 2</a:t>
            </a:r>
          </a:p>
        </p:txBody>
      </p:sp>
      <p:sp>
        <p:nvSpPr>
          <p:cNvPr id="18" name="Text Placeholder 8">
            <a:extLst>
              <a:ext uri="{FF2B5EF4-FFF2-40B4-BE49-F238E27FC236}">
                <a16:creationId xmlns:a16="http://schemas.microsoft.com/office/drawing/2014/main" id="{0DF3FC51-315B-CC65-9E3E-6D304761B3A6}"/>
              </a:ext>
            </a:extLst>
          </p:cNvPr>
          <p:cNvSpPr>
            <a:spLocks noGrp="1"/>
          </p:cNvSpPr>
          <p:nvPr>
            <p:ph type="body" sz="quarter" idx="17"/>
          </p:nvPr>
        </p:nvSpPr>
        <p:spPr>
          <a:xfrm>
            <a:off x="6305153" y="4286914"/>
            <a:ext cx="5194299" cy="393266"/>
          </a:xfrm>
        </p:spPr>
        <p:txBody>
          <a:bodyPr/>
          <a:lstStyle/>
          <a:p>
            <a:r>
              <a:rPr lang="en-US" dirty="0"/>
              <a:t>Tip 4</a:t>
            </a:r>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572990"/>
            <a:ext cx="3886844" cy="137159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 not engage with text or email messages or phone calls alerting you to a data breach. Instead, contact the named company directly using a confirmed phone number or website.</a:t>
            </a:r>
            <a:endParaRPr lang="en-US" b="1" dirty="0"/>
          </a:p>
          <a:p>
            <a:pPr marL="285750" indent="-285750">
              <a:buClr>
                <a:srgbClr val="0ED882"/>
              </a:buClr>
              <a:buSzPct val="125000"/>
              <a:buFont typeface="Arial" panose="020B0604020202020204" pitchFamily="34" charset="0"/>
              <a:buChar char="•"/>
            </a:pPr>
            <a:endParaRPr lang="en-US" dirty="0"/>
          </a:p>
        </p:txBody>
      </p:sp>
      <p:sp>
        <p:nvSpPr>
          <p:cNvPr id="20" name="Text Placeholder 12">
            <a:extLst>
              <a:ext uri="{FF2B5EF4-FFF2-40B4-BE49-F238E27FC236}">
                <a16:creationId xmlns:a16="http://schemas.microsoft.com/office/drawing/2014/main" id="{DA521862-AF6F-9734-043A-AE300760E89A}"/>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Use strong passwords and enable multifactor authentication to protect your information from real data breaches.</a:t>
            </a:r>
            <a:endParaRPr lang="en-US" b="1" dirty="0"/>
          </a:p>
          <a:p>
            <a:pPr marL="285750" indent="-285750">
              <a:buClr>
                <a:srgbClr val="0ED882"/>
              </a:buClr>
              <a:buSzPct val="125000"/>
              <a:buFont typeface="Arial" panose="020B0604020202020204" pitchFamily="34" charset="0"/>
              <a:buChar char="•"/>
            </a:pPr>
            <a:endParaRPr lang="en-US" dirty="0"/>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 not click on pop-ups, links, or attachments warning of a data breach.</a:t>
            </a:r>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Look for red flags, such as poor grammar or spelling, prompts to confirm personal information, and pressure to act quickly.</a:t>
            </a:r>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5" name="Straight Connector 36">
            <a:extLst>
              <a:ext uri="{FF2B5EF4-FFF2-40B4-BE49-F238E27FC236}">
                <a16:creationId xmlns:a16="http://schemas.microsoft.com/office/drawing/2014/main" id="{C2B07BDE-0C6E-FD82-FDAE-2DD931455D80}"/>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2" name="Title 26" descr="Tips to Avoid Romance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10403816" cy="914958"/>
          </a:xfrm>
        </p:spPr>
        <p:txBody>
          <a:bodyPr/>
          <a:lstStyle/>
          <a:p>
            <a:r>
              <a:rPr lang="en-US" dirty="0"/>
              <a:t>Tips to Avoid Personal Data Breach Scams</a:t>
            </a:r>
          </a:p>
        </p:txBody>
      </p:sp>
      <p:grpSp>
        <p:nvGrpSpPr>
          <p:cNvPr id="3" name="Group 2" descr="Logos, Bank of America and NCOA">
            <a:extLst>
              <a:ext uri="{FF2B5EF4-FFF2-40B4-BE49-F238E27FC236}">
                <a16:creationId xmlns:a16="http://schemas.microsoft.com/office/drawing/2014/main" id="{E39FFBA6-F889-F51E-570F-BC152276BCA9}"/>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C2D74C50-5AC5-D26D-D6C7-C4EFEF4ADF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547BFFAE-10BF-2CD3-3EC3-551C1E49B4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4BA19650-A6A2-E6EA-31DC-198BD5CFEBFA}"/>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027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286914"/>
            <a:ext cx="4963885" cy="393266"/>
          </a:xfrm>
        </p:spPr>
        <p:txBody>
          <a:bodyPr/>
          <a:lstStyle/>
          <a:p>
            <a:r>
              <a:rPr lang="en-US" dirty="0"/>
              <a:t>Tip 2</a:t>
            </a:r>
          </a:p>
        </p:txBody>
      </p:sp>
      <p:sp>
        <p:nvSpPr>
          <p:cNvPr id="18" name="Text Placeholder 8">
            <a:extLst>
              <a:ext uri="{FF2B5EF4-FFF2-40B4-BE49-F238E27FC236}">
                <a16:creationId xmlns:a16="http://schemas.microsoft.com/office/drawing/2014/main" id="{0DF3FC51-315B-CC65-9E3E-6D304761B3A6}"/>
              </a:ext>
            </a:extLst>
          </p:cNvPr>
          <p:cNvSpPr>
            <a:spLocks noGrp="1"/>
          </p:cNvSpPr>
          <p:nvPr>
            <p:ph type="body" sz="quarter" idx="17"/>
          </p:nvPr>
        </p:nvSpPr>
        <p:spPr>
          <a:xfrm>
            <a:off x="6305153" y="4286914"/>
            <a:ext cx="5194299" cy="393266"/>
          </a:xfrm>
        </p:spPr>
        <p:txBody>
          <a:bodyPr/>
          <a:lstStyle/>
          <a:p>
            <a:r>
              <a:rPr lang="en-US" dirty="0"/>
              <a:t>Tip 4</a:t>
            </a:r>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572990"/>
            <a:ext cx="3886844" cy="137159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Always get information in writing and take your time to consider the situation and research parties involved.</a:t>
            </a:r>
          </a:p>
        </p:txBody>
      </p:sp>
      <p:sp>
        <p:nvSpPr>
          <p:cNvPr id="20" name="Text Placeholder 12">
            <a:extLst>
              <a:ext uri="{FF2B5EF4-FFF2-40B4-BE49-F238E27FC236}">
                <a16:creationId xmlns:a16="http://schemas.microsoft.com/office/drawing/2014/main" id="{DA521862-AF6F-9734-043A-AE300760E89A}"/>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Don’t concede to high-pressure sales tactics or personal manipulation.</a:t>
            </a:r>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Don’t mix dating and dollars. Set strong boundaries between your finances and romantic partners.</a:t>
            </a:r>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Create a secret family password to outsmart scammers using voice cloning.</a:t>
            </a:r>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5" name="Straight Connector 36">
            <a:extLst>
              <a:ext uri="{FF2B5EF4-FFF2-40B4-BE49-F238E27FC236}">
                <a16:creationId xmlns:a16="http://schemas.microsoft.com/office/drawing/2014/main" id="{C2B07BDE-0C6E-FD82-FDAE-2DD931455D80}"/>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2" name="Title 26" descr="Tips to Avoid Telemarketing/Robocall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4775180" cy="914958"/>
          </a:xfrm>
        </p:spPr>
        <p:txBody>
          <a:bodyPr/>
          <a:lstStyle/>
          <a:p>
            <a:r>
              <a:rPr lang="en-US" dirty="0"/>
              <a:t>Tips to Avoid Confidence Scams</a:t>
            </a:r>
          </a:p>
        </p:txBody>
      </p:sp>
      <p:sp>
        <p:nvSpPr>
          <p:cNvPr id="3" name="Rectangle 2">
            <a:hlinkClick r:id="rId2"/>
            <a:extLst>
              <a:ext uri="{FF2B5EF4-FFF2-40B4-BE49-F238E27FC236}">
                <a16:creationId xmlns:a16="http://schemas.microsoft.com/office/drawing/2014/main" id="{C83E0372-640C-E60C-7784-5FF852F8DB74}"/>
              </a:ext>
            </a:extLst>
          </p:cNvPr>
          <p:cNvSpPr/>
          <p:nvPr/>
        </p:nvSpPr>
        <p:spPr>
          <a:xfrm>
            <a:off x="2055043" y="2809188"/>
            <a:ext cx="1338606" cy="2639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descr="Logos, Bank of America and NCOA">
            <a:extLst>
              <a:ext uri="{FF2B5EF4-FFF2-40B4-BE49-F238E27FC236}">
                <a16:creationId xmlns:a16="http://schemas.microsoft.com/office/drawing/2014/main" id="{5D828F4E-213E-B516-5189-2B49F48F7496}"/>
              </a:ext>
            </a:extLst>
          </p:cNvPr>
          <p:cNvGrpSpPr/>
          <p:nvPr/>
        </p:nvGrpSpPr>
        <p:grpSpPr>
          <a:xfrm>
            <a:off x="8468168" y="6208715"/>
            <a:ext cx="3515964" cy="340307"/>
            <a:chOff x="8407597" y="6308226"/>
            <a:chExt cx="3515964" cy="340307"/>
          </a:xfrm>
        </p:grpSpPr>
        <p:pic>
          <p:nvPicPr>
            <p:cNvPr id="5" name="Picture 4">
              <a:extLst>
                <a:ext uri="{FF2B5EF4-FFF2-40B4-BE49-F238E27FC236}">
                  <a16:creationId xmlns:a16="http://schemas.microsoft.com/office/drawing/2014/main" id="{49D6C914-44D3-4625-E151-7CD7B7D4BA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6" name="Picture 5">
              <a:extLst>
                <a:ext uri="{FF2B5EF4-FFF2-40B4-BE49-F238E27FC236}">
                  <a16:creationId xmlns:a16="http://schemas.microsoft.com/office/drawing/2014/main" id="{9BEAC5E4-55EB-5035-14B7-6DD661737F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7" name="Straight Connector 6">
              <a:extLst>
                <a:ext uri="{FF2B5EF4-FFF2-40B4-BE49-F238E27FC236}">
                  <a16:creationId xmlns:a16="http://schemas.microsoft.com/office/drawing/2014/main" id="{31D6969C-4C39-B4E0-CBC3-98E8D316732F}"/>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A9F7DA2C-A8FC-0075-083E-14436B2824D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72994" y="212172"/>
            <a:ext cx="2247419" cy="2247419"/>
          </a:xfrm>
          <a:prstGeom prst="rect">
            <a:avLst/>
          </a:prstGeom>
        </p:spPr>
      </p:pic>
    </p:spTree>
    <p:extLst>
      <p:ext uri="{BB962C8B-B14F-4D97-AF65-F5344CB8AC3E}">
        <p14:creationId xmlns:p14="http://schemas.microsoft.com/office/powerpoint/2010/main" val="2148924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286914"/>
            <a:ext cx="4963885" cy="393266"/>
          </a:xfrm>
        </p:spPr>
        <p:txBody>
          <a:bodyPr/>
          <a:lstStyle/>
          <a:p>
            <a:r>
              <a:rPr lang="en-US" dirty="0"/>
              <a:t>Tip 2</a:t>
            </a:r>
          </a:p>
        </p:txBody>
      </p:sp>
      <p:sp>
        <p:nvSpPr>
          <p:cNvPr id="18" name="Text Placeholder 8">
            <a:extLst>
              <a:ext uri="{FF2B5EF4-FFF2-40B4-BE49-F238E27FC236}">
                <a16:creationId xmlns:a16="http://schemas.microsoft.com/office/drawing/2014/main" id="{0DF3FC51-315B-CC65-9E3E-6D304761B3A6}"/>
              </a:ext>
            </a:extLst>
          </p:cNvPr>
          <p:cNvSpPr>
            <a:spLocks noGrp="1"/>
          </p:cNvSpPr>
          <p:nvPr>
            <p:ph type="body" sz="quarter" idx="17"/>
          </p:nvPr>
        </p:nvSpPr>
        <p:spPr>
          <a:xfrm>
            <a:off x="6305153" y="4286914"/>
            <a:ext cx="5194299" cy="393266"/>
          </a:xfrm>
        </p:spPr>
        <p:txBody>
          <a:bodyPr/>
          <a:lstStyle/>
          <a:p>
            <a:r>
              <a:rPr lang="en-US" dirty="0"/>
              <a:t>Tip 4</a:t>
            </a:r>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572990"/>
            <a:ext cx="3886844" cy="137159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Take time to research websites or individual sellers before moving forward with a purchase. </a:t>
            </a:r>
          </a:p>
        </p:txBody>
      </p:sp>
      <p:sp>
        <p:nvSpPr>
          <p:cNvPr id="20" name="Text Placeholder 12">
            <a:extLst>
              <a:ext uri="{FF2B5EF4-FFF2-40B4-BE49-F238E27FC236}">
                <a16:creationId xmlns:a16="http://schemas.microsoft.com/office/drawing/2014/main" id="{DA521862-AF6F-9734-043A-AE300760E89A}"/>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Check the quantity and content of the customer ratings and reviews.</a:t>
            </a:r>
            <a:endParaRPr lang="en-US" b="1" dirty="0"/>
          </a:p>
          <a:p>
            <a:pPr marL="285750" indent="-285750">
              <a:buClr>
                <a:srgbClr val="0ED882"/>
              </a:buClr>
              <a:buSzPct val="125000"/>
              <a:buFont typeface="Arial" panose="020B0604020202020204" pitchFamily="34" charset="0"/>
              <a:buChar char="•"/>
            </a:pPr>
            <a:endParaRPr lang="en-US" dirty="0"/>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Don’t provide personal or payment information on unfamiliar or unverified websites.</a:t>
            </a:r>
            <a:endParaRPr lang="en-US" b="1" dirty="0"/>
          </a:p>
          <a:p>
            <a:pPr marL="285750" indent="-285750">
              <a:buClr>
                <a:srgbClr val="0ED882"/>
              </a:buClr>
              <a:buSzPct val="125000"/>
              <a:buFont typeface="Arial" panose="020B0604020202020204" pitchFamily="34" charset="0"/>
              <a:buChar char="•"/>
            </a:pPr>
            <a:endParaRPr lang="en-US" sz="1400" dirty="0"/>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err="1"/>
              <a:t>Opt</a:t>
            </a:r>
            <a:r>
              <a:rPr lang="en-US" dirty="0"/>
              <a:t> for secure payment methods like credit cards that offer buyer protection.</a:t>
            </a: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5" name="Straight Connector 36">
            <a:extLst>
              <a:ext uri="{FF2B5EF4-FFF2-40B4-BE49-F238E27FC236}">
                <a16:creationId xmlns:a16="http://schemas.microsoft.com/office/drawing/2014/main" id="{C2B07BDE-0C6E-FD82-FDAE-2DD931455D80}"/>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2" name="Title 26" descr="Tips to Avoid Tech Support Scams/Internet Fraud">
            <a:extLst>
              <a:ext uri="{FF2B5EF4-FFF2-40B4-BE49-F238E27FC236}">
                <a16:creationId xmlns:a16="http://schemas.microsoft.com/office/drawing/2014/main" id="{140B2DB2-A61D-489F-631C-A36BD80EDA84}"/>
              </a:ext>
            </a:extLst>
          </p:cNvPr>
          <p:cNvSpPr>
            <a:spLocks noGrp="1"/>
          </p:cNvSpPr>
          <p:nvPr>
            <p:ph type="title"/>
          </p:nvPr>
        </p:nvSpPr>
        <p:spPr>
          <a:xfrm>
            <a:off x="711219" y="219247"/>
            <a:ext cx="10585671" cy="914958"/>
          </a:xfrm>
        </p:spPr>
        <p:txBody>
          <a:bodyPr/>
          <a:lstStyle/>
          <a:p>
            <a:r>
              <a:rPr lang="en-US" dirty="0"/>
              <a:t>Tips to Avoid Nonpayment/</a:t>
            </a:r>
            <a:r>
              <a:rPr lang="en-US" dirty="0" err="1"/>
              <a:t>Nondelivery</a:t>
            </a:r>
            <a:r>
              <a:rPr lang="en-US" dirty="0"/>
              <a:t> Scams</a:t>
            </a:r>
          </a:p>
        </p:txBody>
      </p:sp>
      <p:grpSp>
        <p:nvGrpSpPr>
          <p:cNvPr id="3" name="Group 2" descr="Logos, Bank of America and NCOA">
            <a:extLst>
              <a:ext uri="{FF2B5EF4-FFF2-40B4-BE49-F238E27FC236}">
                <a16:creationId xmlns:a16="http://schemas.microsoft.com/office/drawing/2014/main" id="{D7F2E48D-FCB7-ACAF-1F3D-0B55486DAA40}"/>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FED002C9-CE91-4FE8-E138-3CB06EB3D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392C051E-8DDE-A200-EA82-2FAC550F18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2DEDAD6E-E03A-30ED-7B0D-63E8D48AFDAF}"/>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5598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286914"/>
            <a:ext cx="4963885" cy="393266"/>
          </a:xfrm>
        </p:spPr>
        <p:txBody>
          <a:bodyPr/>
          <a:lstStyle/>
          <a:p>
            <a:r>
              <a:rPr lang="en-US" dirty="0"/>
              <a:t>Tip 2</a:t>
            </a:r>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572991"/>
            <a:ext cx="3886844" cy="18269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 your homework to verify the credibility of investment opportunities and the people promoting them from multiple reputable sources.</a:t>
            </a:r>
            <a:endParaRPr lang="en-US" b="1" dirty="0"/>
          </a:p>
          <a:p>
            <a:pPr marL="285750" indent="-285750">
              <a:buClr>
                <a:srgbClr val="0ED882"/>
              </a:buClr>
              <a:buSzPct val="125000"/>
              <a:buFont typeface="Arial" panose="020B0604020202020204" pitchFamily="34" charset="0"/>
              <a:buChar char="•"/>
            </a:pPr>
            <a:endParaRPr lang="en-US" dirty="0"/>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Be wary of investment opportunities claiming no risk, quick profits, or guaranteed returns.</a:t>
            </a:r>
            <a:endParaRPr lang="en-US" b="1" dirty="0"/>
          </a:p>
          <a:p>
            <a:pPr marL="285750" indent="-285750">
              <a:buClr>
                <a:srgbClr val="0ED882"/>
              </a:buClr>
              <a:buSzPct val="125000"/>
              <a:buFont typeface="Arial" panose="020B0604020202020204" pitchFamily="34" charset="0"/>
              <a:buChar char="•"/>
            </a:pPr>
            <a:endParaRPr lang="en-US" sz="1400" dirty="0"/>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Ignore unsolicited offers asking you to invest money. </a:t>
            </a:r>
          </a:p>
          <a:p>
            <a:pPr indent="0">
              <a:buClr>
                <a:srgbClr val="0ED882"/>
              </a:buClr>
              <a:buSzPct val="125000"/>
            </a:pPr>
            <a:endParaRPr lang="en-US" b="1" dirty="0"/>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2" name="Title 26" descr="Tips to Avoid Investment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10403816" cy="914958"/>
          </a:xfrm>
        </p:spPr>
        <p:txBody>
          <a:bodyPr/>
          <a:lstStyle/>
          <a:p>
            <a:r>
              <a:rPr lang="en-US" dirty="0"/>
              <a:t>Tips to Avoid Investment Schemes</a:t>
            </a:r>
          </a:p>
        </p:txBody>
      </p:sp>
      <p:grpSp>
        <p:nvGrpSpPr>
          <p:cNvPr id="3" name="Group 2" descr="Logos, Bank of America and NCOA">
            <a:extLst>
              <a:ext uri="{FF2B5EF4-FFF2-40B4-BE49-F238E27FC236}">
                <a16:creationId xmlns:a16="http://schemas.microsoft.com/office/drawing/2014/main" id="{96D0CDE1-2903-F1DA-3DB4-E982AC675875}"/>
              </a:ext>
            </a:extLst>
          </p:cNvPr>
          <p:cNvGrpSpPr/>
          <p:nvPr/>
        </p:nvGrpSpPr>
        <p:grpSpPr>
          <a:xfrm>
            <a:off x="8468168" y="6298446"/>
            <a:ext cx="3515964" cy="340307"/>
            <a:chOff x="8407597" y="6308226"/>
            <a:chExt cx="3515964" cy="340307"/>
          </a:xfrm>
        </p:grpSpPr>
        <p:pic>
          <p:nvPicPr>
            <p:cNvPr id="4" name="Picture 3">
              <a:extLst>
                <a:ext uri="{FF2B5EF4-FFF2-40B4-BE49-F238E27FC236}">
                  <a16:creationId xmlns:a16="http://schemas.microsoft.com/office/drawing/2014/main" id="{D9C0EDB3-BF96-99A0-0BD8-B293260011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DEF7F0B9-7C16-AE19-81B5-039D628F2F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C7F2B95A-BB77-D174-2844-03BBD241ADCD}"/>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7" name="Text Placeholder 8">
            <a:extLst>
              <a:ext uri="{FF2B5EF4-FFF2-40B4-BE49-F238E27FC236}">
                <a16:creationId xmlns:a16="http://schemas.microsoft.com/office/drawing/2014/main" id="{21AD6CF7-A3F6-ADDA-36DA-A509F17C3E3F}"/>
              </a:ext>
            </a:extLst>
          </p:cNvPr>
          <p:cNvSpPr>
            <a:spLocks noGrp="1"/>
          </p:cNvSpPr>
          <p:nvPr>
            <p:ph type="body" sz="quarter" idx="17"/>
          </p:nvPr>
        </p:nvSpPr>
        <p:spPr>
          <a:xfrm>
            <a:off x="6305153" y="4286914"/>
            <a:ext cx="5194299" cy="393266"/>
          </a:xfrm>
        </p:spPr>
        <p:txBody>
          <a:bodyPr/>
          <a:lstStyle/>
          <a:p>
            <a:r>
              <a:rPr lang="en-US" dirty="0"/>
              <a:t>Tip 4</a:t>
            </a:r>
          </a:p>
        </p:txBody>
      </p:sp>
      <p:sp>
        <p:nvSpPr>
          <p:cNvPr id="8" name="Text Placeholder 12">
            <a:extLst>
              <a:ext uri="{FF2B5EF4-FFF2-40B4-BE49-F238E27FC236}">
                <a16:creationId xmlns:a16="http://schemas.microsoft.com/office/drawing/2014/main" id="{63914D9E-5B9D-2F4C-1FC2-6B9C8449D18F}"/>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Consult with a registered investment professional before making any decisions. Visit </a:t>
            </a:r>
            <a:r>
              <a:rPr lang="en-US" u="sng" dirty="0">
                <a:hlinkClick r:id="rId4" tooltip="Investor.gov"/>
              </a:rPr>
              <a:t>Investor.gov</a:t>
            </a:r>
            <a:r>
              <a:rPr lang="en-US" dirty="0"/>
              <a:t> to confirm the status of any investor’s legally required registration. </a:t>
            </a:r>
          </a:p>
        </p:txBody>
      </p:sp>
      <p:cxnSp>
        <p:nvCxnSpPr>
          <p:cNvPr id="9" name="Straight Connector 36">
            <a:extLst>
              <a:ext uri="{FF2B5EF4-FFF2-40B4-BE49-F238E27FC236}">
                <a16:creationId xmlns:a16="http://schemas.microsoft.com/office/drawing/2014/main" id="{58E77C56-C166-1244-3EBB-0624D783528F}"/>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spTree>
    <p:extLst>
      <p:ext uri="{BB962C8B-B14F-4D97-AF65-F5344CB8AC3E}">
        <p14:creationId xmlns:p14="http://schemas.microsoft.com/office/powerpoint/2010/main" val="2545908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4" descr="Today's Objectives">
            <a:extLst>
              <a:ext uri="{FF2B5EF4-FFF2-40B4-BE49-F238E27FC236}">
                <a16:creationId xmlns:a16="http://schemas.microsoft.com/office/drawing/2014/main" id="{FA84C452-B9AA-66C5-067B-C05B5CEF93EB}"/>
              </a:ext>
            </a:extLst>
          </p:cNvPr>
          <p:cNvSpPr>
            <a:spLocks noGrp="1"/>
          </p:cNvSpPr>
          <p:nvPr>
            <p:ph type="body" sz="quarter" idx="10"/>
          </p:nvPr>
        </p:nvSpPr>
        <p:spPr>
          <a:xfrm>
            <a:off x="725213" y="681038"/>
            <a:ext cx="3751537" cy="2638426"/>
          </a:xfrm>
        </p:spPr>
        <p:txBody>
          <a:bodyPr/>
          <a:lstStyle/>
          <a:p>
            <a:r>
              <a:rPr lang="en-US" spc="-300" dirty="0"/>
              <a:t>T</a:t>
            </a:r>
            <a:r>
              <a:rPr lang="en-US" dirty="0"/>
              <a:t>oda</a:t>
            </a:r>
            <a:r>
              <a:rPr lang="en-US" spc="300" dirty="0"/>
              <a:t>y</a:t>
            </a:r>
            <a:r>
              <a:rPr lang="en-US" spc="-500" dirty="0"/>
              <a:t>’</a:t>
            </a:r>
            <a:r>
              <a:rPr lang="en-US" dirty="0"/>
              <a:t>s Objectives</a:t>
            </a:r>
          </a:p>
          <a:p>
            <a:endParaRPr lang="en-US" dirty="0"/>
          </a:p>
        </p:txBody>
      </p:sp>
      <p:graphicFrame>
        <p:nvGraphicFramePr>
          <p:cNvPr id="7" name="Table" descr="How Much Do You Know About Scams? Why you're at risk, the usual suspect and types of scams, protecting yourself, and reporting scams">
            <a:extLst>
              <a:ext uri="{FF2B5EF4-FFF2-40B4-BE49-F238E27FC236}">
                <a16:creationId xmlns:a16="http://schemas.microsoft.com/office/drawing/2014/main" id="{4E90D726-67DA-E30C-DDA9-C1E7D1D2B17A}"/>
              </a:ext>
            </a:extLst>
          </p:cNvPr>
          <p:cNvGraphicFramePr>
            <a:graphicFrameLocks noGrp="1"/>
          </p:cNvGraphicFramePr>
          <p:nvPr>
            <p:extLst>
              <p:ext uri="{D42A27DB-BD31-4B8C-83A1-F6EECF244321}">
                <p14:modId xmlns:p14="http://schemas.microsoft.com/office/powerpoint/2010/main" val="49429028"/>
              </p:ext>
            </p:extLst>
          </p:nvPr>
        </p:nvGraphicFramePr>
        <p:xfrm>
          <a:off x="5321300" y="681038"/>
          <a:ext cx="6335711" cy="3733914"/>
        </p:xfrm>
        <a:graphic>
          <a:graphicData uri="http://schemas.openxmlformats.org/drawingml/2006/table">
            <a:tbl>
              <a:tblPr>
                <a:effectLst/>
              </a:tblPr>
              <a:tblGrid>
                <a:gridCol w="6335711">
                  <a:extLst>
                    <a:ext uri="{9D8B030D-6E8A-4147-A177-3AD203B41FA5}">
                      <a16:colId xmlns:a16="http://schemas.microsoft.com/office/drawing/2014/main" val="1415697778"/>
                    </a:ext>
                  </a:extLst>
                </a:gridCol>
              </a:tblGrid>
              <a:tr h="628778">
                <a:tc>
                  <a:txBody>
                    <a:bodyPr/>
                    <a:lstStyle/>
                    <a:p>
                      <a:pPr lvl="0" algn="l">
                        <a:lnSpc>
                          <a:spcPct val="100000"/>
                        </a:lnSpc>
                        <a:spcBef>
                          <a:spcPts val="3000"/>
                        </a:spcBef>
                        <a:buNone/>
                        <a:defRPr sz="4400" spc="-88">
                          <a:solidFill>
                            <a:srgbClr val="000000"/>
                          </a:solidFill>
                          <a:latin typeface="Arial"/>
                        </a:defRPr>
                      </a:pPr>
                      <a:r>
                        <a:rPr lang="en-US" sz="1600" b="0" i="0" spc="0" dirty="0">
                          <a:solidFill>
                            <a:schemeClr val="bg1"/>
                          </a:solidFill>
                          <a:latin typeface="Arial" pitchFamily="34"/>
                          <a:cs typeface="Arial" pitchFamily="34"/>
                        </a:rPr>
                        <a:t>1. Discover how much you know about modern AI-enhanced scams</a:t>
                      </a:r>
                      <a:endParaRPr lang="en-US" sz="1600" b="0" i="0" spc="0" dirty="0">
                        <a:solidFill>
                          <a:schemeClr val="bg1"/>
                        </a:solidFill>
                        <a:latin typeface="Arial" pitchFamily="34"/>
                        <a:ea typeface="Arimo Regular"/>
                        <a:cs typeface="Arial" pitchFamily="34"/>
                      </a:endParaRPr>
                    </a:p>
                  </a:txBody>
                  <a:tcPr marL="0" marR="0" marT="0" marB="0" anchor="ctr">
                    <a:lnL w="12700" cmpd="sng">
                      <a:noFill/>
                      <a:prstDash val="solid"/>
                    </a:lnL>
                    <a:lnR w="12700" cmpd="sng">
                      <a:noFill/>
                      <a:prstDash val="solid"/>
                    </a:lnR>
                    <a:lnT w="12700" cmpd="sng">
                      <a:noFill/>
                      <a:prstDash val="soli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106383"/>
                  </a:ext>
                </a:extLst>
              </a:tr>
              <a:tr h="704335">
                <a:tc>
                  <a:txBody>
                    <a:bodyPr/>
                    <a:lstStyle/>
                    <a:p>
                      <a:pPr lvl="0" algn="l">
                        <a:lnSpc>
                          <a:spcPct val="100000"/>
                        </a:lnSpc>
                        <a:spcBef>
                          <a:spcPts val="3000"/>
                        </a:spcBef>
                        <a:buNone/>
                        <a:defRPr sz="1800" spc="0">
                          <a:solidFill>
                            <a:srgbClr val="000000"/>
                          </a:solidFill>
                        </a:defRPr>
                      </a:pPr>
                      <a:r>
                        <a:rPr lang="en-US" sz="1600" b="0" i="0" spc="0" dirty="0">
                          <a:solidFill>
                            <a:schemeClr val="bg1"/>
                          </a:solidFill>
                          <a:latin typeface="Arial" pitchFamily="34"/>
                          <a:ea typeface="Arimo Regular"/>
                          <a:cs typeface="Arial" pitchFamily="34"/>
                        </a:rPr>
                        <a:t>2. Understand why you’re at risk of financial exploitation</a:t>
                      </a: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668940"/>
                  </a:ext>
                </a:extLst>
              </a:tr>
              <a:tr h="630194">
                <a:tc>
                  <a:txBody>
                    <a:bodyPr/>
                    <a:lstStyle/>
                    <a:p>
                      <a:pPr lvl="0" algn="l">
                        <a:lnSpc>
                          <a:spcPct val="100000"/>
                        </a:lnSpc>
                        <a:spcBef>
                          <a:spcPts val="3000"/>
                        </a:spcBef>
                        <a:buNone/>
                        <a:defRPr sz="4400" spc="-88">
                          <a:solidFill>
                            <a:srgbClr val="000000"/>
                          </a:solidFill>
                          <a:latin typeface="Arial"/>
                        </a:defRPr>
                      </a:pPr>
                      <a:r>
                        <a:rPr lang="en-US" sz="1600" b="0" i="0" spc="0" dirty="0">
                          <a:solidFill>
                            <a:schemeClr val="bg1"/>
                          </a:solidFill>
                          <a:latin typeface="Arial" pitchFamily="34"/>
                          <a:cs typeface="Arial" pitchFamily="34"/>
                        </a:rPr>
                        <a:t>3. Recognize the usual suspects and common scams</a:t>
                      </a:r>
                      <a:endParaRPr lang="en-US" sz="1600" b="0" i="0" spc="0" dirty="0">
                        <a:solidFill>
                          <a:schemeClr val="bg1"/>
                        </a:solidFill>
                        <a:latin typeface="Arial" pitchFamily="34"/>
                        <a:ea typeface="Arimo Regular"/>
                        <a:cs typeface="Arial" pitchFamily="34"/>
                      </a:endParaRP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1483036"/>
                  </a:ext>
                </a:extLst>
              </a:tr>
              <a:tr h="617838">
                <a:tc>
                  <a:txBody>
                    <a:bodyPr/>
                    <a:lstStyle/>
                    <a:p>
                      <a:pPr lvl="0" algn="l">
                        <a:lnSpc>
                          <a:spcPct val="100000"/>
                        </a:lnSpc>
                        <a:spcBef>
                          <a:spcPts val="3000"/>
                        </a:spcBef>
                        <a:buNone/>
                        <a:defRPr sz="1800" spc="0">
                          <a:solidFill>
                            <a:srgbClr val="000000"/>
                          </a:solidFill>
                        </a:defRPr>
                      </a:pPr>
                      <a:r>
                        <a:rPr lang="en-US" sz="1600" b="0" i="0" spc="0" dirty="0">
                          <a:solidFill>
                            <a:schemeClr val="bg1"/>
                          </a:solidFill>
                          <a:latin typeface="Arial" pitchFamily="34"/>
                          <a:ea typeface="Arimo Regular"/>
                          <a:cs typeface="Arial" pitchFamily="34"/>
                        </a:rPr>
                        <a:t>4. Gain the tools to safely respond to attempted scams</a:t>
                      </a: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5179216"/>
                  </a:ext>
                </a:extLst>
              </a:tr>
              <a:tr h="1152769">
                <a:tc>
                  <a:txBody>
                    <a:bodyPr/>
                    <a:lstStyle/>
                    <a:p>
                      <a:pPr marL="0" marR="0" lvl="0" indent="0" algn="l" defTabSz="914400" rtl="0" eaLnBrk="1" fontAlgn="auto" latinLnBrk="0" hangingPunct="1">
                        <a:lnSpc>
                          <a:spcPct val="100000"/>
                        </a:lnSpc>
                        <a:spcBef>
                          <a:spcPts val="3000"/>
                        </a:spcBef>
                        <a:spcAft>
                          <a:spcPts val="0"/>
                        </a:spcAft>
                        <a:buClrTx/>
                        <a:buSzTx/>
                        <a:buFontTx/>
                        <a:buNone/>
                        <a:tabLst/>
                        <a:defRPr sz="1800" spc="0">
                          <a:solidFill>
                            <a:srgbClr val="000000"/>
                          </a:solidFill>
                        </a:defRPr>
                      </a:pPr>
                      <a:r>
                        <a:rPr lang="en-US" sz="1600" b="0" i="0" spc="0" dirty="0">
                          <a:solidFill>
                            <a:schemeClr val="bg1"/>
                          </a:solidFill>
                          <a:latin typeface="Arial" pitchFamily="34"/>
                          <a:ea typeface="Arimo Regular"/>
                          <a:cs typeface="Arial" pitchFamily="34"/>
                        </a:rPr>
                        <a:t>5. Know how to report scams and financial crimes</a:t>
                      </a:r>
                    </a:p>
                    <a:p>
                      <a:pPr marL="0" marR="0" lvl="0" indent="0" algn="l" defTabSz="914400" rtl="0" eaLnBrk="1" fontAlgn="auto" latinLnBrk="0" hangingPunct="1">
                        <a:lnSpc>
                          <a:spcPct val="100000"/>
                        </a:lnSpc>
                        <a:spcBef>
                          <a:spcPts val="3000"/>
                        </a:spcBef>
                        <a:spcAft>
                          <a:spcPts val="0"/>
                        </a:spcAft>
                        <a:buClrTx/>
                        <a:buSzTx/>
                        <a:buFontTx/>
                        <a:buNone/>
                        <a:tabLst/>
                        <a:defRPr sz="1800" spc="0">
                          <a:solidFill>
                            <a:srgbClr val="000000"/>
                          </a:solidFill>
                        </a:defRPr>
                      </a:pPr>
                      <a:r>
                        <a:rPr lang="en-US" sz="1600" b="0" i="0" spc="0" dirty="0">
                          <a:solidFill>
                            <a:schemeClr val="bg1"/>
                          </a:solidFill>
                          <a:latin typeface="Arial" pitchFamily="34"/>
                          <a:ea typeface="Arimo Regular"/>
                          <a:cs typeface="Arial" pitchFamily="34"/>
                        </a:rPr>
                        <a:t>6. Feel confident in protecting yourself and loved ones from scams</a:t>
                      </a:r>
                    </a:p>
                  </a:txBody>
                  <a:tcPr marL="0" marR="0" marT="0" marB="0" anchor="ctr">
                    <a:lnL w="12700" cmpd="sng">
                      <a:noFill/>
                      <a:prstDash val="solid"/>
                    </a:lnL>
                    <a:lnR w="12700" cmpd="sng">
                      <a:noFill/>
                      <a:prstDash val="soli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874861"/>
                  </a:ext>
                </a:extLst>
              </a:tr>
            </a:tbl>
          </a:graphicData>
        </a:graphic>
      </p:graphicFrame>
      <p:grpSp>
        <p:nvGrpSpPr>
          <p:cNvPr id="2" name="Group 1">
            <a:extLst>
              <a:ext uri="{FF2B5EF4-FFF2-40B4-BE49-F238E27FC236}">
                <a16:creationId xmlns:a16="http://schemas.microsoft.com/office/drawing/2014/main" id="{C55E027D-44EB-D414-9CD1-F880B064CAC4}"/>
              </a:ext>
            </a:extLst>
          </p:cNvPr>
          <p:cNvGrpSpPr/>
          <p:nvPr/>
        </p:nvGrpSpPr>
        <p:grpSpPr>
          <a:xfrm>
            <a:off x="8404926" y="6308226"/>
            <a:ext cx="3520366" cy="340307"/>
            <a:chOff x="8404926" y="6308226"/>
            <a:chExt cx="3520366" cy="340307"/>
          </a:xfrm>
        </p:grpSpPr>
        <p:cxnSp>
          <p:nvCxnSpPr>
            <p:cNvPr id="3" name="Straight Connector 2">
              <a:extLst>
                <a:ext uri="{FF2B5EF4-FFF2-40B4-BE49-F238E27FC236}">
                  <a16:creationId xmlns:a16="http://schemas.microsoft.com/office/drawing/2014/main" id="{1FD3C23A-3B10-40DA-2FD0-A2DD16FC8AB3}"/>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329FFC8-CE54-B7EF-5765-6FEEA5E3A1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5039" cy="316890"/>
            </a:xfrm>
            <a:prstGeom prst="rect">
              <a:avLst/>
            </a:prstGeom>
          </p:spPr>
        </p:pic>
        <p:pic>
          <p:nvPicPr>
            <p:cNvPr id="5" name="Picture 4">
              <a:extLst>
                <a:ext uri="{FF2B5EF4-FFF2-40B4-BE49-F238E27FC236}">
                  <a16:creationId xmlns:a16="http://schemas.microsoft.com/office/drawing/2014/main" id="{67651522-607B-8D9F-52FC-6490FEFCE0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4926" y="6323192"/>
              <a:ext cx="2303839" cy="230384"/>
            </a:xfrm>
            <a:prstGeom prst="rect">
              <a:avLst/>
            </a:prstGeom>
          </p:spPr>
        </p:pic>
      </p:grpSp>
      <p:cxnSp>
        <p:nvCxnSpPr>
          <p:cNvPr id="12" name="Straight Connector 11">
            <a:extLst>
              <a:ext uri="{FF2B5EF4-FFF2-40B4-BE49-F238E27FC236}">
                <a16:creationId xmlns:a16="http://schemas.microsoft.com/office/drawing/2014/main" id="{C65B88ED-8DBF-5B8F-922F-DB05848FD771}"/>
              </a:ext>
            </a:extLst>
          </p:cNvPr>
          <p:cNvCxnSpPr/>
          <p:nvPr/>
        </p:nvCxnSpPr>
        <p:spPr>
          <a:xfrm>
            <a:off x="5311275" y="3846576"/>
            <a:ext cx="63357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8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286914"/>
            <a:ext cx="4963885" cy="393266"/>
          </a:xfrm>
        </p:spPr>
        <p:txBody>
          <a:bodyPr/>
          <a:lstStyle/>
          <a:p>
            <a:r>
              <a:rPr lang="en-US" dirty="0"/>
              <a:t>Tip 2</a:t>
            </a:r>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572991"/>
            <a:ext cx="3886844" cy="18269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Keep in mind that a real government official or law enforcement officer will not threaten you for money.</a:t>
            </a:r>
            <a:endParaRPr lang="en-US" b="1" dirty="0"/>
          </a:p>
          <a:p>
            <a:pPr marL="285750" indent="-285750">
              <a:buClr>
                <a:srgbClr val="0ED882"/>
              </a:buClr>
              <a:buSzPct val="125000"/>
              <a:buFont typeface="Arial" panose="020B0604020202020204" pitchFamily="34" charset="0"/>
              <a:buChar char="•"/>
            </a:pPr>
            <a:endParaRPr lang="en-US" dirty="0"/>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Reconsider sharing identification information as well as overly personal stories on online public platforms like social media, as they could be used against you by extortionists.</a:t>
            </a:r>
            <a:endParaRPr lang="en-US" b="1" dirty="0"/>
          </a:p>
          <a:p>
            <a:pPr marL="285750" indent="-285750">
              <a:buClr>
                <a:srgbClr val="0ED882"/>
              </a:buClr>
              <a:buSzPct val="125000"/>
              <a:buFont typeface="Arial" panose="020B0604020202020204" pitchFamily="34" charset="0"/>
              <a:buChar char="•"/>
            </a:pPr>
            <a:endParaRPr lang="en-US" sz="1400" dirty="0"/>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Strongly rethink posting, emailing, texting, or sharing intimate photos or videos, which can be used in sextortion scams.</a:t>
            </a:r>
            <a:endParaRPr lang="en-US" b="1" dirty="0"/>
          </a:p>
          <a:p>
            <a:pPr marL="285750" indent="-285750">
              <a:buClr>
                <a:srgbClr val="0ED882"/>
              </a:buClr>
              <a:buSzPct val="125000"/>
              <a:buFont typeface="Arial" panose="020B0604020202020204" pitchFamily="34" charset="0"/>
              <a:buChar char="•"/>
            </a:pPr>
            <a:endParaRPr lang="en-US" b="1" dirty="0"/>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2" name="Title 26" descr="Tips to Avoid Investment Scheme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4216915" cy="914958"/>
          </a:xfrm>
        </p:spPr>
        <p:txBody>
          <a:bodyPr/>
          <a:lstStyle/>
          <a:p>
            <a:r>
              <a:rPr lang="en-US" dirty="0"/>
              <a:t>Tips to Avoid Extortion Scams</a:t>
            </a:r>
          </a:p>
        </p:txBody>
      </p:sp>
      <p:grpSp>
        <p:nvGrpSpPr>
          <p:cNvPr id="3" name="Group 2" descr="Logos, Bank of America and NCOA">
            <a:extLst>
              <a:ext uri="{FF2B5EF4-FFF2-40B4-BE49-F238E27FC236}">
                <a16:creationId xmlns:a16="http://schemas.microsoft.com/office/drawing/2014/main" id="{12511228-3721-5852-9ECA-BA518F8EE7F6}"/>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17F33985-6EA4-CD54-84E4-78D6EB136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41E63D9C-00E0-C343-A3B1-FB1C711AD0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17E661F9-D8DD-FF85-550C-95722421D80F}"/>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7" name="Text Placeholder 8">
            <a:extLst>
              <a:ext uri="{FF2B5EF4-FFF2-40B4-BE49-F238E27FC236}">
                <a16:creationId xmlns:a16="http://schemas.microsoft.com/office/drawing/2014/main" id="{E6D164A4-EC00-BFB8-BAC6-B3AFF2B94960}"/>
              </a:ext>
            </a:extLst>
          </p:cNvPr>
          <p:cNvSpPr>
            <a:spLocks noGrp="1"/>
          </p:cNvSpPr>
          <p:nvPr>
            <p:ph type="body" sz="quarter" idx="17"/>
          </p:nvPr>
        </p:nvSpPr>
        <p:spPr>
          <a:xfrm>
            <a:off x="6305153" y="4286914"/>
            <a:ext cx="5194299" cy="393266"/>
          </a:xfrm>
        </p:spPr>
        <p:txBody>
          <a:bodyPr/>
          <a:lstStyle/>
          <a:p>
            <a:r>
              <a:rPr lang="en-US" dirty="0"/>
              <a:t>Tip 4</a:t>
            </a:r>
          </a:p>
        </p:txBody>
      </p:sp>
      <p:sp>
        <p:nvSpPr>
          <p:cNvPr id="8" name="Text Placeholder 12">
            <a:extLst>
              <a:ext uri="{FF2B5EF4-FFF2-40B4-BE49-F238E27FC236}">
                <a16:creationId xmlns:a16="http://schemas.microsoft.com/office/drawing/2014/main" id="{A1A26DF6-8E3F-2DF4-3C4E-9337BFF79747}"/>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Don’t panic—block and report. Blackmailers bank on scaring you into compliance. Don’t respond, don’t try to negotiate your way out of it, and don’t pay. </a:t>
            </a:r>
          </a:p>
        </p:txBody>
      </p:sp>
      <p:cxnSp>
        <p:nvCxnSpPr>
          <p:cNvPr id="9" name="Straight Connector 36">
            <a:extLst>
              <a:ext uri="{FF2B5EF4-FFF2-40B4-BE49-F238E27FC236}">
                <a16:creationId xmlns:a16="http://schemas.microsoft.com/office/drawing/2014/main" id="{3B0E1587-7324-6B44-DECD-6CC5744938A2}"/>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pic>
        <p:nvPicPr>
          <p:cNvPr id="10" name="Picture 9">
            <a:extLst>
              <a:ext uri="{FF2B5EF4-FFF2-40B4-BE49-F238E27FC236}">
                <a16:creationId xmlns:a16="http://schemas.microsoft.com/office/drawing/2014/main" id="{A4F4EBB9-29BF-93DB-CF5B-7C9F70F8009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72994" y="212172"/>
            <a:ext cx="2247419" cy="2247419"/>
          </a:xfrm>
          <a:prstGeom prst="rect">
            <a:avLst/>
          </a:prstGeom>
        </p:spPr>
      </p:pic>
    </p:spTree>
    <p:extLst>
      <p:ext uri="{BB962C8B-B14F-4D97-AF65-F5344CB8AC3E}">
        <p14:creationId xmlns:p14="http://schemas.microsoft.com/office/powerpoint/2010/main" val="1836045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6" descr="Tips to Avoid Medicare/Medicaid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10403816" cy="914958"/>
          </a:xfrm>
        </p:spPr>
        <p:txBody>
          <a:bodyPr/>
          <a:lstStyle/>
          <a:p>
            <a:r>
              <a:rPr lang="en-US" dirty="0"/>
              <a:t>Tips to Avoid Government Impersonation Scams</a:t>
            </a:r>
          </a:p>
        </p:txBody>
      </p:sp>
      <p:sp>
        <p:nvSpPr>
          <p:cNvPr id="6" name="Rectangle 5">
            <a:hlinkClick r:id="rId3"/>
            <a:extLst>
              <a:ext uri="{FF2B5EF4-FFF2-40B4-BE49-F238E27FC236}">
                <a16:creationId xmlns:a16="http://schemas.microsoft.com/office/drawing/2014/main" id="{12573E15-2476-F43E-31E4-4952B8514D2F}"/>
              </a:ext>
            </a:extLst>
          </p:cNvPr>
          <p:cNvSpPr/>
          <p:nvPr/>
        </p:nvSpPr>
        <p:spPr>
          <a:xfrm>
            <a:off x="6604000" y="4334933"/>
            <a:ext cx="1659467" cy="2370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descr="Logos, Bank of America and NCOA">
            <a:extLst>
              <a:ext uri="{FF2B5EF4-FFF2-40B4-BE49-F238E27FC236}">
                <a16:creationId xmlns:a16="http://schemas.microsoft.com/office/drawing/2014/main" id="{2CBEA35B-98AC-1B23-74BA-B383D68AFC7F}"/>
              </a:ext>
            </a:extLst>
          </p:cNvPr>
          <p:cNvGrpSpPr/>
          <p:nvPr/>
        </p:nvGrpSpPr>
        <p:grpSpPr>
          <a:xfrm>
            <a:off x="8468168" y="6206004"/>
            <a:ext cx="3515964" cy="340307"/>
            <a:chOff x="8407597" y="6308226"/>
            <a:chExt cx="3515964" cy="340307"/>
          </a:xfrm>
        </p:grpSpPr>
        <p:pic>
          <p:nvPicPr>
            <p:cNvPr id="8" name="Picture 7">
              <a:extLst>
                <a:ext uri="{FF2B5EF4-FFF2-40B4-BE49-F238E27FC236}">
                  <a16:creationId xmlns:a16="http://schemas.microsoft.com/office/drawing/2014/main" id="{3B23DF29-87C4-7ACB-A83C-332BDDCF47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9" name="Picture 8">
              <a:extLst>
                <a:ext uri="{FF2B5EF4-FFF2-40B4-BE49-F238E27FC236}">
                  <a16:creationId xmlns:a16="http://schemas.microsoft.com/office/drawing/2014/main" id="{E83211E1-9B0D-1D36-052B-356D00C13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10" name="Straight Connector 9">
              <a:extLst>
                <a:ext uri="{FF2B5EF4-FFF2-40B4-BE49-F238E27FC236}">
                  <a16:creationId xmlns:a16="http://schemas.microsoft.com/office/drawing/2014/main" id="{6DEEAC7B-8D4B-8956-DC81-33ADEE22A703}"/>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37" name="Text Placeholder 5">
            <a:extLst>
              <a:ext uri="{FF2B5EF4-FFF2-40B4-BE49-F238E27FC236}">
                <a16:creationId xmlns:a16="http://schemas.microsoft.com/office/drawing/2014/main" id="{9F123AB5-87ED-2ADB-7A73-957980FD3ECF}"/>
              </a:ext>
            </a:extLst>
          </p:cNvPr>
          <p:cNvSpPr>
            <a:spLocks noGrp="1"/>
          </p:cNvSpPr>
          <p:nvPr>
            <p:ph type="body" sz="quarter" idx="14"/>
          </p:nvPr>
        </p:nvSpPr>
        <p:spPr>
          <a:xfrm>
            <a:off x="728006" y="2075092"/>
            <a:ext cx="4949377" cy="383019"/>
          </a:xfrm>
        </p:spPr>
        <p:txBody>
          <a:bodyPr/>
          <a:lstStyle/>
          <a:p>
            <a:r>
              <a:rPr lang="en-US" dirty="0"/>
              <a:t>Tip 1</a:t>
            </a:r>
          </a:p>
        </p:txBody>
      </p:sp>
      <p:sp>
        <p:nvSpPr>
          <p:cNvPr id="38" name="Text Placeholder 6">
            <a:extLst>
              <a:ext uri="{FF2B5EF4-FFF2-40B4-BE49-F238E27FC236}">
                <a16:creationId xmlns:a16="http://schemas.microsoft.com/office/drawing/2014/main" id="{2B4DC35E-C973-036C-2904-BC237A5168C0}"/>
              </a:ext>
            </a:extLst>
          </p:cNvPr>
          <p:cNvSpPr>
            <a:spLocks noGrp="1"/>
          </p:cNvSpPr>
          <p:nvPr>
            <p:ph type="body" sz="quarter" idx="15"/>
          </p:nvPr>
        </p:nvSpPr>
        <p:spPr>
          <a:xfrm>
            <a:off x="6305154" y="2075092"/>
            <a:ext cx="5169216" cy="383019"/>
          </a:xfrm>
        </p:spPr>
        <p:txBody>
          <a:bodyPr/>
          <a:lstStyle/>
          <a:p>
            <a:r>
              <a:rPr lang="en-US" dirty="0"/>
              <a:t>Tip 3</a:t>
            </a:r>
          </a:p>
        </p:txBody>
      </p:sp>
      <p:sp>
        <p:nvSpPr>
          <p:cNvPr id="39" name="Text Placeholder 7">
            <a:extLst>
              <a:ext uri="{FF2B5EF4-FFF2-40B4-BE49-F238E27FC236}">
                <a16:creationId xmlns:a16="http://schemas.microsoft.com/office/drawing/2014/main" id="{6303D626-BF71-6B09-4565-77AD6EA1FEBE}"/>
              </a:ext>
            </a:extLst>
          </p:cNvPr>
          <p:cNvSpPr>
            <a:spLocks noGrp="1"/>
          </p:cNvSpPr>
          <p:nvPr>
            <p:ph type="body" sz="quarter" idx="16"/>
          </p:nvPr>
        </p:nvSpPr>
        <p:spPr>
          <a:xfrm>
            <a:off x="728006" y="4286914"/>
            <a:ext cx="4963885" cy="393266"/>
          </a:xfrm>
        </p:spPr>
        <p:txBody>
          <a:bodyPr/>
          <a:lstStyle/>
          <a:p>
            <a:r>
              <a:rPr lang="en-US" dirty="0"/>
              <a:t>Tip 2</a:t>
            </a:r>
          </a:p>
        </p:txBody>
      </p:sp>
      <p:sp>
        <p:nvSpPr>
          <p:cNvPr id="40" name="Text Placeholder 8">
            <a:extLst>
              <a:ext uri="{FF2B5EF4-FFF2-40B4-BE49-F238E27FC236}">
                <a16:creationId xmlns:a16="http://schemas.microsoft.com/office/drawing/2014/main" id="{673C92FD-97DD-8813-EF0D-E9A38E9F922F}"/>
              </a:ext>
            </a:extLst>
          </p:cNvPr>
          <p:cNvSpPr>
            <a:spLocks noGrp="1"/>
          </p:cNvSpPr>
          <p:nvPr>
            <p:ph type="body" sz="quarter" idx="17"/>
          </p:nvPr>
        </p:nvSpPr>
        <p:spPr>
          <a:xfrm>
            <a:off x="6305153" y="4286914"/>
            <a:ext cx="5194299" cy="393266"/>
          </a:xfrm>
        </p:spPr>
        <p:txBody>
          <a:bodyPr/>
          <a:lstStyle/>
          <a:p>
            <a:r>
              <a:rPr lang="en-US" dirty="0"/>
              <a:t>Tip 4</a:t>
            </a:r>
          </a:p>
        </p:txBody>
      </p:sp>
      <p:sp>
        <p:nvSpPr>
          <p:cNvPr id="41" name="Text Placeholder 10">
            <a:extLst>
              <a:ext uri="{FF2B5EF4-FFF2-40B4-BE49-F238E27FC236}">
                <a16:creationId xmlns:a16="http://schemas.microsoft.com/office/drawing/2014/main" id="{112E0864-B8C8-26DC-AECD-2FF46CF653FE}"/>
              </a:ext>
            </a:extLst>
          </p:cNvPr>
          <p:cNvSpPr txBox="1">
            <a:spLocks/>
          </p:cNvSpPr>
          <p:nvPr/>
        </p:nvSpPr>
        <p:spPr>
          <a:xfrm>
            <a:off x="6339306" y="2572990"/>
            <a:ext cx="3886844" cy="137159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Know that the government will never ask you to pay via money wire, gift cards, cryptocurrency, or other unusual payment methods.</a:t>
            </a:r>
          </a:p>
        </p:txBody>
      </p:sp>
      <p:sp>
        <p:nvSpPr>
          <p:cNvPr id="42" name="Text Placeholder 12">
            <a:extLst>
              <a:ext uri="{FF2B5EF4-FFF2-40B4-BE49-F238E27FC236}">
                <a16:creationId xmlns:a16="http://schemas.microsoft.com/office/drawing/2014/main" id="{DB4D4E82-193B-C3D0-2CB8-30F5D7A244A9}"/>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Don’t rely on your caller ID because scammers can spoof, or fake, a government agency’s name and/or real phone number when they call. </a:t>
            </a:r>
            <a:endParaRPr lang="en-US" b="1" dirty="0"/>
          </a:p>
          <a:p>
            <a:pPr marL="285750" indent="-285750">
              <a:buClr>
                <a:srgbClr val="0ED882"/>
              </a:buClr>
              <a:buSzPct val="125000"/>
              <a:buFont typeface="Arial" panose="020B0604020202020204" pitchFamily="34" charset="0"/>
              <a:buChar char="•"/>
            </a:pPr>
            <a:endParaRPr lang="en-US" dirty="0"/>
          </a:p>
        </p:txBody>
      </p:sp>
      <p:sp>
        <p:nvSpPr>
          <p:cNvPr id="43" name="Text Placeholder 9">
            <a:extLst>
              <a:ext uri="{FF2B5EF4-FFF2-40B4-BE49-F238E27FC236}">
                <a16:creationId xmlns:a16="http://schemas.microsoft.com/office/drawing/2014/main" id="{6E01D7C9-0D1C-69C5-B332-60B5A15BDE5F}"/>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Government agencies will never call, email, text, show up unannounced, or message you on social media to ask for money or personal identification information. </a:t>
            </a:r>
          </a:p>
          <a:p>
            <a:pPr marL="285750" indent="-285750">
              <a:buClr>
                <a:srgbClr val="0ED882"/>
              </a:buClr>
              <a:buSzPct val="125000"/>
              <a:buFont typeface="Arial" panose="020B0604020202020204" pitchFamily="34" charset="0"/>
              <a:buChar char="•"/>
            </a:pPr>
            <a:endParaRPr lang="en-US" sz="1600" dirty="0"/>
          </a:p>
        </p:txBody>
      </p:sp>
      <p:sp>
        <p:nvSpPr>
          <p:cNvPr id="44" name="Text Placeholder 11">
            <a:extLst>
              <a:ext uri="{FF2B5EF4-FFF2-40B4-BE49-F238E27FC236}">
                <a16:creationId xmlns:a16="http://schemas.microsoft.com/office/drawing/2014/main" id="{600520FE-BC79-A65E-53E5-42975D8FE1A9}"/>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Government agencies will never threaten you with arrest or loss of benefits as a consequence for not making a payment you have not confirmed.</a:t>
            </a:r>
          </a:p>
          <a:p>
            <a:pPr marL="285750" indent="-285750">
              <a:buClr>
                <a:srgbClr val="0ED882"/>
              </a:buClr>
              <a:buSzPct val="125000"/>
              <a:buFont typeface="Arial" panose="020B0604020202020204" pitchFamily="34" charset="0"/>
              <a:buChar char="•"/>
            </a:pP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45" name="Straight Connector 36">
            <a:extLst>
              <a:ext uri="{FF2B5EF4-FFF2-40B4-BE49-F238E27FC236}">
                <a16:creationId xmlns:a16="http://schemas.microsoft.com/office/drawing/2014/main" id="{545322EF-890B-50A2-C336-A5DB0212A21D}"/>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46" name="Straight Connector 36">
            <a:extLst>
              <a:ext uri="{FF2B5EF4-FFF2-40B4-BE49-F238E27FC236}">
                <a16:creationId xmlns:a16="http://schemas.microsoft.com/office/drawing/2014/main" id="{E8B0681C-CD74-A386-E057-24B6785C31F4}"/>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47" name="Straight Connector 36">
            <a:extLst>
              <a:ext uri="{FF2B5EF4-FFF2-40B4-BE49-F238E27FC236}">
                <a16:creationId xmlns:a16="http://schemas.microsoft.com/office/drawing/2014/main" id="{E69A904D-3FF9-39BD-41CE-9DB512D9E867}"/>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cxnSp>
        <p:nvCxnSpPr>
          <p:cNvPr id="48" name="Straight Connector 36">
            <a:extLst>
              <a:ext uri="{FF2B5EF4-FFF2-40B4-BE49-F238E27FC236}">
                <a16:creationId xmlns:a16="http://schemas.microsoft.com/office/drawing/2014/main" id="{ECDB40CA-98A4-5374-EA0B-7E60E520686D}"/>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Tree>
    <p:extLst>
      <p:ext uri="{BB962C8B-B14F-4D97-AF65-F5344CB8AC3E}">
        <p14:creationId xmlns:p14="http://schemas.microsoft.com/office/powerpoint/2010/main" val="2401733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6" descr="Tips to Avoid Home Repair/Contractor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5287798" cy="914958"/>
          </a:xfrm>
        </p:spPr>
        <p:txBody>
          <a:bodyPr/>
          <a:lstStyle/>
          <a:p>
            <a:r>
              <a:rPr lang="en-US" dirty="0"/>
              <a:t>Tips to Avoid Credit Card and Check Scams</a:t>
            </a:r>
          </a:p>
        </p:txBody>
      </p:sp>
      <p:sp>
        <p:nvSpPr>
          <p:cNvPr id="3" name="Rectangle 2">
            <a:hlinkClick r:id="rId3"/>
            <a:extLst>
              <a:ext uri="{FF2B5EF4-FFF2-40B4-BE49-F238E27FC236}">
                <a16:creationId xmlns:a16="http://schemas.microsoft.com/office/drawing/2014/main" id="{0EF7D661-C7CB-D8F4-EE43-862BF61D622E}"/>
              </a:ext>
            </a:extLst>
          </p:cNvPr>
          <p:cNvSpPr/>
          <p:nvPr/>
        </p:nvSpPr>
        <p:spPr>
          <a:xfrm>
            <a:off x="9324622" y="5915378"/>
            <a:ext cx="745067" cy="270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descr="Logos, Bank of America and NCOA">
            <a:extLst>
              <a:ext uri="{FF2B5EF4-FFF2-40B4-BE49-F238E27FC236}">
                <a16:creationId xmlns:a16="http://schemas.microsoft.com/office/drawing/2014/main" id="{41715801-5CDD-3E57-38B5-D268EA6997E5}"/>
              </a:ext>
            </a:extLst>
          </p:cNvPr>
          <p:cNvGrpSpPr/>
          <p:nvPr/>
        </p:nvGrpSpPr>
        <p:grpSpPr>
          <a:xfrm>
            <a:off x="8407597" y="6308226"/>
            <a:ext cx="3515964" cy="340307"/>
            <a:chOff x="8407597" y="6308226"/>
            <a:chExt cx="3515964" cy="340307"/>
          </a:xfrm>
        </p:grpSpPr>
        <p:pic>
          <p:nvPicPr>
            <p:cNvPr id="5" name="Picture 4">
              <a:extLst>
                <a:ext uri="{FF2B5EF4-FFF2-40B4-BE49-F238E27FC236}">
                  <a16:creationId xmlns:a16="http://schemas.microsoft.com/office/drawing/2014/main" id="{085306C9-1BA3-1567-37D7-E207FCB799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6" name="Picture 5">
              <a:extLst>
                <a:ext uri="{FF2B5EF4-FFF2-40B4-BE49-F238E27FC236}">
                  <a16:creationId xmlns:a16="http://schemas.microsoft.com/office/drawing/2014/main" id="{F7E4E2C0-B57B-8104-3726-4829A6B284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7" name="Straight Connector 6">
              <a:extLst>
                <a:ext uri="{FF2B5EF4-FFF2-40B4-BE49-F238E27FC236}">
                  <a16:creationId xmlns:a16="http://schemas.microsoft.com/office/drawing/2014/main" id="{5213764F-1CFA-5919-A2ED-DA30BE6B4E8A}"/>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8" name="Rectangle 7" descr="Bbb.org">
            <a:hlinkClick r:id="rId3"/>
            <a:extLst>
              <a:ext uri="{FF2B5EF4-FFF2-40B4-BE49-F238E27FC236}">
                <a16:creationId xmlns:a16="http://schemas.microsoft.com/office/drawing/2014/main" id="{D8B1F213-5D56-90B6-4ABF-245953804690}"/>
              </a:ext>
            </a:extLst>
          </p:cNvPr>
          <p:cNvSpPr/>
          <p:nvPr/>
        </p:nvSpPr>
        <p:spPr>
          <a:xfrm>
            <a:off x="9324622" y="5505651"/>
            <a:ext cx="745067" cy="2406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B638BFC7-2D87-45B1-A065-9592A8EB034C}"/>
              </a:ext>
            </a:extLst>
          </p:cNvPr>
          <p:cNvSpPr>
            <a:spLocks noGrp="1"/>
          </p:cNvSpPr>
          <p:nvPr>
            <p:ph type="body" sz="quarter" idx="14"/>
          </p:nvPr>
        </p:nvSpPr>
        <p:spPr>
          <a:xfrm>
            <a:off x="728006" y="2075092"/>
            <a:ext cx="4949377" cy="383019"/>
          </a:xfrm>
        </p:spPr>
        <p:txBody>
          <a:bodyPr/>
          <a:lstStyle/>
          <a:p>
            <a:r>
              <a:rPr lang="en-US" dirty="0"/>
              <a:t>Tip 1</a:t>
            </a:r>
          </a:p>
        </p:txBody>
      </p:sp>
      <p:sp>
        <p:nvSpPr>
          <p:cNvPr id="27" name="Text Placeholder 6">
            <a:extLst>
              <a:ext uri="{FF2B5EF4-FFF2-40B4-BE49-F238E27FC236}">
                <a16:creationId xmlns:a16="http://schemas.microsoft.com/office/drawing/2014/main" id="{FA8BF88F-7664-A347-67F4-534F947D238B}"/>
              </a:ext>
            </a:extLst>
          </p:cNvPr>
          <p:cNvSpPr>
            <a:spLocks noGrp="1"/>
          </p:cNvSpPr>
          <p:nvPr>
            <p:ph type="body" sz="quarter" idx="15"/>
          </p:nvPr>
        </p:nvSpPr>
        <p:spPr>
          <a:xfrm>
            <a:off x="6305154" y="2075092"/>
            <a:ext cx="5169216" cy="383019"/>
          </a:xfrm>
        </p:spPr>
        <p:txBody>
          <a:bodyPr/>
          <a:lstStyle/>
          <a:p>
            <a:r>
              <a:rPr lang="en-US" dirty="0"/>
              <a:t>Tip 3</a:t>
            </a:r>
          </a:p>
        </p:txBody>
      </p:sp>
      <p:sp>
        <p:nvSpPr>
          <p:cNvPr id="28" name="Text Placeholder 7">
            <a:extLst>
              <a:ext uri="{FF2B5EF4-FFF2-40B4-BE49-F238E27FC236}">
                <a16:creationId xmlns:a16="http://schemas.microsoft.com/office/drawing/2014/main" id="{68E9B51E-EA42-7757-D324-4FDE3B89DB6B}"/>
              </a:ext>
            </a:extLst>
          </p:cNvPr>
          <p:cNvSpPr>
            <a:spLocks noGrp="1"/>
          </p:cNvSpPr>
          <p:nvPr>
            <p:ph type="body" sz="quarter" idx="16"/>
          </p:nvPr>
        </p:nvSpPr>
        <p:spPr>
          <a:xfrm>
            <a:off x="728006" y="4286914"/>
            <a:ext cx="4963885" cy="393266"/>
          </a:xfrm>
        </p:spPr>
        <p:txBody>
          <a:bodyPr/>
          <a:lstStyle/>
          <a:p>
            <a:r>
              <a:rPr lang="en-US" dirty="0"/>
              <a:t>Tip 2</a:t>
            </a:r>
          </a:p>
        </p:txBody>
      </p:sp>
      <p:sp>
        <p:nvSpPr>
          <p:cNvPr id="29" name="Text Placeholder 8">
            <a:extLst>
              <a:ext uri="{FF2B5EF4-FFF2-40B4-BE49-F238E27FC236}">
                <a16:creationId xmlns:a16="http://schemas.microsoft.com/office/drawing/2014/main" id="{35C46B2C-F205-418A-B95C-7D680259C63E}"/>
              </a:ext>
            </a:extLst>
          </p:cNvPr>
          <p:cNvSpPr>
            <a:spLocks noGrp="1"/>
          </p:cNvSpPr>
          <p:nvPr>
            <p:ph type="body" sz="quarter" idx="17"/>
          </p:nvPr>
        </p:nvSpPr>
        <p:spPr>
          <a:xfrm>
            <a:off x="6305153" y="4286914"/>
            <a:ext cx="5194299" cy="393266"/>
          </a:xfrm>
        </p:spPr>
        <p:txBody>
          <a:bodyPr/>
          <a:lstStyle/>
          <a:p>
            <a:r>
              <a:rPr lang="en-US" dirty="0"/>
              <a:t>Tip 4</a:t>
            </a:r>
          </a:p>
        </p:txBody>
      </p:sp>
      <p:sp>
        <p:nvSpPr>
          <p:cNvPr id="30" name="Text Placeholder 10">
            <a:extLst>
              <a:ext uri="{FF2B5EF4-FFF2-40B4-BE49-F238E27FC236}">
                <a16:creationId xmlns:a16="http://schemas.microsoft.com/office/drawing/2014/main" id="{FBADC65E-9327-B365-839E-156B1D60FCCA}"/>
              </a:ext>
            </a:extLst>
          </p:cNvPr>
          <p:cNvSpPr txBox="1">
            <a:spLocks/>
          </p:cNvSpPr>
          <p:nvPr/>
        </p:nvSpPr>
        <p:spPr>
          <a:xfrm>
            <a:off x="6339306" y="2572990"/>
            <a:ext cx="3886844" cy="137159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Protect your account logins with strong passwords and enable two-factor authentication for your account logins. </a:t>
            </a:r>
          </a:p>
          <a:p>
            <a:pPr marL="285750" indent="-285750">
              <a:buClr>
                <a:srgbClr val="0ED882"/>
              </a:buClr>
              <a:buSzPct val="125000"/>
              <a:buFont typeface="Arial" panose="020B0604020202020204" pitchFamily="34" charset="0"/>
              <a:buChar char="•"/>
            </a:pPr>
            <a:endParaRPr lang="en-US" dirty="0"/>
          </a:p>
        </p:txBody>
      </p:sp>
      <p:sp>
        <p:nvSpPr>
          <p:cNvPr id="31" name="Text Placeholder 12">
            <a:extLst>
              <a:ext uri="{FF2B5EF4-FFF2-40B4-BE49-F238E27FC236}">
                <a16:creationId xmlns:a16="http://schemas.microsoft.com/office/drawing/2014/main" id="{34F6DA31-7D57-CC86-07F3-670E9DD62C6A}"/>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Ensure you are set up to receive fraud alerts from your bank and credit card company.</a:t>
            </a:r>
            <a:endParaRPr lang="en-US" b="1" dirty="0"/>
          </a:p>
          <a:p>
            <a:pPr marL="285750" indent="-285750">
              <a:buClr>
                <a:srgbClr val="0ED882"/>
              </a:buClr>
              <a:buSzPct val="125000"/>
              <a:buFont typeface="Arial" panose="020B0604020202020204" pitchFamily="34" charset="0"/>
              <a:buChar char="•"/>
            </a:pPr>
            <a:endParaRPr lang="en-US" dirty="0"/>
          </a:p>
        </p:txBody>
      </p:sp>
      <p:sp>
        <p:nvSpPr>
          <p:cNvPr id="36" name="Text Placeholder 9">
            <a:extLst>
              <a:ext uri="{FF2B5EF4-FFF2-40B4-BE49-F238E27FC236}">
                <a16:creationId xmlns:a16="http://schemas.microsoft.com/office/drawing/2014/main" id="{4B2DF9E3-601B-4E3E-F828-04B00267216B}"/>
              </a:ext>
            </a:extLst>
          </p:cNvPr>
          <p:cNvSpPr txBox="1">
            <a:spLocks/>
          </p:cNvSpPr>
          <p:nvPr/>
        </p:nvSpPr>
        <p:spPr>
          <a:xfrm>
            <a:off x="742906" y="2574576"/>
            <a:ext cx="3886845" cy="154432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Don’t respond to anything in an unsolicited email, text message, or phone call asking you to update or verify account information. Call the bank or company via a verified number to ask if the request is legitimate.</a:t>
            </a:r>
          </a:p>
          <a:p>
            <a:pPr marL="285750" indent="-285750">
              <a:buClr>
                <a:srgbClr val="0ED882"/>
              </a:buClr>
              <a:buSzPct val="125000"/>
              <a:buFont typeface="Arial" panose="020B0604020202020204" pitchFamily="34" charset="0"/>
              <a:buChar char="•"/>
            </a:pPr>
            <a:endParaRPr lang="en-US" sz="1600" dirty="0"/>
          </a:p>
        </p:txBody>
      </p:sp>
      <p:sp>
        <p:nvSpPr>
          <p:cNvPr id="37" name="Text Placeholder 11">
            <a:extLst>
              <a:ext uri="{FF2B5EF4-FFF2-40B4-BE49-F238E27FC236}">
                <a16:creationId xmlns:a16="http://schemas.microsoft.com/office/drawing/2014/main" id="{791E40CF-2A00-054E-6DAB-7A444954ECDE}"/>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Use direct deposit for benefits checks to prevent physical checks from being stolen.</a:t>
            </a:r>
          </a:p>
          <a:p>
            <a:pPr marL="285750" indent="-285750">
              <a:buClr>
                <a:srgbClr val="0ED882"/>
              </a:buClr>
              <a:buSzPct val="125000"/>
              <a:buFont typeface="Arial" panose="020B0604020202020204" pitchFamily="34" charset="0"/>
              <a:buChar char="•"/>
            </a:pP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38" name="Straight Connector 36">
            <a:extLst>
              <a:ext uri="{FF2B5EF4-FFF2-40B4-BE49-F238E27FC236}">
                <a16:creationId xmlns:a16="http://schemas.microsoft.com/office/drawing/2014/main" id="{F9CB5D75-A2F8-D53E-1583-1A2B722451A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39" name="Straight Connector 36">
            <a:extLst>
              <a:ext uri="{FF2B5EF4-FFF2-40B4-BE49-F238E27FC236}">
                <a16:creationId xmlns:a16="http://schemas.microsoft.com/office/drawing/2014/main" id="{64E738B8-257B-9FEF-C1D5-F20B708DEE20}"/>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40" name="Straight Connector 36">
            <a:extLst>
              <a:ext uri="{FF2B5EF4-FFF2-40B4-BE49-F238E27FC236}">
                <a16:creationId xmlns:a16="http://schemas.microsoft.com/office/drawing/2014/main" id="{6A756439-5EA6-E970-60DB-1E1E6E1D4BD8}"/>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cxnSp>
        <p:nvCxnSpPr>
          <p:cNvPr id="41" name="Straight Connector 36">
            <a:extLst>
              <a:ext uri="{FF2B5EF4-FFF2-40B4-BE49-F238E27FC236}">
                <a16:creationId xmlns:a16="http://schemas.microsoft.com/office/drawing/2014/main" id="{42F336B8-EF2B-0F99-4061-969B617CA1BE}"/>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pic>
        <p:nvPicPr>
          <p:cNvPr id="9" name="Picture 8">
            <a:extLst>
              <a:ext uri="{FF2B5EF4-FFF2-40B4-BE49-F238E27FC236}">
                <a16:creationId xmlns:a16="http://schemas.microsoft.com/office/drawing/2014/main" id="{23F6B91D-B1E8-4802-6CE9-EB05B6AD9AB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272994" y="212172"/>
            <a:ext cx="2247419" cy="2247419"/>
          </a:xfrm>
          <a:prstGeom prst="rect">
            <a:avLst/>
          </a:prstGeom>
        </p:spPr>
      </p:pic>
    </p:spTree>
    <p:extLst>
      <p:ext uri="{BB962C8B-B14F-4D97-AF65-F5344CB8AC3E}">
        <p14:creationId xmlns:p14="http://schemas.microsoft.com/office/powerpoint/2010/main" val="1467558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6" descr="Tips to Avoid Sweepstakes/Lottery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10403816" cy="914958"/>
          </a:xfrm>
        </p:spPr>
        <p:txBody>
          <a:bodyPr/>
          <a:lstStyle/>
          <a:p>
            <a:r>
              <a:rPr lang="en-US" dirty="0"/>
              <a:t>Tips to Avoid Business Email</a:t>
            </a:r>
            <a:br>
              <a:rPr lang="en-US" dirty="0"/>
            </a:br>
            <a:r>
              <a:rPr lang="en-US" dirty="0"/>
              <a:t>Compromise Scams</a:t>
            </a:r>
          </a:p>
        </p:txBody>
      </p:sp>
      <p:grpSp>
        <p:nvGrpSpPr>
          <p:cNvPr id="3" name="Group 2" descr="Logos, Bank of America and NCOA">
            <a:extLst>
              <a:ext uri="{FF2B5EF4-FFF2-40B4-BE49-F238E27FC236}">
                <a16:creationId xmlns:a16="http://schemas.microsoft.com/office/drawing/2014/main" id="{BFD20272-1B49-5907-B84E-871D2F3D2617}"/>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DBBD7889-CF66-A0CE-B0D2-E40290108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64F556D6-A4D2-2C1E-2ED6-0297BF9144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FD2A2EC7-A88A-9BA8-5A12-80F300C785C8}"/>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13" name="Text Placeholder 5">
            <a:extLst>
              <a:ext uri="{FF2B5EF4-FFF2-40B4-BE49-F238E27FC236}">
                <a16:creationId xmlns:a16="http://schemas.microsoft.com/office/drawing/2014/main" id="{B50FFC4D-4574-E2A3-29FA-F3D8A5247AE7}"/>
              </a:ext>
            </a:extLst>
          </p:cNvPr>
          <p:cNvSpPr>
            <a:spLocks noGrp="1"/>
          </p:cNvSpPr>
          <p:nvPr>
            <p:ph type="body" sz="quarter" idx="14"/>
          </p:nvPr>
        </p:nvSpPr>
        <p:spPr>
          <a:xfrm>
            <a:off x="728006" y="2075092"/>
            <a:ext cx="4949377" cy="383019"/>
          </a:xfrm>
        </p:spPr>
        <p:txBody>
          <a:bodyPr/>
          <a:lstStyle/>
          <a:p>
            <a:r>
              <a:rPr lang="en-US" dirty="0"/>
              <a:t>Tip 1</a:t>
            </a:r>
          </a:p>
        </p:txBody>
      </p:sp>
      <p:sp>
        <p:nvSpPr>
          <p:cNvPr id="14" name="Text Placeholder 6">
            <a:extLst>
              <a:ext uri="{FF2B5EF4-FFF2-40B4-BE49-F238E27FC236}">
                <a16:creationId xmlns:a16="http://schemas.microsoft.com/office/drawing/2014/main" id="{E36B90C0-7F67-542B-AECF-008B94A27700}"/>
              </a:ext>
            </a:extLst>
          </p:cNvPr>
          <p:cNvSpPr>
            <a:spLocks noGrp="1"/>
          </p:cNvSpPr>
          <p:nvPr>
            <p:ph type="body" sz="quarter" idx="15"/>
          </p:nvPr>
        </p:nvSpPr>
        <p:spPr>
          <a:xfrm>
            <a:off x="6305154" y="2075092"/>
            <a:ext cx="5169216" cy="383019"/>
          </a:xfrm>
        </p:spPr>
        <p:txBody>
          <a:bodyPr/>
          <a:lstStyle/>
          <a:p>
            <a:r>
              <a:rPr lang="en-US" dirty="0"/>
              <a:t>Tip 3</a:t>
            </a:r>
          </a:p>
        </p:txBody>
      </p:sp>
      <p:sp>
        <p:nvSpPr>
          <p:cNvPr id="18" name="Text Placeholder 7">
            <a:extLst>
              <a:ext uri="{FF2B5EF4-FFF2-40B4-BE49-F238E27FC236}">
                <a16:creationId xmlns:a16="http://schemas.microsoft.com/office/drawing/2014/main" id="{757D299F-A859-6142-768C-F0710E4FAC02}"/>
              </a:ext>
            </a:extLst>
          </p:cNvPr>
          <p:cNvSpPr>
            <a:spLocks noGrp="1"/>
          </p:cNvSpPr>
          <p:nvPr>
            <p:ph type="body" sz="quarter" idx="16"/>
          </p:nvPr>
        </p:nvSpPr>
        <p:spPr>
          <a:xfrm>
            <a:off x="728006" y="4286914"/>
            <a:ext cx="4963885" cy="393266"/>
          </a:xfrm>
        </p:spPr>
        <p:txBody>
          <a:bodyPr/>
          <a:lstStyle/>
          <a:p>
            <a:r>
              <a:rPr lang="en-US" dirty="0"/>
              <a:t>Tip 2</a:t>
            </a:r>
          </a:p>
        </p:txBody>
      </p:sp>
      <p:sp>
        <p:nvSpPr>
          <p:cNvPr id="20" name="Text Placeholder 8">
            <a:extLst>
              <a:ext uri="{FF2B5EF4-FFF2-40B4-BE49-F238E27FC236}">
                <a16:creationId xmlns:a16="http://schemas.microsoft.com/office/drawing/2014/main" id="{D5D4DAEC-F0DA-289F-A0F5-BC9B80A2093C}"/>
              </a:ext>
            </a:extLst>
          </p:cNvPr>
          <p:cNvSpPr>
            <a:spLocks noGrp="1"/>
          </p:cNvSpPr>
          <p:nvPr>
            <p:ph type="body" sz="quarter" idx="17"/>
          </p:nvPr>
        </p:nvSpPr>
        <p:spPr>
          <a:xfrm>
            <a:off x="6305153" y="4286914"/>
            <a:ext cx="5194299" cy="393266"/>
          </a:xfrm>
        </p:spPr>
        <p:txBody>
          <a:bodyPr/>
          <a:lstStyle/>
          <a:p>
            <a:r>
              <a:rPr lang="en-US" dirty="0"/>
              <a:t>Tip 4</a:t>
            </a:r>
          </a:p>
        </p:txBody>
      </p:sp>
      <p:sp>
        <p:nvSpPr>
          <p:cNvPr id="25" name="Text Placeholder 10">
            <a:extLst>
              <a:ext uri="{FF2B5EF4-FFF2-40B4-BE49-F238E27FC236}">
                <a16:creationId xmlns:a16="http://schemas.microsoft.com/office/drawing/2014/main" id="{88B2710D-6969-3A32-5B97-2D39C2C403DB}"/>
              </a:ext>
            </a:extLst>
          </p:cNvPr>
          <p:cNvSpPr txBox="1">
            <a:spLocks/>
          </p:cNvSpPr>
          <p:nvPr/>
        </p:nvSpPr>
        <p:spPr>
          <a:xfrm>
            <a:off x="6339306" y="2572990"/>
            <a:ext cx="3886844" cy="137159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For payment or purchase requests that are new or unusual, verify their validity in person or by calling a confirmed number yourself. </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dirty="0"/>
          </a:p>
        </p:txBody>
      </p:sp>
      <p:sp>
        <p:nvSpPr>
          <p:cNvPr id="27" name="Text Placeholder 12">
            <a:extLst>
              <a:ext uri="{FF2B5EF4-FFF2-40B4-BE49-F238E27FC236}">
                <a16:creationId xmlns:a16="http://schemas.microsoft.com/office/drawing/2014/main" id="{D69C516F-52F8-AD9B-104A-A6918A35D46C}"/>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Pause on any payment or purchase request that comes with pressure to act quickly.</a:t>
            </a:r>
          </a:p>
          <a:p>
            <a:pPr marL="285750" indent="-285750">
              <a:buClr>
                <a:srgbClr val="0ED882"/>
              </a:buClr>
              <a:buSzPct val="125000"/>
              <a:buFont typeface="Arial" panose="020B0604020202020204" pitchFamily="34" charset="0"/>
              <a:buChar char="•"/>
            </a:pPr>
            <a:endParaRPr lang="en-US" dirty="0"/>
          </a:p>
        </p:txBody>
      </p:sp>
      <p:sp>
        <p:nvSpPr>
          <p:cNvPr id="28" name="Text Placeholder 9">
            <a:extLst>
              <a:ext uri="{FF2B5EF4-FFF2-40B4-BE49-F238E27FC236}">
                <a16:creationId xmlns:a16="http://schemas.microsoft.com/office/drawing/2014/main" id="{362772F7-3FA0-8FA6-EA56-C3CD6738F0B8}"/>
              </a:ext>
            </a:extLst>
          </p:cNvPr>
          <p:cNvSpPr txBox="1">
            <a:spLocks/>
          </p:cNvSpPr>
          <p:nvPr/>
        </p:nvSpPr>
        <p:spPr>
          <a:xfrm>
            <a:off x="742906" y="2574576"/>
            <a:ext cx="3886845" cy="1544327"/>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sz="1600" dirty="0"/>
              <a:t>Scrutinize invoice</a:t>
            </a:r>
            <a:r>
              <a:rPr lang="en-US" dirty="0"/>
              <a:t>s and requests for payment to confirm exact email addresses, websites, and details for known contacts. </a:t>
            </a:r>
            <a:endParaRPr lang="en-US" sz="1600" dirty="0"/>
          </a:p>
        </p:txBody>
      </p:sp>
      <p:sp>
        <p:nvSpPr>
          <p:cNvPr id="29" name="Text Placeholder 11">
            <a:extLst>
              <a:ext uri="{FF2B5EF4-FFF2-40B4-BE49-F238E27FC236}">
                <a16:creationId xmlns:a16="http://schemas.microsoft.com/office/drawing/2014/main" id="{5BC7CC3F-3EDA-740F-4203-27366AB3BDD4}"/>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Use strong passwords and set up two-factor or multifactor authentication on any business-related account login that allows it. Don’t open attachments from unknown senders.</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30" name="Straight Connector 36">
            <a:extLst>
              <a:ext uri="{FF2B5EF4-FFF2-40B4-BE49-F238E27FC236}">
                <a16:creationId xmlns:a16="http://schemas.microsoft.com/office/drawing/2014/main" id="{EF83C562-6F62-C382-02D3-B5790C4B1CC6}"/>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31" name="Straight Connector 36">
            <a:extLst>
              <a:ext uri="{FF2B5EF4-FFF2-40B4-BE49-F238E27FC236}">
                <a16:creationId xmlns:a16="http://schemas.microsoft.com/office/drawing/2014/main" id="{E18FD4A8-83B1-DD7D-50C5-64225F096889}"/>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32" name="Straight Connector 36">
            <a:extLst>
              <a:ext uri="{FF2B5EF4-FFF2-40B4-BE49-F238E27FC236}">
                <a16:creationId xmlns:a16="http://schemas.microsoft.com/office/drawing/2014/main" id="{1377F79B-8DCE-C3CA-7B01-0BF2DC58C8A2}"/>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cxnSp>
        <p:nvCxnSpPr>
          <p:cNvPr id="33" name="Straight Connector 36">
            <a:extLst>
              <a:ext uri="{FF2B5EF4-FFF2-40B4-BE49-F238E27FC236}">
                <a16:creationId xmlns:a16="http://schemas.microsoft.com/office/drawing/2014/main" id="{1CBA1F88-D6A4-D091-E469-9D4A67894FF9}"/>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Tree>
    <p:extLst>
      <p:ext uri="{BB962C8B-B14F-4D97-AF65-F5344CB8AC3E}">
        <p14:creationId xmlns:p14="http://schemas.microsoft.com/office/powerpoint/2010/main" val="2552872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306806"/>
            <a:ext cx="4963885" cy="393266"/>
          </a:xfrm>
        </p:spPr>
        <p:txBody>
          <a:bodyPr/>
          <a:lstStyle/>
          <a:p>
            <a:r>
              <a:rPr lang="en-US" dirty="0"/>
              <a:t>Tip 2</a:t>
            </a:r>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79981" y="2574577"/>
            <a:ext cx="4140432" cy="18269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Avoid connecting your phone or computer to the internet using unsecured public </a:t>
            </a:r>
            <a:r>
              <a:rPr lang="en-US" dirty="0" err="1"/>
              <a:t>WiFi</a:t>
            </a:r>
            <a:r>
              <a:rPr lang="en-US" dirty="0"/>
              <a:t> networks, as it leaves your device vulnerable to access by cybercriminals.</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dirty="0"/>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Be cautious and protective of your personal information wherever it is being used or written down and never share it online or over the phone based on unsolicited requests.</a:t>
            </a:r>
            <a:endParaRPr lang="en-US" sz="1400" dirty="0"/>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816968"/>
            <a:ext cx="4280198" cy="2060924"/>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Collect your mail regularly to lessen the chance of it—along with your personal identification or account information—being stolen, and shred documents with personal or account information before throwing away.</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55692"/>
            <a:ext cx="4200129" cy="0"/>
          </a:xfrm>
          <a:prstGeom prst="straightConnector1">
            <a:avLst/>
          </a:prstGeom>
          <a:noFill/>
          <a:ln w="9525" cap="flat">
            <a:solidFill>
              <a:srgbClr val="F76366"/>
            </a:solidFill>
            <a:prstDash val="solid"/>
            <a:miter/>
          </a:ln>
        </p:spPr>
      </p:cxnSp>
      <p:sp>
        <p:nvSpPr>
          <p:cNvPr id="2" name="Title 26" descr="Tips to Avoid Grandparent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4980671" cy="914958"/>
          </a:xfrm>
        </p:spPr>
        <p:txBody>
          <a:bodyPr/>
          <a:lstStyle/>
          <a:p>
            <a:r>
              <a:rPr lang="en-US" dirty="0"/>
              <a:t>Tips to Avoid Identity Theft Scams</a:t>
            </a:r>
          </a:p>
        </p:txBody>
      </p:sp>
      <p:grpSp>
        <p:nvGrpSpPr>
          <p:cNvPr id="3" name="Group 2" descr="Logos, Bank of America and NCOA">
            <a:extLst>
              <a:ext uri="{FF2B5EF4-FFF2-40B4-BE49-F238E27FC236}">
                <a16:creationId xmlns:a16="http://schemas.microsoft.com/office/drawing/2014/main" id="{F8339E40-0463-505B-7190-1F734E391058}"/>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5D2AFA08-6C25-783B-4573-A7442133FC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D08BACDD-0E1A-A75D-C7DB-CAEFBF945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9AA631F4-25FE-0C33-4B59-D116AF68573E}"/>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7" name="Text Placeholder 8">
            <a:extLst>
              <a:ext uri="{FF2B5EF4-FFF2-40B4-BE49-F238E27FC236}">
                <a16:creationId xmlns:a16="http://schemas.microsoft.com/office/drawing/2014/main" id="{C3959CCB-C805-5A65-EBA8-25339C9132D4}"/>
              </a:ext>
            </a:extLst>
          </p:cNvPr>
          <p:cNvSpPr>
            <a:spLocks noGrp="1"/>
          </p:cNvSpPr>
          <p:nvPr>
            <p:ph type="body" sz="quarter" idx="17"/>
          </p:nvPr>
        </p:nvSpPr>
        <p:spPr>
          <a:xfrm>
            <a:off x="6305153" y="4286914"/>
            <a:ext cx="5194299" cy="393266"/>
          </a:xfrm>
        </p:spPr>
        <p:txBody>
          <a:bodyPr/>
          <a:lstStyle/>
          <a:p>
            <a:r>
              <a:rPr lang="en-US" dirty="0"/>
              <a:t>Tip 4</a:t>
            </a:r>
          </a:p>
        </p:txBody>
      </p:sp>
      <p:sp>
        <p:nvSpPr>
          <p:cNvPr id="8" name="Text Placeholder 12">
            <a:extLst>
              <a:ext uri="{FF2B5EF4-FFF2-40B4-BE49-F238E27FC236}">
                <a16:creationId xmlns:a16="http://schemas.microsoft.com/office/drawing/2014/main" id="{09C5AA8E-ACE4-9AEF-644D-73F43C23FD0F}"/>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Avoid connecting your phone or computer to the internet using unsecured public </a:t>
            </a:r>
            <a:r>
              <a:rPr lang="en-US" dirty="0" err="1"/>
              <a:t>WiFi</a:t>
            </a:r>
            <a:r>
              <a:rPr lang="en-US" dirty="0"/>
              <a:t> networks, as it leaves your device vulnerable to access by cybercriminals.</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dirty="0"/>
          </a:p>
        </p:txBody>
      </p:sp>
      <p:cxnSp>
        <p:nvCxnSpPr>
          <p:cNvPr id="9" name="Straight Connector 36">
            <a:extLst>
              <a:ext uri="{FF2B5EF4-FFF2-40B4-BE49-F238E27FC236}">
                <a16:creationId xmlns:a16="http://schemas.microsoft.com/office/drawing/2014/main" id="{7C0D2A49-B114-931B-2231-20DCEFCE8C22}"/>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pic>
        <p:nvPicPr>
          <p:cNvPr id="10" name="Picture 9">
            <a:extLst>
              <a:ext uri="{FF2B5EF4-FFF2-40B4-BE49-F238E27FC236}">
                <a16:creationId xmlns:a16="http://schemas.microsoft.com/office/drawing/2014/main" id="{F131652F-ACC3-8DE3-8EC0-7D5DDF302F4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72994" y="212172"/>
            <a:ext cx="2247419" cy="2247419"/>
          </a:xfrm>
          <a:prstGeom prst="rect">
            <a:avLst/>
          </a:prstGeom>
        </p:spPr>
      </p:pic>
    </p:spTree>
    <p:extLst>
      <p:ext uri="{BB962C8B-B14F-4D97-AF65-F5344CB8AC3E}">
        <p14:creationId xmlns:p14="http://schemas.microsoft.com/office/powerpoint/2010/main" val="2384038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286914"/>
            <a:ext cx="4963885" cy="393266"/>
          </a:xfrm>
        </p:spPr>
        <p:txBody>
          <a:bodyPr/>
          <a:lstStyle/>
          <a:p>
            <a:r>
              <a:rPr lang="en-US" dirty="0"/>
              <a:t>Tip 2</a:t>
            </a:r>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572991"/>
            <a:ext cx="3886844" cy="18269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Judge all requests for unusual payment methods as red flags. These include wire transfers, gift cards, and money orders—all of which are difficult to track or recover.</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dirty="0"/>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Never pay upfront fees for anything, especially for employment applications or training, loan processing, or to claim a prize.</a:t>
            </a:r>
          </a:p>
          <a:p>
            <a:pPr marL="285750" indent="-285750">
              <a:buClr>
                <a:srgbClr val="0ED882"/>
              </a:buClr>
              <a:buSzPct val="125000"/>
              <a:buFont typeface="Arial" panose="020B0604020202020204" pitchFamily="34" charset="0"/>
              <a:buChar char="•"/>
            </a:pPr>
            <a:endParaRPr lang="en-US" sz="1400" dirty="0"/>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Take caution with companies that are difficult to locate, lack a physical address, or are not easily verifiable from multiple trusted sources. </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2" name="Title 26" descr="Tips to Avoid COVID-19 Scams">
            <a:extLst>
              <a:ext uri="{FF2B5EF4-FFF2-40B4-BE49-F238E27FC236}">
                <a16:creationId xmlns:a16="http://schemas.microsoft.com/office/drawing/2014/main" id="{140B2DB2-A61D-489F-631C-A36BD80EDA84}"/>
              </a:ext>
            </a:extLst>
          </p:cNvPr>
          <p:cNvSpPr>
            <a:spLocks noGrp="1"/>
          </p:cNvSpPr>
          <p:nvPr>
            <p:ph type="title"/>
          </p:nvPr>
        </p:nvSpPr>
        <p:spPr>
          <a:xfrm>
            <a:off x="711220" y="219247"/>
            <a:ext cx="10403816" cy="914958"/>
          </a:xfrm>
        </p:spPr>
        <p:txBody>
          <a:bodyPr/>
          <a:lstStyle/>
          <a:p>
            <a:r>
              <a:rPr lang="en-US" dirty="0"/>
              <a:t>Tips to Avoid Advance Fee Scams</a:t>
            </a:r>
          </a:p>
        </p:txBody>
      </p:sp>
      <p:grpSp>
        <p:nvGrpSpPr>
          <p:cNvPr id="3" name="Group 2" descr="Logos, Bank of America and NCOA">
            <a:extLst>
              <a:ext uri="{FF2B5EF4-FFF2-40B4-BE49-F238E27FC236}">
                <a16:creationId xmlns:a16="http://schemas.microsoft.com/office/drawing/2014/main" id="{FC3D17EE-0E34-6A20-EC6A-AC569F7A6671}"/>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0BF681E6-E352-5AF7-A4FF-F127B5C037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126294A1-D55F-3743-90FF-028013DADD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CC4FD49B-0880-8E05-95E8-4508D7939B60}"/>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7" name="Text Placeholder 8">
            <a:extLst>
              <a:ext uri="{FF2B5EF4-FFF2-40B4-BE49-F238E27FC236}">
                <a16:creationId xmlns:a16="http://schemas.microsoft.com/office/drawing/2014/main" id="{18F88983-E6F4-55C7-FFE2-A159325477BB}"/>
              </a:ext>
            </a:extLst>
          </p:cNvPr>
          <p:cNvSpPr>
            <a:spLocks noGrp="1"/>
          </p:cNvSpPr>
          <p:nvPr>
            <p:ph type="body" sz="quarter" idx="17"/>
          </p:nvPr>
        </p:nvSpPr>
        <p:spPr>
          <a:xfrm>
            <a:off x="6305153" y="4286914"/>
            <a:ext cx="5194299" cy="393266"/>
          </a:xfrm>
        </p:spPr>
        <p:txBody>
          <a:bodyPr/>
          <a:lstStyle/>
          <a:p>
            <a:r>
              <a:rPr lang="en-US" dirty="0"/>
              <a:t>Tip 4</a:t>
            </a:r>
          </a:p>
        </p:txBody>
      </p:sp>
      <p:sp>
        <p:nvSpPr>
          <p:cNvPr id="8" name="Text Placeholder 12">
            <a:extLst>
              <a:ext uri="{FF2B5EF4-FFF2-40B4-BE49-F238E27FC236}">
                <a16:creationId xmlns:a16="http://schemas.microsoft.com/office/drawing/2014/main" id="{309E0DC1-CE82-E41A-E61D-19472734E93D}"/>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If you must pay an upfront fee that you believe to be legitimate, use a secure payment method and then monitor your accounts closely.</a:t>
            </a:r>
          </a:p>
          <a:p>
            <a:pPr marL="285750" indent="-285750">
              <a:buClr>
                <a:srgbClr val="0ED882"/>
              </a:buClr>
              <a:buSzPct val="125000"/>
              <a:buFont typeface="Arial" panose="020B0604020202020204" pitchFamily="34" charset="0"/>
              <a:buChar char="•"/>
            </a:pPr>
            <a:endParaRPr lang="en-US" dirty="0"/>
          </a:p>
        </p:txBody>
      </p:sp>
      <p:cxnSp>
        <p:nvCxnSpPr>
          <p:cNvPr id="9" name="Straight Connector 36">
            <a:extLst>
              <a:ext uri="{FF2B5EF4-FFF2-40B4-BE49-F238E27FC236}">
                <a16:creationId xmlns:a16="http://schemas.microsoft.com/office/drawing/2014/main" id="{7611433D-EE17-C779-7CC8-314F59D59389}"/>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spTree>
    <p:extLst>
      <p:ext uri="{BB962C8B-B14F-4D97-AF65-F5344CB8AC3E}">
        <p14:creationId xmlns:p14="http://schemas.microsoft.com/office/powerpoint/2010/main" val="3958260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F1AEC-3C9A-01E1-314B-38DFCA7A19EC}"/>
            </a:ext>
          </a:extLst>
        </p:cNvPr>
        <p:cNvGrpSpPr/>
        <p:nvPr/>
      </p:nvGrpSpPr>
      <p:grpSpPr>
        <a:xfrm>
          <a:off x="0" y="0"/>
          <a:ext cx="0" cy="0"/>
          <a:chOff x="0" y="0"/>
          <a:chExt cx="0" cy="0"/>
        </a:xfrm>
      </p:grpSpPr>
      <p:sp>
        <p:nvSpPr>
          <p:cNvPr id="15" name="Text Placeholder 5">
            <a:extLst>
              <a:ext uri="{FF2B5EF4-FFF2-40B4-BE49-F238E27FC236}">
                <a16:creationId xmlns:a16="http://schemas.microsoft.com/office/drawing/2014/main" id="{5F6FB887-BC7A-430F-D33B-F01124EC8329}"/>
              </a:ext>
            </a:extLst>
          </p:cNvPr>
          <p:cNvSpPr>
            <a:spLocks noGrp="1"/>
          </p:cNvSpPr>
          <p:nvPr>
            <p:ph type="body" sz="quarter" idx="14"/>
          </p:nvPr>
        </p:nvSpPr>
        <p:spPr>
          <a:xfrm>
            <a:off x="728006" y="2075092"/>
            <a:ext cx="4949377" cy="383019"/>
          </a:xfrm>
        </p:spPr>
        <p:txBody>
          <a:bodyPr/>
          <a:lstStyle/>
          <a:p>
            <a:r>
              <a:rPr lang="en-US" dirty="0"/>
              <a:t>Tip 1</a:t>
            </a:r>
          </a:p>
        </p:txBody>
      </p:sp>
      <p:sp>
        <p:nvSpPr>
          <p:cNvPr id="16" name="Text Placeholder 6">
            <a:extLst>
              <a:ext uri="{FF2B5EF4-FFF2-40B4-BE49-F238E27FC236}">
                <a16:creationId xmlns:a16="http://schemas.microsoft.com/office/drawing/2014/main" id="{832B4C9B-EDAC-62B9-BB74-6A42BDD2704C}"/>
              </a:ext>
            </a:extLst>
          </p:cNvPr>
          <p:cNvSpPr>
            <a:spLocks noGrp="1"/>
          </p:cNvSpPr>
          <p:nvPr>
            <p:ph type="body" sz="quarter" idx="15"/>
          </p:nvPr>
        </p:nvSpPr>
        <p:spPr>
          <a:xfrm>
            <a:off x="6305154" y="2075092"/>
            <a:ext cx="5169216" cy="383019"/>
          </a:xfrm>
        </p:spPr>
        <p:txBody>
          <a:bodyPr/>
          <a:lstStyle/>
          <a:p>
            <a:r>
              <a:rPr lang="en-US" dirty="0"/>
              <a:t>Tip 3</a:t>
            </a:r>
          </a:p>
        </p:txBody>
      </p:sp>
      <p:sp>
        <p:nvSpPr>
          <p:cNvPr id="17" name="Text Placeholder 7">
            <a:extLst>
              <a:ext uri="{FF2B5EF4-FFF2-40B4-BE49-F238E27FC236}">
                <a16:creationId xmlns:a16="http://schemas.microsoft.com/office/drawing/2014/main" id="{601A82E2-982D-EC35-1B5A-39366C584D1D}"/>
              </a:ext>
            </a:extLst>
          </p:cNvPr>
          <p:cNvSpPr>
            <a:spLocks noGrp="1"/>
          </p:cNvSpPr>
          <p:nvPr>
            <p:ph type="body" sz="quarter" idx="16"/>
          </p:nvPr>
        </p:nvSpPr>
        <p:spPr>
          <a:xfrm>
            <a:off x="728006" y="4286914"/>
            <a:ext cx="4963885" cy="393266"/>
          </a:xfrm>
        </p:spPr>
        <p:txBody>
          <a:bodyPr/>
          <a:lstStyle/>
          <a:p>
            <a:r>
              <a:rPr lang="en-US" dirty="0"/>
              <a:t>Tip 2</a:t>
            </a:r>
          </a:p>
        </p:txBody>
      </p:sp>
      <p:sp>
        <p:nvSpPr>
          <p:cNvPr id="19" name="Text Placeholder 10">
            <a:extLst>
              <a:ext uri="{FF2B5EF4-FFF2-40B4-BE49-F238E27FC236}">
                <a16:creationId xmlns:a16="http://schemas.microsoft.com/office/drawing/2014/main" id="{6B670FD4-BC05-E337-016C-7A9F7217B3E6}"/>
              </a:ext>
            </a:extLst>
          </p:cNvPr>
          <p:cNvSpPr txBox="1">
            <a:spLocks/>
          </p:cNvSpPr>
          <p:nvPr/>
        </p:nvSpPr>
        <p:spPr>
          <a:xfrm>
            <a:off x="6339306" y="2572991"/>
            <a:ext cx="3886844" cy="18269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Never pay an upfront fee to claim a prize or inheritance. Legitimate lotteries and sweepstakes take taxes and fees out of prize money before your payout. </a:t>
            </a:r>
            <a:endParaRPr lang="en-US" b="1" dirty="0"/>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dirty="0"/>
          </a:p>
        </p:txBody>
      </p:sp>
      <p:sp>
        <p:nvSpPr>
          <p:cNvPr id="21" name="Text Placeholder 9">
            <a:extLst>
              <a:ext uri="{FF2B5EF4-FFF2-40B4-BE49-F238E27FC236}">
                <a16:creationId xmlns:a16="http://schemas.microsoft.com/office/drawing/2014/main" id="{2F06BE19-9F10-75A4-6884-10177458B743}"/>
              </a:ext>
            </a:extLst>
          </p:cNvPr>
          <p:cNvSpPr txBox="1">
            <a:spLocks/>
          </p:cNvSpPr>
          <p:nvPr/>
        </p:nvSpPr>
        <p:spPr>
          <a:xfrm>
            <a:off x="742906" y="2574577"/>
            <a:ext cx="3886845" cy="1371600"/>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Remember: You can’t win if you did not play. Do not believe claims you won a lottery or sweepstakes you never entered yourself.</a:t>
            </a:r>
            <a:endParaRPr lang="en-US" b="1" dirty="0"/>
          </a:p>
          <a:p>
            <a:pPr marL="285750" indent="-285750">
              <a:buClr>
                <a:srgbClr val="0ED882"/>
              </a:buClr>
              <a:buSzPct val="125000"/>
              <a:buFont typeface="Arial" panose="020B0604020202020204" pitchFamily="34" charset="0"/>
              <a:buChar char="•"/>
            </a:pPr>
            <a:endParaRPr lang="en-US" sz="1400" dirty="0"/>
          </a:p>
        </p:txBody>
      </p:sp>
      <p:sp>
        <p:nvSpPr>
          <p:cNvPr id="22" name="Text Placeholder 11">
            <a:extLst>
              <a:ext uri="{FF2B5EF4-FFF2-40B4-BE49-F238E27FC236}">
                <a16:creationId xmlns:a16="http://schemas.microsoft.com/office/drawing/2014/main" id="{B2B61FDD-B337-B46E-C43A-C5D22A95DD79}"/>
              </a:ext>
            </a:extLst>
          </p:cNvPr>
          <p:cNvSpPr txBox="1">
            <a:spLocks/>
          </p:cNvSpPr>
          <p:nvPr/>
        </p:nvSpPr>
        <p:spPr>
          <a:xfrm>
            <a:off x="742906" y="4797076"/>
            <a:ext cx="3886845" cy="1581793"/>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U.S. citizens can’t play and win foreign lotteries. It is illegal, so hang up on anyone calling about the Jamaican lottery or any others you have not played.</a:t>
            </a:r>
          </a:p>
          <a:p>
            <a:pPr marL="285750" indent="-285750">
              <a:buClr>
                <a:srgbClr val="0ED882"/>
              </a:buClr>
              <a:buSzPct val="125000"/>
              <a:buFont typeface="Arial" panose="020B0604020202020204" pitchFamily="34" charset="0"/>
              <a:buChar char="•"/>
            </a:pPr>
            <a:endParaRPr lang="en-US" dirty="0"/>
          </a:p>
          <a:p>
            <a:pPr marL="285750" indent="-285750">
              <a:buClr>
                <a:srgbClr val="0ED882"/>
              </a:buClr>
              <a:buSzPct val="125000"/>
              <a:buFont typeface="Arial" panose="020B0604020202020204" pitchFamily="34" charset="0"/>
              <a:buChar char="•"/>
            </a:pP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23" name="Straight Connector 36">
            <a:extLst>
              <a:ext uri="{FF2B5EF4-FFF2-40B4-BE49-F238E27FC236}">
                <a16:creationId xmlns:a16="http://schemas.microsoft.com/office/drawing/2014/main" id="{08C78946-BFE8-7D1B-8504-D4DF4E5B2B47}"/>
              </a:ext>
            </a:extLst>
          </p:cNvPr>
          <p:cNvCxnSpPr>
            <a:cxnSpLocks/>
          </p:cNvCxnSpPr>
          <p:nvPr/>
        </p:nvCxnSpPr>
        <p:spPr>
          <a:xfrm>
            <a:off x="6305153" y="2033620"/>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47292B1E-3475-FDD0-BC91-10DB311C9489}"/>
              </a:ext>
            </a:extLst>
          </p:cNvPr>
          <p:cNvCxnSpPr>
            <a:cxnSpLocks/>
          </p:cNvCxnSpPr>
          <p:nvPr/>
        </p:nvCxnSpPr>
        <p:spPr>
          <a:xfrm>
            <a:off x="728006" y="2033620"/>
            <a:ext cx="4200129"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A97D94E9-9CE3-A0DF-D053-2965D5432B19}"/>
              </a:ext>
            </a:extLst>
          </p:cNvPr>
          <p:cNvCxnSpPr>
            <a:cxnSpLocks/>
          </p:cNvCxnSpPr>
          <p:nvPr/>
        </p:nvCxnSpPr>
        <p:spPr>
          <a:xfrm>
            <a:off x="728006" y="4235800"/>
            <a:ext cx="4200129" cy="0"/>
          </a:xfrm>
          <a:prstGeom prst="straightConnector1">
            <a:avLst/>
          </a:prstGeom>
          <a:noFill/>
          <a:ln w="9525" cap="flat">
            <a:solidFill>
              <a:srgbClr val="F76366"/>
            </a:solidFill>
            <a:prstDash val="solid"/>
            <a:miter/>
          </a:ln>
        </p:spPr>
      </p:cxnSp>
      <p:sp>
        <p:nvSpPr>
          <p:cNvPr id="2" name="Title 26" descr="Tips to Avoid COVID-19 Scams">
            <a:extLst>
              <a:ext uri="{FF2B5EF4-FFF2-40B4-BE49-F238E27FC236}">
                <a16:creationId xmlns:a16="http://schemas.microsoft.com/office/drawing/2014/main" id="{F1A8CE23-0F83-B3ED-381C-2C5C7FE1A63A}"/>
              </a:ext>
            </a:extLst>
          </p:cNvPr>
          <p:cNvSpPr>
            <a:spLocks noGrp="1"/>
          </p:cNvSpPr>
          <p:nvPr>
            <p:ph type="title"/>
          </p:nvPr>
        </p:nvSpPr>
        <p:spPr>
          <a:xfrm>
            <a:off x="711220" y="219247"/>
            <a:ext cx="10403816" cy="914958"/>
          </a:xfrm>
        </p:spPr>
        <p:txBody>
          <a:bodyPr/>
          <a:lstStyle/>
          <a:p>
            <a:r>
              <a:rPr lang="en-US" dirty="0"/>
              <a:t>Tips to Avoid Windfall Scams</a:t>
            </a:r>
          </a:p>
        </p:txBody>
      </p:sp>
      <p:grpSp>
        <p:nvGrpSpPr>
          <p:cNvPr id="3" name="Group 2" descr="Logos, Bank of America and NCOA">
            <a:extLst>
              <a:ext uri="{FF2B5EF4-FFF2-40B4-BE49-F238E27FC236}">
                <a16:creationId xmlns:a16="http://schemas.microsoft.com/office/drawing/2014/main" id="{2A93F207-2AFB-6F91-2F6D-842B943E48A1}"/>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90F93424-4D19-F14B-E6F4-F6CB254B62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4BC66ABE-03E9-06BC-553F-B3DEEDA176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A18D5DBC-3524-EEC6-C896-976C16933068}"/>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7" name="Text Placeholder 8">
            <a:extLst>
              <a:ext uri="{FF2B5EF4-FFF2-40B4-BE49-F238E27FC236}">
                <a16:creationId xmlns:a16="http://schemas.microsoft.com/office/drawing/2014/main" id="{6607FD0C-80EB-45BE-7FB0-29CA2B81FCA6}"/>
              </a:ext>
            </a:extLst>
          </p:cNvPr>
          <p:cNvSpPr>
            <a:spLocks noGrp="1"/>
          </p:cNvSpPr>
          <p:nvPr>
            <p:ph type="body" sz="quarter" idx="17"/>
          </p:nvPr>
        </p:nvSpPr>
        <p:spPr>
          <a:xfrm>
            <a:off x="6305153" y="4286914"/>
            <a:ext cx="5194299" cy="393266"/>
          </a:xfrm>
        </p:spPr>
        <p:txBody>
          <a:bodyPr/>
          <a:lstStyle/>
          <a:p>
            <a:r>
              <a:rPr lang="en-US" dirty="0"/>
              <a:t>Tip 4</a:t>
            </a:r>
          </a:p>
        </p:txBody>
      </p:sp>
      <p:sp>
        <p:nvSpPr>
          <p:cNvPr id="8" name="Text Placeholder 12">
            <a:extLst>
              <a:ext uri="{FF2B5EF4-FFF2-40B4-BE49-F238E27FC236}">
                <a16:creationId xmlns:a16="http://schemas.microsoft.com/office/drawing/2014/main" id="{B070E6B3-BC1A-A550-100A-4921BC65EDD2}"/>
              </a:ext>
            </a:extLst>
          </p:cNvPr>
          <p:cNvSpPr txBox="1">
            <a:spLocks/>
          </p:cNvSpPr>
          <p:nvPr/>
        </p:nvSpPr>
        <p:spPr>
          <a:xfrm>
            <a:off x="6339306" y="4795490"/>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Do not share your personal or financial information with anyone claiming to need it to confirm an inheritance.</a:t>
            </a:r>
            <a:endParaRPr lang="en-US" b="1" dirty="0"/>
          </a:p>
          <a:p>
            <a:pPr marL="285750" indent="-285750">
              <a:buClr>
                <a:srgbClr val="0ED882"/>
              </a:buClr>
              <a:buSzPct val="125000"/>
              <a:buFont typeface="Arial" panose="020B0604020202020204" pitchFamily="34" charset="0"/>
              <a:buChar char="•"/>
            </a:pPr>
            <a:endParaRPr lang="en-US" dirty="0"/>
          </a:p>
        </p:txBody>
      </p:sp>
      <p:cxnSp>
        <p:nvCxnSpPr>
          <p:cNvPr id="9" name="Straight Connector 36">
            <a:extLst>
              <a:ext uri="{FF2B5EF4-FFF2-40B4-BE49-F238E27FC236}">
                <a16:creationId xmlns:a16="http://schemas.microsoft.com/office/drawing/2014/main" id="{2AA082FA-6BB4-AA4E-1A40-908E5C117579}"/>
              </a:ext>
            </a:extLst>
          </p:cNvPr>
          <p:cNvCxnSpPr>
            <a:cxnSpLocks/>
          </p:cNvCxnSpPr>
          <p:nvPr/>
        </p:nvCxnSpPr>
        <p:spPr>
          <a:xfrm>
            <a:off x="6305153" y="4235800"/>
            <a:ext cx="4215260" cy="0"/>
          </a:xfrm>
          <a:prstGeom prst="straightConnector1">
            <a:avLst/>
          </a:prstGeom>
          <a:noFill/>
          <a:ln w="9525" cap="flat">
            <a:solidFill>
              <a:srgbClr val="F76366"/>
            </a:solidFill>
            <a:prstDash val="solid"/>
            <a:miter/>
          </a:ln>
        </p:spPr>
      </p:cxnSp>
    </p:spTree>
    <p:extLst>
      <p:ext uri="{BB962C8B-B14F-4D97-AF65-F5344CB8AC3E}">
        <p14:creationId xmlns:p14="http://schemas.microsoft.com/office/powerpoint/2010/main" val="2979574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Protecting Yourself and Your Loved Ones">
            <a:extLst>
              <a:ext uri="{FF2B5EF4-FFF2-40B4-BE49-F238E27FC236}">
                <a16:creationId xmlns:a16="http://schemas.microsoft.com/office/drawing/2014/main" id="{02367878-4984-F7F3-882A-E2B5C8175C6F}"/>
              </a:ext>
            </a:extLst>
          </p:cNvPr>
          <p:cNvSpPr>
            <a:spLocks noGrp="1"/>
          </p:cNvSpPr>
          <p:nvPr>
            <p:ph type="body" sz="quarter" idx="10"/>
          </p:nvPr>
        </p:nvSpPr>
        <p:spPr>
          <a:xfrm>
            <a:off x="819149" y="854294"/>
            <a:ext cx="9013620" cy="1516061"/>
          </a:xfrm>
        </p:spPr>
        <p:txBody>
          <a:bodyPr/>
          <a:lstStyle/>
          <a:p>
            <a:r>
              <a:rPr lang="en-US"/>
              <a:t>Protect the People You Care About: Know the Signs</a:t>
            </a:r>
            <a:endParaRPr lang="en-US" dirty="0"/>
          </a:p>
        </p:txBody>
      </p:sp>
      <p:pic>
        <p:nvPicPr>
          <p:cNvPr id="5" name="Picture Placeholder 4" descr="Father and adult son at computer">
            <a:extLst>
              <a:ext uri="{FF2B5EF4-FFF2-40B4-BE49-F238E27FC236}">
                <a16:creationId xmlns:a16="http://schemas.microsoft.com/office/drawing/2014/main" id="{78E943CB-33AF-6F77-B6A9-164A3866790A}"/>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838200" y="2989263"/>
            <a:ext cx="2897188" cy="2897187"/>
          </a:xfrm>
        </p:spPr>
      </p:pic>
      <p:grpSp>
        <p:nvGrpSpPr>
          <p:cNvPr id="3" name="Group 2" descr="Logos, Bank of America and NCOA">
            <a:extLst>
              <a:ext uri="{FF2B5EF4-FFF2-40B4-BE49-F238E27FC236}">
                <a16:creationId xmlns:a16="http://schemas.microsoft.com/office/drawing/2014/main" id="{E8970382-6DE4-6331-E7F1-54D78447BED7}"/>
              </a:ext>
            </a:extLst>
          </p:cNvPr>
          <p:cNvGrpSpPr/>
          <p:nvPr/>
        </p:nvGrpSpPr>
        <p:grpSpPr>
          <a:xfrm>
            <a:off x="8404926" y="6308226"/>
            <a:ext cx="3520366" cy="340307"/>
            <a:chOff x="8404926" y="6308226"/>
            <a:chExt cx="3520366" cy="340307"/>
          </a:xfrm>
        </p:grpSpPr>
        <p:cxnSp>
          <p:nvCxnSpPr>
            <p:cNvPr id="4" name="Straight Connector 3">
              <a:extLst>
                <a:ext uri="{FF2B5EF4-FFF2-40B4-BE49-F238E27FC236}">
                  <a16:creationId xmlns:a16="http://schemas.microsoft.com/office/drawing/2014/main" id="{C048D41D-41A3-02E2-4C96-4DA521C041C7}"/>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9A5F346-72D4-472A-7307-9DB4122853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0253" y="6331643"/>
              <a:ext cx="845039" cy="316890"/>
            </a:xfrm>
            <a:prstGeom prst="rect">
              <a:avLst/>
            </a:prstGeom>
          </p:spPr>
        </p:pic>
        <p:pic>
          <p:nvPicPr>
            <p:cNvPr id="7" name="Picture 6">
              <a:extLst>
                <a:ext uri="{FF2B5EF4-FFF2-40B4-BE49-F238E27FC236}">
                  <a16:creationId xmlns:a16="http://schemas.microsoft.com/office/drawing/2014/main" id="{C2F6E050-B316-A095-A2AD-1EE0C4A0D62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4926" y="6323192"/>
              <a:ext cx="2303839" cy="230384"/>
            </a:xfrm>
            <a:prstGeom prst="rect">
              <a:avLst/>
            </a:prstGeom>
          </p:spPr>
        </p:pic>
      </p:grpSp>
    </p:spTree>
    <p:extLst>
      <p:ext uri="{BB962C8B-B14F-4D97-AF65-F5344CB8AC3E}">
        <p14:creationId xmlns:p14="http://schemas.microsoft.com/office/powerpoint/2010/main" val="1092167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Protect Your Loved Ones: Know the Signs">
            <a:extLst>
              <a:ext uri="{FF2B5EF4-FFF2-40B4-BE49-F238E27FC236}">
                <a16:creationId xmlns:a16="http://schemas.microsoft.com/office/drawing/2014/main" id="{D8722476-08EC-4C4E-8FD9-7BDB420030BC}"/>
              </a:ext>
            </a:extLst>
          </p:cNvPr>
          <p:cNvSpPr>
            <a:spLocks noGrp="1"/>
          </p:cNvSpPr>
          <p:nvPr>
            <p:ph type="title"/>
          </p:nvPr>
        </p:nvSpPr>
        <p:spPr>
          <a:xfrm flipH="1">
            <a:off x="711220" y="219247"/>
            <a:ext cx="10403816" cy="914958"/>
          </a:xfrm>
        </p:spPr>
        <p:txBody>
          <a:bodyPr/>
          <a:lstStyle/>
          <a:p>
            <a:r>
              <a:rPr lang="en-US"/>
              <a:t>Know the Signs</a:t>
            </a:r>
            <a:endParaRPr lang="en-US" dirty="0"/>
          </a:p>
        </p:txBody>
      </p:sp>
      <p:sp>
        <p:nvSpPr>
          <p:cNvPr id="15" name="Text Placeholder 14">
            <a:extLst>
              <a:ext uri="{FF2B5EF4-FFF2-40B4-BE49-F238E27FC236}">
                <a16:creationId xmlns:a16="http://schemas.microsoft.com/office/drawing/2014/main" id="{031AA4F4-BD24-084E-AD52-2D897398E30E}"/>
              </a:ext>
            </a:extLst>
          </p:cNvPr>
          <p:cNvSpPr>
            <a:spLocks noGrp="1"/>
          </p:cNvSpPr>
          <p:nvPr>
            <p:ph type="body" sz="quarter" idx="12"/>
          </p:nvPr>
        </p:nvSpPr>
        <p:spPr>
          <a:xfrm>
            <a:off x="4279211" y="1867303"/>
            <a:ext cx="6417364" cy="4138862"/>
          </a:xfrm>
        </p:spPr>
        <p:txBody>
          <a:bodyPr/>
          <a:lstStyle/>
          <a:p>
            <a:pPr indent="0">
              <a:buClr>
                <a:srgbClr val="0ED882"/>
              </a:buClr>
              <a:buSzPct val="125000"/>
            </a:pPr>
            <a:r>
              <a:rPr lang="en-US" sz="1800" b="1" dirty="0"/>
              <a:t>Stay alert for signs that someone you care about may be experiencing a financial-related scam or other problem. Here are some signs to take notice of:</a:t>
            </a:r>
          </a:p>
          <a:p>
            <a:pPr indent="0">
              <a:buClr>
                <a:srgbClr val="0ED882"/>
              </a:buClr>
              <a:buSzPct val="125000"/>
            </a:pPr>
            <a:endParaRPr lang="en-US" sz="1800" dirty="0"/>
          </a:p>
          <a:p>
            <a:pPr marL="283464" indent="-285750">
              <a:buClr>
                <a:schemeClr val="accent1"/>
              </a:buClr>
              <a:buSzPct val="125000"/>
              <a:buFont typeface="Arial" panose="020B0604020202020204" pitchFamily="34" charset="0"/>
              <a:buChar char="•"/>
            </a:pPr>
            <a:r>
              <a:rPr lang="en-US" sz="1800" dirty="0"/>
              <a:t>Unusual recent changes in personal accounts, including atypical withdrawals, new individual(s) added, or sudden use of a debit or credit card</a:t>
            </a:r>
          </a:p>
          <a:p>
            <a:pPr marL="283464" indent="-285750">
              <a:buClr>
                <a:schemeClr val="accent1"/>
              </a:buClr>
              <a:buFont typeface="Arial" panose="020B0604020202020204" pitchFamily="34" charset="0"/>
              <a:buChar char="•"/>
            </a:pPr>
            <a:endParaRPr lang="en-US" sz="1800" dirty="0"/>
          </a:p>
          <a:p>
            <a:pPr marL="283464" indent="-285750">
              <a:buClr>
                <a:schemeClr val="accent1"/>
              </a:buClr>
              <a:buFont typeface="Arial" panose="020B0604020202020204" pitchFamily="34" charset="0"/>
              <a:buChar char="•"/>
            </a:pPr>
            <a:r>
              <a:rPr lang="en-US" sz="1800" dirty="0"/>
              <a:t>A person suddenly seeming confused, unkempt, or fearful</a:t>
            </a:r>
          </a:p>
          <a:p>
            <a:pPr marL="283464" indent="-285750">
              <a:buClr>
                <a:schemeClr val="accent1"/>
              </a:buClr>
              <a:buFont typeface="Arial" panose="020B0604020202020204" pitchFamily="34" charset="0"/>
              <a:buChar char="•"/>
            </a:pPr>
            <a:endParaRPr lang="en-US" sz="1800" dirty="0"/>
          </a:p>
          <a:p>
            <a:pPr marL="283464" indent="-285750">
              <a:buClr>
                <a:schemeClr val="accent1"/>
              </a:buClr>
              <a:buFont typeface="Arial" panose="020B0604020202020204" pitchFamily="34" charset="0"/>
              <a:buChar char="•"/>
            </a:pPr>
            <a:r>
              <a:rPr lang="en-US" sz="1800" dirty="0"/>
              <a:t>A caregiver not allowing others access to the older adult</a:t>
            </a:r>
          </a:p>
          <a:p>
            <a:pPr marL="283464" indent="-285750">
              <a:buClr>
                <a:schemeClr val="accent1"/>
              </a:buClr>
              <a:buFont typeface="Arial" panose="020B0604020202020204" pitchFamily="34" charset="0"/>
              <a:buChar char="•"/>
            </a:pPr>
            <a:endParaRPr lang="en-US" sz="1800" dirty="0"/>
          </a:p>
          <a:p>
            <a:pPr marL="283464" indent="-285750">
              <a:buClr>
                <a:schemeClr val="accent1"/>
              </a:buClr>
              <a:buFont typeface="Arial" panose="020B0604020202020204" pitchFamily="34" charset="0"/>
              <a:buChar char="•"/>
            </a:pPr>
            <a:r>
              <a:rPr lang="en-US" sz="1800" dirty="0"/>
              <a:t>Piled up sweepstake mailings, magazine subscriptions, or “free gifts,” indicating their name has been added to a list</a:t>
            </a:r>
          </a:p>
          <a:p>
            <a:pPr marL="283464" indent="-285750">
              <a:buFont typeface="Arial" panose="020B0604020202020204" pitchFamily="34" charset="0"/>
              <a:buChar char="•"/>
            </a:pPr>
            <a:endParaRPr lang="en-US" sz="1800" dirty="0"/>
          </a:p>
          <a:p>
            <a:pPr marL="283464" indent="0">
              <a:buClr>
                <a:srgbClr val="0ED882"/>
              </a:buClr>
              <a:buSzPct val="125000"/>
            </a:pPr>
            <a:endParaRPr lang="en-US" sz="1800" dirty="0"/>
          </a:p>
          <a:p>
            <a:pPr marL="283464" indent="-285750">
              <a:buClr>
                <a:srgbClr val="0ED882"/>
              </a:buClr>
              <a:buSzPct val="125000"/>
              <a:buFont typeface="Arial" panose="020B0604020202020204" pitchFamily="34" charset="0"/>
              <a:buChar char="•"/>
            </a:pPr>
            <a:endParaRPr lang="en-US" sz="1800" dirty="0"/>
          </a:p>
          <a:p>
            <a:pPr indent="0">
              <a:buClr>
                <a:srgbClr val="0ED882"/>
              </a:buClr>
              <a:buSzPct val="125000"/>
            </a:pPr>
            <a:endParaRPr lang="en-US" sz="1800" dirty="0"/>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endParaRPr lang="en-US" sz="1800" dirty="0"/>
          </a:p>
        </p:txBody>
      </p:sp>
      <p:pic>
        <p:nvPicPr>
          <p:cNvPr id="4" name="Picture Placeholder 3" descr="Hands holding calculator and paperwork">
            <a:extLst>
              <a:ext uri="{FF2B5EF4-FFF2-40B4-BE49-F238E27FC236}">
                <a16:creationId xmlns:a16="http://schemas.microsoft.com/office/drawing/2014/main" id="{159F5443-C513-766E-CC4A-E2CAFE507307}"/>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838200" y="2258066"/>
            <a:ext cx="2897462" cy="2897461"/>
          </a:xfrm>
        </p:spPr>
      </p:pic>
      <p:grpSp>
        <p:nvGrpSpPr>
          <p:cNvPr id="2" name="Group 1" descr="Logos, Bank of America and NCOA">
            <a:extLst>
              <a:ext uri="{FF2B5EF4-FFF2-40B4-BE49-F238E27FC236}">
                <a16:creationId xmlns:a16="http://schemas.microsoft.com/office/drawing/2014/main" id="{229909F8-5EF6-78D8-34A7-96E3D3E521B1}"/>
              </a:ext>
            </a:extLst>
          </p:cNvPr>
          <p:cNvGrpSpPr/>
          <p:nvPr/>
        </p:nvGrpSpPr>
        <p:grpSpPr>
          <a:xfrm>
            <a:off x="8407597" y="6308226"/>
            <a:ext cx="3515964" cy="340307"/>
            <a:chOff x="8407597" y="6308226"/>
            <a:chExt cx="3515964" cy="340307"/>
          </a:xfrm>
        </p:grpSpPr>
        <p:pic>
          <p:nvPicPr>
            <p:cNvPr id="3" name="Picture 2">
              <a:extLst>
                <a:ext uri="{FF2B5EF4-FFF2-40B4-BE49-F238E27FC236}">
                  <a16:creationId xmlns:a16="http://schemas.microsoft.com/office/drawing/2014/main" id="{034BB914-4670-BB10-FBFC-3529F833A8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DFF2293E-9CFC-446A-64C4-308738553E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B71F990E-67AF-01E6-4A22-79CF874B8FB1}"/>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5130984"/>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Protecting Your Identity ">
            <a:extLst>
              <a:ext uri="{FF2B5EF4-FFF2-40B4-BE49-F238E27FC236}">
                <a16:creationId xmlns:a16="http://schemas.microsoft.com/office/drawing/2014/main" id="{D8722476-08EC-4C4E-8FD9-7BDB420030BC}"/>
              </a:ext>
            </a:extLst>
          </p:cNvPr>
          <p:cNvSpPr>
            <a:spLocks noGrp="1"/>
          </p:cNvSpPr>
          <p:nvPr>
            <p:ph type="title"/>
          </p:nvPr>
        </p:nvSpPr>
        <p:spPr>
          <a:xfrm>
            <a:off x="711220" y="219247"/>
            <a:ext cx="10403816" cy="914958"/>
          </a:xfrm>
        </p:spPr>
        <p:txBody>
          <a:bodyPr/>
          <a:lstStyle/>
          <a:p>
            <a:r>
              <a:rPr lang="en-US" dirty="0"/>
              <a:t>Reporting Scams</a:t>
            </a:r>
          </a:p>
        </p:txBody>
      </p:sp>
      <p:sp>
        <p:nvSpPr>
          <p:cNvPr id="15" name="Text Placeholder 14">
            <a:extLst>
              <a:ext uri="{FF2B5EF4-FFF2-40B4-BE49-F238E27FC236}">
                <a16:creationId xmlns:a16="http://schemas.microsoft.com/office/drawing/2014/main" id="{031AA4F4-BD24-084E-AD52-2D897398E30E}"/>
              </a:ext>
            </a:extLst>
          </p:cNvPr>
          <p:cNvSpPr>
            <a:spLocks noGrp="1"/>
          </p:cNvSpPr>
          <p:nvPr>
            <p:ph type="body" sz="quarter" idx="12"/>
          </p:nvPr>
        </p:nvSpPr>
        <p:spPr>
          <a:xfrm>
            <a:off x="4279210" y="1973178"/>
            <a:ext cx="7074573" cy="3858672"/>
          </a:xfrm>
        </p:spPr>
        <p:txBody>
          <a:bodyPr/>
          <a:lstStyle/>
          <a:p>
            <a:pPr marL="57150" lvl="0" indent="-285750">
              <a:buClr>
                <a:schemeClr val="accent1"/>
              </a:buClr>
              <a:buFont typeface="Arial" panose="020B0604020202020204" pitchFamily="34" charset="0"/>
              <a:buChar char="•"/>
            </a:pPr>
            <a:r>
              <a:rPr lang="en-US" sz="1800" b="1" dirty="0"/>
              <a:t>National Elder Fraud Hotline: </a:t>
            </a:r>
            <a:r>
              <a:rPr lang="en-US" sz="1800" dirty="0"/>
              <a:t>833-FRAUD-11 (833-372-8311)</a:t>
            </a:r>
          </a:p>
          <a:p>
            <a:pPr lvl="0" indent="0">
              <a:buClr>
                <a:schemeClr val="accent1"/>
              </a:buClr>
            </a:pPr>
            <a:endParaRPr lang="en-US" sz="1800" dirty="0"/>
          </a:p>
          <a:p>
            <a:pPr marL="57150" lvl="0" indent="-285750">
              <a:buClr>
                <a:schemeClr val="accent1"/>
              </a:buClr>
              <a:buFont typeface="Arial" panose="020B0604020202020204" pitchFamily="34" charset="0"/>
              <a:buChar char="•"/>
            </a:pPr>
            <a:r>
              <a:rPr lang="en-US" sz="1800" b="1" dirty="0"/>
              <a:t>FBI’s IC3: </a:t>
            </a:r>
            <a:r>
              <a:rPr lang="en-US" sz="1800" dirty="0"/>
              <a:t>ic3.gov</a:t>
            </a:r>
          </a:p>
          <a:p>
            <a:pPr marL="57150" lvl="0" indent="-285750">
              <a:buClr>
                <a:schemeClr val="accent1"/>
              </a:buClr>
              <a:buFont typeface="Arial" panose="020B0604020202020204" pitchFamily="34" charset="0"/>
              <a:buChar char="•"/>
            </a:pPr>
            <a:endParaRPr lang="en-US" sz="1800" dirty="0"/>
          </a:p>
          <a:p>
            <a:pPr marL="57150" lvl="0" indent="-285750">
              <a:buClr>
                <a:schemeClr val="accent1"/>
              </a:buClr>
              <a:buFont typeface="Arial" panose="020B0604020202020204" pitchFamily="34" charset="0"/>
              <a:buChar char="•"/>
            </a:pPr>
            <a:r>
              <a:rPr lang="en-US" sz="1800" b="1" dirty="0"/>
              <a:t>Federal Trade Commission: </a:t>
            </a:r>
            <a:r>
              <a:rPr lang="en-US" sz="1800" dirty="0" err="1"/>
              <a:t>ReportFraud.ftc.gov</a:t>
            </a:r>
            <a:endParaRPr lang="en-US" sz="1800" dirty="0"/>
          </a:p>
          <a:p>
            <a:pPr marL="57150" lvl="0" indent="-285750">
              <a:buClr>
                <a:schemeClr val="accent1"/>
              </a:buClr>
              <a:buFont typeface="Arial" panose="020B0604020202020204" pitchFamily="34" charset="0"/>
              <a:buChar char="•"/>
            </a:pPr>
            <a:endParaRPr lang="en-US" sz="1800" dirty="0"/>
          </a:p>
          <a:p>
            <a:pPr marL="57150" lvl="0" indent="-285750">
              <a:buClr>
                <a:schemeClr val="accent1"/>
              </a:buClr>
              <a:buFont typeface="Arial" panose="020B0604020202020204" pitchFamily="34" charset="0"/>
              <a:buChar char="•"/>
            </a:pPr>
            <a:r>
              <a:rPr lang="en-US" sz="1800" b="1" dirty="0"/>
              <a:t>Adult Protective Services: </a:t>
            </a:r>
            <a:r>
              <a:rPr lang="en-US" sz="1800" dirty="0" err="1"/>
              <a:t>napsa-Now.org</a:t>
            </a:r>
            <a:r>
              <a:rPr lang="en-US" sz="1800" dirty="0"/>
              <a:t>/Help-in-Your-Area</a:t>
            </a:r>
          </a:p>
          <a:p>
            <a:pPr marL="57150" lvl="0" indent="-285750">
              <a:buClr>
                <a:schemeClr val="accent1"/>
              </a:buClr>
              <a:buFont typeface="Arial" panose="020B0604020202020204" pitchFamily="34" charset="0"/>
              <a:buChar char="•"/>
            </a:pPr>
            <a:endParaRPr lang="en-US" sz="1800" dirty="0"/>
          </a:p>
          <a:p>
            <a:pPr marL="57150" lvl="0" indent="-285750">
              <a:buClr>
                <a:schemeClr val="accent1"/>
              </a:buClr>
              <a:buFont typeface="Arial" panose="020B0604020202020204" pitchFamily="34" charset="0"/>
              <a:buChar char="•"/>
            </a:pPr>
            <a:r>
              <a:rPr lang="en-US" sz="1800" b="1" dirty="0"/>
              <a:t>Medicare: </a:t>
            </a:r>
            <a:r>
              <a:rPr lang="en-US" sz="1800" dirty="0"/>
              <a:t>800-MEDICARE</a:t>
            </a:r>
          </a:p>
          <a:p>
            <a:pPr marL="285750" indent="-285750">
              <a:buClr>
                <a:schemeClr val="accent1"/>
              </a:buClr>
              <a:buSzPct val="125000"/>
              <a:buFont typeface="Arial" panose="020B0604020202020204" pitchFamily="34" charset="0"/>
              <a:buChar char="•"/>
            </a:pPr>
            <a:endParaRPr lang="en-US" sz="1800" dirty="0"/>
          </a:p>
          <a:p>
            <a:pPr marL="285750" indent="-285750">
              <a:buClr>
                <a:schemeClr val="accent1"/>
              </a:buClr>
              <a:buSzPct val="125000"/>
              <a:buFont typeface="Arial" panose="020B0604020202020204" pitchFamily="34" charset="0"/>
              <a:buChar char="•"/>
            </a:pPr>
            <a:endParaRPr lang="en-US" sz="1800" dirty="0"/>
          </a:p>
        </p:txBody>
      </p:sp>
      <p:pic>
        <p:nvPicPr>
          <p:cNvPr id="4" name="Picture Placeholder 3" descr="Woman at computer">
            <a:extLst>
              <a:ext uri="{FF2B5EF4-FFF2-40B4-BE49-F238E27FC236}">
                <a16:creationId xmlns:a16="http://schemas.microsoft.com/office/drawing/2014/main" id="{C2B4F0FC-0679-E10A-9870-EEE3409C05DB}"/>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838200" y="2258066"/>
            <a:ext cx="2897462" cy="2897461"/>
          </a:xfrm>
        </p:spPr>
      </p:pic>
      <p:grpSp>
        <p:nvGrpSpPr>
          <p:cNvPr id="2" name="Group 1" descr="Logos, Bank of America and NCOA">
            <a:extLst>
              <a:ext uri="{FF2B5EF4-FFF2-40B4-BE49-F238E27FC236}">
                <a16:creationId xmlns:a16="http://schemas.microsoft.com/office/drawing/2014/main" id="{AA1E9000-0556-866E-44EE-B1D02E917000}"/>
              </a:ext>
            </a:extLst>
          </p:cNvPr>
          <p:cNvGrpSpPr/>
          <p:nvPr/>
        </p:nvGrpSpPr>
        <p:grpSpPr>
          <a:xfrm>
            <a:off x="8407597" y="6308226"/>
            <a:ext cx="3515964" cy="340307"/>
            <a:chOff x="8407597" y="6308226"/>
            <a:chExt cx="3515964" cy="340307"/>
          </a:xfrm>
        </p:grpSpPr>
        <p:pic>
          <p:nvPicPr>
            <p:cNvPr id="3" name="Picture 2">
              <a:extLst>
                <a:ext uri="{FF2B5EF4-FFF2-40B4-BE49-F238E27FC236}">
                  <a16:creationId xmlns:a16="http://schemas.microsoft.com/office/drawing/2014/main" id="{62471478-807F-18A7-F4DD-C516BBA905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BB58B6A2-E33C-9A09-384D-29BF40B940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4D5474A3-DE5E-707C-F710-2BC31ECBA9EC}"/>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7856936"/>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Scams and You">
            <a:extLst>
              <a:ext uri="{FF2B5EF4-FFF2-40B4-BE49-F238E27FC236}">
                <a16:creationId xmlns:a16="http://schemas.microsoft.com/office/drawing/2014/main" id="{D8722476-08EC-4C4E-8FD9-7BDB420030BC}"/>
              </a:ext>
            </a:extLst>
          </p:cNvPr>
          <p:cNvSpPr>
            <a:spLocks noGrp="1"/>
          </p:cNvSpPr>
          <p:nvPr>
            <p:ph type="title"/>
          </p:nvPr>
        </p:nvSpPr>
        <p:spPr>
          <a:xfrm>
            <a:off x="711220" y="219247"/>
            <a:ext cx="10403816" cy="914958"/>
          </a:xfrm>
        </p:spPr>
        <p:txBody>
          <a:bodyPr/>
          <a:lstStyle/>
          <a:p>
            <a:r>
              <a:rPr lang="en-US" dirty="0"/>
              <a:t>Scams and You</a:t>
            </a:r>
          </a:p>
        </p:txBody>
      </p:sp>
      <p:sp>
        <p:nvSpPr>
          <p:cNvPr id="15" name="Text Placeholder 14" descr="1 in 5 people in the U.S.. is 60+&#10;&#10;1 in 20 older adults indicate recent financial mistreatment">
            <a:extLst>
              <a:ext uri="{FF2B5EF4-FFF2-40B4-BE49-F238E27FC236}">
                <a16:creationId xmlns:a16="http://schemas.microsoft.com/office/drawing/2014/main" id="{031AA4F4-BD24-084E-AD52-2D897398E30E}"/>
              </a:ext>
            </a:extLst>
          </p:cNvPr>
          <p:cNvSpPr>
            <a:spLocks noGrp="1"/>
          </p:cNvSpPr>
          <p:nvPr>
            <p:ph type="body" sz="quarter" idx="12"/>
          </p:nvPr>
        </p:nvSpPr>
        <p:spPr>
          <a:xfrm>
            <a:off x="4279210" y="2607438"/>
            <a:ext cx="6432233" cy="2615730"/>
          </a:xfrm>
        </p:spPr>
        <p:txBody>
          <a:bodyPr/>
          <a:lstStyle/>
          <a:p>
            <a:pPr indent="0">
              <a:buClr>
                <a:srgbClr val="0ED882"/>
              </a:buClr>
              <a:buSzPct val="125000"/>
            </a:pPr>
            <a:endParaRPr lang="en-US" sz="1800" dirty="0"/>
          </a:p>
          <a:p>
            <a:pPr marL="285750" indent="-285750">
              <a:buClr>
                <a:srgbClr val="0ED882"/>
              </a:buClr>
              <a:buSzPct val="125000"/>
              <a:buFont typeface="Arial" panose="020B0604020202020204" pitchFamily="34" charset="0"/>
              <a:buChar char="•"/>
            </a:pPr>
            <a:r>
              <a:rPr lang="en-US" sz="1800" b="1" dirty="0"/>
              <a:t>1 in 6 </a:t>
            </a:r>
            <a:r>
              <a:rPr lang="en-US" sz="1800" dirty="0"/>
              <a:t>people in the U.S., or </a:t>
            </a:r>
            <a:r>
              <a:rPr lang="en-US" sz="1800" b="1" dirty="0"/>
              <a:t>17%</a:t>
            </a:r>
            <a:r>
              <a:rPr lang="en-US" sz="1800" dirty="0"/>
              <a:t> of the population,</a:t>
            </a:r>
            <a:br>
              <a:rPr lang="en-US" sz="1800" dirty="0"/>
            </a:br>
            <a:r>
              <a:rPr lang="en-US" sz="1800" dirty="0"/>
              <a:t> is age 65+.</a:t>
            </a:r>
          </a:p>
          <a:p>
            <a:pPr indent="0">
              <a:buClr>
                <a:srgbClr val="0ED882"/>
              </a:buClr>
              <a:buSzPct val="125000"/>
            </a:pPr>
            <a:endParaRPr lang="en-US" sz="1800" dirty="0"/>
          </a:p>
          <a:p>
            <a:pPr marL="285750" indent="-285750">
              <a:buClr>
                <a:srgbClr val="0ED882"/>
              </a:buClr>
              <a:buSzPct val="125000"/>
              <a:buFont typeface="Arial" panose="020B0604020202020204" pitchFamily="34" charset="0"/>
              <a:buChar char="•"/>
            </a:pPr>
            <a:r>
              <a:rPr lang="en-US" sz="1800" dirty="0"/>
              <a:t>In 2023, more than </a:t>
            </a:r>
            <a:r>
              <a:rPr lang="en-US" sz="1800" b="1" dirty="0"/>
              <a:t>101,000</a:t>
            </a:r>
            <a:r>
              <a:rPr lang="en-US" sz="1800" dirty="0"/>
              <a:t> adults age 60+ reported being victims of financial scams.</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dirty="0"/>
              <a:t>The resulting losses topped </a:t>
            </a:r>
            <a:r>
              <a:rPr lang="en-US" sz="1800" b="1" dirty="0"/>
              <a:t>$3.4 billion</a:t>
            </a:r>
            <a:r>
              <a:rPr lang="en-US" sz="1800" dirty="0"/>
              <a:t>.</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dirty="0"/>
              <a:t>The average monetary loss per victim of elder fraud in 2023 totaled </a:t>
            </a:r>
            <a:r>
              <a:rPr lang="en-US" sz="1800" b="1" dirty="0"/>
              <a:t>$33,915</a:t>
            </a:r>
            <a:r>
              <a:rPr lang="en-US" sz="1800" dirty="0"/>
              <a:t>. </a:t>
            </a:r>
          </a:p>
          <a:p>
            <a:pPr indent="0">
              <a:buClr>
                <a:srgbClr val="0ED882"/>
              </a:buClr>
              <a:buSzPct val="125000"/>
            </a:pPr>
            <a:endParaRPr lang="en-US" sz="1800" dirty="0"/>
          </a:p>
          <a:p>
            <a:pPr marL="285750" indent="-285750">
              <a:buClr>
                <a:srgbClr val="0ED882"/>
              </a:buClr>
              <a:buSzPct val="125000"/>
              <a:buFont typeface="Arial" panose="020B0604020202020204" pitchFamily="34" charset="0"/>
              <a:buChar char="•"/>
            </a:pPr>
            <a:endParaRPr lang="en-US" sz="1800" dirty="0"/>
          </a:p>
        </p:txBody>
      </p:sp>
      <p:pic>
        <p:nvPicPr>
          <p:cNvPr id="4" name="Picture Placeholder 3" descr="Couple in kitchen">
            <a:extLst>
              <a:ext uri="{FF2B5EF4-FFF2-40B4-BE49-F238E27FC236}">
                <a16:creationId xmlns:a16="http://schemas.microsoft.com/office/drawing/2014/main" id="{A3C95E9D-6E20-A018-0489-D4D7B9263E0B}"/>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r="-919"/>
          <a:stretch/>
        </p:blipFill>
        <p:spPr>
          <a:xfrm flipH="1">
            <a:off x="838200" y="2258066"/>
            <a:ext cx="2897462" cy="2897461"/>
          </a:xfrm>
        </p:spPr>
      </p:pic>
      <p:grpSp>
        <p:nvGrpSpPr>
          <p:cNvPr id="2" name="Group 1" descr="Logos, Bank of America and NCOA">
            <a:extLst>
              <a:ext uri="{FF2B5EF4-FFF2-40B4-BE49-F238E27FC236}">
                <a16:creationId xmlns:a16="http://schemas.microsoft.com/office/drawing/2014/main" id="{FA3C679F-E79D-4115-D79F-AAA801D2C711}"/>
              </a:ext>
            </a:extLst>
          </p:cNvPr>
          <p:cNvGrpSpPr/>
          <p:nvPr/>
        </p:nvGrpSpPr>
        <p:grpSpPr>
          <a:xfrm>
            <a:off x="8407597" y="6308226"/>
            <a:ext cx="3515964" cy="340307"/>
            <a:chOff x="8407597" y="6308226"/>
            <a:chExt cx="3515964" cy="340307"/>
          </a:xfrm>
        </p:grpSpPr>
        <p:pic>
          <p:nvPicPr>
            <p:cNvPr id="3" name="Picture 2">
              <a:extLst>
                <a:ext uri="{FF2B5EF4-FFF2-40B4-BE49-F238E27FC236}">
                  <a16:creationId xmlns:a16="http://schemas.microsoft.com/office/drawing/2014/main" id="{E9A40A71-F15B-1E2C-28E3-99D3114B7E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240127AE-FB50-F226-DDA9-96C21F832A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7C5E96B8-ACD3-E909-3495-76D76C081DFB}"/>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
        <p:nvSpPr>
          <p:cNvPr id="12" name="Round Diagonal Corner Rectangle 11">
            <a:extLst>
              <a:ext uri="{FF2B5EF4-FFF2-40B4-BE49-F238E27FC236}">
                <a16:creationId xmlns:a16="http://schemas.microsoft.com/office/drawing/2014/main" id="{0EA8CF81-4F2C-26FC-BB71-1821C9A3C00A}"/>
              </a:ext>
            </a:extLst>
          </p:cNvPr>
          <p:cNvSpPr/>
          <p:nvPr/>
        </p:nvSpPr>
        <p:spPr>
          <a:xfrm>
            <a:off x="4279211" y="509008"/>
            <a:ext cx="6266870" cy="2032191"/>
          </a:xfrm>
          <a:prstGeom prst="round2DiagRect">
            <a:avLst/>
          </a:prstGeom>
          <a:solidFill>
            <a:srgbClr val="E1F4ED"/>
          </a:solidFill>
          <a:ln w="22225" cmpd="thinThick">
            <a:solidFill>
              <a:srgbClr val="04A2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buNone/>
            </a:pPr>
            <a:r>
              <a:rPr lang="en-US" b="1" dirty="0">
                <a:solidFill>
                  <a:srgbClr val="0B4A5D"/>
                </a:solidFill>
                <a:effectLst/>
              </a:rPr>
              <a:t>Fraud: </a:t>
            </a:r>
            <a:r>
              <a:rPr lang="en-US" dirty="0">
                <a:solidFill>
                  <a:srgbClr val="3F3F3F"/>
                </a:solidFill>
                <a:effectLst/>
              </a:rPr>
              <a:t>A broad legal term that encompasses dishonest activities for financial or personal gain</a:t>
            </a:r>
          </a:p>
          <a:p>
            <a:pPr>
              <a:buNone/>
            </a:pPr>
            <a:endParaRPr lang="en-US" dirty="0">
              <a:solidFill>
                <a:srgbClr val="3F3F3F"/>
              </a:solidFill>
              <a:effectLst/>
            </a:endParaRPr>
          </a:p>
          <a:p>
            <a:r>
              <a:rPr lang="en-US" b="1" dirty="0">
                <a:solidFill>
                  <a:srgbClr val="0B4A5D"/>
                </a:solidFill>
                <a:effectLst/>
              </a:rPr>
              <a:t>Scam: </a:t>
            </a:r>
            <a:r>
              <a:rPr lang="en-US" dirty="0">
                <a:solidFill>
                  <a:srgbClr val="3F3F3F"/>
                </a:solidFill>
                <a:effectLst/>
              </a:rPr>
              <a:t>A type of fraud that involves tricking someone into giving up money or personal information</a:t>
            </a:r>
          </a:p>
        </p:txBody>
      </p:sp>
    </p:spTree>
    <p:custDataLst>
      <p:tags r:id="rId1"/>
    </p:custDataLst>
    <p:extLst>
      <p:ext uri="{BB962C8B-B14F-4D97-AF65-F5344CB8AC3E}">
        <p14:creationId xmlns:p14="http://schemas.microsoft.com/office/powerpoint/2010/main" val="3805904341"/>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9C83C686-3B4A-535C-1BA1-C8C877CABCCB}"/>
              </a:ext>
            </a:extLst>
          </p:cNvPr>
          <p:cNvSpPr>
            <a:spLocks noGrp="1"/>
          </p:cNvSpPr>
          <p:nvPr>
            <p:ph type="body" sz="quarter" idx="14"/>
          </p:nvPr>
        </p:nvSpPr>
        <p:spPr>
          <a:xfrm>
            <a:off x="728006" y="2171349"/>
            <a:ext cx="4949377" cy="383019"/>
          </a:xfrm>
        </p:spPr>
        <p:txBody>
          <a:bodyPr/>
          <a:lstStyle/>
          <a:p>
            <a:r>
              <a:rPr lang="en-US"/>
              <a:t>Step 1</a:t>
            </a:r>
            <a:endParaRPr lang="en-US" dirty="0"/>
          </a:p>
        </p:txBody>
      </p:sp>
      <p:sp>
        <p:nvSpPr>
          <p:cNvPr id="16" name="Text Placeholder 6">
            <a:extLst>
              <a:ext uri="{FF2B5EF4-FFF2-40B4-BE49-F238E27FC236}">
                <a16:creationId xmlns:a16="http://schemas.microsoft.com/office/drawing/2014/main" id="{4BE85143-325E-090C-8042-9548BD13BC5A}"/>
              </a:ext>
            </a:extLst>
          </p:cNvPr>
          <p:cNvSpPr>
            <a:spLocks noGrp="1"/>
          </p:cNvSpPr>
          <p:nvPr>
            <p:ph type="body" sz="quarter" idx="15"/>
          </p:nvPr>
        </p:nvSpPr>
        <p:spPr>
          <a:xfrm>
            <a:off x="6305154" y="2171349"/>
            <a:ext cx="5169216" cy="383019"/>
          </a:xfrm>
        </p:spPr>
        <p:txBody>
          <a:bodyPr/>
          <a:lstStyle/>
          <a:p>
            <a:r>
              <a:rPr lang="en-US"/>
              <a:t>Step 3</a:t>
            </a:r>
            <a:endParaRPr lang="en-US" dirty="0"/>
          </a:p>
        </p:txBody>
      </p:sp>
      <p:sp>
        <p:nvSpPr>
          <p:cNvPr id="17" name="Text Placeholder 7">
            <a:extLst>
              <a:ext uri="{FF2B5EF4-FFF2-40B4-BE49-F238E27FC236}">
                <a16:creationId xmlns:a16="http://schemas.microsoft.com/office/drawing/2014/main" id="{C8724C03-A00D-27C9-E50A-0932AF395BD4}"/>
              </a:ext>
            </a:extLst>
          </p:cNvPr>
          <p:cNvSpPr>
            <a:spLocks noGrp="1"/>
          </p:cNvSpPr>
          <p:nvPr>
            <p:ph type="body" sz="quarter" idx="16"/>
          </p:nvPr>
        </p:nvSpPr>
        <p:spPr>
          <a:xfrm>
            <a:off x="728006" y="4084786"/>
            <a:ext cx="4963885" cy="393266"/>
          </a:xfrm>
        </p:spPr>
        <p:txBody>
          <a:bodyPr/>
          <a:lstStyle/>
          <a:p>
            <a:r>
              <a:rPr lang="en-US"/>
              <a:t>Step 2</a:t>
            </a:r>
            <a:endParaRPr lang="en-US" dirty="0"/>
          </a:p>
        </p:txBody>
      </p:sp>
      <p:sp>
        <p:nvSpPr>
          <p:cNvPr id="18" name="Text Placeholder 8">
            <a:extLst>
              <a:ext uri="{FF2B5EF4-FFF2-40B4-BE49-F238E27FC236}">
                <a16:creationId xmlns:a16="http://schemas.microsoft.com/office/drawing/2014/main" id="{0DF3FC51-315B-CC65-9E3E-6D304761B3A6}"/>
              </a:ext>
            </a:extLst>
          </p:cNvPr>
          <p:cNvSpPr>
            <a:spLocks noGrp="1"/>
          </p:cNvSpPr>
          <p:nvPr>
            <p:ph type="body" sz="quarter" idx="17"/>
          </p:nvPr>
        </p:nvSpPr>
        <p:spPr>
          <a:xfrm>
            <a:off x="6305153" y="4084786"/>
            <a:ext cx="5194299" cy="393266"/>
          </a:xfrm>
        </p:spPr>
        <p:txBody>
          <a:bodyPr/>
          <a:lstStyle/>
          <a:p>
            <a:r>
              <a:rPr lang="en-US"/>
              <a:t>Step 4</a:t>
            </a:r>
            <a:endParaRPr lang="en-US" dirty="0"/>
          </a:p>
        </p:txBody>
      </p:sp>
      <p:sp>
        <p:nvSpPr>
          <p:cNvPr id="19" name="Text Placeholder 10">
            <a:extLst>
              <a:ext uri="{FF2B5EF4-FFF2-40B4-BE49-F238E27FC236}">
                <a16:creationId xmlns:a16="http://schemas.microsoft.com/office/drawing/2014/main" id="{2C2F80CD-4703-7B59-D8B7-F39F158586F1}"/>
              </a:ext>
            </a:extLst>
          </p:cNvPr>
          <p:cNvSpPr txBox="1">
            <a:spLocks/>
          </p:cNvSpPr>
          <p:nvPr/>
        </p:nvSpPr>
        <p:spPr>
          <a:xfrm>
            <a:off x="6339306" y="2669248"/>
            <a:ext cx="3886844" cy="1106528"/>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Put out a fraud alert to all three credit reporting agencies (Experian, Equifax, and TransUnion) and consider a credit freeze.</a:t>
            </a:r>
          </a:p>
          <a:p>
            <a:pPr indent="0">
              <a:buClr>
                <a:srgbClr val="0ED882"/>
              </a:buClr>
              <a:buSzPct val="125000"/>
            </a:pPr>
            <a:endParaRPr lang="en-US" dirty="0"/>
          </a:p>
        </p:txBody>
      </p:sp>
      <p:sp>
        <p:nvSpPr>
          <p:cNvPr id="20" name="Text Placeholder 12">
            <a:extLst>
              <a:ext uri="{FF2B5EF4-FFF2-40B4-BE49-F238E27FC236}">
                <a16:creationId xmlns:a16="http://schemas.microsoft.com/office/drawing/2014/main" id="{DA521862-AF6F-9734-043A-AE300760E89A}"/>
              </a:ext>
            </a:extLst>
          </p:cNvPr>
          <p:cNvSpPr txBox="1">
            <a:spLocks/>
          </p:cNvSpPr>
          <p:nvPr/>
        </p:nvSpPr>
        <p:spPr>
          <a:xfrm>
            <a:off x="6339306" y="4593362"/>
            <a:ext cx="3886844" cy="1300162"/>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lvl="0" indent="-285750">
              <a:buClr>
                <a:schemeClr val="accent1"/>
              </a:buClr>
              <a:buSzPct val="125000"/>
              <a:buFont typeface="Arial" panose="020B0604020202020204" pitchFamily="34" charset="0"/>
              <a:buChar char="•"/>
            </a:pPr>
            <a:r>
              <a:rPr lang="en-US" dirty="0"/>
              <a:t>File a report with the police. The police may not be able to do much themselves, but you may need a police report to clear up the problem.</a:t>
            </a:r>
          </a:p>
        </p:txBody>
      </p:sp>
      <p:sp>
        <p:nvSpPr>
          <p:cNvPr id="21" name="Text Placeholder 9">
            <a:extLst>
              <a:ext uri="{FF2B5EF4-FFF2-40B4-BE49-F238E27FC236}">
                <a16:creationId xmlns:a16="http://schemas.microsoft.com/office/drawing/2014/main" id="{A0422199-4E52-A23B-944D-6929555090C4}"/>
              </a:ext>
            </a:extLst>
          </p:cNvPr>
          <p:cNvSpPr txBox="1">
            <a:spLocks/>
          </p:cNvSpPr>
          <p:nvPr/>
        </p:nvSpPr>
        <p:spPr>
          <a:xfrm>
            <a:off x="742906" y="2670834"/>
            <a:ext cx="3886845" cy="748189"/>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sz="1600" dirty="0"/>
              <a:t>Contact all your banks and credit card companies immediately</a:t>
            </a:r>
            <a:r>
              <a:rPr lang="en-US" dirty="0"/>
              <a:t>.</a:t>
            </a:r>
            <a:endParaRPr lang="en-US" sz="1600" dirty="0"/>
          </a:p>
        </p:txBody>
      </p:sp>
      <p:sp>
        <p:nvSpPr>
          <p:cNvPr id="22" name="Text Placeholder 11">
            <a:extLst>
              <a:ext uri="{FF2B5EF4-FFF2-40B4-BE49-F238E27FC236}">
                <a16:creationId xmlns:a16="http://schemas.microsoft.com/office/drawing/2014/main" id="{9279BF4E-E7D6-72D1-DCEC-822570E3138A}"/>
              </a:ext>
            </a:extLst>
          </p:cNvPr>
          <p:cNvSpPr txBox="1">
            <a:spLocks/>
          </p:cNvSpPr>
          <p:nvPr/>
        </p:nvSpPr>
        <p:spPr>
          <a:xfrm>
            <a:off x="742906" y="4594949"/>
            <a:ext cx="3886845" cy="1298576"/>
          </a:xfrm>
          <a:prstGeom prst="rect">
            <a:avLst/>
          </a:prstGeom>
        </p:spPr>
        <p:txBody>
          <a:bodyPr lIns="0" tIns="0" rIns="0" bIns="0"/>
          <a:lstStyle>
            <a:lvl1pPr marL="0" indent="-228600" algn="l" defTabSz="457200" rtl="0" eaLnBrk="1" latinLnBrk="0" hangingPunct="1">
              <a:lnSpc>
                <a:spcPct val="100000"/>
              </a:lnSpc>
              <a:spcBef>
                <a:spcPts val="0"/>
              </a:spcBef>
              <a:buFontTx/>
              <a:buNone/>
              <a:tabLst>
                <a:tab pos="457200" algn="l"/>
              </a:tabLst>
              <a:defRPr sz="16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0ED882"/>
              </a:buClr>
              <a:buSzPct val="125000"/>
              <a:buFont typeface="Arial" panose="020B0604020202020204" pitchFamily="34" charset="0"/>
              <a:buChar char="•"/>
            </a:pPr>
            <a:r>
              <a:rPr lang="en-US" dirty="0"/>
              <a:t>Cancel any debit or credit cards linked to the stolen account. Reset personal identification (PIN) numbers and passwords.</a:t>
            </a:r>
          </a:p>
          <a:p>
            <a:pPr marL="285750" indent="-285750">
              <a:buClr>
                <a:srgbClr val="0ED882"/>
              </a:buClr>
              <a:buSzPct val="125000"/>
              <a:buFont typeface="Arial" panose="020B0604020202020204" pitchFamily="34" charset="0"/>
              <a:buChar char="•"/>
            </a:pPr>
            <a:endParaRPr lang="en-US" dirty="0"/>
          </a:p>
        </p:txBody>
      </p:sp>
      <p:cxnSp>
        <p:nvCxnSpPr>
          <p:cNvPr id="23" name="Straight Connector 36">
            <a:extLst>
              <a:ext uri="{FF2B5EF4-FFF2-40B4-BE49-F238E27FC236}">
                <a16:creationId xmlns:a16="http://schemas.microsoft.com/office/drawing/2014/main" id="{43ED799D-BE23-6FB4-369F-F671F70A5878}"/>
              </a:ext>
            </a:extLst>
          </p:cNvPr>
          <p:cNvCxnSpPr>
            <a:cxnSpLocks/>
          </p:cNvCxnSpPr>
          <p:nvPr/>
        </p:nvCxnSpPr>
        <p:spPr>
          <a:xfrm>
            <a:off x="6305153" y="2129877"/>
            <a:ext cx="4215260" cy="0"/>
          </a:xfrm>
          <a:prstGeom prst="straightConnector1">
            <a:avLst/>
          </a:prstGeom>
          <a:noFill/>
          <a:ln w="9525" cap="flat">
            <a:solidFill>
              <a:srgbClr val="F76366"/>
            </a:solidFill>
            <a:prstDash val="solid"/>
            <a:miter/>
          </a:ln>
        </p:spPr>
      </p:cxnSp>
      <p:cxnSp>
        <p:nvCxnSpPr>
          <p:cNvPr id="24" name="Straight Connector 36">
            <a:extLst>
              <a:ext uri="{FF2B5EF4-FFF2-40B4-BE49-F238E27FC236}">
                <a16:creationId xmlns:a16="http://schemas.microsoft.com/office/drawing/2014/main" id="{BFC50F15-9E2A-0981-CAF0-A563488FE03D}"/>
              </a:ext>
            </a:extLst>
          </p:cNvPr>
          <p:cNvCxnSpPr>
            <a:cxnSpLocks/>
          </p:cNvCxnSpPr>
          <p:nvPr/>
        </p:nvCxnSpPr>
        <p:spPr>
          <a:xfrm>
            <a:off x="728006" y="2129877"/>
            <a:ext cx="4200129" cy="0"/>
          </a:xfrm>
          <a:prstGeom prst="straightConnector1">
            <a:avLst/>
          </a:prstGeom>
          <a:noFill/>
          <a:ln w="9525" cap="flat">
            <a:solidFill>
              <a:srgbClr val="F76366"/>
            </a:solidFill>
            <a:prstDash val="solid"/>
            <a:miter/>
          </a:ln>
        </p:spPr>
      </p:cxnSp>
      <p:cxnSp>
        <p:nvCxnSpPr>
          <p:cNvPr id="25" name="Straight Connector 36">
            <a:extLst>
              <a:ext uri="{FF2B5EF4-FFF2-40B4-BE49-F238E27FC236}">
                <a16:creationId xmlns:a16="http://schemas.microsoft.com/office/drawing/2014/main" id="{C2B07BDE-0C6E-FD82-FDAE-2DD931455D80}"/>
              </a:ext>
            </a:extLst>
          </p:cNvPr>
          <p:cNvCxnSpPr>
            <a:cxnSpLocks/>
          </p:cNvCxnSpPr>
          <p:nvPr/>
        </p:nvCxnSpPr>
        <p:spPr>
          <a:xfrm>
            <a:off x="6305153" y="4033672"/>
            <a:ext cx="4215260" cy="0"/>
          </a:xfrm>
          <a:prstGeom prst="straightConnector1">
            <a:avLst/>
          </a:prstGeom>
          <a:noFill/>
          <a:ln w="9525" cap="flat">
            <a:solidFill>
              <a:srgbClr val="F76366"/>
            </a:solidFill>
            <a:prstDash val="solid"/>
            <a:miter/>
          </a:ln>
        </p:spPr>
      </p:cxnSp>
      <p:cxnSp>
        <p:nvCxnSpPr>
          <p:cNvPr id="26" name="Straight Connector 36">
            <a:extLst>
              <a:ext uri="{FF2B5EF4-FFF2-40B4-BE49-F238E27FC236}">
                <a16:creationId xmlns:a16="http://schemas.microsoft.com/office/drawing/2014/main" id="{5A96C5E2-A9B2-F03A-5DC3-05374675A261}"/>
              </a:ext>
            </a:extLst>
          </p:cNvPr>
          <p:cNvCxnSpPr>
            <a:cxnSpLocks/>
          </p:cNvCxnSpPr>
          <p:nvPr/>
        </p:nvCxnSpPr>
        <p:spPr>
          <a:xfrm>
            <a:off x="728006" y="4033672"/>
            <a:ext cx="4200129" cy="0"/>
          </a:xfrm>
          <a:prstGeom prst="straightConnector1">
            <a:avLst/>
          </a:prstGeom>
          <a:noFill/>
          <a:ln w="9525" cap="flat">
            <a:solidFill>
              <a:srgbClr val="F76366"/>
            </a:solidFill>
            <a:prstDash val="solid"/>
            <a:miter/>
          </a:ln>
        </p:spPr>
      </p:cxnSp>
      <p:sp>
        <p:nvSpPr>
          <p:cNvPr id="12" name="Title 26" descr="If You Suspect You're a Victim of Identity Theft">
            <a:extLst>
              <a:ext uri="{FF2B5EF4-FFF2-40B4-BE49-F238E27FC236}">
                <a16:creationId xmlns:a16="http://schemas.microsoft.com/office/drawing/2014/main" id="{DDE99399-DAF0-C10B-4C61-E90BF4A8BFEF}"/>
              </a:ext>
            </a:extLst>
          </p:cNvPr>
          <p:cNvSpPr>
            <a:spLocks noGrp="1"/>
          </p:cNvSpPr>
          <p:nvPr>
            <p:ph type="title"/>
          </p:nvPr>
        </p:nvSpPr>
        <p:spPr>
          <a:xfrm>
            <a:off x="711220" y="219247"/>
            <a:ext cx="10403816" cy="914958"/>
          </a:xfrm>
        </p:spPr>
        <p:txBody>
          <a:bodyPr/>
          <a:lstStyle/>
          <a:p>
            <a:r>
              <a:rPr lang="en-US" dirty="0"/>
              <a:t>Other Smart Steps You Can Take</a:t>
            </a:r>
          </a:p>
        </p:txBody>
      </p:sp>
      <p:sp>
        <p:nvSpPr>
          <p:cNvPr id="2" name="Rectangle 1">
            <a:hlinkClick r:id="rId3"/>
            <a:extLst>
              <a:ext uri="{FF2B5EF4-FFF2-40B4-BE49-F238E27FC236}">
                <a16:creationId xmlns:a16="http://schemas.microsoft.com/office/drawing/2014/main" id="{B645E03D-1728-83C4-3706-5089CB406BE2}"/>
              </a:ext>
            </a:extLst>
          </p:cNvPr>
          <p:cNvSpPr/>
          <p:nvPr/>
        </p:nvSpPr>
        <p:spPr>
          <a:xfrm>
            <a:off x="8229600" y="3158028"/>
            <a:ext cx="643467" cy="2607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descr="Logos, Bank of America and NCOA">
            <a:extLst>
              <a:ext uri="{FF2B5EF4-FFF2-40B4-BE49-F238E27FC236}">
                <a16:creationId xmlns:a16="http://schemas.microsoft.com/office/drawing/2014/main" id="{FD6E0EB4-88A1-D6ED-82A5-83D9445995D8}"/>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E963F7C2-856C-1702-8A4F-B12CA778D7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FA3E78CC-081F-D872-E70E-6298A8C1D6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284EEFFC-C6B5-0192-318C-D0AF6DC8AEC0}"/>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4929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Next Steps for Victims of Financial Fraud">
            <a:extLst>
              <a:ext uri="{FF2B5EF4-FFF2-40B4-BE49-F238E27FC236}">
                <a16:creationId xmlns:a16="http://schemas.microsoft.com/office/drawing/2014/main" id="{D8722476-08EC-4C4E-8FD9-7BDB420030BC}"/>
              </a:ext>
            </a:extLst>
          </p:cNvPr>
          <p:cNvSpPr>
            <a:spLocks noGrp="1"/>
          </p:cNvSpPr>
          <p:nvPr>
            <p:ph type="title"/>
          </p:nvPr>
        </p:nvSpPr>
        <p:spPr>
          <a:xfrm>
            <a:off x="711220" y="219247"/>
            <a:ext cx="10403816" cy="914958"/>
          </a:xfrm>
        </p:spPr>
        <p:txBody>
          <a:bodyPr/>
          <a:lstStyle/>
          <a:p>
            <a:r>
              <a:rPr lang="en-US"/>
              <a:t>Questions and Answers</a:t>
            </a:r>
            <a:endParaRPr lang="en-US" dirty="0"/>
          </a:p>
        </p:txBody>
      </p:sp>
      <p:sp>
        <p:nvSpPr>
          <p:cNvPr id="15" name="Text Placeholder 14">
            <a:extLst>
              <a:ext uri="{FF2B5EF4-FFF2-40B4-BE49-F238E27FC236}">
                <a16:creationId xmlns:a16="http://schemas.microsoft.com/office/drawing/2014/main" id="{031AA4F4-BD24-084E-AD52-2D897398E30E}"/>
              </a:ext>
            </a:extLst>
          </p:cNvPr>
          <p:cNvSpPr>
            <a:spLocks noGrp="1"/>
          </p:cNvSpPr>
          <p:nvPr>
            <p:ph type="body" sz="quarter" idx="12"/>
          </p:nvPr>
        </p:nvSpPr>
        <p:spPr>
          <a:xfrm>
            <a:off x="4279211" y="2258067"/>
            <a:ext cx="5986447" cy="2423662"/>
          </a:xfrm>
        </p:spPr>
        <p:txBody>
          <a:bodyPr/>
          <a:lstStyle/>
          <a:p>
            <a:pPr marL="285750" indent="-285750">
              <a:buClr>
                <a:srgbClr val="0ED882"/>
              </a:buClr>
              <a:buSzPct val="125000"/>
              <a:buFont typeface="Arial" panose="020B0604020202020204" pitchFamily="34" charset="0"/>
              <a:buChar char="•"/>
            </a:pPr>
            <a:r>
              <a:rPr lang="en-US" sz="1800" b="1" dirty="0"/>
              <a:t>Scams happen every day!</a:t>
            </a:r>
            <a:br>
              <a:rPr lang="en-US" sz="1800" dirty="0"/>
            </a:br>
            <a:r>
              <a:rPr lang="en-US" sz="1800" dirty="0"/>
              <a:t>The best way to defend yourself is to be knowledgeable on the tactics that scammers use and learn how to recognize them. Do you have any questions regarding the material presented here today?</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endParaRPr lang="en-US" sz="1800" dirty="0"/>
          </a:p>
        </p:txBody>
      </p:sp>
      <p:pic>
        <p:nvPicPr>
          <p:cNvPr id="4" name="Picture Placeholder 3" descr="Woman on phone">
            <a:extLst>
              <a:ext uri="{FF2B5EF4-FFF2-40B4-BE49-F238E27FC236}">
                <a16:creationId xmlns:a16="http://schemas.microsoft.com/office/drawing/2014/main" id="{D2AED206-DBFF-D6C8-60BC-F0897C46722F}"/>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838200" y="2258066"/>
            <a:ext cx="2897462" cy="2897461"/>
          </a:xfrm>
        </p:spPr>
      </p:pic>
      <p:grpSp>
        <p:nvGrpSpPr>
          <p:cNvPr id="2" name="Group 1" descr="Logos, Bank of America and NCOA">
            <a:extLst>
              <a:ext uri="{FF2B5EF4-FFF2-40B4-BE49-F238E27FC236}">
                <a16:creationId xmlns:a16="http://schemas.microsoft.com/office/drawing/2014/main" id="{4D75FB2B-286A-7413-F9B6-ABBB4A11E82E}"/>
              </a:ext>
            </a:extLst>
          </p:cNvPr>
          <p:cNvGrpSpPr/>
          <p:nvPr/>
        </p:nvGrpSpPr>
        <p:grpSpPr>
          <a:xfrm>
            <a:off x="8407597" y="6308226"/>
            <a:ext cx="3515964" cy="340307"/>
            <a:chOff x="8407597" y="6308226"/>
            <a:chExt cx="3515964" cy="340307"/>
          </a:xfrm>
        </p:grpSpPr>
        <p:pic>
          <p:nvPicPr>
            <p:cNvPr id="3" name="Picture 2">
              <a:extLst>
                <a:ext uri="{FF2B5EF4-FFF2-40B4-BE49-F238E27FC236}">
                  <a16:creationId xmlns:a16="http://schemas.microsoft.com/office/drawing/2014/main" id="{A003FD1C-BB12-3128-3054-CB65B0AA31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22B31CFE-4159-FFEE-C66D-CB9BB95A5E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03CB7B9D-5079-BC1A-0A0F-4425617805A8}"/>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64777817"/>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Thank you!">
            <a:extLst>
              <a:ext uri="{FF2B5EF4-FFF2-40B4-BE49-F238E27FC236}">
                <a16:creationId xmlns:a16="http://schemas.microsoft.com/office/drawing/2014/main" id="{D8722476-08EC-4C4E-8FD9-7BDB420030BC}"/>
              </a:ext>
            </a:extLst>
          </p:cNvPr>
          <p:cNvSpPr>
            <a:spLocks noGrp="1"/>
          </p:cNvSpPr>
          <p:nvPr>
            <p:ph type="title"/>
          </p:nvPr>
        </p:nvSpPr>
        <p:spPr>
          <a:xfrm>
            <a:off x="711219" y="253029"/>
            <a:ext cx="10403816" cy="914958"/>
          </a:xfrm>
        </p:spPr>
        <p:txBody>
          <a:bodyPr/>
          <a:lstStyle/>
          <a:p>
            <a:r>
              <a:rPr lang="en-US" dirty="0"/>
              <a:t>Thank You!</a:t>
            </a:r>
          </a:p>
        </p:txBody>
      </p:sp>
      <p:sp>
        <p:nvSpPr>
          <p:cNvPr id="2" name="Rectangle 1">
            <a:hlinkClick r:id="rId4"/>
            <a:extLst>
              <a:ext uri="{FF2B5EF4-FFF2-40B4-BE49-F238E27FC236}">
                <a16:creationId xmlns:a16="http://schemas.microsoft.com/office/drawing/2014/main" id="{C664AB35-7DDC-A80B-4BC9-D2CB6D8321C2}"/>
              </a:ext>
            </a:extLst>
          </p:cNvPr>
          <p:cNvSpPr/>
          <p:nvPr/>
        </p:nvSpPr>
        <p:spPr>
          <a:xfrm>
            <a:off x="6219825" y="5410200"/>
            <a:ext cx="93345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5"/>
            <a:extLst>
              <a:ext uri="{FF2B5EF4-FFF2-40B4-BE49-F238E27FC236}">
                <a16:creationId xmlns:a16="http://schemas.microsoft.com/office/drawing/2014/main" id="{35ACE14B-A817-986F-B661-D62C1C27FBED}"/>
              </a:ext>
            </a:extLst>
          </p:cNvPr>
          <p:cNvSpPr/>
          <p:nvPr/>
        </p:nvSpPr>
        <p:spPr>
          <a:xfrm>
            <a:off x="5038725" y="3552825"/>
            <a:ext cx="2781300" cy="23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 Same Side Corner Rectangle 20" descr="Laughing adults at dinner table">
            <a:extLst>
              <a:ext uri="{FF2B5EF4-FFF2-40B4-BE49-F238E27FC236}">
                <a16:creationId xmlns:a16="http://schemas.microsoft.com/office/drawing/2014/main" id="{FCB10299-00A6-F5F2-1FD9-1CC6FDE5986B}"/>
              </a:ext>
            </a:extLst>
          </p:cNvPr>
          <p:cNvSpPr/>
          <p:nvPr/>
        </p:nvSpPr>
        <p:spPr>
          <a:xfrm>
            <a:off x="2652856" y="1755176"/>
            <a:ext cx="6520543" cy="3503024"/>
          </a:xfrm>
          <a:prstGeom prst="round2SameRect">
            <a:avLst>
              <a:gd name="adj1" fmla="val 39202"/>
              <a:gd name="adj2" fmla="val 0"/>
            </a:avLst>
          </a:prstGeom>
          <a:blipFill>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a:extLst>
              <a:ext uri="{FF2B5EF4-FFF2-40B4-BE49-F238E27FC236}">
                <a16:creationId xmlns:a16="http://schemas.microsoft.com/office/drawing/2014/main" id="{3C199BA3-6F27-16E1-AA11-93992FCE43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017694" y="4703626"/>
            <a:ext cx="1109148" cy="1109148"/>
          </a:xfrm>
          <a:prstGeom prst="rect">
            <a:avLst/>
          </a:prstGeom>
          <a:noFill/>
          <a:ln cap="flat">
            <a:noFill/>
          </a:ln>
        </p:spPr>
      </p:pic>
      <p:pic>
        <p:nvPicPr>
          <p:cNvPr id="5" name="Picture 13">
            <a:extLst>
              <a:ext uri="{FF2B5EF4-FFF2-40B4-BE49-F238E27FC236}">
                <a16:creationId xmlns:a16="http://schemas.microsoft.com/office/drawing/2014/main" id="{EE837B30-2416-426C-E15B-0B3DF4386625}"/>
              </a:ext>
              <a:ext uri="{C183D7F6-B498-43B3-948B-1728B52AA6E4}">
                <adec:decorative xmlns:adec="http://schemas.microsoft.com/office/drawing/2017/decorative" val="1"/>
              </a:ext>
            </a:extLst>
          </p:cNvPr>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8955943" y="631387"/>
            <a:ext cx="809768" cy="809768"/>
          </a:xfrm>
          <a:prstGeom prst="rect">
            <a:avLst/>
          </a:prstGeom>
          <a:noFill/>
          <a:ln cap="flat">
            <a:noFill/>
          </a:ln>
        </p:spPr>
      </p:pic>
      <p:sp>
        <p:nvSpPr>
          <p:cNvPr id="10" name="Oval 14">
            <a:extLst>
              <a:ext uri="{FF2B5EF4-FFF2-40B4-BE49-F238E27FC236}">
                <a16:creationId xmlns:a16="http://schemas.microsoft.com/office/drawing/2014/main" id="{A1D1D2A7-1339-78E2-0120-A88CEA463CAE}"/>
              </a:ext>
              <a:ext uri="{C183D7F6-B498-43B3-948B-1728B52AA6E4}">
                <adec:decorative xmlns:adec="http://schemas.microsoft.com/office/drawing/2017/decorative" val="1"/>
              </a:ext>
            </a:extLst>
          </p:cNvPr>
          <p:cNvSpPr/>
          <p:nvPr/>
        </p:nvSpPr>
        <p:spPr>
          <a:xfrm>
            <a:off x="11479477" y="2389489"/>
            <a:ext cx="1425035" cy="14250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1F4ED"/>
          </a:solidFill>
          <a:ln cap="flat">
            <a:noFill/>
            <a:prstDash val="solid"/>
          </a:ln>
        </p:spPr>
        <p:txBody>
          <a:bodyPr vert="horz" wrap="square" lIns="80682" tIns="40341" rIns="80682" bIns="40341" anchor="ctr" anchorCtr="1" compatLnSpc="1">
            <a:noAutofit/>
          </a:bodyPr>
          <a:lstStyle/>
          <a:p>
            <a:pPr marL="0" marR="0" lvl="0" indent="0" algn="ctr" defTabSz="806867"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588" b="1" i="0" u="none" strike="noStrike" kern="1200" cap="none" spc="0" baseline="0">
              <a:solidFill>
                <a:srgbClr val="FAFAFA"/>
              </a:solidFill>
              <a:uFillTx/>
              <a:latin typeface="Source Serif Pro" pitchFamily="18"/>
            </a:endParaRPr>
          </a:p>
        </p:txBody>
      </p:sp>
      <p:grpSp>
        <p:nvGrpSpPr>
          <p:cNvPr id="6" name="Group 5" descr="Logos, Bank of America and NCOA">
            <a:extLst>
              <a:ext uri="{FF2B5EF4-FFF2-40B4-BE49-F238E27FC236}">
                <a16:creationId xmlns:a16="http://schemas.microsoft.com/office/drawing/2014/main" id="{D4245853-24B3-E11A-55D8-A4A8C4117EB1}"/>
              </a:ext>
            </a:extLst>
          </p:cNvPr>
          <p:cNvGrpSpPr/>
          <p:nvPr/>
        </p:nvGrpSpPr>
        <p:grpSpPr>
          <a:xfrm>
            <a:off x="8407597" y="6308226"/>
            <a:ext cx="3515964" cy="340307"/>
            <a:chOff x="8407597" y="6308226"/>
            <a:chExt cx="3515964" cy="340307"/>
          </a:xfrm>
        </p:grpSpPr>
        <p:pic>
          <p:nvPicPr>
            <p:cNvPr id="7" name="Picture 6">
              <a:extLst>
                <a:ext uri="{FF2B5EF4-FFF2-40B4-BE49-F238E27FC236}">
                  <a16:creationId xmlns:a16="http://schemas.microsoft.com/office/drawing/2014/main" id="{AEB0C658-6356-02AF-28FF-FEF8FCEED4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8" name="Picture 7">
              <a:extLst>
                <a:ext uri="{FF2B5EF4-FFF2-40B4-BE49-F238E27FC236}">
                  <a16:creationId xmlns:a16="http://schemas.microsoft.com/office/drawing/2014/main" id="{73B2FC18-F152-68F7-8905-01DA09F527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9" name="Straight Connector 8">
              <a:extLst>
                <a:ext uri="{FF2B5EF4-FFF2-40B4-BE49-F238E27FC236}">
                  <a16:creationId xmlns:a16="http://schemas.microsoft.com/office/drawing/2014/main" id="{7BA4A854-97A5-17A3-53BF-B5CE9AF86765}"/>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8660850"/>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Why Scammers Target Seniors">
            <a:extLst>
              <a:ext uri="{FF2B5EF4-FFF2-40B4-BE49-F238E27FC236}">
                <a16:creationId xmlns:a16="http://schemas.microsoft.com/office/drawing/2014/main" id="{D8722476-08EC-4C4E-8FD9-7BDB420030BC}"/>
              </a:ext>
            </a:extLst>
          </p:cNvPr>
          <p:cNvSpPr>
            <a:spLocks noGrp="1"/>
          </p:cNvSpPr>
          <p:nvPr>
            <p:ph type="title"/>
          </p:nvPr>
        </p:nvSpPr>
        <p:spPr>
          <a:xfrm>
            <a:off x="711220" y="219247"/>
            <a:ext cx="10403816" cy="914958"/>
          </a:xfrm>
        </p:spPr>
        <p:txBody>
          <a:bodyPr/>
          <a:lstStyle/>
          <a:p>
            <a:r>
              <a:rPr lang="en-US" dirty="0"/>
              <a:t>Why You’re at Risk</a:t>
            </a:r>
          </a:p>
        </p:txBody>
      </p:sp>
      <p:sp>
        <p:nvSpPr>
          <p:cNvPr id="15" name="Text Placeholder 14" descr="Greed, Fears, Dependence on Others, Cognitive Impairment, Isolation">
            <a:extLst>
              <a:ext uri="{FF2B5EF4-FFF2-40B4-BE49-F238E27FC236}">
                <a16:creationId xmlns:a16="http://schemas.microsoft.com/office/drawing/2014/main" id="{031AA4F4-BD24-084E-AD52-2D897398E30E}"/>
              </a:ext>
            </a:extLst>
          </p:cNvPr>
          <p:cNvSpPr>
            <a:spLocks noGrp="1"/>
          </p:cNvSpPr>
          <p:nvPr>
            <p:ph type="body" sz="quarter" idx="12"/>
          </p:nvPr>
        </p:nvSpPr>
        <p:spPr>
          <a:xfrm>
            <a:off x="4279211" y="2487606"/>
            <a:ext cx="6417364" cy="2968860"/>
          </a:xfrm>
        </p:spPr>
        <p:txBody>
          <a:bodyPr/>
          <a:lstStyle/>
          <a:p>
            <a:pPr marL="285750" indent="-285750">
              <a:buClr>
                <a:srgbClr val="0ED882"/>
              </a:buClr>
              <a:buSzPct val="125000"/>
              <a:buFont typeface="Arial" panose="020B0604020202020204" pitchFamily="34" charset="0"/>
              <a:buChar char="•"/>
            </a:pPr>
            <a:r>
              <a:rPr lang="en-US" sz="1800" dirty="0"/>
              <a:t>Greed-motivated scammers</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dirty="0"/>
              <a:t>Concerns about retirement money running out</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dirty="0"/>
              <a:t>Isolation as a risk factor</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dirty="0"/>
              <a:t>Rapidly evolving AI technology</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dirty="0"/>
              <a:t>Perpetrators can include strangers, family members, caregivers</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endParaRPr lang="en-US" sz="1800" dirty="0"/>
          </a:p>
        </p:txBody>
      </p:sp>
      <p:pic>
        <p:nvPicPr>
          <p:cNvPr id="4" name="Picture Placeholder 3" descr="Couple hugging">
            <a:extLst>
              <a:ext uri="{FF2B5EF4-FFF2-40B4-BE49-F238E27FC236}">
                <a16:creationId xmlns:a16="http://schemas.microsoft.com/office/drawing/2014/main" id="{CE3DAEB1-EF5E-DE0A-FF41-7ECADA4F0D57}"/>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838200" y="2258066"/>
            <a:ext cx="2897462" cy="2897461"/>
          </a:xfrm>
        </p:spPr>
      </p:pic>
      <p:grpSp>
        <p:nvGrpSpPr>
          <p:cNvPr id="2" name="Group 1" descr="Logos, Bank of America and NCOA">
            <a:extLst>
              <a:ext uri="{FF2B5EF4-FFF2-40B4-BE49-F238E27FC236}">
                <a16:creationId xmlns:a16="http://schemas.microsoft.com/office/drawing/2014/main" id="{83B9D531-715D-2C01-1A6D-328AE5FA4911}"/>
              </a:ext>
            </a:extLst>
          </p:cNvPr>
          <p:cNvGrpSpPr/>
          <p:nvPr/>
        </p:nvGrpSpPr>
        <p:grpSpPr>
          <a:xfrm>
            <a:off x="8407597" y="6308226"/>
            <a:ext cx="3515964" cy="340307"/>
            <a:chOff x="8407597" y="6308226"/>
            <a:chExt cx="3515964" cy="340307"/>
          </a:xfrm>
        </p:grpSpPr>
        <p:pic>
          <p:nvPicPr>
            <p:cNvPr id="3" name="Picture 2">
              <a:extLst>
                <a:ext uri="{FF2B5EF4-FFF2-40B4-BE49-F238E27FC236}">
                  <a16:creationId xmlns:a16="http://schemas.microsoft.com/office/drawing/2014/main" id="{EA80B55C-3784-1204-7463-19A397EBA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5" name="Picture 4">
              <a:extLst>
                <a:ext uri="{FF2B5EF4-FFF2-40B4-BE49-F238E27FC236}">
                  <a16:creationId xmlns:a16="http://schemas.microsoft.com/office/drawing/2014/main" id="{0BD86578-A676-C64A-47F1-17BBB4E250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6" name="Straight Connector 5">
              <a:extLst>
                <a:ext uri="{FF2B5EF4-FFF2-40B4-BE49-F238E27FC236}">
                  <a16:creationId xmlns:a16="http://schemas.microsoft.com/office/drawing/2014/main" id="{DFB3530D-3CE2-A2B5-DBE1-265D8B1A08FE}"/>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08258333"/>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Grandparent scam case study">
            <a:extLst>
              <a:ext uri="{FF2B5EF4-FFF2-40B4-BE49-F238E27FC236}">
                <a16:creationId xmlns:a16="http://schemas.microsoft.com/office/drawing/2014/main" id="{D8722476-08EC-4C4E-8FD9-7BDB420030BC}"/>
              </a:ext>
            </a:extLst>
          </p:cNvPr>
          <p:cNvSpPr>
            <a:spLocks noGrp="1"/>
          </p:cNvSpPr>
          <p:nvPr>
            <p:ph type="title"/>
          </p:nvPr>
        </p:nvSpPr>
        <p:spPr>
          <a:xfrm>
            <a:off x="711220" y="219247"/>
            <a:ext cx="10403816" cy="914958"/>
          </a:xfrm>
        </p:spPr>
        <p:txBody>
          <a:bodyPr/>
          <a:lstStyle/>
          <a:p>
            <a:r>
              <a:rPr lang="en-US" dirty="0"/>
              <a:t>The Likely Perpetrators</a:t>
            </a:r>
          </a:p>
        </p:txBody>
      </p:sp>
      <p:sp>
        <p:nvSpPr>
          <p:cNvPr id="15" name="Text Placeholder 14">
            <a:extLst>
              <a:ext uri="{FF2B5EF4-FFF2-40B4-BE49-F238E27FC236}">
                <a16:creationId xmlns:a16="http://schemas.microsoft.com/office/drawing/2014/main" id="{031AA4F4-BD24-084E-AD52-2D897398E30E}"/>
              </a:ext>
            </a:extLst>
          </p:cNvPr>
          <p:cNvSpPr>
            <a:spLocks noGrp="1"/>
          </p:cNvSpPr>
          <p:nvPr>
            <p:ph type="body" sz="quarter" idx="12"/>
          </p:nvPr>
        </p:nvSpPr>
        <p:spPr>
          <a:xfrm>
            <a:off x="4279211" y="2464456"/>
            <a:ext cx="6417364" cy="2968860"/>
          </a:xfrm>
        </p:spPr>
        <p:txBody>
          <a:bodyPr/>
          <a:lstStyle/>
          <a:p>
            <a:pPr marL="285750" indent="-285750">
              <a:buClr>
                <a:srgbClr val="0ED882"/>
              </a:buClr>
              <a:buSzPct val="125000"/>
              <a:buFont typeface="Arial" panose="020B0604020202020204" pitchFamily="34" charset="0"/>
              <a:buChar char="•"/>
            </a:pPr>
            <a:r>
              <a:rPr lang="en-US" sz="1800" b="1" dirty="0"/>
              <a:t>Strangers</a:t>
            </a:r>
            <a:r>
              <a:rPr lang="en-US" sz="1800" dirty="0"/>
              <a:t> preying on older adults who may be isolated, lonely, confused, or in need of cash or attention</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b="1" dirty="0"/>
              <a:t>Family members </a:t>
            </a:r>
            <a:r>
              <a:rPr lang="en-US" sz="1800" dirty="0"/>
              <a:t>to whom the older adult wants to stay connected</a:t>
            </a:r>
          </a:p>
          <a:p>
            <a:pPr marL="285750" indent="-285750">
              <a:buClr>
                <a:srgbClr val="0ED882"/>
              </a:buClr>
              <a:buSzPct val="125000"/>
              <a:buFont typeface="Arial" panose="020B0604020202020204" pitchFamily="34" charset="0"/>
              <a:buChar char="•"/>
            </a:pPr>
            <a:endParaRPr lang="en-US" sz="1800" dirty="0"/>
          </a:p>
          <a:p>
            <a:pPr marL="285750" indent="-285750">
              <a:buClr>
                <a:srgbClr val="0ED882"/>
              </a:buClr>
              <a:buSzPct val="125000"/>
              <a:buFont typeface="Arial" panose="020B0604020202020204" pitchFamily="34" charset="0"/>
              <a:buChar char="•"/>
            </a:pPr>
            <a:r>
              <a:rPr lang="en-US" sz="1800" b="1" dirty="0"/>
              <a:t>Caregivers</a:t>
            </a:r>
            <a:r>
              <a:rPr lang="en-US" sz="1800" dirty="0"/>
              <a:t> (family and other) who use fear or guilt to take advantage of an older adult</a:t>
            </a:r>
          </a:p>
          <a:p>
            <a:pPr indent="0">
              <a:buClr>
                <a:srgbClr val="0ED882"/>
              </a:buClr>
              <a:buSzPct val="125000"/>
            </a:pPr>
            <a:endParaRPr lang="en-US" sz="1800" dirty="0"/>
          </a:p>
          <a:p>
            <a:pPr marL="285750" indent="-285750">
              <a:buClr>
                <a:srgbClr val="0ED882"/>
              </a:buClr>
              <a:buSzPct val="125000"/>
              <a:buFont typeface="Arial" panose="020B0604020202020204" pitchFamily="34" charset="0"/>
              <a:buChar char="•"/>
            </a:pPr>
            <a:endParaRPr lang="en-US" sz="1800" dirty="0"/>
          </a:p>
        </p:txBody>
      </p:sp>
      <p:pic>
        <p:nvPicPr>
          <p:cNvPr id="6" name="Picture Placeholder 5" descr="Woman playing guitar">
            <a:extLst>
              <a:ext uri="{FF2B5EF4-FFF2-40B4-BE49-F238E27FC236}">
                <a16:creationId xmlns:a16="http://schemas.microsoft.com/office/drawing/2014/main" id="{7C685726-8AAE-0A08-ACC5-FCE53C05CBA4}"/>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838200" y="2258066"/>
            <a:ext cx="2897462" cy="2897461"/>
          </a:xfrm>
        </p:spPr>
      </p:pic>
      <p:grpSp>
        <p:nvGrpSpPr>
          <p:cNvPr id="3" name="Group 2" descr="Logos, Bank of America and NCOA">
            <a:extLst>
              <a:ext uri="{FF2B5EF4-FFF2-40B4-BE49-F238E27FC236}">
                <a16:creationId xmlns:a16="http://schemas.microsoft.com/office/drawing/2014/main" id="{ED800A46-124F-CB6A-0445-268ACFD23E6A}"/>
              </a:ext>
            </a:extLst>
          </p:cNvPr>
          <p:cNvGrpSpPr/>
          <p:nvPr/>
        </p:nvGrpSpPr>
        <p:grpSpPr>
          <a:xfrm>
            <a:off x="8407597" y="6308226"/>
            <a:ext cx="3515964" cy="340307"/>
            <a:chOff x="8407597" y="6308226"/>
            <a:chExt cx="3515964" cy="340307"/>
          </a:xfrm>
        </p:grpSpPr>
        <p:pic>
          <p:nvPicPr>
            <p:cNvPr id="5" name="Picture 4">
              <a:extLst>
                <a:ext uri="{FF2B5EF4-FFF2-40B4-BE49-F238E27FC236}">
                  <a16:creationId xmlns:a16="http://schemas.microsoft.com/office/drawing/2014/main" id="{DBDC45D9-0141-0424-E5EF-3B9AA676B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7" name="Picture 6">
              <a:extLst>
                <a:ext uri="{FF2B5EF4-FFF2-40B4-BE49-F238E27FC236}">
                  <a16:creationId xmlns:a16="http://schemas.microsoft.com/office/drawing/2014/main" id="{887AEF92-C8BF-5A06-ECA2-D87B25FB6C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8" name="Straight Connector 7">
              <a:extLst>
                <a:ext uri="{FF2B5EF4-FFF2-40B4-BE49-F238E27FC236}">
                  <a16:creationId xmlns:a16="http://schemas.microsoft.com/office/drawing/2014/main" id="{FF038D8D-7A28-E0E4-F87F-87EED3A23627}"/>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52616937"/>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descr="Top 12 Scams Targeting Older Adults">
            <a:extLst>
              <a:ext uri="{FF2B5EF4-FFF2-40B4-BE49-F238E27FC236}">
                <a16:creationId xmlns:a16="http://schemas.microsoft.com/office/drawing/2014/main" id="{D8722476-08EC-4C4E-8FD9-7BDB420030BC}"/>
              </a:ext>
            </a:extLst>
          </p:cNvPr>
          <p:cNvSpPr>
            <a:spLocks noGrp="1"/>
          </p:cNvSpPr>
          <p:nvPr>
            <p:ph type="title"/>
          </p:nvPr>
        </p:nvSpPr>
        <p:spPr>
          <a:xfrm>
            <a:off x="711220" y="479130"/>
            <a:ext cx="10403816" cy="914958"/>
          </a:xfrm>
        </p:spPr>
        <p:txBody>
          <a:bodyPr/>
          <a:lstStyle/>
          <a:p>
            <a:r>
              <a:rPr lang="en-US" dirty="0"/>
              <a:t>The Dirty Dozen: </a:t>
            </a:r>
            <a:br>
              <a:rPr lang="en-US" dirty="0"/>
            </a:br>
            <a:r>
              <a:rPr lang="en-US" dirty="0"/>
              <a:t>Top 12 Scams Targeting Older Adults</a:t>
            </a:r>
          </a:p>
        </p:txBody>
      </p:sp>
      <p:sp>
        <p:nvSpPr>
          <p:cNvPr id="5" name="Text Placeholder 14" descr="Social Security Impersonation Scams">
            <a:extLst>
              <a:ext uri="{FF2B5EF4-FFF2-40B4-BE49-F238E27FC236}">
                <a16:creationId xmlns:a16="http://schemas.microsoft.com/office/drawing/2014/main" id="{ECE32234-402F-CC3B-7260-6A09D541A26D}"/>
              </a:ext>
            </a:extLst>
          </p:cNvPr>
          <p:cNvSpPr>
            <a:spLocks noGrp="1"/>
          </p:cNvSpPr>
          <p:nvPr>
            <p:ph type="body" sz="quarter" idx="12"/>
          </p:nvPr>
        </p:nvSpPr>
        <p:spPr>
          <a:xfrm>
            <a:off x="576465" y="2159132"/>
            <a:ext cx="4048431" cy="3709067"/>
          </a:xfrm>
        </p:spPr>
        <p:txBody>
          <a:bodyPr/>
          <a:lstStyle/>
          <a:p>
            <a:endParaRPr lang="en-US" dirty="0"/>
          </a:p>
          <a:p>
            <a:pPr marL="571500" lvl="2" indent="-457200">
              <a:buFont typeface="+mj-lt"/>
              <a:buAutoNum type="arabicPeriod"/>
            </a:pPr>
            <a:r>
              <a:rPr lang="en-US" dirty="0"/>
              <a:t>​Call Center and Tech Support Scams</a:t>
            </a:r>
          </a:p>
          <a:p>
            <a:pPr marL="571500" lvl="2" indent="-457200">
              <a:buFont typeface="+mj-lt"/>
              <a:buAutoNum type="arabicPeriod"/>
            </a:pPr>
            <a:endParaRPr lang="en-US" dirty="0"/>
          </a:p>
          <a:p>
            <a:pPr marL="571500" lvl="2" indent="-457200">
              <a:buFont typeface="+mj-lt"/>
              <a:buAutoNum type="arabicPeriod"/>
            </a:pPr>
            <a:r>
              <a:rPr lang="en-US" dirty="0"/>
              <a:t>Personal Data Breach Scams</a:t>
            </a:r>
          </a:p>
          <a:p>
            <a:pPr marL="571500" lvl="2" indent="-457200">
              <a:buFont typeface="+mj-lt"/>
              <a:buAutoNum type="arabicPeriod"/>
            </a:pPr>
            <a:endParaRPr lang="en-US" dirty="0"/>
          </a:p>
          <a:p>
            <a:pPr marL="571500" lvl="2" indent="-457200">
              <a:buFont typeface="+mj-lt"/>
              <a:buAutoNum type="arabicPeriod"/>
            </a:pPr>
            <a:r>
              <a:rPr lang="en-US" dirty="0"/>
              <a:t>​Confidence Scams</a:t>
            </a:r>
          </a:p>
          <a:p>
            <a:pPr marL="571500" lvl="2" indent="-457200">
              <a:buFont typeface="+mj-lt"/>
              <a:buAutoNum type="arabicPeriod"/>
            </a:pPr>
            <a:endParaRPr lang="en-US" dirty="0"/>
          </a:p>
          <a:p>
            <a:pPr marL="571500" lvl="2" indent="-457200">
              <a:buFont typeface="+mj-lt"/>
              <a:buAutoNum type="arabicPeriod"/>
            </a:pPr>
            <a:r>
              <a:rPr lang="en-US" dirty="0"/>
              <a:t>​Nonpayment/</a:t>
            </a:r>
            <a:r>
              <a:rPr lang="en-US" dirty="0" err="1"/>
              <a:t>Nondelivery</a:t>
            </a:r>
            <a:r>
              <a:rPr lang="en-US" dirty="0"/>
              <a:t> Scams</a:t>
            </a:r>
          </a:p>
          <a:p>
            <a:pPr marL="571500" lvl="2" indent="-457200">
              <a:buFont typeface="+mj-lt"/>
              <a:buAutoNum type="arabicPeriod"/>
            </a:pPr>
            <a:endParaRPr lang="en-US" dirty="0"/>
          </a:p>
          <a:p>
            <a:pPr marL="571500" lvl="2" indent="-457200">
              <a:buFont typeface="+mj-lt"/>
              <a:buAutoNum type="arabicPeriod"/>
            </a:pPr>
            <a:r>
              <a:rPr lang="en-US" dirty="0"/>
              <a:t>​Investment Scams</a:t>
            </a:r>
          </a:p>
          <a:p>
            <a:pPr marL="571500" lvl="2" indent="-457200">
              <a:buFont typeface="+mj-lt"/>
              <a:buAutoNum type="arabicPeriod"/>
            </a:pPr>
            <a:endParaRPr lang="en-US" dirty="0"/>
          </a:p>
          <a:p>
            <a:pPr marL="571500" lvl="2" indent="-457200">
              <a:buFont typeface="+mj-lt"/>
              <a:buAutoNum type="arabicPeriod"/>
            </a:pPr>
            <a:r>
              <a:rPr lang="en-US" dirty="0"/>
              <a:t>​Extortion Scams</a:t>
            </a:r>
          </a:p>
          <a:p>
            <a:pPr marL="571500" lvl="2" indent="-342900">
              <a:buFont typeface="+mj-lt"/>
              <a:buAutoNum type="arabicPeriod"/>
            </a:pPr>
            <a:endParaRPr lang="en-US" dirty="0"/>
          </a:p>
        </p:txBody>
      </p:sp>
      <p:sp>
        <p:nvSpPr>
          <p:cNvPr id="6" name="Text Placeholder 14" descr="Medicare/Medicaid Fraud">
            <a:extLst>
              <a:ext uri="{FF2B5EF4-FFF2-40B4-BE49-F238E27FC236}">
                <a16:creationId xmlns:a16="http://schemas.microsoft.com/office/drawing/2014/main" id="{5F896A81-6197-2774-D2F5-224B56144372}"/>
              </a:ext>
            </a:extLst>
          </p:cNvPr>
          <p:cNvSpPr txBox="1">
            <a:spLocks/>
          </p:cNvSpPr>
          <p:nvPr/>
        </p:nvSpPr>
        <p:spPr>
          <a:xfrm>
            <a:off x="6124830" y="2159132"/>
            <a:ext cx="4048431" cy="3159559"/>
          </a:xfrm>
          <a:prstGeom prst="rect">
            <a:avLst/>
          </a:prstGeom>
        </p:spPr>
        <p:txBody>
          <a:bodyPr lIns="0" tIns="0" rIns="0" bIns="0"/>
          <a:lstStyle>
            <a:lvl1pPr marL="0" indent="-228600" algn="l" defTabSz="457200" rtl="0" eaLnBrk="1" latinLnBrk="0" hangingPunct="1">
              <a:lnSpc>
                <a:spcPct val="100000"/>
              </a:lnSpc>
              <a:spcBef>
                <a:spcPts val="0"/>
              </a:spcBef>
              <a:spcAft>
                <a:spcPts val="0"/>
              </a:spcAft>
              <a:buFontTx/>
              <a:buNone/>
              <a:tabLst>
                <a:tab pos="457200" algn="l"/>
              </a:tabLst>
              <a:defRPr sz="1600" kern="120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0"/>
              </a:spcAft>
              <a:buFont typeface="Arial" panose="020B0604020202020204" pitchFamily="34" charset="0"/>
              <a:buChar char="•"/>
              <a:tabLst>
                <a:tab pos="457200" algn="l"/>
              </a:tabLst>
              <a:defRPr sz="1600" kern="1200">
                <a:solidFill>
                  <a:schemeClr val="tx1"/>
                </a:solidFill>
                <a:latin typeface="+mn-lt"/>
                <a:ea typeface="+mn-ea"/>
                <a:cs typeface="+mn-cs"/>
              </a:defRPr>
            </a:lvl2pPr>
            <a:lvl3pPr marL="457200" indent="-228600" algn="l" defTabSz="457200" rtl="0" eaLnBrk="1" latinLnBrk="0" hangingPunct="1">
              <a:lnSpc>
                <a:spcPct val="100000"/>
              </a:lnSpc>
              <a:spcBef>
                <a:spcPts val="0"/>
              </a:spcBef>
              <a:spcAft>
                <a:spcPts val="0"/>
              </a:spcAft>
              <a:buFont typeface="Arial" panose="020B0604020202020204" pitchFamily="34" charset="0"/>
              <a:buChar char="•"/>
              <a:tabLst>
                <a:tab pos="457200" algn="l"/>
              </a:tabLst>
              <a:defRPr sz="1600" kern="1200">
                <a:solidFill>
                  <a:schemeClr val="tx1"/>
                </a:solidFill>
                <a:latin typeface="+mn-lt"/>
                <a:ea typeface="+mn-ea"/>
                <a:cs typeface="+mn-cs"/>
              </a:defRPr>
            </a:lvl3pPr>
            <a:lvl4pPr marL="685800" indent="-228600" algn="l" defTabSz="457200" rtl="0" eaLnBrk="1" latinLnBrk="0" hangingPunct="1">
              <a:lnSpc>
                <a:spcPct val="100000"/>
              </a:lnSpc>
              <a:spcBef>
                <a:spcPts val="0"/>
              </a:spcBef>
              <a:spcAft>
                <a:spcPts val="0"/>
              </a:spcAft>
              <a:buFont typeface="Arial" panose="020B0604020202020204" pitchFamily="34" charset="0"/>
              <a:buChar char="•"/>
              <a:tabLst>
                <a:tab pos="457200" algn="l"/>
              </a:tabLst>
              <a:defRPr sz="1600" kern="1200">
                <a:solidFill>
                  <a:schemeClr val="tx1"/>
                </a:solidFill>
                <a:latin typeface="+mn-lt"/>
                <a:ea typeface="+mn-ea"/>
                <a:cs typeface="+mn-cs"/>
              </a:defRPr>
            </a:lvl4pPr>
            <a:lvl5pPr marL="914400" indent="-228600" algn="l" defTabSz="457200" rtl="0" eaLnBrk="1" latinLnBrk="0" hangingPunct="1">
              <a:lnSpc>
                <a:spcPct val="100000"/>
              </a:lnSpc>
              <a:spcBef>
                <a:spcPts val="0"/>
              </a:spcBef>
              <a:spcAft>
                <a:spcPts val="0"/>
              </a:spcAft>
              <a:buFont typeface="Arial" panose="020B0604020202020204" pitchFamily="34" charset="0"/>
              <a:buChar char="•"/>
              <a:tabLst>
                <a:tab pos="457200" algn="l"/>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2" indent="0">
              <a:buNone/>
            </a:pPr>
            <a:endParaRPr lang="en-US" dirty="0"/>
          </a:p>
          <a:p>
            <a:pPr marL="571500" lvl="2" indent="-457200">
              <a:buFont typeface="+mj-lt"/>
              <a:buAutoNum type="arabicPeriod" startAt="7"/>
            </a:pPr>
            <a:r>
              <a:rPr lang="en-US" dirty="0"/>
              <a:t>​Government Impersonation Scams</a:t>
            </a:r>
          </a:p>
          <a:p>
            <a:pPr marL="571500" lvl="2" indent="-457200">
              <a:buFont typeface="+mj-lt"/>
              <a:buAutoNum type="arabicPeriod" startAt="7"/>
            </a:pPr>
            <a:endParaRPr lang="en-US" dirty="0"/>
          </a:p>
          <a:p>
            <a:pPr marL="571500" lvl="2" indent="-457200">
              <a:buFont typeface="+mj-lt"/>
              <a:buAutoNum type="arabicPeriod" startAt="7"/>
            </a:pPr>
            <a:r>
              <a:rPr lang="en-US" dirty="0"/>
              <a:t>​Credit Card and Check Scams</a:t>
            </a:r>
          </a:p>
          <a:p>
            <a:pPr marL="571500" lvl="2" indent="-457200">
              <a:buFont typeface="+mj-lt"/>
              <a:buAutoNum type="arabicPeriod" startAt="7"/>
            </a:pPr>
            <a:endParaRPr lang="en-US" dirty="0"/>
          </a:p>
          <a:p>
            <a:pPr marL="571500" lvl="2" indent="-457200">
              <a:buFont typeface="+mj-lt"/>
              <a:buAutoNum type="arabicPeriod" startAt="7"/>
            </a:pPr>
            <a:r>
              <a:rPr lang="en-US" dirty="0"/>
              <a:t>​Business Email Compromise Scams</a:t>
            </a:r>
          </a:p>
          <a:p>
            <a:pPr marL="571500" lvl="2" indent="-457200">
              <a:buFont typeface="+mj-lt"/>
              <a:buAutoNum type="arabicPeriod" startAt="7"/>
            </a:pPr>
            <a:endParaRPr lang="en-US" dirty="0"/>
          </a:p>
          <a:p>
            <a:pPr marL="571500" lvl="2" indent="-457200">
              <a:buFont typeface="+mj-lt"/>
              <a:buAutoNum type="arabicPeriod" startAt="7"/>
            </a:pPr>
            <a:r>
              <a:rPr lang="en-US" dirty="0"/>
              <a:t>​Identity Theft Scams</a:t>
            </a:r>
          </a:p>
          <a:p>
            <a:pPr marL="571500" lvl="2" indent="-457200">
              <a:buFont typeface="+mj-lt"/>
              <a:buAutoNum type="arabicPeriod" startAt="7"/>
            </a:pPr>
            <a:endParaRPr lang="en-US" dirty="0"/>
          </a:p>
          <a:p>
            <a:pPr marL="571500" lvl="2" indent="-457200">
              <a:buFont typeface="+mj-lt"/>
              <a:buAutoNum type="arabicPeriod" startAt="7"/>
            </a:pPr>
            <a:r>
              <a:rPr lang="en-US" dirty="0"/>
              <a:t>​Advance Fee Scams</a:t>
            </a:r>
          </a:p>
          <a:p>
            <a:pPr marL="571500" lvl="2" indent="-457200">
              <a:buFont typeface="+mj-lt"/>
              <a:buAutoNum type="arabicPeriod" startAt="7"/>
            </a:pPr>
            <a:endParaRPr lang="en-US" dirty="0"/>
          </a:p>
          <a:p>
            <a:pPr marL="571500" lvl="2" indent="-457200">
              <a:buFont typeface="+mj-lt"/>
              <a:buAutoNum type="arabicPeriod" startAt="7"/>
            </a:pPr>
            <a:r>
              <a:rPr lang="en-US" dirty="0"/>
              <a:t>​Windfall Scams</a:t>
            </a:r>
          </a:p>
          <a:p>
            <a:pPr marL="571500" lvl="2" indent="-342900">
              <a:buFont typeface="+mj-lt"/>
              <a:buAutoNum type="arabicPeriod" startAt="7"/>
            </a:pPr>
            <a:endParaRPr lang="en-US" dirty="0"/>
          </a:p>
        </p:txBody>
      </p:sp>
      <p:cxnSp>
        <p:nvCxnSpPr>
          <p:cNvPr id="2" name="Straight Connector 1">
            <a:extLst>
              <a:ext uri="{FF2B5EF4-FFF2-40B4-BE49-F238E27FC236}">
                <a16:creationId xmlns:a16="http://schemas.microsoft.com/office/drawing/2014/main" id="{CF28E616-F6EA-BD08-CB06-50577FEDF694}"/>
              </a:ext>
            </a:extLst>
          </p:cNvPr>
          <p:cNvCxnSpPr>
            <a:cxnSpLocks/>
          </p:cNvCxnSpPr>
          <p:nvPr/>
        </p:nvCxnSpPr>
        <p:spPr>
          <a:xfrm>
            <a:off x="5388011" y="2271562"/>
            <a:ext cx="0" cy="2974206"/>
          </a:xfrm>
          <a:prstGeom prst="line">
            <a:avLst/>
          </a:prstGeom>
          <a:ln w="12700">
            <a:solidFill>
              <a:srgbClr val="04A299"/>
            </a:solidFill>
          </a:ln>
        </p:spPr>
        <p:style>
          <a:lnRef idx="1">
            <a:schemeClr val="accent5"/>
          </a:lnRef>
          <a:fillRef idx="0">
            <a:schemeClr val="accent5"/>
          </a:fillRef>
          <a:effectRef idx="0">
            <a:schemeClr val="accent5"/>
          </a:effectRef>
          <a:fontRef idx="minor">
            <a:schemeClr val="tx1"/>
          </a:fontRef>
        </p:style>
      </p:cxnSp>
      <p:grpSp>
        <p:nvGrpSpPr>
          <p:cNvPr id="3" name="Group 2" descr="Logos, Bank of America and NCOA">
            <a:extLst>
              <a:ext uri="{FF2B5EF4-FFF2-40B4-BE49-F238E27FC236}">
                <a16:creationId xmlns:a16="http://schemas.microsoft.com/office/drawing/2014/main" id="{53A26EEC-E373-3776-D0B7-DC053F5489D3}"/>
              </a:ext>
            </a:extLst>
          </p:cNvPr>
          <p:cNvGrpSpPr/>
          <p:nvPr/>
        </p:nvGrpSpPr>
        <p:grpSpPr>
          <a:xfrm>
            <a:off x="8407597" y="6308226"/>
            <a:ext cx="3515964" cy="340307"/>
            <a:chOff x="8407597" y="6308226"/>
            <a:chExt cx="3515964" cy="340307"/>
          </a:xfrm>
        </p:grpSpPr>
        <p:pic>
          <p:nvPicPr>
            <p:cNvPr id="4" name="Picture 3">
              <a:extLst>
                <a:ext uri="{FF2B5EF4-FFF2-40B4-BE49-F238E27FC236}">
                  <a16:creationId xmlns:a16="http://schemas.microsoft.com/office/drawing/2014/main" id="{86C65F62-E75E-A117-EBB4-6E3F858163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80253" y="6331643"/>
              <a:ext cx="843308" cy="316890"/>
            </a:xfrm>
            <a:prstGeom prst="rect">
              <a:avLst/>
            </a:prstGeom>
          </p:spPr>
        </p:pic>
        <p:pic>
          <p:nvPicPr>
            <p:cNvPr id="7" name="Picture 6">
              <a:extLst>
                <a:ext uri="{FF2B5EF4-FFF2-40B4-BE49-F238E27FC236}">
                  <a16:creationId xmlns:a16="http://schemas.microsoft.com/office/drawing/2014/main" id="{7679F436-ADF5-D1FC-DAE4-0A8ACE43A8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7597" y="6322450"/>
              <a:ext cx="2303847" cy="230385"/>
            </a:xfrm>
            <a:prstGeom prst="rect">
              <a:avLst/>
            </a:prstGeom>
          </p:spPr>
        </p:pic>
        <p:cxnSp>
          <p:nvCxnSpPr>
            <p:cNvPr id="8" name="Straight Connector 7">
              <a:extLst>
                <a:ext uri="{FF2B5EF4-FFF2-40B4-BE49-F238E27FC236}">
                  <a16:creationId xmlns:a16="http://schemas.microsoft.com/office/drawing/2014/main" id="{35A203BF-6438-2240-6E6A-D6E431EB47AB}"/>
                </a:ext>
              </a:extLst>
            </p:cNvPr>
            <p:cNvCxnSpPr>
              <a:cxnSpLocks/>
            </p:cNvCxnSpPr>
            <p:nvPr/>
          </p:nvCxnSpPr>
          <p:spPr>
            <a:xfrm>
              <a:off x="10868611" y="6308226"/>
              <a:ext cx="0" cy="340307"/>
            </a:xfrm>
            <a:prstGeom prst="line">
              <a:avLst/>
            </a:prstGeom>
            <a:ln w="19050">
              <a:solidFill>
                <a:srgbClr val="DC003B"/>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382965731"/>
      </p:ext>
    </p:extLst>
  </p:cSld>
  <p:clrMapOvr>
    <a:masterClrMapping/>
  </p:clrMapOvr>
  <mc:AlternateContent xmlns:mc="http://schemas.openxmlformats.org/markup-compatibility/2006" xmlns:p14="http://schemas.microsoft.com/office/powerpoint/2010/main">
    <mc:Choice Requires="p14">
      <p:transition spd="slow" p14:dur="2000" advTm="11269"/>
    </mc:Choice>
    <mc:Fallback xmlns="">
      <p:transition spd="slow" advTm="1126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looking at a computer screen&#10;&#10;AI-generated content may be incorrect.">
            <a:extLst>
              <a:ext uri="{FF2B5EF4-FFF2-40B4-BE49-F238E27FC236}">
                <a16:creationId xmlns:a16="http://schemas.microsoft.com/office/drawing/2014/main" id="{3C1F2CFF-FA30-22A3-80E4-13397500C7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1448" y="0"/>
            <a:ext cx="11289103" cy="6367379"/>
          </a:xfrm>
          <a:prstGeom prst="rect">
            <a:avLst/>
          </a:prstGeom>
        </p:spPr>
      </p:pic>
      <p:sp>
        <p:nvSpPr>
          <p:cNvPr id="3" name="TextBox 2">
            <a:extLst>
              <a:ext uri="{FF2B5EF4-FFF2-40B4-BE49-F238E27FC236}">
                <a16:creationId xmlns:a16="http://schemas.microsoft.com/office/drawing/2014/main" id="{695337D6-5EEC-82A6-96E5-BA257D9CE49F}"/>
              </a:ext>
            </a:extLst>
          </p:cNvPr>
          <p:cNvSpPr txBox="1"/>
          <p:nvPr/>
        </p:nvSpPr>
        <p:spPr>
          <a:xfrm>
            <a:off x="0" y="6367379"/>
            <a:ext cx="12192000" cy="369332"/>
          </a:xfrm>
          <a:prstGeom prst="rect">
            <a:avLst/>
          </a:prstGeom>
          <a:noFill/>
        </p:spPr>
        <p:txBody>
          <a:bodyPr wrap="square">
            <a:spAutoFit/>
          </a:bodyPr>
          <a:lstStyle/>
          <a:p>
            <a:pPr marR="762000" algn="ctr"/>
            <a:r>
              <a:rPr lang="en-US" sz="1800" dirty="0">
                <a:solidFill>
                  <a:srgbClr val="000000"/>
                </a:solidFill>
                <a:effectLst/>
                <a:ea typeface="Times New Roman" panose="02020603050405020304" pitchFamily="18" charset="0"/>
                <a:cs typeface="Nuckle Regular"/>
              </a:rPr>
              <a:t>Source: FBI Internet Crime Complaint Center, </a:t>
            </a:r>
            <a:r>
              <a:rPr lang="en-US" sz="1800" u="sng" dirty="0">
                <a:solidFill>
                  <a:srgbClr val="000000"/>
                </a:solidFill>
                <a:effectLst/>
                <a:ea typeface="Times New Roman" panose="02020603050405020304" pitchFamily="18" charset="0"/>
                <a:cs typeface="Nuckle Regular"/>
                <a:hlinkClick r:id="rId4"/>
              </a:rPr>
              <a:t>https://www.fbi.gov/news/stories/elder-fraud-in-focus</a:t>
            </a:r>
            <a:r>
              <a:rPr lang="en-US" sz="1800" dirty="0">
                <a:solidFill>
                  <a:srgbClr val="000000"/>
                </a:solidFill>
                <a:effectLst/>
                <a:ea typeface="Times New Roman" panose="02020603050405020304" pitchFamily="18" charset="0"/>
                <a:cs typeface="Nuckle Regular"/>
              </a:rPr>
              <a:t> </a:t>
            </a:r>
            <a:endParaRPr lang="en-US" sz="1600" dirty="0">
              <a:effectLst/>
              <a:ea typeface="Nuckle Regular"/>
              <a:cs typeface="Nuckle Regular"/>
            </a:endParaRPr>
          </a:p>
        </p:txBody>
      </p:sp>
    </p:spTree>
    <p:extLst>
      <p:ext uri="{BB962C8B-B14F-4D97-AF65-F5344CB8AC3E}">
        <p14:creationId xmlns:p14="http://schemas.microsoft.com/office/powerpoint/2010/main" val="2409720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a computer and a computer with a scam on it&#10;&#10;AI-generated content may be incorrect.">
            <a:extLst>
              <a:ext uri="{FF2B5EF4-FFF2-40B4-BE49-F238E27FC236}">
                <a16:creationId xmlns:a16="http://schemas.microsoft.com/office/drawing/2014/main" id="{F7977382-F2C7-FFB6-9A61-E080A86F48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75104" y="0"/>
            <a:ext cx="8241792" cy="6361668"/>
          </a:xfrm>
          <a:prstGeom prst="rect">
            <a:avLst/>
          </a:prstGeom>
        </p:spPr>
      </p:pic>
      <p:sp>
        <p:nvSpPr>
          <p:cNvPr id="4" name="TextBox 3">
            <a:extLst>
              <a:ext uri="{FF2B5EF4-FFF2-40B4-BE49-F238E27FC236}">
                <a16:creationId xmlns:a16="http://schemas.microsoft.com/office/drawing/2014/main" id="{65078836-4C78-1EC7-7EF0-8A2ED477961B}"/>
              </a:ext>
            </a:extLst>
          </p:cNvPr>
          <p:cNvSpPr txBox="1"/>
          <p:nvPr/>
        </p:nvSpPr>
        <p:spPr>
          <a:xfrm>
            <a:off x="0" y="6367379"/>
            <a:ext cx="12192000" cy="369332"/>
          </a:xfrm>
          <a:prstGeom prst="rect">
            <a:avLst/>
          </a:prstGeom>
          <a:noFill/>
        </p:spPr>
        <p:txBody>
          <a:bodyPr wrap="square">
            <a:spAutoFit/>
          </a:bodyPr>
          <a:lstStyle/>
          <a:p>
            <a:pPr marR="762000" algn="ctr"/>
            <a:r>
              <a:rPr lang="en-US" sz="1800" dirty="0">
                <a:solidFill>
                  <a:srgbClr val="000000"/>
                </a:solidFill>
                <a:effectLst/>
                <a:ea typeface="Times New Roman" panose="02020603050405020304" pitchFamily="18" charset="0"/>
                <a:cs typeface="Nuckle Regular"/>
              </a:rPr>
              <a:t>Source: FBI Internet Crime Complaint Center, </a:t>
            </a:r>
            <a:r>
              <a:rPr lang="en-US" sz="1800" u="sng" dirty="0">
                <a:solidFill>
                  <a:srgbClr val="000000"/>
                </a:solidFill>
                <a:effectLst/>
                <a:ea typeface="Times New Roman" panose="02020603050405020304" pitchFamily="18" charset="0"/>
                <a:cs typeface="Nuckle Regular"/>
                <a:hlinkClick r:id="rId3"/>
              </a:rPr>
              <a:t>https://www.fbi.gov/news/stories/elder-fraud-in-focus</a:t>
            </a:r>
            <a:r>
              <a:rPr lang="en-US" sz="1800" dirty="0">
                <a:solidFill>
                  <a:srgbClr val="000000"/>
                </a:solidFill>
                <a:effectLst/>
                <a:ea typeface="Times New Roman" panose="02020603050405020304" pitchFamily="18" charset="0"/>
                <a:cs typeface="Nuckle Regular"/>
              </a:rPr>
              <a:t> </a:t>
            </a:r>
            <a:endParaRPr lang="en-US" sz="1600" dirty="0">
              <a:effectLst/>
              <a:ea typeface="Nuckle Regular"/>
              <a:cs typeface="Nuckle Regular"/>
            </a:endParaRPr>
          </a:p>
        </p:txBody>
      </p:sp>
    </p:spTree>
    <p:extLst>
      <p:ext uri="{BB962C8B-B14F-4D97-AF65-F5344CB8AC3E}">
        <p14:creationId xmlns:p14="http://schemas.microsoft.com/office/powerpoint/2010/main" val="31206136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5"/>
</p:tagLst>
</file>

<file path=ppt/tags/tag10.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TIMING" val="|5.5"/>
</p:tagLst>
</file>

<file path=ppt/tags/tag3.xml><?xml version="1.0" encoding="utf-8"?>
<p:tagLst xmlns:a="http://schemas.openxmlformats.org/drawingml/2006/main" xmlns:r="http://schemas.openxmlformats.org/officeDocument/2006/relationships" xmlns:p="http://schemas.openxmlformats.org/presentationml/2006/main">
  <p:tag name="TIMING" val="|5.5"/>
</p:tagLst>
</file>

<file path=ppt/tags/tag4.xml><?xml version="1.0" encoding="utf-8"?>
<p:tagLst xmlns:a="http://schemas.openxmlformats.org/drawingml/2006/main" xmlns:r="http://schemas.openxmlformats.org/officeDocument/2006/relationships" xmlns:p="http://schemas.openxmlformats.org/presentationml/2006/main">
  <p:tag name="TIMING" val="|5.5"/>
</p:tagLst>
</file>

<file path=ppt/tags/tag5.xml><?xml version="1.0" encoding="utf-8"?>
<p:tagLst xmlns:a="http://schemas.openxmlformats.org/drawingml/2006/main" xmlns:r="http://schemas.openxmlformats.org/officeDocument/2006/relationships" xmlns:p="http://schemas.openxmlformats.org/presentationml/2006/main">
  <p:tag name="TIMING" val="|5.5"/>
</p:tagLst>
</file>

<file path=ppt/tags/tag6.xml><?xml version="1.0" encoding="utf-8"?>
<p:tagLst xmlns:a="http://schemas.openxmlformats.org/drawingml/2006/main" xmlns:r="http://schemas.openxmlformats.org/officeDocument/2006/relationships" xmlns:p="http://schemas.openxmlformats.org/presentationml/2006/main">
  <p:tag name="TIMING" val="|5.5"/>
</p:tagLst>
</file>

<file path=ppt/tags/tag7.xml><?xml version="1.0" encoding="utf-8"?>
<p:tagLst xmlns:a="http://schemas.openxmlformats.org/drawingml/2006/main" xmlns:r="http://schemas.openxmlformats.org/officeDocument/2006/relationships" xmlns:p="http://schemas.openxmlformats.org/presentationml/2006/main">
  <p:tag name="TIMING" val="|5.5"/>
</p:tagLst>
</file>

<file path=ppt/tags/tag8.xml><?xml version="1.0" encoding="utf-8"?>
<p:tagLst xmlns:a="http://schemas.openxmlformats.org/drawingml/2006/main" xmlns:r="http://schemas.openxmlformats.org/officeDocument/2006/relationships" xmlns:p="http://schemas.openxmlformats.org/presentationml/2006/main">
  <p:tag name="TIMING" val="|5.5"/>
</p:tagLst>
</file>

<file path=ppt/tags/tag9.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Office Theme">
  <a:themeElements>
    <a:clrScheme name="NCOA hyperlink colors">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3C8A8F"/>
      </a:hlink>
      <a:folHlink>
        <a:srgbClr val="0A49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fc6a4f5-ce7f-4fe6-8212-a2187a6e7bb6">
      <UserInfo>
        <DisplayName>Brandy Bauer</DisplayName>
        <AccountId>35</AccountId>
        <AccountType/>
      </UserInfo>
    </SharedWithUsers>
    <lcf76f155ced4ddcb4097134ff3c332f xmlns="3aa304b4-6952-4d84-a38d-449afb35300a">
      <Terms xmlns="http://schemas.microsoft.com/office/infopath/2007/PartnerControls"/>
    </lcf76f155ced4ddcb4097134ff3c332f>
    <TaxCatchAll xmlns="7fc6a4f5-ce7f-4fe6-8212-a2187a6e7bb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73E3B7306D1A4DBE85A8386C2D1C42" ma:contentTypeVersion="16" ma:contentTypeDescription="Create a new document." ma:contentTypeScope="" ma:versionID="3077d08c7a7c8ef089563207ce3b4c32">
  <xsd:schema xmlns:xsd="http://www.w3.org/2001/XMLSchema" xmlns:xs="http://www.w3.org/2001/XMLSchema" xmlns:p="http://schemas.microsoft.com/office/2006/metadata/properties" xmlns:ns2="3aa304b4-6952-4d84-a38d-449afb35300a" xmlns:ns3="7fc6a4f5-ce7f-4fe6-8212-a2187a6e7bb6" targetNamespace="http://schemas.microsoft.com/office/2006/metadata/properties" ma:root="true" ma:fieldsID="7e7b57a64698af8ebdb9be2536739160" ns2:_="" ns3:_="">
    <xsd:import namespace="3aa304b4-6952-4d84-a38d-449afb35300a"/>
    <xsd:import namespace="7fc6a4f5-ce7f-4fe6-8212-a2187a6e7bb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304b4-6952-4d84-a38d-449afb3530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2d6f55-07f9-4665-ad25-941cd020e4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c6a4f5-ce7f-4fe6-8212-a2187a6e7bb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e268f64-fb46-4816-863b-9540618c7432}" ma:internalName="TaxCatchAll" ma:showField="CatchAllData" ma:web="7fc6a4f5-ce7f-4fe6-8212-a2187a6e7b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8FE4C7-50A8-4121-8E27-D02C5E151536}">
  <ds:schemaRefs>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elements/1.1/"/>
    <ds:schemaRef ds:uri="http://purl.org/dc/dcmitype/"/>
    <ds:schemaRef ds:uri="http://schemas.openxmlformats.org/package/2006/metadata/core-properties"/>
    <ds:schemaRef ds:uri="7fc6a4f5-ce7f-4fe6-8212-a2187a6e7bb6"/>
    <ds:schemaRef ds:uri="3aa304b4-6952-4d84-a38d-449afb35300a"/>
    <ds:schemaRef ds:uri="8493ea84-4a4e-48e2-958a-412ea7f8cca7"/>
  </ds:schemaRefs>
</ds:datastoreItem>
</file>

<file path=customXml/itemProps2.xml><?xml version="1.0" encoding="utf-8"?>
<ds:datastoreItem xmlns:ds="http://schemas.openxmlformats.org/officeDocument/2006/customXml" ds:itemID="{2CDD08F2-00E6-4B08-9D01-CC5B9D2CE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a304b4-6952-4d84-a38d-449afb35300a"/>
    <ds:schemaRef ds:uri="7fc6a4f5-ce7f-4fe6-8212-a2187a6e7b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5482E1-3D2E-48AF-A621-10632FAFD9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18174</TotalTime>
  <Words>3099</Words>
  <Application>Microsoft Macintosh PowerPoint</Application>
  <PresentationFormat>Widescreen</PresentationFormat>
  <Paragraphs>335</Paragraphs>
  <Slides>42</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Wingdings</vt:lpstr>
      <vt:lpstr>Source Serif Pro SemiBold</vt:lpstr>
      <vt:lpstr>Nuckle Regular</vt:lpstr>
      <vt:lpstr>ＭＳ Ｐゴシック</vt:lpstr>
      <vt:lpstr>Arial</vt:lpstr>
      <vt:lpstr>Source Serif Pro</vt:lpstr>
      <vt:lpstr>Times New Roman</vt:lpstr>
      <vt:lpstr>Calibri</vt:lpstr>
      <vt:lpstr>Office Theme</vt:lpstr>
      <vt:lpstr>PowerPoint Presentation</vt:lpstr>
      <vt:lpstr>Discussion Starter</vt:lpstr>
      <vt:lpstr>PowerPoint Presentation</vt:lpstr>
      <vt:lpstr>Scams and You</vt:lpstr>
      <vt:lpstr>Why You’re at Risk</vt:lpstr>
      <vt:lpstr>The Likely Perpetrators</vt:lpstr>
      <vt:lpstr>The Dirty Dozen:  Top 12 Scams Targeting Older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A Closer Look at Common Scams</vt:lpstr>
      <vt:lpstr>Case Study: A Closer Look at Common Scams</vt:lpstr>
      <vt:lpstr>PowerPoint Presentation</vt:lpstr>
      <vt:lpstr>PowerPoint Presentation</vt:lpstr>
      <vt:lpstr>Tips to Avoid Personal Data Breach Scams</vt:lpstr>
      <vt:lpstr>Tips to Avoid Confidence Scams</vt:lpstr>
      <vt:lpstr>Tips to Avoid Nonpayment/Nondelivery Scams</vt:lpstr>
      <vt:lpstr>Tips to Avoid Investment Schemes</vt:lpstr>
      <vt:lpstr>Tips to Avoid Extortion Scams</vt:lpstr>
      <vt:lpstr>Tips to Avoid Government Impersonation Scams</vt:lpstr>
      <vt:lpstr>Tips to Avoid Credit Card and Check Scams</vt:lpstr>
      <vt:lpstr>Tips to Avoid Business Email Compromise Scams</vt:lpstr>
      <vt:lpstr>Tips to Avoid Identity Theft Scams</vt:lpstr>
      <vt:lpstr>Tips to Avoid Advance Fee Scams</vt:lpstr>
      <vt:lpstr>Tips to Avoid Windfall Scams</vt:lpstr>
      <vt:lpstr>PowerPoint Presentation</vt:lpstr>
      <vt:lpstr>Know the Signs</vt:lpstr>
      <vt:lpstr>Reporting Scams</vt:lpstr>
      <vt:lpstr>Other Smart Steps You Can Take</vt:lpstr>
      <vt:lpstr>Questions and Answers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Savvy Saving Seniors: Ways to Avoid Scams</dc:title>
  <dc:subject/>
  <dc:creator>NCOA</dc:creator>
  <cp:keywords/>
  <dc:description/>
  <cp:lastModifiedBy>Donya Currie</cp:lastModifiedBy>
  <cp:revision>982</cp:revision>
  <dcterms:created xsi:type="dcterms:W3CDTF">2020-11-13T04:28:18Z</dcterms:created>
  <dcterms:modified xsi:type="dcterms:W3CDTF">2025-05-05T17:34:24Z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0x010100AACA32BE9F454045B8DACDD23207D45E</vt:lpwstr>
  </property>
</Properties>
</file>