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  <p:sldMasterId id="2147483684" r:id="rId5"/>
  </p:sldMasterIdLst>
  <p:notesMasterIdLst>
    <p:notesMasterId r:id="rId21"/>
  </p:notesMasterIdLst>
  <p:handoutMasterIdLst>
    <p:handoutMasterId r:id="rId22"/>
  </p:handoutMasterIdLst>
  <p:sldIdLst>
    <p:sldId id="319" r:id="rId6"/>
    <p:sldId id="317" r:id="rId7"/>
    <p:sldId id="341" r:id="rId8"/>
    <p:sldId id="358" r:id="rId9"/>
    <p:sldId id="359" r:id="rId10"/>
    <p:sldId id="363" r:id="rId11"/>
    <p:sldId id="360" r:id="rId12"/>
    <p:sldId id="342" r:id="rId13"/>
    <p:sldId id="361" r:id="rId14"/>
    <p:sldId id="362" r:id="rId15"/>
    <p:sldId id="349" r:id="rId16"/>
    <p:sldId id="351" r:id="rId17"/>
    <p:sldId id="352" r:id="rId18"/>
    <p:sldId id="357" r:id="rId19"/>
    <p:sldId id="273" r:id="rId20"/>
  </p:sldIdLst>
  <p:sldSz cx="12192000" cy="6858000"/>
  <p:notesSz cx="9144000" cy="6858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ource Serif Pro" panose="02040603050405020204" pitchFamily="18" charset="0"/>
      <p:regular r:id="rId27"/>
      <p:bold r:id="rId28"/>
      <p:italic r:id="rId29"/>
      <p:boldItalic r:id="rId30"/>
    </p:embeddedFont>
    <p:embeddedFont>
      <p:font typeface="Source Serif Pro Black" panose="02040903050405020204" pitchFamily="18" charset="0"/>
      <p:bold r:id="rId31"/>
      <p:italic r:id="rId32"/>
      <p:boldItalic r:id="rId33"/>
    </p:embeddedFont>
    <p:embeddedFont>
      <p:font typeface="Source Serif Pro SemiBold" panose="02040703050405020204" pitchFamily="18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Agenda Slides" id="{2627BBA7-DFD3-4A22-A986-3D9703599D75}">
          <p14:sldIdLst>
            <p14:sldId id="319"/>
            <p14:sldId id="317"/>
          </p14:sldIdLst>
        </p14:section>
        <p14:section name="Content Slides" id="{97F12C29-CF1A-48DB-B352-BE0E8A69C26A}">
          <p14:sldIdLst>
            <p14:sldId id="341"/>
            <p14:sldId id="358"/>
            <p14:sldId id="359"/>
            <p14:sldId id="363"/>
            <p14:sldId id="360"/>
            <p14:sldId id="342"/>
            <p14:sldId id="361"/>
            <p14:sldId id="362"/>
            <p14:sldId id="349"/>
            <p14:sldId id="351"/>
            <p14:sldId id="352"/>
            <p14:sldId id="357"/>
          </p14:sldIdLst>
        </p14:section>
        <p14:section name="Transition &amp; End Slides" id="{7646D77C-D1D8-4977-AAC2-1938093B6D71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A299"/>
    <a:srgbClr val="0ED882"/>
    <a:srgbClr val="F76466"/>
    <a:srgbClr val="0B4A5D"/>
    <a:srgbClr val="2C2C2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DAFB7-1048-4344-B7AC-4558AB5B5556}" v="6" dt="2023-02-08T17:37:08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2" autoAdjust="0"/>
    <p:restoredTop sz="86395" autoAdjust="0"/>
  </p:normalViewPr>
  <p:slideViewPr>
    <p:cSldViewPr snapToGrid="0" snapToObjects="1">
      <p:cViewPr varScale="1">
        <p:scale>
          <a:sx n="78" d="100"/>
          <a:sy n="78" d="100"/>
        </p:scale>
        <p:origin x="225" y="3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10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y Bauer" userId="a8160b5e-1d3d-426c-99c8-103575026ccc" providerId="ADAL" clId="{91CC9893-F910-4424-A3F7-66892DACCC94}"/>
    <pc:docChg chg="undo custSel addSld delSld modSld sldOrd modSection">
      <pc:chgData name="Brandy Bauer" userId="a8160b5e-1d3d-426c-99c8-103575026ccc" providerId="ADAL" clId="{91CC9893-F910-4424-A3F7-66892DACCC94}" dt="2021-02-17T15:58:31.915" v="1214" actId="948"/>
      <pc:docMkLst>
        <pc:docMk/>
      </pc:docMkLst>
      <pc:sldChg chg="modSp mod">
        <pc:chgData name="Brandy Bauer" userId="a8160b5e-1d3d-426c-99c8-103575026ccc" providerId="ADAL" clId="{91CC9893-F910-4424-A3F7-66892DACCC94}" dt="2021-02-17T14:36:30.432" v="127" actId="20577"/>
        <pc:sldMkLst>
          <pc:docMk/>
          <pc:sldMk cId="546249770" sldId="259"/>
        </pc:sldMkLst>
        <pc:graphicFrameChg chg="modGraphic">
          <ac:chgData name="Brandy Bauer" userId="a8160b5e-1d3d-426c-99c8-103575026ccc" providerId="ADAL" clId="{91CC9893-F910-4424-A3F7-66892DACCC94}" dt="2021-02-17T14:36:30.432" v="127" actId="20577"/>
          <ac:graphicFrameMkLst>
            <pc:docMk/>
            <pc:sldMk cId="546249770" sldId="259"/>
            <ac:graphicFrameMk id="26" creationId="{FD204646-3C3B-D342-8507-A039B6837E18}"/>
          </ac:graphicFrameMkLst>
        </pc:graphicFrameChg>
      </pc:sldChg>
      <pc:sldChg chg="modSp mod">
        <pc:chgData name="Brandy Bauer" userId="a8160b5e-1d3d-426c-99c8-103575026ccc" providerId="ADAL" clId="{91CC9893-F910-4424-A3F7-66892DACCC94}" dt="2021-02-17T14:35:26.529" v="47" actId="1076"/>
        <pc:sldMkLst>
          <pc:docMk/>
          <pc:sldMk cId="1314971921" sldId="287"/>
        </pc:sldMkLst>
        <pc:spChg chg="mod">
          <ac:chgData name="Brandy Bauer" userId="a8160b5e-1d3d-426c-99c8-103575026ccc" providerId="ADAL" clId="{91CC9893-F910-4424-A3F7-66892DACCC94}" dt="2021-02-17T14:35:26.529" v="47" actId="1076"/>
          <ac:spMkLst>
            <pc:docMk/>
            <pc:sldMk cId="1314971921" sldId="287"/>
            <ac:spMk id="2" creationId="{6A0DB75B-D541-4CFC-8AE0-19966339FE12}"/>
          </ac:spMkLst>
        </pc:spChg>
        <pc:spChg chg="mod">
          <ac:chgData name="Brandy Bauer" userId="a8160b5e-1d3d-426c-99c8-103575026ccc" providerId="ADAL" clId="{91CC9893-F910-4424-A3F7-66892DACCC94}" dt="2021-02-17T14:35:18.849" v="45" actId="20577"/>
          <ac:spMkLst>
            <pc:docMk/>
            <pc:sldMk cId="1314971921" sldId="287"/>
            <ac:spMk id="3" creationId="{33D88230-6587-439D-A19A-21A7A788CD60}"/>
          </ac:spMkLst>
        </pc:spChg>
      </pc:sldChg>
      <pc:sldChg chg="addSp delSp modSp del mod">
        <pc:chgData name="Brandy Bauer" userId="a8160b5e-1d3d-426c-99c8-103575026ccc" providerId="ADAL" clId="{91CC9893-F910-4424-A3F7-66892DACCC94}" dt="2021-02-17T14:36:59.046" v="131" actId="47"/>
        <pc:sldMkLst>
          <pc:docMk/>
          <pc:sldMk cId="2181800163" sldId="288"/>
        </pc:sldMkLst>
        <pc:spChg chg="add del mod">
          <ac:chgData name="Brandy Bauer" userId="a8160b5e-1d3d-426c-99c8-103575026ccc" providerId="ADAL" clId="{91CC9893-F910-4424-A3F7-66892DACCC94}" dt="2021-02-17T14:36:51.476" v="129" actId="478"/>
          <ac:spMkLst>
            <pc:docMk/>
            <pc:sldMk cId="2181800163" sldId="288"/>
            <ac:spMk id="5" creationId="{5A0E9332-1A79-4DCE-83C5-2B0EF2FEA25C}"/>
          </ac:spMkLst>
        </pc:spChg>
        <pc:picChg chg="del">
          <ac:chgData name="Brandy Bauer" userId="a8160b5e-1d3d-426c-99c8-103575026ccc" providerId="ADAL" clId="{91CC9893-F910-4424-A3F7-66892DACCC94}" dt="2021-02-17T14:36:50.305" v="128" actId="478"/>
          <ac:picMkLst>
            <pc:docMk/>
            <pc:sldMk cId="2181800163" sldId="288"/>
            <ac:picMk id="6" creationId="{7EC3957E-3C51-43BE-BFE5-A9A7210CFAED}"/>
          </ac:picMkLst>
        </pc:picChg>
      </pc:sldChg>
      <pc:sldChg chg="modSp mod">
        <pc:chgData name="Brandy Bauer" userId="a8160b5e-1d3d-426c-99c8-103575026ccc" providerId="ADAL" clId="{91CC9893-F910-4424-A3F7-66892DACCC94}" dt="2021-02-17T15:50:39.485" v="1201" actId="403"/>
        <pc:sldMkLst>
          <pc:docMk/>
          <pc:sldMk cId="3409629561" sldId="341"/>
        </pc:sldMkLst>
        <pc:spChg chg="mod">
          <ac:chgData name="Brandy Bauer" userId="a8160b5e-1d3d-426c-99c8-103575026ccc" providerId="ADAL" clId="{91CC9893-F910-4424-A3F7-66892DACCC94}" dt="2021-02-17T15:50:39.485" v="1201" actId="403"/>
          <ac:spMkLst>
            <pc:docMk/>
            <pc:sldMk cId="3409629561" sldId="341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37:04.727" v="145" actId="20577"/>
          <ac:spMkLst>
            <pc:docMk/>
            <pc:sldMk cId="3409629561" sldId="341"/>
            <ac:spMk id="4" creationId="{36A72DC7-D9B5-40EF-8427-9937220D70B4}"/>
          </ac:spMkLst>
        </pc:spChg>
      </pc:sldChg>
      <pc:sldChg chg="modSp mod">
        <pc:chgData name="Brandy Bauer" userId="a8160b5e-1d3d-426c-99c8-103575026ccc" providerId="ADAL" clId="{91CC9893-F910-4424-A3F7-66892DACCC94}" dt="2021-02-17T15:58:31.915" v="1214" actId="948"/>
        <pc:sldMkLst>
          <pc:docMk/>
          <pc:sldMk cId="2109469480" sldId="342"/>
        </pc:sldMkLst>
        <pc:spChg chg="mod">
          <ac:chgData name="Brandy Bauer" userId="a8160b5e-1d3d-426c-99c8-103575026ccc" providerId="ADAL" clId="{91CC9893-F910-4424-A3F7-66892DACCC94}" dt="2021-02-17T15:58:31.915" v="1214" actId="948"/>
          <ac:spMkLst>
            <pc:docMk/>
            <pc:sldMk cId="2109469480" sldId="342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7:06.014" v="555" actId="20577"/>
          <ac:spMkLst>
            <pc:docMk/>
            <pc:sldMk cId="2109469480" sldId="342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91CC9893-F910-4424-A3F7-66892DACCC94}" dt="2021-02-17T14:49:53.426" v="665" actId="47"/>
        <pc:sldMkLst>
          <pc:docMk/>
          <pc:sldMk cId="3535657730" sldId="343"/>
        </pc:sldMkLst>
      </pc:sldChg>
      <pc:sldChg chg="del">
        <pc:chgData name="Brandy Bauer" userId="a8160b5e-1d3d-426c-99c8-103575026ccc" providerId="ADAL" clId="{91CC9893-F910-4424-A3F7-66892DACCC94}" dt="2021-02-17T14:50:26.721" v="721" actId="47"/>
        <pc:sldMkLst>
          <pc:docMk/>
          <pc:sldMk cId="1079687805" sldId="344"/>
        </pc:sldMkLst>
      </pc:sldChg>
      <pc:sldChg chg="modSp del mod">
        <pc:chgData name="Brandy Bauer" userId="a8160b5e-1d3d-426c-99c8-103575026ccc" providerId="ADAL" clId="{91CC9893-F910-4424-A3F7-66892DACCC94}" dt="2021-02-17T14:50:23.691" v="719" actId="47"/>
        <pc:sldMkLst>
          <pc:docMk/>
          <pc:sldMk cId="779846051" sldId="345"/>
        </pc:sldMkLst>
        <pc:spChg chg="mod">
          <ac:chgData name="Brandy Bauer" userId="a8160b5e-1d3d-426c-99c8-103575026ccc" providerId="ADAL" clId="{91CC9893-F910-4424-A3F7-66892DACCC94}" dt="2021-02-17T14:50:04.880" v="702" actId="20577"/>
          <ac:spMkLst>
            <pc:docMk/>
            <pc:sldMk cId="779846051" sldId="345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91CC9893-F910-4424-A3F7-66892DACCC94}" dt="2021-02-17T14:50:24.577" v="720" actId="47"/>
        <pc:sldMkLst>
          <pc:docMk/>
          <pc:sldMk cId="2634480942" sldId="346"/>
        </pc:sldMkLst>
      </pc:sldChg>
      <pc:sldChg chg="del">
        <pc:chgData name="Brandy Bauer" userId="a8160b5e-1d3d-426c-99c8-103575026ccc" providerId="ADAL" clId="{91CC9893-F910-4424-A3F7-66892DACCC94}" dt="2021-02-17T14:50:27.369" v="722" actId="47"/>
        <pc:sldMkLst>
          <pc:docMk/>
          <pc:sldMk cId="1779142250" sldId="347"/>
        </pc:sldMkLst>
      </pc:sldChg>
      <pc:sldChg chg="del">
        <pc:chgData name="Brandy Bauer" userId="a8160b5e-1d3d-426c-99c8-103575026ccc" providerId="ADAL" clId="{91CC9893-F910-4424-A3F7-66892DACCC94}" dt="2021-02-17T15:42:35.446" v="782" actId="47"/>
        <pc:sldMkLst>
          <pc:docMk/>
          <pc:sldMk cId="1856891597" sldId="348"/>
        </pc:sldMkLst>
      </pc:sldChg>
      <pc:sldChg chg="modSp mod">
        <pc:chgData name="Brandy Bauer" userId="a8160b5e-1d3d-426c-99c8-103575026ccc" providerId="ADAL" clId="{91CC9893-F910-4424-A3F7-66892DACCC94}" dt="2021-02-17T15:45:50.757" v="995" actId="20577"/>
        <pc:sldMkLst>
          <pc:docMk/>
          <pc:sldMk cId="4238490507" sldId="349"/>
        </pc:sldMkLst>
        <pc:spChg chg="mod">
          <ac:chgData name="Brandy Bauer" userId="a8160b5e-1d3d-426c-99c8-103575026ccc" providerId="ADAL" clId="{91CC9893-F910-4424-A3F7-66892DACCC94}" dt="2021-02-17T15:45:50.757" v="995" actId="20577"/>
          <ac:spMkLst>
            <pc:docMk/>
            <pc:sldMk cId="4238490507" sldId="349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4:58.577" v="970" actId="20577"/>
          <ac:spMkLst>
            <pc:docMk/>
            <pc:sldMk cId="4238490507" sldId="349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91CC9893-F910-4424-A3F7-66892DACCC94}" dt="2021-02-17T15:42:36.373" v="783" actId="47"/>
        <pc:sldMkLst>
          <pc:docMk/>
          <pc:sldMk cId="2109204792" sldId="350"/>
        </pc:sldMkLst>
      </pc:sldChg>
      <pc:sldChg chg="addSp delSp modSp mod">
        <pc:chgData name="Brandy Bauer" userId="a8160b5e-1d3d-426c-99c8-103575026ccc" providerId="ADAL" clId="{91CC9893-F910-4424-A3F7-66892DACCC94}" dt="2021-02-17T15:48:12.239" v="1164" actId="403"/>
        <pc:sldMkLst>
          <pc:docMk/>
          <pc:sldMk cId="3913747607" sldId="351"/>
        </pc:sldMkLst>
        <pc:spChg chg="mod">
          <ac:chgData name="Brandy Bauer" userId="a8160b5e-1d3d-426c-99c8-103575026ccc" providerId="ADAL" clId="{91CC9893-F910-4424-A3F7-66892DACCC94}" dt="2021-02-17T15:48:12.239" v="1164" actId="403"/>
          <ac:spMkLst>
            <pc:docMk/>
            <pc:sldMk cId="3913747607" sldId="351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6:27.470" v="1003" actId="20577"/>
          <ac:spMkLst>
            <pc:docMk/>
            <pc:sldMk cId="3913747607" sldId="351"/>
            <ac:spMk id="4" creationId="{36A72DC7-D9B5-40EF-8427-9937220D70B4}"/>
          </ac:spMkLst>
        </pc:spChg>
        <pc:picChg chg="add del mod">
          <ac:chgData name="Brandy Bauer" userId="a8160b5e-1d3d-426c-99c8-103575026ccc" providerId="ADAL" clId="{91CC9893-F910-4424-A3F7-66892DACCC94}" dt="2021-02-17T15:48:06.806" v="1162" actId="21"/>
          <ac:picMkLst>
            <pc:docMk/>
            <pc:sldMk cId="3913747607" sldId="351"/>
            <ac:picMk id="2050" creationId="{80D97C12-8DFD-45CC-8E08-9D2B0C9A4E81}"/>
          </ac:picMkLst>
        </pc:picChg>
      </pc:sldChg>
      <pc:sldChg chg="addSp modSp mod">
        <pc:chgData name="Brandy Bauer" userId="a8160b5e-1d3d-426c-99c8-103575026ccc" providerId="ADAL" clId="{91CC9893-F910-4424-A3F7-66892DACCC94}" dt="2021-02-17T15:48:21.463" v="1168" actId="14100"/>
        <pc:sldMkLst>
          <pc:docMk/>
          <pc:sldMk cId="3487775613" sldId="352"/>
        </pc:sldMkLst>
        <pc:spChg chg="mod">
          <ac:chgData name="Brandy Bauer" userId="a8160b5e-1d3d-426c-99c8-103575026ccc" providerId="ADAL" clId="{91CC9893-F910-4424-A3F7-66892DACCC94}" dt="2021-02-17T15:48:21.463" v="1168" actId="14100"/>
          <ac:spMkLst>
            <pc:docMk/>
            <pc:sldMk cId="3487775613" sldId="352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7:56.301" v="1154" actId="20577"/>
          <ac:spMkLst>
            <pc:docMk/>
            <pc:sldMk cId="3487775613" sldId="352"/>
            <ac:spMk id="4" creationId="{36A72DC7-D9B5-40EF-8427-9937220D70B4}"/>
          </ac:spMkLst>
        </pc:spChg>
        <pc:picChg chg="add mod">
          <ac:chgData name="Brandy Bauer" userId="a8160b5e-1d3d-426c-99c8-103575026ccc" providerId="ADAL" clId="{91CC9893-F910-4424-A3F7-66892DACCC94}" dt="2021-02-17T15:48:19.671" v="1167" actId="1076"/>
          <ac:picMkLst>
            <pc:docMk/>
            <pc:sldMk cId="3487775613" sldId="352"/>
            <ac:picMk id="2" creationId="{548537B1-40A4-4752-AE42-A62578E2735C}"/>
          </ac:picMkLst>
        </pc:picChg>
      </pc:sldChg>
      <pc:sldChg chg="del">
        <pc:chgData name="Brandy Bauer" userId="a8160b5e-1d3d-426c-99c8-103575026ccc" providerId="ADAL" clId="{91CC9893-F910-4424-A3F7-66892DACCC94}" dt="2021-02-17T15:47:38.644" v="1126" actId="47"/>
        <pc:sldMkLst>
          <pc:docMk/>
          <pc:sldMk cId="4035768674" sldId="353"/>
        </pc:sldMkLst>
      </pc:sldChg>
      <pc:sldChg chg="del">
        <pc:chgData name="Brandy Bauer" userId="a8160b5e-1d3d-426c-99c8-103575026ccc" providerId="ADAL" clId="{91CC9893-F910-4424-A3F7-66892DACCC94}" dt="2021-02-17T15:48:51.312" v="1169" actId="47"/>
        <pc:sldMkLst>
          <pc:docMk/>
          <pc:sldMk cId="1881495510" sldId="354"/>
        </pc:sldMkLst>
      </pc:sldChg>
      <pc:sldChg chg="del">
        <pc:chgData name="Brandy Bauer" userId="a8160b5e-1d3d-426c-99c8-103575026ccc" providerId="ADAL" clId="{91CC9893-F910-4424-A3F7-66892DACCC94}" dt="2021-02-17T15:48:52.173" v="1170" actId="47"/>
        <pc:sldMkLst>
          <pc:docMk/>
          <pc:sldMk cId="3587163514" sldId="355"/>
        </pc:sldMkLst>
      </pc:sldChg>
      <pc:sldChg chg="del">
        <pc:chgData name="Brandy Bauer" userId="a8160b5e-1d3d-426c-99c8-103575026ccc" providerId="ADAL" clId="{91CC9893-F910-4424-A3F7-66892DACCC94}" dt="2021-02-17T15:48:53.595" v="1171" actId="47"/>
        <pc:sldMkLst>
          <pc:docMk/>
          <pc:sldMk cId="2255156090" sldId="356"/>
        </pc:sldMkLst>
      </pc:sldChg>
      <pc:sldChg chg="modSp mod">
        <pc:chgData name="Brandy Bauer" userId="a8160b5e-1d3d-426c-99c8-103575026ccc" providerId="ADAL" clId="{91CC9893-F910-4424-A3F7-66892DACCC94}" dt="2021-02-17T15:49:44.671" v="1195" actId="1076"/>
        <pc:sldMkLst>
          <pc:docMk/>
          <pc:sldMk cId="148564217" sldId="357"/>
        </pc:sldMkLst>
        <pc:spChg chg="mod">
          <ac:chgData name="Brandy Bauer" userId="a8160b5e-1d3d-426c-99c8-103575026ccc" providerId="ADAL" clId="{91CC9893-F910-4424-A3F7-66892DACCC94}" dt="2021-02-17T15:49:44.671" v="1195" actId="1076"/>
          <ac:spMkLst>
            <pc:docMk/>
            <pc:sldMk cId="148564217" sldId="357"/>
            <ac:spMk id="3" creationId="{2165EB23-BD9F-412C-9F97-216F1431619B}"/>
          </ac:spMkLst>
        </pc:spChg>
      </pc:sldChg>
      <pc:sldChg chg="modSp add mod">
        <pc:chgData name="Brandy Bauer" userId="a8160b5e-1d3d-426c-99c8-103575026ccc" providerId="ADAL" clId="{91CC9893-F910-4424-A3F7-66892DACCC94}" dt="2021-02-17T14:41:21.241" v="242" actId="20577"/>
        <pc:sldMkLst>
          <pc:docMk/>
          <pc:sldMk cId="2238968922" sldId="358"/>
        </pc:sldMkLst>
        <pc:spChg chg="mod">
          <ac:chgData name="Brandy Bauer" userId="a8160b5e-1d3d-426c-99c8-103575026ccc" providerId="ADAL" clId="{91CC9893-F910-4424-A3F7-66892DACCC94}" dt="2021-02-17T14:41:21.241" v="242" actId="20577"/>
          <ac:spMkLst>
            <pc:docMk/>
            <pc:sldMk cId="2238968922" sldId="358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0:16.967" v="220" actId="20577"/>
          <ac:spMkLst>
            <pc:docMk/>
            <pc:sldMk cId="2238968922" sldId="358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5:51:36.980" v="1208" actId="20577"/>
        <pc:sldMkLst>
          <pc:docMk/>
          <pc:sldMk cId="2705337402" sldId="359"/>
        </pc:sldMkLst>
        <pc:spChg chg="mod">
          <ac:chgData name="Brandy Bauer" userId="a8160b5e-1d3d-426c-99c8-103575026ccc" providerId="ADAL" clId="{91CC9893-F910-4424-A3F7-66892DACCC94}" dt="2021-02-17T15:51:36.980" v="1208" actId="20577"/>
          <ac:spMkLst>
            <pc:docMk/>
            <pc:sldMk cId="2705337402" sldId="359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1:51.147" v="261" actId="20577"/>
          <ac:spMkLst>
            <pc:docMk/>
            <pc:sldMk cId="2705337402" sldId="359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4:46:33.989" v="536"/>
        <pc:sldMkLst>
          <pc:docMk/>
          <pc:sldMk cId="2076601094" sldId="360"/>
        </pc:sldMkLst>
        <pc:spChg chg="mod">
          <ac:chgData name="Brandy Bauer" userId="a8160b5e-1d3d-426c-99c8-103575026ccc" providerId="ADAL" clId="{91CC9893-F910-4424-A3F7-66892DACCC94}" dt="2021-02-17T14:46:33.989" v="536"/>
          <ac:spMkLst>
            <pc:docMk/>
            <pc:sldMk cId="2076601094" sldId="360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5:15.761" v="507" actId="404"/>
          <ac:spMkLst>
            <pc:docMk/>
            <pc:sldMk cId="2076601094" sldId="360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5:58:21.333" v="1213" actId="403"/>
        <pc:sldMkLst>
          <pc:docMk/>
          <pc:sldMk cId="2371772192" sldId="361"/>
        </pc:sldMkLst>
        <pc:spChg chg="mod">
          <ac:chgData name="Brandy Bauer" userId="a8160b5e-1d3d-426c-99c8-103575026ccc" providerId="ADAL" clId="{91CC9893-F910-4424-A3F7-66892DACCC94}" dt="2021-02-17T15:58:21.333" v="1213" actId="403"/>
          <ac:spMkLst>
            <pc:docMk/>
            <pc:sldMk cId="2371772192" sldId="361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50:21.824" v="718" actId="20577"/>
          <ac:spMkLst>
            <pc:docMk/>
            <pc:sldMk cId="2371772192" sldId="361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5:58:06.762" v="1211" actId="948"/>
        <pc:sldMkLst>
          <pc:docMk/>
          <pc:sldMk cId="361988525" sldId="362"/>
        </pc:sldMkLst>
        <pc:spChg chg="mod">
          <ac:chgData name="Brandy Bauer" userId="a8160b5e-1d3d-426c-99c8-103575026ccc" providerId="ADAL" clId="{91CC9893-F910-4424-A3F7-66892DACCC94}" dt="2021-02-17T15:58:06.762" v="1211" actId="948"/>
          <ac:spMkLst>
            <pc:docMk/>
            <pc:sldMk cId="361988525" sldId="362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55:01.894" v="763" actId="20577"/>
          <ac:spMkLst>
            <pc:docMk/>
            <pc:sldMk cId="361988525" sldId="362"/>
            <ac:spMk id="4" creationId="{36A72DC7-D9B5-40EF-8427-9937220D70B4}"/>
          </ac:spMkLst>
        </pc:spChg>
      </pc:sldChg>
      <pc:sldChg chg="addSp modSp add mod ord">
        <pc:chgData name="Brandy Bauer" userId="a8160b5e-1d3d-426c-99c8-103575026ccc" providerId="ADAL" clId="{91CC9893-F910-4424-A3F7-66892DACCC94}" dt="2021-02-17T15:50:24.536" v="1199"/>
        <pc:sldMkLst>
          <pc:docMk/>
          <pc:sldMk cId="2671055347" sldId="363"/>
        </pc:sldMkLst>
        <pc:spChg chg="mod">
          <ac:chgData name="Brandy Bauer" userId="a8160b5e-1d3d-426c-99c8-103575026ccc" providerId="ADAL" clId="{91CC9893-F910-4424-A3F7-66892DACCC94}" dt="2021-02-17T15:44:39.048" v="949" actId="14100"/>
          <ac:spMkLst>
            <pc:docMk/>
            <pc:sldMk cId="2671055347" sldId="363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2:57.884" v="801" actId="20577"/>
          <ac:spMkLst>
            <pc:docMk/>
            <pc:sldMk cId="2671055347" sldId="363"/>
            <ac:spMk id="4" creationId="{36A72DC7-D9B5-40EF-8427-9937220D70B4}"/>
          </ac:spMkLst>
        </pc:spChg>
        <pc:picChg chg="add mod">
          <ac:chgData name="Brandy Bauer" userId="a8160b5e-1d3d-426c-99c8-103575026ccc" providerId="ADAL" clId="{91CC9893-F910-4424-A3F7-66892DACCC94}" dt="2021-02-17T15:44:34.750" v="948" actId="962"/>
          <ac:picMkLst>
            <pc:docMk/>
            <pc:sldMk cId="2671055347" sldId="363"/>
            <ac:picMk id="1026" creationId="{D13B70D5-FC1E-4DA5-BD58-616263B1B8D3}"/>
          </ac:picMkLst>
        </pc:picChg>
      </pc:sldChg>
    </pc:docChg>
  </pc:docChgLst>
  <pc:docChgLst>
    <pc:chgData name="Brandy Bauer" userId="a8160b5e-1d3d-426c-99c8-103575026ccc" providerId="ADAL" clId="{CC67AF14-6548-409D-A3BA-07B3A4E33D43}"/>
    <pc:docChg chg="modSld">
      <pc:chgData name="Brandy Bauer" userId="a8160b5e-1d3d-426c-99c8-103575026ccc" providerId="ADAL" clId="{CC67AF14-6548-409D-A3BA-07B3A4E33D43}" dt="2022-04-26T13:50:40.826" v="6" actId="1076"/>
      <pc:docMkLst>
        <pc:docMk/>
      </pc:docMkLst>
      <pc:sldChg chg="modAnim">
        <pc:chgData name="Brandy Bauer" userId="a8160b5e-1d3d-426c-99c8-103575026ccc" providerId="ADAL" clId="{CC67AF14-6548-409D-A3BA-07B3A4E33D43}" dt="2022-04-26T13:48:00.865" v="2"/>
        <pc:sldMkLst>
          <pc:docMk/>
          <pc:sldMk cId="546249770" sldId="259"/>
        </pc:sldMkLst>
      </pc:sldChg>
      <pc:sldChg chg="modSp mod">
        <pc:chgData name="Brandy Bauer" userId="a8160b5e-1d3d-426c-99c8-103575026ccc" providerId="ADAL" clId="{CC67AF14-6548-409D-A3BA-07B3A4E33D43}" dt="2022-04-26T13:49:54.921" v="4" actId="20577"/>
        <pc:sldMkLst>
          <pc:docMk/>
          <pc:sldMk cId="2705337402" sldId="359"/>
        </pc:sldMkLst>
        <pc:spChg chg="mod">
          <ac:chgData name="Brandy Bauer" userId="a8160b5e-1d3d-426c-99c8-103575026ccc" providerId="ADAL" clId="{CC67AF14-6548-409D-A3BA-07B3A4E33D43}" dt="2022-04-26T13:49:54.921" v="4" actId="20577"/>
          <ac:spMkLst>
            <pc:docMk/>
            <pc:sldMk cId="2705337402" sldId="359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CC67AF14-6548-409D-A3BA-07B3A4E33D43}" dt="2022-04-26T13:50:40.826" v="6" actId="1076"/>
        <pc:sldMkLst>
          <pc:docMk/>
          <pc:sldMk cId="2671055347" sldId="363"/>
        </pc:sldMkLst>
        <pc:spChg chg="mod">
          <ac:chgData name="Brandy Bauer" userId="a8160b5e-1d3d-426c-99c8-103575026ccc" providerId="ADAL" clId="{CC67AF14-6548-409D-A3BA-07B3A4E33D43}" dt="2022-04-26T13:50:40.826" v="6" actId="1076"/>
          <ac:spMkLst>
            <pc:docMk/>
            <pc:sldMk cId="2671055347" sldId="363"/>
            <ac:spMk id="3" creationId="{2165EB23-BD9F-412C-9F97-216F1431619B}"/>
          </ac:spMkLst>
        </pc:spChg>
      </pc:sldChg>
    </pc:docChg>
  </pc:docChgLst>
  <pc:docChgLst>
    <pc:chgData name="Brandy Bauer" userId="a8160b5e-1d3d-426c-99c8-103575026ccc" providerId="ADAL" clId="{194F6ACE-4A81-40F5-B516-E1C207B02C39}"/>
    <pc:docChg chg="undo redo custSel addSld delSld modSld sldOrd modMainMaster delSection modSection">
      <pc:chgData name="Brandy Bauer" userId="a8160b5e-1d3d-426c-99c8-103575026ccc" providerId="ADAL" clId="{194F6ACE-4A81-40F5-B516-E1C207B02C39}" dt="2021-02-17T14:29:48.932" v="1309" actId="1076"/>
      <pc:docMkLst>
        <pc:docMk/>
      </pc:docMkLst>
      <pc:sldChg chg="addSp delSp modSp mod">
        <pc:chgData name="Brandy Bauer" userId="a8160b5e-1d3d-426c-99c8-103575026ccc" providerId="ADAL" clId="{194F6ACE-4A81-40F5-B516-E1C207B02C39}" dt="2021-02-09T18:13:21.476" v="929" actId="403"/>
        <pc:sldMkLst>
          <pc:docMk/>
          <pc:sldMk cId="546249770" sldId="259"/>
        </pc:sldMkLst>
        <pc:spChg chg="add del mod">
          <ac:chgData name="Brandy Bauer" userId="a8160b5e-1d3d-426c-99c8-103575026ccc" providerId="ADAL" clId="{194F6ACE-4A81-40F5-B516-E1C207B02C39}" dt="2021-02-09T16:45:36.217" v="71" actId="478"/>
          <ac:spMkLst>
            <pc:docMk/>
            <pc:sldMk cId="546249770" sldId="259"/>
            <ac:spMk id="3" creationId="{D822FEFA-FD4D-462F-B79E-EB8CDADD002C}"/>
          </ac:spMkLst>
        </pc:spChg>
        <pc:spChg chg="del">
          <ac:chgData name="Brandy Bauer" userId="a8160b5e-1d3d-426c-99c8-103575026ccc" providerId="ADAL" clId="{194F6ACE-4A81-40F5-B516-E1C207B02C39}" dt="2021-02-09T16:45:30.850" v="70" actId="478"/>
          <ac:spMkLst>
            <pc:docMk/>
            <pc:sldMk cId="546249770" sldId="259"/>
            <ac:spMk id="4" creationId="{CA1BC3DD-06F8-49DB-8AAC-325180850FF6}"/>
          </ac:spMkLst>
        </pc:spChg>
        <pc:graphicFrameChg chg="mod modGraphic">
          <ac:chgData name="Brandy Bauer" userId="a8160b5e-1d3d-426c-99c8-103575026ccc" providerId="ADAL" clId="{194F6ACE-4A81-40F5-B516-E1C207B02C39}" dt="2021-02-09T18:13:21.476" v="929" actId="403"/>
          <ac:graphicFrameMkLst>
            <pc:docMk/>
            <pc:sldMk cId="546249770" sldId="259"/>
            <ac:graphicFrameMk id="26" creationId="{FD204646-3C3B-D342-8507-A039B6837E18}"/>
          </ac:graphicFrameMkLst>
        </pc:graphicFrameChg>
      </pc:sldChg>
      <pc:sldChg chg="addSp delSp modSp mod">
        <pc:chgData name="Brandy Bauer" userId="a8160b5e-1d3d-426c-99c8-103575026ccc" providerId="ADAL" clId="{194F6ACE-4A81-40F5-B516-E1C207B02C39}" dt="2021-02-09T18:12:22.355" v="917" actId="1076"/>
        <pc:sldMkLst>
          <pc:docMk/>
          <pc:sldMk cId="345405534" sldId="273"/>
        </pc:sldMkLst>
        <pc:spChg chg="del">
          <ac:chgData name="Brandy Bauer" userId="a8160b5e-1d3d-426c-99c8-103575026ccc" providerId="ADAL" clId="{194F6ACE-4A81-40F5-B516-E1C207B02C39}" dt="2021-02-09T18:12:15.014" v="915" actId="478"/>
          <ac:spMkLst>
            <pc:docMk/>
            <pc:sldMk cId="345405534" sldId="273"/>
            <ac:spMk id="3" creationId="{F8D258EE-B60B-E149-AF42-B11782FB53EC}"/>
          </ac:spMkLst>
        </pc:spChg>
        <pc:spChg chg="del">
          <ac:chgData name="Brandy Bauer" userId="a8160b5e-1d3d-426c-99c8-103575026ccc" providerId="ADAL" clId="{194F6ACE-4A81-40F5-B516-E1C207B02C39}" dt="2021-02-09T18:12:05.241" v="911" actId="478"/>
          <ac:spMkLst>
            <pc:docMk/>
            <pc:sldMk cId="345405534" sldId="273"/>
            <ac:spMk id="4" creationId="{352E67A8-B61E-9D49-88BF-972D6828DC7D}"/>
          </ac:spMkLst>
        </pc:spChg>
        <pc:spChg chg="add del mod">
          <ac:chgData name="Brandy Bauer" userId="a8160b5e-1d3d-426c-99c8-103575026ccc" providerId="ADAL" clId="{194F6ACE-4A81-40F5-B516-E1C207B02C39}" dt="2021-02-09T18:11:57.136" v="906" actId="478"/>
          <ac:spMkLst>
            <pc:docMk/>
            <pc:sldMk cId="345405534" sldId="273"/>
            <ac:spMk id="5" creationId="{D2322DFE-866A-4AB3-B908-0230DC00AA13}"/>
          </ac:spMkLst>
        </pc:spChg>
        <pc:spChg chg="del">
          <ac:chgData name="Brandy Bauer" userId="a8160b5e-1d3d-426c-99c8-103575026ccc" providerId="ADAL" clId="{194F6ACE-4A81-40F5-B516-E1C207B02C39}" dt="2021-02-09T18:12:08.767" v="913" actId="478"/>
          <ac:spMkLst>
            <pc:docMk/>
            <pc:sldMk cId="345405534" sldId="273"/>
            <ac:spMk id="6" creationId="{8CA7F830-AB08-2245-988F-0A360416C8DD}"/>
          </ac:spMkLst>
        </pc:spChg>
        <pc:spChg chg="del">
          <ac:chgData name="Brandy Bauer" userId="a8160b5e-1d3d-426c-99c8-103575026ccc" providerId="ADAL" clId="{194F6ACE-4A81-40F5-B516-E1C207B02C39}" dt="2021-02-09T18:11:59.010" v="907" actId="478"/>
          <ac:spMkLst>
            <pc:docMk/>
            <pc:sldMk cId="345405534" sldId="273"/>
            <ac:spMk id="7" creationId="{38E6AA77-34A8-9840-84EA-C0EAD12C8318}"/>
          </ac:spMkLst>
        </pc:spChg>
        <pc:spChg chg="del">
          <ac:chgData name="Brandy Bauer" userId="a8160b5e-1d3d-426c-99c8-103575026ccc" providerId="ADAL" clId="{194F6ACE-4A81-40F5-B516-E1C207B02C39}" dt="2021-02-09T18:12:01.501" v="909" actId="478"/>
          <ac:spMkLst>
            <pc:docMk/>
            <pc:sldMk cId="345405534" sldId="273"/>
            <ac:spMk id="8" creationId="{87D515D1-DA78-1E41-87B4-36F1196148CC}"/>
          </ac:spMkLst>
        </pc:spChg>
        <pc:spChg chg="del">
          <ac:chgData name="Brandy Bauer" userId="a8160b5e-1d3d-426c-99c8-103575026ccc" providerId="ADAL" clId="{194F6ACE-4A81-40F5-B516-E1C207B02C39}" dt="2021-02-09T18:11:55.648" v="905" actId="478"/>
          <ac:spMkLst>
            <pc:docMk/>
            <pc:sldMk cId="345405534" sldId="273"/>
            <ac:spMk id="9" creationId="{D39AB7B2-01B3-F04E-A022-214767B60A1F}"/>
          </ac:spMkLst>
        </pc:spChg>
        <pc:spChg chg="add del mod">
          <ac:chgData name="Brandy Bauer" userId="a8160b5e-1d3d-426c-99c8-103575026ccc" providerId="ADAL" clId="{194F6ACE-4A81-40F5-B516-E1C207B02C39}" dt="2021-02-09T18:12:00.129" v="908" actId="478"/>
          <ac:spMkLst>
            <pc:docMk/>
            <pc:sldMk cId="345405534" sldId="273"/>
            <ac:spMk id="11" creationId="{955F903E-5BC5-4C14-8A38-AE83CB4AFCD2}"/>
          </ac:spMkLst>
        </pc:spChg>
        <pc:spChg chg="add del mod">
          <ac:chgData name="Brandy Bauer" userId="a8160b5e-1d3d-426c-99c8-103575026ccc" providerId="ADAL" clId="{194F6ACE-4A81-40F5-B516-E1C207B02C39}" dt="2021-02-09T18:12:03.299" v="910" actId="478"/>
          <ac:spMkLst>
            <pc:docMk/>
            <pc:sldMk cId="345405534" sldId="273"/>
            <ac:spMk id="13" creationId="{8FFDFAB6-7293-4921-B758-C218D4E89395}"/>
          </ac:spMkLst>
        </pc:spChg>
        <pc:spChg chg="add del mod">
          <ac:chgData name="Brandy Bauer" userId="a8160b5e-1d3d-426c-99c8-103575026ccc" providerId="ADAL" clId="{194F6ACE-4A81-40F5-B516-E1C207B02C39}" dt="2021-02-09T18:12:07.110" v="912" actId="478"/>
          <ac:spMkLst>
            <pc:docMk/>
            <pc:sldMk cId="345405534" sldId="273"/>
            <ac:spMk id="15" creationId="{8D9AD3A7-4FF4-4B5E-81AC-B54D7BC44DEA}"/>
          </ac:spMkLst>
        </pc:spChg>
        <pc:spChg chg="add del mod">
          <ac:chgData name="Brandy Bauer" userId="a8160b5e-1d3d-426c-99c8-103575026ccc" providerId="ADAL" clId="{194F6ACE-4A81-40F5-B516-E1C207B02C39}" dt="2021-02-09T18:12:12.592" v="914" actId="478"/>
          <ac:spMkLst>
            <pc:docMk/>
            <pc:sldMk cId="345405534" sldId="273"/>
            <ac:spMk id="17" creationId="{6C5B8DCF-1004-437A-BBDC-FDE28B4FE5C3}"/>
          </ac:spMkLst>
        </pc:spChg>
        <pc:spChg chg="mod">
          <ac:chgData name="Brandy Bauer" userId="a8160b5e-1d3d-426c-99c8-103575026ccc" providerId="ADAL" clId="{194F6ACE-4A81-40F5-B516-E1C207B02C39}" dt="2021-02-09T18:12:22.355" v="917" actId="1076"/>
          <ac:spMkLst>
            <pc:docMk/>
            <pc:sldMk cId="345405534" sldId="273"/>
            <ac:spMk id="18" creationId="{5E27E0EB-74E1-3645-872A-FEAA40E957AE}"/>
          </ac:spMkLst>
        </pc:spChg>
        <pc:spChg chg="mod">
          <ac:chgData name="Brandy Bauer" userId="a8160b5e-1d3d-426c-99c8-103575026ccc" providerId="ADAL" clId="{194F6ACE-4A81-40F5-B516-E1C207B02C39}" dt="2021-02-09T18:12:18.075" v="916" actId="14100"/>
          <ac:spMkLst>
            <pc:docMk/>
            <pc:sldMk cId="345405534" sldId="273"/>
            <ac:spMk id="19" creationId="{FCCC6938-9BD0-F04D-A485-3188C4FE8563}"/>
          </ac:spMkLst>
        </pc:spChg>
      </pc:sldChg>
      <pc:sldChg chg="del">
        <pc:chgData name="Brandy Bauer" userId="a8160b5e-1d3d-426c-99c8-103575026ccc" providerId="ADAL" clId="{194F6ACE-4A81-40F5-B516-E1C207B02C39}" dt="2021-02-09T17:54:38.428" v="352" actId="47"/>
        <pc:sldMkLst>
          <pc:docMk/>
          <pc:sldMk cId="198217687" sldId="274"/>
        </pc:sldMkLst>
      </pc:sldChg>
      <pc:sldChg chg="addSp delSp modSp del mod">
        <pc:chgData name="Brandy Bauer" userId="a8160b5e-1d3d-426c-99c8-103575026ccc" providerId="ADAL" clId="{194F6ACE-4A81-40F5-B516-E1C207B02C39}" dt="2021-02-09T16:47:38.992" v="157" actId="2696"/>
        <pc:sldMkLst>
          <pc:docMk/>
          <pc:sldMk cId="2237674336" sldId="278"/>
        </pc:sldMkLst>
        <pc:spChg chg="add mod">
          <ac:chgData name="Brandy Bauer" userId="a8160b5e-1d3d-426c-99c8-103575026ccc" providerId="ADAL" clId="{194F6ACE-4A81-40F5-B516-E1C207B02C39}" dt="2021-02-09T16:46:34.677" v="145" actId="478"/>
          <ac:spMkLst>
            <pc:docMk/>
            <pc:sldMk cId="2237674336" sldId="278"/>
            <ac:spMk id="3" creationId="{08897645-4780-4B59-8CE7-2126553D8549}"/>
          </ac:spMkLst>
        </pc:spChg>
        <pc:spChg chg="mod">
          <ac:chgData name="Brandy Bauer" userId="a8160b5e-1d3d-426c-99c8-103575026ccc" providerId="ADAL" clId="{194F6ACE-4A81-40F5-B516-E1C207B02C39}" dt="2021-02-09T16:46:27.456" v="144" actId="20577"/>
          <ac:spMkLst>
            <pc:docMk/>
            <pc:sldMk cId="2237674336" sldId="278"/>
            <ac:spMk id="27" creationId="{D8722476-08EC-4C4E-8FD9-7BDB420030BC}"/>
          </ac:spMkLst>
        </pc:spChg>
        <pc:picChg chg="add mod">
          <ac:chgData name="Brandy Bauer" userId="a8160b5e-1d3d-426c-99c8-103575026ccc" providerId="ADAL" clId="{194F6ACE-4A81-40F5-B516-E1C207B02C39}" dt="2021-02-09T16:46:51.852" v="149" actId="1076"/>
          <ac:picMkLst>
            <pc:docMk/>
            <pc:sldMk cId="2237674336" sldId="278"/>
            <ac:picMk id="8" creationId="{59819F85-9F49-4179-87F9-BEC04D66F1FD}"/>
          </ac:picMkLst>
        </pc:picChg>
        <pc:picChg chg="del">
          <ac:chgData name="Brandy Bauer" userId="a8160b5e-1d3d-426c-99c8-103575026ccc" providerId="ADAL" clId="{194F6ACE-4A81-40F5-B516-E1C207B02C39}" dt="2021-02-09T16:46:34.677" v="145" actId="478"/>
          <ac:picMkLst>
            <pc:docMk/>
            <pc:sldMk cId="2237674336" sldId="278"/>
            <ac:picMk id="10" creationId="{5999985E-5FE7-5D4E-83DE-B57200F3320F}"/>
          </ac:picMkLst>
        </pc:picChg>
      </pc:sldChg>
      <pc:sldChg chg="del">
        <pc:chgData name="Brandy Bauer" userId="a8160b5e-1d3d-426c-99c8-103575026ccc" providerId="ADAL" clId="{194F6ACE-4A81-40F5-B516-E1C207B02C39}" dt="2021-02-09T16:46:04.264" v="119" actId="47"/>
        <pc:sldMkLst>
          <pc:docMk/>
          <pc:sldMk cId="2980880155" sldId="282"/>
        </pc:sldMkLst>
      </pc:sldChg>
      <pc:sldChg chg="modSp mod">
        <pc:chgData name="Brandy Bauer" userId="a8160b5e-1d3d-426c-99c8-103575026ccc" providerId="ADAL" clId="{194F6ACE-4A81-40F5-B516-E1C207B02C39}" dt="2021-02-09T16:44:30.084" v="37" actId="20577"/>
        <pc:sldMkLst>
          <pc:docMk/>
          <pc:sldMk cId="1314971921" sldId="287"/>
        </pc:sldMkLst>
        <pc:spChg chg="mod">
          <ac:chgData name="Brandy Bauer" userId="a8160b5e-1d3d-426c-99c8-103575026ccc" providerId="ADAL" clId="{194F6ACE-4A81-40F5-B516-E1C207B02C39}" dt="2021-02-09T16:44:30.084" v="37" actId="20577"/>
          <ac:spMkLst>
            <pc:docMk/>
            <pc:sldMk cId="1314971921" sldId="287"/>
            <ac:spMk id="3" creationId="{33D88230-6587-439D-A19A-21A7A788CD60}"/>
          </ac:spMkLst>
        </pc:spChg>
      </pc:sldChg>
      <pc:sldChg chg="addSp delSp modSp mod modAnim">
        <pc:chgData name="Brandy Bauer" userId="a8160b5e-1d3d-426c-99c8-103575026ccc" providerId="ADAL" clId="{194F6ACE-4A81-40F5-B516-E1C207B02C39}" dt="2021-02-09T18:51:15.930" v="1100"/>
        <pc:sldMkLst>
          <pc:docMk/>
          <pc:sldMk cId="2181800163" sldId="288"/>
        </pc:sldMkLst>
        <pc:spChg chg="mod">
          <ac:chgData name="Brandy Bauer" userId="a8160b5e-1d3d-426c-99c8-103575026ccc" providerId="ADAL" clId="{194F6ACE-4A81-40F5-B516-E1C207B02C39}" dt="2021-02-09T16:47:07.957" v="152" actId="20577"/>
          <ac:spMkLst>
            <pc:docMk/>
            <pc:sldMk cId="2181800163" sldId="288"/>
            <ac:spMk id="3" creationId="{99521880-FE5C-FC42-BC6B-8EDE63533281}"/>
          </ac:spMkLst>
        </pc:spChg>
        <pc:spChg chg="mod">
          <ac:chgData name="Brandy Bauer" userId="a8160b5e-1d3d-426c-99c8-103575026ccc" providerId="ADAL" clId="{194F6ACE-4A81-40F5-B516-E1C207B02C39}" dt="2021-02-09T18:13:56.231" v="936" actId="14100"/>
          <ac:spMkLst>
            <pc:docMk/>
            <pc:sldMk cId="2181800163" sldId="288"/>
            <ac:spMk id="4" creationId="{F7E43B4D-968C-A84E-A298-7DB89B0D9BAF}"/>
          </ac:spMkLst>
        </pc:spChg>
        <pc:spChg chg="del">
          <ac:chgData name="Brandy Bauer" userId="a8160b5e-1d3d-426c-99c8-103575026ccc" providerId="ADAL" clId="{194F6ACE-4A81-40F5-B516-E1C207B02C39}" dt="2021-02-09T16:46:58.491" v="150"/>
          <ac:spMkLst>
            <pc:docMk/>
            <pc:sldMk cId="2181800163" sldId="288"/>
            <ac:spMk id="5" creationId="{68D9CD93-58FF-A84C-B0AB-5B49D60ED718}"/>
          </ac:spMkLst>
        </pc:spChg>
        <pc:picChg chg="add mod">
          <ac:chgData name="Brandy Bauer" userId="a8160b5e-1d3d-426c-99c8-103575026ccc" providerId="ADAL" clId="{194F6ACE-4A81-40F5-B516-E1C207B02C39}" dt="2021-02-09T16:48:10.520" v="164" actId="1076"/>
          <ac:picMkLst>
            <pc:docMk/>
            <pc:sldMk cId="2181800163" sldId="288"/>
            <ac:picMk id="6" creationId="{7EC3957E-3C51-43BE-BFE5-A9A7210CFAED}"/>
          </ac:picMkLst>
        </pc:picChg>
      </pc:sldChg>
      <pc:sldChg chg="del">
        <pc:chgData name="Brandy Bauer" userId="a8160b5e-1d3d-426c-99c8-103575026ccc" providerId="ADAL" clId="{194F6ACE-4A81-40F5-B516-E1C207B02C39}" dt="2021-02-09T16:53:20.580" v="245" actId="47"/>
        <pc:sldMkLst>
          <pc:docMk/>
          <pc:sldMk cId="1999792695" sldId="293"/>
        </pc:sldMkLst>
      </pc:sldChg>
      <pc:sldChg chg="del">
        <pc:chgData name="Brandy Bauer" userId="a8160b5e-1d3d-426c-99c8-103575026ccc" providerId="ADAL" clId="{194F6ACE-4A81-40F5-B516-E1C207B02C39}" dt="2021-02-09T18:08:51.062" v="732" actId="47"/>
        <pc:sldMkLst>
          <pc:docMk/>
          <pc:sldMk cId="641593192" sldId="295"/>
        </pc:sldMkLst>
      </pc:sldChg>
      <pc:sldChg chg="del">
        <pc:chgData name="Brandy Bauer" userId="a8160b5e-1d3d-426c-99c8-103575026ccc" providerId="ADAL" clId="{194F6ACE-4A81-40F5-B516-E1C207B02C39}" dt="2021-02-09T16:53:15.848" v="244" actId="47"/>
        <pc:sldMkLst>
          <pc:docMk/>
          <pc:sldMk cId="3018574996" sldId="296"/>
        </pc:sldMkLst>
      </pc:sldChg>
      <pc:sldChg chg="del">
        <pc:chgData name="Brandy Bauer" userId="a8160b5e-1d3d-426c-99c8-103575026ccc" providerId="ADAL" clId="{194F6ACE-4A81-40F5-B516-E1C207B02C39}" dt="2021-02-09T16:53:20.580" v="245" actId="47"/>
        <pc:sldMkLst>
          <pc:docMk/>
          <pc:sldMk cId="900302094" sldId="301"/>
        </pc:sldMkLst>
      </pc:sldChg>
      <pc:sldChg chg="del">
        <pc:chgData name="Brandy Bauer" userId="a8160b5e-1d3d-426c-99c8-103575026ccc" providerId="ADAL" clId="{194F6ACE-4A81-40F5-B516-E1C207B02C39}" dt="2021-02-09T17:54:29.016" v="349" actId="47"/>
        <pc:sldMkLst>
          <pc:docMk/>
          <pc:sldMk cId="4023312656" sldId="302"/>
        </pc:sldMkLst>
      </pc:sldChg>
      <pc:sldChg chg="del">
        <pc:chgData name="Brandy Bauer" userId="a8160b5e-1d3d-426c-99c8-103575026ccc" providerId="ADAL" clId="{194F6ACE-4A81-40F5-B516-E1C207B02C39}" dt="2021-02-09T17:54:25.705" v="347" actId="47"/>
        <pc:sldMkLst>
          <pc:docMk/>
          <pc:sldMk cId="2483535653" sldId="303"/>
        </pc:sldMkLst>
      </pc:sldChg>
      <pc:sldChg chg="del">
        <pc:chgData name="Brandy Bauer" userId="a8160b5e-1d3d-426c-99c8-103575026ccc" providerId="ADAL" clId="{194F6ACE-4A81-40F5-B516-E1C207B02C39}" dt="2021-02-09T17:54:27.558" v="348" actId="47"/>
        <pc:sldMkLst>
          <pc:docMk/>
          <pc:sldMk cId="3026307970" sldId="304"/>
        </pc:sldMkLst>
      </pc:sldChg>
      <pc:sldChg chg="del">
        <pc:chgData name="Brandy Bauer" userId="a8160b5e-1d3d-426c-99c8-103575026ccc" providerId="ADAL" clId="{194F6ACE-4A81-40F5-B516-E1C207B02C39}" dt="2021-02-09T17:54:32.842" v="350" actId="47"/>
        <pc:sldMkLst>
          <pc:docMk/>
          <pc:sldMk cId="151628249" sldId="306"/>
        </pc:sldMkLst>
      </pc:sldChg>
      <pc:sldChg chg="del">
        <pc:chgData name="Brandy Bauer" userId="a8160b5e-1d3d-426c-99c8-103575026ccc" providerId="ADAL" clId="{194F6ACE-4A81-40F5-B516-E1C207B02C39}" dt="2021-02-09T18:08:48.910" v="731" actId="47"/>
        <pc:sldMkLst>
          <pc:docMk/>
          <pc:sldMk cId="1643882030" sldId="308"/>
        </pc:sldMkLst>
      </pc:sldChg>
      <pc:sldChg chg="del">
        <pc:chgData name="Brandy Bauer" userId="a8160b5e-1d3d-426c-99c8-103575026ccc" providerId="ADAL" clId="{194F6ACE-4A81-40F5-B516-E1C207B02C39}" dt="2021-02-09T16:53:15.848" v="244" actId="47"/>
        <pc:sldMkLst>
          <pc:docMk/>
          <pc:sldMk cId="2695661709" sldId="310"/>
        </pc:sldMkLst>
      </pc:sldChg>
      <pc:sldChg chg="del">
        <pc:chgData name="Brandy Bauer" userId="a8160b5e-1d3d-426c-99c8-103575026ccc" providerId="ADAL" clId="{194F6ACE-4A81-40F5-B516-E1C207B02C39}" dt="2021-02-09T16:53:20.630" v="246" actId="47"/>
        <pc:sldMkLst>
          <pc:docMk/>
          <pc:sldMk cId="1124483121" sldId="311"/>
        </pc:sldMkLst>
      </pc:sldChg>
      <pc:sldChg chg="del">
        <pc:chgData name="Brandy Bauer" userId="a8160b5e-1d3d-426c-99c8-103575026ccc" providerId="ADAL" clId="{194F6ACE-4A81-40F5-B516-E1C207B02C39}" dt="2021-02-09T17:54:36.168" v="351" actId="47"/>
        <pc:sldMkLst>
          <pc:docMk/>
          <pc:sldMk cId="3563113582" sldId="312"/>
        </pc:sldMkLst>
      </pc:sldChg>
      <pc:sldChg chg="del">
        <pc:chgData name="Brandy Bauer" userId="a8160b5e-1d3d-426c-99c8-103575026ccc" providerId="ADAL" clId="{194F6ACE-4A81-40F5-B516-E1C207B02C39}" dt="2021-02-09T17:54:42.868" v="353" actId="47"/>
        <pc:sldMkLst>
          <pc:docMk/>
          <pc:sldMk cId="2069568001" sldId="314"/>
        </pc:sldMkLst>
      </pc:sldChg>
      <pc:sldChg chg="delSp modSp del mod">
        <pc:chgData name="Brandy Bauer" userId="a8160b5e-1d3d-426c-99c8-103575026ccc" providerId="ADAL" clId="{194F6ACE-4A81-40F5-B516-E1C207B02C39}" dt="2021-02-09T18:53:03.022" v="1105" actId="2696"/>
        <pc:sldMkLst>
          <pc:docMk/>
          <pc:sldMk cId="1670622196" sldId="315"/>
        </pc:sldMkLst>
        <pc:spChg chg="del">
          <ac:chgData name="Brandy Bauer" userId="a8160b5e-1d3d-426c-99c8-103575026ccc" providerId="ADAL" clId="{194F6ACE-4A81-40F5-B516-E1C207B02C39}" dt="2021-02-09T16:49:46.263" v="201" actId="478"/>
          <ac:spMkLst>
            <pc:docMk/>
            <pc:sldMk cId="1670622196" sldId="315"/>
            <ac:spMk id="2" creationId="{E21A6ADB-C89E-449D-AAB5-A77D39B73E8F}"/>
          </ac:spMkLst>
        </pc:spChg>
        <pc:spChg chg="mod">
          <ac:chgData name="Brandy Bauer" userId="a8160b5e-1d3d-426c-99c8-103575026ccc" providerId="ADAL" clId="{194F6ACE-4A81-40F5-B516-E1C207B02C39}" dt="2021-02-09T18:14:51.791" v="943" actId="1076"/>
          <ac:spMkLst>
            <pc:docMk/>
            <pc:sldMk cId="1670622196" sldId="315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14:31.861" v="938" actId="14100"/>
          <ac:spMkLst>
            <pc:docMk/>
            <pc:sldMk cId="1670622196" sldId="315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194F6ACE-4A81-40F5-B516-E1C207B02C39}" dt="2021-02-09T16:47:32.873" v="156" actId="2696"/>
        <pc:sldMkLst>
          <pc:docMk/>
          <pc:sldMk cId="3086582612" sldId="316"/>
        </pc:sldMkLst>
      </pc:sldChg>
      <pc:sldChg chg="add del">
        <pc:chgData name="Brandy Bauer" userId="a8160b5e-1d3d-426c-99c8-103575026ccc" providerId="ADAL" clId="{194F6ACE-4A81-40F5-B516-E1C207B02C39}" dt="2021-02-09T16:50:17.003" v="211" actId="47"/>
        <pc:sldMkLst>
          <pc:docMk/>
          <pc:sldMk cId="3586846380" sldId="338"/>
        </pc:sldMkLst>
      </pc:sldChg>
      <pc:sldChg chg="add del">
        <pc:chgData name="Brandy Bauer" userId="a8160b5e-1d3d-426c-99c8-103575026ccc" providerId="ADAL" clId="{194F6ACE-4A81-40F5-B516-E1C207B02C39}" dt="2021-02-09T16:51:01.343" v="225" actId="47"/>
        <pc:sldMkLst>
          <pc:docMk/>
          <pc:sldMk cId="3830020084" sldId="339"/>
        </pc:sldMkLst>
      </pc:sldChg>
      <pc:sldChg chg="modSp add del mod">
        <pc:chgData name="Brandy Bauer" userId="a8160b5e-1d3d-426c-99c8-103575026ccc" providerId="ADAL" clId="{194F6ACE-4A81-40F5-B516-E1C207B02C39}" dt="2021-02-09T16:53:09.142" v="243" actId="47"/>
        <pc:sldMkLst>
          <pc:docMk/>
          <pc:sldMk cId="1973262527" sldId="340"/>
        </pc:sldMkLst>
        <pc:spChg chg="mod">
          <ac:chgData name="Brandy Bauer" userId="a8160b5e-1d3d-426c-99c8-103575026ccc" providerId="ADAL" clId="{194F6ACE-4A81-40F5-B516-E1C207B02C39}" dt="2021-02-09T16:49:10.572" v="198" actId="27636"/>
          <ac:spMkLst>
            <pc:docMk/>
            <pc:sldMk cId="1973262527" sldId="340"/>
            <ac:spMk id="9" creationId="{00000000-0000-0000-0000-000000000000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3409629561" sldId="341"/>
        </pc:sldMkLst>
        <pc:spChg chg="mod">
          <ac:chgData name="Brandy Bauer" userId="a8160b5e-1d3d-426c-99c8-103575026ccc" providerId="ADAL" clId="{194F6ACE-4A81-40F5-B516-E1C207B02C39}" dt="2021-02-09T18:15:49.039" v="947" actId="14100"/>
          <ac:spMkLst>
            <pc:docMk/>
            <pc:sldMk cId="3409629561" sldId="341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6:50:31.274" v="213"/>
          <ac:spMkLst>
            <pc:docMk/>
            <pc:sldMk cId="3409629561" sldId="341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109469480" sldId="342"/>
        </pc:sldMkLst>
        <pc:spChg chg="mod">
          <ac:chgData name="Brandy Bauer" userId="a8160b5e-1d3d-426c-99c8-103575026ccc" providerId="ADAL" clId="{194F6ACE-4A81-40F5-B516-E1C207B02C39}" dt="2021-02-09T16:53:04.021" v="242" actId="1076"/>
          <ac:spMkLst>
            <pc:docMk/>
            <pc:sldMk cId="2109469480" sldId="342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6:51:54.552" v="227"/>
          <ac:spMkLst>
            <pc:docMk/>
            <pc:sldMk cId="2109469480" sldId="342"/>
            <ac:spMk id="4" creationId="{36A72DC7-D9B5-40EF-8427-9937220D70B4}"/>
          </ac:spMkLst>
        </pc:spChg>
      </pc:sldChg>
      <pc:sldChg chg="addSp delSp modSp add mod setBg modAnim setClrOvrMap">
        <pc:chgData name="Brandy Bauer" userId="a8160b5e-1d3d-426c-99c8-103575026ccc" providerId="ADAL" clId="{194F6ACE-4A81-40F5-B516-E1C207B02C39}" dt="2021-02-09T18:53:37.261" v="1107"/>
        <pc:sldMkLst>
          <pc:docMk/>
          <pc:sldMk cId="3535657730" sldId="343"/>
        </pc:sldMkLst>
        <pc:spChg chg="mod ord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3" creationId="{2165EB23-BD9F-412C-9F97-216F1431619B}"/>
          </ac:spMkLst>
        </pc:spChg>
        <pc:spChg chg="mod ord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4" creationId="{36A72DC7-D9B5-40EF-8427-9937220D70B4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0" creationId="{9AA72BD9-2C5A-4EDC-931F-5AA08EACA0F3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2" creationId="{DD3981AC-7B61-4947-BCF3-F7AA7FA385B9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4" creationId="{55D4142C-5077-457F-A6AD-3FECFDB39685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6" creationId="{7A5F0580-5EE9-419F-96EE-B6529EF6E7D0}"/>
          </ac:spMkLst>
        </pc:spChg>
        <pc:picChg chg="add mod">
          <ac:chgData name="Brandy Bauer" userId="a8160b5e-1d3d-426c-99c8-103575026ccc" providerId="ADAL" clId="{194F6ACE-4A81-40F5-B516-E1C207B02C39}" dt="2021-02-09T16:54:53.608" v="338" actId="962"/>
          <ac:picMkLst>
            <pc:docMk/>
            <pc:sldMk cId="3535657730" sldId="343"/>
            <ac:picMk id="5" creationId="{F4F24C32-6FEB-48E9-A9ED-2176F2365DBD}"/>
          </ac:picMkLst>
        </pc:pic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079687805" sldId="344"/>
        </pc:sldMkLst>
        <pc:spChg chg="mod">
          <ac:chgData name="Brandy Bauer" userId="a8160b5e-1d3d-426c-99c8-103575026ccc" providerId="ADAL" clId="{194F6ACE-4A81-40F5-B516-E1C207B02C39}" dt="2021-02-09T18:21:29.421" v="1015" actId="20577"/>
          <ac:spMkLst>
            <pc:docMk/>
            <pc:sldMk cId="1079687805" sldId="344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6:05.876" v="367"/>
          <ac:spMkLst>
            <pc:docMk/>
            <pc:sldMk cId="1079687805" sldId="344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779846051" sldId="345"/>
        </pc:sldMkLst>
        <pc:spChg chg="mod">
          <ac:chgData name="Brandy Bauer" userId="a8160b5e-1d3d-426c-99c8-103575026ccc" providerId="ADAL" clId="{194F6ACE-4A81-40F5-B516-E1C207B02C39}" dt="2021-02-09T18:18:04.999" v="958" actId="20577"/>
          <ac:spMkLst>
            <pc:docMk/>
            <pc:sldMk cId="779846051" sldId="345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3:20.019" v="341"/>
          <ac:spMkLst>
            <pc:docMk/>
            <pc:sldMk cId="779846051" sldId="345"/>
            <ac:spMk id="4" creationId="{36A72DC7-D9B5-40EF-8427-9937220D70B4}"/>
          </ac:spMkLst>
        </pc:spChg>
      </pc:sldChg>
      <pc:sldChg chg="add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634480942" sldId="346"/>
        </pc:sldMkLst>
        <pc:spChg chg="mod">
          <ac:chgData name="Brandy Bauer" userId="a8160b5e-1d3d-426c-99c8-103575026ccc" providerId="ADAL" clId="{194F6ACE-4A81-40F5-B516-E1C207B02C39}" dt="2021-02-09T18:19:53.030" v="986" actId="207"/>
          <ac:spMkLst>
            <pc:docMk/>
            <pc:sldMk cId="2634480942" sldId="346"/>
            <ac:spMk id="3" creationId="{2165EB23-BD9F-412C-9F97-216F1431619B}"/>
          </ac:spMkLst>
        </pc:spChg>
        <pc:graphicFrameChg chg="add mod modGraphic">
          <ac:chgData name="Brandy Bauer" userId="a8160b5e-1d3d-426c-99c8-103575026ccc" providerId="ADAL" clId="{194F6ACE-4A81-40F5-B516-E1C207B02C39}" dt="2021-02-09T18:21:39.434" v="1016" actId="403"/>
          <ac:graphicFrameMkLst>
            <pc:docMk/>
            <pc:sldMk cId="2634480942" sldId="346"/>
            <ac:graphicFrameMk id="5" creationId="{2E933FC8-5919-4DEF-9435-9CBAABB7B2BC}"/>
          </ac:graphicFrameMkLst>
        </pc:graphicFrame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779142250" sldId="347"/>
        </pc:sldMkLst>
        <pc:spChg chg="mod">
          <ac:chgData name="Brandy Bauer" userId="a8160b5e-1d3d-426c-99c8-103575026ccc" providerId="ADAL" clId="{194F6ACE-4A81-40F5-B516-E1C207B02C39}" dt="2021-02-09T18:25:41.005" v="1044" actId="1076"/>
          <ac:spMkLst>
            <pc:docMk/>
            <pc:sldMk cId="1779142250" sldId="347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6:45.532" v="380" actId="20577"/>
          <ac:spMkLst>
            <pc:docMk/>
            <pc:sldMk cId="1779142250" sldId="347"/>
            <ac:spMk id="4" creationId="{36A72DC7-D9B5-40EF-8427-9937220D70B4}"/>
          </ac:spMkLst>
        </pc:spChg>
        <pc:graphicFrameChg chg="mod modGraphic">
          <ac:chgData name="Brandy Bauer" userId="a8160b5e-1d3d-426c-99c8-103575026ccc" providerId="ADAL" clId="{194F6ACE-4A81-40F5-B516-E1C207B02C39}" dt="2021-02-09T18:42:50.186" v="1088" actId="20577"/>
          <ac:graphicFrameMkLst>
            <pc:docMk/>
            <pc:sldMk cId="1779142250" sldId="347"/>
            <ac:graphicFrameMk id="5" creationId="{2E933FC8-5919-4DEF-9435-9CBAABB7B2BC}"/>
          </ac:graphicFrameMkLst>
        </pc:graphicFrameChg>
      </pc:sldChg>
      <pc:sldChg chg="modSp add mod ord modAnim">
        <pc:chgData name="Brandy Bauer" userId="a8160b5e-1d3d-426c-99c8-103575026ccc" providerId="ADAL" clId="{194F6ACE-4A81-40F5-B516-E1C207B02C39}" dt="2021-02-09T18:53:37.261" v="1107"/>
        <pc:sldMkLst>
          <pc:docMk/>
          <pc:sldMk cId="1856891597" sldId="348"/>
        </pc:sldMkLst>
        <pc:spChg chg="mod">
          <ac:chgData name="Brandy Bauer" userId="a8160b5e-1d3d-426c-99c8-103575026ccc" providerId="ADAL" clId="{194F6ACE-4A81-40F5-B516-E1C207B02C39}" dt="2021-02-09T18:00:09.981" v="414" actId="14100"/>
          <ac:spMkLst>
            <pc:docMk/>
            <pc:sldMk cId="1856891597" sldId="348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7:15.302" v="395" actId="20577"/>
          <ac:spMkLst>
            <pc:docMk/>
            <pc:sldMk cId="1856891597" sldId="348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4238490507" sldId="349"/>
        </pc:sldMkLst>
        <pc:spChg chg="mod">
          <ac:chgData name="Brandy Bauer" userId="a8160b5e-1d3d-426c-99c8-103575026ccc" providerId="ADAL" clId="{194F6ACE-4A81-40F5-B516-E1C207B02C39}" dt="2021-02-09T18:02:48.473" v="484" actId="1076"/>
          <ac:spMkLst>
            <pc:docMk/>
            <pc:sldMk cId="4238490507" sldId="349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2:05.167" v="473" actId="20577"/>
          <ac:spMkLst>
            <pc:docMk/>
            <pc:sldMk cId="4238490507" sldId="349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109204792" sldId="350"/>
        </pc:sldMkLst>
        <pc:spChg chg="mod">
          <ac:chgData name="Brandy Bauer" userId="a8160b5e-1d3d-426c-99c8-103575026ccc" providerId="ADAL" clId="{194F6ACE-4A81-40F5-B516-E1C207B02C39}" dt="2021-02-09T18:01:16.246" v="437" actId="1076"/>
          <ac:spMkLst>
            <pc:docMk/>
            <pc:sldMk cId="2109204792" sldId="350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0:28.336" v="423" actId="20577"/>
          <ac:spMkLst>
            <pc:docMk/>
            <pc:sldMk cId="2109204792" sldId="350"/>
            <ac:spMk id="4" creationId="{36A72DC7-D9B5-40EF-8427-9937220D70B4}"/>
          </ac:spMkLst>
        </pc:spChg>
      </pc:sldChg>
      <pc:sldChg chg="modSp del mod">
        <pc:chgData name="Brandy Bauer" userId="a8160b5e-1d3d-426c-99c8-103575026ccc" providerId="ADAL" clId="{194F6ACE-4A81-40F5-B516-E1C207B02C39}" dt="2021-02-09T18:01:51.635" v="440"/>
        <pc:sldMkLst>
          <pc:docMk/>
          <pc:sldMk cId="2413968129" sldId="351"/>
        </pc:sldMkLst>
        <pc:spChg chg="mod">
          <ac:chgData name="Brandy Bauer" userId="a8160b5e-1d3d-426c-99c8-103575026ccc" providerId="ADAL" clId="{194F6ACE-4A81-40F5-B516-E1C207B02C39}" dt="2021-02-09T18:01:51.635" v="440"/>
          <ac:spMkLst>
            <pc:docMk/>
            <pc:sldMk cId="2413968129" sldId="351"/>
            <ac:spMk id="9" creationId="{00000000-0000-0000-0000-000000000000}"/>
          </ac:spMkLst>
        </pc:spChg>
      </pc:sldChg>
      <pc:sldChg chg="addSp del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3913747607" sldId="351"/>
        </pc:sldMkLst>
        <pc:spChg chg="mod">
          <ac:chgData name="Brandy Bauer" userId="a8160b5e-1d3d-426c-99c8-103575026ccc" providerId="ADAL" clId="{194F6ACE-4A81-40F5-B516-E1C207B02C39}" dt="2021-02-09T18:50:00.233" v="1090" actId="14100"/>
          <ac:spMkLst>
            <pc:docMk/>
            <pc:sldMk cId="3913747607" sldId="351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3:07.490" v="491" actId="20577"/>
          <ac:spMkLst>
            <pc:docMk/>
            <pc:sldMk cId="3913747607" sldId="351"/>
            <ac:spMk id="4" creationId="{36A72DC7-D9B5-40EF-8427-9937220D70B4}"/>
          </ac:spMkLst>
        </pc:spChg>
        <pc:picChg chg="add del mod">
          <ac:chgData name="Brandy Bauer" userId="a8160b5e-1d3d-426c-99c8-103575026ccc" providerId="ADAL" clId="{194F6ACE-4A81-40F5-B516-E1C207B02C39}" dt="2021-02-09T18:49:57.533" v="1089" actId="21"/>
          <ac:picMkLst>
            <pc:docMk/>
            <pc:sldMk cId="3913747607" sldId="351"/>
            <ac:picMk id="5" creationId="{9548BCFE-0930-4804-B2D7-1CBBBA0B4F50}"/>
          </ac:picMkLst>
        </pc:picChg>
      </pc:sldChg>
      <pc:sldChg chg="del">
        <pc:chgData name="Brandy Bauer" userId="a8160b5e-1d3d-426c-99c8-103575026ccc" providerId="ADAL" clId="{194F6ACE-4A81-40F5-B516-E1C207B02C39}" dt="2021-02-09T18:01:51.635" v="440"/>
        <pc:sldMkLst>
          <pc:docMk/>
          <pc:sldMk cId="651734107" sldId="352"/>
        </pc:sldMkLst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3487775613" sldId="352"/>
        </pc:sldMkLst>
        <pc:spChg chg="mod">
          <ac:chgData name="Brandy Bauer" userId="a8160b5e-1d3d-426c-99c8-103575026ccc" providerId="ADAL" clId="{194F6ACE-4A81-40F5-B516-E1C207B02C39}" dt="2021-02-09T18:05:55.169" v="625" actId="14100"/>
          <ac:spMkLst>
            <pc:docMk/>
            <pc:sldMk cId="3487775613" sldId="352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5:18.802" v="617"/>
          <ac:spMkLst>
            <pc:docMk/>
            <pc:sldMk cId="3487775613" sldId="352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194F6ACE-4A81-40F5-B516-E1C207B02C39}" dt="2021-02-09T18:01:51.635" v="440"/>
        <pc:sldMkLst>
          <pc:docMk/>
          <pc:sldMk cId="1799340544" sldId="353"/>
        </pc:sldMkLst>
      </pc:sldChg>
      <pc:sldChg chg="addSp del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4035768674" sldId="353"/>
        </pc:sldMkLst>
        <pc:spChg chg="mod">
          <ac:chgData name="Brandy Bauer" userId="a8160b5e-1d3d-426c-99c8-103575026ccc" providerId="ADAL" clId="{194F6ACE-4A81-40F5-B516-E1C207B02C39}" dt="2021-02-09T18:50:14.709" v="1094" actId="14100"/>
          <ac:spMkLst>
            <pc:docMk/>
            <pc:sldMk cId="4035768674" sldId="353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4:32.685" v="609" actId="20577"/>
          <ac:spMkLst>
            <pc:docMk/>
            <pc:sldMk cId="4035768674" sldId="353"/>
            <ac:spMk id="4" creationId="{36A72DC7-D9B5-40EF-8427-9937220D70B4}"/>
          </ac:spMkLst>
        </pc:spChg>
        <pc:picChg chg="add mod">
          <ac:chgData name="Brandy Bauer" userId="a8160b5e-1d3d-426c-99c8-103575026ccc" providerId="ADAL" clId="{194F6ACE-4A81-40F5-B516-E1C207B02C39}" dt="2021-02-09T18:50:18.421" v="1097" actId="1076"/>
          <ac:picMkLst>
            <pc:docMk/>
            <pc:sldMk cId="4035768674" sldId="353"/>
            <ac:picMk id="2" creationId="{A59BF25B-3042-4762-AD2C-CC29A8612605}"/>
          </ac:picMkLst>
        </pc:picChg>
        <pc:picChg chg="del mod">
          <ac:chgData name="Brandy Bauer" userId="a8160b5e-1d3d-426c-99c8-103575026ccc" providerId="ADAL" clId="{194F6ACE-4A81-40F5-B516-E1C207B02C39}" dt="2021-02-09T18:04:34.190" v="611" actId="478"/>
          <ac:picMkLst>
            <pc:docMk/>
            <pc:sldMk cId="4035768674" sldId="353"/>
            <ac:picMk id="5" creationId="{9548BCFE-0930-4804-B2D7-1CBBBA0B4F50}"/>
          </ac:picMkLst>
        </pc:picChg>
      </pc:sldChg>
      <pc:sldChg chg="add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881495510" sldId="354"/>
        </pc:sldMkLst>
        <pc:spChg chg="mod">
          <ac:chgData name="Brandy Bauer" userId="a8160b5e-1d3d-426c-99c8-103575026ccc" providerId="ADAL" clId="{194F6ACE-4A81-40F5-B516-E1C207B02C39}" dt="2021-02-09T18:50:38.190" v="1098" actId="14100"/>
          <ac:spMkLst>
            <pc:docMk/>
            <pc:sldMk cId="1881495510" sldId="354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6:18.693" v="634" actId="20577"/>
          <ac:spMkLst>
            <pc:docMk/>
            <pc:sldMk cId="1881495510" sldId="354"/>
            <ac:spMk id="4" creationId="{36A72DC7-D9B5-40EF-8427-9937220D70B4}"/>
          </ac:spMkLst>
        </pc:spChg>
        <pc:picChg chg="add mod">
          <ac:chgData name="Brandy Bauer" userId="a8160b5e-1d3d-426c-99c8-103575026ccc" providerId="ADAL" clId="{194F6ACE-4A81-40F5-B516-E1C207B02C39}" dt="2021-02-09T18:50:40.326" v="1099" actId="1076"/>
          <ac:picMkLst>
            <pc:docMk/>
            <pc:sldMk cId="1881495510" sldId="354"/>
            <ac:picMk id="5" creationId="{F398765F-AC0E-48DA-8641-A6149DC342FB}"/>
          </ac:picMkLst>
        </pc:picChg>
      </pc:sldChg>
      <pc:sldChg chg="del">
        <pc:chgData name="Brandy Bauer" userId="a8160b5e-1d3d-426c-99c8-103575026ccc" providerId="ADAL" clId="{194F6ACE-4A81-40F5-B516-E1C207B02C39}" dt="2021-02-09T18:01:51.635" v="440"/>
        <pc:sldMkLst>
          <pc:docMk/>
          <pc:sldMk cId="3865402635" sldId="354"/>
        </pc:sldMkLst>
      </pc:sldChg>
      <pc:sldChg chg="modSp add mod ord modAnim">
        <pc:chgData name="Brandy Bauer" userId="a8160b5e-1d3d-426c-99c8-103575026ccc" providerId="ADAL" clId="{194F6ACE-4A81-40F5-B516-E1C207B02C39}" dt="2021-02-09T18:53:37.261" v="1107"/>
        <pc:sldMkLst>
          <pc:docMk/>
          <pc:sldMk cId="3587163514" sldId="355"/>
        </pc:sldMkLst>
        <pc:spChg chg="mod">
          <ac:chgData name="Brandy Bauer" userId="a8160b5e-1d3d-426c-99c8-103575026ccc" providerId="ADAL" clId="{194F6ACE-4A81-40F5-B516-E1C207B02C39}" dt="2021-02-09T18:07:59.756" v="723" actId="403"/>
          <ac:spMkLst>
            <pc:docMk/>
            <pc:sldMk cId="3587163514" sldId="355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7:34.888" v="714" actId="14100"/>
          <ac:spMkLst>
            <pc:docMk/>
            <pc:sldMk cId="3587163514" sldId="355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255156090" sldId="356"/>
        </pc:sldMkLst>
        <pc:spChg chg="mod">
          <ac:chgData name="Brandy Bauer" userId="a8160b5e-1d3d-426c-99c8-103575026ccc" providerId="ADAL" clId="{194F6ACE-4A81-40F5-B516-E1C207B02C39}" dt="2021-02-09T18:08:44.227" v="730" actId="403"/>
          <ac:spMkLst>
            <pc:docMk/>
            <pc:sldMk cId="2255156090" sldId="356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8:18.161" v="724"/>
          <ac:spMkLst>
            <pc:docMk/>
            <pc:sldMk cId="2255156090" sldId="356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48564217" sldId="357"/>
        </pc:sldMkLst>
        <pc:spChg chg="mod">
          <ac:chgData name="Brandy Bauer" userId="a8160b5e-1d3d-426c-99c8-103575026ccc" providerId="ADAL" clId="{194F6ACE-4A81-40F5-B516-E1C207B02C39}" dt="2021-02-09T18:10:59.357" v="888" actId="14100"/>
          <ac:spMkLst>
            <pc:docMk/>
            <pc:sldMk cId="148564217" sldId="357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9:26.717" v="736"/>
          <ac:spMkLst>
            <pc:docMk/>
            <pc:sldMk cId="148564217" sldId="357"/>
            <ac:spMk id="4" creationId="{36A72DC7-D9B5-40EF-8427-9937220D70B4}"/>
          </ac:spMkLst>
        </pc:spChg>
      </pc:sldChg>
      <pc:sldChg chg="add del">
        <pc:chgData name="Brandy Bauer" userId="a8160b5e-1d3d-426c-99c8-103575026ccc" providerId="ADAL" clId="{194F6ACE-4A81-40F5-B516-E1C207B02C39}" dt="2021-02-09T18:10:05.881" v="758" actId="47"/>
        <pc:sldMkLst>
          <pc:docMk/>
          <pc:sldMk cId="3462629940" sldId="358"/>
        </pc:sldMkLst>
      </pc:sldChg>
      <pc:sldChg chg="modSp add del mod">
        <pc:chgData name="Brandy Bauer" userId="a8160b5e-1d3d-426c-99c8-103575026ccc" providerId="ADAL" clId="{194F6ACE-4A81-40F5-B516-E1C207B02C39}" dt="2021-02-09T18:11:00.768" v="889" actId="47"/>
        <pc:sldMkLst>
          <pc:docMk/>
          <pc:sldMk cId="992785548" sldId="359"/>
        </pc:sldMkLst>
        <pc:spChg chg="mod">
          <ac:chgData name="Brandy Bauer" userId="a8160b5e-1d3d-426c-99c8-103575026ccc" providerId="ADAL" clId="{194F6ACE-4A81-40F5-B516-E1C207B02C39}" dt="2021-02-09T18:10:03.260" v="757" actId="20577"/>
          <ac:spMkLst>
            <pc:docMk/>
            <pc:sldMk cId="992785548" sldId="359"/>
            <ac:spMk id="4" creationId="{36A72DC7-D9B5-40EF-8427-9937220D70B4}"/>
          </ac:spMkLst>
        </pc:spChg>
      </pc:sldChg>
      <pc:sldMasterChg chg="delSldLayout modSldLayout">
        <pc:chgData name="Brandy Bauer" userId="a8160b5e-1d3d-426c-99c8-103575026ccc" providerId="ADAL" clId="{194F6ACE-4A81-40F5-B516-E1C207B02C39}" dt="2021-02-17T14:29:48.932" v="1309" actId="1076"/>
        <pc:sldMasterMkLst>
          <pc:docMk/>
          <pc:sldMasterMk cId="2767268696" sldId="2147483648"/>
        </pc:sldMasterMkLst>
        <pc:sldLayoutChg chg="addSp delSp modSp mod">
          <pc:chgData name="Brandy Bauer" userId="a8160b5e-1d3d-426c-99c8-103575026ccc" providerId="ADAL" clId="{194F6ACE-4A81-40F5-B516-E1C207B02C39}" dt="2021-02-17T14:29:48.932" v="1309" actId="1076"/>
          <pc:sldLayoutMkLst>
            <pc:docMk/>
            <pc:sldMasterMk cId="2767268696" sldId="2147483648"/>
            <pc:sldLayoutMk cId="3619301980" sldId="2147483649"/>
          </pc:sldLayoutMkLst>
          <pc:picChg chg="add mod">
            <ac:chgData name="Brandy Bauer" userId="a8160b5e-1d3d-426c-99c8-103575026ccc" providerId="ADAL" clId="{194F6ACE-4A81-40F5-B516-E1C207B02C39}" dt="2021-02-17T14:29:48.932" v="1309" actId="1076"/>
            <ac:picMkLst>
              <pc:docMk/>
              <pc:sldMasterMk cId="2767268696" sldId="2147483648"/>
              <pc:sldLayoutMk cId="3619301980" sldId="2147483649"/>
              <ac:picMk id="2" creationId="{A6E50815-72FF-4015-BD2A-4E6607830D29}"/>
            </ac:picMkLst>
          </pc:picChg>
          <pc:picChg chg="del mod">
            <ac:chgData name="Brandy Bauer" userId="a8160b5e-1d3d-426c-99c8-103575026ccc" providerId="ADAL" clId="{194F6ACE-4A81-40F5-B516-E1C207B02C39}" dt="2021-02-17T14:29:36.631" v="1307" actId="478"/>
            <ac:picMkLst>
              <pc:docMk/>
              <pc:sldMasterMk cId="2767268696" sldId="2147483648"/>
              <pc:sldLayoutMk cId="3619301980" sldId="2147483649"/>
              <ac:picMk id="10" creationId="{2D9D8AF2-4BC5-4A9F-82D2-E385BA5D3BC5}"/>
            </ac:picMkLst>
          </pc:picChg>
        </pc:sldLayoutChg>
        <pc:sldLayoutChg chg="modAnim">
          <pc:chgData name="Brandy Bauer" userId="a8160b5e-1d3d-426c-99c8-103575026ccc" providerId="ADAL" clId="{194F6ACE-4A81-40F5-B516-E1C207B02C39}" dt="2021-02-09T18:51:19.377" v="1101"/>
          <pc:sldLayoutMkLst>
            <pc:docMk/>
            <pc:sldMasterMk cId="2767268696" sldId="2147483648"/>
            <pc:sldLayoutMk cId="1489210556" sldId="2147483650"/>
          </pc:sldLayoutMkLst>
        </pc:sldLayoutChg>
        <pc:sldLayoutChg chg="modAnim">
          <pc:chgData name="Brandy Bauer" userId="a8160b5e-1d3d-426c-99c8-103575026ccc" providerId="ADAL" clId="{194F6ACE-4A81-40F5-B516-E1C207B02C39}" dt="2021-02-09T18:51:21.530" v="1102"/>
          <pc:sldLayoutMkLst>
            <pc:docMk/>
            <pc:sldMasterMk cId="2767268696" sldId="2147483648"/>
            <pc:sldLayoutMk cId="3502511839" sldId="2147483652"/>
          </pc:sldLayoutMkLst>
        </pc:sldLayoutChg>
        <pc:sldLayoutChg chg="modAnim">
          <pc:chgData name="Brandy Bauer" userId="a8160b5e-1d3d-426c-99c8-103575026ccc" providerId="ADAL" clId="{194F6ACE-4A81-40F5-B516-E1C207B02C39}" dt="2021-02-09T18:51:25.944" v="1104"/>
          <pc:sldLayoutMkLst>
            <pc:docMk/>
            <pc:sldMasterMk cId="2767268696" sldId="2147483648"/>
            <pc:sldLayoutMk cId="349570963" sldId="2147483655"/>
          </pc:sldLayoutMkLst>
        </pc:sldLayoutChg>
        <pc:sldLayoutChg chg="modAnim">
          <pc:chgData name="Brandy Bauer" userId="a8160b5e-1d3d-426c-99c8-103575026ccc" providerId="ADAL" clId="{194F6ACE-4A81-40F5-B516-E1C207B02C39}" dt="2021-02-09T18:53:32.495" v="1106"/>
          <pc:sldLayoutMkLst>
            <pc:docMk/>
            <pc:sldMasterMk cId="2767268696" sldId="2147483648"/>
            <pc:sldLayoutMk cId="1283599665" sldId="2147483675"/>
          </pc:sldLayoutMkLst>
        </pc:sldLayoutChg>
        <pc:sldLayoutChg chg="delSp modSp mod modAnim">
          <pc:chgData name="Brandy Bauer" userId="a8160b5e-1d3d-426c-99c8-103575026ccc" providerId="ADAL" clId="{194F6ACE-4A81-40F5-B516-E1C207B02C39}" dt="2021-02-17T14:27:28.667" v="1113" actId="1076"/>
          <pc:sldLayoutMkLst>
            <pc:docMk/>
            <pc:sldMasterMk cId="2767268696" sldId="2147483648"/>
            <pc:sldLayoutMk cId="3919489207" sldId="2147483676"/>
          </pc:sldLayoutMkLst>
          <pc:spChg chg="del">
            <ac:chgData name="Brandy Bauer" userId="a8160b5e-1d3d-426c-99c8-103575026ccc" providerId="ADAL" clId="{194F6ACE-4A81-40F5-B516-E1C207B02C39}" dt="2021-02-17T14:27:17.205" v="1110" actId="478"/>
            <ac:spMkLst>
              <pc:docMk/>
              <pc:sldMasterMk cId="2767268696" sldId="2147483648"/>
              <pc:sldLayoutMk cId="3919489207" sldId="2147483676"/>
              <ac:spMk id="13" creationId="{BE279B7B-A348-4646-B174-8A090FD62AEA}"/>
            </ac:spMkLst>
          </pc:spChg>
          <pc:picChg chg="mod">
            <ac:chgData name="Brandy Bauer" userId="a8160b5e-1d3d-426c-99c8-103575026ccc" providerId="ADAL" clId="{194F6ACE-4A81-40F5-B516-E1C207B02C39}" dt="2021-02-17T14:27:28.667" v="1113" actId="1076"/>
            <ac:picMkLst>
              <pc:docMk/>
              <pc:sldMasterMk cId="2767268696" sldId="2147483648"/>
              <pc:sldLayoutMk cId="3919489207" sldId="2147483676"/>
              <ac:picMk id="14" creationId="{AAD32025-D4FC-4787-A883-5CE6AA324D39}"/>
            </ac:picMkLst>
          </pc:picChg>
        </pc:sldLayoutChg>
        <pc:sldLayoutChg chg="modAnim">
          <pc:chgData name="Brandy Bauer" userId="a8160b5e-1d3d-426c-99c8-103575026ccc" providerId="ADAL" clId="{194F6ACE-4A81-40F5-B516-E1C207B02C39}" dt="2021-02-09T18:51:23.690" v="1103"/>
          <pc:sldLayoutMkLst>
            <pc:docMk/>
            <pc:sldMasterMk cId="2767268696" sldId="2147483648"/>
            <pc:sldLayoutMk cId="4207566948" sldId="2147483677"/>
          </pc:sldLayoutMkLst>
        </pc:sldLayoutChg>
        <pc:sldLayoutChg chg="delSp modSp mod modAnim">
          <pc:chgData name="Brandy Bauer" userId="a8160b5e-1d3d-426c-99c8-103575026ccc" providerId="ADAL" clId="{194F6ACE-4A81-40F5-B516-E1C207B02C39}" dt="2021-02-17T14:28:11.243" v="1117" actId="1076"/>
          <pc:sldLayoutMkLst>
            <pc:docMk/>
            <pc:sldMasterMk cId="2767268696" sldId="2147483648"/>
            <pc:sldLayoutMk cId="69309902" sldId="2147483678"/>
          </pc:sldLayoutMkLst>
          <pc:spChg chg="del">
            <ac:chgData name="Brandy Bauer" userId="a8160b5e-1d3d-426c-99c8-103575026ccc" providerId="ADAL" clId="{194F6ACE-4A81-40F5-B516-E1C207B02C39}" dt="2021-02-17T14:28:01.199" v="1114" actId="478"/>
            <ac:spMkLst>
              <pc:docMk/>
              <pc:sldMasterMk cId="2767268696" sldId="2147483648"/>
              <pc:sldLayoutMk cId="69309902" sldId="2147483678"/>
              <ac:spMk id="10" creationId="{FEDC1552-BBAB-4488-85B0-BE295AEA50AC}"/>
            </ac:spMkLst>
          </pc:spChg>
          <pc:picChg chg="mod">
            <ac:chgData name="Brandy Bauer" userId="a8160b5e-1d3d-426c-99c8-103575026ccc" providerId="ADAL" clId="{194F6ACE-4A81-40F5-B516-E1C207B02C39}" dt="2021-02-17T14:28:11.243" v="1117" actId="1076"/>
            <ac:picMkLst>
              <pc:docMk/>
              <pc:sldMasterMk cId="2767268696" sldId="2147483648"/>
              <pc:sldLayoutMk cId="69309902" sldId="2147483678"/>
              <ac:picMk id="12" creationId="{7B213A45-D089-4862-B0DB-6C2E3C446F5F}"/>
            </ac:picMkLst>
          </pc:picChg>
        </pc:sldLayoutChg>
        <pc:sldLayoutChg chg="del">
          <pc:chgData name="Brandy Bauer" userId="a8160b5e-1d3d-426c-99c8-103575026ccc" providerId="ADAL" clId="{194F6ACE-4A81-40F5-B516-E1C207B02C39}" dt="2021-02-09T16:53:09.142" v="243" actId="47"/>
          <pc:sldLayoutMkLst>
            <pc:docMk/>
            <pc:sldMasterMk cId="2767268696" sldId="2147483648"/>
            <pc:sldLayoutMk cId="1018009867" sldId="2147483683"/>
          </pc:sldLayoutMkLst>
        </pc:sldLayoutChg>
      </pc:sldMasterChg>
    </pc:docChg>
  </pc:docChgLst>
  <pc:docChgLst>
    <pc:chgData name="Brandy Bauer" userId="a8160b5e-1d3d-426c-99c8-103575026ccc" providerId="ADAL" clId="{FEA54DDD-C0F0-422A-BF3A-A417E79596EE}"/>
    <pc:docChg chg="modSld">
      <pc:chgData name="Brandy Bauer" userId="a8160b5e-1d3d-426c-99c8-103575026ccc" providerId="ADAL" clId="{FEA54DDD-C0F0-422A-BF3A-A417E79596EE}" dt="2022-03-02T13:08:17.809" v="384" actId="20577"/>
      <pc:docMkLst>
        <pc:docMk/>
      </pc:docMkLst>
      <pc:sldChg chg="modSp mod">
        <pc:chgData name="Brandy Bauer" userId="a8160b5e-1d3d-426c-99c8-103575026ccc" providerId="ADAL" clId="{FEA54DDD-C0F0-422A-BF3A-A417E79596EE}" dt="2022-03-02T13:08:17.809" v="384" actId="20577"/>
        <pc:sldMkLst>
          <pc:docMk/>
          <pc:sldMk cId="345405534" sldId="273"/>
        </pc:sldMkLst>
        <pc:spChg chg="mod">
          <ac:chgData name="Brandy Bauer" userId="a8160b5e-1d3d-426c-99c8-103575026ccc" providerId="ADAL" clId="{FEA54DDD-C0F0-422A-BF3A-A417E79596EE}" dt="2022-03-02T13:08:17.809" v="384" actId="20577"/>
          <ac:spMkLst>
            <pc:docMk/>
            <pc:sldMk cId="345405534" sldId="273"/>
            <ac:spMk id="18" creationId="{5E27E0EB-74E1-3645-872A-FEAA40E957AE}"/>
          </ac:spMkLst>
        </pc:spChg>
      </pc:sldChg>
      <pc:sldChg chg="modSp mod">
        <pc:chgData name="Brandy Bauer" userId="a8160b5e-1d3d-426c-99c8-103575026ccc" providerId="ADAL" clId="{FEA54DDD-C0F0-422A-BF3A-A417E79596EE}" dt="2022-03-02T13:00:24.174" v="6" actId="20577"/>
        <pc:sldMkLst>
          <pc:docMk/>
          <pc:sldMk cId="1314971921" sldId="287"/>
        </pc:sldMkLst>
        <pc:spChg chg="mod">
          <ac:chgData name="Brandy Bauer" userId="a8160b5e-1d3d-426c-99c8-103575026ccc" providerId="ADAL" clId="{FEA54DDD-C0F0-422A-BF3A-A417E79596EE}" dt="2022-03-02T13:00:24.174" v="6" actId="20577"/>
          <ac:spMkLst>
            <pc:docMk/>
            <pc:sldMk cId="1314971921" sldId="287"/>
            <ac:spMk id="6" creationId="{CCF49354-CB7F-47FC-BF9E-5AB4D72AA20B}"/>
          </ac:spMkLst>
        </pc:spChg>
      </pc:sldChg>
      <pc:sldChg chg="modSp mod">
        <pc:chgData name="Brandy Bauer" userId="a8160b5e-1d3d-426c-99c8-103575026ccc" providerId="ADAL" clId="{FEA54DDD-C0F0-422A-BF3A-A417E79596EE}" dt="2022-03-02T13:07:30.843" v="381" actId="207"/>
        <pc:sldMkLst>
          <pc:docMk/>
          <pc:sldMk cId="2109469480" sldId="342"/>
        </pc:sldMkLst>
        <pc:spChg chg="mod">
          <ac:chgData name="Brandy Bauer" userId="a8160b5e-1d3d-426c-99c8-103575026ccc" providerId="ADAL" clId="{FEA54DDD-C0F0-422A-BF3A-A417E79596EE}" dt="2022-03-02T13:07:30.843" v="381" actId="207"/>
          <ac:spMkLst>
            <pc:docMk/>
            <pc:sldMk cId="2109469480" sldId="342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7:18.650" v="378" actId="207"/>
        <pc:sldMkLst>
          <pc:docMk/>
          <pc:sldMk cId="3913747607" sldId="351"/>
        </pc:sldMkLst>
        <pc:spChg chg="mod">
          <ac:chgData name="Brandy Bauer" userId="a8160b5e-1d3d-426c-99c8-103575026ccc" providerId="ADAL" clId="{FEA54DDD-C0F0-422A-BF3A-A417E79596EE}" dt="2022-03-02T13:07:18.650" v="378" actId="207"/>
          <ac:spMkLst>
            <pc:docMk/>
            <pc:sldMk cId="3913747607" sldId="351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7:51.883" v="382" actId="14100"/>
        <pc:sldMkLst>
          <pc:docMk/>
          <pc:sldMk cId="148564217" sldId="357"/>
        </pc:sldMkLst>
        <pc:spChg chg="mod">
          <ac:chgData name="Brandy Bauer" userId="a8160b5e-1d3d-426c-99c8-103575026ccc" providerId="ADAL" clId="{FEA54DDD-C0F0-422A-BF3A-A417E79596EE}" dt="2022-03-02T13:07:51.883" v="382" actId="14100"/>
          <ac:spMkLst>
            <pc:docMk/>
            <pc:sldMk cId="148564217" sldId="357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3:08.352" v="175" actId="20577"/>
        <pc:sldMkLst>
          <pc:docMk/>
          <pc:sldMk cId="2238968922" sldId="358"/>
        </pc:sldMkLst>
        <pc:spChg chg="mod">
          <ac:chgData name="Brandy Bauer" userId="a8160b5e-1d3d-426c-99c8-103575026ccc" providerId="ADAL" clId="{FEA54DDD-C0F0-422A-BF3A-A417E79596EE}" dt="2022-03-02T13:03:08.352" v="175" actId="20577"/>
          <ac:spMkLst>
            <pc:docMk/>
            <pc:sldMk cId="2238968922" sldId="358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4:00.097" v="329" actId="6549"/>
        <pc:sldMkLst>
          <pc:docMk/>
          <pc:sldMk cId="2705337402" sldId="359"/>
        </pc:sldMkLst>
        <pc:spChg chg="mod">
          <ac:chgData name="Brandy Bauer" userId="a8160b5e-1d3d-426c-99c8-103575026ccc" providerId="ADAL" clId="{FEA54DDD-C0F0-422A-BF3A-A417E79596EE}" dt="2022-03-02T13:04:00.097" v="329" actId="6549"/>
          <ac:spMkLst>
            <pc:docMk/>
            <pc:sldMk cId="2705337402" sldId="359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7:26.690" v="380" actId="207"/>
        <pc:sldMkLst>
          <pc:docMk/>
          <pc:sldMk cId="2371772192" sldId="361"/>
        </pc:sldMkLst>
        <pc:spChg chg="mod">
          <ac:chgData name="Brandy Bauer" userId="a8160b5e-1d3d-426c-99c8-103575026ccc" providerId="ADAL" clId="{FEA54DDD-C0F0-422A-BF3A-A417E79596EE}" dt="2022-03-02T13:07:26.690" v="380" actId="207"/>
          <ac:spMkLst>
            <pc:docMk/>
            <pc:sldMk cId="2371772192" sldId="361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7:23.264" v="379" actId="207"/>
        <pc:sldMkLst>
          <pc:docMk/>
          <pc:sldMk cId="361988525" sldId="362"/>
        </pc:sldMkLst>
        <pc:spChg chg="mod">
          <ac:chgData name="Brandy Bauer" userId="a8160b5e-1d3d-426c-99c8-103575026ccc" providerId="ADAL" clId="{FEA54DDD-C0F0-422A-BF3A-A417E79596EE}" dt="2022-03-02T13:07:23.264" v="379" actId="207"/>
          <ac:spMkLst>
            <pc:docMk/>
            <pc:sldMk cId="361988525" sldId="362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EA54DDD-C0F0-422A-BF3A-A417E79596EE}" dt="2022-03-02T13:05:07.250" v="374" actId="20577"/>
        <pc:sldMkLst>
          <pc:docMk/>
          <pc:sldMk cId="2671055347" sldId="363"/>
        </pc:sldMkLst>
        <pc:spChg chg="mod">
          <ac:chgData name="Brandy Bauer" userId="a8160b5e-1d3d-426c-99c8-103575026ccc" providerId="ADAL" clId="{FEA54DDD-C0F0-422A-BF3A-A417E79596EE}" dt="2022-03-02T13:05:07.250" v="374" actId="20577"/>
          <ac:spMkLst>
            <pc:docMk/>
            <pc:sldMk cId="2671055347" sldId="363"/>
            <ac:spMk id="3" creationId="{2165EB23-BD9F-412C-9F97-216F1431619B}"/>
          </ac:spMkLst>
        </pc:spChg>
      </pc:sldChg>
    </pc:docChg>
  </pc:docChgLst>
  <pc:docChgLst>
    <pc:chgData name="Brandy Bauer" userId="a8160b5e-1d3d-426c-99c8-103575026ccc" providerId="ADAL" clId="{5E0DAFB7-1048-4344-B7AC-4558AB5B5556}"/>
    <pc:docChg chg="addSld delSld modSld modSection">
      <pc:chgData name="Brandy Bauer" userId="a8160b5e-1d3d-426c-99c8-103575026ccc" providerId="ADAL" clId="{5E0DAFB7-1048-4344-B7AC-4558AB5B5556}" dt="2023-02-08T17:37:45.935" v="96" actId="20577"/>
      <pc:docMkLst>
        <pc:docMk/>
      </pc:docMkLst>
      <pc:sldChg chg="del">
        <pc:chgData name="Brandy Bauer" userId="a8160b5e-1d3d-426c-99c8-103575026ccc" providerId="ADAL" clId="{5E0DAFB7-1048-4344-B7AC-4558AB5B5556}" dt="2023-02-08T17:31:22.723" v="65" actId="47"/>
        <pc:sldMkLst>
          <pc:docMk/>
          <pc:sldMk cId="546249770" sldId="259"/>
        </pc:sldMkLst>
      </pc:sldChg>
      <pc:sldChg chg="modSp mod">
        <pc:chgData name="Brandy Bauer" userId="a8160b5e-1d3d-426c-99c8-103575026ccc" providerId="ADAL" clId="{5E0DAFB7-1048-4344-B7AC-4558AB5B5556}" dt="2023-02-08T17:37:45.935" v="96" actId="20577"/>
        <pc:sldMkLst>
          <pc:docMk/>
          <pc:sldMk cId="345405534" sldId="273"/>
        </pc:sldMkLst>
        <pc:spChg chg="mod">
          <ac:chgData name="Brandy Bauer" userId="a8160b5e-1d3d-426c-99c8-103575026ccc" providerId="ADAL" clId="{5E0DAFB7-1048-4344-B7AC-4558AB5B5556}" dt="2023-02-08T17:37:45.935" v="96" actId="20577"/>
          <ac:spMkLst>
            <pc:docMk/>
            <pc:sldMk cId="345405534" sldId="273"/>
            <ac:spMk id="18" creationId="{5E27E0EB-74E1-3645-872A-FEAA40E957AE}"/>
          </ac:spMkLst>
        </pc:spChg>
      </pc:sldChg>
      <pc:sldChg chg="del">
        <pc:chgData name="Brandy Bauer" userId="a8160b5e-1d3d-426c-99c8-103575026ccc" providerId="ADAL" clId="{5E0DAFB7-1048-4344-B7AC-4558AB5B5556}" dt="2023-02-08T17:30:18.843" v="1" actId="47"/>
        <pc:sldMkLst>
          <pc:docMk/>
          <pc:sldMk cId="1314971921" sldId="287"/>
        </pc:sldMkLst>
      </pc:sldChg>
      <pc:sldChg chg="modSp add del">
        <pc:chgData name="Brandy Bauer" userId="a8160b5e-1d3d-426c-99c8-103575026ccc" providerId="ADAL" clId="{5E0DAFB7-1048-4344-B7AC-4558AB5B5556}" dt="2023-02-08T17:31:20.622" v="64"/>
        <pc:sldMkLst>
          <pc:docMk/>
          <pc:sldMk cId="1925886005" sldId="317"/>
        </pc:sldMkLst>
        <pc:graphicFrameChg chg="mod">
          <ac:chgData name="Brandy Bauer" userId="a8160b5e-1d3d-426c-99c8-103575026ccc" providerId="ADAL" clId="{5E0DAFB7-1048-4344-B7AC-4558AB5B5556}" dt="2023-02-08T17:31:20.622" v="64"/>
          <ac:graphicFrameMkLst>
            <pc:docMk/>
            <pc:sldMk cId="1925886005" sldId="317"/>
            <ac:graphicFrameMk id="7" creationId="{4E90D726-67DA-E30C-DDA9-C1E7D1D2B17A}"/>
          </ac:graphicFrameMkLst>
        </pc:graphicFrameChg>
      </pc:sldChg>
      <pc:sldChg chg="modSp add mod">
        <pc:chgData name="Brandy Bauer" userId="a8160b5e-1d3d-426c-99c8-103575026ccc" providerId="ADAL" clId="{5E0DAFB7-1048-4344-B7AC-4558AB5B5556}" dt="2023-02-08T17:30:50.192" v="60" actId="20577"/>
        <pc:sldMkLst>
          <pc:docMk/>
          <pc:sldMk cId="2613996165" sldId="319"/>
        </pc:sldMkLst>
        <pc:spChg chg="mod">
          <ac:chgData name="Brandy Bauer" userId="a8160b5e-1d3d-426c-99c8-103575026ccc" providerId="ADAL" clId="{5E0DAFB7-1048-4344-B7AC-4558AB5B5556}" dt="2023-02-08T17:30:40.009" v="54" actId="14100"/>
          <ac:spMkLst>
            <pc:docMk/>
            <pc:sldMk cId="2613996165" sldId="319"/>
            <ac:spMk id="2" creationId="{5D55179F-8590-1F8A-80F8-45E643804591}"/>
          </ac:spMkLst>
        </pc:spChg>
        <pc:spChg chg="mod">
          <ac:chgData name="Brandy Bauer" userId="a8160b5e-1d3d-426c-99c8-103575026ccc" providerId="ADAL" clId="{5E0DAFB7-1048-4344-B7AC-4558AB5B5556}" dt="2023-02-08T17:30:50.192" v="60" actId="20577"/>
          <ac:spMkLst>
            <pc:docMk/>
            <pc:sldMk cId="2613996165" sldId="319"/>
            <ac:spMk id="3" creationId="{822EE9DB-9EBA-8866-8087-E5AA8E4D1689}"/>
          </ac:spMkLst>
        </pc:spChg>
      </pc:sldChg>
      <pc:sldChg chg="modSp mod">
        <pc:chgData name="Brandy Bauer" userId="a8160b5e-1d3d-426c-99c8-103575026ccc" providerId="ADAL" clId="{5E0DAFB7-1048-4344-B7AC-4558AB5B5556}" dt="2023-02-08T17:37:11.622" v="89" actId="207"/>
        <pc:sldMkLst>
          <pc:docMk/>
          <pc:sldMk cId="3913747607" sldId="351"/>
        </pc:sldMkLst>
        <pc:spChg chg="mod">
          <ac:chgData name="Brandy Bauer" userId="a8160b5e-1d3d-426c-99c8-103575026ccc" providerId="ADAL" clId="{5E0DAFB7-1048-4344-B7AC-4558AB5B5556}" dt="2023-02-08T17:37:11.622" v="89" actId="207"/>
          <ac:spMkLst>
            <pc:docMk/>
            <pc:sldMk cId="3913747607" sldId="351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E0DAFB7-1048-4344-B7AC-4558AB5B5556}" dt="2023-02-08T17:37:36.613" v="92" actId="207"/>
        <pc:sldMkLst>
          <pc:docMk/>
          <pc:sldMk cId="148564217" sldId="357"/>
        </pc:sldMkLst>
        <pc:spChg chg="mod">
          <ac:chgData name="Brandy Bauer" userId="a8160b5e-1d3d-426c-99c8-103575026ccc" providerId="ADAL" clId="{5E0DAFB7-1048-4344-B7AC-4558AB5B5556}" dt="2023-02-08T17:37:36.613" v="92" actId="207"/>
          <ac:spMkLst>
            <pc:docMk/>
            <pc:sldMk cId="148564217" sldId="357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E0DAFB7-1048-4344-B7AC-4558AB5B5556}" dt="2023-02-08T17:33:28.516" v="78" actId="20577"/>
        <pc:sldMkLst>
          <pc:docMk/>
          <pc:sldMk cId="2705337402" sldId="359"/>
        </pc:sldMkLst>
        <pc:spChg chg="mod">
          <ac:chgData name="Brandy Bauer" userId="a8160b5e-1d3d-426c-99c8-103575026ccc" providerId="ADAL" clId="{5E0DAFB7-1048-4344-B7AC-4558AB5B5556}" dt="2023-02-08T17:33:28.516" v="78" actId="20577"/>
          <ac:spMkLst>
            <pc:docMk/>
            <pc:sldMk cId="2705337402" sldId="359"/>
            <ac:spMk id="3" creationId="{2165EB23-BD9F-412C-9F97-216F1431619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404F2B-0D52-3646-9569-3FAAEF9FD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96CCC-AFC0-104E-8946-68F3612B6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214DC-E273-A840-83D5-DE3D94E6E4F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3F17-9F7D-CD49-B8BD-3E21BFACE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E5227-7EDD-624D-B998-9A1DECB14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F259A-6918-1545-BF03-F6C5ED02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2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9FE139E-6103-2D47-850F-6AE547386FD4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A8CE01-25CD-CF42-9DCE-3A7282039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4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8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5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A8A88E8E-2B53-A443-A0ED-DD699EAE7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87" y="0"/>
            <a:ext cx="12181225" cy="6864628"/>
          </a:xfrm>
          <a:prstGeom prst="rect">
            <a:avLst/>
          </a:prstGeom>
          <a:solidFill>
            <a:srgbClr val="04A199">
              <a:alpha val="74000"/>
            </a:srgbClr>
          </a:solidFill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304724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0ED88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795463"/>
            <a:ext cx="6304724" cy="1535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2C2C2C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50815-72FF-4015-BD2A-4E6607830D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149" y="483168"/>
            <a:ext cx="147536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0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8785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434961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ground pattern, icon&#10;&#10;Description automatically generated">
            <a:extLst>
              <a:ext uri="{FF2B5EF4-FFF2-40B4-BE49-F238E27FC236}">
                <a16:creationId xmlns:a16="http://schemas.microsoft.com/office/drawing/2014/main" id="{645C43F3-65AD-814F-94B9-3822F7B96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D2E75-167B-6A45-BE9A-4084D418F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7516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C3543E3-5008-7142-ACE4-01CE7E64ED8C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2858157" y="2175046"/>
            <a:ext cx="8631776" cy="579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765" b="1" i="0" u="none" strike="noStrike" cap="none" spc="0" baseline="0">
                <a:solidFill>
                  <a:srgbClr val="04A299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A34E694-9D67-134E-A400-AE8443581B9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2858157" y="2765335"/>
            <a:ext cx="8631776" cy="3243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12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Click to add your body text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AB4245C-DB0B-E64D-A5B5-E50697740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123218" cy="1828799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817BF58D-BC17-A448-A144-84AFE167727F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32025-D4FC-4787-A883-5CE6AA324D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08697" y="400446"/>
            <a:ext cx="598398" cy="2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A34E694-9D67-134E-A400-AE8443581B9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38200" y="2685287"/>
            <a:ext cx="3037609" cy="33726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ABFADFC5-309A-C447-89EF-3D7D4141F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8901545" cy="1808921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callout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DC8D8D8-0DA9-8E43-BEE8-AE599D68287C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742687" y="2685287"/>
            <a:ext cx="6657699" cy="594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cap="none" spc="0" baseline="0">
                <a:solidFill>
                  <a:srgbClr val="04A299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1AAB7-F771-5045-85B6-2344524DA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0" y="3429000"/>
            <a:ext cx="6656388" cy="2628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EDC6A9E5-D100-B447-9ACC-66F7FB7613A4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19C340D-9893-4A45-A9DB-5097645D354F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8CE899-D434-4838-A690-995425858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9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7418" y="1"/>
            <a:ext cx="8880765" cy="191192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563" y="2139950"/>
            <a:ext cx="3532187" cy="3678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400" b="1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03389C08-502F-9A4A-A7A2-8528141BE1B0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13A45-D089-4862-B0DB-6C2E3C44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08697" y="400446"/>
            <a:ext cx="621029" cy="2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BF4931-DF4D-164D-A0A3-61D1CF39EBA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13300" y="2997199"/>
            <a:ext cx="6540500" cy="31797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D1C7C614-58A2-7A49-990A-F1A6843F6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461EB6C0-D35C-8547-A245-EC322E7A587C}"/>
              </a:ext>
            </a:extLst>
          </p:cNvPr>
          <p:cNvCxnSpPr/>
          <p:nvPr userDrawn="1"/>
        </p:nvCxnSpPr>
        <p:spPr>
          <a:xfrm>
            <a:off x="543976" y="3627772"/>
            <a:ext cx="3507163" cy="0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BA6D0070-CD77-A842-A1BD-0DE122433C3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51139" y="2258066"/>
            <a:ext cx="0" cy="3918896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608127" cy="181885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A388ADF-0AA5-1342-A915-E48ACEB3E5D0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FC524B6-46A0-4063-8E64-0F43187D9446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B8AD89-746A-4F95-A800-44F4C8652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FCFC1457-58CF-9A4D-9819-8895E20D1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3384-C087-D041-99C0-46BA7488D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375" y="3151188"/>
            <a:ext cx="4933662" cy="2922587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4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375" y="2384425"/>
            <a:ext cx="4933662" cy="6746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261764" cy="1789042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B7EDEC-13FE-1845-8765-7C792D0C8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2549" y="3151188"/>
            <a:ext cx="4921249" cy="2922587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1pPr>
            <a:lvl2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2pPr>
            <a:lvl3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3pPr>
            <a:lvl4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4pPr>
            <a:lvl5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D1576091-32C5-5F44-835A-DCA3FC23123E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027A009-E9E9-4102-A738-8CF104FD7CD8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75AD4D-ACCE-4148-9B8A-09FE16FC73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11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E6C16-BB8A-A34E-98A2-ECA2E23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4" y="360947"/>
            <a:ext cx="515297" cy="10305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8418" y="3429000"/>
            <a:ext cx="2909940" cy="246016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247" y="2627776"/>
            <a:ext cx="4998779" cy="481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039726" cy="197848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248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65576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49825" cy="573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8FBCE1-4494-7346-BA0F-2AE1458C4C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3861" y="3465513"/>
            <a:ext cx="2909940" cy="242411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1pPr>
            <a:lvl2pPr marL="182880" indent="-18288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2pPr>
            <a:lvl3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3pPr>
            <a:lvl4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4pPr>
            <a:lvl5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1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23" name="Slide Number Placeholder 12">
            <a:extLst>
              <a:ext uri="{FF2B5EF4-FFF2-40B4-BE49-F238E27FC236}">
                <a16:creationId xmlns:a16="http://schemas.microsoft.com/office/drawing/2014/main" id="{7954ACE1-F89A-2F45-8DAD-C56F3298D37E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D57DF03-C60A-4280-A674-DC5E7EC9235F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F885BF-8ECE-4B0C-8D4D-B25ECB728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6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E6C16-BB8A-A34E-98A2-ECA2E23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46"/>
            <a:ext cx="506729" cy="101345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9F88F0-B6CD-E744-A523-7528E3836835}"/>
              </a:ext>
            </a:extLst>
          </p:cNvPr>
          <p:cNvGrpSpPr/>
          <p:nvPr userDrawn="1"/>
        </p:nvGrpSpPr>
        <p:grpSpPr>
          <a:xfrm>
            <a:off x="3838560" y="2618632"/>
            <a:ext cx="3519697" cy="3635864"/>
            <a:chOff x="3838560" y="2618632"/>
            <a:chExt cx="3519697" cy="3226924"/>
          </a:xfrm>
        </p:grpSpPr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10822C19-686E-CA4D-8BC2-AFA45EA0156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257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  <p:cxnSp>
          <p:nvCxnSpPr>
            <p:cNvPr id="16" name="Straight Connector 2">
              <a:extLst>
                <a:ext uri="{FF2B5EF4-FFF2-40B4-BE49-F238E27FC236}">
                  <a16:creationId xmlns:a16="http://schemas.microsoft.com/office/drawing/2014/main" id="{24D6B379-273C-C74F-B760-5672842ADE44}"/>
                </a:ext>
              </a:extLst>
            </p:cNvPr>
            <p:cNvCxnSpPr>
              <a:cxnSpLocks/>
            </p:cNvCxnSpPr>
            <p:nvPr/>
          </p:nvCxnSpPr>
          <p:spPr>
            <a:xfrm>
              <a:off x="3838560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61644"/>
            <a:ext cx="2713003" cy="2460161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200"/>
              </a:spcBef>
              <a:buClr>
                <a:srgbClr val="04A299"/>
              </a:buClr>
              <a:buFontTx/>
              <a:buNone/>
              <a:tabLst>
                <a:tab pos="274320" algn="l"/>
              </a:tabLst>
              <a:defRPr sz="1400" b="0" i="0">
                <a:latin typeface="+mn-lt"/>
                <a:cs typeface="Arial" panose="020B0604020202020204" pitchFamily="34" charset="0"/>
              </a:defRPr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27776"/>
            <a:ext cx="2712995" cy="633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281979" cy="1944026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9678" y="2618633"/>
            <a:ext cx="2895810" cy="643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99375" y="2618633"/>
            <a:ext cx="3414713" cy="643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261360-5EA5-AD48-87BB-AE65404A1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9678" y="3262313"/>
            <a:ext cx="2895810" cy="24590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4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511670-A016-1149-B7BE-848C988D2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9375" y="3262313"/>
            <a:ext cx="3414713" cy="24590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4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6F8A5183-C875-8843-9ED4-B658B0D8080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2CDD8A0-6565-456A-8380-85CFA3584997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94F9FC-5EC4-46C8-A552-93920E652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319ECCF-5C8C-4240-9370-7DF54F351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792404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C8296A-41AD-CD44-B863-9F5196732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792404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2E2A413-F8D3-4D4F-968E-E3EF0CBF1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3B657DE-F1F2-0145-97FC-B975691DE0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8653CF9-883E-1145-8AC8-3A9B2176B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0A17B04-3F92-4ABF-BDB6-195583231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02762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6095998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20E1D4-2FF9-494B-8484-1A75E26DB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988" y="2643810"/>
            <a:ext cx="4532312" cy="33759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2pPr>
            <a:lvl3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3pPr>
            <a:lvl4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4pPr>
            <a:lvl5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7D00-1E3B-6545-8E61-DACE6B812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610100" cy="1533249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accent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Graphic and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97651" y="736827"/>
            <a:ext cx="3058968" cy="116154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8393C4D5-B3DD-E041-A096-178056E1312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F15455-04F3-497A-B03F-A09DD1A7313B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71DC79-4D89-4E10-B334-FFDD819F2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3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cap="none" spc="0" baseline="0">
                <a:solidFill>
                  <a:srgbClr val="F76466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531496-D433-B646-891D-C06F548AE54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550229" y="2473228"/>
            <a:ext cx="6803571" cy="1645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your body text: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120489"/>
            <a:ext cx="8596745" cy="1824759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892EB-15BA-6F4F-91D9-05D15DFE0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9775" y="4675188"/>
            <a:ext cx="6804025" cy="1579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987949-9F04-B647-A53E-53761AE0BF2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A029E30-8E29-4186-B0B6-91114BF1AAFA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F87C4F-C56D-469C-992F-0DE179C47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26" y="502473"/>
            <a:ext cx="8790709" cy="1325563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97F796D0-E7D2-3B45-8727-967B6B524ED2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8646377-FDC7-459F-993E-8D25513D5586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858BA9-D0F5-4031-9681-C0A50D4F6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210300" y="2008568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609600" y="2008568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210300" y="4231068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609600" y="4231068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72712"/>
            <a:ext cx="9002130" cy="1325563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B5C53D-6E59-1842-ACBC-39BBF91DF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216" y="2549193"/>
            <a:ext cx="1641210" cy="137258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216" y="4771259"/>
            <a:ext cx="1641210" cy="137258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2363" y="2549193"/>
            <a:ext cx="1641210" cy="1308112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2363" y="4771259"/>
            <a:ext cx="1641210" cy="1299609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788" y="2050040"/>
            <a:ext cx="4987925" cy="383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2675" y="2050040"/>
            <a:ext cx="5241925" cy="383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788" y="4261862"/>
            <a:ext cx="4987925" cy="393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675" y="4261862"/>
            <a:ext cx="5241925" cy="393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89188" y="2549525"/>
            <a:ext cx="3184525" cy="137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48613" y="2547938"/>
            <a:ext cx="3455987" cy="1309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89188" y="4772025"/>
            <a:ext cx="3184525" cy="137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48613" y="4770438"/>
            <a:ext cx="3455987" cy="13001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12">
            <a:extLst>
              <a:ext uri="{FF2B5EF4-FFF2-40B4-BE49-F238E27FC236}">
                <a16:creationId xmlns:a16="http://schemas.microsoft.com/office/drawing/2014/main" id="{E1E792AC-7784-9D48-8F4D-97CC9919F209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F896112-78DA-4458-8D8B-9E655A832CC0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F6D6B6-6785-4FD6-ABDC-FFE5D6A080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3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C1A5CF-9B28-A249-9FD9-C933F90D4E5E}"/>
              </a:ext>
            </a:extLst>
          </p:cNvPr>
          <p:cNvGrpSpPr/>
          <p:nvPr userDrawn="1"/>
        </p:nvGrpSpPr>
        <p:grpSpPr>
          <a:xfrm>
            <a:off x="645003" y="2262053"/>
            <a:ext cx="2256656" cy="2047521"/>
            <a:chOff x="561874" y="2262053"/>
            <a:chExt cx="576219" cy="2047521"/>
          </a:xfrm>
        </p:grpSpPr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13FE47D9-EA55-FC40-82E9-DEC507AD1E8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29619B6A-3E12-3E4F-97FA-908622D2B8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874" y="365125"/>
            <a:ext cx="8408981" cy="132556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95DD42-D0C1-434C-8CE9-92DDA7C86B10}"/>
              </a:ext>
            </a:extLst>
          </p:cNvPr>
          <p:cNvGrpSpPr/>
          <p:nvPr userDrawn="1"/>
        </p:nvGrpSpPr>
        <p:grpSpPr>
          <a:xfrm>
            <a:off x="3448360" y="2262053"/>
            <a:ext cx="2277578" cy="2047521"/>
            <a:chOff x="561874" y="2262053"/>
            <a:chExt cx="576219" cy="2047521"/>
          </a:xfrm>
        </p:grpSpPr>
        <p:cxnSp>
          <p:nvCxnSpPr>
            <p:cNvPr id="39" name="Straight Connector 2">
              <a:extLst>
                <a:ext uri="{FF2B5EF4-FFF2-40B4-BE49-F238E27FC236}">
                  <a16:creationId xmlns:a16="http://schemas.microsoft.com/office/drawing/2014/main" id="{6CAB4FB4-39AF-9041-8CC0-A2642238253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4AB60CE5-7F5D-ED41-958B-B272AE10DF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60F04F-5DB9-3E4F-BA78-F6407195F565}"/>
              </a:ext>
            </a:extLst>
          </p:cNvPr>
          <p:cNvGrpSpPr/>
          <p:nvPr userDrawn="1"/>
        </p:nvGrpSpPr>
        <p:grpSpPr>
          <a:xfrm>
            <a:off x="6215623" y="2262053"/>
            <a:ext cx="2265547" cy="2047521"/>
            <a:chOff x="561874" y="2262053"/>
            <a:chExt cx="576219" cy="2047521"/>
          </a:xfrm>
        </p:grpSpPr>
        <p:cxnSp>
          <p:nvCxnSpPr>
            <p:cNvPr id="42" name="Straight Connector 2">
              <a:extLst>
                <a:ext uri="{FF2B5EF4-FFF2-40B4-BE49-F238E27FC236}">
                  <a16:creationId xmlns:a16="http://schemas.microsoft.com/office/drawing/2014/main" id="{BA89B143-BB24-8942-976F-30C1F753FD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3" name="Straight Connector 21">
              <a:extLst>
                <a:ext uri="{FF2B5EF4-FFF2-40B4-BE49-F238E27FC236}">
                  <a16:creationId xmlns:a16="http://schemas.microsoft.com/office/drawing/2014/main" id="{50CF07AB-E5E3-2047-9B71-2B94CCA0001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92957-FF66-3548-9251-5728340A3225}"/>
              </a:ext>
            </a:extLst>
          </p:cNvPr>
          <p:cNvGrpSpPr/>
          <p:nvPr userDrawn="1"/>
        </p:nvGrpSpPr>
        <p:grpSpPr>
          <a:xfrm>
            <a:off x="8970855" y="2262053"/>
            <a:ext cx="2265547" cy="2047521"/>
            <a:chOff x="561874" y="2262053"/>
            <a:chExt cx="576219" cy="2047521"/>
          </a:xfrm>
        </p:grpSpPr>
        <p:cxnSp>
          <p:nvCxnSpPr>
            <p:cNvPr id="45" name="Straight Connector 2">
              <a:extLst>
                <a:ext uri="{FF2B5EF4-FFF2-40B4-BE49-F238E27FC236}">
                  <a16:creationId xmlns:a16="http://schemas.microsoft.com/office/drawing/2014/main" id="{5D0B50D6-7F1D-5D42-9995-A44CCDC847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529BF895-274F-594D-AF96-EB7AAE08393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966" y="2305255"/>
            <a:ext cx="2340693" cy="484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0697" y="2305255"/>
            <a:ext cx="2340694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596" y="2305255"/>
            <a:ext cx="2354574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8209" y="2305255"/>
            <a:ext cx="2368193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185" y="4372410"/>
            <a:ext cx="2361332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697" y="4372410"/>
            <a:ext cx="2340550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6596" y="4372410"/>
            <a:ext cx="2361189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8209" y="4372410"/>
            <a:ext cx="2368193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328" y="2861682"/>
            <a:ext cx="2361331" cy="1315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0841" y="2862262"/>
            <a:ext cx="2342509" cy="1325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6741" y="2861682"/>
            <a:ext cx="2356987" cy="1315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8353" y="2860604"/>
            <a:ext cx="2356987" cy="12954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328" y="4811135"/>
            <a:ext cx="2361189" cy="1423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0842" y="4812143"/>
            <a:ext cx="2340550" cy="144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26741" y="4811136"/>
            <a:ext cx="2361189" cy="1423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68353" y="4811136"/>
            <a:ext cx="2368049" cy="1444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4" name="Slide Number Placeholder 12">
            <a:extLst>
              <a:ext uri="{FF2B5EF4-FFF2-40B4-BE49-F238E27FC236}">
                <a16:creationId xmlns:a16="http://schemas.microsoft.com/office/drawing/2014/main" id="{FC299318-D66E-1E49-9C4B-8B18DEA4661F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D5EC033-492B-4F5D-8EDF-623017827651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887C95-D4F3-4926-9A11-5682B80C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7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245" y="250825"/>
            <a:ext cx="8186032" cy="691284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Project Plan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F9519605-06CC-9D4D-A5A2-4DE8DF0294A1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BB14219-AD8E-FC4E-8AC3-3C345116B335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767FE7-73EF-BB4F-B2EF-BCEFC01DB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1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47453207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  <a:endParaRPr lang="en-US" sz="1200" b="0" dirty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151371" y="581895"/>
            <a:ext cx="397855" cy="5499590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FF04C61-799E-AB46-A8CF-5B7ACD58FA2F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00EA2F-0500-CB44-A467-55B0FE343CE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807187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8005944" y="6298823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5794769" y="6317494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586584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6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4085016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val="2058491919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4613734" y="1028887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B3D954C-72F8-BD41-AF16-0546D9CF401B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8FC9E3-9816-B140-910D-27B38BC78110}"/>
              </a:ext>
            </a:extLst>
          </p:cNvPr>
          <p:cNvSpPr/>
          <p:nvPr userDrawn="1"/>
        </p:nvSpPr>
        <p:spPr>
          <a:xfrm>
            <a:off x="3919205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453712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4448635" y="6275482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009013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50788032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2703155" y="974868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211AE4F-662B-C34F-9FE8-708E9DA43FCB}"/>
              </a:ext>
            </a:extLst>
          </p:cNvPr>
          <p:cNvSpPr/>
          <p:nvPr userDrawn="1"/>
        </p:nvSpPr>
        <p:spPr>
          <a:xfrm>
            <a:off x="262461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71841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3AB75-AE70-0840-904A-55746D0A8FBA}"/>
              </a:ext>
            </a:extLst>
          </p:cNvPr>
          <p:cNvSpPr/>
          <p:nvPr userDrawn="1"/>
        </p:nvSpPr>
        <p:spPr>
          <a:xfrm>
            <a:off x="4544327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12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2542067" y="6283921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052677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13843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B24B5-60C1-FA4E-8653-132F23548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1120"/>
            <a:ext cx="12192000" cy="69191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49" y="3429000"/>
            <a:ext cx="6952057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0C1C8C4-889A-DD4C-AF7A-A47F84C174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95090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C30BE0-DF59-DA4A-A333-6CA5C0463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A3AA3E8-769F-DE41-9BC8-4A241F41AD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B705362-887C-6E4C-94F0-78FE20BD6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095D797-79D1-450D-B922-37745D57B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2210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40548E-286C-8046-BFE8-FF8DDF28F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675" y="4054569"/>
            <a:ext cx="3081130" cy="29845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URL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7846" y="3606151"/>
            <a:ext cx="3166959" cy="42586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F76466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805" y="3597036"/>
            <a:ext cx="2919412" cy="4349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505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61E825-D3EC-6945-A107-2C7E790C67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944" y="2395613"/>
            <a:ext cx="1994080" cy="15057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7294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885BD8FC-03C9-B41E-CD04-B5D3ACB8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8" t="18764" r="30040" b="18481"/>
          <a:stretch/>
        </p:blipFill>
        <p:spPr>
          <a:xfrm>
            <a:off x="5743913" y="1095133"/>
            <a:ext cx="6216074" cy="5783944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4840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8B9214-2BB0-4E59-D64E-7D2DD323A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14C7D4-694B-12CD-B121-81F1B7FCC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Picture 3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EC214888-5995-331C-6027-2D5E85ACA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142"/>
          <a:stretch/>
        </p:blipFill>
        <p:spPr>
          <a:xfrm>
            <a:off x="4627965" y="156707"/>
            <a:ext cx="7581620" cy="67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pic>
        <p:nvPicPr>
          <p:cNvPr id="5" name="Picture 4" descr="A person and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BEABC2DA-F35A-FE74-BFB5-0D280F080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4305"/>
          <a:stretch/>
        </p:blipFill>
        <p:spPr>
          <a:xfrm>
            <a:off x="4552403" y="149901"/>
            <a:ext cx="7657530" cy="67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885BD8FC-03C9-B41E-CD04-B5D3ACB8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8" t="18764" r="30040" b="18481"/>
          <a:stretch/>
        </p:blipFill>
        <p:spPr>
          <a:xfrm>
            <a:off x="5743913" y="1095133"/>
            <a:ext cx="6216074" cy="5783944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1532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 descr="A picture containing person, holding, player, male&#10;&#10;Description automatically generated">
            <a:extLst>
              <a:ext uri="{FF2B5EF4-FFF2-40B4-BE49-F238E27FC236}">
                <a16:creationId xmlns:a16="http://schemas.microsoft.com/office/drawing/2014/main" id="{E18EA37A-7398-1789-52C3-EE612F087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384" y="-143435"/>
            <a:ext cx="10685991" cy="71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66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13" y="681038"/>
            <a:ext cx="3751537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5919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4703" y="1826229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733069-2C87-144C-8EF4-E64E3F05E1D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4017765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73410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tyImages-1207976269.jpg">
            <a:extLst>
              <a:ext uri="{FF2B5EF4-FFF2-40B4-BE49-F238E27FC236}">
                <a16:creationId xmlns:a16="http://schemas.microsoft.com/office/drawing/2014/main" id="{BB926BD8-12D7-9343-8325-A891A00C1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6610" cy="68676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463220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AAF980-A66C-F94A-89A2-68763C49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46322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996A435-A16B-2B46-8CB9-C4BC512EE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55360E7-DDF6-D94C-9235-41F7CB88B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0A0C971-B583-A740-9157-83D9346AA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9C9BACF7-BDC2-468D-A398-DE9F46522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93965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rgbClr val="1AD3C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>
                    <a:lumMod val="10000"/>
                  </a:schemeClr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022634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372384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507656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4CC3-0ACB-7042-AABA-4D52228C0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1666" y="1737678"/>
            <a:ext cx="8372476" cy="669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AD49-36A5-4A40-B9F6-8296FFCC2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450" y="2654300"/>
            <a:ext cx="8372475" cy="36353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A299"/>
              </a:buClr>
              <a:buSzPct val="125000"/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D882"/>
              </a:buClr>
              <a:buSzPct val="90000"/>
              <a:buFont typeface="Wingdings" pitchFamily="2" charset="2"/>
              <a:buChar char="§"/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387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8F46FE-795A-B143-B2C5-0F05750D254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AAAA3-7B04-DB4C-B0E3-B27A4E07C1A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CE1D9-7411-3344-BD37-ED1CE3BD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1B42-6A96-8343-B321-3BD5662A0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12289" cy="91496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text and callout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D0080-4968-C147-9D17-404A557BF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509520"/>
            <a:ext cx="3106615" cy="294671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Callout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093A76-C7FB-4B4D-A592-4CFB7C16D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0724" y="2509838"/>
            <a:ext cx="6584950" cy="56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CAA0C-C32F-E943-A591-90ABA5DF0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0725" y="3233738"/>
            <a:ext cx="6584950" cy="27209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3D5B73E-DC18-8140-AB86-565DCE19FA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42199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8994798" cy="930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139950"/>
            <a:ext cx="3646365" cy="367823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2000" b="1" i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38D78690-5FFB-9E4D-B212-42ED7E39559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90E28-96C2-A643-AEDE-DD6FEF8FFDD3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D24652-F614-F243-AA94-0FC86099F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71D87FA8-DB25-AA46-9FD6-B70444C86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35183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20" y="219247"/>
            <a:ext cx="10403816" cy="914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8554F8F-8E3B-7043-B30E-C40AD7E0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D3560-9D8C-9F42-8AA8-A9CBB19B7B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3300" y="3144838"/>
            <a:ext cx="6567488" cy="30321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BA750F42-BA37-8146-8B43-8480E9A92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8468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3" y="2384425"/>
            <a:ext cx="4791076" cy="674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2" y="219247"/>
            <a:ext cx="10393678" cy="91496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451BFB2D-BE9C-4A40-AD9C-1C0E0AEC34D4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171F72-F9D9-334D-B5FA-B3270D4D3C4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A6F6C-15FA-4848-98A6-FDB3F684A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F9593A-0C6E-804C-BBC0-77EBD377F9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522" y="3281362"/>
            <a:ext cx="4791076" cy="2957513"/>
          </a:xfrm>
          <a:prstGeom prst="rect">
            <a:avLst/>
          </a:prstGeom>
        </p:spPr>
        <p:txBody>
          <a:bodyPr lIns="0" tIns="0" rIns="0" bIns="0"/>
          <a:lstStyle>
            <a:lvl1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>
              <a:spcBef>
                <a:spcPts val="0"/>
              </a:spcBef>
              <a:spcAft>
                <a:spcPts val="600"/>
              </a:spcAft>
              <a:defRPr sz="1600"/>
            </a:lvl2pPr>
            <a:lvl3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3pPr>
            <a:lvl4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4pPr>
            <a:lvl5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5pPr>
            <a:lvl6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6pPr>
            <a:lvl7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7pPr>
            <a:lvl8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27944D-A5A5-4446-99E2-BB91E86EFC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550" y="3281362"/>
            <a:ext cx="4921250" cy="294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6926295E-0DBD-7845-894A-136C32A7A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8984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1360" y="2627776"/>
            <a:ext cx="4998779" cy="572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6"/>
            <a:ext cx="10393680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361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98779" cy="572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44EBEEB6-B68F-634E-9646-F58E61B560A1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EE2DA-7DFE-A54B-8475-841BEFB7364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FAB93-7CD9-2E47-A89A-C0A2825FC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FB82-34CF-D040-AFE0-52D6FE3EA7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5600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B95FF0-BE0E-4A4B-B757-8610ABF3D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78368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2186E916-486C-CC45-B424-B3742650CE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50661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041" y="2070100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164" y="219246"/>
            <a:ext cx="10342873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673" y="2070100"/>
            <a:ext cx="3080020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611" y="2070100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F66CC-E0C6-C341-8B16-B04FF8A98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887" y="2880467"/>
            <a:ext cx="2713038" cy="350763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8093-90F7-A943-9FA3-F049CCE99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6094" y="2880467"/>
            <a:ext cx="3081131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DBE29-DAC2-2345-9986-78A668D8F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8457" y="2880467"/>
            <a:ext cx="3263900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88921FE9-77AD-8C41-BBF9-D77EC270AE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6F2CBD-5E2D-6B41-9A1E-4896FC2F9A26}"/>
              </a:ext>
            </a:extLst>
          </p:cNvPr>
          <p:cNvCxnSpPr/>
          <p:nvPr userDrawn="1"/>
        </p:nvCxnSpPr>
        <p:spPr>
          <a:xfrm>
            <a:off x="379984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93E4DC-59A0-324B-9C2A-0409EC5C7938}"/>
              </a:ext>
            </a:extLst>
          </p:cNvPr>
          <p:cNvCxnSpPr/>
          <p:nvPr userDrawn="1"/>
        </p:nvCxnSpPr>
        <p:spPr>
          <a:xfrm>
            <a:off x="748792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256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A7AB5-0D1F-6041-897B-EF1E42F48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63" y="2177"/>
            <a:ext cx="12196263" cy="687310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49" y="3429000"/>
            <a:ext cx="6952057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8CA7ACB-8C9C-224C-B750-B1954D7F6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95090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616220B-BE5D-F04A-B5BF-E3FFD0A78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7AABEB0-0A79-E34B-BA86-A15CF976EB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118202E-B924-BA41-A898-A868A9924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E9ED5A2-08FF-40D3-9677-A08CB2C378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19072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5174163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805914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B5171-27C8-BA47-BB03-5FE947014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703" y="2509520"/>
            <a:ext cx="4009697" cy="3700780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D06676-671D-9747-BC51-DEFA1B61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36127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16726E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1" y="219247"/>
            <a:ext cx="10414000" cy="93899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11C64DFA-0F30-DE49-9907-278F84F717A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3113C-34A1-3648-9F0A-FB36DEA701BC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6B297-D157-414E-824F-EEF3132E3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44089-5519-3747-A435-16AC594BE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2481263"/>
            <a:ext cx="6781800" cy="1644650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A9B55E-70B3-4149-A97C-6BEA84677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9300" y="4654550"/>
            <a:ext cx="6821488" cy="161131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83334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8"/>
            <a:ext cx="10403839" cy="93116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F96C02EA-4914-8645-A899-081F99859D75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6CF102-437F-174F-AA04-9D4E6C1C19C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CBE32-512B-C543-B153-50C4F7A82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5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728006" y="203362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305153" y="423580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728006" y="423580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06" y="219247"/>
            <a:ext cx="10397194" cy="96347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06" y="2075092"/>
            <a:ext cx="4949377" cy="38301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154" y="2075092"/>
            <a:ext cx="5169216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06" y="4286914"/>
            <a:ext cx="496388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153" y="4286914"/>
            <a:ext cx="5194299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1333" y="25745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8480" y="2572990"/>
            <a:ext cx="334097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333" y="47970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8480" y="4795490"/>
            <a:ext cx="334097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8006" y="2572990"/>
            <a:ext cx="1641210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10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13FE47D9-EA55-FC40-82E9-DEC507AD1E83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0" y="4334627"/>
            <a:ext cx="2368694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29619B6A-3E12-3E4F-97FA-908622D2B8AA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1" y="2287106"/>
            <a:ext cx="236869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39"/>
            <a:ext cx="10414000" cy="9288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cxnSp>
        <p:nvCxnSpPr>
          <p:cNvPr id="39" name="Straight Connector 2">
            <a:extLst>
              <a:ext uri="{FF2B5EF4-FFF2-40B4-BE49-F238E27FC236}">
                <a16:creationId xmlns:a16="http://schemas.microsoft.com/office/drawing/2014/main" id="{6CAB4FB4-39AF-9041-8CC0-A2642238253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4334627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0" name="Straight Connector 21">
            <a:extLst>
              <a:ext uri="{FF2B5EF4-FFF2-40B4-BE49-F238E27FC236}">
                <a16:creationId xmlns:a16="http://schemas.microsoft.com/office/drawing/2014/main" id="{4AB60CE5-7F5D-ED41-958B-B272AE10DFC9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2287106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2" name="Straight Connector 2">
            <a:extLst>
              <a:ext uri="{FF2B5EF4-FFF2-40B4-BE49-F238E27FC236}">
                <a16:creationId xmlns:a16="http://schemas.microsoft.com/office/drawing/2014/main" id="{BA89B143-BB24-8942-976F-30C1F753FD5F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4334627"/>
            <a:ext cx="2376979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id="{50CF07AB-E5E3-2047-9B71-2B94CCA000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2287106"/>
            <a:ext cx="237292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5D0B50D6-7F1D-5D42-9995-A44CCDC847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4334627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6" name="Straight Connector 21">
            <a:extLst>
              <a:ext uri="{FF2B5EF4-FFF2-40B4-BE49-F238E27FC236}">
                <a16:creationId xmlns:a16="http://schemas.microsoft.com/office/drawing/2014/main" id="{529BF895-274F-594D-AF96-EB7AAE0839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2287106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360" y="2327098"/>
            <a:ext cx="2368693" cy="484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5952" y="2327098"/>
            <a:ext cx="2396015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07" y="2327098"/>
            <a:ext cx="2356987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9" y="2327098"/>
            <a:ext cx="2356986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360" y="4394253"/>
            <a:ext cx="2361332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5953" y="4394253"/>
            <a:ext cx="2396014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808" y="4394253"/>
            <a:ext cx="236118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9249" y="4394253"/>
            <a:ext cx="236804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360" y="2883525"/>
            <a:ext cx="2361331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5953" y="2884105"/>
            <a:ext cx="2396014" cy="132556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953" y="2883525"/>
            <a:ext cx="2356987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9249" y="2882447"/>
            <a:ext cx="2356987" cy="129547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1360" y="4832978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952" y="4833986"/>
            <a:ext cx="2396013" cy="1443618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953" y="4832979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59249" y="4832979"/>
            <a:ext cx="2368049" cy="14446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0" name="Slide Number Placeholder 12">
            <a:extLst>
              <a:ext uri="{FF2B5EF4-FFF2-40B4-BE49-F238E27FC236}">
                <a16:creationId xmlns:a16="http://schemas.microsoft.com/office/drawing/2014/main" id="{5456C155-F546-E142-A7BF-D3948EB390B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45672D-362E-DF44-A5DE-ECE039F8AF57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8520DA0-5DDF-F641-A5E9-261A07BE8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939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7"/>
            <a:ext cx="10355611" cy="91867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AF10C-15E7-FE49-9C1B-10C8731EB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A46B2-2869-6946-8174-07BF49D7F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60" y="1595120"/>
            <a:ext cx="10355611" cy="463264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400"/>
            </a:lvl1pPr>
            <a:lvl2pPr marL="32004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2pPr>
            <a:lvl3pPr marL="5029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3pPr>
            <a:lvl4pPr marL="7315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4pPr>
            <a:lvl5pPr marL="914400" indent="-182880" defTabSz="457200">
              <a:defRPr sz="120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3550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A3FA52DC-873F-6847-9AA7-B418F4F990B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DF5D68-B196-D243-9D31-99A206350DC8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4E56CE-CDB2-7B44-BA8C-851887E41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85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90" y="345418"/>
            <a:ext cx="11356109" cy="54259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2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1681425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005943" y="701716"/>
            <a:ext cx="294777" cy="5389649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7920705" y="599596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5882379" y="6258661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7549976" y="6273818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4246644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5102"/>
            <a:ext cx="8160911" cy="46066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6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789040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6407468" y="1040180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6346126" y="5975924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6019287" y="6270814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9673290" y="6291136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615516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8591333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3405803" y="1047264"/>
            <a:ext cx="302598" cy="5054541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7132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rgbClr val="0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320563" y="5987733"/>
            <a:ext cx="170478" cy="170478"/>
          </a:xfrm>
          <a:prstGeom prst="ellipse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4706"/>
            <a:ext cx="8160911" cy="461062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Source Serif Pro SemiBold" panose="02040603050405020204" pitchFamily="18" charset="0"/>
                <a:ea typeface="Source Serif Pro SemiBold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12 Month 2021 Project 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3023371" y="6269387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7342301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86599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65455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811236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9030" y="2612819"/>
            <a:ext cx="6086474" cy="42586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DC003B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9029" y="3211512"/>
            <a:ext cx="6086914" cy="4349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D509E-0760-E74B-937B-EBB4E9844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9029" y="3819320"/>
            <a:ext cx="6086475" cy="5032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8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5C57F989-DF98-1D4F-87E5-C5A4B93DB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2978682"/>
            <a:ext cx="2326640" cy="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15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9AD6ECB-969E-A74C-B3BB-56F63921A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90" y="2801620"/>
            <a:ext cx="2330450" cy="8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4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989" y="1826229"/>
            <a:ext cx="3941762" cy="928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92830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286A8-24C4-6F4A-81A0-55BCB4B7C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8740" y="681038"/>
            <a:ext cx="6158420" cy="54728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body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82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90932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76078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2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1" r:id="rId6"/>
    <p:sldLayoutId id="2147483665" r:id="rId7"/>
    <p:sldLayoutId id="2147483666" r:id="rId8"/>
    <p:sldLayoutId id="2147483667" r:id="rId9"/>
    <p:sldLayoutId id="2147483669" r:id="rId10"/>
    <p:sldLayoutId id="2147483668" r:id="rId11"/>
    <p:sldLayoutId id="2147483670" r:id="rId12"/>
    <p:sldLayoutId id="2147483676" r:id="rId13"/>
    <p:sldLayoutId id="2147483675" r:id="rId14"/>
    <p:sldLayoutId id="2147483678" r:id="rId15"/>
    <p:sldLayoutId id="2147483650" r:id="rId16"/>
    <p:sldLayoutId id="2147483652" r:id="rId17"/>
    <p:sldLayoutId id="2147483677" r:id="rId18"/>
    <p:sldLayoutId id="2147483655" r:id="rId19"/>
    <p:sldLayoutId id="2147483657" r:id="rId20"/>
    <p:sldLayoutId id="2147483654" r:id="rId21"/>
    <p:sldLayoutId id="2147483653" r:id="rId22"/>
    <p:sldLayoutId id="2147483656" r:id="rId23"/>
    <p:sldLayoutId id="2147483658" r:id="rId24"/>
    <p:sldLayoutId id="2147483679" r:id="rId25"/>
    <p:sldLayoutId id="2147483680" r:id="rId26"/>
    <p:sldLayoutId id="2147483681" r:id="rId27"/>
    <p:sldLayoutId id="2147483682" r:id="rId28"/>
    <p:sldLayoutId id="2147483671" r:id="rId29"/>
    <p:sldLayoutId id="2147483672" r:id="rId30"/>
    <p:sldLayoutId id="2147483674" r:id="rId31"/>
    <p:sldLayoutId id="2147483683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64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iheapch.acf.hhs.gov/delivery/income_categorical.htm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liheapch.acf.hhs.gov/search-tool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f.hhs.gov/ocs/programs/liheap" TargetMode="External"/><Relationship Id="rId2" Type="http://schemas.openxmlformats.org/officeDocument/2006/relationships/hyperlink" Target="https://liheapch.acf.hhs.gov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neada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iheapch.acf.hhs.gov/delivery/income_eligibility.htm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iheapch.acf.hhs.gov/tables/assets.htm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D55179F-8590-1F8A-80F8-45E643804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754" y="4479946"/>
            <a:ext cx="5599250" cy="501252"/>
          </a:xfrm>
        </p:spPr>
        <p:txBody>
          <a:bodyPr/>
          <a:lstStyle/>
          <a:p>
            <a:r>
              <a:rPr lang="en-US" dirty="0"/>
              <a:t>Benefits 101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E9DB-9EBA-8866-8087-E5AA8E4D1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563" y="1451796"/>
            <a:ext cx="6897673" cy="1535112"/>
          </a:xfrm>
        </p:spPr>
        <p:txBody>
          <a:bodyPr/>
          <a:lstStyle/>
          <a:p>
            <a:r>
              <a:rPr lang="en-US" dirty="0"/>
              <a:t>The Low-Income Home Energy Assistance Program </a:t>
            </a:r>
            <a:br>
              <a:rPr lang="en-US" dirty="0"/>
            </a:br>
            <a:r>
              <a:rPr lang="en-US" dirty="0"/>
              <a:t>(LIHEAP) 101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84942F-4A44-60B8-0365-5D36A1C38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2023</a:t>
            </a:r>
          </a:p>
        </p:txBody>
      </p:sp>
    </p:spTree>
    <p:extLst>
      <p:ext uri="{BB962C8B-B14F-4D97-AF65-F5344CB8AC3E}">
        <p14:creationId xmlns:p14="http://schemas.microsoft.com/office/powerpoint/2010/main" val="261399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583765"/>
            <a:ext cx="10737538" cy="473934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Some states also may deem a household categorically eligible for LIHEAP if the household/its members receive other benefits, such as SNAP or SSI​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In this case, households don’t need to apply and get the benefit automatically​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19 states, the District of Columbia, and Puerto Rico have implemented this option. Find out which ones in this table: </a:t>
            </a:r>
            <a:r>
              <a:rPr lang="en-US" altLang="en-US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https://liheapch.acf.hhs.gov/delivery/income_categorical.htm</a:t>
            </a:r>
            <a:r>
              <a:rPr lang="en-US" altLang="en-US" dirty="0">
                <a:solidFill>
                  <a:srgbClr val="04A299"/>
                </a:solidFill>
              </a:rPr>
              <a:t>  </a:t>
            </a:r>
            <a:r>
              <a:rPr lang="en-US" altLang="en-US" dirty="0"/>
              <a:t>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LIHEAP Eligibility: </a:t>
            </a:r>
            <a:r>
              <a:rPr lang="en-US" dirty="0"/>
              <a:t>Categorical</a:t>
            </a:r>
          </a:p>
        </p:txBody>
      </p:sp>
    </p:spTree>
    <p:extLst>
      <p:ext uri="{BB962C8B-B14F-4D97-AF65-F5344CB8AC3E}">
        <p14:creationId xmlns:p14="http://schemas.microsoft.com/office/powerpoint/2010/main" val="36198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4411" y="1619624"/>
            <a:ext cx="10737538" cy="467957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The amount beneficiaries receive varies widely from state to state​</a:t>
            </a:r>
          </a:p>
          <a:p>
            <a:r>
              <a:rPr lang="en-US" altLang="en-US" dirty="0"/>
              <a:t>Factors that impact how much your client will receive may include: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Where your client lives​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Your client’s household income​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Your client’s household size​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Amount of your client’s heating or cooling bill​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Whether your client has received a utility disconnection notice​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In some states, your client’s assets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LIHEAP Benefit Amount</a:t>
            </a:r>
          </a:p>
        </p:txBody>
      </p:sp>
    </p:spTree>
    <p:extLst>
      <p:ext uri="{BB962C8B-B14F-4D97-AF65-F5344CB8AC3E}">
        <p14:creationId xmlns:p14="http://schemas.microsoft.com/office/powerpoint/2010/main" val="4238490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9" y="1661458"/>
            <a:ext cx="10941425" cy="4846917"/>
          </a:xfrm>
          <a:prstGeom prst="rect">
            <a:avLst/>
          </a:prstGeom>
        </p:spPr>
        <p:txBody>
          <a:bodyPr/>
          <a:lstStyle/>
          <a:p>
            <a:r>
              <a:rPr lang="en-US" altLang="en-US" sz="3200" dirty="0"/>
              <a:t>Each state has a different application process​</a:t>
            </a:r>
          </a:p>
          <a:p>
            <a:r>
              <a:rPr lang="en-US" altLang="en-US" sz="3200" dirty="0"/>
              <a:t>Sometimes the local agencies that administer LIHEAP will have their own rules and procedures​</a:t>
            </a:r>
          </a:p>
          <a:p>
            <a:r>
              <a:rPr lang="en-US" altLang="en-US" sz="3200" dirty="0"/>
              <a:t>Find out your state’s application process by visiting </a:t>
            </a:r>
            <a:r>
              <a:rPr lang="en-US" altLang="en-US" sz="3200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energy.us</a:t>
            </a:r>
            <a:endParaRPr lang="en-US" altLang="en-US" sz="3200" dirty="0">
              <a:solidFill>
                <a:srgbClr val="04A299"/>
              </a:solidFill>
            </a:endParaRPr>
          </a:p>
          <a:p>
            <a:pPr marL="0" indent="0">
              <a:buNone/>
            </a:pPr>
            <a:endParaRPr lang="en-US" alt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</a:t>
            </a:r>
          </a:p>
        </p:txBody>
      </p:sp>
    </p:spTree>
    <p:extLst>
      <p:ext uri="{BB962C8B-B14F-4D97-AF65-F5344CB8AC3E}">
        <p14:creationId xmlns:p14="http://schemas.microsoft.com/office/powerpoint/2010/main" val="391374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4411" y="1739154"/>
            <a:ext cx="5903260" cy="456004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Educate clients about the benefit​</a:t>
            </a:r>
          </a:p>
          <a:p>
            <a:pPr>
              <a:defRPr/>
            </a:pPr>
            <a:r>
              <a:rPr lang="en-US" altLang="en-US" dirty="0"/>
              <a:t>Be aware of open application periods for LIHEAP in your state – mark them on your calendar!​</a:t>
            </a:r>
          </a:p>
          <a:p>
            <a:pPr>
              <a:defRPr/>
            </a:pPr>
            <a:r>
              <a:rPr lang="en-US" altLang="en-US" dirty="0"/>
              <a:t>Help clients fill out paperwork ahead of time to be able to meet the often short application windows and maximize the opportunity for them to get the benefit​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to Help Your Clients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537B1-40A4-4752-AE42-A62578E2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583" y="2323054"/>
            <a:ext cx="4133446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7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7231" y="1613646"/>
            <a:ext cx="10737538" cy="4866933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LIHEAP Clearinghouse: </a:t>
            </a:r>
            <a:r>
              <a:rPr lang="en-US" altLang="en-US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https://liheapch.acf.hhs.gov/</a:t>
            </a:r>
            <a:r>
              <a:rPr lang="en-US" altLang="en-US" dirty="0">
                <a:solidFill>
                  <a:srgbClr val="04A299"/>
                </a:solidFill>
              </a:rPr>
              <a:t>  </a:t>
            </a:r>
            <a:r>
              <a:rPr lang="en-US" altLang="en-US" dirty="0"/>
              <a:t>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Comprehensive information on state rules, eligibility, and snapshots of funding in each state​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Statistics on program funding and uptake​</a:t>
            </a:r>
          </a:p>
          <a:p>
            <a:r>
              <a:rPr lang="en-US" altLang="en-US" dirty="0"/>
              <a:t>Administration for Children and Families LIHEAP page on guidance, policies, and procedures: </a:t>
            </a:r>
            <a:r>
              <a:rPr lang="en-US" altLang="en-US" dirty="0">
                <a:solidFill>
                  <a:srgbClr val="04A2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https://www.acf.hhs.gov/ocs/programs/liheap</a:t>
            </a:r>
            <a:r>
              <a:rPr lang="en-US" altLang="en-US" dirty="0">
                <a:solidFill>
                  <a:srgbClr val="04A299"/>
                </a:solidFill>
              </a:rPr>
              <a:t> ​</a:t>
            </a:r>
          </a:p>
          <a:p>
            <a:r>
              <a:rPr lang="en-US" altLang="en-US" dirty="0"/>
              <a:t>National Energy Assistance Directors’ Association: </a:t>
            </a:r>
            <a:r>
              <a:rPr lang="en-US" altLang="en-US" dirty="0">
                <a:solidFill>
                  <a:srgbClr val="04A2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http://neada.org/</a:t>
            </a:r>
            <a:r>
              <a:rPr lang="en-US" altLang="en-US" dirty="0">
                <a:solidFill>
                  <a:srgbClr val="04A299"/>
                </a:solidFill>
              </a:rPr>
              <a:t>  ​</a:t>
            </a:r>
          </a:p>
          <a:p>
            <a:r>
              <a:rPr lang="en-US" altLang="en-US" dirty="0"/>
              <a:t>National Energy Assistance Referral (NEAR) Hotline: 1-866-674-6327 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Additional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E27E0EB-74E1-3645-872A-FEAA40E957A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45117" y="3012141"/>
            <a:ext cx="6051550" cy="998818"/>
          </a:xfrm>
        </p:spPr>
        <p:txBody>
          <a:bodyPr/>
          <a:lstStyle/>
          <a:p>
            <a:r>
              <a:rPr lang="en-US" sz="1600" i="1" dirty="0">
                <a:ea typeface="+mn-lt"/>
                <a:cs typeface="+mn-lt"/>
              </a:rPr>
              <a:t>This project was supported in part by grant 90MINC0002-03-00 from the U.S. Administration for Community Living, Department of Health and Human Services. Points of view or opinions do not necessarily represent official ACL policy.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>
              <a:cs typeface="Arial"/>
            </a:endParaRPr>
          </a:p>
          <a:p>
            <a:endParaRPr lang="en-US" altLang="en-US" sz="1600" dirty="0">
              <a:ea typeface="Franklin Gothic Book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CCC6938-9BD0-F04D-A485-3188C4FE85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681037"/>
            <a:ext cx="5491256" cy="12065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40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FA84C452-B9AA-66C5-067B-C05B5CEF9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213" y="681038"/>
            <a:ext cx="3751537" cy="2638426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Table">
            <a:extLst>
              <a:ext uri="{FF2B5EF4-FFF2-40B4-BE49-F238E27FC236}">
                <a16:creationId xmlns:a16="http://schemas.microsoft.com/office/drawing/2014/main" id="{4E90D726-67DA-E30C-DDA9-C1E7D1D2B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53864"/>
              </p:ext>
            </p:extLst>
          </p:nvPr>
        </p:nvGraphicFramePr>
        <p:xfrm>
          <a:off x="5321300" y="681038"/>
          <a:ext cx="6335711" cy="536742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335711">
                  <a:extLst>
                    <a:ext uri="{9D8B030D-6E8A-4147-A177-3AD203B41FA5}">
                      <a16:colId xmlns:a16="http://schemas.microsoft.com/office/drawing/2014/main" val="1415697778"/>
                    </a:ext>
                  </a:extLst>
                </a:gridCol>
              </a:tblGrid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n-US" sz="2400" b="0" i="0" spc="0" dirty="0">
                          <a:solidFill>
                            <a:srgbClr val="FAFAFA"/>
                          </a:solidFill>
                          <a:latin typeface="Arial" pitchFamily="34"/>
                          <a:cs typeface="Arial" pitchFamily="34"/>
                        </a:rPr>
                        <a:t>What is LIHEAP?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106383"/>
                  </a:ext>
                </a:extLst>
              </a:tr>
              <a:tr h="1061876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0" i="0" spc="0" dirty="0">
                          <a:solidFill>
                            <a:srgbClr val="FAFAFA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How LIHEAP Works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668940"/>
                  </a:ext>
                </a:extLst>
              </a:tr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n-US" sz="2400" b="0" i="0" spc="0" dirty="0">
                          <a:solidFill>
                            <a:srgbClr val="FAFAFA"/>
                          </a:solidFill>
                          <a:latin typeface="Arial" pitchFamily="34"/>
                          <a:cs typeface="Arial" pitchFamily="34"/>
                        </a:rPr>
                        <a:t>Eligibility &amp; How to Apply</a:t>
                      </a:r>
                      <a:endParaRPr lang="en-US" sz="2400" b="0" i="0" spc="0" dirty="0">
                        <a:solidFill>
                          <a:srgbClr val="FAFAFA"/>
                        </a:solidFill>
                        <a:latin typeface="Arial" pitchFamily="34"/>
                        <a:ea typeface="Arimo Regular"/>
                        <a:cs typeface="Arial" pitchFamily="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483036"/>
                  </a:ext>
                </a:extLst>
              </a:tr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0" i="0" spc="0" dirty="0">
                          <a:solidFill>
                            <a:srgbClr val="FAFAFA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How to Help Your Clients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179216"/>
                  </a:ext>
                </a:extLst>
              </a:tr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0" i="0" spc="0" dirty="0">
                          <a:solidFill>
                            <a:srgbClr val="FAFAFA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Additional Resources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874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88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3921" y="1625600"/>
            <a:ext cx="10408832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sz="3200" dirty="0"/>
              <a:t>LIHEAP is a federally-funded program that helps low-income households afford their home heating and cooling bills </a:t>
            </a:r>
          </a:p>
          <a:p>
            <a:r>
              <a:rPr lang="en-US" altLang="en-US" sz="3200" dirty="0"/>
              <a:t>LIHEAP may also help your clients with: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800" dirty="0"/>
              <a:t>Some emergency situations, including utility shutoffs and fuel-supply shortages​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800" dirty="0"/>
              <a:t>Weatherization improvements, such as replacement or repair of utility equipment (e.g., a furnace or air conditioner)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is LIHEAP?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2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3921" y="1625600"/>
            <a:ext cx="10408832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Low-income households can easily spend a significant portion of their monthly income on energy bills during the hottest and coldest times of the year​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Energy prices in 2022 were up more than 30% from the prior year due to inflation</a:t>
            </a:r>
          </a:p>
          <a:p>
            <a:r>
              <a:rPr lang="en-US" altLang="en-US" dirty="0"/>
              <a:t>LIHEAP provides assistance to ~6 million low-income households</a:t>
            </a:r>
          </a:p>
          <a:p>
            <a:r>
              <a:rPr lang="en-US" altLang="en-US" dirty="0"/>
              <a:t>LIHEAP serves people of all ages, including families with young children, adults with disabilities, and seniors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Households Helped by LIHEAP</a:t>
            </a:r>
          </a:p>
        </p:txBody>
      </p:sp>
    </p:spTree>
    <p:extLst>
      <p:ext uri="{BB962C8B-B14F-4D97-AF65-F5344CB8AC3E}">
        <p14:creationId xmlns:p14="http://schemas.microsoft.com/office/powerpoint/2010/main" val="223896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3921" y="1625600"/>
            <a:ext cx="10408832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Unlike some other federal benefits, LIHEAP is not an entitlement:​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States receive a specific amount of LIHEAP funds, according to a legal formula​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Many people who meet the eligibility criteria for LIHEAP may not be able to receive assistance because the funds have run out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Nationally, LIHEAP funds are only able to serve about 20% of eligible low-income households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However, Congress has allocated significant supplemental funding to LIHEAP since the onset of the COVID-19 pandemic to support more households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LIHEAP is a Block Grant</a:t>
            </a:r>
          </a:p>
        </p:txBody>
      </p:sp>
    </p:spTree>
    <p:extLst>
      <p:ext uri="{BB962C8B-B14F-4D97-AF65-F5344CB8AC3E}">
        <p14:creationId xmlns:p14="http://schemas.microsoft.com/office/powerpoint/2010/main" val="270533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7735" y="1378959"/>
            <a:ext cx="6501549" cy="513230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/>
              <a:t>LIHEAP assists with the costs of home heating and cooling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/>
              <a:t>Generally, LIHEAP is paid directly to the energy supplier, such as electric utilities or fuel vendors​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/>
              <a:t>LIHEAP is not intended to cover a household’s entire utility costs, so recipients generally still have to pay a portion of their monthly bill​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For example, the average LIHEAP benefit was $520 in 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Does LIHEAP Pay For?</a:t>
            </a:r>
            <a:endParaRPr lang="en-US" dirty="0"/>
          </a:p>
        </p:txBody>
      </p:sp>
      <p:pic>
        <p:nvPicPr>
          <p:cNvPr id="1026" name="Picture 2" descr="Thermostat with small winter cap and the word save on readout">
            <a:extLst>
              <a:ext uri="{FF2B5EF4-FFF2-40B4-BE49-F238E27FC236}">
                <a16:creationId xmlns:a16="http://schemas.microsoft.com/office/drawing/2014/main" id="{D13B70D5-FC1E-4DA5-BD58-616263B1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47" y="2277035"/>
            <a:ext cx="3965853" cy="264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5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3921" y="1625600"/>
            <a:ext cx="10408832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As a federal block grant program: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The federal government gives monies to states, territories, and Tribes according to a federal formula​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Most states have local agencies, often Community Action Agencies, that determine eligibility and distribute funds​</a:t>
            </a:r>
          </a:p>
          <a:p>
            <a:r>
              <a:rPr lang="en-US" altLang="en-US" dirty="0"/>
              <a:t>States set rules within certain guidelines: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The Administration for Children and Families, part of the U.S. Department of Health and Human Services, issues guidelines that states must follow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States are generally given broad flexibility within these guidelines, so there is great variation among states re: application processes and benefit amounts​​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269879" cy="1828799"/>
          </a:xfrm>
        </p:spPr>
        <p:txBody>
          <a:bodyPr/>
          <a:lstStyle/>
          <a:p>
            <a:r>
              <a:rPr lang="en-US" sz="3600" dirty="0"/>
              <a:t>How LIHEAP Works: Federal, State, &amp; Local</a:t>
            </a:r>
          </a:p>
        </p:txBody>
      </p:sp>
    </p:spTree>
    <p:extLst>
      <p:ext uri="{BB962C8B-B14F-4D97-AF65-F5344CB8AC3E}">
        <p14:creationId xmlns:p14="http://schemas.microsoft.com/office/powerpoint/2010/main" val="207660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7231" y="1506071"/>
            <a:ext cx="10737538" cy="473934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/>
              <a:t>States can choose a LIHEAP income eligibility level within a range set by federal law: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Resource Minimum: 110% of the Federal Poverty Level (FPL)​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Maximum: 150% of the Federal Poverty Level (FPL) or 60% of the state median income, whichever is greater​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States generally don’t apply new poverty guidelines until the start of their fiscal year (often Sept. 1) rather than calendar year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dirty="0"/>
              <a:t>Find current state income eligibility limits at: </a:t>
            </a:r>
            <a:r>
              <a:rPr lang="en-US" altLang="en-US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https://liheapch.acf.hhs.gov/delivery/income_eligibility.htm</a:t>
            </a:r>
            <a:r>
              <a:rPr lang="en-US" altLang="en-US" dirty="0">
                <a:solidFill>
                  <a:srgbClr val="04A299"/>
                </a:solidFill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LIHEAP Eligibility: Income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69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583765"/>
            <a:ext cx="10737538" cy="473934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en-US" b="1" dirty="0"/>
              <a:t>Assets</a:t>
            </a:r>
            <a:r>
              <a:rPr lang="en-US" altLang="en-US" dirty="0"/>
              <a:t>: Most states do not have limits on the amount of assets or resources that someone can own to be eligible for LIHEAP: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However, some states do have asset limits​​</a:t>
            </a:r>
          </a:p>
          <a:p>
            <a:pPr lvl="1"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Most of those states have higher asset limits for households where at least one person is aged 60+​</a:t>
            </a:r>
          </a:p>
          <a:p>
            <a:pPr lvl="1"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en-US" altLang="en-US" dirty="0"/>
              <a:t>Find current state asset limits at: </a:t>
            </a:r>
            <a:r>
              <a:rPr lang="en-US" altLang="en-US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https://liheapch.acf.hhs.gov/tables/assets.htm</a:t>
            </a:r>
            <a:r>
              <a:rPr lang="en-US" altLang="en-US" dirty="0">
                <a:solidFill>
                  <a:srgbClr val="04A299"/>
                </a:solidFill>
              </a:rPr>
              <a:t> 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altLang="en-US" b="1" dirty="0"/>
              <a:t>Other eligibility factors</a:t>
            </a:r>
            <a:r>
              <a:rPr lang="en-US" altLang="en-US" dirty="0"/>
              <a:t>: States have the option of setting other eligibility criteria, such as receipt of a utility disconnection notice, or type of housing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LIHEAP Eligibility: </a:t>
            </a:r>
            <a:r>
              <a:rPr lang="en-US" dirty="0"/>
              <a:t>Other Factors</a:t>
            </a:r>
          </a:p>
        </p:txBody>
      </p:sp>
    </p:spTree>
    <p:extLst>
      <p:ext uri="{BB962C8B-B14F-4D97-AF65-F5344CB8AC3E}">
        <p14:creationId xmlns:p14="http://schemas.microsoft.com/office/powerpoint/2010/main" val="237177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WA brand colors 1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E1E1DE"/>
      </a:hlink>
      <a:folHlink>
        <a:srgbClr val="3C8A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COA hyperlink colors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3C8A8F"/>
      </a:hlink>
      <a:folHlink>
        <a:srgbClr val="0A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62A72DC07244895EC0B7D17B90CE3" ma:contentTypeVersion="18" ma:contentTypeDescription="Create a new document." ma:contentTypeScope="" ma:versionID="bf9e6508b059ee856240a67d14f3fac6">
  <xsd:schema xmlns:xsd="http://www.w3.org/2001/XMLSchema" xmlns:xs="http://www.w3.org/2001/XMLSchema" xmlns:p="http://schemas.microsoft.com/office/2006/metadata/properties" xmlns:ns1="http://schemas.microsoft.com/sharepoint/v3" xmlns:ns2="811bab14-ea5e-417b-89c2-4fa844418fba" xmlns:ns3="b0903a53-48b3-4800-924a-ec55aad18c4d" targetNamespace="http://schemas.microsoft.com/office/2006/metadata/properties" ma:root="true" ma:fieldsID="98e073a8108dd8b48af1bb32528932ce" ns1:_="" ns2:_="" ns3:_="">
    <xsd:import namespace="http://schemas.microsoft.com/sharepoint/v3"/>
    <xsd:import namespace="811bab14-ea5e-417b-89c2-4fa844418fba"/>
    <xsd:import namespace="b0903a53-48b3-4800-924a-ec55aad18c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bab14-ea5e-417b-89c2-4fa844418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2d6f55-07f9-4665-ad25-941cd020e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03a53-48b3-4800-924a-ec55aad18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e00a595-802a-4c1f-be02-a0d498a5dfe6}" ma:internalName="TaxCatchAll" ma:showField="CatchAllData" ma:web="b0903a53-48b3-4800-924a-ec55aad18c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903a53-48b3-4800-924a-ec55aad18c4d">
      <UserInfo>
        <DisplayName>Brandy Bauer</DisplayName>
        <AccountId>35</AccountId>
        <AccountType/>
      </UserInfo>
    </SharedWithUsers>
    <_ip_UnifiedCompliancePolicyUIAction xmlns="http://schemas.microsoft.com/sharepoint/v3" xsi:nil="true"/>
    <lcf76f155ced4ddcb4097134ff3c332f xmlns="811bab14-ea5e-417b-89c2-4fa844418fba">
      <Terms xmlns="http://schemas.microsoft.com/office/infopath/2007/PartnerControls"/>
    </lcf76f155ced4ddcb4097134ff3c332f>
    <_ip_UnifiedCompliancePolicyProperties xmlns="http://schemas.microsoft.com/sharepoint/v3" xsi:nil="true"/>
    <TaxCatchAll xmlns="b0903a53-48b3-4800-924a-ec55aad18c4d" xsi:nil="true"/>
  </documentManagement>
</p:properties>
</file>

<file path=customXml/itemProps1.xml><?xml version="1.0" encoding="utf-8"?>
<ds:datastoreItem xmlns:ds="http://schemas.openxmlformats.org/officeDocument/2006/customXml" ds:itemID="{A4D4C658-88E7-42D8-B708-17CB807E72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11bab14-ea5e-417b-89c2-4fa844418fba"/>
    <ds:schemaRef ds:uri="b0903a53-48b3-4800-924a-ec55aad18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5482E1-3D2E-48AF-A621-10632FAFD9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8FE4C7-50A8-4121-8E27-D02C5E151536}">
  <ds:schemaRefs>
    <ds:schemaRef ds:uri="b0903a53-48b3-4800-924a-ec55aad18c4d"/>
    <ds:schemaRef ds:uri="811bab14-ea5e-417b-89c2-4fa844418fba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1055</Words>
  <Application>Microsoft Office PowerPoint</Application>
  <PresentationFormat>Widescreen</PresentationFormat>
  <Paragraphs>82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Wingdings</vt:lpstr>
      <vt:lpstr>Calibri</vt:lpstr>
      <vt:lpstr>Arial</vt:lpstr>
      <vt:lpstr>Courier New</vt:lpstr>
      <vt:lpstr>Source Serif Pro Black</vt:lpstr>
      <vt:lpstr>Source Serif Pro</vt:lpstr>
      <vt:lpstr>Source Serif Pro SemiBold</vt:lpstr>
      <vt:lpstr>Office Theme</vt:lpstr>
      <vt:lpstr>1_Office Theme</vt:lpstr>
      <vt:lpstr>PowerPoint Presentation</vt:lpstr>
      <vt:lpstr>PowerPoint Presentation</vt:lpstr>
      <vt:lpstr>What is LIHEAP?</vt:lpstr>
      <vt:lpstr>Households Helped by LIHEAP</vt:lpstr>
      <vt:lpstr>LIHEAP is a Block Grant</vt:lpstr>
      <vt:lpstr>What Does LIHEAP Pay For?</vt:lpstr>
      <vt:lpstr>How LIHEAP Works: Federal, State, &amp; Local</vt:lpstr>
      <vt:lpstr>LIHEAP Eligibility: Income</vt:lpstr>
      <vt:lpstr>LIHEAP Eligibility: Other Factors</vt:lpstr>
      <vt:lpstr>LIHEAP Eligibility: Categorical</vt:lpstr>
      <vt:lpstr>LIHEAP Benefit Amount</vt:lpstr>
      <vt:lpstr>How to Apply</vt:lpstr>
      <vt:lpstr>How to Help Your Clients</vt:lpstr>
      <vt:lpstr>Additional Resources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Van Nguyen</dc:creator>
  <cp:keywords/>
  <dc:description/>
  <cp:lastModifiedBy>Brandy Bauer</cp:lastModifiedBy>
  <cp:revision>271</cp:revision>
  <dcterms:created xsi:type="dcterms:W3CDTF">2020-11-13T04:28:18Z</dcterms:created>
  <dcterms:modified xsi:type="dcterms:W3CDTF">2023-02-08T17:38:03Z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0x01010005162A72DC07244895EC0B7D17B90CE3</vt:lpwstr>
  </property>
  <property fmtid="{D5CDD505-2E9C-101B-9397-08002B2CF9AE}" pid="3" name="MediaServiceImageTags">
    <vt:lpwstr/>
  </property>
</Properties>
</file>