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1"/>
  </p:sldMasterIdLst>
  <p:notesMasterIdLst>
    <p:notesMasterId r:id="rId19"/>
  </p:notesMasterIdLst>
  <p:handoutMasterIdLst>
    <p:handoutMasterId r:id="rId20"/>
  </p:handoutMasterIdLst>
  <p:sldIdLst>
    <p:sldId id="730" r:id="rId2"/>
    <p:sldId id="733" r:id="rId3"/>
    <p:sldId id="729" r:id="rId4"/>
    <p:sldId id="742" r:id="rId5"/>
    <p:sldId id="732" r:id="rId6"/>
    <p:sldId id="731" r:id="rId7"/>
    <p:sldId id="700" r:id="rId8"/>
    <p:sldId id="734" r:id="rId9"/>
    <p:sldId id="744" r:id="rId10"/>
    <p:sldId id="745" r:id="rId11"/>
    <p:sldId id="735" r:id="rId12"/>
    <p:sldId id="739" r:id="rId13"/>
    <p:sldId id="737" r:id="rId14"/>
    <p:sldId id="743" r:id="rId15"/>
    <p:sldId id="738" r:id="rId16"/>
    <p:sldId id="740" r:id="rId17"/>
    <p:sldId id="741" r:id="rId18"/>
  </p:sldIdLst>
  <p:sldSz cx="12193588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493C7-AD84-49A8-A42D-53BD1C269D8C}" v="20" dt="2022-01-26T13:49:27.722"/>
  </p1510:revLst>
</p1510:revInfo>
</file>

<file path=ppt/tableStyles.xml><?xml version="1.0" encoding="utf-8"?>
<a:tblStyleLst xmlns:a="http://schemas.openxmlformats.org/drawingml/2006/main" def="{7BEBEF05-B2D3-47B2-9E27-61AD2477CBAF}">
  <a:tblStyle styleId="{7BEBEF05-B2D3-47B2-9E27-61AD2477CBAF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0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rgbClr val="FAF7F5"/>
          </a:solidFill>
        </a:fill>
      </a:tcStyle>
    </a:wholeTbl>
    <a:band1H>
      <a:tcStyle>
        <a:tcBdr/>
        <a:fill>
          <a:solidFill>
            <a:srgbClr val="FAF7F5"/>
          </a:solidFill>
        </a:fill>
      </a:tcStyle>
    </a:band1H>
    <a:band2H>
      <a:tcStyle>
        <a:tcBdr/>
        <a:fill>
          <a:solidFill>
            <a:srgbClr val="D8D3D0"/>
          </a:solidFill>
        </a:fill>
      </a:tcStyle>
    </a:band2H>
    <a:band1V>
      <a:tcStyle>
        <a:tcBdr/>
        <a:fill>
          <a:solidFill>
            <a:srgbClr val="FAF7F5"/>
          </a:solidFill>
        </a:fill>
      </a:tcStyle>
    </a:band1V>
    <a:band2V>
      <a:tcStyle>
        <a:tcBdr/>
        <a:fill>
          <a:solidFill>
            <a:srgbClr val="D8D3D0"/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firstCol>
    <a:lastRow>
      <a:tcTxStyle b="on">
        <a:fontRef idx="minor">
          <a:prstClr val="white"/>
        </a:fontRef>
        <a:srgbClr val="FFFFFF"/>
      </a:tcTxStyle>
      <a:tcStyle>
        <a:tcBdr>
          <a:top>
            <a:ln w="0" cmpd="sng">
              <a:solidFill>
                <a:srgbClr val="8E4DA4"/>
              </a:solidFill>
            </a:ln>
          </a:top>
          <a:bottom>
            <a:ln w="0" cmpd="sng">
              <a:solidFill>
                <a:srgbClr val="0077B3"/>
              </a:solidFill>
            </a:ln>
          </a:bottom>
        </a:tcBdr>
        <a:fill>
          <a:solidFill>
            <a:srgbClr val="0077B3"/>
          </a:solidFill>
        </a:fill>
      </a:tcStyle>
    </a:lastRow>
    <a:firstRow>
      <a:tcTxStyle b="on">
        <a:fontRef idx="minor">
          <a:prstClr val="white"/>
        </a:fontRef>
        <a:srgbClr val="FFFFFF"/>
      </a:tcTxStyle>
      <a:tcStyle>
        <a:tcBdr>
          <a:bottom>
            <a:ln w="0" cmpd="sng">
              <a:solidFill>
                <a:srgbClr val="8E4DA4"/>
              </a:solidFill>
            </a:ln>
          </a:bottom>
        </a:tcBdr>
        <a:fill>
          <a:solidFill>
            <a:srgbClr val="0077B3"/>
          </a:solidFill>
        </a:fill>
      </a:tcStyle>
    </a:firstRow>
  </a:tblStyle>
  <a:tblStyle styleId="{5C22544A-7EE6-4342-B048-85BDC9FD1C3A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85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14" y="58"/>
      </p:cViewPr>
      <p:guideLst/>
    </p:cSldViewPr>
  </p:slideViewPr>
  <p:outlineViewPr>
    <p:cViewPr>
      <p:scale>
        <a:sx n="33" d="100"/>
        <a:sy n="33" d="100"/>
      </p:scale>
      <p:origin x="0" y="-1038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466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ppers, C." userId="76df5859-5bc3-4e32-b828-7fff75f82230" providerId="ADAL" clId="{C0C493C7-AD84-49A8-A42D-53BD1C269D8C}"/>
    <pc:docChg chg="undo redo custSel addSld delSld modSld sldOrd">
      <pc:chgData name="Schippers, C." userId="76df5859-5bc3-4e32-b828-7fff75f82230" providerId="ADAL" clId="{C0C493C7-AD84-49A8-A42D-53BD1C269D8C}" dt="2022-01-27T15:59:05.740" v="3515" actId="20577"/>
      <pc:docMkLst>
        <pc:docMk/>
      </pc:docMkLst>
      <pc:sldChg chg="modSp mod">
        <pc:chgData name="Schippers, C." userId="76df5859-5bc3-4e32-b828-7fff75f82230" providerId="ADAL" clId="{C0C493C7-AD84-49A8-A42D-53BD1C269D8C}" dt="2022-01-26T12:07:34.848" v="1638" actId="20577"/>
        <pc:sldMkLst>
          <pc:docMk/>
          <pc:sldMk cId="1200933511" sldId="700"/>
        </pc:sldMkLst>
        <pc:spChg chg="mod">
          <ac:chgData name="Schippers, C." userId="76df5859-5bc3-4e32-b828-7fff75f82230" providerId="ADAL" clId="{C0C493C7-AD84-49A8-A42D-53BD1C269D8C}" dt="2022-01-26T12:07:34.848" v="1638" actId="20577"/>
          <ac:spMkLst>
            <pc:docMk/>
            <pc:sldMk cId="1200933511" sldId="700"/>
            <ac:spMk id="5" creationId="{5539CC8C-765A-8841-9702-300428D8E824}"/>
          </ac:spMkLst>
        </pc:spChg>
      </pc:sldChg>
      <pc:sldChg chg="modSp mod">
        <pc:chgData name="Schippers, C." userId="76df5859-5bc3-4e32-b828-7fff75f82230" providerId="ADAL" clId="{C0C493C7-AD84-49A8-A42D-53BD1C269D8C}" dt="2022-01-26T15:19:51.032" v="2768" actId="20577"/>
        <pc:sldMkLst>
          <pc:docMk/>
          <pc:sldMk cId="4178003207" sldId="729"/>
        </pc:sldMkLst>
        <pc:spChg chg="mod">
          <ac:chgData name="Schippers, C." userId="76df5859-5bc3-4e32-b828-7fff75f82230" providerId="ADAL" clId="{C0C493C7-AD84-49A8-A42D-53BD1C269D8C}" dt="2022-01-26T15:19:51.032" v="2768" actId="20577"/>
          <ac:spMkLst>
            <pc:docMk/>
            <pc:sldMk cId="4178003207" sldId="729"/>
            <ac:spMk id="3" creationId="{CB4E3566-6DC3-4A8D-9485-E5A33F52E1BB}"/>
          </ac:spMkLst>
        </pc:spChg>
      </pc:sldChg>
      <pc:sldChg chg="modSp mod">
        <pc:chgData name="Schippers, C." userId="76df5859-5bc3-4e32-b828-7fff75f82230" providerId="ADAL" clId="{C0C493C7-AD84-49A8-A42D-53BD1C269D8C}" dt="2022-01-26T13:45:48.009" v="2763" actId="790"/>
        <pc:sldMkLst>
          <pc:docMk/>
          <pc:sldMk cId="1304346221" sldId="730"/>
        </pc:sldMkLst>
        <pc:spChg chg="mod">
          <ac:chgData name="Schippers, C." userId="76df5859-5bc3-4e32-b828-7fff75f82230" providerId="ADAL" clId="{C0C493C7-AD84-49A8-A42D-53BD1C269D8C}" dt="2022-01-26T13:45:48.009" v="2763" actId="790"/>
          <ac:spMkLst>
            <pc:docMk/>
            <pc:sldMk cId="1304346221" sldId="730"/>
            <ac:spMk id="8" creationId="{6E687B04-149B-4096-9C57-5F7CA48B3F92}"/>
          </ac:spMkLst>
        </pc:spChg>
      </pc:sldChg>
      <pc:sldChg chg="modSp mod">
        <pc:chgData name="Schippers, C." userId="76df5859-5bc3-4e32-b828-7fff75f82230" providerId="ADAL" clId="{C0C493C7-AD84-49A8-A42D-53BD1C269D8C}" dt="2022-01-26T12:07:01.884" v="1600" actId="20577"/>
        <pc:sldMkLst>
          <pc:docMk/>
          <pc:sldMk cId="172734082" sldId="731"/>
        </pc:sldMkLst>
        <pc:spChg chg="mod">
          <ac:chgData name="Schippers, C." userId="76df5859-5bc3-4e32-b828-7fff75f82230" providerId="ADAL" clId="{C0C493C7-AD84-49A8-A42D-53BD1C269D8C}" dt="2022-01-26T12:04:24.722" v="1396" actId="20577"/>
          <ac:spMkLst>
            <pc:docMk/>
            <pc:sldMk cId="172734082" sldId="731"/>
            <ac:spMk id="2" creationId="{6E0DDBF7-63DB-4456-A1BF-4BA5F5367AC9}"/>
          </ac:spMkLst>
        </pc:spChg>
        <pc:spChg chg="mod">
          <ac:chgData name="Schippers, C." userId="76df5859-5bc3-4e32-b828-7fff75f82230" providerId="ADAL" clId="{C0C493C7-AD84-49A8-A42D-53BD1C269D8C}" dt="2022-01-26T12:07:01.884" v="1600" actId="20577"/>
          <ac:spMkLst>
            <pc:docMk/>
            <pc:sldMk cId="172734082" sldId="731"/>
            <ac:spMk id="3" creationId="{F4EE304D-AF09-4DF1-A1F7-75E6CBD53C82}"/>
          </ac:spMkLst>
        </pc:spChg>
      </pc:sldChg>
      <pc:sldChg chg="addSp delSp modSp mod">
        <pc:chgData name="Schippers, C." userId="76df5859-5bc3-4e32-b828-7fff75f82230" providerId="ADAL" clId="{C0C493C7-AD84-49A8-A42D-53BD1C269D8C}" dt="2022-01-27T15:59:05.740" v="3515" actId="20577"/>
        <pc:sldMkLst>
          <pc:docMk/>
          <pc:sldMk cId="114932512" sldId="732"/>
        </pc:sldMkLst>
        <pc:spChg chg="mod">
          <ac:chgData name="Schippers, C." userId="76df5859-5bc3-4e32-b828-7fff75f82230" providerId="ADAL" clId="{C0C493C7-AD84-49A8-A42D-53BD1C269D8C}" dt="2022-01-27T15:59:05.740" v="3515" actId="20577"/>
          <ac:spMkLst>
            <pc:docMk/>
            <pc:sldMk cId="114932512" sldId="732"/>
            <ac:spMk id="3" creationId="{059C76B5-768B-4198-A6EE-FC990BB0BAC1}"/>
          </ac:spMkLst>
        </pc:spChg>
        <pc:spChg chg="del">
          <ac:chgData name="Schippers, C." userId="76df5859-5bc3-4e32-b828-7fff75f82230" providerId="ADAL" clId="{C0C493C7-AD84-49A8-A42D-53BD1C269D8C}" dt="2022-01-26T11:57:38.414" v="1070" actId="931"/>
          <ac:spMkLst>
            <pc:docMk/>
            <pc:sldMk cId="114932512" sldId="732"/>
            <ac:spMk id="4" creationId="{4824020C-E340-4437-85F6-A8D8B634A072}"/>
          </ac:spMkLst>
        </pc:spChg>
        <pc:spChg chg="mod">
          <ac:chgData name="Schippers, C." userId="76df5859-5bc3-4e32-b828-7fff75f82230" providerId="ADAL" clId="{C0C493C7-AD84-49A8-A42D-53BD1C269D8C}" dt="2022-01-26T11:57:43.609" v="1072" actId="962"/>
          <ac:spMkLst>
            <pc:docMk/>
            <pc:sldMk cId="114932512" sldId="732"/>
            <ac:spMk id="5" creationId="{D0721B6F-6400-4544-9A45-BCC376C2E6BD}"/>
          </ac:spMkLst>
        </pc:spChg>
        <pc:picChg chg="add mod">
          <ac:chgData name="Schippers, C." userId="76df5859-5bc3-4e32-b828-7fff75f82230" providerId="ADAL" clId="{C0C493C7-AD84-49A8-A42D-53BD1C269D8C}" dt="2022-01-26T11:57:43.607" v="1071" actId="27614"/>
          <ac:picMkLst>
            <pc:docMk/>
            <pc:sldMk cId="114932512" sldId="732"/>
            <ac:picMk id="8" creationId="{33C546FF-6FB0-4A80-BE4C-2A0244895DCF}"/>
          </ac:picMkLst>
        </pc:picChg>
      </pc:sldChg>
      <pc:sldChg chg="modSp mod">
        <pc:chgData name="Schippers, C." userId="76df5859-5bc3-4e32-b828-7fff75f82230" providerId="ADAL" clId="{C0C493C7-AD84-49A8-A42D-53BD1C269D8C}" dt="2022-01-26T13:47:55.021" v="2765" actId="790"/>
        <pc:sldMkLst>
          <pc:docMk/>
          <pc:sldMk cId="409263687" sldId="733"/>
        </pc:sldMkLst>
        <pc:spChg chg="mod">
          <ac:chgData name="Schippers, C." userId="76df5859-5bc3-4e32-b828-7fff75f82230" providerId="ADAL" clId="{C0C493C7-AD84-49A8-A42D-53BD1C269D8C}" dt="2022-01-26T13:47:55.021" v="2765" actId="790"/>
          <ac:spMkLst>
            <pc:docMk/>
            <pc:sldMk cId="409263687" sldId="733"/>
            <ac:spMk id="3" creationId="{E50FA3F4-76F6-4E99-93F9-9EDD440B8151}"/>
          </ac:spMkLst>
        </pc:spChg>
      </pc:sldChg>
      <pc:sldChg chg="modSp mod">
        <pc:chgData name="Schippers, C." userId="76df5859-5bc3-4e32-b828-7fff75f82230" providerId="ADAL" clId="{C0C493C7-AD84-49A8-A42D-53BD1C269D8C}" dt="2022-01-26T12:42:38.734" v="2695" actId="20577"/>
        <pc:sldMkLst>
          <pc:docMk/>
          <pc:sldMk cId="3806550167" sldId="734"/>
        </pc:sldMkLst>
        <pc:spChg chg="mod">
          <ac:chgData name="Schippers, C." userId="76df5859-5bc3-4e32-b828-7fff75f82230" providerId="ADAL" clId="{C0C493C7-AD84-49A8-A42D-53BD1C269D8C}" dt="2022-01-26T12:42:38.734" v="2695" actId="20577"/>
          <ac:spMkLst>
            <pc:docMk/>
            <pc:sldMk cId="3806550167" sldId="734"/>
            <ac:spMk id="3" creationId="{0AA2827E-8BFC-49F2-B735-E699A9EF0D21}"/>
          </ac:spMkLst>
        </pc:spChg>
      </pc:sldChg>
      <pc:sldChg chg="addSp delSp modSp mod">
        <pc:chgData name="Schippers, C." userId="76df5859-5bc3-4e32-b828-7fff75f82230" providerId="ADAL" clId="{C0C493C7-AD84-49A8-A42D-53BD1C269D8C}" dt="2022-01-26T12:49:24.039" v="2760" actId="20577"/>
        <pc:sldMkLst>
          <pc:docMk/>
          <pc:sldMk cId="2455065346" sldId="735"/>
        </pc:sldMkLst>
        <pc:spChg chg="del">
          <ac:chgData name="Schippers, C." userId="76df5859-5bc3-4e32-b828-7fff75f82230" providerId="ADAL" clId="{C0C493C7-AD84-49A8-A42D-53BD1C269D8C}" dt="2022-01-26T12:48:29.019" v="2699" actId="26606"/>
          <ac:spMkLst>
            <pc:docMk/>
            <pc:sldMk cId="2455065346" sldId="735"/>
            <ac:spMk id="2" creationId="{735822E2-66BA-4DFE-9D8E-3F1206469714}"/>
          </ac:spMkLst>
        </pc:spChg>
        <pc:spChg chg="mod">
          <ac:chgData name="Schippers, C." userId="76df5859-5bc3-4e32-b828-7fff75f82230" providerId="ADAL" clId="{C0C493C7-AD84-49A8-A42D-53BD1C269D8C}" dt="2022-01-26T12:48:29.019" v="2699" actId="26606"/>
          <ac:spMkLst>
            <pc:docMk/>
            <pc:sldMk cId="2455065346" sldId="735"/>
            <ac:spMk id="3" creationId="{C2365E58-0AF9-4D30-9FF9-65FF8071C17C}"/>
          </ac:spMkLst>
        </pc:spChg>
        <pc:spChg chg="mod">
          <ac:chgData name="Schippers, C." userId="76df5859-5bc3-4e32-b828-7fff75f82230" providerId="ADAL" clId="{C0C493C7-AD84-49A8-A42D-53BD1C269D8C}" dt="2022-01-26T12:49:24.039" v="2760" actId="20577"/>
          <ac:spMkLst>
            <pc:docMk/>
            <pc:sldMk cId="2455065346" sldId="735"/>
            <ac:spMk id="4" creationId="{A8B36094-B388-4E50-B088-95F8D121118B}"/>
          </ac:spMkLst>
        </pc:spChg>
        <pc:spChg chg="mod">
          <ac:chgData name="Schippers, C." userId="76df5859-5bc3-4e32-b828-7fff75f82230" providerId="ADAL" clId="{C0C493C7-AD84-49A8-A42D-53BD1C269D8C}" dt="2022-01-26T12:48:29.019" v="2699" actId="26606"/>
          <ac:spMkLst>
            <pc:docMk/>
            <pc:sldMk cId="2455065346" sldId="735"/>
            <ac:spMk id="5" creationId="{64B89D6C-AD37-449B-80DC-DBA6F4D7EFD1}"/>
          </ac:spMkLst>
        </pc:spChg>
        <pc:spChg chg="mod">
          <ac:chgData name="Schippers, C." userId="76df5859-5bc3-4e32-b828-7fff75f82230" providerId="ADAL" clId="{C0C493C7-AD84-49A8-A42D-53BD1C269D8C}" dt="2022-01-26T12:48:29.019" v="2699" actId="26606"/>
          <ac:spMkLst>
            <pc:docMk/>
            <pc:sldMk cId="2455065346" sldId="735"/>
            <ac:spMk id="6" creationId="{CF0450BD-7D84-4A9B-B511-01BD9DC88E37}"/>
          </ac:spMkLst>
        </pc:spChg>
        <pc:picChg chg="add mod ord">
          <ac:chgData name="Schippers, C." userId="76df5859-5bc3-4e32-b828-7fff75f82230" providerId="ADAL" clId="{C0C493C7-AD84-49A8-A42D-53BD1C269D8C}" dt="2022-01-26T12:48:53.134" v="2702" actId="1076"/>
          <ac:picMkLst>
            <pc:docMk/>
            <pc:sldMk cId="2455065346" sldId="735"/>
            <ac:picMk id="8" creationId="{34F0F8EB-5EFE-4FFD-B8D5-FB2E37289563}"/>
          </ac:picMkLst>
        </pc:picChg>
      </pc:sldChg>
      <pc:sldChg chg="delSp modSp del mod ord">
        <pc:chgData name="Schippers, C." userId="76df5859-5bc3-4e32-b828-7fff75f82230" providerId="ADAL" clId="{C0C493C7-AD84-49A8-A42D-53BD1C269D8C}" dt="2022-01-26T12:27:20.349" v="2042" actId="2696"/>
        <pc:sldMkLst>
          <pc:docMk/>
          <pc:sldMk cId="1422346816" sldId="736"/>
        </pc:sldMkLst>
        <pc:spChg chg="mod">
          <ac:chgData name="Schippers, C." userId="76df5859-5bc3-4e32-b828-7fff75f82230" providerId="ADAL" clId="{C0C493C7-AD84-49A8-A42D-53BD1C269D8C}" dt="2022-01-26T12:27:17.242" v="2041" actId="21"/>
          <ac:spMkLst>
            <pc:docMk/>
            <pc:sldMk cId="1422346816" sldId="736"/>
            <ac:spMk id="2" creationId="{25124135-2228-4386-8A29-F5397539116F}"/>
          </ac:spMkLst>
        </pc:spChg>
        <pc:spChg chg="del">
          <ac:chgData name="Schippers, C." userId="76df5859-5bc3-4e32-b828-7fff75f82230" providerId="ADAL" clId="{C0C493C7-AD84-49A8-A42D-53BD1C269D8C}" dt="2022-01-26T12:26:26.778" v="2021" actId="478"/>
          <ac:spMkLst>
            <pc:docMk/>
            <pc:sldMk cId="1422346816" sldId="736"/>
            <ac:spMk id="3" creationId="{7124C40B-1FE9-49DD-9E12-0B01B2ABACA0}"/>
          </ac:spMkLst>
        </pc:spChg>
        <pc:spChg chg="del">
          <ac:chgData name="Schippers, C." userId="76df5859-5bc3-4e32-b828-7fff75f82230" providerId="ADAL" clId="{C0C493C7-AD84-49A8-A42D-53BD1C269D8C}" dt="2022-01-26T12:26:28.541" v="2022" actId="478"/>
          <ac:spMkLst>
            <pc:docMk/>
            <pc:sldMk cId="1422346816" sldId="736"/>
            <ac:spMk id="4" creationId="{9BFD72EB-C893-44C0-9D7E-B294C9394E9C}"/>
          </ac:spMkLst>
        </pc:spChg>
        <pc:spChg chg="del">
          <ac:chgData name="Schippers, C." userId="76df5859-5bc3-4e32-b828-7fff75f82230" providerId="ADAL" clId="{C0C493C7-AD84-49A8-A42D-53BD1C269D8C}" dt="2022-01-26T12:26:29.576" v="2023" actId="478"/>
          <ac:spMkLst>
            <pc:docMk/>
            <pc:sldMk cId="1422346816" sldId="736"/>
            <ac:spMk id="5" creationId="{8FB1BDD6-1435-4F8D-890E-71A2F7554155}"/>
          </ac:spMkLst>
        </pc:spChg>
        <pc:spChg chg="mod">
          <ac:chgData name="Schippers, C." userId="76df5859-5bc3-4e32-b828-7fff75f82230" providerId="ADAL" clId="{C0C493C7-AD84-49A8-A42D-53BD1C269D8C}" dt="2022-01-26T12:27:08.483" v="2035" actId="21"/>
          <ac:spMkLst>
            <pc:docMk/>
            <pc:sldMk cId="1422346816" sldId="736"/>
            <ac:spMk id="6" creationId="{1230E209-F2EE-41F6-8EE2-BBF74607C6F7}"/>
          </ac:spMkLst>
        </pc:spChg>
      </pc:sldChg>
      <pc:sldChg chg="addSp delSp modSp mod modClrScheme chgLayout">
        <pc:chgData name="Schippers, C." userId="76df5859-5bc3-4e32-b828-7fff75f82230" providerId="ADAL" clId="{C0C493C7-AD84-49A8-A42D-53BD1C269D8C}" dt="2022-01-26T12:23:45.751" v="1939" actId="14100"/>
        <pc:sldMkLst>
          <pc:docMk/>
          <pc:sldMk cId="3801807539" sldId="737"/>
        </pc:sldMkLst>
        <pc:spChg chg="mod">
          <ac:chgData name="Schippers, C." userId="76df5859-5bc3-4e32-b828-7fff75f82230" providerId="ADAL" clId="{C0C493C7-AD84-49A8-A42D-53BD1C269D8C}" dt="2022-01-26T12:23:41.428" v="1938" actId="1076"/>
          <ac:spMkLst>
            <pc:docMk/>
            <pc:sldMk cId="3801807539" sldId="737"/>
            <ac:spMk id="2" creationId="{66B7A96A-7965-4BAA-88EF-EBF73AABFFA6}"/>
          </ac:spMkLst>
        </pc:spChg>
        <pc:spChg chg="del">
          <ac:chgData name="Schippers, C." userId="76df5859-5bc3-4e32-b828-7fff75f82230" providerId="ADAL" clId="{C0C493C7-AD84-49A8-A42D-53BD1C269D8C}" dt="2022-01-26T12:22:40.100" v="1920"/>
          <ac:spMkLst>
            <pc:docMk/>
            <pc:sldMk cId="3801807539" sldId="737"/>
            <ac:spMk id="3" creationId="{7F5AE501-C5A2-4EBE-AC96-227FF302975C}"/>
          </ac:spMkLst>
        </pc:spChg>
        <pc:spChg chg="del">
          <ac:chgData name="Schippers, C." userId="76df5859-5bc3-4e32-b828-7fff75f82230" providerId="ADAL" clId="{C0C493C7-AD84-49A8-A42D-53BD1C269D8C}" dt="2022-01-26T12:22:50.727" v="1921" actId="26606"/>
          <ac:spMkLst>
            <pc:docMk/>
            <pc:sldMk cId="3801807539" sldId="737"/>
            <ac:spMk id="4" creationId="{017C5C7C-0E92-4295-BAB4-BEF061BB46A1}"/>
          </ac:spMkLst>
        </pc:spChg>
        <pc:spChg chg="del">
          <ac:chgData name="Schippers, C." userId="76df5859-5bc3-4e32-b828-7fff75f82230" providerId="ADAL" clId="{C0C493C7-AD84-49A8-A42D-53BD1C269D8C}" dt="2022-01-26T12:22:50.727" v="1921" actId="26606"/>
          <ac:spMkLst>
            <pc:docMk/>
            <pc:sldMk cId="3801807539" sldId="737"/>
            <ac:spMk id="5" creationId="{7248DA1C-EC6F-463D-B2BB-235F55D357DE}"/>
          </ac:spMkLst>
        </pc:spChg>
        <pc:spChg chg="del">
          <ac:chgData name="Schippers, C." userId="76df5859-5bc3-4e32-b828-7fff75f82230" providerId="ADAL" clId="{C0C493C7-AD84-49A8-A42D-53BD1C269D8C}" dt="2022-01-26T12:22:50.727" v="1921" actId="26606"/>
          <ac:spMkLst>
            <pc:docMk/>
            <pc:sldMk cId="3801807539" sldId="737"/>
            <ac:spMk id="6" creationId="{C82D1F6D-1515-4A51-A910-84B67FC867CC}"/>
          </ac:spMkLst>
        </pc:spChg>
        <pc:spChg chg="mod">
          <ac:chgData name="Schippers, C." userId="76df5859-5bc3-4e32-b828-7fff75f82230" providerId="ADAL" clId="{C0C493C7-AD84-49A8-A42D-53BD1C269D8C}" dt="2022-01-26T12:22:50.727" v="1921" actId="26606"/>
          <ac:spMkLst>
            <pc:docMk/>
            <pc:sldMk cId="3801807539" sldId="737"/>
            <ac:spMk id="7" creationId="{0AF10A2C-0925-4F30-A860-584408EAF747}"/>
          </ac:spMkLst>
        </pc:spChg>
        <pc:spChg chg="mod">
          <ac:chgData name="Schippers, C." userId="76df5859-5bc3-4e32-b828-7fff75f82230" providerId="ADAL" clId="{C0C493C7-AD84-49A8-A42D-53BD1C269D8C}" dt="2022-01-26T12:22:50.727" v="1921" actId="26606"/>
          <ac:spMkLst>
            <pc:docMk/>
            <pc:sldMk cId="3801807539" sldId="737"/>
            <ac:spMk id="8" creationId="{B264BB28-661C-4AB4-A15E-D5344FBA968B}"/>
          </ac:spMkLst>
        </pc:spChg>
        <pc:spChg chg="add del mod">
          <ac:chgData name="Schippers, C." userId="76df5859-5bc3-4e32-b828-7fff75f82230" providerId="ADAL" clId="{C0C493C7-AD84-49A8-A42D-53BD1C269D8C}" dt="2022-01-26T12:23:12.688" v="1932" actId="478"/>
          <ac:spMkLst>
            <pc:docMk/>
            <pc:sldMk cId="3801807539" sldId="737"/>
            <ac:spMk id="14" creationId="{608096FE-89EB-430D-8676-8325B1524CBE}"/>
          </ac:spMkLst>
        </pc:spChg>
        <pc:spChg chg="add del mod">
          <ac:chgData name="Schippers, C." userId="76df5859-5bc3-4e32-b828-7fff75f82230" providerId="ADAL" clId="{C0C493C7-AD84-49A8-A42D-53BD1C269D8C}" dt="2022-01-26T12:23:21.918" v="1933" actId="478"/>
          <ac:spMkLst>
            <pc:docMk/>
            <pc:sldMk cId="3801807539" sldId="737"/>
            <ac:spMk id="16" creationId="{C6CE8C2E-5F6C-44E8-85BC-BABF90319E8F}"/>
          </ac:spMkLst>
        </pc:spChg>
        <pc:picChg chg="add del">
          <ac:chgData name="Schippers, C." userId="76df5859-5bc3-4e32-b828-7fff75f82230" providerId="ADAL" clId="{C0C493C7-AD84-49A8-A42D-53BD1C269D8C}" dt="2022-01-26T12:22:34.508" v="1919" actId="21"/>
          <ac:picMkLst>
            <pc:docMk/>
            <pc:sldMk cId="3801807539" sldId="737"/>
            <ac:picMk id="10" creationId="{19ECB7B1-2BA8-4450-B354-928F91E3804F}"/>
          </ac:picMkLst>
        </pc:picChg>
        <pc:picChg chg="add del mod ord">
          <ac:chgData name="Schippers, C." userId="76df5859-5bc3-4e32-b828-7fff75f82230" providerId="ADAL" clId="{C0C493C7-AD84-49A8-A42D-53BD1C269D8C}" dt="2022-01-26T12:23:10.934" v="1931" actId="478"/>
          <ac:picMkLst>
            <pc:docMk/>
            <pc:sldMk cId="3801807539" sldId="737"/>
            <ac:picMk id="11" creationId="{5DCDB76D-3BB1-4BDD-B1EB-F2635402FE0E}"/>
          </ac:picMkLst>
        </pc:picChg>
        <pc:picChg chg="add mod">
          <ac:chgData name="Schippers, C." userId="76df5859-5bc3-4e32-b828-7fff75f82230" providerId="ADAL" clId="{C0C493C7-AD84-49A8-A42D-53BD1C269D8C}" dt="2022-01-26T12:23:45.751" v="1939" actId="14100"/>
          <ac:picMkLst>
            <pc:docMk/>
            <pc:sldMk cId="3801807539" sldId="737"/>
            <ac:picMk id="13" creationId="{605AD0F9-2979-4A98-8834-38840F5B3E05}"/>
          </ac:picMkLst>
        </pc:picChg>
      </pc:sldChg>
      <pc:sldChg chg="modSp mod ord">
        <pc:chgData name="Schippers, C." userId="76df5859-5bc3-4e32-b828-7fff75f82230" providerId="ADAL" clId="{C0C493C7-AD84-49A8-A42D-53BD1C269D8C}" dt="2022-01-26T16:19:06.459" v="3470" actId="20577"/>
        <pc:sldMkLst>
          <pc:docMk/>
          <pc:sldMk cId="1570765220" sldId="739"/>
        </pc:sldMkLst>
        <pc:spChg chg="mod">
          <ac:chgData name="Schippers, C." userId="76df5859-5bc3-4e32-b828-7fff75f82230" providerId="ADAL" clId="{C0C493C7-AD84-49A8-A42D-53BD1C269D8C}" dt="2022-01-26T16:19:06.459" v="3470" actId="20577"/>
          <ac:spMkLst>
            <pc:docMk/>
            <pc:sldMk cId="1570765220" sldId="739"/>
            <ac:spMk id="3" creationId="{D94244D2-06BD-4FF1-8AFB-7CBCB93DE566}"/>
          </ac:spMkLst>
        </pc:spChg>
      </pc:sldChg>
      <pc:sldChg chg="modSp mod">
        <pc:chgData name="Schippers, C." userId="76df5859-5bc3-4e32-b828-7fff75f82230" providerId="ADAL" clId="{C0C493C7-AD84-49A8-A42D-53BD1C269D8C}" dt="2022-01-26T13:48:45.391" v="2766" actId="313"/>
        <pc:sldMkLst>
          <pc:docMk/>
          <pc:sldMk cId="1784356209" sldId="740"/>
        </pc:sldMkLst>
        <pc:spChg chg="mod">
          <ac:chgData name="Schippers, C." userId="76df5859-5bc3-4e32-b828-7fff75f82230" providerId="ADAL" clId="{C0C493C7-AD84-49A8-A42D-53BD1C269D8C}" dt="2022-01-26T13:48:45.391" v="2766" actId="313"/>
          <ac:spMkLst>
            <pc:docMk/>
            <pc:sldMk cId="1784356209" sldId="740"/>
            <ac:spMk id="3" creationId="{20496D2C-B84A-4F61-804E-FCF06316BE8B}"/>
          </ac:spMkLst>
        </pc:spChg>
      </pc:sldChg>
      <pc:sldChg chg="modSp mod">
        <pc:chgData name="Schippers, C." userId="76df5859-5bc3-4e32-b828-7fff75f82230" providerId="ADAL" clId="{C0C493C7-AD84-49A8-A42D-53BD1C269D8C}" dt="2022-01-27T15:58:57.695" v="3508" actId="20577"/>
        <pc:sldMkLst>
          <pc:docMk/>
          <pc:sldMk cId="3039926702" sldId="741"/>
        </pc:sldMkLst>
        <pc:spChg chg="mod">
          <ac:chgData name="Schippers, C." userId="76df5859-5bc3-4e32-b828-7fff75f82230" providerId="ADAL" clId="{C0C493C7-AD84-49A8-A42D-53BD1C269D8C}" dt="2022-01-27T15:58:57.695" v="3508" actId="20577"/>
          <ac:spMkLst>
            <pc:docMk/>
            <pc:sldMk cId="3039926702" sldId="741"/>
            <ac:spMk id="3" creationId="{B9175CB4-2F0C-4AAD-BD27-AC56E7777FE3}"/>
          </ac:spMkLst>
        </pc:spChg>
      </pc:sldChg>
      <pc:sldChg chg="modSp new mod">
        <pc:chgData name="Schippers, C." userId="76df5859-5bc3-4e32-b828-7fff75f82230" providerId="ADAL" clId="{C0C493C7-AD84-49A8-A42D-53BD1C269D8C}" dt="2022-01-26T11:47:41.391" v="280" actId="14100"/>
        <pc:sldMkLst>
          <pc:docMk/>
          <pc:sldMk cId="3559373665" sldId="742"/>
        </pc:sldMkLst>
        <pc:spChg chg="mod">
          <ac:chgData name="Schippers, C." userId="76df5859-5bc3-4e32-b828-7fff75f82230" providerId="ADAL" clId="{C0C493C7-AD84-49A8-A42D-53BD1C269D8C}" dt="2022-01-26T11:46:30.325" v="177" actId="20577"/>
          <ac:spMkLst>
            <pc:docMk/>
            <pc:sldMk cId="3559373665" sldId="742"/>
            <ac:spMk id="2" creationId="{C5E02901-D103-4A8E-B73C-AA83FF9EFDD6}"/>
          </ac:spMkLst>
        </pc:spChg>
        <pc:spChg chg="mod">
          <ac:chgData name="Schippers, C." userId="76df5859-5bc3-4e32-b828-7fff75f82230" providerId="ADAL" clId="{C0C493C7-AD84-49A8-A42D-53BD1C269D8C}" dt="2022-01-26T11:47:41.391" v="280" actId="14100"/>
          <ac:spMkLst>
            <pc:docMk/>
            <pc:sldMk cId="3559373665" sldId="742"/>
            <ac:spMk id="3" creationId="{AC0D19C9-648E-43E9-82D9-7E4FBF0D9882}"/>
          </ac:spMkLst>
        </pc:spChg>
      </pc:sldChg>
      <pc:sldChg chg="addSp delSp modSp new mod">
        <pc:chgData name="Schippers, C." userId="76df5859-5bc3-4e32-b828-7fff75f82230" providerId="ADAL" clId="{C0C493C7-AD84-49A8-A42D-53BD1C269D8C}" dt="2022-01-26T12:25:35.148" v="1977" actId="20577"/>
        <pc:sldMkLst>
          <pc:docMk/>
          <pc:sldMk cId="2879171853" sldId="743"/>
        </pc:sldMkLst>
        <pc:spChg chg="mod">
          <ac:chgData name="Schippers, C." userId="76df5859-5bc3-4e32-b828-7fff75f82230" providerId="ADAL" clId="{C0C493C7-AD84-49A8-A42D-53BD1C269D8C}" dt="2022-01-26T12:25:35.148" v="1977" actId="20577"/>
          <ac:spMkLst>
            <pc:docMk/>
            <pc:sldMk cId="2879171853" sldId="743"/>
            <ac:spMk id="2" creationId="{BF9E1EC0-27CB-426E-97E2-30B6C7127AB1}"/>
          </ac:spMkLst>
        </pc:spChg>
        <pc:spChg chg="del">
          <ac:chgData name="Schippers, C." userId="76df5859-5bc3-4e32-b828-7fff75f82230" providerId="ADAL" clId="{C0C493C7-AD84-49A8-A42D-53BD1C269D8C}" dt="2022-01-26T12:25:22.957" v="1943" actId="478"/>
          <ac:spMkLst>
            <pc:docMk/>
            <pc:sldMk cId="2879171853" sldId="743"/>
            <ac:spMk id="3" creationId="{9692B572-69FD-4AD6-B3F3-A2E2380C5AA0}"/>
          </ac:spMkLst>
        </pc:spChg>
        <pc:spChg chg="del">
          <ac:chgData name="Schippers, C." userId="76df5859-5bc3-4e32-b828-7fff75f82230" providerId="ADAL" clId="{C0C493C7-AD84-49A8-A42D-53BD1C269D8C}" dt="2022-01-26T12:25:24.518" v="1944" actId="478"/>
          <ac:spMkLst>
            <pc:docMk/>
            <pc:sldMk cId="2879171853" sldId="743"/>
            <ac:spMk id="4" creationId="{F2F47E0A-0000-4D8B-8CEE-6AA67DD15DF4}"/>
          </ac:spMkLst>
        </pc:spChg>
        <pc:picChg chg="add mod">
          <ac:chgData name="Schippers, C." userId="76df5859-5bc3-4e32-b828-7fff75f82230" providerId="ADAL" clId="{C0C493C7-AD84-49A8-A42D-53BD1C269D8C}" dt="2022-01-26T12:25:30.701" v="1947" actId="1076"/>
          <ac:picMkLst>
            <pc:docMk/>
            <pc:sldMk cId="2879171853" sldId="743"/>
            <ac:picMk id="8" creationId="{45943ADB-D45A-4391-95D7-0F9E71B08563}"/>
          </ac:picMkLst>
        </pc:picChg>
      </pc:sldChg>
      <pc:sldChg chg="modSp new mod">
        <pc:chgData name="Schippers, C." userId="76df5859-5bc3-4e32-b828-7fff75f82230" providerId="ADAL" clId="{C0C493C7-AD84-49A8-A42D-53BD1C269D8C}" dt="2022-01-26T16:19:29.399" v="3501" actId="14100"/>
        <pc:sldMkLst>
          <pc:docMk/>
          <pc:sldMk cId="1673864479" sldId="744"/>
        </pc:sldMkLst>
        <pc:spChg chg="mod">
          <ac:chgData name="Schippers, C." userId="76df5859-5bc3-4e32-b828-7fff75f82230" providerId="ADAL" clId="{C0C493C7-AD84-49A8-A42D-53BD1C269D8C}" dt="2022-01-26T12:27:22.521" v="2043"/>
          <ac:spMkLst>
            <pc:docMk/>
            <pc:sldMk cId="1673864479" sldId="744"/>
            <ac:spMk id="2" creationId="{EF255353-792D-4EBD-9798-C627EB7D8422}"/>
          </ac:spMkLst>
        </pc:spChg>
        <pc:spChg chg="mod">
          <ac:chgData name="Schippers, C." userId="76df5859-5bc3-4e32-b828-7fff75f82230" providerId="ADAL" clId="{C0C493C7-AD84-49A8-A42D-53BD1C269D8C}" dt="2022-01-26T16:19:29.399" v="3501" actId="14100"/>
          <ac:spMkLst>
            <pc:docMk/>
            <pc:sldMk cId="1673864479" sldId="744"/>
            <ac:spMk id="3" creationId="{2C743DFF-951F-4579-A00B-95A05FB54C48}"/>
          </ac:spMkLst>
        </pc:spChg>
      </pc:sldChg>
      <pc:sldChg chg="addSp delSp modSp new mod">
        <pc:chgData name="Schippers, C." userId="76df5859-5bc3-4e32-b828-7fff75f82230" providerId="ADAL" clId="{C0C493C7-AD84-49A8-A42D-53BD1C269D8C}" dt="2022-01-26T12:36:24.623" v="2386" actId="1076"/>
        <pc:sldMkLst>
          <pc:docMk/>
          <pc:sldMk cId="1699436516" sldId="745"/>
        </pc:sldMkLst>
        <pc:spChg chg="mod">
          <ac:chgData name="Schippers, C." userId="76df5859-5bc3-4e32-b828-7fff75f82230" providerId="ADAL" clId="{C0C493C7-AD84-49A8-A42D-53BD1C269D8C}" dt="2022-01-26T12:36:08.025" v="2380" actId="20577"/>
          <ac:spMkLst>
            <pc:docMk/>
            <pc:sldMk cId="1699436516" sldId="745"/>
            <ac:spMk id="2" creationId="{AAC26CAF-9361-43EF-86F0-349BCFA426F9}"/>
          </ac:spMkLst>
        </pc:spChg>
        <pc:spChg chg="del">
          <ac:chgData name="Schippers, C." userId="76df5859-5bc3-4e32-b828-7fff75f82230" providerId="ADAL" clId="{C0C493C7-AD84-49A8-A42D-53BD1C269D8C}" dt="2022-01-26T12:36:10.916" v="2381" actId="478"/>
          <ac:spMkLst>
            <pc:docMk/>
            <pc:sldMk cId="1699436516" sldId="745"/>
            <ac:spMk id="3" creationId="{51AA068F-4141-4F21-967A-D747BA5F00B3}"/>
          </ac:spMkLst>
        </pc:spChg>
        <pc:picChg chg="add mod">
          <ac:chgData name="Schippers, C." userId="76df5859-5bc3-4e32-b828-7fff75f82230" providerId="ADAL" clId="{C0C493C7-AD84-49A8-A42D-53BD1C269D8C}" dt="2022-01-26T12:36:24.623" v="2386" actId="1076"/>
          <ac:picMkLst>
            <pc:docMk/>
            <pc:sldMk cId="1699436516" sldId="745"/>
            <ac:picMk id="1026" creationId="{8B345FE5-B72D-4893-82BB-C29836C2B7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8BDEFA-A554-1E40-8D25-315BBC61C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04D59F-C98A-AC42-935D-C32130591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FAEF-3B2E-B84E-9D41-03FAF4D9BA9D}" type="datetimeFigureOut">
              <a:rPr lang="nl-NL" smtClean="0"/>
              <a:t>27-1-2022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FB91D-3B19-9044-ADCB-04346E47C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D35D1-2FD5-8045-8868-EED3B5234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B5BA-55A1-AE4F-80AA-7E4A4229FF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74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99FF-BCBA-A949-B505-2F356A9AA32F}" type="datetimeFigureOut">
              <a:rPr lang="nl-NL" smtClean="0"/>
              <a:t>27-1-2022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BE6A-1E29-8C4E-B011-77BCFA8447C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0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5B1491E1-F8A5-45E1-8274-30DA887CB21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71885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3984" userDrawn="1">
          <p15:clr>
            <a:srgbClr val="FBAE40"/>
          </p15:clr>
        </p15:guide>
        <p15:guide id="12" pos="3700" userDrawn="1">
          <p15:clr>
            <a:srgbClr val="FBAE40"/>
          </p15:clr>
        </p15:guide>
        <p15:guide id="13" pos="7111" userDrawn="1">
          <p15:clr>
            <a:srgbClr val="FBAE40"/>
          </p15:clr>
        </p15:guide>
        <p15:guide id="14" pos="2309" userDrawn="1">
          <p15:clr>
            <a:srgbClr val="FBAE40"/>
          </p15:clr>
        </p15:guide>
        <p15:guide id="15" pos="21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rgbClr val="0077B3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400" y="4749456"/>
            <a:ext cx="3463925" cy="165769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50A649-4A30-4A89-BED5-DDB68B8DF222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09466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66" userDrawn="1">
          <p15:clr>
            <a:srgbClr val="FBAE40"/>
          </p15:clr>
        </p15:guide>
        <p15:guide id="3" pos="2750" userDrawn="1">
          <p15:clr>
            <a:srgbClr val="FBAE40"/>
          </p15:clr>
        </p15:guide>
        <p15:guide id="4" pos="4934" userDrawn="1">
          <p15:clr>
            <a:srgbClr val="FBAE40"/>
          </p15:clr>
        </p15:guide>
        <p15:guide id="5" pos="52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291924" cy="6858001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solidFill>
                <a:schemeClr val="bg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D4AC89-CCE6-6049-A5FF-F2EE4C7D0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800" y="442800"/>
            <a:ext cx="11307988" cy="597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65456933-FC8C-49C9-8667-FA951FB0C6FA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9071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193588" cy="6858001"/>
          </a:xfrm>
          <a:prstGeom prst="rect">
            <a:avLst/>
          </a:prstGeom>
          <a:solidFill>
            <a:srgbClr val="00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2C414BC-31E2-FE45-9874-0AD51AE31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450850"/>
            <a:ext cx="3463925" cy="2588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360000" rIns="360000" bIns="36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31" name="Tijdelijke aanduiding voor tekst 29">
            <a:extLst>
              <a:ext uri="{FF2B5EF4-FFF2-40B4-BE49-F238E27FC236}">
                <a16:creationId xmlns:a16="http://schemas.microsoft.com/office/drawing/2014/main" id="{E851BC3C-5907-1644-A5FD-EBDF946BB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25" y="450850"/>
            <a:ext cx="3463925" cy="277064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</p:spPr>
        <p:txBody>
          <a:bodyPr lIns="360000" tIns="360000" rIns="360000" bIns="54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F51249D2-B280-4187-A2B6-1E52C563A0F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</p:spTree>
    <p:extLst>
      <p:ext uri="{BB962C8B-B14F-4D97-AF65-F5344CB8AC3E}">
        <p14:creationId xmlns:p14="http://schemas.microsoft.com/office/powerpoint/2010/main" val="293308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232" userDrawn="1">
          <p15:clr>
            <a:srgbClr val="FBAE40"/>
          </p15:clr>
        </p15:guide>
        <p15:guide id="6" pos="1516" userDrawn="1">
          <p15:clr>
            <a:srgbClr val="FBAE40"/>
          </p15:clr>
        </p15:guide>
        <p15:guide id="7" pos="2466" userDrawn="1">
          <p15:clr>
            <a:srgbClr val="FBAE40"/>
          </p15:clr>
        </p15:guide>
        <p15:guide id="8" pos="2750" userDrawn="1">
          <p15:clr>
            <a:srgbClr val="FBAE40"/>
          </p15:clr>
        </p15:guide>
        <p15:guide id="9" pos="3698" userDrawn="1">
          <p15:clr>
            <a:srgbClr val="FBAE40"/>
          </p15:clr>
        </p15:guide>
        <p15:guide id="10" pos="3982" userDrawn="1">
          <p15:clr>
            <a:srgbClr val="FBAE40"/>
          </p15:clr>
        </p15:guide>
        <p15:guide id="11" pos="6164" userDrawn="1">
          <p15:clr>
            <a:srgbClr val="FBAE40"/>
          </p15:clr>
        </p15:guide>
        <p15:guide id="12" pos="6448" userDrawn="1">
          <p15:clr>
            <a:srgbClr val="FBAE40"/>
          </p15:clr>
        </p15:guide>
        <p15:guide id="13" pos="4930" userDrawn="1">
          <p15:clr>
            <a:srgbClr val="FBAE40"/>
          </p15:clr>
        </p15:guide>
        <p15:guide id="14" pos="5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4A8469-7372-B547-ACE6-C9E7A14F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8" y="450000"/>
            <a:ext cx="472634" cy="782467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3898B-A0FB-6F41-8248-C3D134E59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9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F603BC99-1834-4146-9507-D97E1F7F5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CCE8A20-CC86-CA4D-B024-FB2F78E18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37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16FAC097-6C6A-4445-A425-7A7103C70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26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224EB65-967A-4B88-AB03-7A6AA024308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E69AFB-FDA0-4186-AE46-81AF13BC06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BB55B4-9D18-4901-B46D-3A0BD64A6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85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32" userDrawn="1">
          <p15:clr>
            <a:srgbClr val="FBAE40"/>
          </p15:clr>
        </p15:guide>
        <p15:guide id="3" pos="2714" userDrawn="1">
          <p15:clr>
            <a:srgbClr val="FBAE40"/>
          </p15:clr>
        </p15:guide>
        <p15:guide id="4" pos="4090" userDrawn="1">
          <p15:clr>
            <a:srgbClr val="FBAE40"/>
          </p15:clr>
        </p15:guide>
        <p15:guide id="5" pos="4370" userDrawn="1">
          <p15:clr>
            <a:srgbClr val="FBAE40"/>
          </p15:clr>
        </p15:guide>
        <p15:guide id="6" pos="5742" userDrawn="1">
          <p15:clr>
            <a:srgbClr val="FBAE40"/>
          </p15:clr>
        </p15:guide>
        <p15:guide id="7" pos="6026" userDrawn="1">
          <p15:clr>
            <a:srgbClr val="FBAE40"/>
          </p15:clr>
        </p15:guide>
        <p15:guide id="9" pos="10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69575-FC44-7E4A-8838-61D5730D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5AD1E237-53F2-D740-A90A-6D81BF70141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10282" y="1685925"/>
            <a:ext cx="10238806" cy="427037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  <a:endParaRPr lang="nl-NL" dirty="0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63563CDA-94CD-CF48-ABF5-65A46919E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0F3B-5B4C-4221-BF73-1E0637789E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37DA3D-0D03-4BE0-8251-514521C6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6A62A801-68F1-4302-B58F-E01797EA2E8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723402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VU logo only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5591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489275-1A54-4253-9B79-42FA5F1E321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3FBF2E-73CB-2744-ABB2-73A4A75C7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>
          <p15:clr>
            <a:srgbClr val="FBAE40"/>
          </p15:clr>
        </p15:guide>
        <p15:guide id="14" pos="2276">
          <p15:clr>
            <a:srgbClr val="FBAE40"/>
          </p15:clr>
        </p15:guide>
        <p15:guide id="15" pos="1996">
          <p15:clr>
            <a:srgbClr val="FBAE40"/>
          </p15:clr>
        </p15:guide>
        <p15:guide id="16" pos="5411">
          <p15:clr>
            <a:srgbClr val="FBAE40"/>
          </p15:clr>
        </p15:guide>
        <p15:guide id="17" pos="56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faculty/department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632994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DD0753F9-AB9F-484E-AB75-937E33C9CD6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4E1D69-4E50-474F-B8E2-B92F4F8635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CB0984-B48F-41EB-BF9A-E2EB89924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8C03A2-AA0D-CB43-9EF7-8D4AE80B9D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 userDrawn="1">
          <p15:clr>
            <a:srgbClr val="FBAE40"/>
          </p15:clr>
        </p15:guide>
        <p15:guide id="14" pos="2276" userDrawn="1">
          <p15:clr>
            <a:srgbClr val="FBAE40"/>
          </p15:clr>
        </p15:guide>
        <p15:guide id="15" pos="1996" userDrawn="1">
          <p15:clr>
            <a:srgbClr val="FBAE40"/>
          </p15:clr>
        </p15:guide>
        <p15:guide id="16" pos="5411" userDrawn="1">
          <p15:clr>
            <a:srgbClr val="FBAE40"/>
          </p15:clr>
        </p15:guide>
        <p15:guide id="17" pos="56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facult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D0FA1B-56A4-864D-B0BA-DEF9442557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A370B58-68F1-4C86-AF65-9C2CEEF8793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A9EF36-2B1E-4FCE-8501-A7D6D2A1D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11">
          <p15:clr>
            <a:srgbClr val="FBAE40"/>
          </p15:clr>
        </p15:guide>
        <p15:guide id="14" pos="2309">
          <p15:clr>
            <a:srgbClr val="FBAE40"/>
          </p15:clr>
        </p15:guide>
        <p15:guide id="15" pos="21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5CF86F60-AA27-104D-BDB6-48EBA75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6553200" cy="42735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CDBED-144B-4B1E-AA88-FCB9E51E86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A46A5-7E10-4E46-A8D5-A05DFAAEFD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</p:spTree>
    <p:extLst>
      <p:ext uri="{BB962C8B-B14F-4D97-AF65-F5344CB8AC3E}">
        <p14:creationId xmlns:p14="http://schemas.microsoft.com/office/powerpoint/2010/main" val="320437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82" userDrawn="1">
          <p15:clr>
            <a:srgbClr val="FBAE40"/>
          </p15:clr>
        </p15:guide>
        <p15:guide id="4" pos="3266" userDrawn="1">
          <p15:clr>
            <a:srgbClr val="FBAE40"/>
          </p15:clr>
        </p15:guide>
        <p15:guide id="5" pos="5190" userDrawn="1">
          <p15:clr>
            <a:srgbClr val="FBAE40"/>
          </p15:clr>
        </p15:guide>
        <p15:guide id="6" pos="5474" userDrawn="1">
          <p15:clr>
            <a:srgbClr val="FBAE40"/>
          </p15:clr>
        </p15:guide>
        <p15:guide id="8" pos="10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8860968-3F8E-6549-A0BF-73A91B9371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074" y="0"/>
            <a:ext cx="7156785" cy="5956300"/>
          </a:xfrm>
          <a:custGeom>
            <a:avLst/>
            <a:gdLst>
              <a:gd name="connsiteX0" fmla="*/ 0 w 7156785"/>
              <a:gd name="connsiteY0" fmla="*/ 0 h 5956300"/>
              <a:gd name="connsiteX1" fmla="*/ 7004050 w 7156785"/>
              <a:gd name="connsiteY1" fmla="*/ 0 h 5956300"/>
              <a:gd name="connsiteX2" fmla="*/ 7004050 w 7156785"/>
              <a:gd name="connsiteY2" fmla="*/ 1685926 h 5956300"/>
              <a:gd name="connsiteX3" fmla="*/ 7156785 w 7156785"/>
              <a:gd name="connsiteY3" fmla="*/ 1838661 h 5956300"/>
              <a:gd name="connsiteX4" fmla="*/ 7004050 w 7156785"/>
              <a:gd name="connsiteY4" fmla="*/ 1991396 h 5956300"/>
              <a:gd name="connsiteX5" fmla="*/ 7004050 w 7156785"/>
              <a:gd name="connsiteY5" fmla="*/ 5956300 h 5956300"/>
              <a:gd name="connsiteX6" fmla="*/ 0 w 7156785"/>
              <a:gd name="connsiteY6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785" h="5956300">
                <a:moveTo>
                  <a:pt x="0" y="0"/>
                </a:moveTo>
                <a:lnTo>
                  <a:pt x="7004050" y="0"/>
                </a:lnTo>
                <a:lnTo>
                  <a:pt x="7004050" y="1685926"/>
                </a:lnTo>
                <a:lnTo>
                  <a:pt x="7156785" y="1838661"/>
                </a:lnTo>
                <a:lnTo>
                  <a:pt x="7004050" y="1991396"/>
                </a:lnTo>
                <a:lnTo>
                  <a:pt x="7004050" y="5956300"/>
                </a:lnTo>
                <a:lnTo>
                  <a:pt x="0" y="59563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 anchor="b">
            <a:noAutofit/>
          </a:bodyPr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9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9975" y="1685926"/>
            <a:ext cx="3054350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EB5B-88DF-44E8-9ACB-CE99AE035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05514-3463-4886-8499-F5003FAC2D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</p:spTree>
    <p:extLst>
      <p:ext uri="{BB962C8B-B14F-4D97-AF65-F5344CB8AC3E}">
        <p14:creationId xmlns:p14="http://schemas.microsoft.com/office/powerpoint/2010/main" val="212134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90" userDrawn="1">
          <p15:clr>
            <a:srgbClr val="FBAE40"/>
          </p15:clr>
        </p15:guide>
        <p15:guide id="4" pos="54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5926" y="1685925"/>
            <a:ext cx="3044824" cy="427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78DE520-A3FF-FA41-9A52-8ADC66B7B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600" y="0"/>
            <a:ext cx="6562725" cy="5956300"/>
          </a:xfrm>
          <a:custGeom>
            <a:avLst/>
            <a:gdLst>
              <a:gd name="connsiteX0" fmla="*/ 0 w 6562725"/>
              <a:gd name="connsiteY0" fmla="*/ 0 h 5956300"/>
              <a:gd name="connsiteX1" fmla="*/ 6562725 w 6562725"/>
              <a:gd name="connsiteY1" fmla="*/ 0 h 5956300"/>
              <a:gd name="connsiteX2" fmla="*/ 6562725 w 6562725"/>
              <a:gd name="connsiteY2" fmla="*/ 5956300 h 5956300"/>
              <a:gd name="connsiteX3" fmla="*/ 0 w 6562725"/>
              <a:gd name="connsiteY3" fmla="*/ 5956300 h 5956300"/>
              <a:gd name="connsiteX4" fmla="*/ 0 w 6562725"/>
              <a:gd name="connsiteY4" fmla="*/ 1979922 h 5956300"/>
              <a:gd name="connsiteX5" fmla="*/ 141261 w 6562725"/>
              <a:gd name="connsiteY5" fmla="*/ 1838661 h 5956300"/>
              <a:gd name="connsiteX6" fmla="*/ 0 w 6562725"/>
              <a:gd name="connsiteY6" fmla="*/ 16974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725" h="5956300">
                <a:moveTo>
                  <a:pt x="0" y="0"/>
                </a:moveTo>
                <a:lnTo>
                  <a:pt x="6562725" y="0"/>
                </a:lnTo>
                <a:lnTo>
                  <a:pt x="6562725" y="5956300"/>
                </a:lnTo>
                <a:lnTo>
                  <a:pt x="0" y="5956300"/>
                </a:lnTo>
                <a:lnTo>
                  <a:pt x="0" y="1979922"/>
                </a:lnTo>
                <a:lnTo>
                  <a:pt x="141261" y="1838661"/>
                </a:lnTo>
                <a:lnTo>
                  <a:pt x="0" y="16974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17C8D-42D8-4AD9-AFEA-518E90B94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3B55-CC9A-40A5-9F7F-D83F3C2DD3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</p:spTree>
    <p:extLst>
      <p:ext uri="{BB962C8B-B14F-4D97-AF65-F5344CB8AC3E}">
        <p14:creationId xmlns:p14="http://schemas.microsoft.com/office/powerpoint/2010/main" val="332046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80" userDrawn="1">
          <p15:clr>
            <a:srgbClr val="FBAE40"/>
          </p15:clr>
        </p15:guide>
        <p15:guide id="3" pos="32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5925" y="1685925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1900" y="1685924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1900" y="3883025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9AAE0F5C-0FC6-41CC-825B-D7D64B7255A7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</p:spTree>
    <p:extLst>
      <p:ext uri="{BB962C8B-B14F-4D97-AF65-F5344CB8AC3E}">
        <p14:creationId xmlns:p14="http://schemas.microsoft.com/office/powerpoint/2010/main" val="21552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 userDrawn="1">
          <p15:clr>
            <a:srgbClr val="FBAE40"/>
          </p15:clr>
        </p15:guide>
        <p15:guide id="2" orient="horz" pos="2540" userDrawn="1">
          <p15:clr>
            <a:srgbClr val="FBAE40"/>
          </p15:clr>
        </p15:guide>
        <p15:guide id="4" pos="2989" userDrawn="1">
          <p15:clr>
            <a:srgbClr val="FBAE40"/>
          </p15:clr>
        </p15:guide>
        <p15:guide id="5" pos="3268" userDrawn="1">
          <p15:clr>
            <a:srgbClr val="FBAE40"/>
          </p15:clr>
        </p15:guide>
        <p15:guide id="6" pos="5196" userDrawn="1">
          <p15:clr>
            <a:srgbClr val="FBAE40"/>
          </p15:clr>
        </p15:guide>
        <p15:guide id="7" pos="5476" userDrawn="1">
          <p15:clr>
            <a:srgbClr val="FBAE40"/>
          </p15:clr>
        </p15:guide>
        <p15:guide id="9" pos="1062" userDrawn="1">
          <p15:clr>
            <a:srgbClr val="FBAE40"/>
          </p15:clr>
        </p15:guide>
        <p15:guide id="11" pos="3082" userDrawn="1">
          <p15:clr>
            <a:srgbClr val="FBAE40"/>
          </p15:clr>
        </p15:guide>
        <p15:guide id="12" pos="3176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2352" userDrawn="1">
          <p15:clr>
            <a:srgbClr val="FBAE40"/>
          </p15:clr>
        </p15:guide>
        <p15:guide id="16" orient="horz" pos="2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7950" y="1685926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3925" y="1684335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3925" y="3881436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2274" y="1685926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endParaRPr lang="nl-NL" dirty="0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F9A5E08B-6F35-4EA2-85E2-7F7236DE357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</p:spTree>
    <p:extLst>
      <p:ext uri="{BB962C8B-B14F-4D97-AF65-F5344CB8AC3E}">
        <p14:creationId xmlns:p14="http://schemas.microsoft.com/office/powerpoint/2010/main" val="161808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3" pos="5286" userDrawn="1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  <p15:guide id="17" pos="53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TextSlide</a:t>
            </a:r>
          </a:p>
        </p:txBody>
      </p:sp>
    </p:spTree>
    <p:extLst>
      <p:ext uri="{BB962C8B-B14F-4D97-AF65-F5344CB8AC3E}">
        <p14:creationId xmlns:p14="http://schemas.microsoft.com/office/powerpoint/2010/main" val="360126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1" pos="3082">
          <p15:clr>
            <a:srgbClr val="FBAE40"/>
          </p15:clr>
        </p15:guide>
        <p15:guide id="12" pos="3176">
          <p15:clr>
            <a:srgbClr val="FBAE40"/>
          </p15:clr>
        </p15:guide>
        <p15:guide id="13" pos="3940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49" y="450850"/>
            <a:ext cx="3611599" cy="134991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36D40590-4D6C-4940-801D-F2770FBA85A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74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66">
          <p15:clr>
            <a:srgbClr val="FBAE40"/>
          </p15:clr>
        </p15:guide>
        <p15:guide id="3" pos="2750">
          <p15:clr>
            <a:srgbClr val="FBAE40"/>
          </p15:clr>
        </p15:guide>
        <p15:guide id="4" pos="4934">
          <p15:clr>
            <a:srgbClr val="FBAE40"/>
          </p15:clr>
        </p15:guide>
        <p15:guide id="5" pos="52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7665E69-18C9-CF48-BFCD-B5F193A54EE1}"/>
              </a:ext>
            </a:extLst>
          </p:cNvPr>
          <p:cNvSpPr/>
          <p:nvPr userDrawn="1"/>
        </p:nvSpPr>
        <p:spPr>
          <a:xfrm flipH="1">
            <a:off x="-1" y="0"/>
            <a:ext cx="1235075" cy="6857999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  <a:prstGeom prst="rect">
            <a:avLst/>
          </a:prstGeom>
          <a:solidFill>
            <a:srgbClr val="0077B3"/>
          </a:solidFill>
        </p:spPr>
        <p:txBody>
          <a:bodyPr vert="horz" wrap="none" lIns="251999" tIns="216000" rIns="216000" bIns="216000" rtlCol="0" anchor="ctr">
            <a:sp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849" y="5958000"/>
            <a:ext cx="784225" cy="90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0943D11-E52B-384D-9FC1-2B4069AF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5924" y="5957999"/>
            <a:ext cx="6925796" cy="90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ED97E-E821-4DC0-8C69-95518719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366" y="1684373"/>
            <a:ext cx="10058373" cy="427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6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8" r:id="rId2"/>
    <p:sldLayoutId id="2147483874" r:id="rId3"/>
    <p:sldLayoutId id="2147483885" r:id="rId4"/>
    <p:sldLayoutId id="2147483890" r:id="rId5"/>
    <p:sldLayoutId id="2147483889" r:id="rId6"/>
    <p:sldLayoutId id="2147483896" r:id="rId7"/>
    <p:sldLayoutId id="2147483900" r:id="rId8"/>
    <p:sldLayoutId id="2147483893" r:id="rId9"/>
    <p:sldLayoutId id="2147483879" r:id="rId10"/>
    <p:sldLayoutId id="2147483883" r:id="rId11"/>
    <p:sldLayoutId id="2147483895" r:id="rId12"/>
    <p:sldLayoutId id="2147483892" r:id="rId13"/>
    <p:sldLayoutId id="2147483886" r:id="rId14"/>
    <p:sldLayoutId id="2147483899" r:id="rId15"/>
    <p:sldLayoutId id="2147483897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bg2"/>
          </a:solidFill>
          <a:latin typeface="DIN Pro Medium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DIN Pro Medium" pitchFamily="2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DINPro" pitchFamily="2" charset="0"/>
          <a:ea typeface="+mn-ea"/>
          <a:cs typeface="+mn-cs"/>
        </a:defRPr>
      </a:lvl2pPr>
      <a:lvl3pPr marL="450850" indent="-277813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DINPro" pitchFamily="2" charset="0"/>
          <a:ea typeface="+mn-ea"/>
          <a:cs typeface="Calibri Light" panose="020F0302020204030204" pitchFamily="34" charset="0"/>
        </a:defRPr>
      </a:lvl3pPr>
      <a:lvl4pPr marL="625475" indent="-174625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lang="en-US" sz="1800" b="0" i="0" kern="1200" dirty="0">
          <a:solidFill>
            <a:schemeClr val="tx1"/>
          </a:solidFill>
          <a:latin typeface="DINPro" pitchFamily="2" charset="0"/>
          <a:ea typeface="+mn-ea"/>
          <a:cs typeface="+mn-cs"/>
        </a:defRPr>
      </a:lvl4pPr>
      <a:lvl5pPr marL="80962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4" userDrawn="1">
          <p15:clr>
            <a:srgbClr val="F26B43"/>
          </p15:clr>
        </p15:guide>
        <p15:guide id="4" orient="horz" pos="778" userDrawn="1">
          <p15:clr>
            <a:srgbClr val="F26B43"/>
          </p15:clr>
        </p15:guide>
        <p15:guide id="10" pos="7398" userDrawn="1">
          <p15:clr>
            <a:srgbClr val="F26B43"/>
          </p15:clr>
        </p15:guide>
        <p15:guide id="11" orient="horz" pos="3752" userDrawn="1">
          <p15:clr>
            <a:srgbClr val="F26B43"/>
          </p15:clr>
        </p15:guide>
        <p15:guide id="12" orient="horz" pos="4036" userDrawn="1">
          <p15:clr>
            <a:srgbClr val="F26B43"/>
          </p15:clr>
        </p15:guide>
        <p15:guide id="13" pos="284" userDrawn="1">
          <p15:clr>
            <a:srgbClr val="F26B43"/>
          </p15:clr>
        </p15:guide>
        <p15:guide id="15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vu.nl" TargetMode="External"/><Relationship Id="rId2" Type="http://schemas.openxmlformats.org/officeDocument/2006/relationships/hyperlink" Target="mailto:c.schippers@vu.n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vu.nl/nl/medewerker/pers-en-wetenschapscommunicatie/mediatraining-voor-wetenschapper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849AC7F-0C04-49AA-8B94-5A4499D97E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</p:spPr>
        <p:txBody>
          <a:bodyPr/>
          <a:lstStyle/>
          <a:p>
            <a:r>
              <a:rPr lang="en-GB" dirty="0"/>
              <a:t>RSO Workshop: utilizing media attention for scientific impact </a:t>
            </a:r>
          </a:p>
          <a:p>
            <a:endParaRPr lang="en-GB" dirty="0"/>
          </a:p>
          <a:p>
            <a:r>
              <a:rPr lang="en-GB" sz="2400" dirty="0"/>
              <a:t>By Ciska Schippers, </a:t>
            </a:r>
          </a:p>
          <a:p>
            <a:r>
              <a:rPr lang="en-GB" sz="2400" dirty="0"/>
              <a:t>Communications and Press Officer for FSS</a:t>
            </a:r>
          </a:p>
        </p:txBody>
      </p:sp>
      <p:pic>
        <p:nvPicPr>
          <p:cNvPr id="6" name="Picture Placeholder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45EB3BE-1283-4520-B705-83B0B8B49ED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13784" r="21598"/>
          <a:stretch/>
        </p:blipFill>
        <p:spPr>
          <a:xfrm>
            <a:off x="6322576" y="1685925"/>
            <a:ext cx="5421749" cy="4719600"/>
          </a:xfrm>
          <a:noFill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687B04-149B-4096-9C57-5F7CA48B3F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130434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26CAF-9361-43EF-86F0-349BCFA4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5559283" cy="782467"/>
          </a:xfrm>
        </p:spPr>
        <p:txBody>
          <a:bodyPr/>
          <a:lstStyle/>
          <a:p>
            <a:r>
              <a:rPr lang="en-GB" dirty="0"/>
              <a:t>Why do journalists want to talk to you?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8BDB52-BBF4-484A-BBB7-50C904A7E6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9CBA20-ED02-4AB2-8E1C-B940AA4A22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10</a:t>
            </a:fld>
            <a:r>
              <a:rPr lang="nl-NL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345FE5-B72D-4893-82BB-C29836C2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89" y="1400190"/>
            <a:ext cx="8991786" cy="47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3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4F0F8EB-5EFE-4FFD-B8D5-FB2E37289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43"/>
          <a:stretch/>
        </p:blipFill>
        <p:spPr>
          <a:xfrm>
            <a:off x="1685924" y="1352436"/>
            <a:ext cx="5648659" cy="4701140"/>
          </a:xfrm>
          <a:custGeom>
            <a:avLst/>
            <a:gdLst>
              <a:gd name="connsiteX0" fmla="*/ 0 w 7156785"/>
              <a:gd name="connsiteY0" fmla="*/ 0 h 5956300"/>
              <a:gd name="connsiteX1" fmla="*/ 7004050 w 7156785"/>
              <a:gd name="connsiteY1" fmla="*/ 0 h 5956300"/>
              <a:gd name="connsiteX2" fmla="*/ 7004050 w 7156785"/>
              <a:gd name="connsiteY2" fmla="*/ 1685926 h 5956300"/>
              <a:gd name="connsiteX3" fmla="*/ 7156785 w 7156785"/>
              <a:gd name="connsiteY3" fmla="*/ 1838661 h 5956300"/>
              <a:gd name="connsiteX4" fmla="*/ 7004050 w 7156785"/>
              <a:gd name="connsiteY4" fmla="*/ 1991396 h 5956300"/>
              <a:gd name="connsiteX5" fmla="*/ 7004050 w 7156785"/>
              <a:gd name="connsiteY5" fmla="*/ 5956300 h 5956300"/>
              <a:gd name="connsiteX6" fmla="*/ 0 w 7156785"/>
              <a:gd name="connsiteY6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785" h="5956300">
                <a:moveTo>
                  <a:pt x="0" y="0"/>
                </a:moveTo>
                <a:lnTo>
                  <a:pt x="7004050" y="0"/>
                </a:lnTo>
                <a:lnTo>
                  <a:pt x="7004050" y="1685926"/>
                </a:lnTo>
                <a:lnTo>
                  <a:pt x="7156785" y="1838661"/>
                </a:lnTo>
                <a:lnTo>
                  <a:pt x="7004050" y="1991396"/>
                </a:lnTo>
                <a:lnTo>
                  <a:pt x="7004050" y="5956300"/>
                </a:lnTo>
                <a:lnTo>
                  <a:pt x="0" y="5956300"/>
                </a:lnTo>
                <a:close/>
              </a:path>
            </a:pathLst>
          </a:cu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365E58-0AF9-4D30-9FF9-65FF8071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9" y="452608"/>
            <a:ext cx="3653633" cy="782467"/>
          </a:xfrm>
        </p:spPr>
        <p:txBody>
          <a:bodyPr wrap="none" anchor="ctr">
            <a:normAutofit/>
          </a:bodyPr>
          <a:lstStyle/>
          <a:p>
            <a:r>
              <a:rPr lang="en-GB" dirty="0"/>
              <a:t>How do we reach press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36094-B388-4E50-B088-95F8D1211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4306" y="1685926"/>
            <a:ext cx="4040019" cy="427037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Send out press releases to specific journalists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Press releases are also published on our own website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Bi-weekly newsletter to journalists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89D6C-AD37-449B-80DC-DBA6F4D7EF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85924" y="5957999"/>
            <a:ext cx="6925796" cy="9000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450BD-7D84-4A9B-B511-01BD9DC88E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0849" y="5958000"/>
            <a:ext cx="784225" cy="900000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fld id="{840C1E0B-154D-844F-9C3C-CB8827A7EAB0}" type="slidenum">
              <a:rPr lang="nl-NL" smtClean="0"/>
              <a:pPr algn="l">
                <a:spcAft>
                  <a:spcPts val="600"/>
                </a:spcAft>
              </a:pPr>
              <a:t>11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06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E7FE-2C21-41C5-B720-38F41A4F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4844022" cy="782467"/>
          </a:xfrm>
        </p:spPr>
        <p:txBody>
          <a:bodyPr/>
          <a:lstStyle/>
          <a:p>
            <a:r>
              <a:rPr lang="en-GB" dirty="0"/>
              <a:t>So when do you reach out to 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244D2-06BD-4FF1-8AFB-7CBCB93DE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8718704" cy="42735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you are rounding up a research project, or have a publication coming up (preferably before the publication is live, journalists are looking to be the first!) We can put together a press release together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you have own media contacts: it’s always better to reach out to them directly. But we can look at your press release / core message together. Also keep me in the loop in case other media reach out to 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you have a media appearance coming up and would like to practice your core message / any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When you’re an expert on something that’s being talked about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3085C-EEDC-43DE-B5A8-F65436A23F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4B784-3EB7-47BB-90E3-C9F442ADD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12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76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A96A-7965-4BAA-88EF-EBF73AAB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4782631" cy="782467"/>
          </a:xfrm>
        </p:spPr>
        <p:txBody>
          <a:bodyPr wrap="none" anchor="ctr">
            <a:normAutofit/>
          </a:bodyPr>
          <a:lstStyle/>
          <a:p>
            <a:r>
              <a:rPr lang="en-GB" dirty="0"/>
              <a:t>Getting your core message right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F10A2C-0925-4F30-A860-584408EAF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85924" y="5957999"/>
            <a:ext cx="6925796" cy="9000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64BB28-661C-4AB4-A15E-D5344FBA96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0849" y="5958000"/>
            <a:ext cx="784225" cy="900000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fld id="{840C1E0B-154D-844F-9C3C-CB8827A7EAB0}" type="slidenum">
              <a:rPr lang="nl-NL" smtClean="0"/>
              <a:pPr algn="l">
                <a:spcAft>
                  <a:spcPts val="600"/>
                </a:spcAft>
              </a:pPr>
              <a:t>13</a:t>
            </a:fld>
            <a:r>
              <a:rPr lang="nl-NL" dirty="0"/>
              <a:t>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05AD0F9-2979-4A98-8834-38840F5B3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44" y="1447449"/>
            <a:ext cx="8153101" cy="47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E1EC0-27CB-426E-97E2-30B6C71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4542722" cy="782467"/>
          </a:xfrm>
        </p:spPr>
        <p:txBody>
          <a:bodyPr/>
          <a:lstStyle/>
          <a:p>
            <a:r>
              <a:rPr lang="en-GB" dirty="0"/>
              <a:t>What to do during an interview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0D4790-AF2D-40F7-B4DD-917E66C1B3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2FB716-71E7-4CAF-A9B2-EF9673D8F8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14</a:t>
            </a:fld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943ADB-D45A-4391-95D7-0F9E71B0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25" y="1462066"/>
            <a:ext cx="7725589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7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A72173-BB37-479B-B1D2-B34BE9504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Any questions so far? </a:t>
            </a:r>
          </a:p>
        </p:txBody>
      </p:sp>
    </p:spTree>
    <p:extLst>
      <p:ext uri="{BB962C8B-B14F-4D97-AF65-F5344CB8AC3E}">
        <p14:creationId xmlns:p14="http://schemas.microsoft.com/office/powerpoint/2010/main" val="567947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87FE-75CB-4AE1-A7D1-F5EF3F42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4250078" cy="782467"/>
          </a:xfrm>
        </p:spPr>
        <p:txBody>
          <a:bodyPr/>
          <a:lstStyle/>
          <a:p>
            <a:r>
              <a:rPr lang="en-GB" dirty="0"/>
              <a:t>Practicing your core message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96D2C-B84A-4F61-804E-FCF06316B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will divide you in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Take a couple of minutes to draft a core message on research you are working on at the moment, or something you’re knowledgeable about. Keep it as simple as possible!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Interview each other. Try to ask the W-questions. Why is this research important? What can we do with the outcome? Don’t be afraid to interrupt each other if they are not getting to the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3BB49-060D-436D-BBA0-E165F97DCA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83D88-AF32-4ABE-9E31-8B58B620D7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16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35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4E7A-88C3-40B1-82DD-86CD0FE3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1967722" cy="782467"/>
          </a:xfrm>
        </p:spPr>
        <p:txBody>
          <a:bodyPr/>
          <a:lstStyle/>
          <a:p>
            <a:r>
              <a:rPr lang="en-GB" dirty="0"/>
              <a:t>Contact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75CB4-2F0C-4AAD-BD27-AC56E7777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you would like to gather media attention or have any other questions related to press and/or communications, reach out to me: </a:t>
            </a:r>
            <a:r>
              <a:rPr lang="en-GB" dirty="0">
                <a:hlinkClick r:id="rId2"/>
              </a:rPr>
              <a:t>c.schippers@vu.nl</a:t>
            </a:r>
            <a:r>
              <a:rPr lang="en-GB" dirty="0"/>
              <a:t> or 06 18869648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Apply for media training by sending an email to </a:t>
            </a:r>
            <a:r>
              <a:rPr lang="en-GB" dirty="0">
                <a:hlinkClick r:id="rId3"/>
              </a:rPr>
              <a:t>pers@vu.nl</a:t>
            </a:r>
            <a:r>
              <a:rPr lang="en-GB" dirty="0"/>
              <a:t>. Let them know whether you speak English or Dutch.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FAEDC-9335-4D59-A1B4-BCCC80BDAF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C0BC7-FA07-4997-B9A6-922EA39E72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17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92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2F82-3631-4E7D-846F-3FFD4D38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1594671" cy="782467"/>
          </a:xfrm>
        </p:spPr>
        <p:txBody>
          <a:bodyPr/>
          <a:lstStyle/>
          <a:p>
            <a:r>
              <a:rPr lang="en-GB" dirty="0"/>
              <a:t>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A3F4-76F6-4E99-93F9-9EDD440B8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noProof="0" dirty="0"/>
              <a:t>communications</a:t>
            </a:r>
            <a:r>
              <a:rPr lang="en-GB" dirty="0"/>
              <a:t>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Media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Social Safety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Media attention: </a:t>
            </a:r>
            <a:r>
              <a:rPr lang="en-GB" noProof="0" dirty="0"/>
              <a:t>what</a:t>
            </a:r>
            <a:r>
              <a:rPr lang="en-GB" dirty="0"/>
              <a:t> are journalists looking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can I do to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Think about your core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Q&amp;A on media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we have time: practice your core message and interviewing in groups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D788D-6F7B-43D6-A3D0-5C85D2478C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E526B-BCB8-49FF-BA27-C6923AE11B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2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6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895F-F8D8-4069-B49C-7C636004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2091474" cy="782467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E3566-6DC3-4A8D-9485-E5A33F52E1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442643"/>
            <a:ext cx="7927859" cy="4656153"/>
          </a:xfrm>
        </p:spPr>
        <p:txBody>
          <a:bodyPr/>
          <a:lstStyle/>
          <a:p>
            <a:r>
              <a:rPr lang="en-GB" sz="2000" dirty="0">
                <a:latin typeface="DINPro-Medium" pitchFamily="50" charset="0"/>
              </a:rPr>
              <a:t>Who am I?</a:t>
            </a:r>
          </a:p>
          <a:p>
            <a:endParaRPr lang="en-GB" sz="2000" dirty="0">
              <a:latin typeface="DINPro-Medium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DINPro-Medium" pitchFamily="50" charset="0"/>
              </a:rPr>
              <a:t>Background in journalism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DINPro-Medium" pitchFamily="50" charset="0"/>
              </a:rPr>
              <a:t>My work at VU Amsterdam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latin typeface="DINPro-Medium" pitchFamily="50" charset="0"/>
              </a:rPr>
              <a:t>Internal communication (faculty newsletter, online articles on prizes, grants and appointments, etc.)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latin typeface="DINPro-Medium" pitchFamily="50" charset="0"/>
              </a:rPr>
              <a:t>External communication (such as writing press releases, contact with journalists, but also </a:t>
            </a:r>
            <a:r>
              <a:rPr lang="en-GB" sz="1800" dirty="0">
                <a:effectLst/>
                <a:latin typeface="DINPro-Medium" pitchFamily="50" charset="0"/>
                <a:ea typeface="Arial" panose="020B0604020202020204" pitchFamily="34" charset="0"/>
              </a:rPr>
              <a:t>creating content for the research and programme pages)</a:t>
            </a:r>
            <a:endParaRPr lang="en-GB" sz="1800" b="1" dirty="0">
              <a:effectLst/>
              <a:latin typeface="DINPro-Medium" pitchFamily="50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sz="1400" b="1" dirty="0">
              <a:effectLst/>
              <a:latin typeface="DINPro-Medium" pitchFamily="50" charset="0"/>
              <a:ea typeface="Arial" panose="020B0604020202020204" pitchFamily="34" charset="0"/>
            </a:endParaRPr>
          </a:p>
          <a:p>
            <a:endParaRPr lang="en-GB" sz="1000" dirty="0">
              <a:latin typeface="DINPro-Medium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9FC54-EDDD-4B7B-A681-3A815CD357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45071-86E4-4803-8281-4C8B14EBAF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3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00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02901-D103-4A8E-B73C-AA83FF9E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2332566" cy="782467"/>
          </a:xfrm>
        </p:spPr>
        <p:txBody>
          <a:bodyPr/>
          <a:lstStyle/>
          <a:p>
            <a:r>
              <a:rPr lang="en-GB" dirty="0"/>
              <a:t>My colleagues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0D19C9-648E-43E9-82D9-7E4FBF0D9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685924"/>
            <a:ext cx="9233610" cy="440415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GB" b="1" dirty="0">
                <a:effectLst/>
                <a:latin typeface="DINPro-Medium" pitchFamily="50" charset="0"/>
                <a:ea typeface="Arial" panose="020B0604020202020204" pitchFamily="34" charset="0"/>
              </a:rPr>
              <a:t>Team FSS</a:t>
            </a:r>
          </a:p>
          <a:p>
            <a:pPr>
              <a:lnSpc>
                <a:spcPct val="115000"/>
              </a:lnSpc>
            </a:pPr>
            <a:r>
              <a:rPr lang="en-GB" sz="1600" b="1" dirty="0">
                <a:effectLst/>
                <a:latin typeface="DINPro-Medium" pitchFamily="50" charset="0"/>
                <a:ea typeface="Arial" panose="020B0604020202020204" pitchFamily="34" charset="0"/>
              </a:rPr>
              <a:t>Communications Advisor - Esther Wijnen</a:t>
            </a:r>
            <a:endParaRPr lang="en-GB" sz="1600" dirty="0">
              <a:effectLst/>
              <a:latin typeface="DINPro-Medium" pitchFamily="50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600" dirty="0">
                <a:effectLst/>
                <a:latin typeface="DINPro-Medium" pitchFamily="50" charset="0"/>
                <a:ea typeface="Arial" panose="020B0604020202020204" pitchFamily="34" charset="0"/>
              </a:rPr>
              <a:t>Advises, informs and supports the faculty and programmes on all types of communication issues. </a:t>
            </a:r>
          </a:p>
          <a:p>
            <a:pPr>
              <a:lnSpc>
                <a:spcPct val="115000"/>
              </a:lnSpc>
            </a:pPr>
            <a:endParaRPr lang="en-GB" sz="1600" b="1" dirty="0">
              <a:latin typeface="DINPro-Medium" pitchFamily="50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600" b="1" dirty="0">
                <a:effectLst/>
                <a:latin typeface="DINPro-Medium" pitchFamily="50" charset="0"/>
                <a:ea typeface="Arial" panose="020B0604020202020204" pitchFamily="34" charset="0"/>
              </a:rPr>
              <a:t>Web Editor - Renzo Storm</a:t>
            </a:r>
            <a:endParaRPr lang="en-GB" sz="1600" dirty="0">
              <a:effectLst/>
              <a:latin typeface="DINPro-Medium" pitchFamily="50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600" dirty="0">
                <a:effectLst/>
                <a:latin typeface="DINPro-Medium" pitchFamily="50" charset="0"/>
                <a:ea typeface="Arial" panose="020B0604020202020204" pitchFamily="34" charset="0"/>
              </a:rPr>
              <a:t>Responsible for the FSS website and programme pages. 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effectLst/>
                <a:latin typeface="DINPro-Medium" pitchFamily="50" charset="0"/>
                <a:ea typeface="Arial" panose="020B060402020202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GB" sz="1600" b="1" dirty="0">
                <a:effectLst/>
                <a:latin typeface="DINPro-Medium" pitchFamily="50" charset="0"/>
                <a:ea typeface="Arial" panose="020B0604020202020204" pitchFamily="34" charset="0"/>
              </a:rPr>
              <a:t>Events Coordinator – Julia Hermann 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effectLst/>
                <a:latin typeface="DINPro-Medium" pitchFamily="50" charset="0"/>
                <a:ea typeface="Arial" panose="020B0604020202020204" pitchFamily="34" charset="0"/>
              </a:rPr>
              <a:t>Organises various (online) recruitment events. </a:t>
            </a:r>
          </a:p>
          <a:p>
            <a:pPr>
              <a:lnSpc>
                <a:spcPct val="115000"/>
              </a:lnSpc>
            </a:pPr>
            <a:endParaRPr lang="en-GB" sz="1600" b="1" dirty="0">
              <a:effectLst/>
              <a:latin typeface="DINPro-Medium" pitchFamily="50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600" b="1" dirty="0">
                <a:effectLst/>
                <a:latin typeface="DINPro-Medium" pitchFamily="50" charset="0"/>
                <a:ea typeface="Arial" panose="020B0604020202020204" pitchFamily="34" charset="0"/>
              </a:rPr>
              <a:t>Student assistant</a:t>
            </a:r>
          </a:p>
          <a:p>
            <a:pPr>
              <a:lnSpc>
                <a:spcPct val="115000"/>
              </a:lnSpc>
            </a:pPr>
            <a:endParaRPr lang="en-GB" sz="1600" b="1" dirty="0">
              <a:latin typeface="DINPro-Medium" pitchFamily="50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b="1" dirty="0">
                <a:effectLst/>
                <a:latin typeface="DINPro-Medium" pitchFamily="50" charset="0"/>
                <a:ea typeface="Arial" panose="020B0604020202020204" pitchFamily="34" charset="0"/>
              </a:rPr>
              <a:t>Central Press Team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effectLst/>
                <a:latin typeface="DINPro-Medium" pitchFamily="50" charset="0"/>
                <a:ea typeface="Arial" panose="020B0604020202020204" pitchFamily="34" charset="0"/>
              </a:rPr>
              <a:t>Two spokespeople, two central press officers</a:t>
            </a:r>
          </a:p>
          <a:p>
            <a:endParaRPr lang="en-GB" sz="16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09400D-F766-4E3C-BB95-8EE37529DC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0716E2-CE6D-46E2-9475-E0221D325D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4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37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4EC1-B282-4DE5-AE04-5E13E442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2376745" cy="782467"/>
          </a:xfrm>
        </p:spPr>
        <p:txBody>
          <a:bodyPr/>
          <a:lstStyle/>
          <a:p>
            <a:r>
              <a:rPr lang="en-GB" dirty="0"/>
              <a:t>Media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C76B5-768B-4198-A6EE-FC990BB0B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The Press Office organises weekly media training, on Thursday morning. In person, so much more interactive and elaborate than this meeting today.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For more information, </a:t>
            </a:r>
            <a:r>
              <a:rPr lang="en-GB" dirty="0">
                <a:hlinkClick r:id="rId2"/>
              </a:rPr>
              <a:t>click here.</a:t>
            </a:r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For now only in Dutch, but English media training will be organised in the future. If you would like to sign up, send an email </a:t>
            </a:r>
            <a:r>
              <a:rPr lang="en-GB"/>
              <a:t>to pers@</a:t>
            </a:r>
            <a:r>
              <a:rPr lang="en-GB" dirty="0"/>
              <a:t>vu.nl</a:t>
            </a:r>
          </a:p>
        </p:txBody>
      </p:sp>
      <p:pic>
        <p:nvPicPr>
          <p:cNvPr id="8" name="Tijdelijke aanduiding voor afbeelding 7" descr="Afbeelding met binnen, camera&#10;&#10;Automatisch gegenereerde beschrijving">
            <a:extLst>
              <a:ext uri="{FF2B5EF4-FFF2-40B4-BE49-F238E27FC236}">
                <a16:creationId xmlns:a16="http://schemas.microsoft.com/office/drawing/2014/main" id="{33C546FF-6FB0-4A80-BE4C-2A0244895D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7668" r="17668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21B6F-6400-4544-9A45-BCC376C2E6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36634-FF33-4009-BACF-9CBD5085A3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5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3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DBF7-63DB-4456-A1BF-4BA5F536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5221242" cy="782467"/>
          </a:xfrm>
        </p:spPr>
        <p:txBody>
          <a:bodyPr/>
          <a:lstStyle/>
          <a:p>
            <a:r>
              <a:rPr lang="en-GB" dirty="0"/>
              <a:t>Event coming up: C&amp;M comes to FSS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E304D-AF09-4DF1-A1F7-75E6CBD53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7591240" cy="4146704"/>
          </a:xfrm>
        </p:spPr>
        <p:txBody>
          <a:bodyPr/>
          <a:lstStyle/>
          <a:p>
            <a:r>
              <a:rPr lang="en-GB" sz="2000" dirty="0">
                <a:latin typeface="DIN Pro Medium"/>
              </a:rPr>
              <a:t>If you have any questions regarding the ways communication is relevant to social safety, or the organisation and vision of the Communications &amp; Marketing department, I would like to point to an event coming up in </a:t>
            </a:r>
            <a:r>
              <a:rPr lang="en-GB" sz="2000" dirty="0">
                <a:effectLst/>
                <a:latin typeface="DIN Pro Medium"/>
                <a:ea typeface="Arial" panose="020B0604020202020204" pitchFamily="34" charset="0"/>
              </a:rPr>
              <a:t>Thursday, 10 March 2022, from 16:00 until 17:15. </a:t>
            </a:r>
          </a:p>
          <a:p>
            <a:endParaRPr lang="en-GB" sz="2000" dirty="0">
              <a:latin typeface="DIN Pro Medium"/>
              <a:ea typeface="Arial" panose="020B0604020202020204" pitchFamily="34" charset="0"/>
            </a:endParaRPr>
          </a:p>
          <a:p>
            <a:r>
              <a:rPr lang="en-GB" sz="2000" dirty="0">
                <a:effectLst/>
                <a:latin typeface="DIN Pro Medium"/>
                <a:ea typeface="Arial" panose="020B0604020202020204" pitchFamily="34" charset="0"/>
              </a:rPr>
              <a:t>The Director of C&amp;M will explain how the C&amp;M services are organized and what the vision for the coming years is. He would like to present this and simultaneously hear from the faculty on ideas to work better with C&amp;M. 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effectLst/>
                <a:latin typeface="DIN Pro Medium"/>
                <a:ea typeface="Arial" panose="020B060402020202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effectLst/>
                <a:latin typeface="DIN Pro Medium"/>
                <a:ea typeface="Arial" panose="020B0604020202020204" pitchFamily="34" charset="0"/>
              </a:rPr>
              <a:t>There will also be discussion on how particular new forms of communication can threaten the social safety of academics. </a:t>
            </a:r>
            <a:endParaRPr lang="en-GB" sz="2000" dirty="0">
              <a:latin typeface="DIN Pro Medium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0955D-7069-4E23-ACD2-29AF5C8CDD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BCAAE-27BD-44D1-A62D-C2450FE70B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6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3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39CC8C-765A-8841-9702-300428D8E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DIN Pro Medium" pitchFamily="2" charset="0"/>
              </a:rPr>
              <a:t>Media attention for research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7D9100-6013-D84C-9123-A0198041AEBD}"/>
              </a:ext>
            </a:extLst>
          </p:cNvPr>
          <p:cNvSpPr txBox="1"/>
          <p:nvPr/>
        </p:nvSpPr>
        <p:spPr>
          <a:xfrm>
            <a:off x="9570027" y="3595255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en-GB" sz="2400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3946-D19B-4892-8991-7303CDAD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1302925" cy="782467"/>
          </a:xfrm>
        </p:spPr>
        <p:txBody>
          <a:bodyPr/>
          <a:lstStyle/>
          <a:p>
            <a:r>
              <a:rPr lang="en-GB" dirty="0"/>
              <a:t>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2827E-8BFC-49F2-B735-E699A9EF0D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77046"/>
            <a:ext cx="8674316" cy="4404157"/>
          </a:xfrm>
        </p:spPr>
        <p:txBody>
          <a:bodyPr/>
          <a:lstStyle/>
          <a:p>
            <a:r>
              <a:rPr lang="en-GB" dirty="0"/>
              <a:t>Two ways that we are in touch with journalists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Journalists come to us looking for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proactively reach out to media with interesting research results, publications,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Why should you talk to journalists?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Impact / valorisation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Putting yourself on the map as an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Sharing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5C0CB-482B-4E90-A192-2F40C0B93C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6A968-29E0-46BC-8C81-16D64FD2A8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8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55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55353-792D-4EBD-9798-C627EB7D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4714243" cy="782467"/>
          </a:xfrm>
        </p:spPr>
        <p:txBody>
          <a:bodyPr/>
          <a:lstStyle/>
          <a:p>
            <a:r>
              <a:rPr lang="en-GB" dirty="0"/>
              <a:t>What are journalists looking for?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743DFF-951F-4579-A00B-95A05FB54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685925"/>
            <a:ext cx="8821739" cy="42735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Information related to current events. Is the topic of your research relevant to current societal debates?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They want a clear core message, something that you can explain to a large audience AND in a headline. Is it something the reader can and will tell friends about? Think about the audience!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Choose the type of media most likely to care about this topic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But also: timing is important. Media want to be the first, so reach out before publication is 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Results can be different: there can be a lot of media attention, sometimes it’s only a press release on VU.nl. But even small results can lead to media requests in the future.</a:t>
            </a:r>
          </a:p>
          <a:p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95782F-1B13-42BE-B4BF-D4CD97236F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Faculty of Social Sciences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5689F5-F47E-4CC3-B312-764CF23364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9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864479"/>
      </p:ext>
    </p:extLst>
  </p:cSld>
  <p:clrMapOvr>
    <a:masterClrMapping/>
  </p:clrMapOvr>
</p:sld>
</file>

<file path=ppt/theme/theme1.xml><?xml version="1.0" encoding="utf-8"?>
<a:theme xmlns:a="http://schemas.openxmlformats.org/drawingml/2006/main" name="VU layout">
  <a:themeElements>
    <a:clrScheme name="VU colors">
      <a:dk1>
        <a:srgbClr val="000000"/>
      </a:dk1>
      <a:lt1>
        <a:srgbClr val="0089CF"/>
      </a:lt1>
      <a:dk2>
        <a:srgbClr val="0089CF"/>
      </a:dk2>
      <a:lt2>
        <a:srgbClr val="FFFFFF"/>
      </a:lt2>
      <a:accent1>
        <a:srgbClr val="0089CF"/>
      </a:accent1>
      <a:accent2>
        <a:srgbClr val="4FAF48"/>
      </a:accent2>
      <a:accent3>
        <a:srgbClr val="E8692D"/>
      </a:accent3>
      <a:accent4>
        <a:srgbClr val="8E4DA4"/>
      </a:accent4>
      <a:accent5>
        <a:srgbClr val="F3BA30"/>
      </a:accent5>
      <a:accent6>
        <a:srgbClr val="6666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effectLst>
          <a:outerShdw blurRad="254000" dist="127000" dir="2700000" algn="ctr" rotWithShape="0">
            <a:schemeClr val="tx1">
              <a:alpha val="5000"/>
            </a:schemeClr>
          </a:outerShdw>
        </a:effectLst>
      </a:spPr>
      <a:bodyPr wrap="square" lIns="360000" tIns="360000" rIns="360000" bIns="360000" rtlCol="0">
        <a:noAutofit/>
      </a:bodyPr>
      <a:lstStyle>
        <a:defPPr algn="l">
          <a:defRPr sz="2400" dirty="0">
            <a:solidFill>
              <a:srgbClr val="005CA9"/>
            </a:solidFill>
          </a:defRPr>
        </a:defPPr>
      </a:lstStyle>
    </a:txDef>
  </a:objectDefaults>
  <a:extraClrSchemeLst/>
  <a:custClrLst>
    <a:custClr name="VU blue">
      <a:srgbClr val="0077B3"/>
    </a:custClr>
    <a:custClr name="Orange-red">
      <a:srgbClr val="CC4100"/>
    </a:custClr>
    <a:custClr name="Green">
      <a:srgbClr val="008053"/>
    </a:custClr>
    <a:custClr name="Purple">
      <a:srgbClr val="3B2171"/>
    </a:custClr>
    <a:custClr name="Blue">
      <a:srgbClr val="66AFD4"/>
    </a:custClr>
    <a:custClr name="Chart green">
      <a:srgbClr val="66AFD4"/>
    </a:custClr>
    <a:custClr name="Chart orange">
      <a:srgbClr val="E8692D"/>
    </a:custClr>
    <a:custClr name="Chart purple">
      <a:srgbClr val="8E4DA4"/>
    </a:custClr>
    <a:custClr name="Chart yellow">
      <a:srgbClr val="F3BA30"/>
    </a:custClr>
    <a:custClr name="Chart light grey">
      <a:srgbClr val="D8D3D0"/>
    </a:custClr>
    <a:custClr name="Chart dart grey">
      <a:srgbClr val="066666"/>
    </a:custClr>
    <a:custClr name="Light blue">
      <a:srgbClr val="DFF2FD"/>
    </a:custClr>
    <a:custClr name="Light orange">
      <a:srgbClr val="FCD3B6"/>
    </a:custClr>
    <a:custClr name="Light green">
      <a:srgbClr val="EBF0C6"/>
    </a:custClr>
    <a:custClr name="Light purple">
      <a:srgbClr val="DDC6EE"/>
    </a:custClr>
    <a:custClr name="Change your world">
      <a:srgbClr val="005B9D"/>
    </a:custClr>
  </a:custClrLst>
  <a:extLst>
    <a:ext uri="{05A4C25C-085E-4340-85A3-A5531E510DB2}">
      <thm15:themeFamily xmlns:thm15="http://schemas.microsoft.com/office/thememl/2012/main" name="VU presentation.potx" id="{B491838A-1F74-4D87-B398-7CDD8260CE70}" vid="{3D16D61C-C7BD-4AEA-844B-7B33D039B99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 Presentation</Template>
  <TotalTime>381</TotalTime>
  <Words>962</Words>
  <Application>Microsoft Office PowerPoint</Application>
  <PresentationFormat>Aangepast</PresentationFormat>
  <Paragraphs>113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DIN Pro Medium</vt:lpstr>
      <vt:lpstr>DINPro</vt:lpstr>
      <vt:lpstr>DINPro-Medium</vt:lpstr>
      <vt:lpstr>Wingdings</vt:lpstr>
      <vt:lpstr>VU layout</vt:lpstr>
      <vt:lpstr>PowerPoint-presentatie</vt:lpstr>
      <vt:lpstr>Planning</vt:lpstr>
      <vt:lpstr>Introduction</vt:lpstr>
      <vt:lpstr>My colleagues</vt:lpstr>
      <vt:lpstr>Media training</vt:lpstr>
      <vt:lpstr>Event coming up: C&amp;M comes to FSS</vt:lpstr>
      <vt:lpstr>PowerPoint-presentatie</vt:lpstr>
      <vt:lpstr>Media</vt:lpstr>
      <vt:lpstr>What are journalists looking for?</vt:lpstr>
      <vt:lpstr>Why do journalists want to talk to you?</vt:lpstr>
      <vt:lpstr>How do we reach press</vt:lpstr>
      <vt:lpstr>So when do you reach out to me?</vt:lpstr>
      <vt:lpstr>Getting your core message right</vt:lpstr>
      <vt:lpstr>What to do during an interview</vt:lpstr>
      <vt:lpstr>PowerPoint-presentatie</vt:lpstr>
      <vt:lpstr>Practicing your core message</vt:lpstr>
      <vt:lpstr>Contact me</vt:lpstr>
    </vt:vector>
  </TitlesOfParts>
  <Manager/>
  <Company>VU Amsterdam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slide types</dc:title>
  <dc:subject/>
  <dc:creator>Schippers, C.</dc:creator>
  <cp:keywords/>
  <dc:description/>
  <cp:lastModifiedBy>Schippers, C.</cp:lastModifiedBy>
  <cp:revision>5</cp:revision>
  <dcterms:created xsi:type="dcterms:W3CDTF">2022-01-25T15:17:57Z</dcterms:created>
  <dcterms:modified xsi:type="dcterms:W3CDTF">2022-01-27T15:59:05Z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VU</vt:lpwstr>
  </property>
  <property fmtid="{D5CDD505-2E9C-101B-9397-08002B2CF9AE}" pid="3" name="SjabloonVersiedatum">
    <vt:lpwstr>11 12 2020</vt:lpwstr>
  </property>
</Properties>
</file>