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5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C5EABA-E4C1-473D-81A5-6D94D32AA0F7}" v="5" dt="2024-11-20T14:00:06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CA8739-FE0C-E42E-3DAF-18EE3C773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DE27186-30D6-47A8-3CCD-06C67BACB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D1434BE-1639-822B-BF5F-25C08486D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1AB448-40F5-D6F5-15A9-8CCF9BCC5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DE58B18-9036-E8D3-8BCE-EBBD44B46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5734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3875A-A103-2EF9-026E-E5EC8A39C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B8B6F69-C873-D0C6-A32F-411F7F87B7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1F93637-5714-5DCB-605E-304D1E45C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292902D-3829-75F2-7D18-BD121F837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93826D4-F319-C999-1E66-A0E91FE07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234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D353BB7-BDFE-4773-D2B7-7E97CE67E6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0BE9E10-2D41-FA3F-7E4F-4AA33DC89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11D542-1104-6113-85C2-E769B3F96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D1B3EA2-2C8F-8CAA-EFE9-00346A779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8C1AB8A-C43F-8CB9-8A3C-793DB9258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1823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95D263-E2D8-A162-69FF-FB64670B0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FBFE37-75DF-7284-BFB8-65EEC0381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CCEF76-53B9-DDCF-6ED5-466B72DC6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D9C9981-19DF-0143-F22A-0C47CE946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9E8D2B-90F0-C6C6-F763-0FAAEEF5D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9998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657FBB-DA52-51B9-3B07-0E09634B9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0891810-C97B-C323-2905-5697F3FF3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9A46EC4-4C2E-0AD0-D97C-0DCF6BF42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B721C1-BCA8-B6D2-0267-B45A34B6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6D9200-8CF2-AEE5-E8A3-3E6863E6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2164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5861AA-2270-2413-C064-480C4FCAF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80461E-34A7-0872-0E79-1C22BB8AA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828814F-74DE-03D0-3868-CDE9F1579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595EDA4-EEB9-BF2A-A99B-256EC2D5D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55B76E5-E023-DD92-3072-02CE977A6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32C3F03-7C09-BC69-453B-F715734B7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138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736AA0-D2FE-B1D6-F037-439A2C51F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9DE8501-3216-105C-958D-0AC574882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8F7B47B-10EA-3373-79A9-C14853102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4A83EF9-9D2A-9250-E9B5-6802D9BADC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586F5C2-A6C2-1568-3585-BFFB5A2435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83DB977-7EEE-8161-06C5-9CB672C09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9127549-25B3-DE09-9361-DBDBBFFA6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1CF8BEE-FC57-8E41-50D4-D09BE4C92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428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B3610E-1F8C-2F14-6B9D-E17C0B901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50D811A-5133-3C0D-E6C8-F6B838325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A25F3DC-1594-E3FF-592E-B606F40BC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7A69E17-5ECC-B27E-D9F3-BC1FC9BBA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301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182A289-2E6F-EED5-528D-8F832491C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4A46D1C-EFF2-879E-5EB7-5FAB95F16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93EEB93-456E-0E1C-8AFB-EACB7D2A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4091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C8F26C-D03C-A26E-B4BF-998F1A12B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0162D9-2512-9399-B3C0-3BF22B004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DFC88D2-ED2E-B184-0C10-935202CCC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23B7830-ABF1-F86F-066B-7FF577C31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4D7CEB7-B857-AC6C-F506-2F7548AC8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47932E6-2F46-7192-1978-96C651B53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001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36B46A-4CAA-FE31-BDF0-3E8CDA1B0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D895317-06DC-40BD-F142-AD47DA5C95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7064DED-45A5-8E8A-995B-87E6D60E0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419D023-E8D5-6A14-F88D-BC195225D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E47E583-1A79-0CF5-B5D4-53234E984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25F83FF-7F99-C05D-BBA4-83E4F6D27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099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3E289F6-6494-8F1D-2EDF-7910005D8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1C53E91-8A89-74AB-FBAC-3EC255986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2F0BF28-9BED-2333-4144-A0D8301274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190E66-E381-47EE-943B-07EA5AA07D07}" type="datetimeFigureOut">
              <a:rPr lang="nl-NL" smtClean="0"/>
              <a:t>24-9-2025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E9DDA77-D67F-184D-924C-7D4410CD51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2B0B969-C29A-1DF5-7735-E9BF08D23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A61061-FF11-423F-AB4D-2042A89619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532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B0665A-E5C8-FA7A-4B71-065DCD513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274320"/>
            <a:ext cx="9598152" cy="3235643"/>
          </a:xfrm>
        </p:spPr>
        <p:txBody>
          <a:bodyPr>
            <a:normAutofit fontScale="90000"/>
          </a:bodyPr>
          <a:lstStyle/>
          <a:p>
            <a:r>
              <a:rPr lang="nl-NL" dirty="0" err="1"/>
              <a:t>ProductDienstCatalogus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 Dienst Financiën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AE51C1E-B470-CC66-398E-B976618E1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7696" y="5055934"/>
            <a:ext cx="9144000" cy="1655762"/>
          </a:xfrm>
        </p:spPr>
        <p:txBody>
          <a:bodyPr/>
          <a:lstStyle/>
          <a:p>
            <a:r>
              <a:rPr lang="nl-NL" dirty="0"/>
              <a:t>    Januari 2025</a:t>
            </a:r>
          </a:p>
        </p:txBody>
      </p:sp>
    </p:spTree>
    <p:extLst>
      <p:ext uri="{BB962C8B-B14F-4D97-AF65-F5344CB8AC3E}">
        <p14:creationId xmlns:p14="http://schemas.microsoft.com/office/powerpoint/2010/main" val="2278353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23F3E8-88E9-48CA-88F1-84DB03706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3200" dirty="0"/>
              <a:t>Bespreekpunt (voor later moment)</a:t>
            </a:r>
          </a:p>
          <a:p>
            <a:endParaRPr lang="nl-NL" sz="3200" dirty="0"/>
          </a:p>
          <a:p>
            <a:pPr marL="0" indent="0">
              <a:buNone/>
            </a:pPr>
            <a:r>
              <a:rPr lang="nl-NL" dirty="0"/>
              <a:t>Hoe zien we de integraliteit van de control functie en hoe zien de stakeholders deze?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156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63F27-7428-F1A1-5899-A75263B48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C5166A-2951-F44E-A461-F45EA1DF9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888" y="90208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0" lang="nl-NL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Hoofdtaak</a:t>
            </a:r>
            <a:r>
              <a:rPr kumimoji="0" lang="nl-NL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Financiën</a:t>
            </a:r>
          </a:p>
          <a:p>
            <a:endParaRPr lang="nl-NL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nl-NL" sz="2800" i="0" u="none" strike="noStrike" dirty="0">
                <a:solidFill>
                  <a:srgbClr val="000000"/>
                </a:solidFill>
                <a:effectLst/>
              </a:rPr>
              <a:t>Financien draagt zorg voor een juiste, tijdige en volledige administratie op basis waarvan verantwoord kan worden naar de stakeholders en adviezen gegeven kunnen worden aan de besturen op alle niveaus.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2653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6B83056F-0CDD-BA79-B180-882F79ED8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60" y="1669026"/>
            <a:ext cx="10241280" cy="252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526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A61DC10B-D4AB-CCB5-9123-4718CE20D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675" y="1814512"/>
            <a:ext cx="9010650" cy="322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077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A18A094A-3899-82F4-9134-07E9F9DD7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296" y="1894677"/>
            <a:ext cx="9616440" cy="216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444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6E5D6BA0-61EB-CDC4-A21A-1455229F5B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361" y="1354050"/>
            <a:ext cx="9159240" cy="3688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095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681B3A06-5E01-B1C1-5FD9-2639F5F16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760" y="1756410"/>
            <a:ext cx="9479280" cy="364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594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37220FA4-268C-F2FF-BFE0-F6CFC2A7AF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407" y="1981046"/>
            <a:ext cx="8906815" cy="206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430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B59CB2AD-3470-9C21-14F9-925330247C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882" y="1591252"/>
            <a:ext cx="9220200" cy="311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6849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54AF3726EBED428E3C971330E1B181" ma:contentTypeVersion="13" ma:contentTypeDescription="Create a new document." ma:contentTypeScope="" ma:versionID="7bcc18c3a06e5cb56e5fbf5af35dac4d">
  <xsd:schema xmlns:xsd="http://www.w3.org/2001/XMLSchema" xmlns:xs="http://www.w3.org/2001/XMLSchema" xmlns:p="http://schemas.microsoft.com/office/2006/metadata/properties" xmlns:ns2="b8de6d27-816b-4f9c-802c-db8cb503e4ff" xmlns:ns3="edadb20e-fcb9-4ca2-836e-ea836713a079" targetNamespace="http://schemas.microsoft.com/office/2006/metadata/properties" ma:root="true" ma:fieldsID="04b6977857f3c5cf4eb606fb1fe679f3" ns2:_="" ns3:_="">
    <xsd:import namespace="b8de6d27-816b-4f9c-802c-db8cb503e4ff"/>
    <xsd:import namespace="edadb20e-fcb9-4ca2-836e-ea836713a0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de6d27-816b-4f9c-802c-db8cb503e4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95a2ead-fb08-4f89-b991-c2b77859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adb20e-fcb9-4ca2-836e-ea836713a07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14221cf-4283-49a9-baac-e325adbed2fc}" ma:internalName="TaxCatchAll" ma:showField="CatchAllData" ma:web="edadb20e-fcb9-4ca2-836e-ea836713a0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dadb20e-fcb9-4ca2-836e-ea836713a079" xsi:nil="true"/>
    <lcf76f155ced4ddcb4097134ff3c332f xmlns="b8de6d27-816b-4f9c-802c-db8cb503e4f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43380F-769B-47EC-ACFE-1DB96D152B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de6d27-816b-4f9c-802c-db8cb503e4ff"/>
    <ds:schemaRef ds:uri="edadb20e-fcb9-4ca2-836e-ea836713a0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D4B77F-E34D-4218-A0CF-7F8699D550E1}">
  <ds:schemaRefs>
    <ds:schemaRef ds:uri="http://schemas.microsoft.com/office/2006/metadata/properties"/>
    <ds:schemaRef ds:uri="http://schemas.microsoft.com/office/infopath/2007/PartnerControls"/>
    <ds:schemaRef ds:uri="edadb20e-fcb9-4ca2-836e-ea836713a079"/>
    <ds:schemaRef ds:uri="b8de6d27-816b-4f9c-802c-db8cb503e4ff"/>
  </ds:schemaRefs>
</ds:datastoreItem>
</file>

<file path=customXml/itemProps3.xml><?xml version="1.0" encoding="utf-8"?>
<ds:datastoreItem xmlns:ds="http://schemas.openxmlformats.org/officeDocument/2006/customXml" ds:itemID="{868D9AC0-1D38-49E4-B07A-6CED1FEA1B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67</Words>
  <Application>Microsoft Office PowerPoint</Application>
  <PresentationFormat>Breedbeeld</PresentationFormat>
  <Paragraphs>10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Kantoorthema</vt:lpstr>
      <vt:lpstr>ProductDienstCatalogus    Dienst Financiën</vt:lpstr>
      <vt:lpstr>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Wilde, H.E. de (Hetty)</dc:creator>
  <cp:lastModifiedBy>Wilde, H.E. de (Hetty)</cp:lastModifiedBy>
  <cp:revision>2</cp:revision>
  <dcterms:created xsi:type="dcterms:W3CDTF">2024-10-31T08:41:12Z</dcterms:created>
  <dcterms:modified xsi:type="dcterms:W3CDTF">2025-09-24T11:43:08Z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0x0101000C54AF3726EBED428E3C971330E1B181</vt:lpwstr>
  </property>
  <property fmtid="{D5CDD505-2E9C-101B-9397-08002B2CF9AE}" pid="3" name="MediaServiceImageTags">
    <vt:lpwstr/>
  </property>
</Properties>
</file>