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0" r:id="rId4"/>
  </p:sldMasterIdLst>
  <p:notesMasterIdLst>
    <p:notesMasterId r:id="rId30"/>
  </p:notesMasterIdLst>
  <p:handoutMasterIdLst>
    <p:handoutMasterId r:id="rId31"/>
  </p:handoutMasterIdLst>
  <p:sldIdLst>
    <p:sldId id="717" r:id="rId5"/>
    <p:sldId id="730" r:id="rId6"/>
    <p:sldId id="731" r:id="rId7"/>
    <p:sldId id="734" r:id="rId8"/>
    <p:sldId id="735" r:id="rId9"/>
    <p:sldId id="732" r:id="rId10"/>
    <p:sldId id="733" r:id="rId11"/>
    <p:sldId id="737" r:id="rId12"/>
    <p:sldId id="738" r:id="rId13"/>
    <p:sldId id="739" r:id="rId14"/>
    <p:sldId id="740" r:id="rId15"/>
    <p:sldId id="742" r:id="rId16"/>
    <p:sldId id="754" r:id="rId17"/>
    <p:sldId id="741" r:id="rId18"/>
    <p:sldId id="743" r:id="rId19"/>
    <p:sldId id="755" r:id="rId20"/>
    <p:sldId id="744" r:id="rId21"/>
    <p:sldId id="756" r:id="rId22"/>
    <p:sldId id="746" r:id="rId23"/>
    <p:sldId id="747" r:id="rId24"/>
    <p:sldId id="748" r:id="rId25"/>
    <p:sldId id="745" r:id="rId26"/>
    <p:sldId id="749" r:id="rId27"/>
    <p:sldId id="753" r:id="rId28"/>
    <p:sldId id="718" r:id="rId29"/>
  </p:sldIdLst>
  <p:sldSz cx="12193588"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AB65F-FE4E-6357-933C-2E47992B6CE7}" v="185" dt="2024-07-15T13:01:14.795"/>
    <p1510:client id="{E0AA8A52-900C-2130-8DC6-844425E75736}" v="263" dt="2024-07-15T08:42:26.130"/>
    <p1510:client id="{F0A76921-0B12-3567-63A2-9564319CF98F}" v="197" dt="2024-07-15T13:40:19.312"/>
  </p1510:revLst>
</p1510:revInfo>
</file>

<file path=ppt/tableStyles.xml><?xml version="1.0" encoding="utf-8"?>
<a:tblStyleLst xmlns:a="http://schemas.openxmlformats.org/drawingml/2006/main" def="{7BEBEF05-B2D3-47B2-9E27-61AD2477CBAF}">
  <a:tblStyle styleId="{7BEBEF05-B2D3-47B2-9E27-61AD2477CBAF}" styleName="VU table">
    <a:wholeTbl>
      <a:tcTxStyle>
        <a:fontRef idx="minor">
          <a:prstClr val="black"/>
        </a:fontRef>
        <a:schemeClr val="dk1"/>
      </a:tcTxStyle>
      <a:tcStyle>
        <a:tcBdr>
          <a:left>
            <a:ln w="0">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0" cmpd="sng">
              <a:solidFill>
                <a:schemeClr val="lt1"/>
              </a:solidFill>
            </a:ln>
          </a:insideH>
          <a:insideV>
            <a:ln w="0" cmpd="sng">
              <a:solidFill>
                <a:schemeClr val="lt1"/>
              </a:solidFill>
            </a:ln>
          </a:insideV>
        </a:tcBdr>
        <a:fill>
          <a:solidFill>
            <a:srgbClr val="FAF7F5"/>
          </a:solidFill>
        </a:fill>
      </a:tcStyle>
    </a:wholeTbl>
    <a:band1H>
      <a:tcStyle>
        <a:tcBdr/>
        <a:fill>
          <a:solidFill>
            <a:srgbClr val="FAF7F5"/>
          </a:solidFill>
        </a:fill>
      </a:tcStyle>
    </a:band1H>
    <a:band2H>
      <a:tcStyle>
        <a:tcBdr/>
        <a:fill>
          <a:solidFill>
            <a:srgbClr val="D8D3D0"/>
          </a:solidFill>
        </a:fill>
      </a:tcStyle>
    </a:band2H>
    <a:band1V>
      <a:tcStyle>
        <a:tcBdr/>
        <a:fill>
          <a:solidFill>
            <a:srgbClr val="FAF7F5"/>
          </a:solidFill>
        </a:fill>
      </a:tcStyle>
    </a:band1V>
    <a:band2V>
      <a:tcStyle>
        <a:tcBdr/>
        <a:fill>
          <a:solidFill>
            <a:srgbClr val="D8D3D0"/>
          </a:solidFill>
        </a:fill>
      </a:tcStyle>
    </a:band2V>
    <a:lastCol>
      <a:tcTxStyle b="on">
        <a:fontRef idx="minor">
          <a:prstClr val="white"/>
        </a:fontRef>
        <a:schemeClr val="lt2"/>
      </a:tcTxStyle>
      <a:tcStyle>
        <a:tcBdr/>
        <a:fill>
          <a:solidFill>
            <a:srgbClr val="D8D3D0"/>
          </a:solidFill>
        </a:fill>
      </a:tcStyle>
    </a:lastCol>
    <a:firstCol>
      <a:tcTxStyle b="on">
        <a:fontRef idx="minor">
          <a:prstClr val="white"/>
        </a:fontRef>
        <a:schemeClr val="lt2"/>
      </a:tcTxStyle>
      <a:tcStyle>
        <a:tcBdr/>
        <a:fill>
          <a:solidFill>
            <a:srgbClr val="D8D3D0"/>
          </a:solidFill>
        </a:fill>
      </a:tcStyle>
    </a:firstCol>
    <a:lastRow>
      <a:tcTxStyle b="on">
        <a:fontRef idx="minor">
          <a:prstClr val="white"/>
        </a:fontRef>
        <a:srgbClr val="FFFFFF"/>
      </a:tcTxStyle>
      <a:tcStyle>
        <a:tcBdr>
          <a:top>
            <a:ln w="0" cmpd="sng">
              <a:solidFill>
                <a:srgbClr val="8E4DA4"/>
              </a:solidFill>
            </a:ln>
          </a:top>
          <a:bottom>
            <a:ln w="0" cmpd="sng">
              <a:solidFill>
                <a:srgbClr val="0077B3"/>
              </a:solidFill>
            </a:ln>
          </a:bottom>
        </a:tcBdr>
        <a:fill>
          <a:solidFill>
            <a:srgbClr val="0077B3"/>
          </a:solidFill>
        </a:fill>
      </a:tcStyle>
    </a:lastRow>
    <a:firstRow>
      <a:tcTxStyle b="on">
        <a:fontRef idx="minor">
          <a:prstClr val="white"/>
        </a:fontRef>
        <a:srgbClr val="FFFFFF"/>
      </a:tcTxStyle>
      <a:tcStyle>
        <a:tcBdr>
          <a:bottom>
            <a:ln w="0" cmpd="sng">
              <a:solidFill>
                <a:srgbClr val="8E4DA4"/>
              </a:solidFill>
            </a:ln>
          </a:bottom>
        </a:tcBdr>
        <a:fill>
          <a:solidFill>
            <a:srgbClr val="0077B3"/>
          </a:solidFill>
        </a:fill>
      </a:tcStyle>
    </a:firstRow>
  </a:tblStyle>
  <a:tblStyle styleId="{5C22544A-7EE6-4342-B048-85BDC9FD1C3A}" styleName="VU tabl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2" y="9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78BDEFA-A554-1E40-8D25-315BBC61C422}"/>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C204D59F-C98A-AC42-935D-C321305918E2}"/>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90C0FAEF-3B2E-B84E-9D41-03FAF4D9BA9D}" type="datetimeFigureOut">
              <a:rPr lang="nl-NL" smtClean="0"/>
              <a:t>4-9-2025</a:t>
            </a:fld>
            <a:endParaRPr lang="nl-NL"/>
          </a:p>
        </p:txBody>
      </p:sp>
      <p:sp>
        <p:nvSpPr>
          <p:cNvPr id="4" name="Tijdelijke aanduiding voor voettekst 3">
            <a:extLst>
              <a:ext uri="{FF2B5EF4-FFF2-40B4-BE49-F238E27FC236}">
                <a16:creationId xmlns:a16="http://schemas.microsoft.com/office/drawing/2014/main" id="{23EFB91D-3B19-9044-ADCB-04346E47C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15D35D1-2FD5-8045-8868-EED3B52347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80B5BA-55A1-AE4F-80AA-7E4A4229FF99}" type="slidenum">
              <a:rPr lang="nl-NL" smtClean="0"/>
              <a:t>‹#›</a:t>
            </a:fld>
            <a:endParaRPr lang="nl-NL"/>
          </a:p>
        </p:txBody>
      </p:sp>
    </p:spTree>
    <p:extLst>
      <p:ext uri="{BB962C8B-B14F-4D97-AF65-F5344CB8AC3E}">
        <p14:creationId xmlns:p14="http://schemas.microsoft.com/office/powerpoint/2010/main" val="2467486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C12399FF-BCBA-A949-B505-2F356A9AA32F}" type="datetimeFigureOut">
              <a:rPr lang="nl-NL" smtClean="0"/>
              <a:t>4-9-2025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DBE6A-1E29-8C4E-B011-77BCFA8447CC}" type="slidenum">
              <a:rPr lang="nl-NL" smtClean="0"/>
              <a:t>‹#›</a:t>
            </a:fld>
            <a:endParaRPr lang="nl-NL"/>
          </a:p>
        </p:txBody>
      </p:sp>
    </p:spTree>
    <p:extLst>
      <p:ext uri="{BB962C8B-B14F-4D97-AF65-F5344CB8AC3E}">
        <p14:creationId xmlns:p14="http://schemas.microsoft.com/office/powerpoint/2010/main" val="200080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1</a:t>
            </a:fld>
            <a:endParaRPr lang="nl-NL"/>
          </a:p>
        </p:txBody>
      </p:sp>
    </p:spTree>
    <p:extLst>
      <p:ext uri="{BB962C8B-B14F-4D97-AF65-F5344CB8AC3E}">
        <p14:creationId xmlns:p14="http://schemas.microsoft.com/office/powerpoint/2010/main" val="1596846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10</a:t>
            </a:fld>
            <a:endParaRPr lang="nl-NL"/>
          </a:p>
        </p:txBody>
      </p:sp>
    </p:spTree>
    <p:extLst>
      <p:ext uri="{BB962C8B-B14F-4D97-AF65-F5344CB8AC3E}">
        <p14:creationId xmlns:p14="http://schemas.microsoft.com/office/powerpoint/2010/main" val="480525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11</a:t>
            </a:fld>
            <a:endParaRPr lang="nl-NL"/>
          </a:p>
        </p:txBody>
      </p:sp>
    </p:spTree>
    <p:extLst>
      <p:ext uri="{BB962C8B-B14F-4D97-AF65-F5344CB8AC3E}">
        <p14:creationId xmlns:p14="http://schemas.microsoft.com/office/powerpoint/2010/main" val="3133230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12</a:t>
            </a:fld>
            <a:endParaRPr lang="nl-NL"/>
          </a:p>
        </p:txBody>
      </p:sp>
    </p:spTree>
    <p:extLst>
      <p:ext uri="{BB962C8B-B14F-4D97-AF65-F5344CB8AC3E}">
        <p14:creationId xmlns:p14="http://schemas.microsoft.com/office/powerpoint/2010/main" val="3859225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13</a:t>
            </a:fld>
            <a:endParaRPr lang="nl-NL"/>
          </a:p>
        </p:txBody>
      </p:sp>
    </p:spTree>
    <p:extLst>
      <p:ext uri="{BB962C8B-B14F-4D97-AF65-F5344CB8AC3E}">
        <p14:creationId xmlns:p14="http://schemas.microsoft.com/office/powerpoint/2010/main" val="3537077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14</a:t>
            </a:fld>
            <a:endParaRPr lang="nl-NL"/>
          </a:p>
        </p:txBody>
      </p:sp>
    </p:spTree>
    <p:extLst>
      <p:ext uri="{BB962C8B-B14F-4D97-AF65-F5344CB8AC3E}">
        <p14:creationId xmlns:p14="http://schemas.microsoft.com/office/powerpoint/2010/main" val="4073210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15</a:t>
            </a:fld>
            <a:endParaRPr lang="nl-NL"/>
          </a:p>
        </p:txBody>
      </p:sp>
    </p:spTree>
    <p:extLst>
      <p:ext uri="{BB962C8B-B14F-4D97-AF65-F5344CB8AC3E}">
        <p14:creationId xmlns:p14="http://schemas.microsoft.com/office/powerpoint/2010/main" val="1168421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16</a:t>
            </a:fld>
            <a:endParaRPr lang="nl-NL"/>
          </a:p>
        </p:txBody>
      </p:sp>
    </p:spTree>
    <p:extLst>
      <p:ext uri="{BB962C8B-B14F-4D97-AF65-F5344CB8AC3E}">
        <p14:creationId xmlns:p14="http://schemas.microsoft.com/office/powerpoint/2010/main" val="4219079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17</a:t>
            </a:fld>
            <a:endParaRPr lang="nl-NL"/>
          </a:p>
        </p:txBody>
      </p:sp>
    </p:spTree>
    <p:extLst>
      <p:ext uri="{BB962C8B-B14F-4D97-AF65-F5344CB8AC3E}">
        <p14:creationId xmlns:p14="http://schemas.microsoft.com/office/powerpoint/2010/main" val="4008126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18</a:t>
            </a:fld>
            <a:endParaRPr lang="nl-NL"/>
          </a:p>
        </p:txBody>
      </p:sp>
    </p:spTree>
    <p:extLst>
      <p:ext uri="{BB962C8B-B14F-4D97-AF65-F5344CB8AC3E}">
        <p14:creationId xmlns:p14="http://schemas.microsoft.com/office/powerpoint/2010/main" val="4226825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19</a:t>
            </a:fld>
            <a:endParaRPr lang="nl-NL"/>
          </a:p>
        </p:txBody>
      </p:sp>
    </p:spTree>
    <p:extLst>
      <p:ext uri="{BB962C8B-B14F-4D97-AF65-F5344CB8AC3E}">
        <p14:creationId xmlns:p14="http://schemas.microsoft.com/office/powerpoint/2010/main" val="102506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2</a:t>
            </a:fld>
            <a:endParaRPr lang="nl-NL"/>
          </a:p>
        </p:txBody>
      </p:sp>
    </p:spTree>
    <p:extLst>
      <p:ext uri="{BB962C8B-B14F-4D97-AF65-F5344CB8AC3E}">
        <p14:creationId xmlns:p14="http://schemas.microsoft.com/office/powerpoint/2010/main" val="201322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20</a:t>
            </a:fld>
            <a:endParaRPr lang="nl-NL"/>
          </a:p>
        </p:txBody>
      </p:sp>
    </p:spTree>
    <p:extLst>
      <p:ext uri="{BB962C8B-B14F-4D97-AF65-F5344CB8AC3E}">
        <p14:creationId xmlns:p14="http://schemas.microsoft.com/office/powerpoint/2010/main" val="1698786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21</a:t>
            </a:fld>
            <a:endParaRPr lang="nl-NL"/>
          </a:p>
        </p:txBody>
      </p:sp>
    </p:spTree>
    <p:extLst>
      <p:ext uri="{BB962C8B-B14F-4D97-AF65-F5344CB8AC3E}">
        <p14:creationId xmlns:p14="http://schemas.microsoft.com/office/powerpoint/2010/main" val="1799174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22</a:t>
            </a:fld>
            <a:endParaRPr lang="nl-NL"/>
          </a:p>
        </p:txBody>
      </p:sp>
    </p:spTree>
    <p:extLst>
      <p:ext uri="{BB962C8B-B14F-4D97-AF65-F5344CB8AC3E}">
        <p14:creationId xmlns:p14="http://schemas.microsoft.com/office/powerpoint/2010/main" val="341209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23</a:t>
            </a:fld>
            <a:endParaRPr lang="nl-NL"/>
          </a:p>
        </p:txBody>
      </p:sp>
    </p:spTree>
    <p:extLst>
      <p:ext uri="{BB962C8B-B14F-4D97-AF65-F5344CB8AC3E}">
        <p14:creationId xmlns:p14="http://schemas.microsoft.com/office/powerpoint/2010/main" val="3108973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24</a:t>
            </a:fld>
            <a:endParaRPr lang="nl-NL"/>
          </a:p>
        </p:txBody>
      </p:sp>
    </p:spTree>
    <p:extLst>
      <p:ext uri="{BB962C8B-B14F-4D97-AF65-F5344CB8AC3E}">
        <p14:creationId xmlns:p14="http://schemas.microsoft.com/office/powerpoint/2010/main" val="154797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25</a:t>
            </a:fld>
            <a:endParaRPr lang="nl-NL"/>
          </a:p>
        </p:txBody>
      </p:sp>
    </p:spTree>
    <p:extLst>
      <p:ext uri="{BB962C8B-B14F-4D97-AF65-F5344CB8AC3E}">
        <p14:creationId xmlns:p14="http://schemas.microsoft.com/office/powerpoint/2010/main" val="18835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3</a:t>
            </a:fld>
            <a:endParaRPr lang="nl-NL"/>
          </a:p>
        </p:txBody>
      </p:sp>
    </p:spTree>
    <p:extLst>
      <p:ext uri="{BB962C8B-B14F-4D97-AF65-F5344CB8AC3E}">
        <p14:creationId xmlns:p14="http://schemas.microsoft.com/office/powerpoint/2010/main" val="13659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4</a:t>
            </a:fld>
            <a:endParaRPr lang="nl-NL"/>
          </a:p>
        </p:txBody>
      </p:sp>
    </p:spTree>
    <p:extLst>
      <p:ext uri="{BB962C8B-B14F-4D97-AF65-F5344CB8AC3E}">
        <p14:creationId xmlns:p14="http://schemas.microsoft.com/office/powerpoint/2010/main" val="380956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5</a:t>
            </a:fld>
            <a:endParaRPr lang="nl-NL"/>
          </a:p>
        </p:txBody>
      </p:sp>
    </p:spTree>
    <p:extLst>
      <p:ext uri="{BB962C8B-B14F-4D97-AF65-F5344CB8AC3E}">
        <p14:creationId xmlns:p14="http://schemas.microsoft.com/office/powerpoint/2010/main" val="2248754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6</a:t>
            </a:fld>
            <a:endParaRPr lang="nl-NL"/>
          </a:p>
        </p:txBody>
      </p:sp>
    </p:spTree>
    <p:extLst>
      <p:ext uri="{BB962C8B-B14F-4D97-AF65-F5344CB8AC3E}">
        <p14:creationId xmlns:p14="http://schemas.microsoft.com/office/powerpoint/2010/main" val="411011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7</a:t>
            </a:fld>
            <a:endParaRPr lang="nl-NL"/>
          </a:p>
        </p:txBody>
      </p:sp>
    </p:spTree>
    <p:extLst>
      <p:ext uri="{BB962C8B-B14F-4D97-AF65-F5344CB8AC3E}">
        <p14:creationId xmlns:p14="http://schemas.microsoft.com/office/powerpoint/2010/main" val="4145578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8</a:t>
            </a:fld>
            <a:endParaRPr lang="nl-NL"/>
          </a:p>
        </p:txBody>
      </p:sp>
    </p:spTree>
    <p:extLst>
      <p:ext uri="{BB962C8B-B14F-4D97-AF65-F5344CB8AC3E}">
        <p14:creationId xmlns:p14="http://schemas.microsoft.com/office/powerpoint/2010/main" val="249799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9</a:t>
            </a:fld>
            <a:endParaRPr lang="nl-NL"/>
          </a:p>
        </p:txBody>
      </p:sp>
    </p:spTree>
    <p:extLst>
      <p:ext uri="{BB962C8B-B14F-4D97-AF65-F5344CB8AC3E}">
        <p14:creationId xmlns:p14="http://schemas.microsoft.com/office/powerpoint/2010/main" val="1038583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w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wm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0" y="5132"/>
            <a:ext cx="12193588" cy="2131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13" name="Rechthoek 12">
            <a:extLst>
              <a:ext uri="{FF2B5EF4-FFF2-40B4-BE49-F238E27FC236}">
                <a16:creationId xmlns:a16="http://schemas.microsoft.com/office/drawing/2014/main" id="{E3A53032-6181-1545-8CE7-8EC49EB8AF93}"/>
              </a:ext>
            </a:extLst>
          </p:cNvPr>
          <p:cNvSpPr/>
          <p:nvPr userDrawn="1"/>
        </p:nvSpPr>
        <p:spPr>
          <a:xfrm>
            <a:off x="450851" y="1685925"/>
            <a:ext cx="11293474" cy="4721225"/>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solidFill>
                <a:schemeClr val="bg2"/>
              </a:solidFill>
            </a:endParaRPr>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900113" y="2136775"/>
            <a:ext cx="5196681" cy="3819525"/>
          </a:xfrm>
          <a:prstGeom prst="rect">
            <a:avLst/>
          </a:prstGeom>
        </p:spPr>
        <p:txBody>
          <a:bodyPr>
            <a:noAutofit/>
          </a:bodyPr>
          <a:lstStyle>
            <a:lvl1pPr>
              <a:lnSpc>
                <a:spcPct val="90000"/>
              </a:lnSpc>
              <a:spcAft>
                <a:spcPts val="0"/>
              </a:spcAft>
              <a:defRPr sz="3200">
                <a:solidFill>
                  <a:schemeClr val="bg2"/>
                </a:solidFill>
              </a:defRPr>
            </a:lvl1pPr>
            <a:lvl2pPr>
              <a:defRPr sz="2400">
                <a:solidFill>
                  <a:schemeClr val="bg2"/>
                </a:solidFill>
              </a:defRPr>
            </a:lvl2pPr>
            <a:lvl3pPr>
              <a:defRPr>
                <a:solidFill>
                  <a:schemeClr val="bg2"/>
                </a:solidFill>
              </a:defRPr>
            </a:lvl3pPr>
          </a:lstStyle>
          <a:p>
            <a:r>
              <a:rPr lang="nl-NL"/>
              <a:t>Tekststijl van het model bewerken</a:t>
            </a:r>
          </a:p>
          <a:p>
            <a:pPr lvl="1"/>
            <a:r>
              <a:rPr lang="nl-NL"/>
              <a:t>Tweede niveau</a:t>
            </a:r>
          </a:p>
          <a:p>
            <a:pPr lvl="2"/>
            <a:r>
              <a:rPr lang="nl-NL"/>
              <a:t>Derde niveau
Vierde niveau
Vijfde niveau</a:t>
            </a:r>
          </a:p>
        </p:txBody>
      </p:sp>
      <p:pic>
        <p:nvPicPr>
          <p:cNvPr id="41" name="Afbeelding 40">
            <a:extLst>
              <a:ext uri="{FF2B5EF4-FFF2-40B4-BE49-F238E27FC236}">
                <a16:creationId xmlns:a16="http://schemas.microsoft.com/office/drawing/2014/main" id="{4D98F890-147B-F648-803A-FC9E10F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
        <p:nvSpPr>
          <p:cNvPr id="15" name="Tijdelijke aanduiding voor afbeelding 14">
            <a:extLst>
              <a:ext uri="{FF2B5EF4-FFF2-40B4-BE49-F238E27FC236}">
                <a16:creationId xmlns:a16="http://schemas.microsoft.com/office/drawing/2014/main" id="{6ABD7D3F-B308-EA43-ADDC-2B9B754A0C7E}"/>
              </a:ext>
            </a:extLst>
          </p:cNvPr>
          <p:cNvSpPr>
            <a:spLocks noGrp="1"/>
          </p:cNvSpPr>
          <p:nvPr>
            <p:ph type="pic" sz="quarter" idx="19"/>
          </p:nvPr>
        </p:nvSpPr>
        <p:spPr>
          <a:xfrm>
            <a:off x="6322576" y="1685925"/>
            <a:ext cx="5421749" cy="4719600"/>
          </a:xfrm>
          <a:custGeom>
            <a:avLst/>
            <a:gdLst>
              <a:gd name="connsiteX0" fmla="*/ 0 w 5421749"/>
              <a:gd name="connsiteY0" fmla="*/ 0 h 4719600"/>
              <a:gd name="connsiteX1" fmla="*/ 5421749 w 5421749"/>
              <a:gd name="connsiteY1" fmla="*/ 0 h 4719600"/>
              <a:gd name="connsiteX2" fmla="*/ 5421749 w 5421749"/>
              <a:gd name="connsiteY2" fmla="*/ 4719600 h 4719600"/>
              <a:gd name="connsiteX3" fmla="*/ 0 w 5421749"/>
              <a:gd name="connsiteY3" fmla="*/ 4719600 h 4719600"/>
              <a:gd name="connsiteX4" fmla="*/ 0 w 5421749"/>
              <a:gd name="connsiteY4" fmla="*/ 908893 h 4719600"/>
              <a:gd name="connsiteX5" fmla="*/ 2024 w 5421749"/>
              <a:gd name="connsiteY5" fmla="*/ 910917 h 4719600"/>
              <a:gd name="connsiteX6" fmla="*/ 164024 w 5421749"/>
              <a:gd name="connsiteY6" fmla="*/ 748917 h 4719600"/>
              <a:gd name="connsiteX7" fmla="*/ 2024 w 5421749"/>
              <a:gd name="connsiteY7" fmla="*/ 586917 h 4719600"/>
              <a:gd name="connsiteX8" fmla="*/ 0 w 5421749"/>
              <a:gd name="connsiteY8" fmla="*/ 588941 h 47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1749" h="4719600">
                <a:moveTo>
                  <a:pt x="0" y="0"/>
                </a:moveTo>
                <a:lnTo>
                  <a:pt x="5421749" y="0"/>
                </a:lnTo>
                <a:lnTo>
                  <a:pt x="5421749" y="4719600"/>
                </a:lnTo>
                <a:lnTo>
                  <a:pt x="0" y="4719600"/>
                </a:lnTo>
                <a:lnTo>
                  <a:pt x="0" y="908893"/>
                </a:lnTo>
                <a:lnTo>
                  <a:pt x="2024" y="910917"/>
                </a:lnTo>
                <a:lnTo>
                  <a:pt x="164024" y="748917"/>
                </a:lnTo>
                <a:lnTo>
                  <a:pt x="2024" y="586917"/>
                </a:lnTo>
                <a:lnTo>
                  <a:pt x="0" y="588941"/>
                </a:lnTo>
                <a:close/>
              </a:path>
            </a:pathLst>
          </a:custGeom>
        </p:spPr>
        <p:txBody>
          <a:bodyPr wrap="square" lIns="360000" tIns="360000" rIns="360000" bIns="360000" anchor="ctr" anchorCtr="0">
            <a:noAutofit/>
          </a:bodyPr>
          <a:lstStyle>
            <a:lvl1pPr algn="ctr">
              <a:defRPr sz="1800" b="0" i="0">
                <a:solidFill>
                  <a:schemeClr val="bg1"/>
                </a:solidFill>
                <a:latin typeface="DINPro" pitchFamily="2" charset="0"/>
              </a:defRPr>
            </a:lvl1pPr>
          </a:lstStyle>
          <a:p>
            <a:r>
              <a:rPr lang="en-US"/>
              <a:t>Click icon to add picture</a:t>
            </a:r>
            <a:endParaRPr lang="nl-NL"/>
          </a:p>
        </p:txBody>
      </p:sp>
      <p:sp>
        <p:nvSpPr>
          <p:cNvPr id="8" name="TypeTextLevel" hidden="1">
            <a:extLst>
              <a:ext uri="{FF2B5EF4-FFF2-40B4-BE49-F238E27FC236}">
                <a16:creationId xmlns:a16="http://schemas.microsoft.com/office/drawing/2014/main" id="{5B1491E1-F8A5-45E1-8274-30DA887CB213}"/>
              </a:ext>
            </a:extLst>
          </p:cNvPr>
          <p:cNvSpPr txBox="1"/>
          <p:nvPr userDrawn="1"/>
        </p:nvSpPr>
        <p:spPr>
          <a:xfrm>
            <a:off x="-1680864" y="188640"/>
            <a:ext cx="1680864" cy="215444"/>
          </a:xfrm>
          <a:prstGeom prst="rect">
            <a:avLst/>
          </a:prstGeom>
          <a:noFill/>
        </p:spPr>
        <p:txBody>
          <a:bodyPr wrap="square" rtlCol="0">
            <a:spAutoFit/>
          </a:bodyPr>
          <a:lstStyle/>
          <a:p>
            <a:r>
              <a:rPr lang="nl-NL" sz="800"/>
              <a:t>Cover</a:t>
            </a:r>
          </a:p>
        </p:txBody>
      </p:sp>
    </p:spTree>
    <p:extLst>
      <p:ext uri="{BB962C8B-B14F-4D97-AF65-F5344CB8AC3E}">
        <p14:creationId xmlns:p14="http://schemas.microsoft.com/office/powerpoint/2010/main" val="1718854053"/>
      </p:ext>
    </p:extLst>
  </p:cSld>
  <p:clrMapOvr>
    <a:masterClrMapping/>
  </p:clrMapOvr>
  <p:extLst>
    <p:ext uri="{DCECCB84-F9BA-43D5-87BE-67443E8EF086}">
      <p15:sldGuideLst xmlns:p15="http://schemas.microsoft.com/office/powerpoint/2012/main">
        <p15:guide id="4" pos="7402">
          <p15:clr>
            <a:srgbClr val="FBAE40"/>
          </p15:clr>
        </p15:guide>
        <p15:guide id="9" pos="567" userDrawn="1">
          <p15:clr>
            <a:srgbClr val="FBAE40"/>
          </p15:clr>
        </p15:guide>
        <p15:guide id="10" orient="horz" pos="1346" userDrawn="1">
          <p15:clr>
            <a:srgbClr val="FBAE40"/>
          </p15:clr>
        </p15:guide>
        <p15:guide id="11" pos="3984" userDrawn="1">
          <p15:clr>
            <a:srgbClr val="FBAE40"/>
          </p15:clr>
        </p15:guide>
        <p15:guide id="12" pos="3700" userDrawn="1">
          <p15:clr>
            <a:srgbClr val="FBAE40"/>
          </p15:clr>
        </p15:guide>
        <p15:guide id="13" pos="7111" userDrawn="1">
          <p15:clr>
            <a:srgbClr val="FBAE40"/>
          </p15:clr>
        </p15:guide>
        <p15:guide id="14" pos="2309" userDrawn="1">
          <p15:clr>
            <a:srgbClr val="FBAE40"/>
          </p15:clr>
        </p15:guide>
        <p15:guide id="15" pos="215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right">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FE1CA300-B451-A048-8408-FA52BBBC47A5}"/>
              </a:ext>
            </a:extLst>
          </p:cNvPr>
          <p:cNvSpPr>
            <a:spLocks noGrp="1"/>
          </p:cNvSpPr>
          <p:nvPr>
            <p:ph type="pic" sz="quarter" idx="10"/>
          </p:nvPr>
        </p:nvSpPr>
        <p:spPr>
          <a:xfrm>
            <a:off x="-794" y="0"/>
            <a:ext cx="12193588" cy="6858000"/>
          </a:xfrm>
          <a:prstGeom prst="rect">
            <a:avLst/>
          </a:prstGeom>
          <a:solidFill>
            <a:srgbClr val="0077B3"/>
          </a:solidFill>
        </p:spPr>
        <p:txBody>
          <a:bodyPr/>
          <a:lstStyle/>
          <a:p>
            <a:r>
              <a:rPr lang="en-US"/>
              <a:t>Click icon to add picture</a:t>
            </a:r>
            <a:endParaRPr lang="nl-NL"/>
          </a:p>
        </p:txBody>
      </p:sp>
      <p:sp>
        <p:nvSpPr>
          <p:cNvPr id="10" name="Tijdelijke aanduiding voor tekst 9">
            <a:extLst>
              <a:ext uri="{FF2B5EF4-FFF2-40B4-BE49-F238E27FC236}">
                <a16:creationId xmlns:a16="http://schemas.microsoft.com/office/drawing/2014/main" id="{7D79DC2E-4F5A-E045-8370-A849FB985C59}"/>
              </a:ext>
            </a:extLst>
          </p:cNvPr>
          <p:cNvSpPr>
            <a:spLocks noGrp="1"/>
          </p:cNvSpPr>
          <p:nvPr>
            <p:ph type="body" sz="quarter" idx="11" hasCustomPrompt="1"/>
          </p:nvPr>
        </p:nvSpPr>
        <p:spPr>
          <a:xfrm>
            <a:off x="8280400" y="4749456"/>
            <a:ext cx="3463925" cy="1657694"/>
          </a:xfrm>
          <a:prstGeom prst="rect">
            <a:avLst/>
          </a:prstGeom>
          <a:blipFill dpi="0" rotWithShape="1">
            <a:blip r:embed="rId2"/>
            <a:srcRect/>
            <a:tile tx="0" ty="0" sx="100000" sy="100000" flip="none" algn="tl"/>
          </a:blipFill>
          <a:effectLst>
            <a:outerShdw blurRad="190500" dist="63500" dir="2700000" algn="tl" rotWithShape="0">
              <a:prstClr val="black">
                <a:alpha val="15000"/>
              </a:prstClr>
            </a:outerShdw>
          </a:effectLst>
        </p:spPr>
        <p:txBody>
          <a:bodyPr wrap="square" lIns="360000" tIns="270000" rIns="360000" bIns="270000" anchor="b" anchorCtr="0">
            <a:spAutoFit/>
          </a:bodyPr>
          <a:lstStyle>
            <a:lvl1pPr>
              <a:lnSpc>
                <a:spcPct val="90000"/>
              </a:lnSpc>
              <a:spcBef>
                <a:spcPts val="0"/>
              </a:spcBef>
              <a:defRPr sz="2400">
                <a:solidFill>
                  <a:srgbClr val="005CA9"/>
                </a:solidFill>
              </a:defRPr>
            </a:lvl1pPr>
            <a:lvl2pPr marL="0" indent="0">
              <a:lnSpc>
                <a:spcPct val="110000"/>
              </a:lnSpc>
              <a:spcBef>
                <a:spcPts val="1500"/>
              </a:spcBef>
              <a:tabLst/>
              <a:defRPr sz="1800">
                <a:solidFill>
                  <a:schemeClr val="tx1"/>
                </a:solidFill>
              </a:defRPr>
            </a:lvl2pPr>
          </a:lstStyle>
          <a:p>
            <a:r>
              <a:rPr lang="nl-NL" err="1"/>
              <a:t>Title</a:t>
            </a:r>
            <a:endParaRPr lang="nl-NL"/>
          </a:p>
          <a:p>
            <a:pPr lvl="1"/>
            <a:r>
              <a:rPr lang="nl-NL"/>
              <a:t>Body</a:t>
            </a:r>
          </a:p>
        </p:txBody>
      </p:sp>
      <p:sp>
        <p:nvSpPr>
          <p:cNvPr id="5" name="TypeTextLevel" hidden="1">
            <a:extLst>
              <a:ext uri="{FF2B5EF4-FFF2-40B4-BE49-F238E27FC236}">
                <a16:creationId xmlns:a16="http://schemas.microsoft.com/office/drawing/2014/main" id="{D650A649-4A30-4A89-BED5-DDB68B8DF222}"/>
              </a:ext>
            </a:extLst>
          </p:cNvPr>
          <p:cNvSpPr txBox="1"/>
          <p:nvPr userDrawn="1"/>
        </p:nvSpPr>
        <p:spPr>
          <a:xfrm>
            <a:off x="-1680864" y="188640"/>
            <a:ext cx="1680864" cy="215444"/>
          </a:xfrm>
          <a:prstGeom prst="rect">
            <a:avLst/>
          </a:prstGeom>
          <a:noFill/>
        </p:spPr>
        <p:txBody>
          <a:bodyPr wrap="square" rtlCol="0">
            <a:spAutoFit/>
          </a:bodyPr>
          <a:lstStyle/>
          <a:p>
            <a:r>
              <a:rPr lang="nl-NL" sz="800" err="1"/>
              <a:t>Caption</a:t>
            </a:r>
            <a:endParaRPr lang="nl-NL" sz="800"/>
          </a:p>
        </p:txBody>
      </p:sp>
    </p:spTree>
    <p:extLst>
      <p:ext uri="{BB962C8B-B14F-4D97-AF65-F5344CB8AC3E}">
        <p14:creationId xmlns:p14="http://schemas.microsoft.com/office/powerpoint/2010/main" val="3094667516"/>
      </p:ext>
    </p:extLst>
  </p:cSld>
  <p:clrMapOvr>
    <a:masterClrMapping/>
  </p:clrMapOvr>
  <p:extLst>
    <p:ext uri="{DCECCB84-F9BA-43D5-87BE-67443E8EF086}">
      <p15:sldGuideLst xmlns:p15="http://schemas.microsoft.com/office/powerpoint/2012/main">
        <p15:guide id="1" pos="3840" userDrawn="1">
          <p15:clr>
            <a:srgbClr val="FBAE40"/>
          </p15:clr>
        </p15:guide>
        <p15:guide id="2" pos="2466" userDrawn="1">
          <p15:clr>
            <a:srgbClr val="FBAE40"/>
          </p15:clr>
        </p15:guide>
        <p15:guide id="3" pos="2750" userDrawn="1">
          <p15:clr>
            <a:srgbClr val="FBAE40"/>
          </p15:clr>
        </p15:guide>
        <p15:guide id="4" pos="4934" userDrawn="1">
          <p15:clr>
            <a:srgbClr val="FBAE40"/>
          </p15:clr>
        </p15:guide>
        <p15:guide id="5" pos="521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 quot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DE7B067-3B39-4C45-8542-7786B2F08212}"/>
              </a:ext>
            </a:extLst>
          </p:cNvPr>
          <p:cNvSpPr/>
          <p:nvPr userDrawn="1"/>
        </p:nvSpPr>
        <p:spPr>
          <a:xfrm>
            <a:off x="0" y="-1"/>
            <a:ext cx="12291924" cy="6858001"/>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4" name="Tijdelijke aanduiding voor tekst 3">
            <a:extLst>
              <a:ext uri="{FF2B5EF4-FFF2-40B4-BE49-F238E27FC236}">
                <a16:creationId xmlns:a16="http://schemas.microsoft.com/office/drawing/2014/main" id="{39D4AC89-CCE6-6049-A5FF-F2EE4C7D01CF}"/>
              </a:ext>
            </a:extLst>
          </p:cNvPr>
          <p:cNvSpPr>
            <a:spLocks noGrp="1"/>
          </p:cNvSpPr>
          <p:nvPr>
            <p:ph type="body" sz="quarter" idx="10"/>
          </p:nvPr>
        </p:nvSpPr>
        <p:spPr>
          <a:xfrm>
            <a:off x="442800" y="442800"/>
            <a:ext cx="11307988" cy="5972400"/>
          </a:xfrm>
          <a:prstGeom prst="rect">
            <a:avLst/>
          </a:prstGeom>
        </p:spPr>
        <p:txBody>
          <a:bodyPr anchor="ctr" anchorCtr="0">
            <a:normAutofit/>
          </a:bodyPr>
          <a:lstStyle>
            <a:lvl1pPr algn="ctr">
              <a:lnSpc>
                <a:spcPct val="100000"/>
              </a:lnSpc>
              <a:defRPr sz="4000">
                <a:ln>
                  <a:noFill/>
                </a:ln>
                <a:solidFill>
                  <a:schemeClr val="bg2"/>
                </a:solidFill>
              </a:defRPr>
            </a:lvl1pPr>
          </a:lstStyle>
          <a:p>
            <a:pPr lvl="0"/>
            <a:r>
              <a:rPr lang="en-US"/>
              <a:t>Click to edit Master text styles</a:t>
            </a:r>
          </a:p>
        </p:txBody>
      </p:sp>
      <p:sp>
        <p:nvSpPr>
          <p:cNvPr id="5" name="TypeTextLevel" hidden="1">
            <a:extLst>
              <a:ext uri="{FF2B5EF4-FFF2-40B4-BE49-F238E27FC236}">
                <a16:creationId xmlns:a16="http://schemas.microsoft.com/office/drawing/2014/main" id="{65456933-FC8C-49C9-8667-FA951FB0C6FA}"/>
              </a:ext>
            </a:extLst>
          </p:cNvPr>
          <p:cNvSpPr txBox="1"/>
          <p:nvPr userDrawn="1"/>
        </p:nvSpPr>
        <p:spPr>
          <a:xfrm>
            <a:off x="-1680864" y="188640"/>
            <a:ext cx="1680864" cy="215444"/>
          </a:xfrm>
          <a:prstGeom prst="rect">
            <a:avLst/>
          </a:prstGeom>
          <a:noFill/>
        </p:spPr>
        <p:txBody>
          <a:bodyPr wrap="square" rtlCol="0">
            <a:spAutoFit/>
          </a:bodyPr>
          <a:lstStyle/>
          <a:p>
            <a:r>
              <a:rPr lang="nl-NL" sz="800" err="1"/>
              <a:t>NoLevel</a:t>
            </a:r>
            <a:endParaRPr lang="nl-NL" sz="800"/>
          </a:p>
        </p:txBody>
      </p:sp>
    </p:spTree>
    <p:extLst>
      <p:ext uri="{BB962C8B-B14F-4D97-AF65-F5344CB8AC3E}">
        <p14:creationId xmlns:p14="http://schemas.microsoft.com/office/powerpoint/2010/main" val="1690719335"/>
      </p:ext>
    </p:extLst>
  </p:cSld>
  <p:clrMapOvr>
    <a:masterClrMapping/>
  </p:clrMapOvr>
  <p:extLst>
    <p:ext uri="{DCECCB84-F9BA-43D5-87BE-67443E8EF086}">
      <p15:sldGuideLst xmlns:p15="http://schemas.microsoft.com/office/powerpoint/2012/main">
        <p15:guide id="4" pos="74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ee use layout">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DE7B067-3B39-4C45-8542-7786B2F08212}"/>
              </a:ext>
            </a:extLst>
          </p:cNvPr>
          <p:cNvSpPr/>
          <p:nvPr userDrawn="1"/>
        </p:nvSpPr>
        <p:spPr>
          <a:xfrm>
            <a:off x="0" y="-1"/>
            <a:ext cx="12193588" cy="6858001"/>
          </a:xfrm>
          <a:prstGeom prst="rect">
            <a:avLst/>
          </a:prstGeom>
          <a:solidFill>
            <a:srgbClr val="007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30" name="Tijdelijke aanduiding voor tekst 29">
            <a:extLst>
              <a:ext uri="{FF2B5EF4-FFF2-40B4-BE49-F238E27FC236}">
                <a16:creationId xmlns:a16="http://schemas.microsoft.com/office/drawing/2014/main" id="{52C414BC-31E2-FE45-9874-0AD51AE319CE}"/>
              </a:ext>
            </a:extLst>
          </p:cNvPr>
          <p:cNvSpPr>
            <a:spLocks noGrp="1"/>
          </p:cNvSpPr>
          <p:nvPr>
            <p:ph type="body" sz="quarter" idx="10" hasCustomPrompt="1"/>
          </p:nvPr>
        </p:nvSpPr>
        <p:spPr>
          <a:xfrm>
            <a:off x="450850" y="450850"/>
            <a:ext cx="3463925" cy="2588888"/>
          </a:xfrm>
          <a:prstGeom prst="rect">
            <a:avLst/>
          </a:prstGeom>
          <a:blipFill dpi="0" rotWithShape="1">
            <a:blip r:embed="rId2"/>
            <a:srcRect/>
            <a:tile tx="0" ty="0" sx="100000" sy="100000" flip="none" algn="tl"/>
          </a:blipFill>
        </p:spPr>
        <p:txBody>
          <a:bodyPr lIns="360000" tIns="360000" rIns="360000" bIns="360000">
            <a:spAutoFit/>
          </a:bodyPr>
          <a:lstStyle>
            <a:lvl1pPr>
              <a:lnSpc>
                <a:spcPct val="90000"/>
              </a:lnSpc>
              <a:defRPr>
                <a:solidFill>
                  <a:schemeClr val="tx2"/>
                </a:solidFill>
              </a:defRPr>
            </a:lvl1pPr>
            <a:lvl5pPr marL="358775" indent="-158750">
              <a:tabLst/>
              <a:defRPr/>
            </a:lvl5pPr>
          </a:lstStyle>
          <a:p>
            <a:r>
              <a:rPr lang="nl-NL"/>
              <a:t>Tekststijl van het model bewerken</a:t>
            </a:r>
          </a:p>
          <a:p>
            <a:pPr lvl="1"/>
            <a:r>
              <a:rPr lang="nl-NL"/>
              <a:t>Tweede niveau</a:t>
            </a:r>
          </a:p>
          <a:p>
            <a:pPr lvl="2"/>
            <a:r>
              <a:rPr lang="nl-NL"/>
              <a:t>Derde niveau</a:t>
            </a:r>
          </a:p>
          <a:p>
            <a:pPr lvl="3"/>
            <a:r>
              <a:rPr lang="nl-NL"/>
              <a:t>Vierde niveau</a:t>
            </a:r>
          </a:p>
        </p:txBody>
      </p:sp>
      <p:sp>
        <p:nvSpPr>
          <p:cNvPr id="31" name="Tijdelijke aanduiding voor tekst 29">
            <a:extLst>
              <a:ext uri="{FF2B5EF4-FFF2-40B4-BE49-F238E27FC236}">
                <a16:creationId xmlns:a16="http://schemas.microsoft.com/office/drawing/2014/main" id="{E851BC3C-5907-1644-A5FD-EBDF946BBEB8}"/>
              </a:ext>
            </a:extLst>
          </p:cNvPr>
          <p:cNvSpPr>
            <a:spLocks noGrp="1"/>
          </p:cNvSpPr>
          <p:nvPr>
            <p:ph type="body" sz="quarter" idx="11" hasCustomPrompt="1"/>
          </p:nvPr>
        </p:nvSpPr>
        <p:spPr>
          <a:xfrm>
            <a:off x="4365625" y="450850"/>
            <a:ext cx="3463925" cy="2770645"/>
          </a:xfrm>
          <a:prstGeom prst="rect">
            <a:avLst/>
          </a:prstGeom>
          <a:blipFill dpi="0" rotWithShape="1">
            <a:blip r:embed="rId3"/>
            <a:srcRect/>
            <a:tile tx="0" ty="0" sx="100000" sy="100000" flip="none" algn="bl"/>
          </a:blipFill>
        </p:spPr>
        <p:txBody>
          <a:bodyPr lIns="360000" tIns="360000" rIns="360000" bIns="540000">
            <a:spAutoFit/>
          </a:bodyPr>
          <a:lstStyle>
            <a:lvl1pPr>
              <a:lnSpc>
                <a:spcPct val="90000"/>
              </a:lnSpc>
              <a:defRPr>
                <a:solidFill>
                  <a:schemeClr val="tx2"/>
                </a:solidFill>
              </a:defRPr>
            </a:lvl1pPr>
            <a:lvl5pPr marL="358775" indent="-158750">
              <a:tabLst/>
              <a:defRPr/>
            </a:lvl5pPr>
          </a:lstStyle>
          <a:p>
            <a:r>
              <a:rPr lang="nl-NL"/>
              <a:t>Tekststijl van het model bewerken</a:t>
            </a:r>
          </a:p>
          <a:p>
            <a:pPr lvl="1"/>
            <a:r>
              <a:rPr lang="nl-NL"/>
              <a:t>Tweede niveau</a:t>
            </a:r>
          </a:p>
          <a:p>
            <a:pPr lvl="2"/>
            <a:r>
              <a:rPr lang="nl-NL"/>
              <a:t>Derde niveau</a:t>
            </a:r>
          </a:p>
          <a:p>
            <a:pPr lvl="3"/>
            <a:r>
              <a:rPr lang="nl-NL"/>
              <a:t>Vierde niveau</a:t>
            </a:r>
          </a:p>
        </p:txBody>
      </p:sp>
      <p:sp>
        <p:nvSpPr>
          <p:cNvPr id="5" name="TypeTextLevel" hidden="1">
            <a:extLst>
              <a:ext uri="{FF2B5EF4-FFF2-40B4-BE49-F238E27FC236}">
                <a16:creationId xmlns:a16="http://schemas.microsoft.com/office/drawing/2014/main" id="{F51249D2-B280-4187-A2B6-1E52C563A0F3}"/>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2933084723"/>
      </p:ext>
    </p:extLst>
  </p:cSld>
  <p:clrMapOvr>
    <a:masterClrMapping/>
  </p:clrMapOvr>
  <p:extLst>
    <p:ext uri="{DCECCB84-F9BA-43D5-87BE-67443E8EF086}">
      <p15:sldGuideLst xmlns:p15="http://schemas.microsoft.com/office/powerpoint/2012/main">
        <p15:guide id="5" pos="1232" userDrawn="1">
          <p15:clr>
            <a:srgbClr val="FBAE40"/>
          </p15:clr>
        </p15:guide>
        <p15:guide id="6" pos="1516" userDrawn="1">
          <p15:clr>
            <a:srgbClr val="FBAE40"/>
          </p15:clr>
        </p15:guide>
        <p15:guide id="7" pos="2466" userDrawn="1">
          <p15:clr>
            <a:srgbClr val="FBAE40"/>
          </p15:clr>
        </p15:guide>
        <p15:guide id="8" pos="2750" userDrawn="1">
          <p15:clr>
            <a:srgbClr val="FBAE40"/>
          </p15:clr>
        </p15:guide>
        <p15:guide id="9" pos="3698" userDrawn="1">
          <p15:clr>
            <a:srgbClr val="FBAE40"/>
          </p15:clr>
        </p15:guide>
        <p15:guide id="10" pos="3982" userDrawn="1">
          <p15:clr>
            <a:srgbClr val="FBAE40"/>
          </p15:clr>
        </p15:guide>
        <p15:guide id="11" pos="6164" userDrawn="1">
          <p15:clr>
            <a:srgbClr val="FBAE40"/>
          </p15:clr>
        </p15:guide>
        <p15:guide id="12" pos="6448" userDrawn="1">
          <p15:clr>
            <a:srgbClr val="FBAE40"/>
          </p15:clr>
        </p15:guide>
        <p15:guide id="13" pos="4930" userDrawn="1">
          <p15:clr>
            <a:srgbClr val="FBAE40"/>
          </p15:clr>
        </p15:guide>
        <p15:guide id="14" pos="521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 layout">
    <p:spTree>
      <p:nvGrpSpPr>
        <p:cNvPr id="1" name=""/>
        <p:cNvGrpSpPr/>
        <p:nvPr/>
      </p:nvGrpSpPr>
      <p:grpSpPr>
        <a:xfrm>
          <a:off x="0" y="0"/>
          <a:ext cx="0" cy="0"/>
          <a:chOff x="0" y="0"/>
          <a:chExt cx="0" cy="0"/>
        </a:xfrm>
      </p:grpSpPr>
      <p:pic>
        <p:nvPicPr>
          <p:cNvPr id="11" name="Afbeelding 5">
            <a:extLst>
              <a:ext uri="{FF2B5EF4-FFF2-40B4-BE49-F238E27FC236}">
                <a16:creationId xmlns:a16="http://schemas.microsoft.com/office/drawing/2014/main" id="{89795FE0-6FA0-F148-8C28-A37E61C9F3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9" name="Titel 8">
            <a:extLst>
              <a:ext uri="{FF2B5EF4-FFF2-40B4-BE49-F238E27FC236}">
                <a16:creationId xmlns:a16="http://schemas.microsoft.com/office/drawing/2014/main" id="{284A8469-7372-B547-ACE6-C9E7A14FA1CD}"/>
              </a:ext>
            </a:extLst>
          </p:cNvPr>
          <p:cNvSpPr>
            <a:spLocks noGrp="1"/>
          </p:cNvSpPr>
          <p:nvPr>
            <p:ph type="title"/>
          </p:nvPr>
        </p:nvSpPr>
        <p:spPr>
          <a:xfrm>
            <a:off x="450848" y="450000"/>
            <a:ext cx="472634" cy="782467"/>
          </a:xfrm>
        </p:spPr>
        <p:txBody>
          <a:bodyPr anchor="t" anchorCtr="0"/>
          <a:lstStyle>
            <a:lvl1pPr>
              <a:lnSpc>
                <a:spcPct val="90000"/>
              </a:lnSpc>
              <a:defRPr/>
            </a:lvl1pPr>
          </a:lstStyle>
          <a:p>
            <a:r>
              <a:rPr lang="en-US"/>
              <a:t>Click to edit Master title style</a:t>
            </a:r>
            <a:endParaRPr lang="nl-NL"/>
          </a:p>
        </p:txBody>
      </p:sp>
      <p:sp>
        <p:nvSpPr>
          <p:cNvPr id="3" name="Tijdelijke aanduiding voor tekst 2">
            <a:extLst>
              <a:ext uri="{FF2B5EF4-FFF2-40B4-BE49-F238E27FC236}">
                <a16:creationId xmlns:a16="http://schemas.microsoft.com/office/drawing/2014/main" id="{8053898B-A0FB-6F41-8248-C3D134E59A0E}"/>
              </a:ext>
            </a:extLst>
          </p:cNvPr>
          <p:cNvSpPr>
            <a:spLocks noGrp="1"/>
          </p:cNvSpPr>
          <p:nvPr>
            <p:ph type="body" sz="quarter" idx="10"/>
          </p:nvPr>
        </p:nvSpPr>
        <p:spPr>
          <a:xfrm>
            <a:off x="16859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en-US"/>
              <a:t>Click to edit Master text styles</a:t>
            </a:r>
          </a:p>
        </p:txBody>
      </p:sp>
      <p:sp>
        <p:nvSpPr>
          <p:cNvPr id="16" name="Tijdelijke aanduiding voor tekst 2">
            <a:extLst>
              <a:ext uri="{FF2B5EF4-FFF2-40B4-BE49-F238E27FC236}">
                <a16:creationId xmlns:a16="http://schemas.microsoft.com/office/drawing/2014/main" id="{F603BC99-1834-4146-9507-D97E1F7F5F08}"/>
              </a:ext>
            </a:extLst>
          </p:cNvPr>
          <p:cNvSpPr>
            <a:spLocks noGrp="1"/>
          </p:cNvSpPr>
          <p:nvPr>
            <p:ph type="body" sz="quarter" idx="13"/>
          </p:nvPr>
        </p:nvSpPr>
        <p:spPr>
          <a:xfrm>
            <a:off x="43148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en-US"/>
              <a:t>Click to edit Master text styles</a:t>
            </a:r>
          </a:p>
        </p:txBody>
      </p:sp>
      <p:sp>
        <p:nvSpPr>
          <p:cNvPr id="17" name="Tijdelijke aanduiding voor tekst 2">
            <a:extLst>
              <a:ext uri="{FF2B5EF4-FFF2-40B4-BE49-F238E27FC236}">
                <a16:creationId xmlns:a16="http://schemas.microsoft.com/office/drawing/2014/main" id="{ACCE8A20-CC86-CA4D-B024-FB2F78E18A48}"/>
              </a:ext>
            </a:extLst>
          </p:cNvPr>
          <p:cNvSpPr>
            <a:spLocks noGrp="1"/>
          </p:cNvSpPr>
          <p:nvPr>
            <p:ph type="body" sz="quarter" idx="14"/>
          </p:nvPr>
        </p:nvSpPr>
        <p:spPr>
          <a:xfrm>
            <a:off x="69437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en-US"/>
              <a:t>Click to edit Master text styles</a:t>
            </a:r>
          </a:p>
        </p:txBody>
      </p:sp>
      <p:sp>
        <p:nvSpPr>
          <p:cNvPr id="18" name="Tijdelijke aanduiding voor tekst 2">
            <a:extLst>
              <a:ext uri="{FF2B5EF4-FFF2-40B4-BE49-F238E27FC236}">
                <a16:creationId xmlns:a16="http://schemas.microsoft.com/office/drawing/2014/main" id="{16FAC097-6C6A-4445-A425-7A7103C70DFF}"/>
              </a:ext>
            </a:extLst>
          </p:cNvPr>
          <p:cNvSpPr>
            <a:spLocks noGrp="1"/>
          </p:cNvSpPr>
          <p:nvPr>
            <p:ph type="body" sz="quarter" idx="15"/>
          </p:nvPr>
        </p:nvSpPr>
        <p:spPr>
          <a:xfrm>
            <a:off x="95726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en-US"/>
              <a:t>Click to edit Master text styles</a:t>
            </a:r>
          </a:p>
        </p:txBody>
      </p:sp>
      <p:sp>
        <p:nvSpPr>
          <p:cNvPr id="10" name="TypeTextLevel" hidden="1">
            <a:extLst>
              <a:ext uri="{FF2B5EF4-FFF2-40B4-BE49-F238E27FC236}">
                <a16:creationId xmlns:a16="http://schemas.microsoft.com/office/drawing/2014/main" id="{5224EB65-967A-4B88-AB03-7A6AA0243080}"/>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
        <p:nvSpPr>
          <p:cNvPr id="5" name="Tijdelijke aanduiding voor voettekst 4">
            <a:extLst>
              <a:ext uri="{FF2B5EF4-FFF2-40B4-BE49-F238E27FC236}">
                <a16:creationId xmlns:a16="http://schemas.microsoft.com/office/drawing/2014/main" id="{FCE69AFB-FDA0-4186-AE46-81AF13BC067B}"/>
              </a:ext>
            </a:extLst>
          </p:cNvPr>
          <p:cNvSpPr>
            <a:spLocks noGrp="1"/>
          </p:cNvSpPr>
          <p:nvPr>
            <p:ph type="ftr" sz="quarter" idx="16"/>
          </p:nvPr>
        </p:nvSpPr>
        <p:spPr/>
        <p:txBody>
          <a:bodyPr/>
          <a:lstStyle/>
          <a:p>
            <a:r>
              <a:rPr lang="en-GB"/>
              <a:t>Footer text - Faculty or Research Institute name</a:t>
            </a:r>
            <a:endParaRPr lang="nl-NL"/>
          </a:p>
        </p:txBody>
      </p:sp>
      <p:sp>
        <p:nvSpPr>
          <p:cNvPr id="6" name="Tijdelijke aanduiding voor dianummer 5">
            <a:extLst>
              <a:ext uri="{FF2B5EF4-FFF2-40B4-BE49-F238E27FC236}">
                <a16:creationId xmlns:a16="http://schemas.microsoft.com/office/drawing/2014/main" id="{E9BB55B4-9D18-4901-B46D-3A0BD64A6F3E}"/>
              </a:ext>
            </a:extLst>
          </p:cNvPr>
          <p:cNvSpPr>
            <a:spLocks noGrp="1"/>
          </p:cNvSpPr>
          <p:nvPr>
            <p:ph type="sldNum" sz="quarter" idx="17"/>
          </p:nvPr>
        </p:nvSpPr>
        <p:spPr/>
        <p:txBody>
          <a:bodyPr/>
          <a:lstStyle/>
          <a:p>
            <a:pPr algn="l"/>
            <a:fld id="{840C1E0B-154D-844F-9C3C-CB8827A7EAB0}" type="slidenum">
              <a:rPr lang="nl-NL" smtClean="0"/>
              <a:pPr algn="l"/>
              <a:t>‹#›</a:t>
            </a:fld>
            <a:r>
              <a:rPr lang="nl-NL"/>
              <a:t> </a:t>
            </a:r>
          </a:p>
        </p:txBody>
      </p:sp>
    </p:spTree>
    <p:extLst>
      <p:ext uri="{BB962C8B-B14F-4D97-AF65-F5344CB8AC3E}">
        <p14:creationId xmlns:p14="http://schemas.microsoft.com/office/powerpoint/2010/main" val="1792855591"/>
      </p:ext>
    </p:extLst>
  </p:cSld>
  <p:clrMapOvr>
    <a:masterClrMapping/>
  </p:clrMapOvr>
  <p:extLst>
    <p:ext uri="{DCECCB84-F9BA-43D5-87BE-67443E8EF086}">
      <p15:sldGuideLst xmlns:p15="http://schemas.microsoft.com/office/powerpoint/2012/main">
        <p15:guide id="2" pos="2432" userDrawn="1">
          <p15:clr>
            <a:srgbClr val="FBAE40"/>
          </p15:clr>
        </p15:guide>
        <p15:guide id="3" pos="2714" userDrawn="1">
          <p15:clr>
            <a:srgbClr val="FBAE40"/>
          </p15:clr>
        </p15:guide>
        <p15:guide id="4" pos="4090" userDrawn="1">
          <p15:clr>
            <a:srgbClr val="FBAE40"/>
          </p15:clr>
        </p15:guide>
        <p15:guide id="5" pos="4370" userDrawn="1">
          <p15:clr>
            <a:srgbClr val="FBAE40"/>
          </p15:clr>
        </p15:guide>
        <p15:guide id="6" pos="5742" userDrawn="1">
          <p15:clr>
            <a:srgbClr val="FBAE40"/>
          </p15:clr>
        </p15:guide>
        <p15:guide id="7" pos="6026" userDrawn="1">
          <p15:clr>
            <a:srgbClr val="FBAE40"/>
          </p15:clr>
        </p15:guide>
        <p15:guide id="9" pos="106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n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69575-FC44-7E4A-8838-61D5730DC3A6}"/>
              </a:ext>
            </a:extLst>
          </p:cNvPr>
          <p:cNvSpPr>
            <a:spLocks noGrp="1"/>
          </p:cNvSpPr>
          <p:nvPr>
            <p:ph type="title"/>
          </p:nvPr>
        </p:nvSpPr>
        <p:spPr>
          <a:xfrm>
            <a:off x="450850" y="451166"/>
            <a:ext cx="3653633" cy="782467"/>
          </a:xfrm>
        </p:spPr>
        <p:txBody>
          <a:bodyPr/>
          <a:lstStyle>
            <a:lvl1pPr>
              <a:lnSpc>
                <a:spcPct val="90000"/>
              </a:lnSpc>
              <a:defRPr/>
            </a:lvl1pPr>
          </a:lstStyle>
          <a:p>
            <a:r>
              <a:rPr lang="en-US"/>
              <a:t>Click to edit Master title style</a:t>
            </a:r>
            <a:endParaRPr lang="nl-NL"/>
          </a:p>
        </p:txBody>
      </p:sp>
      <p:sp>
        <p:nvSpPr>
          <p:cNvPr id="6" name="Tijdelijke aanduiding voor tabel 5">
            <a:extLst>
              <a:ext uri="{FF2B5EF4-FFF2-40B4-BE49-F238E27FC236}">
                <a16:creationId xmlns:a16="http://schemas.microsoft.com/office/drawing/2014/main" id="{5AD1E237-53F2-D740-A90A-6D81BF701411}"/>
              </a:ext>
            </a:extLst>
          </p:cNvPr>
          <p:cNvSpPr>
            <a:spLocks noGrp="1"/>
          </p:cNvSpPr>
          <p:nvPr>
            <p:ph type="tbl" sz="quarter" idx="12"/>
          </p:nvPr>
        </p:nvSpPr>
        <p:spPr>
          <a:xfrm>
            <a:off x="1510282" y="1685925"/>
            <a:ext cx="10238806" cy="4270374"/>
          </a:xfrm>
          <a:prstGeom prst="rect">
            <a:avLst/>
          </a:prstGeom>
        </p:spPr>
        <p:txBody>
          <a:bodyPr/>
          <a:lstStyle/>
          <a:p>
            <a:r>
              <a:rPr lang="en-US"/>
              <a:t>Click icon to add table</a:t>
            </a:r>
            <a:endParaRPr lang="nl-NL"/>
          </a:p>
        </p:txBody>
      </p:sp>
      <p:pic>
        <p:nvPicPr>
          <p:cNvPr id="7" name="Afbeelding 5">
            <a:extLst>
              <a:ext uri="{FF2B5EF4-FFF2-40B4-BE49-F238E27FC236}">
                <a16:creationId xmlns:a16="http://schemas.microsoft.com/office/drawing/2014/main" id="{63563CDA-94CD-CF48-ABF5-65A46919EF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5" name="Footer Placeholder 4">
            <a:extLst>
              <a:ext uri="{FF2B5EF4-FFF2-40B4-BE49-F238E27FC236}">
                <a16:creationId xmlns:a16="http://schemas.microsoft.com/office/drawing/2014/main" id="{55BA0F3B-5B4C-4221-BF73-1E0637789E70}"/>
              </a:ext>
            </a:extLst>
          </p:cNvPr>
          <p:cNvSpPr>
            <a:spLocks noGrp="1"/>
          </p:cNvSpPr>
          <p:nvPr>
            <p:ph type="ftr" sz="quarter" idx="13"/>
          </p:nvPr>
        </p:nvSpPr>
        <p:spPr/>
        <p:txBody>
          <a:bodyPr/>
          <a:lstStyle/>
          <a:p>
            <a:r>
              <a:rPr lang="en-GB"/>
              <a:t>Footer text - Faculty or Research Institute name</a:t>
            </a:r>
            <a:endParaRPr lang="nl-NL"/>
          </a:p>
        </p:txBody>
      </p:sp>
      <p:sp>
        <p:nvSpPr>
          <p:cNvPr id="8" name="Slide Number Placeholder 7">
            <a:extLst>
              <a:ext uri="{FF2B5EF4-FFF2-40B4-BE49-F238E27FC236}">
                <a16:creationId xmlns:a16="http://schemas.microsoft.com/office/drawing/2014/main" id="{2537DA3D-0D03-4BE0-8251-514521C6C472}"/>
              </a:ext>
            </a:extLst>
          </p:cNvPr>
          <p:cNvSpPr>
            <a:spLocks noGrp="1"/>
          </p:cNvSpPr>
          <p:nvPr>
            <p:ph type="sldNum" sz="quarter" idx="14"/>
          </p:nvPr>
        </p:nvSpPr>
        <p:spPr/>
        <p:txBody>
          <a:bodyPr/>
          <a:lstStyle/>
          <a:p>
            <a:pPr algn="l"/>
            <a:fld id="{840C1E0B-154D-844F-9C3C-CB8827A7EAB0}" type="slidenum">
              <a:rPr lang="nl-NL" smtClean="0"/>
              <a:pPr algn="l"/>
              <a:t>‹#›</a:t>
            </a:fld>
            <a:r>
              <a:rPr lang="nl-NL"/>
              <a:t> </a:t>
            </a:r>
          </a:p>
        </p:txBody>
      </p:sp>
      <p:sp>
        <p:nvSpPr>
          <p:cNvPr id="9" name="TypeTextLevel" hidden="1">
            <a:extLst>
              <a:ext uri="{FF2B5EF4-FFF2-40B4-BE49-F238E27FC236}">
                <a16:creationId xmlns:a16="http://schemas.microsoft.com/office/drawing/2014/main" id="{6A62A801-68F1-4302-B58F-E01797EA2E86}"/>
              </a:ext>
            </a:extLst>
          </p:cNvPr>
          <p:cNvSpPr txBox="1"/>
          <p:nvPr userDrawn="1"/>
        </p:nvSpPr>
        <p:spPr>
          <a:xfrm>
            <a:off x="-1680864" y="188640"/>
            <a:ext cx="1680864" cy="215444"/>
          </a:xfrm>
          <a:prstGeom prst="rect">
            <a:avLst/>
          </a:prstGeom>
          <a:noFill/>
        </p:spPr>
        <p:txBody>
          <a:bodyPr wrap="square" rtlCol="0">
            <a:spAutoFit/>
          </a:bodyPr>
          <a:lstStyle/>
          <a:p>
            <a:r>
              <a:rPr lang="nl-NL" sz="800" err="1"/>
              <a:t>NoLevel</a:t>
            </a:r>
            <a:endParaRPr lang="nl-NL" sz="800"/>
          </a:p>
        </p:txBody>
      </p:sp>
    </p:spTree>
    <p:extLst>
      <p:ext uri="{BB962C8B-B14F-4D97-AF65-F5344CB8AC3E}">
        <p14:creationId xmlns:p14="http://schemas.microsoft.com/office/powerpoint/2010/main" val="372340246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onsors/partners, VU logo only">
    <p:bg>
      <p:bgPr>
        <a:solidFill>
          <a:srgbClr val="F2EFED"/>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3969" y="0"/>
            <a:ext cx="12193588"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450851" y="1680793"/>
            <a:ext cx="11299824" cy="2559128"/>
          </a:xfrm>
          <a:prstGeom prst="rect">
            <a:avLst/>
          </a:prstGeom>
          <a:blipFill dpi="0" rotWithShape="1">
            <a:blip r:embed="rId2">
              <a:extLst>
                <a:ext uri="{96DAC541-7B7A-43D3-8B79-37D633B846F1}">
                  <asvg:svgBlip xmlns:asvg="http://schemas.microsoft.com/office/drawing/2016/SVG/main" r:embed="rId3"/>
                </a:ext>
              </a:extLst>
            </a:blip>
            <a:srcRect/>
            <a:tile tx="0" ty="0" sx="100000" sy="100000" flip="none" algn="bl"/>
          </a:blipFill>
        </p:spPr>
        <p:txBody>
          <a:bodyPr wrap="square" lIns="442800" tIns="442800" rIns="442800" bIns="442800">
            <a:spAutoFit/>
          </a:bodyPr>
          <a:lstStyle>
            <a:lvl1pPr>
              <a:lnSpc>
                <a:spcPct val="90000"/>
              </a:lnSpc>
              <a:spcAft>
                <a:spcPts val="0"/>
              </a:spcAft>
              <a:defRPr sz="3200" b="0" i="0">
                <a:solidFill>
                  <a:schemeClr val="bg2"/>
                </a:solidFill>
                <a:latin typeface="DIN Pro Medium" pitchFamily="2" charset="0"/>
              </a:defRPr>
            </a:lvl1pPr>
            <a:lvl2pPr>
              <a:lnSpc>
                <a:spcPct val="90000"/>
              </a:lnSpc>
              <a:defRPr sz="2400">
                <a:solidFill>
                  <a:schemeClr val="bg2"/>
                </a:solidFill>
                <a:latin typeface="DINPro" pitchFamily="2" charset="0"/>
              </a:defRPr>
            </a:lvl2pPr>
            <a:lvl3pPr>
              <a:defRPr>
                <a:solidFill>
                  <a:schemeClr val="bg2"/>
                </a:solidFill>
                <a:latin typeface="DINPro" pitchFamily="2" charset="0"/>
              </a:defRPr>
            </a:lvl3pPr>
          </a:lstStyle>
          <a:p>
            <a:r>
              <a:rPr lang="nl-NL"/>
              <a:t>Stijl van het model bewerken</a:t>
            </a:r>
          </a:p>
          <a:p>
            <a:pPr lvl="1"/>
            <a:r>
              <a:rPr lang="nl-NL"/>
              <a:t>Tweede niveau</a:t>
            </a:r>
          </a:p>
          <a:p>
            <a:pPr lvl="2"/>
            <a:r>
              <a:rPr lang="nl-NL"/>
              <a:t>Derde niveau
Vierde niveau
Vijfde niveau</a:t>
            </a:r>
          </a:p>
        </p:txBody>
      </p:sp>
      <p:sp>
        <p:nvSpPr>
          <p:cNvPr id="5" name="TypeTextLevel" hidden="1">
            <a:extLst>
              <a:ext uri="{FF2B5EF4-FFF2-40B4-BE49-F238E27FC236}">
                <a16:creationId xmlns:a16="http://schemas.microsoft.com/office/drawing/2014/main" id="{D6489275-1A54-4253-9B79-42FA5F1E3216}"/>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pic>
        <p:nvPicPr>
          <p:cNvPr id="6" name="Afbeelding 5">
            <a:extLst>
              <a:ext uri="{FF2B5EF4-FFF2-40B4-BE49-F238E27FC236}">
                <a16:creationId xmlns:a16="http://schemas.microsoft.com/office/drawing/2014/main" id="{283FBF2E-73CB-2744-ABB2-73A4A75C7BF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Tree>
    <p:extLst>
      <p:ext uri="{BB962C8B-B14F-4D97-AF65-F5344CB8AC3E}">
        <p14:creationId xmlns:p14="http://schemas.microsoft.com/office/powerpoint/2010/main" val="504746502"/>
      </p:ext>
    </p:extLst>
  </p:cSld>
  <p:clrMapOvr>
    <a:masterClrMapping/>
  </p:clrMapOvr>
  <p:extLst>
    <p:ext uri="{DCECCB84-F9BA-43D5-87BE-67443E8EF086}">
      <p15:sldGuideLst xmlns:p15="http://schemas.microsoft.com/office/powerpoint/2012/main">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20">
          <p15:clr>
            <a:srgbClr val="FBAE40"/>
          </p15:clr>
        </p15:guide>
        <p15:guide id="14" pos="2276">
          <p15:clr>
            <a:srgbClr val="FBAE40"/>
          </p15:clr>
        </p15:guide>
        <p15:guide id="15" pos="1996">
          <p15:clr>
            <a:srgbClr val="FBAE40"/>
          </p15:clr>
        </p15:guide>
        <p15:guide id="16" pos="5411">
          <p15:clr>
            <a:srgbClr val="FBAE40"/>
          </p15:clr>
        </p15:guide>
        <p15:guide id="17" pos="569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onsors/partners, faculty/department">
    <p:bg>
      <p:bgPr>
        <a:solidFill>
          <a:srgbClr val="F2EFED"/>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3969" y="0"/>
            <a:ext cx="12193588"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450851" y="1680793"/>
            <a:ext cx="11299824" cy="2632994"/>
          </a:xfrm>
          <a:prstGeom prst="rect">
            <a:avLst/>
          </a:prstGeom>
          <a:blipFill dpi="0" rotWithShape="1">
            <a:blip r:embed="rId2">
              <a:extLst>
                <a:ext uri="{96DAC541-7B7A-43D3-8B79-37D633B846F1}">
                  <asvg:svgBlip xmlns:asvg="http://schemas.microsoft.com/office/drawing/2016/SVG/main" r:embed="rId3"/>
                </a:ext>
              </a:extLst>
            </a:blip>
            <a:srcRect/>
            <a:tile tx="0" ty="0" sx="100000" sy="100000" flip="none" algn="bl"/>
          </a:blipFill>
        </p:spPr>
        <p:txBody>
          <a:bodyPr wrap="square" lIns="442800" tIns="442800" rIns="442800" bIns="442800">
            <a:spAutoFit/>
          </a:bodyPr>
          <a:lstStyle>
            <a:lvl1pPr>
              <a:lnSpc>
                <a:spcPct val="90000"/>
              </a:lnSpc>
              <a:spcAft>
                <a:spcPts val="0"/>
              </a:spcAft>
              <a:defRPr sz="3200" b="0" i="0">
                <a:solidFill>
                  <a:schemeClr val="bg2"/>
                </a:solidFill>
                <a:latin typeface="DIN Pro Medium" pitchFamily="2" charset="0"/>
              </a:defRPr>
            </a:lvl1pPr>
            <a:lvl2pPr>
              <a:defRPr sz="2400">
                <a:solidFill>
                  <a:schemeClr val="bg2"/>
                </a:solidFill>
                <a:latin typeface="DINPro" pitchFamily="2" charset="0"/>
              </a:defRPr>
            </a:lvl2pPr>
            <a:lvl3pPr>
              <a:defRPr>
                <a:solidFill>
                  <a:schemeClr val="bg2"/>
                </a:solidFill>
                <a:latin typeface="DINPro" pitchFamily="2" charset="0"/>
              </a:defRPr>
            </a:lvl3pPr>
          </a:lstStyle>
          <a:p>
            <a:r>
              <a:rPr lang="nl-NL"/>
              <a:t>Stijl van het model bewerken</a:t>
            </a:r>
          </a:p>
          <a:p>
            <a:pPr lvl="1"/>
            <a:r>
              <a:rPr lang="nl-NL"/>
              <a:t>Tweede niveau</a:t>
            </a:r>
          </a:p>
          <a:p>
            <a:pPr lvl="2"/>
            <a:r>
              <a:rPr lang="nl-NL"/>
              <a:t>Derde niveau
Vierde niveau
Vijfde niveau</a:t>
            </a:r>
          </a:p>
        </p:txBody>
      </p:sp>
      <p:sp>
        <p:nvSpPr>
          <p:cNvPr id="7" name="TypeTextLevel" hidden="1">
            <a:extLst>
              <a:ext uri="{FF2B5EF4-FFF2-40B4-BE49-F238E27FC236}">
                <a16:creationId xmlns:a16="http://schemas.microsoft.com/office/drawing/2014/main" id="{DD0753F9-AB9F-484E-AB75-937E33C9CD6E}"/>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
        <p:nvSpPr>
          <p:cNvPr id="8" name="Tijdelijke aanduiding voor tekst 4">
            <a:extLst>
              <a:ext uri="{FF2B5EF4-FFF2-40B4-BE49-F238E27FC236}">
                <a16:creationId xmlns:a16="http://schemas.microsoft.com/office/drawing/2014/main" id="{044E1D69-4E50-474F-B8E2-B92F4F8635B8}"/>
              </a:ext>
            </a:extLst>
          </p:cNvPr>
          <p:cNvSpPr>
            <a:spLocks noGrp="1"/>
          </p:cNvSpPr>
          <p:nvPr>
            <p:ph type="body" sz="quarter" idx="20" hasCustomPrompt="1"/>
          </p:nvPr>
        </p:nvSpPr>
        <p:spPr>
          <a:xfrm>
            <a:off x="3421857" y="455857"/>
            <a:ext cx="2902743" cy="784225"/>
          </a:xfrm>
          <a:prstGeom prst="rect">
            <a:avLst/>
          </a:prstGeom>
          <a:noFill/>
        </p:spPr>
        <p:txBody>
          <a:bodyPr lIns="241200" anchor="ctr" anchorCtr="0">
            <a:noAutofit/>
          </a:bodyPr>
          <a:lstStyle>
            <a:lvl1pPr>
              <a:lnSpc>
                <a:spcPct val="100000"/>
              </a:lnSpc>
              <a:defRPr sz="1100" cap="all" baseline="0">
                <a:solidFill>
                  <a:schemeClr val="tx1"/>
                </a:solidFill>
              </a:defRPr>
            </a:lvl1pPr>
          </a:lstStyle>
          <a:p>
            <a:r>
              <a:rPr lang="en-GB"/>
              <a:t>ENTER THE NAME OF THE FACULTY OR RESEARCH INSTITUTE HERE</a:t>
            </a:r>
            <a:endParaRPr lang="nl-NL"/>
          </a:p>
        </p:txBody>
      </p:sp>
      <p:pic>
        <p:nvPicPr>
          <p:cNvPr id="10" name="Afbeelding 9">
            <a:extLst>
              <a:ext uri="{FF2B5EF4-FFF2-40B4-BE49-F238E27FC236}">
                <a16:creationId xmlns:a16="http://schemas.microsoft.com/office/drawing/2014/main" id="{0FCB0984-B48F-41EB-BF9A-E2EB8992481A}"/>
              </a:ext>
            </a:extLst>
          </p:cNvPr>
          <p:cNvPicPr>
            <a:picLocks noChangeAspect="1"/>
          </p:cNvPicPr>
          <p:nvPr userDrawn="1"/>
        </p:nvPicPr>
        <p:blipFill rotWithShape="1">
          <a:blip r:embed="rId4"/>
          <a:srcRect l="-1188" t="409" r="95017" b="6030"/>
          <a:stretch/>
        </p:blipFill>
        <p:spPr>
          <a:xfrm>
            <a:off x="3293202" y="459581"/>
            <a:ext cx="682605" cy="784225"/>
          </a:xfrm>
          <a:prstGeom prst="rect">
            <a:avLst/>
          </a:prstGeom>
        </p:spPr>
      </p:pic>
      <p:pic>
        <p:nvPicPr>
          <p:cNvPr id="13" name="Afbeelding 12">
            <a:extLst>
              <a:ext uri="{FF2B5EF4-FFF2-40B4-BE49-F238E27FC236}">
                <a16:creationId xmlns:a16="http://schemas.microsoft.com/office/drawing/2014/main" id="{D18C03A2-AA0D-CB43-9EF7-8D4AE80B9D2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Tree>
    <p:extLst>
      <p:ext uri="{BB962C8B-B14F-4D97-AF65-F5344CB8AC3E}">
        <p14:creationId xmlns:p14="http://schemas.microsoft.com/office/powerpoint/2010/main" val="1840531873"/>
      </p:ext>
    </p:extLst>
  </p:cSld>
  <p:clrMapOvr>
    <a:masterClrMapping/>
  </p:clrMapOvr>
  <p:extLst>
    <p:ext uri="{DCECCB84-F9BA-43D5-87BE-67443E8EF086}">
      <p15:sldGuideLst xmlns:p15="http://schemas.microsoft.com/office/powerpoint/2012/main">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20" userDrawn="1">
          <p15:clr>
            <a:srgbClr val="FBAE40"/>
          </p15:clr>
        </p15:guide>
        <p15:guide id="14" pos="2276" userDrawn="1">
          <p15:clr>
            <a:srgbClr val="FBAE40"/>
          </p15:clr>
        </p15:guide>
        <p15:guide id="15" pos="1996" userDrawn="1">
          <p15:clr>
            <a:srgbClr val="FBAE40"/>
          </p15:clr>
        </p15:guide>
        <p15:guide id="16" pos="5411" userDrawn="1">
          <p15:clr>
            <a:srgbClr val="FBAE40"/>
          </p15:clr>
        </p15:guide>
        <p15:guide id="17" pos="569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faculty name">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0" y="5132"/>
            <a:ext cx="12193588" cy="2131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13" name="Rechthoek 12">
            <a:extLst>
              <a:ext uri="{FF2B5EF4-FFF2-40B4-BE49-F238E27FC236}">
                <a16:creationId xmlns:a16="http://schemas.microsoft.com/office/drawing/2014/main" id="{E3A53032-6181-1545-8CE7-8EC49EB8AF93}"/>
              </a:ext>
            </a:extLst>
          </p:cNvPr>
          <p:cNvSpPr/>
          <p:nvPr userDrawn="1"/>
        </p:nvSpPr>
        <p:spPr>
          <a:xfrm>
            <a:off x="450851" y="1685925"/>
            <a:ext cx="11293474" cy="4721225"/>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p:nvPr>
        </p:nvSpPr>
        <p:spPr>
          <a:xfrm>
            <a:off x="900113" y="2136775"/>
            <a:ext cx="5196681" cy="3819525"/>
          </a:xfrm>
          <a:prstGeom prst="rect">
            <a:avLst/>
          </a:prstGeom>
        </p:spPr>
        <p:txBody>
          <a:bodyPr/>
          <a:lstStyle>
            <a:lvl1pPr>
              <a:lnSpc>
                <a:spcPct val="90000"/>
              </a:lnSpc>
              <a:spcAft>
                <a:spcPts val="0"/>
              </a:spcAft>
              <a:defRPr sz="3200">
                <a:solidFill>
                  <a:schemeClr val="bg2"/>
                </a:solidFill>
              </a:defRPr>
            </a:lvl1pPr>
            <a:lvl2pPr>
              <a:defRPr sz="2400">
                <a:solidFill>
                  <a:schemeClr val="bg2"/>
                </a:solidFill>
              </a:defRPr>
            </a:lvl2pPr>
            <a:lvl3pPr>
              <a:defRPr>
                <a:solidFill>
                  <a:schemeClr val="bg2"/>
                </a:solidFill>
              </a:defRPr>
            </a:lvl3pPr>
          </a:lstStyle>
          <a:p>
            <a:pPr lvl="0"/>
            <a:r>
              <a:rPr lang="en-US"/>
              <a:t>Click to edit Master text styles</a:t>
            </a:r>
          </a:p>
        </p:txBody>
      </p:sp>
      <p:pic>
        <p:nvPicPr>
          <p:cNvPr id="41" name="Afbeelding 40">
            <a:extLst>
              <a:ext uri="{FF2B5EF4-FFF2-40B4-BE49-F238E27FC236}">
                <a16:creationId xmlns:a16="http://schemas.microsoft.com/office/drawing/2014/main" id="{4D98F890-147B-F648-803A-FC9E10F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
        <p:nvSpPr>
          <p:cNvPr id="15" name="Tijdelijke aanduiding voor afbeelding 14">
            <a:extLst>
              <a:ext uri="{FF2B5EF4-FFF2-40B4-BE49-F238E27FC236}">
                <a16:creationId xmlns:a16="http://schemas.microsoft.com/office/drawing/2014/main" id="{6ABD7D3F-B308-EA43-ADDC-2B9B754A0C7E}"/>
              </a:ext>
            </a:extLst>
          </p:cNvPr>
          <p:cNvSpPr>
            <a:spLocks noGrp="1"/>
          </p:cNvSpPr>
          <p:nvPr>
            <p:ph type="pic" sz="quarter" idx="19"/>
          </p:nvPr>
        </p:nvSpPr>
        <p:spPr>
          <a:xfrm>
            <a:off x="6322576" y="1685925"/>
            <a:ext cx="5421749" cy="4719600"/>
          </a:xfrm>
          <a:custGeom>
            <a:avLst/>
            <a:gdLst>
              <a:gd name="connsiteX0" fmla="*/ 0 w 5421749"/>
              <a:gd name="connsiteY0" fmla="*/ 0 h 4719600"/>
              <a:gd name="connsiteX1" fmla="*/ 5421749 w 5421749"/>
              <a:gd name="connsiteY1" fmla="*/ 0 h 4719600"/>
              <a:gd name="connsiteX2" fmla="*/ 5421749 w 5421749"/>
              <a:gd name="connsiteY2" fmla="*/ 4719600 h 4719600"/>
              <a:gd name="connsiteX3" fmla="*/ 0 w 5421749"/>
              <a:gd name="connsiteY3" fmla="*/ 4719600 h 4719600"/>
              <a:gd name="connsiteX4" fmla="*/ 0 w 5421749"/>
              <a:gd name="connsiteY4" fmla="*/ 908893 h 4719600"/>
              <a:gd name="connsiteX5" fmla="*/ 2024 w 5421749"/>
              <a:gd name="connsiteY5" fmla="*/ 910917 h 4719600"/>
              <a:gd name="connsiteX6" fmla="*/ 164024 w 5421749"/>
              <a:gd name="connsiteY6" fmla="*/ 748917 h 4719600"/>
              <a:gd name="connsiteX7" fmla="*/ 2024 w 5421749"/>
              <a:gd name="connsiteY7" fmla="*/ 586917 h 4719600"/>
              <a:gd name="connsiteX8" fmla="*/ 0 w 5421749"/>
              <a:gd name="connsiteY8" fmla="*/ 588941 h 47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1749" h="4719600">
                <a:moveTo>
                  <a:pt x="0" y="0"/>
                </a:moveTo>
                <a:lnTo>
                  <a:pt x="5421749" y="0"/>
                </a:lnTo>
                <a:lnTo>
                  <a:pt x="5421749" y="4719600"/>
                </a:lnTo>
                <a:lnTo>
                  <a:pt x="0" y="4719600"/>
                </a:lnTo>
                <a:lnTo>
                  <a:pt x="0" y="908893"/>
                </a:lnTo>
                <a:lnTo>
                  <a:pt x="2024" y="910917"/>
                </a:lnTo>
                <a:lnTo>
                  <a:pt x="164024" y="748917"/>
                </a:lnTo>
                <a:lnTo>
                  <a:pt x="2024" y="586917"/>
                </a:lnTo>
                <a:lnTo>
                  <a:pt x="0" y="588941"/>
                </a:lnTo>
                <a:close/>
              </a:path>
            </a:pathLst>
          </a:custGeom>
        </p:spPr>
        <p:txBody>
          <a:bodyPr wrap="square" lIns="360000" tIns="360000" rIns="360000" bIns="360000" anchor="ctr" anchorCtr="0">
            <a:noAutofit/>
          </a:bodyPr>
          <a:lstStyle>
            <a:lvl1pPr algn="ctr">
              <a:defRPr sz="1800" b="0" i="0">
                <a:solidFill>
                  <a:schemeClr val="bg1"/>
                </a:solidFill>
                <a:latin typeface="DINPro" pitchFamily="2" charset="0"/>
              </a:defRPr>
            </a:lvl1pPr>
          </a:lstStyle>
          <a:p>
            <a:r>
              <a:rPr lang="en-US"/>
              <a:t>Click icon to add picture</a:t>
            </a:r>
            <a:endParaRPr lang="nl-NL"/>
          </a:p>
        </p:txBody>
      </p:sp>
      <p:sp>
        <p:nvSpPr>
          <p:cNvPr id="5" name="Tijdelijke aanduiding voor tekst 4">
            <a:extLst>
              <a:ext uri="{FF2B5EF4-FFF2-40B4-BE49-F238E27FC236}">
                <a16:creationId xmlns:a16="http://schemas.microsoft.com/office/drawing/2014/main" id="{9DD0FA1B-56A4-864D-B0BA-DEF9442557DF}"/>
              </a:ext>
            </a:extLst>
          </p:cNvPr>
          <p:cNvSpPr>
            <a:spLocks noGrp="1"/>
          </p:cNvSpPr>
          <p:nvPr>
            <p:ph type="body" sz="quarter" idx="20" hasCustomPrompt="1"/>
          </p:nvPr>
        </p:nvSpPr>
        <p:spPr>
          <a:xfrm>
            <a:off x="3421857" y="455857"/>
            <a:ext cx="2902743" cy="784225"/>
          </a:xfrm>
          <a:prstGeom prst="rect">
            <a:avLst/>
          </a:prstGeom>
          <a:noFill/>
        </p:spPr>
        <p:txBody>
          <a:bodyPr lIns="241200" anchor="ctr" anchorCtr="0">
            <a:noAutofit/>
          </a:bodyPr>
          <a:lstStyle>
            <a:lvl1pPr>
              <a:lnSpc>
                <a:spcPct val="100000"/>
              </a:lnSpc>
              <a:defRPr sz="1100" cap="all" baseline="0">
                <a:solidFill>
                  <a:schemeClr val="tx1"/>
                </a:solidFill>
              </a:defRPr>
            </a:lvl1pPr>
          </a:lstStyle>
          <a:p>
            <a:r>
              <a:rPr lang="en-GB"/>
              <a:t>ENTER THE NAME OF THE FACULTY OR RESEARCH INSTITUTE HERE</a:t>
            </a:r>
            <a:endParaRPr lang="nl-NL"/>
          </a:p>
        </p:txBody>
      </p:sp>
      <p:sp>
        <p:nvSpPr>
          <p:cNvPr id="10" name="TypeTextLevel" hidden="1">
            <a:extLst>
              <a:ext uri="{FF2B5EF4-FFF2-40B4-BE49-F238E27FC236}">
                <a16:creationId xmlns:a16="http://schemas.microsoft.com/office/drawing/2014/main" id="{5A370B58-68F1-4C86-AF65-9C2CEEF87930}"/>
              </a:ext>
            </a:extLst>
          </p:cNvPr>
          <p:cNvSpPr txBox="1"/>
          <p:nvPr userDrawn="1"/>
        </p:nvSpPr>
        <p:spPr>
          <a:xfrm>
            <a:off x="-1680864" y="188640"/>
            <a:ext cx="1680864" cy="215444"/>
          </a:xfrm>
          <a:prstGeom prst="rect">
            <a:avLst/>
          </a:prstGeom>
          <a:noFill/>
        </p:spPr>
        <p:txBody>
          <a:bodyPr wrap="square" rtlCol="0">
            <a:spAutoFit/>
          </a:bodyPr>
          <a:lstStyle/>
          <a:p>
            <a:r>
              <a:rPr lang="nl-NL" sz="800"/>
              <a:t>Cover</a:t>
            </a:r>
          </a:p>
        </p:txBody>
      </p:sp>
      <p:pic>
        <p:nvPicPr>
          <p:cNvPr id="6" name="Afbeelding 5">
            <a:extLst>
              <a:ext uri="{FF2B5EF4-FFF2-40B4-BE49-F238E27FC236}">
                <a16:creationId xmlns:a16="http://schemas.microsoft.com/office/drawing/2014/main" id="{11A9EF36-2B1E-4FCE-8501-A7D6D2A1D6A2}"/>
              </a:ext>
            </a:extLst>
          </p:cNvPr>
          <p:cNvPicPr>
            <a:picLocks noChangeAspect="1"/>
          </p:cNvPicPr>
          <p:nvPr userDrawn="1"/>
        </p:nvPicPr>
        <p:blipFill rotWithShape="1">
          <a:blip r:embed="rId3"/>
          <a:srcRect l="-1188" t="409" r="95017" b="6030"/>
          <a:stretch/>
        </p:blipFill>
        <p:spPr>
          <a:xfrm>
            <a:off x="3293202" y="459581"/>
            <a:ext cx="682605" cy="784225"/>
          </a:xfrm>
          <a:prstGeom prst="rect">
            <a:avLst/>
          </a:prstGeom>
        </p:spPr>
      </p:pic>
    </p:spTree>
    <p:extLst>
      <p:ext uri="{BB962C8B-B14F-4D97-AF65-F5344CB8AC3E}">
        <p14:creationId xmlns:p14="http://schemas.microsoft.com/office/powerpoint/2010/main" val="107207163"/>
      </p:ext>
    </p:extLst>
  </p:cSld>
  <p:clrMapOvr>
    <a:masterClrMapping/>
  </p:clrMapOvr>
  <p:extLst>
    <p:ext uri="{DCECCB84-F9BA-43D5-87BE-67443E8EF086}">
      <p15:sldGuideLst xmlns:p15="http://schemas.microsoft.com/office/powerpoint/2012/main">
        <p15:guide id="4" pos="7402">
          <p15:clr>
            <a:srgbClr val="FBAE40"/>
          </p15:clr>
        </p15:guide>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11">
          <p15:clr>
            <a:srgbClr val="FBAE40"/>
          </p15:clr>
        </p15:guide>
        <p15:guide id="14" pos="2309">
          <p15:clr>
            <a:srgbClr val="FBAE40"/>
          </p15:clr>
        </p15:guide>
        <p15:guide id="15" pos="215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11" name="Afbeelding 5">
            <a:extLst>
              <a:ext uri="{FF2B5EF4-FFF2-40B4-BE49-F238E27FC236}">
                <a16:creationId xmlns:a16="http://schemas.microsoft.com/office/drawing/2014/main" id="{89795FE0-6FA0-F148-8C28-A37E61C9F3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21" name="Titel 20">
            <a:extLst>
              <a:ext uri="{FF2B5EF4-FFF2-40B4-BE49-F238E27FC236}">
                <a16:creationId xmlns:a16="http://schemas.microsoft.com/office/drawing/2014/main" id="{5CF86F60-AA27-104D-BDB6-48EBA751C104}"/>
              </a:ext>
            </a:extLst>
          </p:cNvPr>
          <p:cNvSpPr>
            <a:spLocks noGrp="1"/>
          </p:cNvSpPr>
          <p:nvPr>
            <p:ph type="title"/>
          </p:nvPr>
        </p:nvSpPr>
        <p:spPr>
          <a:xfrm>
            <a:off x="450850" y="451166"/>
            <a:ext cx="3653633" cy="782467"/>
          </a:xfrm>
        </p:spPr>
        <p:txBody>
          <a:bodyPr/>
          <a:lstStyle>
            <a:lvl1pPr>
              <a:lnSpc>
                <a:spcPct val="90000"/>
              </a:lnSpc>
              <a:defRPr/>
            </a:lvl1pPr>
          </a:lstStyle>
          <a:p>
            <a:r>
              <a:rPr lang="en-US"/>
              <a:t>Click to edit Master title style</a:t>
            </a:r>
            <a:endParaRPr lang="nl-NL"/>
          </a:p>
        </p:txBody>
      </p:sp>
      <p:sp>
        <p:nvSpPr>
          <p:cNvPr id="6" name="Text Placeholder 5">
            <a:extLst>
              <a:ext uri="{FF2B5EF4-FFF2-40B4-BE49-F238E27FC236}">
                <a16:creationId xmlns:a16="http://schemas.microsoft.com/office/drawing/2014/main" id="{C92DF140-6C53-44AA-83B1-6399EDE16B59}"/>
              </a:ext>
            </a:extLst>
          </p:cNvPr>
          <p:cNvSpPr>
            <a:spLocks noGrp="1"/>
          </p:cNvSpPr>
          <p:nvPr>
            <p:ph type="body" sz="quarter" idx="13"/>
          </p:nvPr>
        </p:nvSpPr>
        <p:spPr>
          <a:xfrm>
            <a:off x="1685925" y="1685925"/>
            <a:ext cx="6553200" cy="4273550"/>
          </a:xfrm>
        </p:spPr>
        <p:txBody>
          <a:bodyPr/>
          <a:lstStyle>
            <a:lvl1pPr>
              <a:spcAft>
                <a:spcPts val="0"/>
              </a:spcAft>
              <a:defRPr/>
            </a:lvl1pPr>
          </a:lstStyle>
          <a:p>
            <a:pPr lvl="0"/>
            <a:r>
              <a:rPr lang="en-US"/>
              <a:t>Click to edit Master text styles</a:t>
            </a:r>
          </a:p>
        </p:txBody>
      </p:sp>
      <p:sp>
        <p:nvSpPr>
          <p:cNvPr id="8" name="Footer Placeholder 7">
            <a:extLst>
              <a:ext uri="{FF2B5EF4-FFF2-40B4-BE49-F238E27FC236}">
                <a16:creationId xmlns:a16="http://schemas.microsoft.com/office/drawing/2014/main" id="{17ACDBED-144B-4B1E-AA88-FCB9E51E86E1}"/>
              </a:ext>
            </a:extLst>
          </p:cNvPr>
          <p:cNvSpPr>
            <a:spLocks noGrp="1"/>
          </p:cNvSpPr>
          <p:nvPr>
            <p:ph type="ftr" sz="quarter" idx="14"/>
          </p:nvPr>
        </p:nvSpPr>
        <p:spPr/>
        <p:txBody>
          <a:bodyPr/>
          <a:lstStyle/>
          <a:p>
            <a:r>
              <a:rPr lang="en-GB"/>
              <a:t>Footer text - Faculty or Research Institute name</a:t>
            </a:r>
            <a:endParaRPr lang="nl-NL"/>
          </a:p>
        </p:txBody>
      </p:sp>
      <p:sp>
        <p:nvSpPr>
          <p:cNvPr id="9" name="Slide Number Placeholder 8">
            <a:extLst>
              <a:ext uri="{FF2B5EF4-FFF2-40B4-BE49-F238E27FC236}">
                <a16:creationId xmlns:a16="http://schemas.microsoft.com/office/drawing/2014/main" id="{390A46A5-7E10-4E46-A8D5-A05DFAAEFD52}"/>
              </a:ext>
            </a:extLst>
          </p:cNvPr>
          <p:cNvSpPr>
            <a:spLocks noGrp="1"/>
          </p:cNvSpPr>
          <p:nvPr>
            <p:ph type="sldNum" sz="quarter" idx="15"/>
          </p:nvPr>
        </p:nvSpPr>
        <p:spPr/>
        <p:txBody>
          <a:bodyPr/>
          <a:lstStyle/>
          <a:p>
            <a:pPr algn="l"/>
            <a:fld id="{840C1E0B-154D-844F-9C3C-CB8827A7EAB0}" type="slidenum">
              <a:rPr lang="nl-NL" smtClean="0"/>
              <a:pPr algn="l"/>
              <a:t>‹#›</a:t>
            </a:fld>
            <a:r>
              <a:rPr lang="nl-NL"/>
              <a:t> </a:t>
            </a:r>
          </a:p>
        </p:txBody>
      </p:sp>
      <p:sp>
        <p:nvSpPr>
          <p:cNvPr id="7" name="TypeTextLevel" hidden="1">
            <a:extLst>
              <a:ext uri="{FF2B5EF4-FFF2-40B4-BE49-F238E27FC236}">
                <a16:creationId xmlns:a16="http://schemas.microsoft.com/office/drawing/2014/main" id="{AAD0BC9D-8444-4495-A390-04858A2A3185}"/>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3204378009"/>
      </p:ext>
    </p:extLst>
  </p:cSld>
  <p:clrMapOvr>
    <a:masterClrMapping/>
  </p:clrMapOvr>
  <p:extLst>
    <p:ext uri="{DCECCB84-F9BA-43D5-87BE-67443E8EF086}">
      <p15:sldGuideLst xmlns:p15="http://schemas.microsoft.com/office/powerpoint/2012/main">
        <p15:guide id="3" pos="2982" userDrawn="1">
          <p15:clr>
            <a:srgbClr val="FBAE40"/>
          </p15:clr>
        </p15:guide>
        <p15:guide id="4" pos="3266" userDrawn="1">
          <p15:clr>
            <a:srgbClr val="FBAE40"/>
          </p15:clr>
        </p15:guide>
        <p15:guide id="5" pos="5190" userDrawn="1">
          <p15:clr>
            <a:srgbClr val="FBAE40"/>
          </p15:clr>
        </p15:guide>
        <p15:guide id="6" pos="5474" userDrawn="1">
          <p15:clr>
            <a:srgbClr val="FBAE40"/>
          </p15:clr>
        </p15:guide>
        <p15:guide id="8" pos="10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F8860968-3F8E-6549-A0BF-73A91B93710D}"/>
              </a:ext>
            </a:extLst>
          </p:cNvPr>
          <p:cNvSpPr>
            <a:spLocks noGrp="1"/>
          </p:cNvSpPr>
          <p:nvPr>
            <p:ph type="pic" sz="quarter" idx="14"/>
          </p:nvPr>
        </p:nvSpPr>
        <p:spPr>
          <a:xfrm>
            <a:off x="1235074" y="0"/>
            <a:ext cx="7156785" cy="5956300"/>
          </a:xfrm>
          <a:custGeom>
            <a:avLst/>
            <a:gdLst>
              <a:gd name="connsiteX0" fmla="*/ 0 w 7156785"/>
              <a:gd name="connsiteY0" fmla="*/ 0 h 5956300"/>
              <a:gd name="connsiteX1" fmla="*/ 7004050 w 7156785"/>
              <a:gd name="connsiteY1" fmla="*/ 0 h 5956300"/>
              <a:gd name="connsiteX2" fmla="*/ 7004050 w 7156785"/>
              <a:gd name="connsiteY2" fmla="*/ 1685926 h 5956300"/>
              <a:gd name="connsiteX3" fmla="*/ 7156785 w 7156785"/>
              <a:gd name="connsiteY3" fmla="*/ 1838661 h 5956300"/>
              <a:gd name="connsiteX4" fmla="*/ 7004050 w 7156785"/>
              <a:gd name="connsiteY4" fmla="*/ 1991396 h 5956300"/>
              <a:gd name="connsiteX5" fmla="*/ 7004050 w 7156785"/>
              <a:gd name="connsiteY5" fmla="*/ 5956300 h 5956300"/>
              <a:gd name="connsiteX6" fmla="*/ 0 w 7156785"/>
              <a:gd name="connsiteY6" fmla="*/ 595630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6785" h="5956300">
                <a:moveTo>
                  <a:pt x="0" y="0"/>
                </a:moveTo>
                <a:lnTo>
                  <a:pt x="7004050" y="0"/>
                </a:lnTo>
                <a:lnTo>
                  <a:pt x="7004050" y="1685926"/>
                </a:lnTo>
                <a:lnTo>
                  <a:pt x="7156785" y="1838661"/>
                </a:lnTo>
                <a:lnTo>
                  <a:pt x="7004050" y="1991396"/>
                </a:lnTo>
                <a:lnTo>
                  <a:pt x="7004050" y="5956300"/>
                </a:lnTo>
                <a:lnTo>
                  <a:pt x="0" y="5956300"/>
                </a:lnTo>
                <a:close/>
              </a:path>
            </a:pathLst>
          </a:custGeom>
          <a:solidFill>
            <a:srgbClr val="D8D3D0"/>
          </a:solidFill>
        </p:spPr>
        <p:txBody>
          <a:bodyPr wrap="square" anchor="b">
            <a:noAutofit/>
          </a:bodyPr>
          <a:lstStyle/>
          <a:p>
            <a:r>
              <a:rPr lang="en-US"/>
              <a:t>Click icon to add picture</a:t>
            </a:r>
            <a:endParaRPr lang="nl-NL"/>
          </a:p>
        </p:txBody>
      </p:sp>
      <p:sp>
        <p:nvSpPr>
          <p:cNvPr id="2" name="Titel 1">
            <a:extLst>
              <a:ext uri="{FF2B5EF4-FFF2-40B4-BE49-F238E27FC236}">
                <a16:creationId xmlns:a16="http://schemas.microsoft.com/office/drawing/2014/main" id="{5C383810-1B9D-A54C-B8B3-2DC1891D9517}"/>
              </a:ext>
            </a:extLst>
          </p:cNvPr>
          <p:cNvSpPr>
            <a:spLocks noGrp="1"/>
          </p:cNvSpPr>
          <p:nvPr>
            <p:ph type="title"/>
          </p:nvPr>
        </p:nvSpPr>
        <p:spPr>
          <a:xfrm>
            <a:off x="454899" y="452608"/>
            <a:ext cx="3653633" cy="782467"/>
          </a:xfrm>
        </p:spPr>
        <p:txBody>
          <a:bodyPr/>
          <a:lstStyle>
            <a:lvl1pPr>
              <a:lnSpc>
                <a:spcPct val="90000"/>
              </a:lnSpc>
              <a:defRPr/>
            </a:lvl1pPr>
          </a:lstStyle>
          <a:p>
            <a:r>
              <a:rPr lang="en-US"/>
              <a:t>Click to edit Master title style</a:t>
            </a:r>
            <a:endParaRPr lang="nl-NL"/>
          </a:p>
        </p:txBody>
      </p:sp>
      <p:sp>
        <p:nvSpPr>
          <p:cNvPr id="10" name="Tijdelijke aanduiding voor tekst 9">
            <a:extLst>
              <a:ext uri="{FF2B5EF4-FFF2-40B4-BE49-F238E27FC236}">
                <a16:creationId xmlns:a16="http://schemas.microsoft.com/office/drawing/2014/main" id="{15BF070F-36E8-EB4A-BC44-747226A0F8A7}"/>
              </a:ext>
            </a:extLst>
          </p:cNvPr>
          <p:cNvSpPr>
            <a:spLocks noGrp="1"/>
          </p:cNvSpPr>
          <p:nvPr>
            <p:ph type="body" sz="quarter" idx="13" hasCustomPrompt="1"/>
          </p:nvPr>
        </p:nvSpPr>
        <p:spPr>
          <a:xfrm>
            <a:off x="8689975" y="1685926"/>
            <a:ext cx="3054350" cy="4270374"/>
          </a:xfrm>
          <a:prstGeom prst="rect">
            <a:avLst/>
          </a:prstGeom>
        </p:spPr>
        <p:txBody>
          <a:bodyPr>
            <a:normAutofit/>
          </a:bodyPr>
          <a:lstStyle>
            <a:lvl1pPr>
              <a:lnSpc>
                <a:spcPct val="110000"/>
              </a:lnSpc>
              <a:spcBef>
                <a:spcPts val="0"/>
              </a:spcBef>
              <a:spcAft>
                <a:spcPts val="0"/>
              </a:spcAft>
              <a:defRPr sz="2400">
                <a:solidFill>
                  <a:schemeClr val="tx2"/>
                </a:solidFill>
              </a:defRPr>
            </a:lvl1pPr>
            <a:lvl2pPr marL="0" indent="0">
              <a:lnSpc>
                <a:spcPct val="110000"/>
              </a:lnSpc>
              <a:spcBef>
                <a:spcPts val="1500"/>
              </a:spcBef>
              <a:tabLst/>
              <a:defRPr sz="1800">
                <a:solidFill>
                  <a:schemeClr val="tx1"/>
                </a:solidFill>
              </a:defRPr>
            </a:lvl2pPr>
          </a:lstStyle>
          <a:p>
            <a:r>
              <a:rPr lang="nl-NL" err="1"/>
              <a:t>Title</a:t>
            </a:r>
            <a:endParaRPr lang="nl-NL"/>
          </a:p>
          <a:p>
            <a:pPr lvl="1"/>
            <a:r>
              <a:rPr lang="nl-NL"/>
              <a:t>Body</a:t>
            </a:r>
          </a:p>
        </p:txBody>
      </p:sp>
      <p:pic>
        <p:nvPicPr>
          <p:cNvPr id="18" name="Afbeelding 5">
            <a:extLst>
              <a:ext uri="{FF2B5EF4-FFF2-40B4-BE49-F238E27FC236}">
                <a16:creationId xmlns:a16="http://schemas.microsoft.com/office/drawing/2014/main" id="{6803C291-5BCE-2D4D-A894-F85A6B3EC3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3" name="Tekstvak 2">
            <a:extLst>
              <a:ext uri="{FF2B5EF4-FFF2-40B4-BE49-F238E27FC236}">
                <a16:creationId xmlns:a16="http://schemas.microsoft.com/office/drawing/2014/main" id="{F8012FC1-0E7E-9841-882C-A325E0E2022A}"/>
              </a:ext>
            </a:extLst>
          </p:cNvPr>
          <p:cNvSpPr txBox="1"/>
          <p:nvPr userDrawn="1"/>
        </p:nvSpPr>
        <p:spPr>
          <a:xfrm>
            <a:off x="3324314"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nl-NL" sz="2400">
              <a:solidFill>
                <a:srgbClr val="005CA9"/>
              </a:solidFill>
            </a:endParaRPr>
          </a:p>
        </p:txBody>
      </p:sp>
      <p:sp>
        <p:nvSpPr>
          <p:cNvPr id="6" name="Footer Placeholder 5">
            <a:extLst>
              <a:ext uri="{FF2B5EF4-FFF2-40B4-BE49-F238E27FC236}">
                <a16:creationId xmlns:a16="http://schemas.microsoft.com/office/drawing/2014/main" id="{A268EB5B-88DF-44E8-9ACB-CE99AE035E2E}"/>
              </a:ext>
            </a:extLst>
          </p:cNvPr>
          <p:cNvSpPr>
            <a:spLocks noGrp="1"/>
          </p:cNvSpPr>
          <p:nvPr>
            <p:ph type="ftr" sz="quarter" idx="15"/>
          </p:nvPr>
        </p:nvSpPr>
        <p:spPr/>
        <p:txBody>
          <a:bodyPr/>
          <a:lstStyle/>
          <a:p>
            <a:r>
              <a:rPr lang="en-GB"/>
              <a:t>Footer text - Faculty or Research Institute name</a:t>
            </a:r>
            <a:endParaRPr lang="nl-NL"/>
          </a:p>
        </p:txBody>
      </p:sp>
      <p:sp>
        <p:nvSpPr>
          <p:cNvPr id="7" name="Slide Number Placeholder 6">
            <a:extLst>
              <a:ext uri="{FF2B5EF4-FFF2-40B4-BE49-F238E27FC236}">
                <a16:creationId xmlns:a16="http://schemas.microsoft.com/office/drawing/2014/main" id="{FF105514-3463-4886-8499-F5003FAC2D32}"/>
              </a:ext>
            </a:extLst>
          </p:cNvPr>
          <p:cNvSpPr>
            <a:spLocks noGrp="1"/>
          </p:cNvSpPr>
          <p:nvPr>
            <p:ph type="sldNum" sz="quarter" idx="16"/>
          </p:nvPr>
        </p:nvSpPr>
        <p:spPr/>
        <p:txBody>
          <a:bodyPr/>
          <a:lstStyle/>
          <a:p>
            <a:pPr algn="l"/>
            <a:fld id="{840C1E0B-154D-844F-9C3C-CB8827A7EAB0}" type="slidenum">
              <a:rPr lang="nl-NL" smtClean="0"/>
              <a:pPr algn="l"/>
              <a:t>‹#›</a:t>
            </a:fld>
            <a:r>
              <a:rPr lang="nl-NL"/>
              <a:t> </a:t>
            </a:r>
          </a:p>
        </p:txBody>
      </p:sp>
      <p:sp>
        <p:nvSpPr>
          <p:cNvPr id="9" name="TypeTextLevel" hidden="1">
            <a:extLst>
              <a:ext uri="{FF2B5EF4-FFF2-40B4-BE49-F238E27FC236}">
                <a16:creationId xmlns:a16="http://schemas.microsoft.com/office/drawing/2014/main" id="{35AB9CDD-1E28-436D-9C2F-A4BE95A9C2D1}"/>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2121342648"/>
      </p:ext>
    </p:extLst>
  </p:cSld>
  <p:clrMapOvr>
    <a:masterClrMapping/>
  </p:clrMapOvr>
  <p:extLst>
    <p:ext uri="{DCECCB84-F9BA-43D5-87BE-67443E8EF086}">
      <p15:sldGuideLst xmlns:p15="http://schemas.microsoft.com/office/powerpoint/2012/main">
        <p15:guide id="2" pos="5190" userDrawn="1">
          <p15:clr>
            <a:srgbClr val="FBAE40"/>
          </p15:clr>
        </p15:guide>
        <p15:guide id="4" pos="547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83810-1B9D-A54C-B8B3-2DC1891D9517}"/>
              </a:ext>
            </a:extLst>
          </p:cNvPr>
          <p:cNvSpPr>
            <a:spLocks noGrp="1"/>
          </p:cNvSpPr>
          <p:nvPr>
            <p:ph type="title"/>
          </p:nvPr>
        </p:nvSpPr>
        <p:spPr>
          <a:xfrm>
            <a:off x="450850" y="452608"/>
            <a:ext cx="3653633" cy="782467"/>
          </a:xfrm>
        </p:spPr>
        <p:txBody>
          <a:bodyPr/>
          <a:lstStyle>
            <a:lvl1pPr>
              <a:lnSpc>
                <a:spcPct val="90000"/>
              </a:lnSpc>
              <a:defRPr/>
            </a:lvl1pPr>
          </a:lstStyle>
          <a:p>
            <a:r>
              <a:rPr lang="en-US"/>
              <a:t>Click to edit Master title style</a:t>
            </a:r>
            <a:endParaRPr lang="nl-NL"/>
          </a:p>
        </p:txBody>
      </p:sp>
      <p:sp>
        <p:nvSpPr>
          <p:cNvPr id="10" name="Tijdelijke aanduiding voor tekst 9">
            <a:extLst>
              <a:ext uri="{FF2B5EF4-FFF2-40B4-BE49-F238E27FC236}">
                <a16:creationId xmlns:a16="http://schemas.microsoft.com/office/drawing/2014/main" id="{15BF070F-36E8-EB4A-BC44-747226A0F8A7}"/>
              </a:ext>
            </a:extLst>
          </p:cNvPr>
          <p:cNvSpPr>
            <a:spLocks noGrp="1"/>
          </p:cNvSpPr>
          <p:nvPr>
            <p:ph type="body" sz="quarter" idx="13" hasCustomPrompt="1"/>
          </p:nvPr>
        </p:nvSpPr>
        <p:spPr>
          <a:xfrm>
            <a:off x="1685926" y="1685925"/>
            <a:ext cx="3044824" cy="4270375"/>
          </a:xfrm>
          <a:prstGeom prst="rect">
            <a:avLst/>
          </a:prstGeom>
        </p:spPr>
        <p:txBody>
          <a:bodyPr>
            <a:normAutofit/>
          </a:bodyPr>
          <a:lstStyle>
            <a:lvl1pPr>
              <a:lnSpc>
                <a:spcPct val="90000"/>
              </a:lnSpc>
              <a:spcBef>
                <a:spcPts val="0"/>
              </a:spcBef>
              <a:spcAft>
                <a:spcPts val="0"/>
              </a:spcAft>
              <a:defRPr sz="2400">
                <a:solidFill>
                  <a:schemeClr val="tx2"/>
                </a:solidFill>
              </a:defRPr>
            </a:lvl1pPr>
            <a:lvl2pPr marL="0" indent="0">
              <a:lnSpc>
                <a:spcPct val="110000"/>
              </a:lnSpc>
              <a:spcBef>
                <a:spcPts val="1500"/>
              </a:spcBef>
              <a:tabLst/>
              <a:defRPr sz="1800">
                <a:solidFill>
                  <a:schemeClr val="tx1"/>
                </a:solidFill>
              </a:defRPr>
            </a:lvl2pPr>
          </a:lstStyle>
          <a:p>
            <a:r>
              <a:rPr lang="nl-NL" err="1"/>
              <a:t>Title</a:t>
            </a:r>
            <a:endParaRPr lang="nl-NL"/>
          </a:p>
          <a:p>
            <a:pPr lvl="1"/>
            <a:r>
              <a:rPr lang="nl-NL"/>
              <a:t>Body</a:t>
            </a:r>
          </a:p>
        </p:txBody>
      </p:sp>
      <p:pic>
        <p:nvPicPr>
          <p:cNvPr id="18" name="Afbeelding 5">
            <a:extLst>
              <a:ext uri="{FF2B5EF4-FFF2-40B4-BE49-F238E27FC236}">
                <a16:creationId xmlns:a16="http://schemas.microsoft.com/office/drawing/2014/main" id="{6803C291-5BCE-2D4D-A894-F85A6B3EC3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15" name="Tijdelijke aanduiding voor afbeelding 14">
            <a:extLst>
              <a:ext uri="{FF2B5EF4-FFF2-40B4-BE49-F238E27FC236}">
                <a16:creationId xmlns:a16="http://schemas.microsoft.com/office/drawing/2014/main" id="{B78DE520-A3FF-FA41-9A52-8ADC66B7B767}"/>
              </a:ext>
            </a:extLst>
          </p:cNvPr>
          <p:cNvSpPr>
            <a:spLocks noGrp="1"/>
          </p:cNvSpPr>
          <p:nvPr>
            <p:ph type="pic" sz="quarter" idx="14"/>
          </p:nvPr>
        </p:nvSpPr>
        <p:spPr>
          <a:xfrm>
            <a:off x="5181600" y="0"/>
            <a:ext cx="6562725" cy="5956300"/>
          </a:xfrm>
          <a:custGeom>
            <a:avLst/>
            <a:gdLst>
              <a:gd name="connsiteX0" fmla="*/ 0 w 6562725"/>
              <a:gd name="connsiteY0" fmla="*/ 0 h 5956300"/>
              <a:gd name="connsiteX1" fmla="*/ 6562725 w 6562725"/>
              <a:gd name="connsiteY1" fmla="*/ 0 h 5956300"/>
              <a:gd name="connsiteX2" fmla="*/ 6562725 w 6562725"/>
              <a:gd name="connsiteY2" fmla="*/ 5956300 h 5956300"/>
              <a:gd name="connsiteX3" fmla="*/ 0 w 6562725"/>
              <a:gd name="connsiteY3" fmla="*/ 5956300 h 5956300"/>
              <a:gd name="connsiteX4" fmla="*/ 0 w 6562725"/>
              <a:gd name="connsiteY4" fmla="*/ 1979922 h 5956300"/>
              <a:gd name="connsiteX5" fmla="*/ 141261 w 6562725"/>
              <a:gd name="connsiteY5" fmla="*/ 1838661 h 5956300"/>
              <a:gd name="connsiteX6" fmla="*/ 0 w 6562725"/>
              <a:gd name="connsiteY6" fmla="*/ 169740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2725" h="5956300">
                <a:moveTo>
                  <a:pt x="0" y="0"/>
                </a:moveTo>
                <a:lnTo>
                  <a:pt x="6562725" y="0"/>
                </a:lnTo>
                <a:lnTo>
                  <a:pt x="6562725" y="5956300"/>
                </a:lnTo>
                <a:lnTo>
                  <a:pt x="0" y="5956300"/>
                </a:lnTo>
                <a:lnTo>
                  <a:pt x="0" y="1979922"/>
                </a:lnTo>
                <a:lnTo>
                  <a:pt x="141261" y="1838661"/>
                </a:lnTo>
                <a:lnTo>
                  <a:pt x="0" y="1697400"/>
                </a:lnTo>
                <a:close/>
              </a:path>
            </a:pathLst>
          </a:custGeom>
          <a:solidFill>
            <a:srgbClr val="D8D3D0"/>
          </a:solidFill>
        </p:spPr>
        <p:txBody>
          <a:bodyPr wrap="square">
            <a:noAutofit/>
          </a:bodyPr>
          <a:lstStyle/>
          <a:p>
            <a:r>
              <a:rPr lang="en-US"/>
              <a:t>Click icon to add picture</a:t>
            </a:r>
            <a:endParaRPr lang="nl-NL"/>
          </a:p>
        </p:txBody>
      </p:sp>
      <p:sp>
        <p:nvSpPr>
          <p:cNvPr id="3" name="Tekstvak 2">
            <a:extLst>
              <a:ext uri="{FF2B5EF4-FFF2-40B4-BE49-F238E27FC236}">
                <a16:creationId xmlns:a16="http://schemas.microsoft.com/office/drawing/2014/main" id="{789DAC3E-F024-AC44-97AE-3E8B420650A3}"/>
              </a:ext>
            </a:extLst>
          </p:cNvPr>
          <p:cNvSpPr txBox="1"/>
          <p:nvPr userDrawn="1"/>
        </p:nvSpPr>
        <p:spPr>
          <a:xfrm>
            <a:off x="717847"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nl-NL" sz="2400">
              <a:solidFill>
                <a:srgbClr val="005CA9"/>
              </a:solidFill>
            </a:endParaRPr>
          </a:p>
        </p:txBody>
      </p:sp>
      <p:sp>
        <p:nvSpPr>
          <p:cNvPr id="4" name="Footer Placeholder 3">
            <a:extLst>
              <a:ext uri="{FF2B5EF4-FFF2-40B4-BE49-F238E27FC236}">
                <a16:creationId xmlns:a16="http://schemas.microsoft.com/office/drawing/2014/main" id="{7C817C8D-42D8-4AD9-AFEA-518E90B940E8}"/>
              </a:ext>
            </a:extLst>
          </p:cNvPr>
          <p:cNvSpPr>
            <a:spLocks noGrp="1"/>
          </p:cNvSpPr>
          <p:nvPr>
            <p:ph type="ftr" sz="quarter" idx="15"/>
          </p:nvPr>
        </p:nvSpPr>
        <p:spPr/>
        <p:txBody>
          <a:bodyPr/>
          <a:lstStyle/>
          <a:p>
            <a:r>
              <a:rPr lang="en-GB"/>
              <a:t>Footer text - Faculty or Research Institute name</a:t>
            </a:r>
            <a:endParaRPr lang="nl-NL"/>
          </a:p>
        </p:txBody>
      </p:sp>
      <p:sp>
        <p:nvSpPr>
          <p:cNvPr id="5" name="Slide Number Placeholder 4">
            <a:extLst>
              <a:ext uri="{FF2B5EF4-FFF2-40B4-BE49-F238E27FC236}">
                <a16:creationId xmlns:a16="http://schemas.microsoft.com/office/drawing/2014/main" id="{305B3B55-CC9A-40A5-9F7F-D83F3C2DD3AB}"/>
              </a:ext>
            </a:extLst>
          </p:cNvPr>
          <p:cNvSpPr>
            <a:spLocks noGrp="1"/>
          </p:cNvSpPr>
          <p:nvPr>
            <p:ph type="sldNum" sz="quarter" idx="16"/>
          </p:nvPr>
        </p:nvSpPr>
        <p:spPr/>
        <p:txBody>
          <a:bodyPr/>
          <a:lstStyle/>
          <a:p>
            <a:pPr algn="l"/>
            <a:fld id="{840C1E0B-154D-844F-9C3C-CB8827A7EAB0}" type="slidenum">
              <a:rPr lang="nl-NL" smtClean="0"/>
              <a:pPr algn="l"/>
              <a:t>‹#›</a:t>
            </a:fld>
            <a:r>
              <a:rPr lang="nl-NL"/>
              <a:t> </a:t>
            </a:r>
          </a:p>
        </p:txBody>
      </p:sp>
      <p:sp>
        <p:nvSpPr>
          <p:cNvPr id="9" name="TypeTextLevel" hidden="1">
            <a:extLst>
              <a:ext uri="{FF2B5EF4-FFF2-40B4-BE49-F238E27FC236}">
                <a16:creationId xmlns:a16="http://schemas.microsoft.com/office/drawing/2014/main" id="{0295FA58-33EA-4383-82B8-1D8CB2FC7541}"/>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3320460941"/>
      </p:ext>
    </p:extLst>
  </p:cSld>
  <p:clrMapOvr>
    <a:masterClrMapping/>
  </p:clrMapOvr>
  <p:extLst>
    <p:ext uri="{DCECCB84-F9BA-43D5-87BE-67443E8EF086}">
      <p15:sldGuideLst xmlns:p15="http://schemas.microsoft.com/office/powerpoint/2012/main">
        <p15:guide id="2" pos="2980" userDrawn="1">
          <p15:clr>
            <a:srgbClr val="FBAE40"/>
          </p15:clr>
        </p15:guide>
        <p15:guide id="3" pos="32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ultiple pictures, text right">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841" y="447567"/>
            <a:ext cx="3653633" cy="782467"/>
          </a:xfrm>
        </p:spPr>
        <p:txBody>
          <a:bodyPr tIns="216000" bIns="216000"/>
          <a:lstStyle>
            <a:lvl1pPr>
              <a:lnSpc>
                <a:spcPct val="90000"/>
              </a:lnSpc>
              <a:defRPr sz="2500" b="0" i="0">
                <a:latin typeface="DIN Pro Medium" pitchFamily="2" charset="0"/>
              </a:defRPr>
            </a:lvl1pPr>
          </a:lstStyle>
          <a:p>
            <a:r>
              <a:rPr lang="en-US"/>
              <a:t>Click to edit Master title style</a:t>
            </a:r>
            <a:endParaRPr lang="nl-NL"/>
          </a:p>
        </p:txBody>
      </p:sp>
      <p:sp>
        <p:nvSpPr>
          <p:cNvPr id="4" name="Tijdelijke aanduiding voor afbeelding 3">
            <a:extLst>
              <a:ext uri="{FF2B5EF4-FFF2-40B4-BE49-F238E27FC236}">
                <a16:creationId xmlns:a16="http://schemas.microsoft.com/office/drawing/2014/main" id="{4A06D551-B311-5B4D-92FB-89DF3CF7449B}"/>
              </a:ext>
            </a:extLst>
          </p:cNvPr>
          <p:cNvSpPr>
            <a:spLocks noGrp="1"/>
          </p:cNvSpPr>
          <p:nvPr>
            <p:ph type="pic" sz="quarter" idx="10"/>
          </p:nvPr>
        </p:nvSpPr>
        <p:spPr>
          <a:xfrm>
            <a:off x="1685925" y="1685925"/>
            <a:ext cx="3206750" cy="4270374"/>
          </a:xfrm>
          <a:prstGeom prst="rect">
            <a:avLst/>
          </a:prstGeom>
          <a:solidFill>
            <a:srgbClr val="D8D3D0"/>
          </a:solidFill>
        </p:spPr>
        <p:txBody>
          <a:bodyPr lIns="450000" tIns="450000" rIns="450000" bIns="450000">
            <a:normAutofit/>
          </a:bodyPr>
          <a:lstStyle>
            <a:lvl1pPr algn="ctr">
              <a:defRPr sz="1400"/>
            </a:lvl1pPr>
          </a:lstStyle>
          <a:p>
            <a:r>
              <a:rPr lang="en-US"/>
              <a:t>Click icon to add picture</a:t>
            </a:r>
            <a:endParaRPr lang="nl-NL"/>
          </a:p>
        </p:txBody>
      </p:sp>
      <p:sp>
        <p:nvSpPr>
          <p:cNvPr id="19" name="Tijdelijke aanduiding voor afbeelding 3">
            <a:extLst>
              <a:ext uri="{FF2B5EF4-FFF2-40B4-BE49-F238E27FC236}">
                <a16:creationId xmlns:a16="http://schemas.microsoft.com/office/drawing/2014/main" id="{346C9A3B-DFBB-164E-B921-12BD863F1730}"/>
              </a:ext>
            </a:extLst>
          </p:cNvPr>
          <p:cNvSpPr>
            <a:spLocks noGrp="1"/>
          </p:cNvSpPr>
          <p:nvPr>
            <p:ph type="pic" sz="quarter" idx="11"/>
          </p:nvPr>
        </p:nvSpPr>
        <p:spPr>
          <a:xfrm>
            <a:off x="5041900" y="1685924"/>
            <a:ext cx="3206750" cy="2047875"/>
          </a:xfrm>
          <a:prstGeom prst="rect">
            <a:avLst/>
          </a:prstGeom>
          <a:solidFill>
            <a:srgbClr val="D8D3D0"/>
          </a:solidFill>
        </p:spPr>
        <p:txBody>
          <a:bodyPr lIns="450000" tIns="450000" rIns="450000" bIns="450000">
            <a:normAutofit/>
          </a:bodyPr>
          <a:lstStyle>
            <a:lvl1pPr algn="ctr">
              <a:defRPr sz="1400"/>
            </a:lvl1pPr>
          </a:lstStyle>
          <a:p>
            <a:r>
              <a:rPr lang="en-US"/>
              <a:t>Click icon to add picture</a:t>
            </a:r>
            <a:endParaRPr lang="nl-NL"/>
          </a:p>
        </p:txBody>
      </p:sp>
      <p:sp>
        <p:nvSpPr>
          <p:cNvPr id="21" name="Tijdelijke aanduiding voor afbeelding 3">
            <a:extLst>
              <a:ext uri="{FF2B5EF4-FFF2-40B4-BE49-F238E27FC236}">
                <a16:creationId xmlns:a16="http://schemas.microsoft.com/office/drawing/2014/main" id="{53C946AD-FCD5-1547-BC6F-0F87AAA1743F}"/>
              </a:ext>
            </a:extLst>
          </p:cNvPr>
          <p:cNvSpPr>
            <a:spLocks noGrp="1"/>
          </p:cNvSpPr>
          <p:nvPr>
            <p:ph type="pic" sz="quarter" idx="13"/>
          </p:nvPr>
        </p:nvSpPr>
        <p:spPr>
          <a:xfrm>
            <a:off x="5041900" y="3883025"/>
            <a:ext cx="3206750" cy="2074864"/>
          </a:xfrm>
          <a:prstGeom prst="rect">
            <a:avLst/>
          </a:prstGeom>
          <a:solidFill>
            <a:srgbClr val="D8D3D0"/>
          </a:solidFill>
        </p:spPr>
        <p:txBody>
          <a:bodyPr lIns="450000" tIns="450000" rIns="450000" bIns="450000">
            <a:normAutofit/>
          </a:bodyPr>
          <a:lstStyle>
            <a:lvl1pPr algn="ctr">
              <a:defRPr sz="1400"/>
            </a:lvl1pPr>
          </a:lstStyle>
          <a:p>
            <a:r>
              <a:rPr lang="en-US"/>
              <a:t>Click icon to add picture</a:t>
            </a:r>
            <a:endParaRPr lang="nl-NL"/>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8691561" y="1685925"/>
            <a:ext cx="3052764" cy="4270374"/>
          </a:xfrm>
          <a:prstGeom prst="rect">
            <a:avLst/>
          </a:prstGeom>
        </p:spPr>
        <p:txBody>
          <a:bodyPr>
            <a:normAutofit/>
          </a:bodyPr>
          <a:lstStyle>
            <a:lvl1pPr>
              <a:lnSpc>
                <a:spcPct val="90000"/>
              </a:lnSpc>
              <a:spcBef>
                <a:spcPts val="0"/>
              </a:spcBef>
              <a:spcAft>
                <a:spcPts val="0"/>
              </a:spcAft>
              <a:defRPr sz="2400" b="0" i="0">
                <a:solidFill>
                  <a:schemeClr val="tx2"/>
                </a:solidFill>
                <a:latin typeface="DIN Pro Medium" pitchFamily="2" charset="0"/>
              </a:defRPr>
            </a:lvl1pPr>
            <a:lvl2pPr marL="0" indent="0">
              <a:lnSpc>
                <a:spcPct val="110000"/>
              </a:lnSpc>
              <a:spcBef>
                <a:spcPts val="1500"/>
              </a:spcBef>
              <a:tabLst/>
              <a:defRPr sz="1800" b="0" i="0">
                <a:solidFill>
                  <a:schemeClr val="tx1"/>
                </a:solidFill>
                <a:latin typeface="DINPro" pitchFamily="2" charset="0"/>
              </a:defRPr>
            </a:lvl2pPr>
          </a:lstStyle>
          <a:p>
            <a:r>
              <a:rPr lang="nl-NL" err="1"/>
              <a:t>Title</a:t>
            </a:r>
            <a:endParaRPr lang="nl-NL"/>
          </a:p>
          <a:p>
            <a:pPr lvl="1"/>
            <a:r>
              <a:rPr lang="nl-NL"/>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Research Institute name</a:t>
            </a:r>
            <a:endParaRPr lang="nl-NL"/>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841" y="5958000"/>
            <a:ext cx="611259" cy="900000"/>
          </a:xfrm>
        </p:spPr>
        <p:txBody>
          <a:bodyPr/>
          <a:lstStyle/>
          <a:p>
            <a:pPr algn="l"/>
            <a:fld id="{840C1E0B-154D-844F-9C3C-CB8827A7EAB0}" type="slidenum">
              <a:rPr lang="nl-NL" smtClean="0"/>
              <a:pPr algn="l"/>
              <a:t>‹#›</a:t>
            </a:fld>
            <a:r>
              <a:rPr lang="nl-NL"/>
              <a:t> </a:t>
            </a:r>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10" name="TypeTextLevel" hidden="1">
            <a:extLst>
              <a:ext uri="{FF2B5EF4-FFF2-40B4-BE49-F238E27FC236}">
                <a16:creationId xmlns:a16="http://schemas.microsoft.com/office/drawing/2014/main" id="{9AAE0F5C-0FC6-41CC-825B-D7D64B7255A7}"/>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2155228760"/>
      </p:ext>
    </p:extLst>
  </p:cSld>
  <p:clrMapOvr>
    <a:masterClrMapping/>
  </p:clrMapOvr>
  <p:extLst>
    <p:ext uri="{DCECCB84-F9BA-43D5-87BE-67443E8EF086}">
      <p15:sldGuideLst xmlns:p15="http://schemas.microsoft.com/office/powerpoint/2012/main">
        <p15:guide id="1" orient="horz" pos="2260" userDrawn="1">
          <p15:clr>
            <a:srgbClr val="FBAE40"/>
          </p15:clr>
        </p15:guide>
        <p15:guide id="2" orient="horz" pos="2540" userDrawn="1">
          <p15:clr>
            <a:srgbClr val="FBAE40"/>
          </p15:clr>
        </p15:guide>
        <p15:guide id="4" pos="2989" userDrawn="1">
          <p15:clr>
            <a:srgbClr val="FBAE40"/>
          </p15:clr>
        </p15:guide>
        <p15:guide id="5" pos="3268" userDrawn="1">
          <p15:clr>
            <a:srgbClr val="FBAE40"/>
          </p15:clr>
        </p15:guide>
        <p15:guide id="6" pos="5196" userDrawn="1">
          <p15:clr>
            <a:srgbClr val="FBAE40"/>
          </p15:clr>
        </p15:guide>
        <p15:guide id="7" pos="5476" userDrawn="1">
          <p15:clr>
            <a:srgbClr val="FBAE40"/>
          </p15:clr>
        </p15:guide>
        <p15:guide id="9" pos="1062" userDrawn="1">
          <p15:clr>
            <a:srgbClr val="FBAE40"/>
          </p15:clr>
        </p15:guide>
        <p15:guide id="11" pos="3082" userDrawn="1">
          <p15:clr>
            <a:srgbClr val="FBAE40"/>
          </p15:clr>
        </p15:guide>
        <p15:guide id="12" pos="3176" userDrawn="1">
          <p15:clr>
            <a:srgbClr val="FBAE40"/>
          </p15:clr>
        </p15:guide>
        <p15:guide id="13" pos="3940" userDrawn="1">
          <p15:clr>
            <a:srgbClr val="FBAE40"/>
          </p15:clr>
        </p15:guide>
        <p15:guide id="14" orient="horz" pos="2160" userDrawn="1">
          <p15:clr>
            <a:srgbClr val="FBAE40"/>
          </p15:clr>
        </p15:guide>
        <p15:guide id="15" orient="horz" pos="2352" userDrawn="1">
          <p15:clr>
            <a:srgbClr val="FBAE40"/>
          </p15:clr>
        </p15:guide>
        <p15:guide id="16" orient="horz" pos="244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ple pictures, text left">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841" y="447567"/>
            <a:ext cx="3653633" cy="782467"/>
          </a:xfrm>
        </p:spPr>
        <p:txBody>
          <a:bodyPr tIns="216000" bIns="216000"/>
          <a:lstStyle>
            <a:lvl1pPr>
              <a:lnSpc>
                <a:spcPct val="90000"/>
              </a:lnSpc>
              <a:defRPr sz="2500" b="0" i="0">
                <a:latin typeface="DIN Pro Medium" pitchFamily="2" charset="0"/>
              </a:defRPr>
            </a:lvl1pPr>
          </a:lstStyle>
          <a:p>
            <a:r>
              <a:rPr lang="en-US"/>
              <a:t>Click to edit Master title style</a:t>
            </a:r>
            <a:endParaRPr lang="nl-NL"/>
          </a:p>
        </p:txBody>
      </p:sp>
      <p:sp>
        <p:nvSpPr>
          <p:cNvPr id="4" name="Tijdelijke aanduiding voor afbeelding 3">
            <a:extLst>
              <a:ext uri="{FF2B5EF4-FFF2-40B4-BE49-F238E27FC236}">
                <a16:creationId xmlns:a16="http://schemas.microsoft.com/office/drawing/2014/main" id="{4A06D551-B311-5B4D-92FB-89DF3CF7449B}"/>
              </a:ext>
            </a:extLst>
          </p:cNvPr>
          <p:cNvSpPr>
            <a:spLocks noGrp="1"/>
          </p:cNvSpPr>
          <p:nvPr>
            <p:ph type="pic" sz="quarter" idx="10"/>
          </p:nvPr>
        </p:nvSpPr>
        <p:spPr>
          <a:xfrm>
            <a:off x="5187950" y="1685926"/>
            <a:ext cx="3206750" cy="4270374"/>
          </a:xfrm>
          <a:prstGeom prst="rect">
            <a:avLst/>
          </a:prstGeom>
          <a:solidFill>
            <a:srgbClr val="D8D3D0"/>
          </a:solidFill>
        </p:spPr>
        <p:txBody>
          <a:bodyPr lIns="450000" tIns="450000" rIns="450000" bIns="450000">
            <a:normAutofit/>
          </a:bodyPr>
          <a:lstStyle>
            <a:lvl1pPr algn="ctr">
              <a:defRPr sz="1400"/>
            </a:lvl1pPr>
          </a:lstStyle>
          <a:p>
            <a:r>
              <a:rPr lang="en-US"/>
              <a:t>Click icon to add picture</a:t>
            </a:r>
            <a:endParaRPr lang="nl-NL"/>
          </a:p>
        </p:txBody>
      </p:sp>
      <p:sp>
        <p:nvSpPr>
          <p:cNvPr id="19" name="Tijdelijke aanduiding voor afbeelding 3">
            <a:extLst>
              <a:ext uri="{FF2B5EF4-FFF2-40B4-BE49-F238E27FC236}">
                <a16:creationId xmlns:a16="http://schemas.microsoft.com/office/drawing/2014/main" id="{346C9A3B-DFBB-164E-B921-12BD863F1730}"/>
              </a:ext>
            </a:extLst>
          </p:cNvPr>
          <p:cNvSpPr>
            <a:spLocks noGrp="1"/>
          </p:cNvSpPr>
          <p:nvPr>
            <p:ph type="pic" sz="quarter" idx="11"/>
          </p:nvPr>
        </p:nvSpPr>
        <p:spPr>
          <a:xfrm>
            <a:off x="8543925" y="1684335"/>
            <a:ext cx="3206750" cy="2047875"/>
          </a:xfrm>
          <a:prstGeom prst="rect">
            <a:avLst/>
          </a:prstGeom>
          <a:solidFill>
            <a:srgbClr val="D8D3D0"/>
          </a:solidFill>
        </p:spPr>
        <p:txBody>
          <a:bodyPr lIns="450000" tIns="450000" rIns="450000" bIns="450000">
            <a:normAutofit/>
          </a:bodyPr>
          <a:lstStyle>
            <a:lvl1pPr algn="ctr">
              <a:defRPr sz="1400"/>
            </a:lvl1pPr>
          </a:lstStyle>
          <a:p>
            <a:r>
              <a:rPr lang="en-US"/>
              <a:t>Click icon to add picture</a:t>
            </a:r>
            <a:endParaRPr lang="nl-NL"/>
          </a:p>
        </p:txBody>
      </p:sp>
      <p:sp>
        <p:nvSpPr>
          <p:cNvPr id="21" name="Tijdelijke aanduiding voor afbeelding 3">
            <a:extLst>
              <a:ext uri="{FF2B5EF4-FFF2-40B4-BE49-F238E27FC236}">
                <a16:creationId xmlns:a16="http://schemas.microsoft.com/office/drawing/2014/main" id="{53C946AD-FCD5-1547-BC6F-0F87AAA1743F}"/>
              </a:ext>
            </a:extLst>
          </p:cNvPr>
          <p:cNvSpPr>
            <a:spLocks noGrp="1"/>
          </p:cNvSpPr>
          <p:nvPr>
            <p:ph type="pic" sz="quarter" idx="13"/>
          </p:nvPr>
        </p:nvSpPr>
        <p:spPr>
          <a:xfrm>
            <a:off x="8543925" y="3881436"/>
            <a:ext cx="3206750" cy="2074864"/>
          </a:xfrm>
          <a:prstGeom prst="rect">
            <a:avLst/>
          </a:prstGeom>
          <a:solidFill>
            <a:srgbClr val="D8D3D0"/>
          </a:solidFill>
        </p:spPr>
        <p:txBody>
          <a:bodyPr lIns="450000" tIns="450000" rIns="450000" bIns="450000">
            <a:normAutofit/>
          </a:bodyPr>
          <a:lstStyle>
            <a:lvl1pPr algn="ctr">
              <a:defRPr sz="1400"/>
            </a:lvl1pPr>
          </a:lstStyle>
          <a:p>
            <a:r>
              <a:rPr lang="en-US"/>
              <a:t>Click icon to add picture</a:t>
            </a:r>
            <a:endParaRPr lang="nl-NL"/>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1692274" y="1685926"/>
            <a:ext cx="3052764" cy="4270374"/>
          </a:xfrm>
          <a:prstGeom prst="rect">
            <a:avLst/>
          </a:prstGeom>
        </p:spPr>
        <p:txBody>
          <a:bodyPr>
            <a:normAutofit/>
          </a:bodyPr>
          <a:lstStyle>
            <a:lvl1pPr>
              <a:lnSpc>
                <a:spcPct val="90000"/>
              </a:lnSpc>
              <a:spcBef>
                <a:spcPts val="0"/>
              </a:spcBef>
              <a:spcAft>
                <a:spcPts val="0"/>
              </a:spcAft>
              <a:defRPr sz="2400" b="0" i="0">
                <a:solidFill>
                  <a:schemeClr val="tx2"/>
                </a:solidFill>
                <a:latin typeface="DIN Pro Medium" pitchFamily="2" charset="0"/>
              </a:defRPr>
            </a:lvl1pPr>
            <a:lvl2pPr marL="0" indent="0">
              <a:lnSpc>
                <a:spcPct val="110000"/>
              </a:lnSpc>
              <a:spcBef>
                <a:spcPts val="1500"/>
              </a:spcBef>
              <a:tabLst/>
              <a:defRPr sz="1800" b="0" i="0">
                <a:solidFill>
                  <a:schemeClr val="tx1"/>
                </a:solidFill>
                <a:latin typeface="DINPro" pitchFamily="2" charset="0"/>
              </a:defRPr>
            </a:lvl2pPr>
          </a:lstStyle>
          <a:p>
            <a:r>
              <a:rPr lang="nl-NL" err="1"/>
              <a:t>Title</a:t>
            </a:r>
            <a:endParaRPr lang="nl-NL"/>
          </a:p>
          <a:p>
            <a:pPr lvl="1"/>
            <a:r>
              <a:rPr lang="nl-NL"/>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Research Institute name</a:t>
            </a:r>
            <a:endParaRPr lang="nl-NL"/>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841" y="5958000"/>
            <a:ext cx="611259" cy="900000"/>
          </a:xfrm>
        </p:spPr>
        <p:txBody>
          <a:bodyPr/>
          <a:lstStyle/>
          <a:p>
            <a:pPr algn="l"/>
            <a:fld id="{840C1E0B-154D-844F-9C3C-CB8827A7EAB0}" type="slidenum">
              <a:rPr lang="nl-NL" smtClean="0"/>
              <a:pPr algn="l"/>
              <a:t>‹#›</a:t>
            </a:fld>
            <a:endParaRPr lang="nl-NL"/>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10" name="TypeTextLevel" hidden="1">
            <a:extLst>
              <a:ext uri="{FF2B5EF4-FFF2-40B4-BE49-F238E27FC236}">
                <a16:creationId xmlns:a16="http://schemas.microsoft.com/office/drawing/2014/main" id="{F9A5E08B-6F35-4EA2-85E2-7F7236DE3573}"/>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1618081480"/>
      </p:ext>
    </p:extLst>
  </p:cSld>
  <p:clrMapOvr>
    <a:masterClrMapping/>
  </p:clrMapOvr>
  <p:extLst>
    <p:ext uri="{DCECCB84-F9BA-43D5-87BE-67443E8EF086}">
      <p15:sldGuideLst xmlns:p15="http://schemas.microsoft.com/office/powerpoint/2012/main">
        <p15:guide id="1" orient="horz" pos="2260">
          <p15:clr>
            <a:srgbClr val="FBAE40"/>
          </p15:clr>
        </p15:guide>
        <p15:guide id="2" orient="horz" pos="2540">
          <p15:clr>
            <a:srgbClr val="FBAE40"/>
          </p15:clr>
        </p15:guide>
        <p15:guide id="4" pos="2989">
          <p15:clr>
            <a:srgbClr val="FBAE40"/>
          </p15:clr>
        </p15:guide>
        <p15:guide id="5" pos="3268">
          <p15:clr>
            <a:srgbClr val="FBAE40"/>
          </p15:clr>
        </p15:guide>
        <p15:guide id="6" pos="5196">
          <p15:clr>
            <a:srgbClr val="FBAE40"/>
          </p15:clr>
        </p15:guide>
        <p15:guide id="7" pos="5476">
          <p15:clr>
            <a:srgbClr val="FBAE40"/>
          </p15:clr>
        </p15:guide>
        <p15:guide id="9" pos="1062">
          <p15:clr>
            <a:srgbClr val="FBAE40"/>
          </p15:clr>
        </p15:guide>
        <p15:guide id="13" pos="5286" userDrawn="1">
          <p15:clr>
            <a:srgbClr val="FBAE40"/>
          </p15:clr>
        </p15:guide>
        <p15:guide id="14" orient="horz" pos="2160">
          <p15:clr>
            <a:srgbClr val="FBAE40"/>
          </p15:clr>
        </p15:guide>
        <p15:guide id="15" orient="horz" pos="2352">
          <p15:clr>
            <a:srgbClr val="FBAE40"/>
          </p15:clr>
        </p15:guide>
        <p15:guide id="16" orient="horz" pos="2446">
          <p15:clr>
            <a:srgbClr val="FBAE40"/>
          </p15:clr>
        </p15:guide>
        <p15:guide id="17" pos="53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841" y="447567"/>
            <a:ext cx="3653633" cy="782467"/>
          </a:xfrm>
        </p:spPr>
        <p:txBody>
          <a:bodyPr tIns="216000" bIns="216000"/>
          <a:lstStyle>
            <a:lvl1pPr>
              <a:lnSpc>
                <a:spcPct val="90000"/>
              </a:lnSpc>
              <a:defRPr sz="2500" b="0" i="0">
                <a:latin typeface="DIN Pro Medium" pitchFamily="2" charset="0"/>
              </a:defRPr>
            </a:lvl1pPr>
          </a:lstStyle>
          <a:p>
            <a:r>
              <a:rPr lang="en-US"/>
              <a:t>Click to edit Master title style</a:t>
            </a:r>
            <a:endParaRPr lang="nl-NL"/>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8691561" y="1685925"/>
            <a:ext cx="3052764" cy="4270374"/>
          </a:xfrm>
          <a:prstGeom prst="rect">
            <a:avLst/>
          </a:prstGeom>
        </p:spPr>
        <p:txBody>
          <a:bodyPr>
            <a:normAutofit/>
          </a:bodyPr>
          <a:lstStyle>
            <a:lvl1pPr>
              <a:lnSpc>
                <a:spcPct val="90000"/>
              </a:lnSpc>
              <a:spcBef>
                <a:spcPts val="0"/>
              </a:spcBef>
              <a:spcAft>
                <a:spcPts val="0"/>
              </a:spcAft>
              <a:defRPr sz="2400" b="0" i="0">
                <a:solidFill>
                  <a:schemeClr val="tx2"/>
                </a:solidFill>
                <a:latin typeface="DIN Pro Medium" pitchFamily="2" charset="0"/>
              </a:defRPr>
            </a:lvl1pPr>
            <a:lvl2pPr marL="0" indent="0">
              <a:lnSpc>
                <a:spcPct val="110000"/>
              </a:lnSpc>
              <a:spcBef>
                <a:spcPts val="1500"/>
              </a:spcBef>
              <a:tabLst/>
              <a:defRPr sz="1800" b="0" i="0">
                <a:solidFill>
                  <a:schemeClr val="tx1"/>
                </a:solidFill>
                <a:latin typeface="DINPro" pitchFamily="2" charset="0"/>
              </a:defRPr>
            </a:lvl2pPr>
          </a:lstStyle>
          <a:p>
            <a:r>
              <a:rPr lang="nl-NL" err="1"/>
              <a:t>Title</a:t>
            </a:r>
            <a:endParaRPr lang="nl-NL"/>
          </a:p>
          <a:p>
            <a:pPr lvl="1"/>
            <a:r>
              <a:rPr lang="nl-NL"/>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Research Institute name</a:t>
            </a:r>
            <a:endParaRPr lang="nl-NL"/>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841" y="5958000"/>
            <a:ext cx="611259" cy="900000"/>
          </a:xfrm>
        </p:spPr>
        <p:txBody>
          <a:bodyPr/>
          <a:lstStyle/>
          <a:p>
            <a:pPr algn="l"/>
            <a:fld id="{840C1E0B-154D-844F-9C3C-CB8827A7EAB0}" type="slidenum">
              <a:rPr lang="nl-NL" smtClean="0"/>
              <a:pPr algn="l"/>
              <a:t>‹#›</a:t>
            </a:fld>
            <a:r>
              <a:rPr lang="nl-NL"/>
              <a:t> </a:t>
            </a:r>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7" name="TypeTextLevel" hidden="1">
            <a:extLst>
              <a:ext uri="{FF2B5EF4-FFF2-40B4-BE49-F238E27FC236}">
                <a16:creationId xmlns:a16="http://schemas.microsoft.com/office/drawing/2014/main" id="{810C2A13-CF92-47CC-8BB1-C1C4211AF7A8}"/>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3601263426"/>
      </p:ext>
    </p:extLst>
  </p:cSld>
  <p:clrMapOvr>
    <a:masterClrMapping/>
  </p:clrMapOvr>
  <p:extLst>
    <p:ext uri="{DCECCB84-F9BA-43D5-87BE-67443E8EF086}">
      <p15:sldGuideLst xmlns:p15="http://schemas.microsoft.com/office/powerpoint/2012/main">
        <p15:guide id="1" orient="horz" pos="2260">
          <p15:clr>
            <a:srgbClr val="FBAE40"/>
          </p15:clr>
        </p15:guide>
        <p15:guide id="2" orient="horz" pos="2540">
          <p15:clr>
            <a:srgbClr val="FBAE40"/>
          </p15:clr>
        </p15:guide>
        <p15:guide id="4" pos="2989">
          <p15:clr>
            <a:srgbClr val="FBAE40"/>
          </p15:clr>
        </p15:guide>
        <p15:guide id="5" pos="3268">
          <p15:clr>
            <a:srgbClr val="FBAE40"/>
          </p15:clr>
        </p15:guide>
        <p15:guide id="6" pos="5196">
          <p15:clr>
            <a:srgbClr val="FBAE40"/>
          </p15:clr>
        </p15:guide>
        <p15:guide id="7" pos="5476">
          <p15:clr>
            <a:srgbClr val="FBAE40"/>
          </p15:clr>
        </p15:guide>
        <p15:guide id="9" pos="1062">
          <p15:clr>
            <a:srgbClr val="FBAE40"/>
          </p15:clr>
        </p15:guide>
        <p15:guide id="11" pos="3082">
          <p15:clr>
            <a:srgbClr val="FBAE40"/>
          </p15:clr>
        </p15:guide>
        <p15:guide id="12" pos="3176">
          <p15:clr>
            <a:srgbClr val="FBAE40"/>
          </p15:clr>
        </p15:guide>
        <p15:guide id="13" pos="3940">
          <p15:clr>
            <a:srgbClr val="FBAE40"/>
          </p15:clr>
        </p15:guide>
        <p15:guide id="14" orient="horz" pos="2160">
          <p15:clr>
            <a:srgbClr val="FBAE40"/>
          </p15:clr>
        </p15:guide>
        <p15:guide id="15" orient="horz" pos="2352">
          <p15:clr>
            <a:srgbClr val="FBAE40"/>
          </p15:clr>
        </p15:guide>
        <p15:guide id="16" orient="horz" pos="244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left">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FE1CA300-B451-A048-8408-FA52BBBC47A5}"/>
              </a:ext>
            </a:extLst>
          </p:cNvPr>
          <p:cNvSpPr>
            <a:spLocks noGrp="1"/>
          </p:cNvSpPr>
          <p:nvPr>
            <p:ph type="pic" sz="quarter" idx="10"/>
          </p:nvPr>
        </p:nvSpPr>
        <p:spPr>
          <a:xfrm>
            <a:off x="0" y="0"/>
            <a:ext cx="12193588" cy="6858000"/>
          </a:xfrm>
          <a:prstGeom prst="rect">
            <a:avLst/>
          </a:prstGeom>
          <a:solidFill>
            <a:srgbClr val="0077B3"/>
          </a:solidFill>
          <a:ln>
            <a:noFill/>
          </a:ln>
        </p:spPr>
        <p:txBody>
          <a:bodyPr/>
          <a:lstStyle/>
          <a:p>
            <a:r>
              <a:rPr lang="en-US"/>
              <a:t>Click icon to add picture</a:t>
            </a:r>
            <a:endParaRPr lang="nl-NL"/>
          </a:p>
        </p:txBody>
      </p:sp>
      <p:sp>
        <p:nvSpPr>
          <p:cNvPr id="10" name="Tijdelijke aanduiding voor tekst 9">
            <a:extLst>
              <a:ext uri="{FF2B5EF4-FFF2-40B4-BE49-F238E27FC236}">
                <a16:creationId xmlns:a16="http://schemas.microsoft.com/office/drawing/2014/main" id="{7D79DC2E-4F5A-E045-8370-A849FB985C59}"/>
              </a:ext>
            </a:extLst>
          </p:cNvPr>
          <p:cNvSpPr>
            <a:spLocks noGrp="1"/>
          </p:cNvSpPr>
          <p:nvPr>
            <p:ph type="body" sz="quarter" idx="11" hasCustomPrompt="1"/>
          </p:nvPr>
        </p:nvSpPr>
        <p:spPr>
          <a:xfrm>
            <a:off x="450849" y="450850"/>
            <a:ext cx="3611599" cy="1349917"/>
          </a:xfrm>
          <a:prstGeom prst="rect">
            <a:avLst/>
          </a:prstGeom>
          <a:blipFill dpi="0" rotWithShape="1">
            <a:blip r:embed="rId2"/>
            <a:srcRect/>
            <a:tile tx="0" ty="0" sx="100000" sy="100000" flip="none" algn="tr"/>
          </a:blipFill>
          <a:effectLst>
            <a:outerShdw blurRad="190500" dist="63500" dir="2700000" algn="tl" rotWithShape="0">
              <a:prstClr val="black">
                <a:alpha val="15000"/>
              </a:prstClr>
            </a:outerShdw>
          </a:effectLst>
        </p:spPr>
        <p:txBody>
          <a:bodyPr wrap="square" lIns="360000" tIns="270000" rIns="360000" bIns="270000" anchor="t" anchorCtr="0">
            <a:spAutoFit/>
          </a:bodyPr>
          <a:lstStyle>
            <a:lvl1pPr>
              <a:lnSpc>
                <a:spcPct val="90000"/>
              </a:lnSpc>
              <a:spcBef>
                <a:spcPts val="0"/>
              </a:spcBef>
              <a:spcAft>
                <a:spcPts val="0"/>
              </a:spcAft>
              <a:defRPr sz="2400">
                <a:solidFill>
                  <a:srgbClr val="005CA9"/>
                </a:solidFill>
              </a:defRPr>
            </a:lvl1pPr>
            <a:lvl2pPr marL="0" indent="0">
              <a:lnSpc>
                <a:spcPct val="110000"/>
              </a:lnSpc>
              <a:spcBef>
                <a:spcPts val="1500"/>
              </a:spcBef>
              <a:tabLst/>
              <a:defRPr sz="1800">
                <a:solidFill>
                  <a:schemeClr val="tx1"/>
                </a:solidFill>
              </a:defRPr>
            </a:lvl2pPr>
          </a:lstStyle>
          <a:p>
            <a:r>
              <a:rPr lang="nl-NL" err="1"/>
              <a:t>Title</a:t>
            </a:r>
            <a:endParaRPr lang="nl-NL"/>
          </a:p>
          <a:p>
            <a:pPr lvl="1"/>
            <a:r>
              <a:rPr lang="nl-NL"/>
              <a:t>Body</a:t>
            </a:r>
          </a:p>
        </p:txBody>
      </p:sp>
      <p:sp>
        <p:nvSpPr>
          <p:cNvPr id="4" name="TypeTextLevel" hidden="1">
            <a:extLst>
              <a:ext uri="{FF2B5EF4-FFF2-40B4-BE49-F238E27FC236}">
                <a16:creationId xmlns:a16="http://schemas.microsoft.com/office/drawing/2014/main" id="{36D40590-4D6C-4940-801D-F2770FBA85A1}"/>
              </a:ext>
            </a:extLst>
          </p:cNvPr>
          <p:cNvSpPr txBox="1"/>
          <p:nvPr userDrawn="1"/>
        </p:nvSpPr>
        <p:spPr>
          <a:xfrm>
            <a:off x="-1680864" y="188640"/>
            <a:ext cx="1680864" cy="215444"/>
          </a:xfrm>
          <a:prstGeom prst="rect">
            <a:avLst/>
          </a:prstGeom>
          <a:noFill/>
        </p:spPr>
        <p:txBody>
          <a:bodyPr wrap="square" rtlCol="0">
            <a:spAutoFit/>
          </a:bodyPr>
          <a:lstStyle/>
          <a:p>
            <a:r>
              <a:rPr lang="nl-NL" sz="800" err="1"/>
              <a:t>Caption</a:t>
            </a:r>
            <a:endParaRPr lang="nl-NL" sz="800"/>
          </a:p>
        </p:txBody>
      </p:sp>
    </p:spTree>
    <p:extLst>
      <p:ext uri="{BB962C8B-B14F-4D97-AF65-F5344CB8AC3E}">
        <p14:creationId xmlns:p14="http://schemas.microsoft.com/office/powerpoint/2010/main" val="3601741833"/>
      </p:ext>
    </p:extLst>
  </p:cSld>
  <p:clrMapOvr>
    <a:masterClrMapping/>
  </p:clrMapOvr>
  <p:extLst>
    <p:ext uri="{DCECCB84-F9BA-43D5-87BE-67443E8EF086}">
      <p15:sldGuideLst xmlns:p15="http://schemas.microsoft.com/office/powerpoint/2012/main">
        <p15:guide id="1" pos="3840">
          <p15:clr>
            <a:srgbClr val="FBAE40"/>
          </p15:clr>
        </p15:guide>
        <p15:guide id="2" pos="2466">
          <p15:clr>
            <a:srgbClr val="FBAE40"/>
          </p15:clr>
        </p15:guide>
        <p15:guide id="3" pos="2750">
          <p15:clr>
            <a:srgbClr val="FBAE40"/>
          </p15:clr>
        </p15:guide>
        <p15:guide id="4" pos="4934">
          <p15:clr>
            <a:srgbClr val="FBAE40"/>
          </p15:clr>
        </p15:guide>
        <p15:guide id="5" pos="52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27665E69-18C9-CF48-BFCD-B5F193A54EE1}"/>
              </a:ext>
            </a:extLst>
          </p:cNvPr>
          <p:cNvSpPr/>
          <p:nvPr userDrawn="1"/>
        </p:nvSpPr>
        <p:spPr>
          <a:xfrm flipH="1">
            <a:off x="-1" y="0"/>
            <a:ext cx="1235075" cy="6857999"/>
          </a:xfrm>
          <a:prstGeom prst="rect">
            <a:avLst/>
          </a:prstGeom>
          <a:solidFill>
            <a:srgbClr val="F2EF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50850" y="451166"/>
            <a:ext cx="3653633" cy="782467"/>
          </a:xfrm>
          <a:prstGeom prst="rect">
            <a:avLst/>
          </a:prstGeom>
          <a:solidFill>
            <a:srgbClr val="0077B3"/>
          </a:solidFill>
        </p:spPr>
        <p:txBody>
          <a:bodyPr vert="horz" wrap="none" lIns="251999" tIns="216000" rIns="216000" bIns="216000" rtlCol="0" anchor="ctr">
            <a:spAutoFit/>
          </a:bodyPr>
          <a:lstStyle/>
          <a:p>
            <a:r>
              <a:rPr lang="nl-NL"/>
              <a:t>Klik om stijl te bewerken</a:t>
            </a:r>
            <a:endParaRPr lang="en-US"/>
          </a:p>
        </p:txBody>
      </p:sp>
      <p:sp>
        <p:nvSpPr>
          <p:cNvPr id="6" name="Slide Number Placeholder 5"/>
          <p:cNvSpPr>
            <a:spLocks noGrp="1"/>
          </p:cNvSpPr>
          <p:nvPr>
            <p:ph type="sldNum" sz="quarter" idx="4"/>
          </p:nvPr>
        </p:nvSpPr>
        <p:spPr>
          <a:xfrm>
            <a:off x="450849" y="5958000"/>
            <a:ext cx="784225" cy="900000"/>
          </a:xfrm>
          <a:prstGeom prst="rect">
            <a:avLst/>
          </a:prstGeom>
        </p:spPr>
        <p:txBody>
          <a:bodyPr vert="horz" lIns="0" tIns="0" rIns="0" bIns="0" rtlCol="0" anchor="ctr"/>
          <a:lstStyle>
            <a:lvl1pPr algn="r">
              <a:defRPr sz="1050" b="0" i="0">
                <a:solidFill>
                  <a:srgbClr val="7F7F7F"/>
                </a:solidFill>
                <a:latin typeface="DINPro" pitchFamily="2" charset="0"/>
              </a:defRPr>
            </a:lvl1pPr>
          </a:lstStyle>
          <a:p>
            <a:pPr algn="l"/>
            <a:fld id="{840C1E0B-154D-844F-9C3C-CB8827A7EAB0}" type="slidenum">
              <a:rPr lang="nl-NL" smtClean="0"/>
              <a:pPr algn="l"/>
              <a:t>‹#›</a:t>
            </a:fld>
            <a:r>
              <a:rPr lang="nl-NL"/>
              <a:t> </a:t>
            </a:r>
          </a:p>
        </p:txBody>
      </p:sp>
      <p:sp>
        <p:nvSpPr>
          <p:cNvPr id="9" name="Tijdelijke aanduiding voor voettekst 8">
            <a:extLst>
              <a:ext uri="{FF2B5EF4-FFF2-40B4-BE49-F238E27FC236}">
                <a16:creationId xmlns:a16="http://schemas.microsoft.com/office/drawing/2014/main" id="{90943D11-E52B-384D-9FC1-2B4069AF57E7}"/>
              </a:ext>
            </a:extLst>
          </p:cNvPr>
          <p:cNvSpPr>
            <a:spLocks noGrp="1"/>
          </p:cNvSpPr>
          <p:nvPr>
            <p:ph type="ftr" sz="quarter" idx="3"/>
          </p:nvPr>
        </p:nvSpPr>
        <p:spPr>
          <a:xfrm>
            <a:off x="1685924" y="5957999"/>
            <a:ext cx="6925796" cy="900001"/>
          </a:xfrm>
          <a:prstGeom prst="rect">
            <a:avLst/>
          </a:prstGeom>
        </p:spPr>
        <p:txBody>
          <a:bodyPr vert="horz" lIns="0" tIns="0" rIns="0" bIns="0" rtlCol="0" anchor="ctr"/>
          <a:lstStyle>
            <a:lvl1pPr algn="l">
              <a:defRPr sz="1050" b="0" i="0">
                <a:solidFill>
                  <a:srgbClr val="7F7F7F"/>
                </a:solidFill>
                <a:latin typeface="DINPro" pitchFamily="2" charset="0"/>
              </a:defRPr>
            </a:lvl1pPr>
          </a:lstStyle>
          <a:p>
            <a:r>
              <a:rPr lang="en-GB"/>
              <a:t>Footer text - Faculty or Research Institute name</a:t>
            </a:r>
            <a:endParaRPr lang="nl-NL"/>
          </a:p>
        </p:txBody>
      </p:sp>
      <p:sp>
        <p:nvSpPr>
          <p:cNvPr id="8" name="Text Placeholder 7">
            <a:extLst>
              <a:ext uri="{FF2B5EF4-FFF2-40B4-BE49-F238E27FC236}">
                <a16:creationId xmlns:a16="http://schemas.microsoft.com/office/drawing/2014/main" id="{616ED97E-E821-4DC0-8C69-9551871955F0}"/>
              </a:ext>
            </a:extLst>
          </p:cNvPr>
          <p:cNvSpPr>
            <a:spLocks noGrp="1"/>
          </p:cNvSpPr>
          <p:nvPr>
            <p:ph type="body" idx="1"/>
          </p:nvPr>
        </p:nvSpPr>
        <p:spPr>
          <a:xfrm>
            <a:off x="1684366" y="1684373"/>
            <a:ext cx="10058373" cy="4273628"/>
          </a:xfrm>
          <a:prstGeom prst="rect">
            <a:avLst/>
          </a:prstGeom>
        </p:spPr>
        <p:txBody>
          <a:bodyPr vert="horz" lIns="0" tIns="0" rIns="0" bIns="0" rtlCol="0">
            <a:noAutofit/>
          </a:bodyPr>
          <a:lstStyle/>
          <a:p>
            <a:pPr lvl="0"/>
            <a:r>
              <a:rPr lang="nl-NL"/>
              <a:t>Tekststijl van het model bewerken
Tweede niveau
Derde niveau
Vierde niveau
Vijfde niveau</a:t>
            </a:r>
            <a:endParaRPr lang="en-GB"/>
          </a:p>
        </p:txBody>
      </p:sp>
    </p:spTree>
    <p:extLst>
      <p:ext uri="{BB962C8B-B14F-4D97-AF65-F5344CB8AC3E}">
        <p14:creationId xmlns:p14="http://schemas.microsoft.com/office/powerpoint/2010/main" val="1952633024"/>
      </p:ext>
    </p:extLst>
  </p:cSld>
  <p:clrMap bg1="lt1" tx1="dk1" bg2="lt2" tx2="dk2" accent1="accent1" accent2="accent2" accent3="accent3" accent4="accent4" accent5="accent5" accent6="accent6" hlink="hlink" folHlink="folHlink"/>
  <p:sldLayoutIdLst>
    <p:sldLayoutId id="2147483888" r:id="rId1"/>
    <p:sldLayoutId id="2147483898" r:id="rId2"/>
    <p:sldLayoutId id="2147483874" r:id="rId3"/>
    <p:sldLayoutId id="2147483885" r:id="rId4"/>
    <p:sldLayoutId id="2147483890" r:id="rId5"/>
    <p:sldLayoutId id="2147483889" r:id="rId6"/>
    <p:sldLayoutId id="2147483896" r:id="rId7"/>
    <p:sldLayoutId id="2147483900" r:id="rId8"/>
    <p:sldLayoutId id="2147483893" r:id="rId9"/>
    <p:sldLayoutId id="2147483879" r:id="rId10"/>
    <p:sldLayoutId id="2147483883" r:id="rId11"/>
    <p:sldLayoutId id="2147483895" r:id="rId12"/>
    <p:sldLayoutId id="2147483892" r:id="rId13"/>
    <p:sldLayoutId id="2147483886" r:id="rId14"/>
    <p:sldLayoutId id="2147483899" r:id="rId15"/>
    <p:sldLayoutId id="2147483897" r:id="rId16"/>
  </p:sldLayoutIdLst>
  <p:hf hdr="0" dt="0"/>
  <p:txStyles>
    <p:titleStyle>
      <a:lvl1pPr algn="l" defTabSz="685800" rtl="0" eaLnBrk="1" latinLnBrk="0" hangingPunct="1">
        <a:lnSpc>
          <a:spcPct val="90000"/>
        </a:lnSpc>
        <a:spcBef>
          <a:spcPct val="0"/>
        </a:spcBef>
        <a:buNone/>
        <a:defRPr sz="2500" b="0" i="0" kern="1200">
          <a:solidFill>
            <a:schemeClr val="bg2"/>
          </a:solidFill>
          <a:latin typeface="DIN Pro Medium" pitchFamily="2" charset="0"/>
          <a:ea typeface="+mj-ea"/>
          <a:cs typeface="+mj-cs"/>
        </a:defRPr>
      </a:lvl1pPr>
    </p:titleStyle>
    <p:body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4" userDrawn="1">
          <p15:clr>
            <a:srgbClr val="F26B43"/>
          </p15:clr>
        </p15:guide>
        <p15:guide id="4" orient="horz" pos="778" userDrawn="1">
          <p15:clr>
            <a:srgbClr val="F26B43"/>
          </p15:clr>
        </p15:guide>
        <p15:guide id="10" pos="7398" userDrawn="1">
          <p15:clr>
            <a:srgbClr val="F26B43"/>
          </p15:clr>
        </p15:guide>
        <p15:guide id="11" orient="horz" pos="3752" userDrawn="1">
          <p15:clr>
            <a:srgbClr val="F26B43"/>
          </p15:clr>
        </p15:guide>
        <p15:guide id="12" orient="horz" pos="4036" userDrawn="1">
          <p15:clr>
            <a:srgbClr val="F26B43"/>
          </p15:clr>
        </p15:guide>
        <p15:guide id="13" pos="284" userDrawn="1">
          <p15:clr>
            <a:srgbClr val="F26B43"/>
          </p15:clr>
        </p15:guide>
        <p15:guide id="15" orient="horz" pos="10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metc.amsterdamumc.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mailto:rdm.sbe@vu.n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vuamsterdam.eu.qualtrics.com/jfe/form/SV_6nf3iZrOy2CUt8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vuamsterdam.eu.qualtrics.com/jfe/form/SV_6nf3iZrOy2CUt8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jdelijke aanduiding voor tekst 18">
            <a:extLst>
              <a:ext uri="{FF2B5EF4-FFF2-40B4-BE49-F238E27FC236}">
                <a16:creationId xmlns:a16="http://schemas.microsoft.com/office/drawing/2014/main" id="{77B0A911-F831-3A4B-8A9F-94400B12644B}"/>
              </a:ext>
            </a:extLst>
          </p:cNvPr>
          <p:cNvSpPr>
            <a:spLocks noGrp="1"/>
          </p:cNvSpPr>
          <p:nvPr>
            <p:ph type="body" sz="quarter" idx="18"/>
          </p:nvPr>
        </p:nvSpPr>
        <p:spPr>
          <a:xfrm>
            <a:off x="900113" y="2136775"/>
            <a:ext cx="5196681" cy="3819525"/>
          </a:xfrm>
        </p:spPr>
        <p:txBody>
          <a:bodyPr vert="horz" lIns="0" tIns="0" rIns="0" bIns="0" rtlCol="0" anchor="t">
            <a:noAutofit/>
          </a:bodyPr>
          <a:lstStyle/>
          <a:p>
            <a:pPr lvl="1"/>
            <a:r>
              <a:rPr lang="en-US" b="1" dirty="0">
                <a:latin typeface="Calibri"/>
                <a:ea typeface="Calibri"/>
                <a:cs typeface="Calibri"/>
              </a:rPr>
              <a:t>Research Ethics Guidelines for Master Students at SBE</a:t>
            </a:r>
          </a:p>
          <a:p>
            <a:pPr lvl="1"/>
            <a:endParaRPr lang="en-GB" b="1" dirty="0">
              <a:latin typeface="Calibri"/>
              <a:ea typeface="Calibri"/>
              <a:cs typeface="Calibri"/>
            </a:endParaRPr>
          </a:p>
          <a:p>
            <a:pPr lvl="1"/>
            <a:r>
              <a:rPr lang="en-GB" b="1" dirty="0">
                <a:latin typeface="Calibri"/>
                <a:ea typeface="Calibri"/>
                <a:cs typeface="Calibri"/>
              </a:rPr>
              <a:t>SBE Ethics Review Board</a:t>
            </a:r>
          </a:p>
          <a:p>
            <a:pPr marL="172720" lvl="2" indent="0">
              <a:buNone/>
            </a:pPr>
            <a:endParaRPr lang="en-GB" b="1" dirty="0">
              <a:latin typeface="Calibri"/>
              <a:ea typeface="Calibri"/>
            </a:endParaRPr>
          </a:p>
          <a:p>
            <a:pPr marL="172720" lvl="2" indent="0">
              <a:buNone/>
            </a:pPr>
            <a:endParaRPr lang="en-GB" b="1" dirty="0">
              <a:latin typeface="Calibri"/>
              <a:ea typeface="Calibri"/>
            </a:endParaRPr>
          </a:p>
          <a:p>
            <a:pPr marL="172720" lvl="2" indent="0">
              <a:buNone/>
            </a:pPr>
            <a:r>
              <a:rPr lang="en-GB" b="1" dirty="0">
                <a:latin typeface="Calibri"/>
                <a:ea typeface="Calibri"/>
                <a:cs typeface="Calibri Light"/>
              </a:rPr>
              <a:t>Date: September 2025</a:t>
            </a:r>
          </a:p>
        </p:txBody>
      </p:sp>
      <p:pic>
        <p:nvPicPr>
          <p:cNvPr id="6" name="Tijdelijke aanduiding voor afbeelding 5">
            <a:extLst>
              <a:ext uri="{FF2B5EF4-FFF2-40B4-BE49-F238E27FC236}">
                <a16:creationId xmlns:a16="http://schemas.microsoft.com/office/drawing/2014/main" id="{881A2DB2-E3AF-8D4F-92B8-5F06292C821A}"/>
              </a:ext>
            </a:extLst>
          </p:cNvPr>
          <p:cNvPicPr>
            <a:picLocks noGrp="1" noChangeAspect="1"/>
          </p:cNvPicPr>
          <p:nvPr>
            <p:ph type="pic" sz="quarter" idx="19"/>
          </p:nvPr>
        </p:nvPicPr>
        <p:blipFill rotWithShape="1">
          <a:blip r:embed="rId3"/>
          <a:srcRect t="87" b="87"/>
          <a:stretch/>
        </p:blipFill>
        <p:spPr>
          <a:xfrm>
            <a:off x="6322576" y="1685925"/>
            <a:ext cx="5421749" cy="4719600"/>
          </a:xfrm>
        </p:spPr>
      </p:pic>
      <p:sp>
        <p:nvSpPr>
          <p:cNvPr id="5" name="Tijdelijke aanduiding voor tekst 4">
            <a:extLst>
              <a:ext uri="{FF2B5EF4-FFF2-40B4-BE49-F238E27FC236}">
                <a16:creationId xmlns:a16="http://schemas.microsoft.com/office/drawing/2014/main" id="{53CD944B-37E2-43C9-A4BD-E43DD7E256B0}"/>
              </a:ext>
            </a:extLst>
          </p:cNvPr>
          <p:cNvSpPr>
            <a:spLocks noGrp="1"/>
          </p:cNvSpPr>
          <p:nvPr>
            <p:ph type="body" sz="quarter" idx="20"/>
          </p:nvPr>
        </p:nvSpPr>
        <p:spPr/>
        <p:txBody>
          <a:bodyPr/>
          <a:lstStyle/>
          <a:p>
            <a:r>
              <a:rPr lang="en-GB" b="1">
                <a:latin typeface="Calibri"/>
                <a:ea typeface="Calibri"/>
                <a:cs typeface="Calibri"/>
              </a:rPr>
              <a:t>School of Business </a:t>
            </a:r>
          </a:p>
          <a:p>
            <a:r>
              <a:rPr lang="en-GB" b="1">
                <a:latin typeface="Calibri"/>
                <a:ea typeface="Calibri"/>
                <a:cs typeface="Calibri"/>
              </a:rPr>
              <a:t>and economics</a:t>
            </a:r>
          </a:p>
        </p:txBody>
      </p:sp>
    </p:spTree>
    <p:extLst>
      <p:ext uri="{BB962C8B-B14F-4D97-AF65-F5344CB8AC3E}">
        <p14:creationId xmlns:p14="http://schemas.microsoft.com/office/powerpoint/2010/main" val="2551100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3184466" cy="782467"/>
          </a:xfrm>
        </p:spPr>
        <p:txBody>
          <a:bodyPr/>
          <a:lstStyle/>
          <a:p>
            <a:r>
              <a:rPr lang="en-GB" b="1" dirty="0">
                <a:latin typeface="Calibri"/>
                <a:ea typeface="Calibri"/>
                <a:cs typeface="Calibri"/>
              </a:rPr>
              <a:t>Self-check questions</a:t>
            </a: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algn="l" rtl="0" fontAlgn="base"/>
            <a:endParaRPr lang="en-US" sz="1800">
              <a:solidFill>
                <a:schemeClr val="tx1"/>
              </a:solidFill>
              <a:latin typeface="DINPro"/>
            </a:endParaRPr>
          </a:p>
          <a:p>
            <a:pPr marL="285750" lvl="1" indent="-285750">
              <a:lnSpc>
                <a:spcPct val="100000"/>
              </a:lnSpc>
              <a:spcAft>
                <a:spcPct val="0"/>
              </a:spcAft>
              <a:buChar char="•"/>
            </a:pPr>
            <a:endParaRPr lang="en-US">
              <a:latin typeface="Calibri"/>
              <a:ea typeface="Calibri"/>
              <a:cs typeface="Calibri"/>
            </a:endParaRPr>
          </a:p>
          <a:p>
            <a:pPr marL="285750" lvl="1" indent="-285750">
              <a:lnSpc>
                <a:spcPct val="100000"/>
              </a:lnSpc>
              <a:spcAft>
                <a:spcPct val="0"/>
              </a:spcAft>
              <a:buFont typeface="Arial" panose="020B0604020202020204" pitchFamily="34" charset="0"/>
              <a:buChar char="•"/>
            </a:pPr>
            <a:endParaRPr lang="en-US">
              <a:solidFill>
                <a:schemeClr val="tx1"/>
              </a:solidFill>
              <a:latin typeface="Calibri"/>
              <a:ea typeface="Calibri"/>
              <a:cs typeface="Calibri"/>
            </a:endParaRPr>
          </a:p>
          <a:p>
            <a:pPr marL="285750" indent="-285750">
              <a:buFont typeface="Arial" panose="020B0604020202020204" pitchFamily="34" charset="0"/>
              <a:buChar char="•"/>
            </a:pPr>
            <a:endParaRPr lang="nl-NL">
              <a:solidFill>
                <a:schemeClr val="tx1"/>
              </a:solidFill>
              <a:latin typeface="DINPro"/>
              <a:ea typeface="Calibri"/>
              <a:cs typeface="Calibri"/>
            </a:endParaRPr>
          </a:p>
          <a:p>
            <a:pPr marL="285750" indent="-285750">
              <a:buFont typeface="Arial" panose="020B0604020202020204" pitchFamily="34" charset="0"/>
              <a:buChar char="•"/>
            </a:pPr>
            <a:endParaRPr lang="en-US" sz="1800">
              <a:solidFill>
                <a:schemeClr val="tx1"/>
              </a:solidFill>
              <a:latin typeface="DINPro"/>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sz="1100" dirty="0">
                <a:latin typeface="Calibri"/>
                <a:ea typeface="Calibri"/>
                <a:cs typeface="Calibri"/>
              </a:rPr>
              <a:t>School of Business and Economics</a:t>
            </a:r>
            <a:endParaRPr lang="en-US" dirty="0"/>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10</a:t>
            </a:fld>
            <a:r>
              <a:rPr lang="en-GB"/>
              <a:t> </a:t>
            </a:r>
          </a:p>
        </p:txBody>
      </p:sp>
      <p:pic>
        <p:nvPicPr>
          <p:cNvPr id="3" name="Picture 2" descr="A screenshot of a computer&#10;&#10;Description automatically generated">
            <a:extLst>
              <a:ext uri="{FF2B5EF4-FFF2-40B4-BE49-F238E27FC236}">
                <a16:creationId xmlns:a16="http://schemas.microsoft.com/office/drawing/2014/main" id="{8E9D9732-40A8-5A64-E08A-9D81AFF80AA1}"/>
              </a:ext>
            </a:extLst>
          </p:cNvPr>
          <p:cNvPicPr>
            <a:picLocks noChangeAspect="1"/>
          </p:cNvPicPr>
          <p:nvPr/>
        </p:nvPicPr>
        <p:blipFill>
          <a:blip r:embed="rId3"/>
          <a:stretch>
            <a:fillRect/>
          </a:stretch>
        </p:blipFill>
        <p:spPr>
          <a:xfrm>
            <a:off x="1611814" y="1558214"/>
            <a:ext cx="6799306" cy="4398470"/>
          </a:xfrm>
          <a:prstGeom prst="rect">
            <a:avLst/>
          </a:prstGeom>
        </p:spPr>
      </p:pic>
      <p:sp>
        <p:nvSpPr>
          <p:cNvPr id="8" name="TextBox 7">
            <a:extLst>
              <a:ext uri="{FF2B5EF4-FFF2-40B4-BE49-F238E27FC236}">
                <a16:creationId xmlns:a16="http://schemas.microsoft.com/office/drawing/2014/main" id="{D0540CAA-D1D6-4B3D-80ED-42197DAAF7BB}"/>
              </a:ext>
            </a:extLst>
          </p:cNvPr>
          <p:cNvSpPr txBox="1"/>
          <p:nvPr/>
        </p:nvSpPr>
        <p:spPr>
          <a:xfrm>
            <a:off x="8696107" y="1418986"/>
            <a:ext cx="3172530" cy="3312354"/>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0" tIns="360000" rIns="360000" bIns="360000" numCol="1" spcCol="0" rtlCol="0" fromWordArt="0" anchor="t" anchorCtr="0" forceAA="0" compatLnSpc="1">
            <a:prstTxWarp prst="textNoShape">
              <a:avLst/>
            </a:prstTxWarp>
            <a:spAutoFit/>
          </a:bodyPr>
          <a:lstStyle/>
          <a:p>
            <a:pPr algn="ctr">
              <a:spcBef>
                <a:spcPct val="0"/>
              </a:spcBef>
              <a:spcAft>
                <a:spcPct val="0"/>
              </a:spcAft>
            </a:pPr>
            <a:r>
              <a:rPr lang="en-US" sz="1200">
                <a:solidFill>
                  <a:schemeClr val="bg2"/>
                </a:solidFill>
                <a:latin typeface="Calibri"/>
                <a:ea typeface="Calibri"/>
                <a:cs typeface="Arial"/>
              </a:rPr>
              <a:t>The form can only be submitted if answered truthfully. Students can still make minor changes to their research after the self-check. e.g. changing research methodology or the way particular variables or questions are analyzed.</a:t>
            </a:r>
          </a:p>
          <a:p>
            <a:pPr algn="ctr">
              <a:spcBef>
                <a:spcPct val="0"/>
              </a:spcBef>
              <a:spcAft>
                <a:spcPct val="0"/>
              </a:spcAft>
            </a:pPr>
            <a:endParaRPr lang="en-US" sz="1200">
              <a:solidFill>
                <a:schemeClr val="bg2"/>
              </a:solidFill>
              <a:latin typeface="Calibri"/>
              <a:ea typeface="Calibri"/>
              <a:cs typeface="Arial"/>
            </a:endParaRPr>
          </a:p>
          <a:p>
            <a:pPr algn="ctr">
              <a:spcBef>
                <a:spcPct val="0"/>
              </a:spcBef>
              <a:spcAft>
                <a:spcPct val="0"/>
              </a:spcAft>
            </a:pPr>
            <a:r>
              <a:rPr lang="en-US" sz="1200">
                <a:solidFill>
                  <a:schemeClr val="bg2"/>
                </a:solidFill>
                <a:latin typeface="Calibri"/>
                <a:ea typeface="Calibri"/>
                <a:cs typeface="Arial"/>
              </a:rPr>
              <a:t> However, students will be required to submit a new application via the online self-check, for</a:t>
            </a:r>
            <a:r>
              <a:rPr lang="nl-NL" sz="1200">
                <a:solidFill>
                  <a:schemeClr val="bg2"/>
                </a:solidFill>
                <a:latin typeface="Calibri"/>
                <a:ea typeface="Calibri"/>
                <a:cs typeface="Arial"/>
              </a:rPr>
              <a:t> </a:t>
            </a:r>
            <a:r>
              <a:rPr lang="en-US" sz="1200">
                <a:solidFill>
                  <a:schemeClr val="bg2"/>
                </a:solidFill>
                <a:latin typeface="Calibri"/>
                <a:ea typeface="Calibri"/>
                <a:cs typeface="Arial"/>
              </a:rPr>
              <a:t>fundamental changes to the research design such as changes in the data used or main research questions.</a:t>
            </a:r>
            <a:endParaRPr lang="nl-NL" sz="1200">
              <a:solidFill>
                <a:schemeClr val="bg2"/>
              </a:solidFill>
              <a:latin typeface="Calibri"/>
            </a:endParaRPr>
          </a:p>
        </p:txBody>
      </p:sp>
    </p:spTree>
    <p:extLst>
      <p:ext uri="{BB962C8B-B14F-4D97-AF65-F5344CB8AC3E}">
        <p14:creationId xmlns:p14="http://schemas.microsoft.com/office/powerpoint/2010/main" val="550503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3184466" cy="782467"/>
          </a:xfrm>
        </p:spPr>
        <p:txBody>
          <a:bodyPr/>
          <a:lstStyle/>
          <a:p>
            <a:r>
              <a:rPr lang="en-GB" b="1" dirty="0">
                <a:latin typeface="Calibri"/>
                <a:ea typeface="Calibri"/>
                <a:cs typeface="Calibri"/>
              </a:rPr>
              <a:t>Self-check questions</a:t>
            </a: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algn="l" rtl="0" fontAlgn="base"/>
            <a:endParaRPr lang="en-US" sz="1800">
              <a:solidFill>
                <a:schemeClr val="tx1"/>
              </a:solidFill>
              <a:latin typeface="DINPro"/>
            </a:endParaRPr>
          </a:p>
          <a:p>
            <a:pPr marL="285750" lvl="1" indent="-285750">
              <a:lnSpc>
                <a:spcPct val="100000"/>
              </a:lnSpc>
              <a:spcAft>
                <a:spcPct val="0"/>
              </a:spcAft>
              <a:buChar char="•"/>
            </a:pPr>
            <a:endParaRPr lang="en-US">
              <a:latin typeface="Calibri"/>
              <a:ea typeface="Calibri"/>
              <a:cs typeface="Calibri"/>
            </a:endParaRPr>
          </a:p>
          <a:p>
            <a:pPr marL="285750" lvl="1" indent="-285750">
              <a:lnSpc>
                <a:spcPct val="100000"/>
              </a:lnSpc>
              <a:spcAft>
                <a:spcPct val="0"/>
              </a:spcAft>
              <a:buFont typeface="Arial" panose="020B0604020202020204" pitchFamily="34" charset="0"/>
              <a:buChar char="•"/>
            </a:pPr>
            <a:endParaRPr lang="en-US">
              <a:solidFill>
                <a:schemeClr val="tx1"/>
              </a:solidFill>
              <a:latin typeface="Calibri"/>
              <a:ea typeface="Calibri"/>
              <a:cs typeface="Calibri"/>
            </a:endParaRPr>
          </a:p>
          <a:p>
            <a:pPr marL="285750" indent="-285750">
              <a:buFont typeface="Arial" panose="020B0604020202020204" pitchFamily="34" charset="0"/>
              <a:buChar char="•"/>
            </a:pPr>
            <a:endParaRPr lang="nl-NL">
              <a:solidFill>
                <a:schemeClr val="tx1"/>
              </a:solidFill>
              <a:latin typeface="DINPro"/>
              <a:ea typeface="Calibri"/>
              <a:cs typeface="Calibri"/>
            </a:endParaRPr>
          </a:p>
          <a:p>
            <a:pPr marL="285750" indent="-285750">
              <a:buFont typeface="Arial" panose="020B0604020202020204" pitchFamily="34" charset="0"/>
              <a:buChar char="•"/>
            </a:pPr>
            <a:endParaRPr lang="en-US" sz="1800">
              <a:solidFill>
                <a:schemeClr val="tx1"/>
              </a:solidFill>
              <a:latin typeface="DINPro"/>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sz="1100" dirty="0">
                <a:latin typeface="Calibri"/>
                <a:ea typeface="Calibri"/>
                <a:cs typeface="Calibri"/>
              </a:rPr>
              <a:t>School of Business and Economics</a:t>
            </a:r>
            <a:endParaRPr lang="en-US" dirty="0"/>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11</a:t>
            </a:fld>
            <a:r>
              <a:rPr lang="en-GB"/>
              <a:t> </a:t>
            </a:r>
          </a:p>
        </p:txBody>
      </p:sp>
      <p:pic>
        <p:nvPicPr>
          <p:cNvPr id="7" name="Picture 6" descr="A screenshot of a computer&#10;&#10;Description automatically generated">
            <a:extLst>
              <a:ext uri="{FF2B5EF4-FFF2-40B4-BE49-F238E27FC236}">
                <a16:creationId xmlns:a16="http://schemas.microsoft.com/office/drawing/2014/main" id="{8E7EF7DE-BAD5-7B4D-F34A-18BFC55D0393}"/>
              </a:ext>
            </a:extLst>
          </p:cNvPr>
          <p:cNvPicPr>
            <a:picLocks noChangeAspect="1"/>
          </p:cNvPicPr>
          <p:nvPr/>
        </p:nvPicPr>
        <p:blipFill>
          <a:blip r:embed="rId3"/>
          <a:stretch>
            <a:fillRect/>
          </a:stretch>
        </p:blipFill>
        <p:spPr>
          <a:xfrm>
            <a:off x="1320395" y="1434075"/>
            <a:ext cx="6057133" cy="4278348"/>
          </a:xfrm>
          <a:prstGeom prst="rect">
            <a:avLst/>
          </a:prstGeom>
        </p:spPr>
      </p:pic>
      <p:sp>
        <p:nvSpPr>
          <p:cNvPr id="8" name="TextBox 7">
            <a:extLst>
              <a:ext uri="{FF2B5EF4-FFF2-40B4-BE49-F238E27FC236}">
                <a16:creationId xmlns:a16="http://schemas.microsoft.com/office/drawing/2014/main" id="{BF1D4D6D-6C76-5B30-AAF9-108B8E4BE3C7}"/>
              </a:ext>
            </a:extLst>
          </p:cNvPr>
          <p:cNvSpPr txBox="1"/>
          <p:nvPr/>
        </p:nvSpPr>
        <p:spPr>
          <a:xfrm>
            <a:off x="8696107" y="840917"/>
            <a:ext cx="3172530" cy="1742694"/>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0" tIns="360000" rIns="360000" bIns="360000" numCol="1" spcCol="0" rtlCol="0" fromWordArt="0" anchor="t" anchorCtr="0" forceAA="0" compatLnSpc="1">
            <a:prstTxWarp prst="textNoShape">
              <a:avLst/>
            </a:prstTxWarp>
            <a:spAutoFit/>
          </a:bodyPr>
          <a:lstStyle/>
          <a:p>
            <a:pPr algn="ctr">
              <a:spcBef>
                <a:spcPct val="0"/>
              </a:spcBef>
              <a:spcAft>
                <a:spcPct val="0"/>
              </a:spcAft>
            </a:pPr>
            <a:r>
              <a:rPr lang="en-US" sz="1100">
                <a:solidFill>
                  <a:schemeClr val="bg2"/>
                </a:solidFill>
                <a:latin typeface="Arial"/>
                <a:ea typeface="Calibri"/>
                <a:cs typeface="Arial"/>
              </a:rPr>
              <a:t>The self-check should be completed before the data collection phase of the thesis.</a:t>
            </a:r>
          </a:p>
          <a:p>
            <a:pPr algn="ctr">
              <a:spcBef>
                <a:spcPct val="0"/>
              </a:spcBef>
              <a:spcAft>
                <a:spcPct val="0"/>
              </a:spcAft>
            </a:pPr>
            <a:endParaRPr lang="en-US" sz="1100">
              <a:solidFill>
                <a:schemeClr val="bg2"/>
              </a:solidFill>
              <a:latin typeface="Arial"/>
              <a:ea typeface="Calibri"/>
              <a:cs typeface="Arial"/>
            </a:endParaRPr>
          </a:p>
          <a:p>
            <a:pPr algn="ctr">
              <a:spcBef>
                <a:spcPct val="0"/>
              </a:spcBef>
              <a:spcAft>
                <a:spcPct val="0"/>
              </a:spcAft>
            </a:pPr>
            <a:r>
              <a:rPr lang="en-US" sz="1100">
                <a:solidFill>
                  <a:schemeClr val="bg2"/>
                </a:solidFill>
                <a:latin typeface="Arial"/>
                <a:ea typeface="Calibri"/>
                <a:cs typeface="Arial"/>
              </a:rPr>
              <a:t>The starting date should be the date you begin working on the proposal.</a:t>
            </a:r>
          </a:p>
        </p:txBody>
      </p:sp>
      <p:sp>
        <p:nvSpPr>
          <p:cNvPr id="9" name="TextBox 8">
            <a:extLst>
              <a:ext uri="{FF2B5EF4-FFF2-40B4-BE49-F238E27FC236}">
                <a16:creationId xmlns:a16="http://schemas.microsoft.com/office/drawing/2014/main" id="{F94512EA-91A8-3C43-2DAA-57DA6D24ECB6}"/>
              </a:ext>
            </a:extLst>
          </p:cNvPr>
          <p:cNvSpPr txBox="1"/>
          <p:nvPr/>
        </p:nvSpPr>
        <p:spPr>
          <a:xfrm>
            <a:off x="8694956" y="2907951"/>
            <a:ext cx="3172530" cy="2758357"/>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0" tIns="360000" rIns="360000" bIns="360000" numCol="1" spcCol="0" rtlCol="0" fromWordArt="0" anchor="t" anchorCtr="0" forceAA="0" compatLnSpc="1">
            <a:prstTxWarp prst="textNoShape">
              <a:avLst/>
            </a:prstTxWarp>
            <a:spAutoFit/>
          </a:bodyPr>
          <a:lstStyle/>
          <a:p>
            <a:pPr algn="ctr">
              <a:spcBef>
                <a:spcPct val="0"/>
              </a:spcBef>
              <a:spcAft>
                <a:spcPct val="0"/>
              </a:spcAft>
            </a:pPr>
            <a:r>
              <a:rPr lang="en-US" sz="1100">
                <a:solidFill>
                  <a:schemeClr val="bg2"/>
                </a:solidFill>
                <a:latin typeface="Arial"/>
                <a:ea typeface="Calibri"/>
                <a:cs typeface="Arial"/>
              </a:rPr>
              <a:t>A human subject or participant is a person that participates in </a:t>
            </a:r>
            <a:r>
              <a:rPr lang="en-GB" sz="1100">
                <a:solidFill>
                  <a:schemeClr val="bg2"/>
                </a:solidFill>
                <a:latin typeface="Arial"/>
                <a:ea typeface="Calibri"/>
                <a:cs typeface="Arial"/>
              </a:rPr>
              <a:t>research in which data on or from this person are being collected. Data can be collected at the individual, group, community or organisation level.</a:t>
            </a:r>
            <a:endParaRPr lang="en-US" sz="1100">
              <a:solidFill>
                <a:schemeClr val="bg2"/>
              </a:solidFill>
              <a:latin typeface="Arial"/>
              <a:ea typeface="Calibri"/>
              <a:cs typeface="Arial"/>
            </a:endParaRPr>
          </a:p>
          <a:p>
            <a:pPr algn="ctr">
              <a:spcBef>
                <a:spcPct val="0"/>
              </a:spcBef>
              <a:spcAft>
                <a:spcPct val="0"/>
              </a:spcAft>
            </a:pPr>
            <a:endParaRPr lang="en-GB" sz="1100">
              <a:solidFill>
                <a:schemeClr val="bg2"/>
              </a:solidFill>
              <a:latin typeface="Arial"/>
              <a:ea typeface="Calibri"/>
              <a:cs typeface="Arial"/>
            </a:endParaRPr>
          </a:p>
          <a:p>
            <a:pPr algn="ctr">
              <a:spcBef>
                <a:spcPct val="0"/>
              </a:spcBef>
              <a:spcAft>
                <a:spcPct val="0"/>
              </a:spcAft>
            </a:pPr>
            <a:r>
              <a:rPr lang="en-US" sz="1100">
                <a:solidFill>
                  <a:schemeClr val="bg2"/>
                </a:solidFill>
                <a:latin typeface="Arial"/>
                <a:ea typeface="Calibri"/>
                <a:cs typeface="Arial"/>
              </a:rPr>
              <a:t>Aggregated data on human subjects such as population figures are not considered as data on human subjects.</a:t>
            </a:r>
          </a:p>
          <a:p>
            <a:pPr algn="ctr">
              <a:spcBef>
                <a:spcPct val="0"/>
              </a:spcBef>
              <a:spcAft>
                <a:spcPct val="0"/>
              </a:spcAft>
            </a:pPr>
            <a:endParaRPr lang="en-US" sz="1100">
              <a:solidFill>
                <a:schemeClr val="bg2"/>
              </a:solidFill>
              <a:latin typeface="Arial"/>
              <a:ea typeface="Calibri"/>
              <a:cs typeface="Arial"/>
            </a:endParaRPr>
          </a:p>
          <a:p>
            <a:pPr algn="ctr">
              <a:spcBef>
                <a:spcPct val="0"/>
              </a:spcBef>
              <a:spcAft>
                <a:spcPct val="0"/>
              </a:spcAft>
            </a:pPr>
            <a:endParaRPr lang="en-US" sz="1100">
              <a:solidFill>
                <a:schemeClr val="bg2"/>
              </a:solidFill>
              <a:latin typeface="Arial"/>
              <a:ea typeface="Calibri"/>
              <a:cs typeface="Arial"/>
            </a:endParaRPr>
          </a:p>
        </p:txBody>
      </p:sp>
    </p:spTree>
    <p:extLst>
      <p:ext uri="{BB962C8B-B14F-4D97-AF65-F5344CB8AC3E}">
        <p14:creationId xmlns:p14="http://schemas.microsoft.com/office/powerpoint/2010/main" val="3414911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3184466" cy="782467"/>
          </a:xfrm>
        </p:spPr>
        <p:txBody>
          <a:bodyPr/>
          <a:lstStyle/>
          <a:p>
            <a:r>
              <a:rPr lang="en-GB" b="1" dirty="0">
                <a:latin typeface="Calibri"/>
                <a:ea typeface="Calibri"/>
                <a:cs typeface="Calibri"/>
              </a:rPr>
              <a:t>Self-check questions</a:t>
            </a: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algn="l" rtl="0" fontAlgn="base"/>
            <a:endParaRPr lang="en-US" sz="1800">
              <a:solidFill>
                <a:schemeClr val="tx1"/>
              </a:solidFill>
              <a:latin typeface="DINPro"/>
            </a:endParaRPr>
          </a:p>
          <a:p>
            <a:pPr marL="285750" lvl="1" indent="-285750">
              <a:lnSpc>
                <a:spcPct val="100000"/>
              </a:lnSpc>
              <a:spcAft>
                <a:spcPct val="0"/>
              </a:spcAft>
              <a:buChar char="•"/>
            </a:pPr>
            <a:endParaRPr lang="en-US">
              <a:latin typeface="Calibri"/>
              <a:ea typeface="Calibri"/>
              <a:cs typeface="Calibri"/>
            </a:endParaRPr>
          </a:p>
          <a:p>
            <a:pPr marL="285750" lvl="1" indent="-285750">
              <a:lnSpc>
                <a:spcPct val="100000"/>
              </a:lnSpc>
              <a:spcAft>
                <a:spcPct val="0"/>
              </a:spcAft>
              <a:buFont typeface="Arial" panose="020B0604020202020204" pitchFamily="34" charset="0"/>
              <a:buChar char="•"/>
            </a:pPr>
            <a:endParaRPr lang="en-US">
              <a:solidFill>
                <a:schemeClr val="tx1"/>
              </a:solidFill>
              <a:latin typeface="Calibri"/>
              <a:ea typeface="Calibri"/>
              <a:cs typeface="Calibri"/>
            </a:endParaRPr>
          </a:p>
          <a:p>
            <a:pPr marL="285750" indent="-285750">
              <a:buFont typeface="Arial" panose="020B0604020202020204" pitchFamily="34" charset="0"/>
              <a:buChar char="•"/>
            </a:pPr>
            <a:endParaRPr lang="nl-NL">
              <a:solidFill>
                <a:schemeClr val="tx1"/>
              </a:solidFill>
              <a:latin typeface="DINPro"/>
              <a:ea typeface="Calibri"/>
              <a:cs typeface="Calibri"/>
            </a:endParaRPr>
          </a:p>
          <a:p>
            <a:pPr marL="285750" indent="-285750">
              <a:buFont typeface="Arial" panose="020B0604020202020204" pitchFamily="34" charset="0"/>
              <a:buChar char="•"/>
            </a:pPr>
            <a:endParaRPr lang="en-US" sz="1800">
              <a:solidFill>
                <a:schemeClr val="tx1"/>
              </a:solidFill>
              <a:latin typeface="DINPro"/>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sz="1100" dirty="0">
                <a:latin typeface="Calibri"/>
                <a:ea typeface="Calibri"/>
                <a:cs typeface="Calibri"/>
              </a:rPr>
              <a:t>School of Business and Economics</a:t>
            </a:r>
            <a:endParaRPr lang="en-US" dirty="0"/>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12</a:t>
            </a:fld>
            <a:r>
              <a:rPr lang="en-GB"/>
              <a:t> </a:t>
            </a:r>
          </a:p>
        </p:txBody>
      </p:sp>
      <p:pic>
        <p:nvPicPr>
          <p:cNvPr id="7" name="Picture 6" descr="A screenshot of a survey&#10;&#10;Description automatically generated">
            <a:extLst>
              <a:ext uri="{FF2B5EF4-FFF2-40B4-BE49-F238E27FC236}">
                <a16:creationId xmlns:a16="http://schemas.microsoft.com/office/drawing/2014/main" id="{970A2A64-4411-6C06-EFBA-F6276EF876DC}"/>
              </a:ext>
            </a:extLst>
          </p:cNvPr>
          <p:cNvPicPr>
            <a:picLocks noChangeAspect="1"/>
          </p:cNvPicPr>
          <p:nvPr/>
        </p:nvPicPr>
        <p:blipFill>
          <a:blip r:embed="rId3"/>
          <a:stretch>
            <a:fillRect/>
          </a:stretch>
        </p:blipFill>
        <p:spPr>
          <a:xfrm>
            <a:off x="1239554" y="1835634"/>
            <a:ext cx="7013876" cy="2498373"/>
          </a:xfrm>
          <a:prstGeom prst="rect">
            <a:avLst/>
          </a:prstGeom>
        </p:spPr>
      </p:pic>
      <p:sp>
        <p:nvSpPr>
          <p:cNvPr id="9" name="TextBox 8">
            <a:extLst>
              <a:ext uri="{FF2B5EF4-FFF2-40B4-BE49-F238E27FC236}">
                <a16:creationId xmlns:a16="http://schemas.microsoft.com/office/drawing/2014/main" id="{C36291E8-55B6-EF43-0944-94E1F6738C09}"/>
              </a:ext>
            </a:extLst>
          </p:cNvPr>
          <p:cNvSpPr txBox="1"/>
          <p:nvPr/>
        </p:nvSpPr>
        <p:spPr>
          <a:xfrm>
            <a:off x="8555263" y="2469610"/>
            <a:ext cx="3172530" cy="1573417"/>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0" tIns="360000" rIns="360000" bIns="360000" numCol="1" spcCol="0" rtlCol="0" fromWordArt="0" anchor="t" anchorCtr="0" forceAA="0" compatLnSpc="1">
            <a:prstTxWarp prst="textNoShape">
              <a:avLst/>
            </a:prstTxWarp>
            <a:spAutoFit/>
          </a:bodyPr>
          <a:lstStyle/>
          <a:p>
            <a:pPr algn="ctr">
              <a:spcBef>
                <a:spcPct val="0"/>
              </a:spcBef>
              <a:spcAft>
                <a:spcPct val="0"/>
              </a:spcAft>
            </a:pPr>
            <a:r>
              <a:rPr lang="en-US" sz="1100">
                <a:solidFill>
                  <a:schemeClr val="bg2"/>
                </a:solidFill>
                <a:latin typeface="Arial"/>
                <a:ea typeface="Calibri"/>
                <a:cs typeface="Arial"/>
              </a:rPr>
              <a:t>The thesis description should be as detailed as possible, see the example given in the form field.</a:t>
            </a:r>
          </a:p>
          <a:p>
            <a:pPr algn="ctr">
              <a:spcBef>
                <a:spcPct val="0"/>
              </a:spcBef>
              <a:spcAft>
                <a:spcPct val="0"/>
              </a:spcAft>
            </a:pPr>
            <a:endParaRPr lang="en-US" sz="1100">
              <a:solidFill>
                <a:schemeClr val="bg2"/>
              </a:solidFill>
              <a:latin typeface="Arial"/>
              <a:ea typeface="Calibri"/>
              <a:cs typeface="Arial"/>
            </a:endParaRPr>
          </a:p>
          <a:p>
            <a:pPr algn="ctr">
              <a:spcBef>
                <a:spcPct val="0"/>
              </a:spcBef>
              <a:spcAft>
                <a:spcPct val="0"/>
              </a:spcAft>
            </a:pPr>
            <a:endParaRPr lang="en-US" sz="1100">
              <a:solidFill>
                <a:schemeClr val="bg2"/>
              </a:solidFill>
              <a:latin typeface="Arial"/>
              <a:ea typeface="Calibri"/>
              <a:cs typeface="Arial"/>
            </a:endParaRPr>
          </a:p>
        </p:txBody>
      </p:sp>
    </p:spTree>
    <p:extLst>
      <p:ext uri="{BB962C8B-B14F-4D97-AF65-F5344CB8AC3E}">
        <p14:creationId xmlns:p14="http://schemas.microsoft.com/office/powerpoint/2010/main" val="2682231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3CF6D4AB-1D17-1837-DE63-734354532261}"/>
              </a:ext>
            </a:extLst>
          </p:cNvPr>
          <p:cNvPicPr>
            <a:picLocks noChangeAspect="1"/>
          </p:cNvPicPr>
          <p:nvPr/>
        </p:nvPicPr>
        <p:blipFill>
          <a:blip r:embed="rId3"/>
          <a:stretch>
            <a:fillRect/>
          </a:stretch>
        </p:blipFill>
        <p:spPr>
          <a:xfrm>
            <a:off x="1112422" y="1316845"/>
            <a:ext cx="5792430" cy="5458776"/>
          </a:xfrm>
          <a:prstGeom prst="rect">
            <a:avLst/>
          </a:prstGeom>
        </p:spPr>
      </p:pic>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3184466" cy="782467"/>
          </a:xfrm>
        </p:spPr>
        <p:txBody>
          <a:bodyPr/>
          <a:lstStyle/>
          <a:p>
            <a:r>
              <a:rPr lang="en-GB" b="1" dirty="0">
                <a:latin typeface="Calibri"/>
                <a:ea typeface="Calibri"/>
                <a:cs typeface="Calibri"/>
              </a:rPr>
              <a:t>Self-check questions</a:t>
            </a: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algn="l" rtl="0" fontAlgn="base"/>
            <a:endParaRPr lang="en-US" sz="1800">
              <a:solidFill>
                <a:schemeClr val="tx1"/>
              </a:solidFill>
              <a:latin typeface="DINPro"/>
            </a:endParaRPr>
          </a:p>
          <a:p>
            <a:pPr marL="285750" lvl="1" indent="-285750">
              <a:lnSpc>
                <a:spcPct val="100000"/>
              </a:lnSpc>
              <a:spcAft>
                <a:spcPct val="0"/>
              </a:spcAft>
              <a:buChar char="•"/>
            </a:pPr>
            <a:endParaRPr lang="en-US">
              <a:latin typeface="Calibri"/>
              <a:ea typeface="Calibri"/>
              <a:cs typeface="Calibri"/>
            </a:endParaRPr>
          </a:p>
          <a:p>
            <a:pPr marL="285750" lvl="1" indent="-285750">
              <a:lnSpc>
                <a:spcPct val="100000"/>
              </a:lnSpc>
              <a:spcAft>
                <a:spcPct val="0"/>
              </a:spcAft>
              <a:buFont typeface="Arial" panose="020B0604020202020204" pitchFamily="34" charset="0"/>
              <a:buChar char="•"/>
            </a:pPr>
            <a:endParaRPr lang="en-US">
              <a:solidFill>
                <a:schemeClr val="tx1"/>
              </a:solidFill>
              <a:latin typeface="Calibri"/>
              <a:ea typeface="Calibri"/>
              <a:cs typeface="Calibri"/>
            </a:endParaRPr>
          </a:p>
          <a:p>
            <a:pPr marL="285750" indent="-285750">
              <a:buFont typeface="Arial" panose="020B0604020202020204" pitchFamily="34" charset="0"/>
              <a:buChar char="•"/>
            </a:pPr>
            <a:endParaRPr lang="nl-NL">
              <a:solidFill>
                <a:schemeClr val="tx1"/>
              </a:solidFill>
              <a:latin typeface="DINPro"/>
              <a:ea typeface="Calibri"/>
              <a:cs typeface="Calibri"/>
            </a:endParaRPr>
          </a:p>
          <a:p>
            <a:pPr marL="285750" indent="-285750">
              <a:buFont typeface="Arial" panose="020B0604020202020204" pitchFamily="34" charset="0"/>
              <a:buChar char="•"/>
            </a:pPr>
            <a:endParaRPr lang="en-US" sz="1800">
              <a:solidFill>
                <a:schemeClr val="tx1"/>
              </a:solidFill>
              <a:latin typeface="DINPro"/>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a:t>Footer text - Faculty or Research Institute name</a:t>
            </a:r>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13</a:t>
            </a:fld>
            <a:r>
              <a:rPr lang="en-GB"/>
              <a:t> </a:t>
            </a:r>
          </a:p>
        </p:txBody>
      </p:sp>
      <p:sp>
        <p:nvSpPr>
          <p:cNvPr id="9" name="TextBox 8">
            <a:extLst>
              <a:ext uri="{FF2B5EF4-FFF2-40B4-BE49-F238E27FC236}">
                <a16:creationId xmlns:a16="http://schemas.microsoft.com/office/drawing/2014/main" id="{5937203F-DC81-999C-AE3B-61975389E5F8}"/>
              </a:ext>
            </a:extLst>
          </p:cNvPr>
          <p:cNvSpPr txBox="1"/>
          <p:nvPr/>
        </p:nvSpPr>
        <p:spPr>
          <a:xfrm>
            <a:off x="7417492" y="2366170"/>
            <a:ext cx="3873311" cy="1573417"/>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0" tIns="360000" rIns="360000" bIns="360000" numCol="1" spcCol="0" rtlCol="0" fromWordArt="0" anchor="t" anchorCtr="0" forceAA="0" compatLnSpc="1">
            <a:prstTxWarp prst="textNoShape">
              <a:avLst/>
            </a:prstTxWarp>
            <a:spAutoFit/>
          </a:bodyPr>
          <a:lstStyle/>
          <a:p>
            <a:pPr algn="ctr">
              <a:spcBef>
                <a:spcPct val="0"/>
              </a:spcBef>
              <a:spcAft>
                <a:spcPct val="0"/>
              </a:spcAft>
            </a:pPr>
            <a:r>
              <a:rPr lang="en-US" sz="1100">
                <a:solidFill>
                  <a:schemeClr val="bg2"/>
                </a:solidFill>
                <a:latin typeface="Arial"/>
                <a:ea typeface="Calibri"/>
                <a:cs typeface="Arial"/>
              </a:rPr>
              <a:t>Medical studies cannot be reviewed by the ERB and should be submitted to the </a:t>
            </a:r>
            <a:r>
              <a:rPr lang="en-US" sz="1100" b="1">
                <a:solidFill>
                  <a:schemeClr val="bg2"/>
                </a:solidFill>
                <a:latin typeface="Arial"/>
                <a:ea typeface="Calibri"/>
                <a:cs typeface="Arial"/>
                <a:hlinkClick r:id="rId4">
                  <a:extLst>
                    <a:ext uri="{A12FA001-AC4F-418D-AE19-62706E023703}">
                      <ahyp:hlinkClr xmlns:ahyp="http://schemas.microsoft.com/office/drawing/2018/hyperlinkcolor" val="tx"/>
                    </a:ext>
                  </a:extLst>
                </a:hlinkClick>
              </a:rPr>
              <a:t>Medical Research Ethics Commitee</a:t>
            </a:r>
            <a:r>
              <a:rPr lang="en-US" sz="1100" b="1">
                <a:solidFill>
                  <a:schemeClr val="bg2"/>
                </a:solidFill>
                <a:latin typeface="Arial"/>
                <a:ea typeface="Calibri"/>
                <a:cs typeface="Arial"/>
              </a:rPr>
              <a:t> </a:t>
            </a:r>
          </a:p>
          <a:p>
            <a:pPr algn="ctr">
              <a:spcBef>
                <a:spcPct val="0"/>
              </a:spcBef>
              <a:spcAft>
                <a:spcPct val="0"/>
              </a:spcAft>
            </a:pPr>
            <a:endParaRPr lang="en-US" sz="1100">
              <a:solidFill>
                <a:schemeClr val="bg2"/>
              </a:solidFill>
              <a:latin typeface="Arial"/>
              <a:ea typeface="Calibri"/>
              <a:cs typeface="Arial"/>
            </a:endParaRPr>
          </a:p>
          <a:p>
            <a:pPr algn="ctr">
              <a:spcBef>
                <a:spcPct val="0"/>
              </a:spcBef>
              <a:spcAft>
                <a:spcPct val="0"/>
              </a:spcAft>
            </a:pPr>
            <a:endParaRPr lang="en-US" sz="1100">
              <a:solidFill>
                <a:schemeClr val="bg2"/>
              </a:solidFill>
              <a:latin typeface="Arial"/>
              <a:ea typeface="Calibri"/>
              <a:cs typeface="Arial"/>
            </a:endParaRPr>
          </a:p>
        </p:txBody>
      </p:sp>
      <p:sp>
        <p:nvSpPr>
          <p:cNvPr id="10" name="TextBox 9">
            <a:extLst>
              <a:ext uri="{FF2B5EF4-FFF2-40B4-BE49-F238E27FC236}">
                <a16:creationId xmlns:a16="http://schemas.microsoft.com/office/drawing/2014/main" id="{FF5AF60F-5FE0-1F7B-0E94-0BD36DC2C743}"/>
              </a:ext>
            </a:extLst>
          </p:cNvPr>
          <p:cNvSpPr txBox="1"/>
          <p:nvPr/>
        </p:nvSpPr>
        <p:spPr>
          <a:xfrm>
            <a:off x="7477826" y="4380652"/>
            <a:ext cx="3873311" cy="1742694"/>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0" tIns="360000" rIns="360000" bIns="360000" numCol="1" spcCol="0" rtlCol="0" fromWordArt="0" anchor="t" anchorCtr="0" forceAA="0" compatLnSpc="1">
            <a:prstTxWarp prst="textNoShape">
              <a:avLst/>
            </a:prstTxWarp>
            <a:spAutoFit/>
          </a:bodyPr>
          <a:lstStyle/>
          <a:p>
            <a:pPr algn="ctr">
              <a:spcBef>
                <a:spcPct val="0"/>
              </a:spcBef>
              <a:spcAft>
                <a:spcPct val="0"/>
              </a:spcAft>
            </a:pPr>
            <a:r>
              <a:rPr lang="en-US" sz="1100">
                <a:solidFill>
                  <a:schemeClr val="bg2"/>
                </a:solidFill>
                <a:latin typeface="Arial"/>
                <a:ea typeface="Calibri"/>
                <a:cs typeface="Arial"/>
              </a:rPr>
              <a:t>Please note that the ethics implications for new and existing data are different. Explanations for both new and existing data are provided in the next slides</a:t>
            </a:r>
            <a:endParaRPr lang="en-US" sz="1100" b="1">
              <a:solidFill>
                <a:schemeClr val="bg2"/>
              </a:solidFill>
              <a:latin typeface="Arial"/>
              <a:ea typeface="Calibri"/>
              <a:cs typeface="Arial"/>
            </a:endParaRPr>
          </a:p>
          <a:p>
            <a:pPr algn="ctr">
              <a:spcBef>
                <a:spcPct val="0"/>
              </a:spcBef>
              <a:spcAft>
                <a:spcPct val="0"/>
              </a:spcAft>
            </a:pPr>
            <a:endParaRPr lang="en-US" sz="1100">
              <a:solidFill>
                <a:schemeClr val="bg2"/>
              </a:solidFill>
              <a:latin typeface="Arial"/>
              <a:ea typeface="Calibri"/>
              <a:cs typeface="Arial"/>
            </a:endParaRPr>
          </a:p>
          <a:p>
            <a:pPr algn="ctr">
              <a:spcBef>
                <a:spcPct val="0"/>
              </a:spcBef>
              <a:spcAft>
                <a:spcPct val="0"/>
              </a:spcAft>
            </a:pPr>
            <a:endParaRPr lang="en-US" sz="1100">
              <a:solidFill>
                <a:schemeClr val="bg2"/>
              </a:solidFill>
              <a:latin typeface="Arial"/>
              <a:ea typeface="Calibri"/>
              <a:cs typeface="Arial"/>
            </a:endParaRPr>
          </a:p>
        </p:txBody>
      </p:sp>
    </p:spTree>
    <p:extLst>
      <p:ext uri="{BB962C8B-B14F-4D97-AF65-F5344CB8AC3E}">
        <p14:creationId xmlns:p14="http://schemas.microsoft.com/office/powerpoint/2010/main" val="2711219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3184466" cy="782467"/>
          </a:xfrm>
        </p:spPr>
        <p:txBody>
          <a:bodyPr/>
          <a:lstStyle/>
          <a:p>
            <a:r>
              <a:rPr lang="en-GB" b="1" dirty="0">
                <a:latin typeface="Calibri"/>
                <a:ea typeface="Calibri"/>
                <a:cs typeface="Calibri"/>
              </a:rPr>
              <a:t>Self-check questions</a:t>
            </a: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algn="l" rtl="0" fontAlgn="base"/>
            <a:endParaRPr lang="en-US" sz="1800">
              <a:solidFill>
                <a:schemeClr val="tx1"/>
              </a:solidFill>
              <a:latin typeface="DINPro"/>
            </a:endParaRPr>
          </a:p>
          <a:p>
            <a:pPr marL="285750" lvl="1" indent="-285750">
              <a:lnSpc>
                <a:spcPct val="100000"/>
              </a:lnSpc>
              <a:spcAft>
                <a:spcPct val="0"/>
              </a:spcAft>
              <a:buChar char="•"/>
            </a:pPr>
            <a:endParaRPr lang="en-US">
              <a:latin typeface="Calibri"/>
              <a:ea typeface="Calibri"/>
              <a:cs typeface="Calibri"/>
            </a:endParaRPr>
          </a:p>
          <a:p>
            <a:pPr marL="285750" lvl="1" indent="-285750">
              <a:lnSpc>
                <a:spcPct val="100000"/>
              </a:lnSpc>
              <a:spcAft>
                <a:spcPct val="0"/>
              </a:spcAft>
              <a:buFont typeface="Arial" panose="020B0604020202020204" pitchFamily="34" charset="0"/>
              <a:buChar char="•"/>
            </a:pPr>
            <a:endParaRPr lang="en-US">
              <a:solidFill>
                <a:schemeClr val="tx1"/>
              </a:solidFill>
              <a:latin typeface="Calibri"/>
              <a:ea typeface="Calibri"/>
              <a:cs typeface="Calibri"/>
            </a:endParaRPr>
          </a:p>
          <a:p>
            <a:pPr marL="285750" indent="-285750">
              <a:buFont typeface="Arial" panose="020B0604020202020204" pitchFamily="34" charset="0"/>
              <a:buChar char="•"/>
            </a:pPr>
            <a:endParaRPr lang="nl-NL">
              <a:solidFill>
                <a:schemeClr val="tx1"/>
              </a:solidFill>
              <a:latin typeface="DINPro"/>
              <a:ea typeface="Calibri"/>
              <a:cs typeface="Calibri"/>
            </a:endParaRPr>
          </a:p>
          <a:p>
            <a:pPr marL="285750" indent="-285750">
              <a:buFont typeface="Arial" panose="020B0604020202020204" pitchFamily="34" charset="0"/>
              <a:buChar char="•"/>
            </a:pPr>
            <a:endParaRPr lang="en-US" sz="1800">
              <a:solidFill>
                <a:schemeClr val="tx1"/>
              </a:solidFill>
              <a:latin typeface="DINPro"/>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a:t>Footer text - Faculty or Research Institute name</a:t>
            </a:r>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14</a:t>
            </a:fld>
            <a:r>
              <a:rPr lang="en-GB"/>
              <a:t> </a:t>
            </a:r>
          </a:p>
        </p:txBody>
      </p:sp>
      <p:pic>
        <p:nvPicPr>
          <p:cNvPr id="8" name="Picture 7" descr="A screenshot of a computer&#10;&#10;Description automatically generated">
            <a:extLst>
              <a:ext uri="{FF2B5EF4-FFF2-40B4-BE49-F238E27FC236}">
                <a16:creationId xmlns:a16="http://schemas.microsoft.com/office/drawing/2014/main" id="{794D9CE4-1CAE-627D-CA53-08AB208F489B}"/>
              </a:ext>
            </a:extLst>
          </p:cNvPr>
          <p:cNvPicPr>
            <a:picLocks noChangeAspect="1"/>
          </p:cNvPicPr>
          <p:nvPr/>
        </p:nvPicPr>
        <p:blipFill rotWithShape="1">
          <a:blip r:embed="rId3"/>
          <a:srcRect l="33" t="9969" b="-1183"/>
          <a:stretch/>
        </p:blipFill>
        <p:spPr>
          <a:xfrm>
            <a:off x="1238769" y="1388947"/>
            <a:ext cx="7515972" cy="5472297"/>
          </a:xfrm>
          <a:prstGeom prst="rect">
            <a:avLst/>
          </a:prstGeom>
        </p:spPr>
      </p:pic>
      <p:sp>
        <p:nvSpPr>
          <p:cNvPr id="3" name="TextBox 2">
            <a:extLst>
              <a:ext uri="{FF2B5EF4-FFF2-40B4-BE49-F238E27FC236}">
                <a16:creationId xmlns:a16="http://schemas.microsoft.com/office/drawing/2014/main" id="{9DA533D5-272D-738B-3F46-74FFB719205B}"/>
              </a:ext>
            </a:extLst>
          </p:cNvPr>
          <p:cNvSpPr txBox="1"/>
          <p:nvPr/>
        </p:nvSpPr>
        <p:spPr>
          <a:xfrm>
            <a:off x="8469572" y="1234965"/>
            <a:ext cx="3275861" cy="2780376"/>
          </a:xfrm>
          <a:prstGeom prst="rect">
            <a:avLst/>
          </a:prstGeom>
          <a:solidFill>
            <a:schemeClr val="bg1"/>
          </a:solidFill>
          <a:effectLst>
            <a:outerShdw blurRad="254000" dist="127000" dir="2700000" algn="ctr" rotWithShape="0">
              <a:schemeClr val="tx1">
                <a:alpha val="5000"/>
              </a:schemeClr>
            </a:outerShdw>
          </a:effectLst>
        </p:spPr>
        <p:txBody>
          <a:bodyPr rot="0" spcFirstLastPara="0" vertOverflow="overflow" horzOverflow="overflow" vert="horz" wrap="square" lIns="360000" tIns="360000" rIns="360000" bIns="360000" numCol="1" spcCol="0" rtlCol="0" fromWordArt="0" anchor="t" anchorCtr="0" forceAA="0" compatLnSpc="1">
            <a:prstTxWarp prst="textNoShape">
              <a:avLst/>
            </a:prstTxWarp>
            <a:spAutoFit/>
          </a:bodyPr>
          <a:lstStyle/>
          <a:p>
            <a:pPr algn="ctr">
              <a:spcBef>
                <a:spcPct val="0"/>
              </a:spcBef>
              <a:spcAft>
                <a:spcPct val="0"/>
              </a:spcAft>
            </a:pPr>
            <a:r>
              <a:rPr lang="en-GB" sz="1100">
                <a:solidFill>
                  <a:srgbClr val="FFFFFF"/>
                </a:solidFill>
                <a:latin typeface="Arial"/>
                <a:cs typeface="Arial"/>
              </a:rPr>
              <a:t>For children younger than 12 years, written informed consent is required  from their legal representatives or parents</a:t>
            </a:r>
            <a:r>
              <a:rPr lang="en-US" sz="1100">
                <a:solidFill>
                  <a:srgbClr val="FFFFFF"/>
                </a:solidFill>
                <a:latin typeface="Arial"/>
                <a:cs typeface="Arial"/>
              </a:rPr>
              <a:t>.</a:t>
            </a:r>
            <a:endParaRPr lang="en-US" sz="1100">
              <a:solidFill>
                <a:srgbClr val="005CA9"/>
              </a:solidFill>
              <a:latin typeface="Arial"/>
              <a:cs typeface="Arial"/>
            </a:endParaRPr>
          </a:p>
          <a:p>
            <a:pPr algn="ctr">
              <a:spcBef>
                <a:spcPct val="0"/>
              </a:spcBef>
              <a:spcAft>
                <a:spcPct val="0"/>
              </a:spcAft>
            </a:pPr>
            <a:endParaRPr lang="en-US" sz="1100">
              <a:solidFill>
                <a:srgbClr val="005CA9"/>
              </a:solidFill>
              <a:latin typeface="Arial"/>
              <a:cs typeface="Arial"/>
            </a:endParaRPr>
          </a:p>
          <a:p>
            <a:pPr algn="ctr">
              <a:spcBef>
                <a:spcPct val="0"/>
              </a:spcBef>
              <a:spcAft>
                <a:spcPct val="0"/>
              </a:spcAft>
            </a:pPr>
            <a:r>
              <a:rPr lang="en-US" sz="1100">
                <a:solidFill>
                  <a:srgbClr val="FFFFFF"/>
                </a:solidFill>
                <a:latin typeface="Arial"/>
                <a:cs typeface="Arial"/>
              </a:rPr>
              <a:t>Children that are 12 years and older, should sign the </a:t>
            </a:r>
            <a:r>
              <a:rPr lang="en-GB" sz="1100">
                <a:solidFill>
                  <a:srgbClr val="FFFFFF"/>
                </a:solidFill>
                <a:latin typeface="Arial"/>
                <a:cs typeface="Arial"/>
              </a:rPr>
              <a:t>letter of consent  together with their legal  representatives.</a:t>
            </a:r>
            <a:endParaRPr lang="en-US" sz="1100">
              <a:solidFill>
                <a:srgbClr val="005CA9"/>
              </a:solidFill>
              <a:latin typeface="Arial"/>
              <a:cs typeface="Arial"/>
            </a:endParaRPr>
          </a:p>
          <a:p>
            <a:pPr algn="ctr">
              <a:spcBef>
                <a:spcPct val="0"/>
              </a:spcBef>
              <a:spcAft>
                <a:spcPct val="0"/>
              </a:spcAft>
            </a:pPr>
            <a:endParaRPr lang="en-GB" sz="1100">
              <a:solidFill>
                <a:srgbClr val="005CA9"/>
              </a:solidFill>
              <a:latin typeface="Arial"/>
              <a:cs typeface="Arial"/>
            </a:endParaRPr>
          </a:p>
          <a:p>
            <a:pPr algn="l"/>
            <a:endParaRPr lang="en-US" sz="2400">
              <a:solidFill>
                <a:srgbClr val="005CA9"/>
              </a:solidFill>
              <a:ea typeface="Calibri"/>
              <a:cs typeface="Calibri"/>
            </a:endParaRPr>
          </a:p>
        </p:txBody>
      </p:sp>
      <p:sp>
        <p:nvSpPr>
          <p:cNvPr id="7" name="TextBox 6">
            <a:extLst>
              <a:ext uri="{FF2B5EF4-FFF2-40B4-BE49-F238E27FC236}">
                <a16:creationId xmlns:a16="http://schemas.microsoft.com/office/drawing/2014/main" id="{003D24F3-0780-B44F-DF44-79DDF2267B6A}"/>
              </a:ext>
            </a:extLst>
          </p:cNvPr>
          <p:cNvSpPr txBox="1"/>
          <p:nvPr/>
        </p:nvSpPr>
        <p:spPr>
          <a:xfrm>
            <a:off x="8592152" y="4738413"/>
            <a:ext cx="3275907" cy="1942749"/>
          </a:xfrm>
          <a:prstGeom prst="rect">
            <a:avLst/>
          </a:prstGeom>
          <a:solidFill>
            <a:schemeClr val="bg1"/>
          </a:solidFill>
          <a:effectLst>
            <a:outerShdw blurRad="254000" dist="127000" dir="2700000" algn="ctr" rotWithShape="0">
              <a:schemeClr val="tx1">
                <a:alpha val="5000"/>
              </a:schemeClr>
            </a:outerShdw>
          </a:effectLst>
        </p:spPr>
        <p:txBody>
          <a:bodyPr rot="0" spcFirstLastPara="0" vertOverflow="overflow" horzOverflow="overflow" vert="horz" wrap="square" lIns="360000" tIns="360000" rIns="360000" bIns="360000" numCol="1" spcCol="0" rtlCol="0" fromWordArt="0" anchor="t" anchorCtr="0" forceAA="0" compatLnSpc="1">
            <a:prstTxWarp prst="textNoShape">
              <a:avLst/>
            </a:prstTxWarp>
            <a:spAutoFit/>
          </a:bodyPr>
          <a:lstStyle/>
          <a:p>
            <a:pPr algn="ctr">
              <a:spcBef>
                <a:spcPct val="0"/>
              </a:spcBef>
              <a:spcAft>
                <a:spcPct val="0"/>
              </a:spcAft>
            </a:pPr>
            <a:r>
              <a:rPr lang="en-US" sz="1100">
                <a:solidFill>
                  <a:srgbClr val="FFFFFF"/>
                </a:solidFill>
                <a:latin typeface="Arial"/>
                <a:cs typeface="Arial"/>
              </a:rPr>
              <a:t>All subjects should be mentally competent and capable of judgement, students should revise their designs if this is not the case.</a:t>
            </a:r>
            <a:endParaRPr lang="en-US" sz="1100">
              <a:solidFill>
                <a:srgbClr val="005CA9"/>
              </a:solidFill>
              <a:latin typeface="Arial"/>
              <a:cs typeface="Arial"/>
            </a:endParaRPr>
          </a:p>
          <a:p>
            <a:endParaRPr lang="en-US" sz="2400">
              <a:solidFill>
                <a:srgbClr val="005CA9"/>
              </a:solidFill>
              <a:ea typeface="Calibri"/>
              <a:cs typeface="Calibri"/>
            </a:endParaRPr>
          </a:p>
        </p:txBody>
      </p:sp>
    </p:spTree>
    <p:extLst>
      <p:ext uri="{BB962C8B-B14F-4D97-AF65-F5344CB8AC3E}">
        <p14:creationId xmlns:p14="http://schemas.microsoft.com/office/powerpoint/2010/main" val="1929510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3184466" cy="782467"/>
          </a:xfrm>
        </p:spPr>
        <p:txBody>
          <a:bodyPr/>
          <a:lstStyle/>
          <a:p>
            <a:r>
              <a:rPr lang="en-GB" b="1" dirty="0">
                <a:latin typeface="Calibri"/>
                <a:ea typeface="Calibri"/>
                <a:cs typeface="Calibri"/>
              </a:rPr>
              <a:t>Self-check questions</a:t>
            </a: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algn="l" rtl="0" fontAlgn="base"/>
            <a:endParaRPr lang="en-US" sz="1800">
              <a:solidFill>
                <a:schemeClr val="tx1"/>
              </a:solidFill>
              <a:latin typeface="DINPro"/>
            </a:endParaRPr>
          </a:p>
          <a:p>
            <a:pPr marL="285750" lvl="1" indent="-285750">
              <a:lnSpc>
                <a:spcPct val="100000"/>
              </a:lnSpc>
              <a:spcAft>
                <a:spcPct val="0"/>
              </a:spcAft>
              <a:buChar char="•"/>
            </a:pPr>
            <a:endParaRPr lang="en-US">
              <a:latin typeface="Calibri"/>
              <a:ea typeface="Calibri"/>
              <a:cs typeface="Calibri"/>
            </a:endParaRPr>
          </a:p>
          <a:p>
            <a:pPr marL="285750" lvl="1" indent="-285750">
              <a:lnSpc>
                <a:spcPct val="100000"/>
              </a:lnSpc>
              <a:spcAft>
                <a:spcPct val="0"/>
              </a:spcAft>
              <a:buFont typeface="Arial" panose="020B0604020202020204" pitchFamily="34" charset="0"/>
              <a:buChar char="•"/>
            </a:pPr>
            <a:endParaRPr lang="en-US">
              <a:solidFill>
                <a:schemeClr val="tx1"/>
              </a:solidFill>
              <a:latin typeface="Calibri"/>
              <a:ea typeface="Calibri"/>
              <a:cs typeface="Calibri"/>
            </a:endParaRPr>
          </a:p>
          <a:p>
            <a:pPr marL="285750" indent="-285750">
              <a:buFont typeface="Arial" panose="020B0604020202020204" pitchFamily="34" charset="0"/>
              <a:buChar char="•"/>
            </a:pPr>
            <a:endParaRPr lang="nl-NL">
              <a:solidFill>
                <a:schemeClr val="tx1"/>
              </a:solidFill>
              <a:latin typeface="DINPro"/>
              <a:ea typeface="Calibri"/>
              <a:cs typeface="Calibri"/>
            </a:endParaRPr>
          </a:p>
          <a:p>
            <a:pPr marL="285750" indent="-285750">
              <a:buFont typeface="Arial" panose="020B0604020202020204" pitchFamily="34" charset="0"/>
              <a:buChar char="•"/>
            </a:pPr>
            <a:endParaRPr lang="en-US" sz="1800">
              <a:solidFill>
                <a:schemeClr val="tx1"/>
              </a:solidFill>
              <a:latin typeface="DINPro"/>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a:t>Footer text - Faculty or Research Institute name</a:t>
            </a:r>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15</a:t>
            </a:fld>
            <a:r>
              <a:rPr lang="en-GB"/>
              <a:t> </a:t>
            </a:r>
          </a:p>
        </p:txBody>
      </p:sp>
      <p:pic>
        <p:nvPicPr>
          <p:cNvPr id="3" name="Picture 2" descr="A screenshot of a computer&#10;&#10;Description automatically generated">
            <a:extLst>
              <a:ext uri="{FF2B5EF4-FFF2-40B4-BE49-F238E27FC236}">
                <a16:creationId xmlns:a16="http://schemas.microsoft.com/office/drawing/2014/main" id="{B45CECB5-375A-BB8C-5A55-83702C585991}"/>
              </a:ext>
            </a:extLst>
          </p:cNvPr>
          <p:cNvPicPr>
            <a:picLocks noChangeAspect="1"/>
          </p:cNvPicPr>
          <p:nvPr/>
        </p:nvPicPr>
        <p:blipFill>
          <a:blip r:embed="rId3"/>
          <a:stretch>
            <a:fillRect/>
          </a:stretch>
        </p:blipFill>
        <p:spPr>
          <a:xfrm>
            <a:off x="1402021" y="1348827"/>
            <a:ext cx="7288969" cy="5141311"/>
          </a:xfrm>
          <a:prstGeom prst="rect">
            <a:avLst/>
          </a:prstGeom>
        </p:spPr>
      </p:pic>
      <p:sp>
        <p:nvSpPr>
          <p:cNvPr id="7" name="TextBox 6">
            <a:extLst>
              <a:ext uri="{FF2B5EF4-FFF2-40B4-BE49-F238E27FC236}">
                <a16:creationId xmlns:a16="http://schemas.microsoft.com/office/drawing/2014/main" id="{B0DE0700-FA34-5D41-7177-DBAABAFD05C9}"/>
              </a:ext>
            </a:extLst>
          </p:cNvPr>
          <p:cNvSpPr txBox="1"/>
          <p:nvPr/>
        </p:nvSpPr>
        <p:spPr>
          <a:xfrm>
            <a:off x="9371731" y="1436414"/>
            <a:ext cx="2540000" cy="5297513"/>
          </a:xfrm>
          <a:prstGeom prst="rect">
            <a:avLst/>
          </a:prstGeom>
          <a:solidFill>
            <a:schemeClr val="bg1"/>
          </a:solidFill>
          <a:effectLst>
            <a:outerShdw blurRad="254000" dist="127000" dir="2700000" algn="ctr" rotWithShape="0">
              <a:schemeClr val="tx1">
                <a:alpha val="5000"/>
              </a:schemeClr>
            </a:outerShdw>
          </a:effectLst>
        </p:spPr>
        <p:txBody>
          <a:bodyPr rot="0" spcFirstLastPara="0" vertOverflow="overflow" horzOverflow="overflow" vert="horz" wrap="square" lIns="360000" tIns="360000" rIns="360000" bIns="360000" numCol="1" spcCol="0" rtlCol="0" fromWordArt="0" anchor="t" anchorCtr="0" forceAA="0" compatLnSpc="1">
            <a:prstTxWarp prst="textNoShape">
              <a:avLst/>
            </a:prstTxWarp>
            <a:spAutoFit/>
          </a:bodyPr>
          <a:lstStyle/>
          <a:p>
            <a:pPr algn="ctr">
              <a:spcBef>
                <a:spcPct val="0"/>
              </a:spcBef>
              <a:spcAft>
                <a:spcPct val="0"/>
              </a:spcAft>
            </a:pPr>
            <a:endParaRPr lang="en-US" sz="1100">
              <a:solidFill>
                <a:srgbClr val="FFFFFF"/>
              </a:solidFill>
              <a:latin typeface="Arial"/>
              <a:cs typeface="Arial"/>
            </a:endParaRPr>
          </a:p>
          <a:p>
            <a:pPr algn="ctr">
              <a:spcBef>
                <a:spcPct val="0"/>
              </a:spcBef>
              <a:spcAft>
                <a:spcPct val="0"/>
              </a:spcAft>
            </a:pPr>
            <a:r>
              <a:rPr lang="en-US" sz="1100">
                <a:solidFill>
                  <a:srgbClr val="FFFFFF"/>
                </a:solidFill>
                <a:latin typeface="Arial"/>
                <a:cs typeface="Arial"/>
              </a:rPr>
              <a:t>Vulnerable subjects are those </a:t>
            </a:r>
            <a:r>
              <a:rPr lang="en-GB" sz="1100">
                <a:solidFill>
                  <a:srgbClr val="FFFFFF"/>
                </a:solidFill>
                <a:latin typeface="Arial"/>
                <a:cs typeface="Arial"/>
              </a:rPr>
              <a:t>who  are  in  a  position  of  dependence  (whether  psychological,  social, economic,   political, or  otherwise),  easily  stigmatised,  discriminated  against,  prosecuted,    or  met  with  violence.</a:t>
            </a:r>
            <a:endParaRPr lang="en-US" sz="1100">
              <a:solidFill>
                <a:srgbClr val="005CA9"/>
              </a:solidFill>
              <a:latin typeface="Arial"/>
              <a:cs typeface="Arial"/>
            </a:endParaRPr>
          </a:p>
          <a:p>
            <a:pPr algn="ctr">
              <a:spcBef>
                <a:spcPct val="0"/>
              </a:spcBef>
              <a:spcAft>
                <a:spcPct val="0"/>
              </a:spcAft>
            </a:pPr>
            <a:endParaRPr lang="en-US" sz="1100">
              <a:solidFill>
                <a:srgbClr val="005CA9"/>
              </a:solidFill>
              <a:latin typeface="Arial"/>
              <a:cs typeface="Arial"/>
            </a:endParaRPr>
          </a:p>
          <a:p>
            <a:pPr algn="ctr">
              <a:spcBef>
                <a:spcPct val="0"/>
              </a:spcBef>
              <a:spcAft>
                <a:spcPct val="0"/>
              </a:spcAft>
            </a:pPr>
            <a:r>
              <a:rPr lang="en-US" sz="1100">
                <a:solidFill>
                  <a:srgbClr val="FFFFFF"/>
                </a:solidFill>
                <a:latin typeface="Arial"/>
                <a:cs typeface="Arial"/>
              </a:rPr>
              <a:t>Examples of vulnerable populations include refugees, homeless people, terminally ill people, people engaged in substance abuse or ethnic minorities that are discriminated against.</a:t>
            </a:r>
          </a:p>
          <a:p>
            <a:pPr algn="ctr">
              <a:spcBef>
                <a:spcPct val="0"/>
              </a:spcBef>
              <a:spcAft>
                <a:spcPct val="0"/>
              </a:spcAft>
            </a:pPr>
            <a:endParaRPr lang="en-US" sz="1100">
              <a:solidFill>
                <a:srgbClr val="FFFFFF"/>
              </a:solidFill>
              <a:latin typeface="Arial"/>
              <a:cs typeface="Arial"/>
            </a:endParaRPr>
          </a:p>
          <a:p>
            <a:pPr algn="ctr">
              <a:spcBef>
                <a:spcPct val="0"/>
              </a:spcBef>
              <a:spcAft>
                <a:spcPct val="0"/>
              </a:spcAft>
            </a:pPr>
            <a:r>
              <a:rPr lang="en-US" sz="1100">
                <a:solidFill>
                  <a:srgbClr val="FFFFFF"/>
                </a:solidFill>
                <a:latin typeface="Arial"/>
                <a:cs typeface="Arial"/>
              </a:rPr>
              <a:t>Research designs should be revised whenever possible, if identifiable vulnerable subjects are involved.</a:t>
            </a:r>
          </a:p>
        </p:txBody>
      </p:sp>
    </p:spTree>
    <p:extLst>
      <p:ext uri="{BB962C8B-B14F-4D97-AF65-F5344CB8AC3E}">
        <p14:creationId xmlns:p14="http://schemas.microsoft.com/office/powerpoint/2010/main" val="1593407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3184466" cy="782467"/>
          </a:xfrm>
        </p:spPr>
        <p:txBody>
          <a:bodyPr/>
          <a:lstStyle/>
          <a:p>
            <a:r>
              <a:rPr lang="en-GB" b="1" dirty="0">
                <a:latin typeface="Calibri"/>
                <a:ea typeface="Calibri"/>
                <a:cs typeface="Calibri"/>
              </a:rPr>
              <a:t>Self-check questions</a:t>
            </a: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algn="l" rtl="0" fontAlgn="base"/>
            <a:endParaRPr lang="en-US" sz="1800">
              <a:solidFill>
                <a:schemeClr val="tx1"/>
              </a:solidFill>
              <a:latin typeface="DINPro"/>
            </a:endParaRPr>
          </a:p>
          <a:p>
            <a:pPr marL="285750" lvl="1" indent="-285750">
              <a:lnSpc>
                <a:spcPct val="100000"/>
              </a:lnSpc>
              <a:spcAft>
                <a:spcPct val="0"/>
              </a:spcAft>
              <a:buChar char="•"/>
            </a:pPr>
            <a:endParaRPr lang="en-US">
              <a:latin typeface="Calibri"/>
              <a:ea typeface="Calibri"/>
              <a:cs typeface="Calibri"/>
            </a:endParaRPr>
          </a:p>
          <a:p>
            <a:pPr marL="285750" lvl="1" indent="-285750">
              <a:lnSpc>
                <a:spcPct val="100000"/>
              </a:lnSpc>
              <a:spcAft>
                <a:spcPct val="0"/>
              </a:spcAft>
              <a:buFont typeface="Arial" panose="020B0604020202020204" pitchFamily="34" charset="0"/>
              <a:buChar char="•"/>
            </a:pPr>
            <a:endParaRPr lang="en-US">
              <a:solidFill>
                <a:schemeClr val="tx1"/>
              </a:solidFill>
              <a:latin typeface="Calibri"/>
              <a:ea typeface="Calibri"/>
              <a:cs typeface="Calibri"/>
            </a:endParaRPr>
          </a:p>
          <a:p>
            <a:pPr marL="285750" indent="-285750">
              <a:buFont typeface="Arial" panose="020B0604020202020204" pitchFamily="34" charset="0"/>
              <a:buChar char="•"/>
            </a:pPr>
            <a:endParaRPr lang="nl-NL">
              <a:solidFill>
                <a:schemeClr val="tx1"/>
              </a:solidFill>
              <a:latin typeface="DINPro"/>
              <a:ea typeface="Calibri"/>
              <a:cs typeface="Calibri"/>
            </a:endParaRPr>
          </a:p>
          <a:p>
            <a:pPr marL="285750" indent="-285750">
              <a:buFont typeface="Arial" panose="020B0604020202020204" pitchFamily="34" charset="0"/>
              <a:buChar char="•"/>
            </a:pPr>
            <a:endParaRPr lang="en-US" sz="1800">
              <a:solidFill>
                <a:schemeClr val="tx1"/>
              </a:solidFill>
              <a:latin typeface="DINPro"/>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a:t>Footer text - Faculty or Research Institute name</a:t>
            </a:r>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16</a:t>
            </a:fld>
            <a:r>
              <a:rPr lang="en-GB"/>
              <a:t> </a:t>
            </a:r>
          </a:p>
        </p:txBody>
      </p:sp>
      <p:pic>
        <p:nvPicPr>
          <p:cNvPr id="3" name="Picture 2" descr="A screenshot of a computer&#10;&#10;Description automatically generated">
            <a:extLst>
              <a:ext uri="{FF2B5EF4-FFF2-40B4-BE49-F238E27FC236}">
                <a16:creationId xmlns:a16="http://schemas.microsoft.com/office/drawing/2014/main" id="{B45CECB5-375A-BB8C-5A55-83702C585991}"/>
              </a:ext>
            </a:extLst>
          </p:cNvPr>
          <p:cNvPicPr>
            <a:picLocks noChangeAspect="1"/>
          </p:cNvPicPr>
          <p:nvPr/>
        </p:nvPicPr>
        <p:blipFill>
          <a:blip r:embed="rId3"/>
          <a:stretch>
            <a:fillRect/>
          </a:stretch>
        </p:blipFill>
        <p:spPr>
          <a:xfrm>
            <a:off x="1402021" y="1348827"/>
            <a:ext cx="7288969" cy="5141311"/>
          </a:xfrm>
          <a:prstGeom prst="rect">
            <a:avLst/>
          </a:prstGeom>
        </p:spPr>
      </p:pic>
      <p:sp>
        <p:nvSpPr>
          <p:cNvPr id="7" name="TextBox 6">
            <a:extLst>
              <a:ext uri="{FF2B5EF4-FFF2-40B4-BE49-F238E27FC236}">
                <a16:creationId xmlns:a16="http://schemas.microsoft.com/office/drawing/2014/main" id="{B0DE0700-FA34-5D41-7177-DBAABAFD05C9}"/>
              </a:ext>
            </a:extLst>
          </p:cNvPr>
          <p:cNvSpPr txBox="1"/>
          <p:nvPr/>
        </p:nvSpPr>
        <p:spPr>
          <a:xfrm>
            <a:off x="9371731" y="1436414"/>
            <a:ext cx="2540000" cy="4451128"/>
          </a:xfrm>
          <a:prstGeom prst="rect">
            <a:avLst/>
          </a:prstGeom>
          <a:solidFill>
            <a:schemeClr val="bg1"/>
          </a:solidFill>
          <a:effectLst>
            <a:outerShdw blurRad="254000" dist="127000" dir="2700000" algn="ctr" rotWithShape="0">
              <a:schemeClr val="tx1">
                <a:alpha val="5000"/>
              </a:schemeClr>
            </a:outerShdw>
          </a:effectLst>
        </p:spPr>
        <p:txBody>
          <a:bodyPr rot="0" spcFirstLastPara="0" vertOverflow="overflow" horzOverflow="overflow" vert="horz" wrap="square" lIns="360000" tIns="360000" rIns="360000" bIns="360000" numCol="1" spcCol="0" rtlCol="0" fromWordArt="0" anchor="t" anchorCtr="0" forceAA="0" compatLnSpc="1">
            <a:prstTxWarp prst="textNoShape">
              <a:avLst/>
            </a:prstTxWarp>
            <a:spAutoFit/>
          </a:bodyPr>
          <a:lstStyle/>
          <a:p>
            <a:pPr algn="ctr">
              <a:spcBef>
                <a:spcPct val="0"/>
              </a:spcBef>
              <a:spcAft>
                <a:spcPct val="0"/>
              </a:spcAft>
            </a:pPr>
            <a:r>
              <a:rPr lang="en-US" sz="1100" dirty="0">
                <a:solidFill>
                  <a:schemeClr val="bg2"/>
                </a:solidFill>
                <a:latin typeface="Arial"/>
                <a:cs typeface="Arial"/>
              </a:rPr>
              <a:t>Voluntary and active informed consent (i.e. the subject performs an action to confirm their participation and evidence of this action had been well documented) is required for all studies.</a:t>
            </a:r>
          </a:p>
          <a:p>
            <a:pPr algn="ctr">
              <a:spcBef>
                <a:spcPct val="0"/>
              </a:spcBef>
              <a:spcAft>
                <a:spcPct val="0"/>
              </a:spcAft>
            </a:pPr>
            <a:endParaRPr lang="en-US" sz="1100">
              <a:solidFill>
                <a:schemeClr val="bg2"/>
              </a:solidFill>
              <a:latin typeface="Arial"/>
              <a:cs typeface="Arial"/>
            </a:endParaRPr>
          </a:p>
          <a:p>
            <a:pPr algn="ctr">
              <a:spcBef>
                <a:spcPct val="0"/>
              </a:spcBef>
              <a:spcAft>
                <a:spcPct val="0"/>
              </a:spcAft>
            </a:pPr>
            <a:r>
              <a:rPr lang="en-US" sz="1100" dirty="0">
                <a:solidFill>
                  <a:schemeClr val="bg2"/>
                </a:solidFill>
                <a:latin typeface="Arial"/>
                <a:cs typeface="Arial"/>
              </a:rPr>
              <a:t> If the research project occurs in a group or organization, consent should be obtained from the head of the group or organization.</a:t>
            </a:r>
          </a:p>
          <a:p>
            <a:pPr algn="ctr">
              <a:spcBef>
                <a:spcPct val="0"/>
              </a:spcBef>
              <a:spcAft>
                <a:spcPct val="0"/>
              </a:spcAft>
            </a:pPr>
            <a:endParaRPr lang="en-US" sz="1100">
              <a:solidFill>
                <a:schemeClr val="bg2"/>
              </a:solidFill>
              <a:latin typeface="Arial"/>
              <a:cs typeface="Arial"/>
            </a:endParaRPr>
          </a:p>
          <a:p>
            <a:pPr algn="ctr">
              <a:spcBef>
                <a:spcPct val="0"/>
              </a:spcBef>
              <a:spcAft>
                <a:spcPct val="0"/>
              </a:spcAft>
            </a:pPr>
            <a:r>
              <a:rPr lang="en-US" sz="1100" dirty="0">
                <a:solidFill>
                  <a:schemeClr val="bg2"/>
                </a:solidFill>
                <a:latin typeface="Arial"/>
                <a:cs typeface="Arial"/>
              </a:rPr>
              <a:t>Research in public spaces is permitted if individual privacy is not violated.</a:t>
            </a:r>
          </a:p>
          <a:p>
            <a:pPr algn="ctr">
              <a:spcBef>
                <a:spcPct val="0"/>
              </a:spcBef>
              <a:spcAft>
                <a:spcPct val="0"/>
              </a:spcAft>
            </a:pPr>
            <a:endParaRPr lang="en-US" sz="1100">
              <a:solidFill>
                <a:schemeClr val="bg2"/>
              </a:solidFill>
              <a:latin typeface="Arial"/>
              <a:cs typeface="Arial"/>
            </a:endParaRPr>
          </a:p>
          <a:p>
            <a:pPr algn="ctr">
              <a:spcBef>
                <a:spcPct val="0"/>
              </a:spcBef>
              <a:spcAft>
                <a:spcPct val="0"/>
              </a:spcAft>
            </a:pPr>
            <a:r>
              <a:rPr lang="en-US" sz="1100" dirty="0">
                <a:solidFill>
                  <a:schemeClr val="bg2"/>
                </a:solidFill>
                <a:latin typeface="Arial"/>
                <a:cs typeface="Arial"/>
              </a:rPr>
              <a:t>Please see the informed consent checklist on the last slide</a:t>
            </a:r>
          </a:p>
          <a:p>
            <a:pPr algn="ctr">
              <a:spcBef>
                <a:spcPct val="0"/>
              </a:spcBef>
              <a:spcAft>
                <a:spcPct val="0"/>
              </a:spcAft>
            </a:pPr>
            <a:endParaRPr lang="en-US" sz="1100">
              <a:solidFill>
                <a:srgbClr val="FFFFFF"/>
              </a:solidFill>
              <a:latin typeface="Arial"/>
              <a:cs typeface="Arial"/>
            </a:endParaRPr>
          </a:p>
        </p:txBody>
      </p:sp>
    </p:spTree>
    <p:extLst>
      <p:ext uri="{BB962C8B-B14F-4D97-AF65-F5344CB8AC3E}">
        <p14:creationId xmlns:p14="http://schemas.microsoft.com/office/powerpoint/2010/main" val="193394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3184466" cy="782467"/>
          </a:xfrm>
        </p:spPr>
        <p:txBody>
          <a:bodyPr/>
          <a:lstStyle/>
          <a:p>
            <a:r>
              <a:rPr lang="en-GB" b="1" dirty="0">
                <a:latin typeface="Calibri"/>
                <a:ea typeface="Calibri"/>
                <a:cs typeface="Calibri"/>
              </a:rPr>
              <a:t>Self-check questions</a:t>
            </a: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algn="l" rtl="0" fontAlgn="base"/>
            <a:endParaRPr lang="en-US" sz="1800">
              <a:solidFill>
                <a:schemeClr val="tx1"/>
              </a:solidFill>
              <a:latin typeface="DINPro"/>
            </a:endParaRPr>
          </a:p>
          <a:p>
            <a:pPr marL="285750" lvl="1" indent="-285750">
              <a:lnSpc>
                <a:spcPct val="100000"/>
              </a:lnSpc>
              <a:spcAft>
                <a:spcPct val="0"/>
              </a:spcAft>
              <a:buChar char="•"/>
            </a:pPr>
            <a:endParaRPr lang="en-US">
              <a:latin typeface="Calibri"/>
              <a:ea typeface="Calibri"/>
              <a:cs typeface="Calibri"/>
            </a:endParaRPr>
          </a:p>
          <a:p>
            <a:pPr marL="285750" lvl="1" indent="-285750">
              <a:lnSpc>
                <a:spcPct val="100000"/>
              </a:lnSpc>
              <a:spcAft>
                <a:spcPct val="0"/>
              </a:spcAft>
              <a:buFont typeface="Arial" panose="020B0604020202020204" pitchFamily="34" charset="0"/>
              <a:buChar char="•"/>
            </a:pPr>
            <a:endParaRPr lang="en-US">
              <a:solidFill>
                <a:schemeClr val="tx1"/>
              </a:solidFill>
              <a:latin typeface="Calibri"/>
              <a:ea typeface="Calibri"/>
              <a:cs typeface="Calibri"/>
            </a:endParaRPr>
          </a:p>
          <a:p>
            <a:pPr marL="285750" indent="-285750">
              <a:buFont typeface="Arial" panose="020B0604020202020204" pitchFamily="34" charset="0"/>
              <a:buChar char="•"/>
            </a:pPr>
            <a:endParaRPr lang="nl-NL">
              <a:solidFill>
                <a:schemeClr val="tx1"/>
              </a:solidFill>
              <a:latin typeface="DINPro"/>
              <a:ea typeface="Calibri"/>
              <a:cs typeface="Calibri"/>
            </a:endParaRPr>
          </a:p>
          <a:p>
            <a:pPr marL="285750" indent="-285750">
              <a:buFont typeface="Arial" panose="020B0604020202020204" pitchFamily="34" charset="0"/>
              <a:buChar char="•"/>
            </a:pPr>
            <a:endParaRPr lang="en-US" sz="1800">
              <a:solidFill>
                <a:schemeClr val="tx1"/>
              </a:solidFill>
              <a:latin typeface="DINPro"/>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a:t>Footer text - Faculty or Research Institute name</a:t>
            </a:r>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17</a:t>
            </a:fld>
            <a:r>
              <a:rPr lang="en-GB"/>
              <a:t> </a:t>
            </a:r>
          </a:p>
        </p:txBody>
      </p:sp>
      <p:pic>
        <p:nvPicPr>
          <p:cNvPr id="7" name="Picture 6" descr="A screenshot of a computer&#10;&#10;Description automatically generated">
            <a:extLst>
              <a:ext uri="{FF2B5EF4-FFF2-40B4-BE49-F238E27FC236}">
                <a16:creationId xmlns:a16="http://schemas.microsoft.com/office/drawing/2014/main" id="{B57D14A4-FEFA-FFBD-B3EB-B330089611AB}"/>
              </a:ext>
            </a:extLst>
          </p:cNvPr>
          <p:cNvPicPr>
            <a:picLocks noChangeAspect="1"/>
          </p:cNvPicPr>
          <p:nvPr/>
        </p:nvPicPr>
        <p:blipFill>
          <a:blip r:embed="rId3"/>
          <a:stretch>
            <a:fillRect/>
          </a:stretch>
        </p:blipFill>
        <p:spPr>
          <a:xfrm>
            <a:off x="1239890" y="1356245"/>
            <a:ext cx="7161813" cy="5333973"/>
          </a:xfrm>
          <a:prstGeom prst="rect">
            <a:avLst/>
          </a:prstGeom>
        </p:spPr>
      </p:pic>
      <p:sp>
        <p:nvSpPr>
          <p:cNvPr id="8" name="TextBox 7">
            <a:extLst>
              <a:ext uri="{FF2B5EF4-FFF2-40B4-BE49-F238E27FC236}">
                <a16:creationId xmlns:a16="http://schemas.microsoft.com/office/drawing/2014/main" id="{7B81B42F-A616-D621-8C3E-4DF6FDF1FE30}"/>
              </a:ext>
            </a:extLst>
          </p:cNvPr>
          <p:cNvSpPr txBox="1"/>
          <p:nvPr/>
        </p:nvSpPr>
        <p:spPr>
          <a:xfrm>
            <a:off x="8933744" y="1988207"/>
            <a:ext cx="2986747" cy="4620405"/>
          </a:xfrm>
          <a:prstGeom prst="rect">
            <a:avLst/>
          </a:prstGeom>
          <a:solidFill>
            <a:schemeClr val="bg1"/>
          </a:solidFill>
          <a:effectLst>
            <a:outerShdw blurRad="254000" dist="127000" dir="2700000" algn="ctr" rotWithShape="0">
              <a:schemeClr val="tx1">
                <a:alpha val="5000"/>
              </a:schemeClr>
            </a:outerShdw>
          </a:effectLst>
        </p:spPr>
        <p:txBody>
          <a:bodyPr rot="0" spcFirstLastPara="0" vertOverflow="overflow" horzOverflow="overflow" vert="horz" wrap="square" lIns="360000" tIns="360000" rIns="360000" bIns="360000" numCol="1" spcCol="0" rtlCol="0" fromWordArt="0" anchor="t" anchorCtr="0" forceAA="0" compatLnSpc="1">
            <a:prstTxWarp prst="textNoShape">
              <a:avLst/>
            </a:prstTxWarp>
            <a:spAutoFit/>
          </a:bodyPr>
          <a:lstStyle/>
          <a:p>
            <a:pPr algn="ctr">
              <a:spcBef>
                <a:spcPct val="0"/>
              </a:spcBef>
              <a:spcAft>
                <a:spcPct val="0"/>
              </a:spcAft>
            </a:pPr>
            <a:endParaRPr lang="en-US" sz="1100">
              <a:solidFill>
                <a:schemeClr val="bg2"/>
              </a:solidFill>
              <a:latin typeface="Arial"/>
              <a:cs typeface="Arial"/>
            </a:endParaRPr>
          </a:p>
          <a:p>
            <a:pPr algn="ctr">
              <a:spcBef>
                <a:spcPct val="0"/>
              </a:spcBef>
              <a:spcAft>
                <a:spcPct val="0"/>
              </a:spcAft>
            </a:pPr>
            <a:r>
              <a:rPr lang="en-US" sz="1100">
                <a:solidFill>
                  <a:srgbClr val="FFFFFF"/>
                </a:solidFill>
                <a:latin typeface="Arial"/>
                <a:cs typeface="Arial"/>
              </a:rPr>
              <a:t>Research should always be conducted in a transparent manner where the research aims, goals and methodology are clearly explained to subjects.</a:t>
            </a:r>
            <a:endParaRPr lang="en-US" sz="1100">
              <a:solidFill>
                <a:schemeClr val="bg2"/>
              </a:solidFill>
              <a:latin typeface="Arial"/>
              <a:cs typeface="Arial"/>
            </a:endParaRPr>
          </a:p>
          <a:p>
            <a:pPr algn="ctr">
              <a:spcBef>
                <a:spcPct val="0"/>
              </a:spcBef>
              <a:spcAft>
                <a:spcPct val="0"/>
              </a:spcAft>
            </a:pPr>
            <a:endParaRPr lang="en-US" sz="1100">
              <a:solidFill>
                <a:schemeClr val="bg2"/>
              </a:solidFill>
              <a:latin typeface="Arial"/>
              <a:cs typeface="Arial"/>
            </a:endParaRPr>
          </a:p>
          <a:p>
            <a:pPr algn="ctr">
              <a:spcBef>
                <a:spcPct val="0"/>
              </a:spcBef>
              <a:spcAft>
                <a:spcPct val="0"/>
              </a:spcAft>
            </a:pPr>
            <a:r>
              <a:rPr lang="en-US" sz="1100">
                <a:solidFill>
                  <a:srgbClr val="FFFFFF"/>
                </a:solidFill>
                <a:latin typeface="Arial"/>
                <a:cs typeface="Arial"/>
              </a:rPr>
              <a:t> In exceptional cases, information is withheld from subjects because subjects knowledge of the research questions may bias the research outcome. In these cases, subjects should be provided information after their participation but not later than the end of data collection. Subjects should also be offered the right to withdraw their data.</a:t>
            </a:r>
            <a:endParaRPr lang="en-US" sz="1100">
              <a:solidFill>
                <a:schemeClr val="bg2"/>
              </a:solidFill>
              <a:latin typeface="Arial"/>
              <a:cs typeface="Arial"/>
            </a:endParaRPr>
          </a:p>
          <a:p>
            <a:pPr algn="ctr">
              <a:spcBef>
                <a:spcPct val="0"/>
              </a:spcBef>
              <a:spcAft>
                <a:spcPct val="0"/>
              </a:spcAft>
            </a:pPr>
            <a:endParaRPr lang="en-US" sz="1100">
              <a:solidFill>
                <a:schemeClr val="bg2"/>
              </a:solidFill>
              <a:latin typeface="Arial"/>
              <a:cs typeface="Arial"/>
            </a:endParaRPr>
          </a:p>
          <a:p>
            <a:pPr algn="ctr">
              <a:spcBef>
                <a:spcPct val="0"/>
              </a:spcBef>
              <a:spcAft>
                <a:spcPct val="0"/>
              </a:spcAft>
            </a:pPr>
            <a:r>
              <a:rPr lang="en-US" sz="1100">
                <a:solidFill>
                  <a:srgbClr val="FFFFFF"/>
                </a:solidFill>
                <a:latin typeface="Arial"/>
                <a:cs typeface="Arial"/>
              </a:rPr>
              <a:t>Deception in any form (e.g. not providing true information about the researchers identity or research questions) should not be employed.</a:t>
            </a:r>
            <a:endParaRPr lang="en-US" sz="1100">
              <a:solidFill>
                <a:schemeClr val="bg2"/>
              </a:solidFill>
              <a:latin typeface="Arial"/>
              <a:cs typeface="Arial"/>
            </a:endParaRPr>
          </a:p>
          <a:p>
            <a:pPr algn="ctr">
              <a:spcBef>
                <a:spcPct val="0"/>
              </a:spcBef>
              <a:spcAft>
                <a:spcPct val="0"/>
              </a:spcAft>
            </a:pPr>
            <a:endParaRPr lang="en-US" sz="1100">
              <a:solidFill>
                <a:schemeClr val="bg2"/>
              </a:solidFill>
              <a:latin typeface="Arial"/>
              <a:cs typeface="Arial"/>
            </a:endParaRPr>
          </a:p>
        </p:txBody>
      </p:sp>
    </p:spTree>
    <p:extLst>
      <p:ext uri="{BB962C8B-B14F-4D97-AF65-F5344CB8AC3E}">
        <p14:creationId xmlns:p14="http://schemas.microsoft.com/office/powerpoint/2010/main" val="3606108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3184466" cy="782467"/>
          </a:xfrm>
        </p:spPr>
        <p:txBody>
          <a:bodyPr/>
          <a:lstStyle/>
          <a:p>
            <a:r>
              <a:rPr lang="en-GB" b="1" dirty="0">
                <a:latin typeface="Calibri"/>
                <a:ea typeface="Calibri"/>
                <a:cs typeface="Calibri"/>
              </a:rPr>
              <a:t>Self-check questions</a:t>
            </a: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algn="l" rtl="0" fontAlgn="base"/>
            <a:endParaRPr lang="en-US" sz="1800">
              <a:solidFill>
                <a:schemeClr val="tx1"/>
              </a:solidFill>
              <a:latin typeface="DINPro"/>
            </a:endParaRPr>
          </a:p>
          <a:p>
            <a:pPr marL="285750" lvl="1" indent="-285750">
              <a:lnSpc>
                <a:spcPct val="100000"/>
              </a:lnSpc>
              <a:spcAft>
                <a:spcPct val="0"/>
              </a:spcAft>
              <a:buChar char="•"/>
            </a:pPr>
            <a:endParaRPr lang="en-US">
              <a:latin typeface="Calibri"/>
              <a:ea typeface="Calibri"/>
              <a:cs typeface="Calibri"/>
            </a:endParaRPr>
          </a:p>
          <a:p>
            <a:pPr marL="285750" lvl="1" indent="-285750">
              <a:lnSpc>
                <a:spcPct val="100000"/>
              </a:lnSpc>
              <a:spcAft>
                <a:spcPct val="0"/>
              </a:spcAft>
              <a:buFont typeface="Arial" panose="020B0604020202020204" pitchFamily="34" charset="0"/>
              <a:buChar char="•"/>
            </a:pPr>
            <a:endParaRPr lang="en-US">
              <a:solidFill>
                <a:schemeClr val="tx1"/>
              </a:solidFill>
              <a:latin typeface="Calibri"/>
              <a:ea typeface="Calibri"/>
              <a:cs typeface="Calibri"/>
            </a:endParaRPr>
          </a:p>
          <a:p>
            <a:pPr marL="285750" indent="-285750">
              <a:buFont typeface="Arial" panose="020B0604020202020204" pitchFamily="34" charset="0"/>
              <a:buChar char="•"/>
            </a:pPr>
            <a:endParaRPr lang="nl-NL">
              <a:solidFill>
                <a:schemeClr val="tx1"/>
              </a:solidFill>
              <a:latin typeface="DINPro"/>
              <a:ea typeface="Calibri"/>
              <a:cs typeface="Calibri"/>
            </a:endParaRPr>
          </a:p>
          <a:p>
            <a:pPr marL="285750" indent="-285750">
              <a:buFont typeface="Arial" panose="020B0604020202020204" pitchFamily="34" charset="0"/>
              <a:buChar char="•"/>
            </a:pPr>
            <a:endParaRPr lang="en-US" sz="1800">
              <a:solidFill>
                <a:schemeClr val="tx1"/>
              </a:solidFill>
              <a:latin typeface="DINPro"/>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a:t>Footer text - Faculty or Research Institute name</a:t>
            </a:r>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18</a:t>
            </a:fld>
            <a:r>
              <a:rPr lang="en-GB"/>
              <a:t> </a:t>
            </a:r>
          </a:p>
        </p:txBody>
      </p:sp>
      <p:pic>
        <p:nvPicPr>
          <p:cNvPr id="7" name="Picture 6" descr="A screenshot of a computer&#10;&#10;Description automatically generated">
            <a:extLst>
              <a:ext uri="{FF2B5EF4-FFF2-40B4-BE49-F238E27FC236}">
                <a16:creationId xmlns:a16="http://schemas.microsoft.com/office/drawing/2014/main" id="{B57D14A4-FEFA-FFBD-B3EB-B330089611AB}"/>
              </a:ext>
            </a:extLst>
          </p:cNvPr>
          <p:cNvPicPr>
            <a:picLocks noChangeAspect="1"/>
          </p:cNvPicPr>
          <p:nvPr/>
        </p:nvPicPr>
        <p:blipFill>
          <a:blip r:embed="rId3"/>
          <a:stretch>
            <a:fillRect/>
          </a:stretch>
        </p:blipFill>
        <p:spPr>
          <a:xfrm>
            <a:off x="1239890" y="1356245"/>
            <a:ext cx="7161813" cy="5333973"/>
          </a:xfrm>
          <a:prstGeom prst="rect">
            <a:avLst/>
          </a:prstGeom>
        </p:spPr>
      </p:pic>
      <p:sp>
        <p:nvSpPr>
          <p:cNvPr id="8" name="TextBox 7">
            <a:extLst>
              <a:ext uri="{FF2B5EF4-FFF2-40B4-BE49-F238E27FC236}">
                <a16:creationId xmlns:a16="http://schemas.microsoft.com/office/drawing/2014/main" id="{7B81B42F-A616-D621-8C3E-4DF6FDF1FE30}"/>
              </a:ext>
            </a:extLst>
          </p:cNvPr>
          <p:cNvSpPr txBox="1"/>
          <p:nvPr/>
        </p:nvSpPr>
        <p:spPr>
          <a:xfrm>
            <a:off x="8933744" y="1988207"/>
            <a:ext cx="2986747" cy="2927634"/>
          </a:xfrm>
          <a:prstGeom prst="rect">
            <a:avLst/>
          </a:prstGeom>
          <a:solidFill>
            <a:schemeClr val="bg1"/>
          </a:solidFill>
          <a:effectLst>
            <a:outerShdw blurRad="254000" dist="127000" dir="2700000" algn="ctr" rotWithShape="0">
              <a:schemeClr val="tx1">
                <a:alpha val="5000"/>
              </a:schemeClr>
            </a:outerShdw>
          </a:effectLst>
        </p:spPr>
        <p:txBody>
          <a:bodyPr rot="0" spcFirstLastPara="0" vertOverflow="overflow" horzOverflow="overflow" vert="horz" wrap="square" lIns="360000" tIns="360000" rIns="360000" bIns="360000" numCol="1" spcCol="0" rtlCol="0" fromWordArt="0" anchor="t" anchorCtr="0" forceAA="0" compatLnSpc="1">
            <a:prstTxWarp prst="textNoShape">
              <a:avLst/>
            </a:prstTxWarp>
            <a:spAutoFit/>
          </a:bodyPr>
          <a:lstStyle/>
          <a:p>
            <a:pPr algn="ctr">
              <a:spcBef>
                <a:spcPct val="0"/>
              </a:spcBef>
              <a:spcAft>
                <a:spcPct val="0"/>
              </a:spcAft>
            </a:pPr>
            <a:r>
              <a:rPr lang="en-US" sz="1100">
                <a:solidFill>
                  <a:schemeClr val="bg2"/>
                </a:solidFill>
                <a:latin typeface="Arial"/>
                <a:cs typeface="Arial"/>
              </a:rPr>
              <a:t>Subjects should not be exposed to stimuli that can be distressing such as pictures and text.</a:t>
            </a:r>
          </a:p>
          <a:p>
            <a:pPr algn="ctr">
              <a:spcBef>
                <a:spcPct val="0"/>
              </a:spcBef>
              <a:spcAft>
                <a:spcPct val="0"/>
              </a:spcAft>
            </a:pPr>
            <a:endParaRPr lang="en-US" sz="1100">
              <a:solidFill>
                <a:schemeClr val="bg2"/>
              </a:solidFill>
              <a:latin typeface="Arial"/>
              <a:cs typeface="Arial"/>
            </a:endParaRPr>
          </a:p>
          <a:p>
            <a:pPr algn="ctr">
              <a:spcBef>
                <a:spcPct val="0"/>
              </a:spcBef>
              <a:spcAft>
                <a:spcPct val="0"/>
              </a:spcAft>
            </a:pPr>
            <a:r>
              <a:rPr lang="en-US" sz="1100">
                <a:solidFill>
                  <a:schemeClr val="bg2"/>
                </a:solidFill>
                <a:latin typeface="Arial"/>
                <a:cs typeface="Arial"/>
              </a:rPr>
              <a:t>Participation in the study should not pose any risk, harm or negative consequences on the subjects.</a:t>
            </a:r>
          </a:p>
          <a:p>
            <a:pPr algn="ctr">
              <a:spcBef>
                <a:spcPct val="0"/>
              </a:spcBef>
              <a:spcAft>
                <a:spcPct val="0"/>
              </a:spcAft>
            </a:pPr>
            <a:endParaRPr lang="en-US" sz="1100">
              <a:solidFill>
                <a:schemeClr val="bg2"/>
              </a:solidFill>
              <a:latin typeface="Arial"/>
              <a:cs typeface="Arial"/>
            </a:endParaRPr>
          </a:p>
          <a:p>
            <a:pPr algn="ctr">
              <a:spcBef>
                <a:spcPct val="0"/>
              </a:spcBef>
              <a:spcAft>
                <a:spcPct val="0"/>
              </a:spcAft>
            </a:pPr>
            <a:r>
              <a:rPr lang="en-US" sz="1100">
                <a:solidFill>
                  <a:schemeClr val="bg2"/>
                </a:solidFill>
                <a:latin typeface="Arial"/>
                <a:cs typeface="Arial"/>
              </a:rPr>
              <a:t>In case this is necessary for the research and the research design cannot be adjusted, the master students and their supervisor need to contact the RERB.</a:t>
            </a:r>
          </a:p>
        </p:txBody>
      </p:sp>
    </p:spTree>
    <p:extLst>
      <p:ext uri="{BB962C8B-B14F-4D97-AF65-F5344CB8AC3E}">
        <p14:creationId xmlns:p14="http://schemas.microsoft.com/office/powerpoint/2010/main" val="3135693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3184466" cy="782467"/>
          </a:xfrm>
        </p:spPr>
        <p:txBody>
          <a:bodyPr/>
          <a:lstStyle/>
          <a:p>
            <a:r>
              <a:rPr lang="en-GB" b="1" dirty="0">
                <a:latin typeface="Calibri"/>
                <a:ea typeface="Calibri"/>
                <a:cs typeface="Calibri"/>
              </a:rPr>
              <a:t>Self-check questions</a:t>
            </a: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algn="l" rtl="0" fontAlgn="base"/>
            <a:endParaRPr lang="en-US" sz="1800">
              <a:solidFill>
                <a:schemeClr val="tx1"/>
              </a:solidFill>
              <a:latin typeface="DINPro"/>
            </a:endParaRPr>
          </a:p>
          <a:p>
            <a:pPr marL="285750" lvl="1" indent="-285750">
              <a:lnSpc>
                <a:spcPct val="100000"/>
              </a:lnSpc>
              <a:spcAft>
                <a:spcPct val="0"/>
              </a:spcAft>
              <a:buChar char="•"/>
            </a:pPr>
            <a:endParaRPr lang="en-US">
              <a:latin typeface="Calibri"/>
              <a:ea typeface="Calibri"/>
              <a:cs typeface="Calibri"/>
            </a:endParaRPr>
          </a:p>
          <a:p>
            <a:pPr marL="285750" lvl="1" indent="-285750">
              <a:lnSpc>
                <a:spcPct val="100000"/>
              </a:lnSpc>
              <a:spcAft>
                <a:spcPct val="0"/>
              </a:spcAft>
              <a:buFont typeface="Arial" panose="020B0604020202020204" pitchFamily="34" charset="0"/>
              <a:buChar char="•"/>
            </a:pPr>
            <a:endParaRPr lang="en-US">
              <a:solidFill>
                <a:schemeClr val="tx1"/>
              </a:solidFill>
              <a:latin typeface="Calibri"/>
              <a:ea typeface="Calibri"/>
              <a:cs typeface="Calibri"/>
            </a:endParaRPr>
          </a:p>
          <a:p>
            <a:pPr marL="285750" indent="-285750">
              <a:buFont typeface="Arial" panose="020B0604020202020204" pitchFamily="34" charset="0"/>
              <a:buChar char="•"/>
            </a:pPr>
            <a:endParaRPr lang="nl-NL">
              <a:solidFill>
                <a:schemeClr val="tx1"/>
              </a:solidFill>
              <a:latin typeface="DINPro"/>
              <a:ea typeface="Calibri"/>
              <a:cs typeface="Calibri"/>
            </a:endParaRPr>
          </a:p>
          <a:p>
            <a:pPr marL="285750" indent="-285750">
              <a:buFont typeface="Arial" panose="020B0604020202020204" pitchFamily="34" charset="0"/>
              <a:buChar char="•"/>
            </a:pPr>
            <a:endParaRPr lang="en-US" sz="1800">
              <a:solidFill>
                <a:schemeClr val="tx1"/>
              </a:solidFill>
              <a:latin typeface="DINPro"/>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a:t>Footer text - Faculty or Research Institute name</a:t>
            </a:r>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19</a:t>
            </a:fld>
            <a:r>
              <a:rPr lang="en-GB"/>
              <a:t> </a:t>
            </a:r>
          </a:p>
        </p:txBody>
      </p:sp>
      <p:pic>
        <p:nvPicPr>
          <p:cNvPr id="3" name="Picture 2" descr="A screenshot of a survey&#10;&#10;Description automatically generated">
            <a:extLst>
              <a:ext uri="{FF2B5EF4-FFF2-40B4-BE49-F238E27FC236}">
                <a16:creationId xmlns:a16="http://schemas.microsoft.com/office/drawing/2014/main" id="{8420C3E8-5C1F-C000-CF51-ACD986B29AFA}"/>
              </a:ext>
            </a:extLst>
          </p:cNvPr>
          <p:cNvPicPr>
            <a:picLocks noChangeAspect="1"/>
          </p:cNvPicPr>
          <p:nvPr/>
        </p:nvPicPr>
        <p:blipFill>
          <a:blip r:embed="rId3"/>
          <a:stretch>
            <a:fillRect/>
          </a:stretch>
        </p:blipFill>
        <p:spPr>
          <a:xfrm>
            <a:off x="1240328" y="1229711"/>
            <a:ext cx="6086392" cy="5423338"/>
          </a:xfrm>
          <a:prstGeom prst="rect">
            <a:avLst/>
          </a:prstGeom>
        </p:spPr>
      </p:pic>
      <p:sp>
        <p:nvSpPr>
          <p:cNvPr id="7" name="TextBox 6">
            <a:extLst>
              <a:ext uri="{FF2B5EF4-FFF2-40B4-BE49-F238E27FC236}">
                <a16:creationId xmlns:a16="http://schemas.microsoft.com/office/drawing/2014/main" id="{558B7C5D-741A-CCC7-3513-5151CB8B123C}"/>
              </a:ext>
            </a:extLst>
          </p:cNvPr>
          <p:cNvSpPr txBox="1"/>
          <p:nvPr/>
        </p:nvSpPr>
        <p:spPr>
          <a:xfrm>
            <a:off x="8329363" y="560551"/>
            <a:ext cx="2925563" cy="3974074"/>
          </a:xfrm>
          <a:prstGeom prst="rect">
            <a:avLst/>
          </a:prstGeom>
          <a:solidFill>
            <a:schemeClr val="bg1"/>
          </a:solidFill>
          <a:effectLst>
            <a:outerShdw blurRad="254000" dist="127000" dir="2700000" algn="ctr" rotWithShape="0">
              <a:schemeClr val="tx1">
                <a:alpha val="5000"/>
              </a:schemeClr>
            </a:outerShdw>
          </a:effectLst>
        </p:spPr>
        <p:txBody>
          <a:bodyPr rot="0" spcFirstLastPara="0" vertOverflow="overflow" horzOverflow="overflow" vert="horz" wrap="square" lIns="360000" tIns="360000" rIns="360000" bIns="360000" numCol="1" spcCol="0" rtlCol="0" fromWordArt="0" anchor="t" anchorCtr="0" forceAA="0" compatLnSpc="1">
            <a:prstTxWarp prst="textNoShape">
              <a:avLst/>
            </a:prstTxWarp>
            <a:spAutoFit/>
          </a:bodyPr>
          <a:lstStyle/>
          <a:p>
            <a:pPr algn="ctr">
              <a:spcBef>
                <a:spcPct val="0"/>
              </a:spcBef>
              <a:spcAft>
                <a:spcPct val="0"/>
              </a:spcAft>
            </a:pPr>
            <a:r>
              <a:rPr lang="en-US" sz="1100">
                <a:solidFill>
                  <a:srgbClr val="FFFFFF"/>
                </a:solidFill>
                <a:latin typeface="Arial"/>
                <a:cs typeface="Arial"/>
              </a:rPr>
              <a:t>Compensation or incentives aimed at  increasing participation can be given to subjects.</a:t>
            </a:r>
            <a:endParaRPr lang="en-US" sz="1100">
              <a:solidFill>
                <a:srgbClr val="005CA9"/>
              </a:solidFill>
              <a:latin typeface="Arial"/>
              <a:cs typeface="Arial"/>
            </a:endParaRPr>
          </a:p>
          <a:p>
            <a:pPr algn="ctr">
              <a:spcBef>
                <a:spcPct val="0"/>
              </a:spcBef>
              <a:spcAft>
                <a:spcPct val="0"/>
              </a:spcAft>
            </a:pPr>
            <a:endParaRPr lang="en-US" sz="1100">
              <a:solidFill>
                <a:srgbClr val="005CA9"/>
              </a:solidFill>
              <a:latin typeface="Arial"/>
              <a:cs typeface="Arial"/>
            </a:endParaRPr>
          </a:p>
          <a:p>
            <a:pPr algn="ctr">
              <a:spcBef>
                <a:spcPct val="0"/>
              </a:spcBef>
              <a:spcAft>
                <a:spcPct val="0"/>
              </a:spcAft>
            </a:pPr>
            <a:r>
              <a:rPr lang="en-US" sz="1100">
                <a:solidFill>
                  <a:srgbClr val="FFFFFF"/>
                </a:solidFill>
                <a:latin typeface="Arial"/>
                <a:cs typeface="Arial"/>
              </a:rPr>
              <a:t> However, compensation or incentives should not be set so high that they override the voluntary participation in the study. The amount offered should also not result in inflation beyond normal levels.</a:t>
            </a:r>
            <a:endParaRPr lang="en-US" sz="1100">
              <a:solidFill>
                <a:srgbClr val="005CA9"/>
              </a:solidFill>
              <a:latin typeface="Arial"/>
              <a:cs typeface="Arial"/>
            </a:endParaRPr>
          </a:p>
          <a:p>
            <a:pPr algn="ctr">
              <a:spcBef>
                <a:spcPct val="0"/>
              </a:spcBef>
              <a:spcAft>
                <a:spcPct val="0"/>
              </a:spcAft>
            </a:pPr>
            <a:endParaRPr lang="en-US" sz="1100">
              <a:solidFill>
                <a:srgbClr val="005CA9"/>
              </a:solidFill>
              <a:latin typeface="Arial"/>
              <a:cs typeface="Arial"/>
            </a:endParaRPr>
          </a:p>
          <a:p>
            <a:pPr algn="ctr">
              <a:spcBef>
                <a:spcPct val="0"/>
              </a:spcBef>
              <a:spcAft>
                <a:spcPct val="0"/>
              </a:spcAft>
            </a:pPr>
            <a:r>
              <a:rPr lang="en-US" sz="1100">
                <a:solidFill>
                  <a:srgbClr val="FFFFFF"/>
                </a:solidFill>
                <a:latin typeface="Arial"/>
                <a:cs typeface="Arial"/>
              </a:rPr>
              <a:t> The nature of these incentives and their potential risks, obligations should be clearly communicated with subjects.</a:t>
            </a:r>
            <a:endParaRPr lang="en-US" sz="1100">
              <a:solidFill>
                <a:srgbClr val="005CA9"/>
              </a:solidFill>
              <a:latin typeface="Arial"/>
              <a:cs typeface="Arial"/>
            </a:endParaRPr>
          </a:p>
          <a:p>
            <a:pPr algn="ctr">
              <a:spcBef>
                <a:spcPct val="0"/>
              </a:spcBef>
              <a:spcAft>
                <a:spcPct val="0"/>
              </a:spcAft>
            </a:pPr>
            <a:endParaRPr lang="en-US" sz="1100">
              <a:solidFill>
                <a:srgbClr val="005CA9"/>
              </a:solidFill>
              <a:latin typeface="Arial"/>
              <a:cs typeface="Arial"/>
            </a:endParaRPr>
          </a:p>
          <a:p>
            <a:pPr algn="l"/>
            <a:endParaRPr lang="en-US" sz="2400">
              <a:solidFill>
                <a:srgbClr val="005CA9"/>
              </a:solidFill>
              <a:ea typeface="Calibri"/>
              <a:cs typeface="Calibri"/>
            </a:endParaRPr>
          </a:p>
        </p:txBody>
      </p:sp>
      <p:sp>
        <p:nvSpPr>
          <p:cNvPr id="8" name="TextBox 7">
            <a:extLst>
              <a:ext uri="{FF2B5EF4-FFF2-40B4-BE49-F238E27FC236}">
                <a16:creationId xmlns:a16="http://schemas.microsoft.com/office/drawing/2014/main" id="{1DB729B5-217D-96CA-664D-B2921786DF02}"/>
              </a:ext>
            </a:extLst>
          </p:cNvPr>
          <p:cNvSpPr txBox="1"/>
          <p:nvPr/>
        </p:nvSpPr>
        <p:spPr>
          <a:xfrm>
            <a:off x="8328244" y="4720895"/>
            <a:ext cx="2925563" cy="1234863"/>
          </a:xfrm>
          <a:prstGeom prst="rect">
            <a:avLst/>
          </a:prstGeom>
          <a:solidFill>
            <a:schemeClr val="bg1"/>
          </a:solidFill>
          <a:effectLst>
            <a:outerShdw blurRad="254000" dist="127000" dir="2700000" algn="ctr" rotWithShape="0">
              <a:schemeClr val="tx1">
                <a:alpha val="5000"/>
              </a:schemeClr>
            </a:outerShdw>
          </a:effectLst>
        </p:spPr>
        <p:txBody>
          <a:bodyPr rot="0" spcFirstLastPara="0" vertOverflow="overflow" horzOverflow="overflow" vert="horz" wrap="square" lIns="360000" tIns="360000" rIns="360000" bIns="360000" numCol="1" spcCol="0" rtlCol="0" fromWordArt="0" anchor="t" anchorCtr="0" forceAA="0" compatLnSpc="1">
            <a:prstTxWarp prst="textNoShape">
              <a:avLst/>
            </a:prstTxWarp>
            <a:spAutoFit/>
          </a:bodyPr>
          <a:lstStyle/>
          <a:p>
            <a:pPr algn="ctr">
              <a:spcBef>
                <a:spcPct val="0"/>
              </a:spcBef>
              <a:spcAft>
                <a:spcPct val="0"/>
              </a:spcAft>
            </a:pPr>
            <a:r>
              <a:rPr lang="en-US" sz="1100">
                <a:solidFill>
                  <a:srgbClr val="FFFFFF"/>
                </a:solidFill>
                <a:latin typeface="Arial"/>
                <a:cs typeface="Arial"/>
              </a:rPr>
              <a:t>It is forbidden by law to collect social security numbers or BSNs for research purposes.</a:t>
            </a:r>
          </a:p>
        </p:txBody>
      </p:sp>
    </p:spTree>
    <p:extLst>
      <p:ext uri="{BB962C8B-B14F-4D97-AF65-F5344CB8AC3E}">
        <p14:creationId xmlns:p14="http://schemas.microsoft.com/office/powerpoint/2010/main" val="343393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2049219" cy="782467"/>
          </a:xfrm>
        </p:spPr>
        <p:txBody>
          <a:bodyPr/>
          <a:lstStyle/>
          <a:p>
            <a:r>
              <a:rPr lang="en-GB" b="1">
                <a:latin typeface="Calibri"/>
                <a:ea typeface="Calibri"/>
                <a:cs typeface="Calibri"/>
              </a:rPr>
              <a:t>Background</a:t>
            </a: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marL="285750" lvl="1" indent="-285750">
              <a:buFont typeface="Arial" panose="020B0604020202020204" pitchFamily="34" charset="0"/>
              <a:buChar char="•"/>
            </a:pPr>
            <a:r>
              <a:rPr lang="en-US">
                <a:latin typeface="Calibri"/>
                <a:ea typeface="Calibri"/>
                <a:cs typeface="Calibri"/>
              </a:rPr>
              <a:t>In 2018, two important ethics documents were issued:</a:t>
            </a:r>
          </a:p>
          <a:p>
            <a:pPr marL="285750" lvl="1" indent="-285750">
              <a:buFont typeface="Arial" panose="020B0604020202020204" pitchFamily="34" charset="0"/>
              <a:buChar char="•"/>
            </a:pPr>
            <a:endParaRPr lang="en-US">
              <a:latin typeface="Calibri"/>
              <a:ea typeface="Calibri"/>
              <a:cs typeface="Calibri"/>
            </a:endParaRPr>
          </a:p>
          <a:p>
            <a:pPr marL="736600" lvl="2" indent="-277495"/>
            <a:r>
              <a:rPr lang="en-US">
                <a:latin typeface="Calibri"/>
                <a:ea typeface="Calibri"/>
                <a:cs typeface="Calibri"/>
              </a:rPr>
              <a:t>The Code of Ethics for Research in the Social and Behavioral Sciences involving human participants.​</a:t>
            </a:r>
            <a:endParaRPr lang="en-US">
              <a:latin typeface="Calibri"/>
              <a:ea typeface="Calibri"/>
            </a:endParaRPr>
          </a:p>
          <a:p>
            <a:pPr marL="736600" lvl="2" indent="-277495"/>
            <a:r>
              <a:rPr lang="en-US">
                <a:latin typeface="Calibri"/>
                <a:ea typeface="Calibri"/>
                <a:cs typeface="Calibri"/>
              </a:rPr>
              <a:t>The Netherlands Code of Conduct for Research Integrity.</a:t>
            </a:r>
          </a:p>
          <a:p>
            <a:pPr marL="736600" lvl="2" indent="-277495"/>
            <a:endParaRPr lang="en-US">
              <a:latin typeface="Calibri"/>
              <a:ea typeface="Calibri"/>
              <a:cs typeface="Calibri"/>
            </a:endParaRPr>
          </a:p>
          <a:p>
            <a:pPr marL="285750" lvl="1" indent="-285750">
              <a:buFont typeface="Arial" panose="020B0604020202020204" pitchFamily="34" charset="0"/>
              <a:buChar char="•"/>
            </a:pPr>
            <a:r>
              <a:rPr lang="en-US">
                <a:latin typeface="Calibri"/>
                <a:ea typeface="Calibri"/>
                <a:cs typeface="Calibri"/>
              </a:rPr>
              <a:t>Both instruments call for the ethical handling of human subjects in research. Human participants should be handled in an honest, transparent, scrupulous, independent and responsible manner.​</a:t>
            </a:r>
          </a:p>
          <a:p>
            <a:pPr marL="285750" lvl="1" indent="-285750">
              <a:buFont typeface="Arial" panose="020B0604020202020204" pitchFamily="34" charset="0"/>
              <a:buChar char="•"/>
            </a:pPr>
            <a:endParaRPr lang="en-US">
              <a:latin typeface="Calibri"/>
              <a:ea typeface="Calibri"/>
              <a:cs typeface="Calibri"/>
            </a:endParaRPr>
          </a:p>
          <a:p>
            <a:pPr marL="285750" lvl="1" indent="-285750">
              <a:buFont typeface="Arial" panose="020B0604020202020204" pitchFamily="34" charset="0"/>
              <a:buChar char="•"/>
            </a:pPr>
            <a:r>
              <a:rPr lang="en-US">
                <a:latin typeface="Calibri"/>
                <a:ea typeface="Calibri"/>
                <a:cs typeface="Calibri"/>
              </a:rPr>
              <a:t>These principles also apply to research conducted by SBE students.</a:t>
            </a:r>
            <a:endParaRPr lang="en-GB">
              <a:latin typeface="Calibri"/>
              <a:ea typeface="Calibri"/>
              <a:cs typeface="Calibri"/>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a:latin typeface="Calibri"/>
                <a:ea typeface="Calibri"/>
                <a:cs typeface="Calibri"/>
              </a:rPr>
              <a:t>School of Business and Economics</a:t>
            </a:r>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2</a:t>
            </a:fld>
            <a:r>
              <a:rPr lang="en-GB"/>
              <a:t> </a:t>
            </a:r>
          </a:p>
        </p:txBody>
      </p:sp>
    </p:spTree>
    <p:extLst>
      <p:ext uri="{BB962C8B-B14F-4D97-AF65-F5344CB8AC3E}">
        <p14:creationId xmlns:p14="http://schemas.microsoft.com/office/powerpoint/2010/main" val="2988876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3184466" cy="782467"/>
          </a:xfrm>
        </p:spPr>
        <p:txBody>
          <a:bodyPr/>
          <a:lstStyle/>
          <a:p>
            <a:r>
              <a:rPr lang="en-GB" b="1" dirty="0">
                <a:latin typeface="Calibri"/>
                <a:ea typeface="Calibri"/>
                <a:cs typeface="Calibri"/>
              </a:rPr>
              <a:t>Self-check questions</a:t>
            </a: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algn="l" rtl="0" fontAlgn="base"/>
            <a:endParaRPr lang="en-US" sz="1800">
              <a:solidFill>
                <a:schemeClr val="tx1"/>
              </a:solidFill>
              <a:latin typeface="DINPro"/>
            </a:endParaRPr>
          </a:p>
          <a:p>
            <a:pPr marL="285750" lvl="1" indent="-285750">
              <a:lnSpc>
                <a:spcPct val="100000"/>
              </a:lnSpc>
              <a:spcAft>
                <a:spcPct val="0"/>
              </a:spcAft>
              <a:buChar char="•"/>
            </a:pPr>
            <a:endParaRPr lang="en-US">
              <a:latin typeface="Calibri"/>
              <a:ea typeface="Calibri"/>
              <a:cs typeface="Calibri"/>
            </a:endParaRPr>
          </a:p>
          <a:p>
            <a:pPr marL="285750" lvl="1" indent="-285750">
              <a:lnSpc>
                <a:spcPct val="100000"/>
              </a:lnSpc>
              <a:spcAft>
                <a:spcPct val="0"/>
              </a:spcAft>
              <a:buFont typeface="Arial" panose="020B0604020202020204" pitchFamily="34" charset="0"/>
              <a:buChar char="•"/>
            </a:pPr>
            <a:endParaRPr lang="en-US">
              <a:solidFill>
                <a:schemeClr val="tx1"/>
              </a:solidFill>
              <a:latin typeface="Calibri"/>
              <a:ea typeface="Calibri"/>
              <a:cs typeface="Calibri"/>
            </a:endParaRPr>
          </a:p>
          <a:p>
            <a:pPr marL="285750" indent="-285750">
              <a:buFont typeface="Arial" panose="020B0604020202020204" pitchFamily="34" charset="0"/>
              <a:buChar char="•"/>
            </a:pPr>
            <a:endParaRPr lang="nl-NL">
              <a:solidFill>
                <a:schemeClr val="tx1"/>
              </a:solidFill>
              <a:latin typeface="DINPro"/>
              <a:ea typeface="Calibri"/>
              <a:cs typeface="Calibri"/>
            </a:endParaRPr>
          </a:p>
          <a:p>
            <a:pPr marL="285750" indent="-285750">
              <a:buFont typeface="Arial" panose="020B0604020202020204" pitchFamily="34" charset="0"/>
              <a:buChar char="•"/>
            </a:pPr>
            <a:endParaRPr lang="en-US" sz="1800">
              <a:solidFill>
                <a:schemeClr val="tx1"/>
              </a:solidFill>
              <a:latin typeface="DINPro"/>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a:t>Footer text - Faculty or Research Institute name</a:t>
            </a:r>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20</a:t>
            </a:fld>
            <a:r>
              <a:rPr lang="en-GB"/>
              <a:t> </a:t>
            </a:r>
          </a:p>
        </p:txBody>
      </p:sp>
      <p:pic>
        <p:nvPicPr>
          <p:cNvPr id="3" name="Picture 2" descr="A screenshot of a computer&#10;&#10;Description automatically generated">
            <a:extLst>
              <a:ext uri="{FF2B5EF4-FFF2-40B4-BE49-F238E27FC236}">
                <a16:creationId xmlns:a16="http://schemas.microsoft.com/office/drawing/2014/main" id="{EDB3908C-2479-A43D-AB55-8D65B595B40B}"/>
              </a:ext>
            </a:extLst>
          </p:cNvPr>
          <p:cNvPicPr>
            <a:picLocks noChangeAspect="1"/>
          </p:cNvPicPr>
          <p:nvPr/>
        </p:nvPicPr>
        <p:blipFill>
          <a:blip r:embed="rId3"/>
          <a:stretch>
            <a:fillRect/>
          </a:stretch>
        </p:blipFill>
        <p:spPr>
          <a:xfrm>
            <a:off x="1235674" y="1231626"/>
            <a:ext cx="6376011" cy="5270610"/>
          </a:xfrm>
          <a:prstGeom prst="rect">
            <a:avLst/>
          </a:prstGeom>
        </p:spPr>
      </p:pic>
      <p:sp>
        <p:nvSpPr>
          <p:cNvPr id="7" name="TextBox 6">
            <a:extLst>
              <a:ext uri="{FF2B5EF4-FFF2-40B4-BE49-F238E27FC236}">
                <a16:creationId xmlns:a16="http://schemas.microsoft.com/office/drawing/2014/main" id="{257DA046-E3A4-92CB-84AA-69107D0D96E8}"/>
              </a:ext>
            </a:extLst>
          </p:cNvPr>
          <p:cNvSpPr txBox="1"/>
          <p:nvPr/>
        </p:nvSpPr>
        <p:spPr>
          <a:xfrm>
            <a:off x="8167780" y="677917"/>
            <a:ext cx="2743200" cy="4797376"/>
          </a:xfrm>
          <a:prstGeom prst="rect">
            <a:avLst/>
          </a:prstGeom>
          <a:solidFill>
            <a:schemeClr val="bg1"/>
          </a:solidFill>
          <a:effectLst>
            <a:outerShdw blurRad="254000" dist="127000" dir="2700000" algn="ctr" rotWithShape="0">
              <a:schemeClr val="tx1">
                <a:alpha val="5000"/>
              </a:schemeClr>
            </a:outerShdw>
          </a:effectLst>
        </p:spPr>
        <p:txBody>
          <a:bodyPr rot="0" spcFirstLastPara="0" vertOverflow="overflow" horzOverflow="overflow" vert="horz" wrap="square" lIns="360000" tIns="360000" rIns="360000" bIns="360000" numCol="1" spcCol="0" rtlCol="0" fromWordArt="0" anchor="t" anchorCtr="0" forceAA="0" compatLnSpc="1">
            <a:prstTxWarp prst="textNoShape">
              <a:avLst/>
            </a:prstTxWarp>
            <a:spAutoFit/>
          </a:bodyPr>
          <a:lstStyle/>
          <a:p>
            <a:pPr algn="ctr"/>
            <a:r>
              <a:rPr lang="en-US" sz="1050">
                <a:solidFill>
                  <a:srgbClr val="FFFFFF"/>
                </a:solidFill>
                <a:latin typeface="Arial"/>
              </a:rPr>
              <a:t>Strict</a:t>
            </a:r>
            <a:r>
              <a:rPr lang="en-US" sz="1050" b="0" i="0" u="none" strike="noStrike" baseline="0">
                <a:solidFill>
                  <a:srgbClr val="FFFFFF"/>
                </a:solidFill>
                <a:latin typeface="Arial"/>
              </a:rPr>
              <a:t> rules apply for the collection of special categories of personal data</a:t>
            </a:r>
            <a:r>
              <a:rPr lang="en-US" sz="1050">
                <a:solidFill>
                  <a:srgbClr val="FFFFFF"/>
                </a:solidFill>
                <a:latin typeface="Arial"/>
              </a:rPr>
              <a:t> </a:t>
            </a:r>
            <a:r>
              <a:rPr lang="en-US" sz="1050" b="0" i="0" u="none" strike="noStrike" baseline="0">
                <a:solidFill>
                  <a:srgbClr val="FFFFFF"/>
                </a:solidFill>
                <a:latin typeface="Arial"/>
              </a:rPr>
              <a:t> </a:t>
            </a:r>
            <a:r>
              <a:rPr lang="en-US" sz="1050">
                <a:solidFill>
                  <a:srgbClr val="FFFFFF"/>
                </a:solidFill>
                <a:latin typeface="Arial"/>
              </a:rPr>
              <a:t>and sensitive personal data due</a:t>
            </a:r>
            <a:r>
              <a:rPr lang="en-US" sz="1050" b="0" i="0" u="none" strike="noStrike" baseline="0">
                <a:solidFill>
                  <a:srgbClr val="FFFFFF"/>
                </a:solidFill>
                <a:latin typeface="Arial"/>
              </a:rPr>
              <a:t> to the European General Data Protection Regulation (GDPR), if such data is necessary for the master thesis, master students and their supervisors are requested to submit a full ethics review.</a:t>
            </a:r>
            <a:r>
              <a:rPr lang="en-US" sz="1050" b="0" i="0">
                <a:latin typeface="Arial"/>
              </a:rPr>
              <a:t>​</a:t>
            </a:r>
          </a:p>
          <a:p>
            <a:pPr algn="ctr" rtl="0"/>
            <a:r>
              <a:rPr lang="en-US" sz="1050" b="0" i="0">
                <a:latin typeface="Arial"/>
              </a:rPr>
              <a:t>​</a:t>
            </a:r>
            <a:endParaRPr lang="en-US" sz="1050" b="0" i="0">
              <a:latin typeface="Arial"/>
              <a:cs typeface="Arial"/>
            </a:endParaRPr>
          </a:p>
          <a:p>
            <a:pPr algn="ctr"/>
            <a:r>
              <a:rPr lang="en-US" sz="1050" b="0" i="0" u="none" strike="noStrike" baseline="0">
                <a:solidFill>
                  <a:srgbClr val="FFFFFF"/>
                </a:solidFill>
                <a:latin typeface="Arial"/>
              </a:rPr>
              <a:t>Special categories of personal data include religious and philosophical beliefs, trade union membership, biometric data, genetic data, data on sexual orientation or sex life, racial or ethnic origin, </a:t>
            </a:r>
            <a:r>
              <a:rPr lang="en-US" sz="1050">
                <a:solidFill>
                  <a:srgbClr val="FFFFFF"/>
                </a:solidFill>
                <a:latin typeface="Arial"/>
              </a:rPr>
              <a:t>health data and political stands.</a:t>
            </a:r>
          </a:p>
          <a:p>
            <a:pPr algn="ctr"/>
            <a:endParaRPr lang="en-US" sz="1050">
              <a:solidFill>
                <a:srgbClr val="FFFFFF"/>
              </a:solidFill>
              <a:latin typeface="Arial"/>
              <a:cs typeface="Arial"/>
            </a:endParaRPr>
          </a:p>
          <a:p>
            <a:pPr algn="ctr">
              <a:spcBef>
                <a:spcPct val="0"/>
              </a:spcBef>
              <a:spcAft>
                <a:spcPct val="0"/>
              </a:spcAft>
            </a:pPr>
            <a:r>
              <a:rPr lang="en-US" sz="1100">
                <a:solidFill>
                  <a:srgbClr val="FFFFFF"/>
                </a:solidFill>
                <a:latin typeface="Arial"/>
                <a:cs typeface="Arial"/>
              </a:rPr>
              <a:t>Examples of sensitive personal data include financial data and student grades.</a:t>
            </a:r>
          </a:p>
          <a:p>
            <a:pPr algn="ctr">
              <a:spcBef>
                <a:spcPct val="0"/>
              </a:spcBef>
              <a:spcAft>
                <a:spcPct val="0"/>
              </a:spcAft>
            </a:pPr>
            <a:endParaRPr lang="en-US" sz="1100">
              <a:solidFill>
                <a:srgbClr val="FFFFFF"/>
              </a:solidFill>
              <a:latin typeface="Arial"/>
              <a:cs typeface="Arial"/>
            </a:endParaRPr>
          </a:p>
          <a:p>
            <a:pPr algn="ctr"/>
            <a:endParaRPr lang="en-US" sz="1050">
              <a:solidFill>
                <a:srgbClr val="FFFFFF"/>
              </a:solidFill>
              <a:latin typeface="Arial"/>
              <a:cs typeface="Arial"/>
            </a:endParaRPr>
          </a:p>
        </p:txBody>
      </p:sp>
    </p:spTree>
    <p:extLst>
      <p:ext uri="{BB962C8B-B14F-4D97-AF65-F5344CB8AC3E}">
        <p14:creationId xmlns:p14="http://schemas.microsoft.com/office/powerpoint/2010/main" val="3853849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3184466" cy="782467"/>
          </a:xfrm>
        </p:spPr>
        <p:txBody>
          <a:bodyPr/>
          <a:lstStyle/>
          <a:p>
            <a:r>
              <a:rPr lang="en-GB" b="1" dirty="0">
                <a:latin typeface="Calibri"/>
                <a:ea typeface="Calibri"/>
                <a:cs typeface="Calibri"/>
              </a:rPr>
              <a:t>Self-check questions</a:t>
            </a: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algn="l" rtl="0" fontAlgn="base"/>
            <a:endParaRPr lang="en-US" sz="1800">
              <a:solidFill>
                <a:schemeClr val="tx1"/>
              </a:solidFill>
              <a:latin typeface="DINPro"/>
            </a:endParaRPr>
          </a:p>
          <a:p>
            <a:pPr marL="285750" lvl="1" indent="-285750">
              <a:lnSpc>
                <a:spcPct val="100000"/>
              </a:lnSpc>
              <a:spcAft>
                <a:spcPct val="0"/>
              </a:spcAft>
              <a:buChar char="•"/>
            </a:pPr>
            <a:endParaRPr lang="en-US">
              <a:latin typeface="Calibri"/>
              <a:ea typeface="Calibri"/>
              <a:cs typeface="Calibri"/>
            </a:endParaRPr>
          </a:p>
          <a:p>
            <a:pPr marL="285750" lvl="1" indent="-285750">
              <a:lnSpc>
                <a:spcPct val="100000"/>
              </a:lnSpc>
              <a:spcAft>
                <a:spcPct val="0"/>
              </a:spcAft>
              <a:buFont typeface="Arial" panose="020B0604020202020204" pitchFamily="34" charset="0"/>
              <a:buChar char="•"/>
            </a:pPr>
            <a:endParaRPr lang="en-US">
              <a:solidFill>
                <a:schemeClr val="tx1"/>
              </a:solidFill>
              <a:latin typeface="Calibri"/>
              <a:ea typeface="Calibri"/>
              <a:cs typeface="Calibri"/>
            </a:endParaRPr>
          </a:p>
          <a:p>
            <a:pPr marL="285750" indent="-285750">
              <a:buFont typeface="Arial" panose="020B0604020202020204" pitchFamily="34" charset="0"/>
              <a:buChar char="•"/>
            </a:pPr>
            <a:endParaRPr lang="nl-NL">
              <a:solidFill>
                <a:schemeClr val="tx1"/>
              </a:solidFill>
              <a:latin typeface="DINPro"/>
              <a:ea typeface="Calibri"/>
              <a:cs typeface="Calibri"/>
            </a:endParaRPr>
          </a:p>
          <a:p>
            <a:pPr marL="285750" indent="-285750">
              <a:buFont typeface="Arial" panose="020B0604020202020204" pitchFamily="34" charset="0"/>
              <a:buChar char="•"/>
            </a:pPr>
            <a:endParaRPr lang="en-US" sz="1800">
              <a:solidFill>
                <a:schemeClr val="tx1"/>
              </a:solidFill>
              <a:latin typeface="DINPro"/>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sz="1100" dirty="0">
                <a:latin typeface="Calibri"/>
                <a:ea typeface="Calibri"/>
                <a:cs typeface="Calibri"/>
              </a:rPr>
              <a:t>School of Business and Economics</a:t>
            </a:r>
            <a:endParaRPr lang="en-US" dirty="0"/>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21</a:t>
            </a:fld>
            <a:r>
              <a:rPr lang="en-GB"/>
              <a:t> </a:t>
            </a:r>
          </a:p>
        </p:txBody>
      </p:sp>
      <p:pic>
        <p:nvPicPr>
          <p:cNvPr id="3" name="Picture 2" descr="A screenshot of a computer&#10;&#10;Description automatically generated">
            <a:extLst>
              <a:ext uri="{FF2B5EF4-FFF2-40B4-BE49-F238E27FC236}">
                <a16:creationId xmlns:a16="http://schemas.microsoft.com/office/drawing/2014/main" id="{A16438FE-80CF-69FD-1EE6-8B85BD1237BF}"/>
              </a:ext>
            </a:extLst>
          </p:cNvPr>
          <p:cNvPicPr>
            <a:picLocks noChangeAspect="1"/>
          </p:cNvPicPr>
          <p:nvPr/>
        </p:nvPicPr>
        <p:blipFill>
          <a:blip r:embed="rId3"/>
          <a:stretch>
            <a:fillRect/>
          </a:stretch>
        </p:blipFill>
        <p:spPr>
          <a:xfrm>
            <a:off x="1235630" y="1815772"/>
            <a:ext cx="7455317" cy="3165147"/>
          </a:xfrm>
          <a:prstGeom prst="rect">
            <a:avLst/>
          </a:prstGeom>
        </p:spPr>
      </p:pic>
      <p:sp>
        <p:nvSpPr>
          <p:cNvPr id="8" name="TextBox 7">
            <a:extLst>
              <a:ext uri="{FF2B5EF4-FFF2-40B4-BE49-F238E27FC236}">
                <a16:creationId xmlns:a16="http://schemas.microsoft.com/office/drawing/2014/main" id="{DFB23620-8BFA-D8CC-8BB5-AE64D258588B}"/>
              </a:ext>
            </a:extLst>
          </p:cNvPr>
          <p:cNvSpPr txBox="1"/>
          <p:nvPr/>
        </p:nvSpPr>
        <p:spPr>
          <a:xfrm>
            <a:off x="9034996" y="1956676"/>
            <a:ext cx="2743200" cy="3597048"/>
          </a:xfrm>
          <a:prstGeom prst="rect">
            <a:avLst/>
          </a:prstGeom>
          <a:solidFill>
            <a:schemeClr val="bg1"/>
          </a:solidFill>
          <a:effectLst>
            <a:outerShdw blurRad="254000" dist="127000" dir="2700000" algn="ctr" rotWithShape="0">
              <a:schemeClr val="tx1">
                <a:alpha val="5000"/>
              </a:schemeClr>
            </a:outerShdw>
          </a:effectLst>
        </p:spPr>
        <p:txBody>
          <a:bodyPr rot="0" spcFirstLastPara="0" vertOverflow="overflow" horzOverflow="overflow" vert="horz" wrap="square" lIns="360000" tIns="360000" rIns="360000" bIns="360000" numCol="1" spcCol="0" rtlCol="0" fromWordArt="0" anchor="t" anchorCtr="0" forceAA="0" compatLnSpc="1">
            <a:prstTxWarp prst="textNoShape">
              <a:avLst/>
            </a:prstTxWarp>
            <a:spAutoFit/>
          </a:bodyPr>
          <a:lstStyle/>
          <a:p>
            <a:pPr algn="ctr">
              <a:spcBef>
                <a:spcPct val="0"/>
              </a:spcBef>
              <a:spcAft>
                <a:spcPct val="0"/>
              </a:spcAft>
            </a:pPr>
            <a:r>
              <a:rPr lang="en-US" sz="1100">
                <a:solidFill>
                  <a:srgbClr val="FFFFFF"/>
                </a:solidFill>
                <a:latin typeface="Arial"/>
                <a:cs typeface="Arial"/>
              </a:rPr>
              <a:t>Unless consent has been given, it should not be possible to identify subjects from the data.</a:t>
            </a:r>
            <a:endParaRPr lang="en-US" sz="1100">
              <a:solidFill>
                <a:srgbClr val="000000"/>
              </a:solidFill>
              <a:latin typeface="Arial"/>
              <a:cs typeface="Arial"/>
            </a:endParaRPr>
          </a:p>
          <a:p>
            <a:pPr algn="ctr">
              <a:spcBef>
                <a:spcPct val="0"/>
              </a:spcBef>
              <a:spcAft>
                <a:spcPct val="0"/>
              </a:spcAft>
            </a:pPr>
            <a:endParaRPr lang="en-US" sz="1100">
              <a:solidFill>
                <a:srgbClr val="FFFFFF"/>
              </a:solidFill>
              <a:latin typeface="Arial"/>
              <a:cs typeface="Arial"/>
            </a:endParaRPr>
          </a:p>
          <a:p>
            <a:pPr algn="ctr">
              <a:spcBef>
                <a:spcPct val="0"/>
              </a:spcBef>
              <a:spcAft>
                <a:spcPct val="0"/>
              </a:spcAft>
            </a:pPr>
            <a:r>
              <a:rPr lang="en-US" sz="1100">
                <a:solidFill>
                  <a:srgbClr val="FFFFFF"/>
                </a:solidFill>
                <a:latin typeface="Arial"/>
                <a:cs typeface="Arial"/>
              </a:rPr>
              <a:t> Anonymization or pseudonymization should be accomplished immediately after data collection. </a:t>
            </a:r>
            <a:endParaRPr lang="en-US" sz="1100">
              <a:latin typeface="Arial"/>
              <a:cs typeface="Arial"/>
            </a:endParaRPr>
          </a:p>
          <a:p>
            <a:pPr algn="ctr">
              <a:spcBef>
                <a:spcPct val="0"/>
              </a:spcBef>
              <a:spcAft>
                <a:spcPct val="0"/>
              </a:spcAft>
            </a:pPr>
            <a:endParaRPr lang="en-US" sz="1100">
              <a:latin typeface="Arial"/>
              <a:cs typeface="Arial"/>
            </a:endParaRPr>
          </a:p>
          <a:p>
            <a:pPr algn="ctr">
              <a:spcBef>
                <a:spcPct val="0"/>
              </a:spcBef>
              <a:spcAft>
                <a:spcPct val="0"/>
              </a:spcAft>
            </a:pPr>
            <a:r>
              <a:rPr lang="en-US" sz="1100">
                <a:solidFill>
                  <a:srgbClr val="FFFFFF"/>
                </a:solidFill>
                <a:latin typeface="Arial"/>
                <a:cs typeface="Arial"/>
              </a:rPr>
              <a:t>Secure storage should also be used for personal data. . Questions on anonymization and data storage should be addressed to </a:t>
            </a:r>
            <a:r>
              <a:rPr lang="en-US" sz="1100">
                <a:solidFill>
                  <a:srgbClr val="FFFFFF"/>
                </a:solidFill>
                <a:latin typeface="Arial"/>
                <a:cs typeface="Arial"/>
                <a:hlinkClick r:id="rId4"/>
              </a:rPr>
              <a:t>rdm.sbe@vu.nl</a:t>
            </a:r>
            <a:endParaRPr lang="en-US" sz="1100">
              <a:solidFill>
                <a:srgbClr val="FFFFFF"/>
              </a:solidFill>
              <a:latin typeface="Arial"/>
              <a:cs typeface="Arial"/>
            </a:endParaRPr>
          </a:p>
          <a:p>
            <a:pPr algn="ctr">
              <a:spcBef>
                <a:spcPct val="0"/>
              </a:spcBef>
              <a:spcAft>
                <a:spcPct val="0"/>
              </a:spcAft>
            </a:pPr>
            <a:endParaRPr lang="en-US" sz="1100">
              <a:solidFill>
                <a:srgbClr val="FFFFFF"/>
              </a:solidFill>
              <a:latin typeface="Arial"/>
              <a:cs typeface="Arial"/>
            </a:endParaRPr>
          </a:p>
          <a:p>
            <a:pPr algn="ctr">
              <a:spcBef>
                <a:spcPct val="0"/>
              </a:spcBef>
              <a:spcAft>
                <a:spcPct val="0"/>
              </a:spcAft>
            </a:pPr>
            <a:endParaRPr lang="en-US" sz="1100">
              <a:solidFill>
                <a:srgbClr val="FFFFFF"/>
              </a:solidFill>
              <a:latin typeface="Arial"/>
              <a:cs typeface="Arial"/>
            </a:endParaRPr>
          </a:p>
          <a:p>
            <a:pPr algn="ctr"/>
            <a:endParaRPr lang="en-US" sz="1050">
              <a:solidFill>
                <a:srgbClr val="FFFFFF"/>
              </a:solidFill>
              <a:latin typeface="Arial"/>
              <a:cs typeface="Arial"/>
            </a:endParaRPr>
          </a:p>
        </p:txBody>
      </p:sp>
    </p:spTree>
    <p:extLst>
      <p:ext uri="{BB962C8B-B14F-4D97-AF65-F5344CB8AC3E}">
        <p14:creationId xmlns:p14="http://schemas.microsoft.com/office/powerpoint/2010/main" val="598103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3184466" cy="782467"/>
          </a:xfrm>
        </p:spPr>
        <p:txBody>
          <a:bodyPr/>
          <a:lstStyle/>
          <a:p>
            <a:r>
              <a:rPr lang="en-GB" b="1" dirty="0">
                <a:latin typeface="Calibri"/>
                <a:ea typeface="Calibri"/>
                <a:cs typeface="Calibri"/>
              </a:rPr>
              <a:t>Self-check questions</a:t>
            </a: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algn="l" rtl="0" fontAlgn="base"/>
            <a:endParaRPr lang="en-US" sz="1800">
              <a:solidFill>
                <a:schemeClr val="tx1"/>
              </a:solidFill>
              <a:latin typeface="DINPro"/>
            </a:endParaRPr>
          </a:p>
          <a:p>
            <a:pPr marL="285750" lvl="1" indent="-285750">
              <a:lnSpc>
                <a:spcPct val="100000"/>
              </a:lnSpc>
              <a:spcAft>
                <a:spcPct val="0"/>
              </a:spcAft>
              <a:buChar char="•"/>
            </a:pPr>
            <a:endParaRPr lang="en-US">
              <a:latin typeface="Calibri"/>
              <a:ea typeface="Calibri"/>
              <a:cs typeface="Calibri"/>
            </a:endParaRPr>
          </a:p>
          <a:p>
            <a:pPr marL="285750" lvl="1" indent="-285750">
              <a:lnSpc>
                <a:spcPct val="100000"/>
              </a:lnSpc>
              <a:spcAft>
                <a:spcPct val="0"/>
              </a:spcAft>
              <a:buFont typeface="Arial" panose="020B0604020202020204" pitchFamily="34" charset="0"/>
              <a:buChar char="•"/>
            </a:pPr>
            <a:endParaRPr lang="en-US">
              <a:solidFill>
                <a:schemeClr val="tx1"/>
              </a:solidFill>
              <a:latin typeface="Calibri"/>
              <a:ea typeface="Calibri"/>
              <a:cs typeface="Calibri"/>
            </a:endParaRPr>
          </a:p>
          <a:p>
            <a:pPr marL="285750" indent="-285750">
              <a:buFont typeface="Arial" panose="020B0604020202020204" pitchFamily="34" charset="0"/>
              <a:buChar char="•"/>
            </a:pPr>
            <a:endParaRPr lang="nl-NL">
              <a:solidFill>
                <a:schemeClr val="tx1"/>
              </a:solidFill>
              <a:latin typeface="DINPro"/>
              <a:ea typeface="Calibri"/>
              <a:cs typeface="Calibri"/>
            </a:endParaRPr>
          </a:p>
          <a:p>
            <a:pPr marL="285750" indent="-285750">
              <a:buFont typeface="Arial" panose="020B0604020202020204" pitchFamily="34" charset="0"/>
              <a:buChar char="•"/>
            </a:pPr>
            <a:endParaRPr lang="en-US" sz="1800">
              <a:solidFill>
                <a:schemeClr val="tx1"/>
              </a:solidFill>
              <a:latin typeface="DINPro"/>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a:t>Footer text - Faculty or Research Institute name</a:t>
            </a:r>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22</a:t>
            </a:fld>
            <a:r>
              <a:rPr lang="en-GB"/>
              <a:t> </a:t>
            </a:r>
          </a:p>
        </p:txBody>
      </p:sp>
      <p:pic>
        <p:nvPicPr>
          <p:cNvPr id="3" name="Picture 2" descr="A screenshot of a computer&#10;&#10;Description automatically generated">
            <a:extLst>
              <a:ext uri="{FF2B5EF4-FFF2-40B4-BE49-F238E27FC236}">
                <a16:creationId xmlns:a16="http://schemas.microsoft.com/office/drawing/2014/main" id="{BB15D417-37CB-B914-6A99-16CDF2FDE30C}"/>
              </a:ext>
            </a:extLst>
          </p:cNvPr>
          <p:cNvPicPr>
            <a:picLocks noChangeAspect="1"/>
          </p:cNvPicPr>
          <p:nvPr/>
        </p:nvPicPr>
        <p:blipFill>
          <a:blip r:embed="rId3"/>
          <a:stretch>
            <a:fillRect/>
          </a:stretch>
        </p:blipFill>
        <p:spPr>
          <a:xfrm>
            <a:off x="1240267" y="1388679"/>
            <a:ext cx="8085505" cy="5201745"/>
          </a:xfrm>
          <a:prstGeom prst="rect">
            <a:avLst/>
          </a:prstGeom>
        </p:spPr>
      </p:pic>
      <p:sp>
        <p:nvSpPr>
          <p:cNvPr id="7" name="TextBox 6">
            <a:extLst>
              <a:ext uri="{FF2B5EF4-FFF2-40B4-BE49-F238E27FC236}">
                <a16:creationId xmlns:a16="http://schemas.microsoft.com/office/drawing/2014/main" id="{FBFBECB3-4829-7299-3D40-9258F1D47C64}"/>
              </a:ext>
            </a:extLst>
          </p:cNvPr>
          <p:cNvSpPr txBox="1"/>
          <p:nvPr/>
        </p:nvSpPr>
        <p:spPr>
          <a:xfrm>
            <a:off x="9695751" y="1559033"/>
            <a:ext cx="2180989" cy="3943296"/>
          </a:xfrm>
          <a:prstGeom prst="rect">
            <a:avLst/>
          </a:prstGeom>
          <a:solidFill>
            <a:schemeClr val="bg1"/>
          </a:solidFill>
          <a:effectLst>
            <a:outerShdw blurRad="254000" dist="127000" dir="2700000" algn="ctr" rotWithShape="0">
              <a:schemeClr val="tx1">
                <a:alpha val="5000"/>
              </a:schemeClr>
            </a:outerShdw>
          </a:effectLst>
        </p:spPr>
        <p:txBody>
          <a:bodyPr rot="0" spcFirstLastPara="0" vertOverflow="overflow" horzOverflow="overflow" vert="horz" wrap="square" lIns="360000" tIns="360000" rIns="360000" bIns="360000" numCol="1" spcCol="0" rtlCol="0" fromWordArt="0" anchor="t" anchorCtr="0" forceAA="0" compatLnSpc="1">
            <a:prstTxWarp prst="textNoShape">
              <a:avLst/>
            </a:prstTxWarp>
            <a:spAutoFit/>
          </a:bodyPr>
          <a:lstStyle/>
          <a:p>
            <a:pPr algn="ctr">
              <a:spcBef>
                <a:spcPct val="0"/>
              </a:spcBef>
              <a:spcAft>
                <a:spcPct val="0"/>
              </a:spcAft>
            </a:pPr>
            <a:r>
              <a:rPr lang="en-GB" sz="1100">
                <a:solidFill>
                  <a:srgbClr val="FFFFFF"/>
                </a:solidFill>
                <a:latin typeface="Arial"/>
                <a:cs typeface="Arial"/>
              </a:rPr>
              <a:t>If the data used in the study has already undergone an ethics review by the SBE RERB, the survey will end after this question and a report stating that an ethics review has already been conducted will be issued. Supervisors will be notified via email</a:t>
            </a:r>
            <a:r>
              <a:rPr lang="en-US" sz="1100">
                <a:solidFill>
                  <a:srgbClr val="FFFFFF"/>
                </a:solidFill>
                <a:latin typeface="Arial"/>
                <a:cs typeface="Arial"/>
              </a:rPr>
              <a:t>.</a:t>
            </a:r>
            <a:endParaRPr lang="en-US" sz="1100">
              <a:solidFill>
                <a:srgbClr val="005CA9"/>
              </a:solidFill>
              <a:latin typeface="Arial"/>
              <a:cs typeface="Arial"/>
            </a:endParaRPr>
          </a:p>
          <a:p>
            <a:pPr algn="ctr">
              <a:spcBef>
                <a:spcPct val="0"/>
              </a:spcBef>
              <a:spcAft>
                <a:spcPct val="0"/>
              </a:spcAft>
            </a:pPr>
            <a:endParaRPr lang="en-US" sz="1100">
              <a:solidFill>
                <a:srgbClr val="005CA9"/>
              </a:solidFill>
              <a:latin typeface="Arial"/>
              <a:cs typeface="Arial"/>
            </a:endParaRPr>
          </a:p>
          <a:p>
            <a:pPr algn="ctr">
              <a:spcBef>
                <a:spcPct val="0"/>
              </a:spcBef>
              <a:spcAft>
                <a:spcPct val="0"/>
              </a:spcAft>
            </a:pPr>
            <a:r>
              <a:rPr lang="en-US" sz="1100">
                <a:solidFill>
                  <a:srgbClr val="FFFFFF"/>
                </a:solidFill>
                <a:latin typeface="Arial"/>
                <a:cs typeface="Arial"/>
              </a:rPr>
              <a:t>In case of uncertainty, students are requested to verify whether a review has been undertaken with their supervisors.</a:t>
            </a:r>
            <a:endParaRPr lang="en-US"/>
          </a:p>
        </p:txBody>
      </p:sp>
    </p:spTree>
    <p:extLst>
      <p:ext uri="{BB962C8B-B14F-4D97-AF65-F5344CB8AC3E}">
        <p14:creationId xmlns:p14="http://schemas.microsoft.com/office/powerpoint/2010/main" val="1050229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3184466" cy="782467"/>
          </a:xfrm>
        </p:spPr>
        <p:txBody>
          <a:bodyPr/>
          <a:lstStyle/>
          <a:p>
            <a:r>
              <a:rPr lang="en-GB" b="1" dirty="0">
                <a:latin typeface="Calibri"/>
                <a:ea typeface="Calibri"/>
                <a:cs typeface="Calibri"/>
              </a:rPr>
              <a:t>Self-check questions</a:t>
            </a: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algn="l" rtl="0" fontAlgn="base"/>
            <a:endParaRPr lang="en-US" sz="1800">
              <a:solidFill>
                <a:schemeClr val="tx1"/>
              </a:solidFill>
              <a:latin typeface="DINPro"/>
            </a:endParaRPr>
          </a:p>
          <a:p>
            <a:pPr marL="285750" lvl="1" indent="-285750">
              <a:lnSpc>
                <a:spcPct val="100000"/>
              </a:lnSpc>
              <a:spcAft>
                <a:spcPct val="0"/>
              </a:spcAft>
              <a:buChar char="•"/>
            </a:pPr>
            <a:endParaRPr lang="en-US">
              <a:latin typeface="Calibri"/>
              <a:ea typeface="Calibri"/>
              <a:cs typeface="Calibri"/>
            </a:endParaRPr>
          </a:p>
          <a:p>
            <a:pPr marL="285750" lvl="1" indent="-285750">
              <a:lnSpc>
                <a:spcPct val="100000"/>
              </a:lnSpc>
              <a:spcAft>
                <a:spcPct val="0"/>
              </a:spcAft>
              <a:buFont typeface="Arial" panose="020B0604020202020204" pitchFamily="34" charset="0"/>
              <a:buChar char="•"/>
            </a:pPr>
            <a:endParaRPr lang="en-US">
              <a:solidFill>
                <a:schemeClr val="tx1"/>
              </a:solidFill>
              <a:latin typeface="Calibri"/>
              <a:ea typeface="Calibri"/>
              <a:cs typeface="Calibri"/>
            </a:endParaRPr>
          </a:p>
          <a:p>
            <a:pPr marL="285750" indent="-285750">
              <a:buFont typeface="Arial" panose="020B0604020202020204" pitchFamily="34" charset="0"/>
              <a:buChar char="•"/>
            </a:pPr>
            <a:endParaRPr lang="nl-NL">
              <a:solidFill>
                <a:schemeClr val="tx1"/>
              </a:solidFill>
              <a:latin typeface="DINPro"/>
              <a:ea typeface="Calibri"/>
              <a:cs typeface="Calibri"/>
            </a:endParaRPr>
          </a:p>
          <a:p>
            <a:pPr marL="285750" indent="-285750">
              <a:buFont typeface="Arial" panose="020B0604020202020204" pitchFamily="34" charset="0"/>
              <a:buChar char="•"/>
            </a:pPr>
            <a:endParaRPr lang="en-US" sz="1800">
              <a:solidFill>
                <a:schemeClr val="tx1"/>
              </a:solidFill>
              <a:latin typeface="DINPro"/>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sz="1100" dirty="0">
                <a:latin typeface="Calibri"/>
                <a:ea typeface="Calibri"/>
                <a:cs typeface="Calibri"/>
              </a:rPr>
              <a:t>School of Business and Economics</a:t>
            </a:r>
            <a:endParaRPr lang="en-US" dirty="0"/>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23</a:t>
            </a:fld>
            <a:r>
              <a:rPr lang="en-GB"/>
              <a:t> </a:t>
            </a:r>
          </a:p>
        </p:txBody>
      </p:sp>
      <p:pic>
        <p:nvPicPr>
          <p:cNvPr id="3" name="Picture 2" descr="A screenshot of a computer&#10;&#10;Description automatically generated">
            <a:extLst>
              <a:ext uri="{FF2B5EF4-FFF2-40B4-BE49-F238E27FC236}">
                <a16:creationId xmlns:a16="http://schemas.microsoft.com/office/drawing/2014/main" id="{9B70EE45-4128-D6BC-6DA3-37B2AD0221FB}"/>
              </a:ext>
            </a:extLst>
          </p:cNvPr>
          <p:cNvPicPr>
            <a:picLocks noChangeAspect="1"/>
          </p:cNvPicPr>
          <p:nvPr/>
        </p:nvPicPr>
        <p:blipFill>
          <a:blip r:embed="rId3"/>
          <a:stretch>
            <a:fillRect/>
          </a:stretch>
        </p:blipFill>
        <p:spPr>
          <a:xfrm>
            <a:off x="1242024" y="1313518"/>
            <a:ext cx="7756114" cy="4905377"/>
          </a:xfrm>
          <a:prstGeom prst="rect">
            <a:avLst/>
          </a:prstGeom>
        </p:spPr>
      </p:pic>
      <p:sp>
        <p:nvSpPr>
          <p:cNvPr id="7" name="TextBox 6">
            <a:extLst>
              <a:ext uri="{FF2B5EF4-FFF2-40B4-BE49-F238E27FC236}">
                <a16:creationId xmlns:a16="http://schemas.microsoft.com/office/drawing/2014/main" id="{F7CB809D-8FE1-01F7-2E46-17C672691658}"/>
              </a:ext>
            </a:extLst>
          </p:cNvPr>
          <p:cNvSpPr txBox="1"/>
          <p:nvPr/>
        </p:nvSpPr>
        <p:spPr>
          <a:xfrm>
            <a:off x="9429707" y="1177636"/>
            <a:ext cx="1948295" cy="4989737"/>
          </a:xfrm>
          <a:prstGeom prst="rect">
            <a:avLst/>
          </a:prstGeom>
          <a:solidFill>
            <a:schemeClr val="bg1"/>
          </a:solidFill>
          <a:effectLst>
            <a:outerShdw blurRad="254000" dist="127000" dir="2700000" algn="ctr" rotWithShape="0">
              <a:schemeClr val="tx1">
                <a:alpha val="5000"/>
              </a:schemeClr>
            </a:outerShdw>
          </a:effectLst>
        </p:spPr>
        <p:txBody>
          <a:bodyPr rot="0" spcFirstLastPara="0" vertOverflow="overflow" horzOverflow="overflow" vert="horz" wrap="square" lIns="360000" tIns="360000" rIns="360000" bIns="360000" numCol="1" spcCol="0" rtlCol="0" fromWordArt="0" anchor="t" anchorCtr="0" forceAA="0" compatLnSpc="1">
            <a:prstTxWarp prst="textNoShape">
              <a:avLst/>
            </a:prstTxWarp>
            <a:spAutoFit/>
          </a:bodyPr>
          <a:lstStyle/>
          <a:p>
            <a:pPr algn="ctr">
              <a:spcBef>
                <a:spcPct val="0"/>
              </a:spcBef>
              <a:spcAft>
                <a:spcPct val="0"/>
              </a:spcAft>
            </a:pPr>
            <a:r>
              <a:rPr lang="en-GB" sz="1100" dirty="0">
                <a:solidFill>
                  <a:srgbClr val="FFFFFF"/>
                </a:solidFill>
                <a:latin typeface="Arial"/>
                <a:cs typeface="Arial"/>
              </a:rPr>
              <a:t>If the data used in the study has already undergone an ethics review in the Netherlands or in Europe, the survey will end after this question and a report stating that an ethics review has already been conducted will be issued. Supervisors will be notified via email</a:t>
            </a:r>
            <a:r>
              <a:rPr lang="en-US" sz="1100" dirty="0">
                <a:solidFill>
                  <a:srgbClr val="FFFFFF"/>
                </a:solidFill>
                <a:latin typeface="Arial"/>
                <a:cs typeface="Arial"/>
              </a:rPr>
              <a:t>.</a:t>
            </a:r>
            <a:endParaRPr lang="en-US" sz="1100" dirty="0">
              <a:solidFill>
                <a:srgbClr val="000000"/>
              </a:solidFill>
              <a:latin typeface="Arial"/>
              <a:cs typeface="Arial"/>
            </a:endParaRPr>
          </a:p>
          <a:p>
            <a:pPr algn="ctr">
              <a:spcBef>
                <a:spcPct val="0"/>
              </a:spcBef>
              <a:spcAft>
                <a:spcPct val="0"/>
              </a:spcAft>
            </a:pPr>
            <a:endParaRPr lang="en-GB" sz="1100" dirty="0">
              <a:solidFill>
                <a:srgbClr val="000000"/>
              </a:solidFill>
              <a:latin typeface="Arial"/>
              <a:cs typeface="Arial"/>
            </a:endParaRPr>
          </a:p>
          <a:p>
            <a:pPr algn="ctr">
              <a:spcBef>
                <a:spcPct val="0"/>
              </a:spcBef>
              <a:spcAft>
                <a:spcPct val="0"/>
              </a:spcAft>
            </a:pPr>
            <a:endParaRPr lang="en-GB" sz="1100" dirty="0">
              <a:solidFill>
                <a:srgbClr val="000000"/>
              </a:solidFill>
              <a:latin typeface="Arial"/>
              <a:cs typeface="Arial"/>
            </a:endParaRPr>
          </a:p>
          <a:p>
            <a:pPr algn="ctr">
              <a:spcBef>
                <a:spcPct val="0"/>
              </a:spcBef>
              <a:spcAft>
                <a:spcPct val="0"/>
              </a:spcAft>
            </a:pPr>
            <a:r>
              <a:rPr lang="en-GB" sz="1100" dirty="0">
                <a:solidFill>
                  <a:srgbClr val="FFFFFF"/>
                </a:solidFill>
                <a:latin typeface="Arial"/>
                <a:cs typeface="Arial"/>
              </a:rPr>
              <a:t>The SBE RERB can be contacted in case of uncertainty</a:t>
            </a:r>
          </a:p>
          <a:p>
            <a:pPr algn="ctr">
              <a:spcBef>
                <a:spcPct val="0"/>
              </a:spcBef>
              <a:spcAft>
                <a:spcPct val="0"/>
              </a:spcAft>
            </a:pPr>
            <a:r>
              <a:rPr lang="en-GB" sz="1100" dirty="0">
                <a:solidFill>
                  <a:srgbClr val="FFFFFF"/>
                </a:solidFill>
                <a:latin typeface="Arial"/>
                <a:cs typeface="Arial"/>
              </a:rPr>
              <a:t> (student.ethics.review.sbe@vu.nl).</a:t>
            </a:r>
            <a:endParaRPr lang="en-US" sz="1100" dirty="0">
              <a:solidFill>
                <a:srgbClr val="000000"/>
              </a:solidFill>
              <a:latin typeface="Arial"/>
              <a:cs typeface="Arial"/>
            </a:endParaRPr>
          </a:p>
          <a:p>
            <a:pPr algn="l"/>
            <a:endParaRPr lang="en-US" sz="2400" dirty="0">
              <a:solidFill>
                <a:srgbClr val="005CA9"/>
              </a:solidFill>
              <a:ea typeface="Calibri"/>
              <a:cs typeface="Calibri"/>
            </a:endParaRPr>
          </a:p>
        </p:txBody>
      </p:sp>
    </p:spTree>
    <p:extLst>
      <p:ext uri="{BB962C8B-B14F-4D97-AF65-F5344CB8AC3E}">
        <p14:creationId xmlns:p14="http://schemas.microsoft.com/office/powerpoint/2010/main" val="1645149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4045407" cy="782467"/>
          </a:xfrm>
        </p:spPr>
        <p:txBody>
          <a:bodyPr/>
          <a:lstStyle/>
          <a:p>
            <a:r>
              <a:rPr lang="en-GB" b="1" dirty="0">
                <a:latin typeface="Calibri"/>
                <a:ea typeface="Calibri"/>
                <a:cs typeface="Calibri"/>
              </a:rPr>
              <a:t>Informed consent checklist</a:t>
            </a:r>
            <a:endParaRPr lang="en-GB" b="1">
              <a:latin typeface="Calibri"/>
              <a:ea typeface="Calibri"/>
              <a:cs typeface="Calibri"/>
            </a:endParaRP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marL="285750" lvl="1" indent="-285750">
              <a:lnSpc>
                <a:spcPct val="100000"/>
              </a:lnSpc>
              <a:spcAft>
                <a:spcPct val="0"/>
              </a:spcAft>
              <a:buFont typeface="Arial"/>
              <a:buChar char="•"/>
            </a:pPr>
            <a:r>
              <a:rPr lang="en-US" dirty="0">
                <a:latin typeface="Calibri"/>
                <a:ea typeface="Calibri"/>
                <a:cs typeface="Calibri"/>
              </a:rPr>
              <a:t>Study participants should receive an information sheet that clearly describes:</a:t>
            </a:r>
            <a:endParaRPr lang="en-US" dirty="0"/>
          </a:p>
          <a:p>
            <a:pPr marL="736600" lvl="2" indent="-285750">
              <a:lnSpc>
                <a:spcPct val="100000"/>
              </a:lnSpc>
              <a:spcAft>
                <a:spcPct val="0"/>
              </a:spcAft>
              <a:buFont typeface="Arial"/>
              <a:buChar char="•"/>
            </a:pPr>
            <a:r>
              <a:rPr lang="en-GB" dirty="0">
                <a:latin typeface="Calibri"/>
                <a:ea typeface="Calibri"/>
                <a:cs typeface="Calibri"/>
              </a:rPr>
              <a:t>the nature and purpose of the research.</a:t>
            </a:r>
            <a:endParaRPr lang="en-US" dirty="0">
              <a:latin typeface="Calibri"/>
              <a:ea typeface="Calibri"/>
              <a:cs typeface="Calibri"/>
            </a:endParaRPr>
          </a:p>
          <a:p>
            <a:pPr marL="736600" lvl="2" indent="-285750">
              <a:lnSpc>
                <a:spcPct val="100000"/>
              </a:lnSpc>
              <a:spcAft>
                <a:spcPct val="0"/>
              </a:spcAft>
              <a:buFont typeface="Arial"/>
              <a:buChar char="•"/>
            </a:pPr>
            <a:r>
              <a:rPr lang="en-GB" dirty="0">
                <a:latin typeface="Calibri"/>
                <a:ea typeface="Calibri"/>
                <a:cs typeface="Calibri"/>
              </a:rPr>
              <a:t>the benefits and risks of participating in the study.</a:t>
            </a:r>
            <a:endParaRPr lang="en-US" dirty="0">
              <a:latin typeface="Calibri"/>
              <a:ea typeface="Calibri"/>
              <a:cs typeface="Calibri"/>
            </a:endParaRPr>
          </a:p>
          <a:p>
            <a:pPr marL="736600" lvl="2" indent="-285750">
              <a:lnSpc>
                <a:spcPct val="100000"/>
              </a:lnSpc>
              <a:spcAft>
                <a:spcPct val="0"/>
              </a:spcAft>
              <a:buFont typeface="Arial"/>
              <a:buChar char="•"/>
            </a:pPr>
            <a:r>
              <a:rPr lang="en-GB" dirty="0">
                <a:latin typeface="Calibri"/>
                <a:ea typeface="Calibri"/>
                <a:cs typeface="Calibri"/>
              </a:rPr>
              <a:t>the procedures to decline participation and withdrawal from the study at anytime without negative consequences.</a:t>
            </a:r>
            <a:endParaRPr lang="en-US">
              <a:latin typeface="Calibri"/>
              <a:ea typeface="Calibri"/>
              <a:cs typeface="Calibri"/>
            </a:endParaRPr>
          </a:p>
          <a:p>
            <a:pPr marL="736600" lvl="2" indent="-285750">
              <a:lnSpc>
                <a:spcPct val="100000"/>
              </a:lnSpc>
              <a:spcAft>
                <a:spcPct val="0"/>
              </a:spcAft>
              <a:buFont typeface="Arial"/>
              <a:buChar char="•"/>
            </a:pPr>
            <a:r>
              <a:rPr lang="en-GB" dirty="0">
                <a:latin typeface="Calibri"/>
                <a:ea typeface="Calibri"/>
                <a:cs typeface="Calibri"/>
              </a:rPr>
              <a:t>whether any personal information about the participant will be collected, processed and how and for what purpose; the right of the participant to request access to and rectification or erasure of personal data.</a:t>
            </a:r>
            <a:endParaRPr lang="en-US">
              <a:latin typeface="Calibri"/>
              <a:ea typeface="Calibri"/>
              <a:cs typeface="Calibri"/>
            </a:endParaRPr>
          </a:p>
          <a:p>
            <a:pPr marL="736600" lvl="2" indent="-285750">
              <a:lnSpc>
                <a:spcPct val="100000"/>
              </a:lnSpc>
              <a:spcAft>
                <a:spcPct val="0"/>
              </a:spcAft>
              <a:buFont typeface="Arial"/>
              <a:buChar char="•"/>
            </a:pPr>
            <a:r>
              <a:rPr lang="en-GB" dirty="0">
                <a:latin typeface="Calibri"/>
                <a:ea typeface="Calibri"/>
                <a:cs typeface="Calibri"/>
              </a:rPr>
              <a:t>usage of the data during research, safeguarding personal information, maintaining confidentiality and de-identifying (anonymising) data, controlled access to data, especially in relation to data archiving and reuse, ways of dissemination, data archiving and possible publishing.</a:t>
            </a:r>
            <a:endParaRPr lang="en-US" dirty="0">
              <a:latin typeface="Calibri"/>
              <a:ea typeface="Calibri"/>
              <a:cs typeface="Calibri"/>
            </a:endParaRPr>
          </a:p>
          <a:p>
            <a:pPr marL="736600" lvl="2" indent="-285750">
              <a:lnSpc>
                <a:spcPct val="100000"/>
              </a:lnSpc>
              <a:spcAft>
                <a:spcPct val="0"/>
              </a:spcAft>
              <a:buFont typeface="Arial"/>
              <a:buChar char="•"/>
            </a:pPr>
            <a:r>
              <a:rPr lang="en-GB" dirty="0">
                <a:latin typeface="Calibri"/>
                <a:ea typeface="Calibri"/>
                <a:cs typeface="Calibri"/>
              </a:rPr>
              <a:t>retention period for the research data, or if that is not possible, criteria used to determine that period.</a:t>
            </a:r>
            <a:endParaRPr lang="en-US">
              <a:latin typeface="Calibri"/>
              <a:ea typeface="Calibri"/>
              <a:cs typeface="Calibri"/>
            </a:endParaRPr>
          </a:p>
          <a:p>
            <a:pPr marL="736600" lvl="2" indent="-285750">
              <a:lnSpc>
                <a:spcPct val="100000"/>
              </a:lnSpc>
              <a:spcAft>
                <a:spcPct val="0"/>
              </a:spcAft>
              <a:buFont typeface="Arial"/>
              <a:buChar char="•"/>
            </a:pPr>
            <a:r>
              <a:rPr lang="en-GB" dirty="0">
                <a:latin typeface="Calibri"/>
                <a:ea typeface="Calibri"/>
                <a:cs typeface="Calibri"/>
              </a:rPr>
              <a:t>contact details of the student, their supervisor.</a:t>
            </a:r>
            <a:endParaRPr lang="en-GB" sz="1800" dirty="0">
              <a:solidFill>
                <a:schemeClr val="tx1"/>
              </a:solidFill>
              <a:latin typeface="Calibri"/>
              <a:ea typeface="Calibri"/>
              <a:cs typeface="Calibri"/>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a:t>Footer text - Faculty or Research Institute name</a:t>
            </a:r>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24</a:t>
            </a:fld>
            <a:r>
              <a:rPr lang="en-GB"/>
              <a:t> </a:t>
            </a:r>
          </a:p>
        </p:txBody>
      </p:sp>
    </p:spTree>
    <p:extLst>
      <p:ext uri="{BB962C8B-B14F-4D97-AF65-F5344CB8AC3E}">
        <p14:creationId xmlns:p14="http://schemas.microsoft.com/office/powerpoint/2010/main" val="1016168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0CC0E997-C2CC-9C45-AE3D-C07DC25D0F09}"/>
              </a:ext>
            </a:extLst>
          </p:cNvPr>
          <p:cNvSpPr>
            <a:spLocks noGrp="1"/>
          </p:cNvSpPr>
          <p:nvPr>
            <p:ph type="body" sz="quarter" idx="18"/>
          </p:nvPr>
        </p:nvSpPr>
        <p:spPr>
          <a:xfrm>
            <a:off x="450851" y="1680793"/>
            <a:ext cx="11299824" cy="1559046"/>
          </a:xfrm>
        </p:spPr>
        <p:txBody>
          <a:bodyPr vert="horz" wrap="square" lIns="442800" tIns="442800" rIns="442800" bIns="442800" rtlCol="0" anchor="t">
            <a:spAutoFit/>
          </a:bodyPr>
          <a:lstStyle/>
          <a:p>
            <a:r>
              <a:rPr lang="en-US" sz="2400" dirty="0">
                <a:latin typeface="Calibri"/>
                <a:ea typeface="Calibri"/>
                <a:cs typeface="Calibri"/>
              </a:rPr>
              <a:t>Research Ethics Guidelines for Master Students at SBE</a:t>
            </a:r>
          </a:p>
          <a:p>
            <a:r>
              <a:rPr lang="en-US" sz="2400" dirty="0">
                <a:latin typeface="Calibri"/>
                <a:ea typeface="Calibri"/>
                <a:cs typeface="Calibri"/>
              </a:rPr>
              <a:t>(student.ethics.review.sbe@vu.nl)</a:t>
            </a:r>
          </a:p>
        </p:txBody>
      </p:sp>
      <p:sp>
        <p:nvSpPr>
          <p:cNvPr id="2" name="Tekstvak 1">
            <a:extLst>
              <a:ext uri="{FF2B5EF4-FFF2-40B4-BE49-F238E27FC236}">
                <a16:creationId xmlns:a16="http://schemas.microsoft.com/office/drawing/2014/main" id="{5A6FEC08-54F3-C94A-B148-022C58EC0076}"/>
              </a:ext>
            </a:extLst>
          </p:cNvPr>
          <p:cNvSpPr txBox="1"/>
          <p:nvPr/>
        </p:nvSpPr>
        <p:spPr>
          <a:xfrm>
            <a:off x="220006" y="948776"/>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en-GB" sz="2400">
              <a:solidFill>
                <a:srgbClr val="005CA9"/>
              </a:solidFill>
            </a:endParaRPr>
          </a:p>
        </p:txBody>
      </p:sp>
      <p:sp>
        <p:nvSpPr>
          <p:cNvPr id="5" name="Tijdelijke aanduiding voor tekst 4">
            <a:extLst>
              <a:ext uri="{FF2B5EF4-FFF2-40B4-BE49-F238E27FC236}">
                <a16:creationId xmlns:a16="http://schemas.microsoft.com/office/drawing/2014/main" id="{4418E965-3C9A-C947-C4D3-151BCE77F99B}"/>
              </a:ext>
            </a:extLst>
          </p:cNvPr>
          <p:cNvSpPr>
            <a:spLocks noGrp="1"/>
          </p:cNvSpPr>
          <p:nvPr>
            <p:ph type="body" sz="quarter" idx="20"/>
          </p:nvPr>
        </p:nvSpPr>
        <p:spPr>
          <a:xfrm>
            <a:off x="3421857" y="455857"/>
            <a:ext cx="2902743" cy="784225"/>
          </a:xfrm>
        </p:spPr>
        <p:txBody>
          <a:bodyPr/>
          <a:lstStyle/>
          <a:p>
            <a:r>
              <a:rPr lang="en-GB" b="1">
                <a:latin typeface="Calibri"/>
                <a:ea typeface="Calibri"/>
                <a:cs typeface="Calibri"/>
              </a:rPr>
              <a:t>School of Business </a:t>
            </a:r>
          </a:p>
          <a:p>
            <a:r>
              <a:rPr lang="en-GB" b="1">
                <a:latin typeface="Calibri"/>
                <a:ea typeface="Calibri"/>
                <a:cs typeface="Calibri"/>
              </a:rPr>
              <a:t>and economics</a:t>
            </a:r>
          </a:p>
        </p:txBody>
      </p:sp>
    </p:spTree>
    <p:extLst>
      <p:ext uri="{BB962C8B-B14F-4D97-AF65-F5344CB8AC3E}">
        <p14:creationId xmlns:p14="http://schemas.microsoft.com/office/powerpoint/2010/main" val="2059185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3713521" cy="782467"/>
          </a:xfrm>
        </p:spPr>
        <p:txBody>
          <a:bodyPr/>
          <a:lstStyle/>
          <a:p>
            <a:r>
              <a:rPr lang="en-GB" b="1">
                <a:latin typeface="Calibri"/>
                <a:ea typeface="Calibri"/>
                <a:cs typeface="Calibri"/>
              </a:rPr>
              <a:t>SBE Ethics Review Board</a:t>
            </a: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marL="285750" indent="-285750" fontAlgn="base">
              <a:buFont typeface="Arial" panose="020B0604020202020204" pitchFamily="34" charset="0"/>
              <a:buChar char="•"/>
            </a:pPr>
            <a:r>
              <a:rPr lang="en-US" sz="1800">
                <a:solidFill>
                  <a:schemeClr val="tx1"/>
                </a:solidFill>
                <a:latin typeface="Calibri"/>
                <a:ea typeface="Calibri"/>
                <a:cs typeface="Calibri"/>
              </a:rPr>
              <a:t>The SBE Ethics Review Board (ERB) consists of a Chairman, 5 board members and a secretary. The chairman and board members are all SBE affiliated professors.​</a:t>
            </a:r>
          </a:p>
          <a:p>
            <a:pPr marL="285750" indent="-285750" algn="l" rtl="0" fontAlgn="base">
              <a:buFont typeface="Arial" panose="020B0604020202020204" pitchFamily="34" charset="0"/>
              <a:buChar char="•"/>
            </a:pPr>
            <a:endParaRPr lang="en-US" sz="1800">
              <a:solidFill>
                <a:schemeClr val="tx1"/>
              </a:solidFill>
              <a:latin typeface="Calibri"/>
              <a:ea typeface="Calibri"/>
              <a:cs typeface="Calibri"/>
            </a:endParaRPr>
          </a:p>
          <a:p>
            <a:pPr marL="285750" indent="-285750" algn="l" rtl="0" fontAlgn="base">
              <a:buFont typeface="Arial" panose="020B0604020202020204" pitchFamily="34" charset="0"/>
              <a:buChar char="•"/>
            </a:pPr>
            <a:r>
              <a:rPr lang="en-US" sz="1800">
                <a:solidFill>
                  <a:schemeClr val="tx1"/>
                </a:solidFill>
                <a:latin typeface="Calibri"/>
                <a:ea typeface="Calibri"/>
                <a:cs typeface="Calibri"/>
              </a:rPr>
              <a:t>The ERB:​</a:t>
            </a:r>
          </a:p>
          <a:p>
            <a:pPr marL="736600" lvl="2" indent="-285750" fontAlgn="base"/>
            <a:r>
              <a:rPr lang="en-US">
                <a:latin typeface="Calibri"/>
                <a:ea typeface="Calibri"/>
                <a:cs typeface="Calibri Light"/>
              </a:rPr>
              <a:t>ensures that research (including student theses) at SBE that uses data on human subjects is in line with institutional, national and international ethics regulations and legal requirements.​</a:t>
            </a:r>
          </a:p>
          <a:p>
            <a:pPr marL="736600" lvl="2" indent="-285750" fontAlgn="base"/>
            <a:r>
              <a:rPr lang="en-US" sz="1800">
                <a:latin typeface="Calibri"/>
                <a:ea typeface="Calibri"/>
                <a:cs typeface="Calibri Light"/>
              </a:rPr>
              <a:t>reviews research proposals and issues statements declaring that the proposals are in line with the guidelines for research involving human subjects.​</a:t>
            </a:r>
          </a:p>
          <a:p>
            <a:pPr marL="736600" lvl="2" indent="-285750" fontAlgn="base"/>
            <a:r>
              <a:rPr lang="en-US" sz="1800">
                <a:latin typeface="Calibri"/>
                <a:ea typeface="Calibri"/>
                <a:cs typeface="Calibri Light"/>
              </a:rPr>
              <a:t>promotes ethical research practices at SBE.</a:t>
            </a:r>
            <a:endParaRPr lang="en-GB" sz="1800">
              <a:latin typeface="Calibri"/>
              <a:ea typeface="Calibri"/>
              <a:cs typeface="Calibri Light"/>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sz="1100">
                <a:latin typeface="Calibri"/>
                <a:ea typeface="Calibri"/>
                <a:cs typeface="Calibri"/>
              </a:rPr>
              <a:t>School of Business and Economics</a:t>
            </a:r>
            <a:endParaRPr lang="en-US"/>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3</a:t>
            </a:fld>
            <a:r>
              <a:rPr lang="en-GB"/>
              <a:t> </a:t>
            </a:r>
          </a:p>
        </p:txBody>
      </p:sp>
    </p:spTree>
    <p:extLst>
      <p:ext uri="{BB962C8B-B14F-4D97-AF65-F5344CB8AC3E}">
        <p14:creationId xmlns:p14="http://schemas.microsoft.com/office/powerpoint/2010/main" val="27990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4360300" cy="782467"/>
          </a:xfrm>
        </p:spPr>
        <p:txBody>
          <a:bodyPr/>
          <a:lstStyle/>
          <a:p>
            <a:r>
              <a:rPr lang="en-GB" b="1">
                <a:latin typeface="Calibri"/>
                <a:ea typeface="Calibri"/>
                <a:cs typeface="Calibri"/>
              </a:rPr>
              <a:t>Ethics Procedure for students</a:t>
            </a: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marL="285750" indent="-285750" algn="l" rtl="0" fontAlgn="base">
              <a:buFont typeface="Arial" panose="020B0604020202020204" pitchFamily="34" charset="0"/>
              <a:buChar char="•"/>
            </a:pPr>
            <a:endParaRPr lang="en-US" sz="1800" dirty="0">
              <a:solidFill>
                <a:schemeClr val="tx1"/>
              </a:solidFill>
              <a:latin typeface="Calibri"/>
              <a:ea typeface="Calibri"/>
              <a:cs typeface="Calibri"/>
            </a:endParaRPr>
          </a:p>
          <a:p>
            <a:pPr marL="285750" indent="-285750" fontAlgn="base">
              <a:buChar char="•"/>
            </a:pPr>
            <a:r>
              <a:rPr lang="en-US" sz="1800" b="1" u="sng" dirty="0">
                <a:solidFill>
                  <a:srgbClr val="000000"/>
                </a:solidFill>
                <a:latin typeface="Calibri"/>
                <a:ea typeface="Calibri"/>
                <a:cs typeface="Calibri"/>
              </a:rPr>
              <a:t>All </a:t>
            </a:r>
            <a:r>
              <a:rPr lang="nl-NL" sz="1800" b="1" u="sng" dirty="0">
                <a:solidFill>
                  <a:srgbClr val="000000"/>
                </a:solidFill>
                <a:latin typeface="Calibri"/>
                <a:ea typeface="Calibri"/>
                <a:cs typeface="Calibri"/>
              </a:rPr>
              <a:t> </a:t>
            </a:r>
            <a:r>
              <a:rPr lang="nl-NL" sz="1800" b="1" u="sng" dirty="0" err="1">
                <a:solidFill>
                  <a:srgbClr val="000000"/>
                </a:solidFill>
                <a:latin typeface="Calibri"/>
                <a:ea typeface="Calibri"/>
                <a:cs typeface="Calibri"/>
              </a:rPr>
              <a:t>students</a:t>
            </a:r>
            <a:r>
              <a:rPr lang="nl-NL" sz="1800" b="1" u="sng" dirty="0">
                <a:solidFill>
                  <a:srgbClr val="000000"/>
                </a:solidFill>
                <a:latin typeface="Calibri"/>
                <a:ea typeface="Calibri"/>
                <a:cs typeface="Calibri"/>
              </a:rPr>
              <a:t> </a:t>
            </a:r>
            <a:r>
              <a:rPr lang="nl-NL" sz="1800" dirty="0">
                <a:solidFill>
                  <a:srgbClr val="000000"/>
                </a:solidFill>
                <a:latin typeface="Calibri"/>
                <a:ea typeface="Calibri"/>
                <a:cs typeface="Calibri"/>
              </a:rPr>
              <a:t>are </a:t>
            </a:r>
            <a:r>
              <a:rPr lang="nl-NL" sz="1800" dirty="0" err="1">
                <a:solidFill>
                  <a:srgbClr val="000000"/>
                </a:solidFill>
                <a:latin typeface="Calibri"/>
                <a:ea typeface="Calibri"/>
                <a:cs typeface="Calibri"/>
              </a:rPr>
              <a:t>required</a:t>
            </a:r>
            <a:r>
              <a:rPr lang="nl-NL" sz="1800" dirty="0">
                <a:solidFill>
                  <a:srgbClr val="000000"/>
                </a:solidFill>
                <a:latin typeface="Calibri"/>
                <a:ea typeface="Calibri"/>
                <a:cs typeface="Calibri"/>
              </a:rPr>
              <a:t> </a:t>
            </a:r>
            <a:r>
              <a:rPr lang="nl-NL" sz="1800" dirty="0" err="1">
                <a:solidFill>
                  <a:srgbClr val="000000"/>
                </a:solidFill>
                <a:latin typeface="Calibri"/>
                <a:ea typeface="Calibri"/>
                <a:cs typeface="Calibri"/>
              </a:rPr>
              <a:t>to</a:t>
            </a:r>
            <a:r>
              <a:rPr lang="nl-NL" sz="1800" dirty="0">
                <a:solidFill>
                  <a:srgbClr val="000000"/>
                </a:solidFill>
                <a:latin typeface="Calibri"/>
                <a:ea typeface="Calibri"/>
                <a:cs typeface="Calibri"/>
              </a:rPr>
              <a:t> complete </a:t>
            </a:r>
            <a:r>
              <a:rPr lang="nl-NL" sz="1800" dirty="0" err="1">
                <a:solidFill>
                  <a:srgbClr val="000000"/>
                </a:solidFill>
                <a:latin typeface="Calibri"/>
                <a:ea typeface="Calibri"/>
                <a:cs typeface="Calibri"/>
              </a:rPr>
              <a:t>the</a:t>
            </a:r>
            <a:r>
              <a:rPr lang="nl-NL" sz="1800" dirty="0">
                <a:solidFill>
                  <a:srgbClr val="000000"/>
                </a:solidFill>
                <a:latin typeface="Calibri"/>
                <a:ea typeface="Calibri"/>
                <a:cs typeface="Calibri"/>
              </a:rPr>
              <a:t> online </a:t>
            </a:r>
            <a:r>
              <a:rPr lang="nl-NL" sz="1800" dirty="0" err="1">
                <a:solidFill>
                  <a:srgbClr val="000000"/>
                </a:solidFill>
                <a:latin typeface="Calibri"/>
                <a:ea typeface="Calibri"/>
                <a:cs typeface="Calibri"/>
              </a:rPr>
              <a:t>ethics</a:t>
            </a:r>
            <a:r>
              <a:rPr lang="nl-NL" sz="1800" dirty="0">
                <a:solidFill>
                  <a:srgbClr val="000000"/>
                </a:solidFill>
                <a:latin typeface="Calibri"/>
                <a:ea typeface="Calibri"/>
                <a:cs typeface="Calibri"/>
              </a:rPr>
              <a:t> </a:t>
            </a:r>
            <a:r>
              <a:rPr lang="nl-NL" sz="1800" dirty="0" err="1">
                <a:solidFill>
                  <a:srgbClr val="000000"/>
                </a:solidFill>
                <a:latin typeface="Calibri"/>
                <a:ea typeface="Calibri"/>
                <a:cs typeface="Calibri"/>
              </a:rPr>
              <a:t>self-check</a:t>
            </a:r>
            <a:r>
              <a:rPr lang="nl-NL" sz="1800" dirty="0">
                <a:solidFill>
                  <a:srgbClr val="000000"/>
                </a:solidFill>
                <a:latin typeface="Calibri"/>
                <a:ea typeface="Calibri"/>
                <a:cs typeface="Calibri"/>
              </a:rPr>
              <a:t> prior </a:t>
            </a:r>
            <a:r>
              <a:rPr lang="nl-NL" sz="1800" dirty="0" err="1">
                <a:solidFill>
                  <a:srgbClr val="000000"/>
                </a:solidFill>
                <a:latin typeface="Calibri"/>
                <a:ea typeface="Calibri"/>
                <a:cs typeface="Calibri"/>
              </a:rPr>
              <a:t>to</a:t>
            </a:r>
            <a:r>
              <a:rPr lang="nl-NL" sz="1800" dirty="0">
                <a:solidFill>
                  <a:srgbClr val="000000"/>
                </a:solidFill>
                <a:latin typeface="Calibri"/>
                <a:ea typeface="Calibri"/>
                <a:cs typeface="Calibri"/>
              </a:rPr>
              <a:t> </a:t>
            </a:r>
            <a:r>
              <a:rPr lang="nl-NL" sz="1800" dirty="0" err="1">
                <a:solidFill>
                  <a:srgbClr val="000000"/>
                </a:solidFill>
                <a:latin typeface="Calibri"/>
                <a:ea typeface="Calibri"/>
                <a:cs typeface="Calibri"/>
              </a:rPr>
              <a:t>the</a:t>
            </a:r>
            <a:r>
              <a:rPr lang="nl-NL" sz="1800" dirty="0">
                <a:solidFill>
                  <a:srgbClr val="000000"/>
                </a:solidFill>
                <a:latin typeface="Calibri"/>
                <a:ea typeface="Calibri"/>
                <a:cs typeface="Calibri"/>
              </a:rPr>
              <a:t> start of </a:t>
            </a:r>
            <a:r>
              <a:rPr lang="nl-NL" sz="1800" dirty="0" err="1">
                <a:solidFill>
                  <a:srgbClr val="000000"/>
                </a:solidFill>
                <a:latin typeface="Calibri"/>
                <a:ea typeface="Calibri"/>
                <a:cs typeface="Calibri"/>
              </a:rPr>
              <a:t>their</a:t>
            </a:r>
            <a:r>
              <a:rPr lang="nl-NL" sz="1800" dirty="0">
                <a:solidFill>
                  <a:srgbClr val="000000"/>
                </a:solidFill>
                <a:latin typeface="Calibri"/>
                <a:ea typeface="Calibri"/>
                <a:cs typeface="Calibri"/>
              </a:rPr>
              <a:t> thesis research.</a:t>
            </a:r>
            <a:endParaRPr lang="en-US" sz="1800" dirty="0">
              <a:solidFill>
                <a:srgbClr val="000000"/>
              </a:solidFill>
              <a:latin typeface="Calibri"/>
              <a:ea typeface="Calibri"/>
              <a:cs typeface="Calibri"/>
            </a:endParaRPr>
          </a:p>
          <a:p>
            <a:pPr marL="285750" indent="-285750">
              <a:buChar char="•"/>
            </a:pPr>
            <a:endParaRPr lang="nl-NL" sz="1800" dirty="0">
              <a:solidFill>
                <a:schemeClr val="tx1"/>
              </a:solidFill>
              <a:latin typeface="Calibri"/>
              <a:ea typeface="Calibri"/>
              <a:cs typeface="Calibri"/>
            </a:endParaRPr>
          </a:p>
          <a:p>
            <a:pPr marL="285750" indent="-285750">
              <a:buChar char="•"/>
            </a:pPr>
            <a:r>
              <a:rPr lang="nl-NL" sz="1800" dirty="0">
                <a:solidFill>
                  <a:srgbClr val="000000"/>
                </a:solidFill>
                <a:latin typeface="Calibri"/>
                <a:ea typeface="Calibri"/>
                <a:cs typeface="Calibri"/>
              </a:rPr>
              <a:t>The online </a:t>
            </a:r>
            <a:r>
              <a:rPr lang="nl-NL" sz="1800" dirty="0" err="1">
                <a:solidFill>
                  <a:srgbClr val="000000"/>
                </a:solidFill>
                <a:latin typeface="Calibri"/>
                <a:ea typeface="Calibri"/>
                <a:cs typeface="Calibri"/>
              </a:rPr>
              <a:t>ethics</a:t>
            </a:r>
            <a:r>
              <a:rPr lang="nl-NL" sz="1800" dirty="0">
                <a:solidFill>
                  <a:srgbClr val="000000"/>
                </a:solidFill>
                <a:latin typeface="Calibri"/>
                <a:ea typeface="Calibri"/>
                <a:cs typeface="Calibri"/>
              </a:rPr>
              <a:t> </a:t>
            </a:r>
            <a:r>
              <a:rPr lang="nl-NL" sz="1800" dirty="0" err="1">
                <a:solidFill>
                  <a:srgbClr val="000000"/>
                </a:solidFill>
                <a:latin typeface="Calibri"/>
                <a:ea typeface="Calibri"/>
                <a:cs typeface="Calibri"/>
              </a:rPr>
              <a:t>self-check</a:t>
            </a:r>
            <a:r>
              <a:rPr lang="nl-NL" sz="1800" dirty="0">
                <a:solidFill>
                  <a:srgbClr val="000000"/>
                </a:solidFill>
                <a:latin typeface="Calibri"/>
                <a:ea typeface="Calibri"/>
                <a:cs typeface="Calibri"/>
              </a:rPr>
              <a:t> is </a:t>
            </a:r>
            <a:r>
              <a:rPr lang="nl-NL" sz="1800" dirty="0" err="1">
                <a:solidFill>
                  <a:srgbClr val="000000"/>
                </a:solidFill>
                <a:latin typeface="Calibri"/>
                <a:ea typeface="Calibri"/>
                <a:cs typeface="Calibri"/>
              </a:rPr>
              <a:t>available</a:t>
            </a:r>
            <a:r>
              <a:rPr lang="nl-NL" sz="1800" dirty="0">
                <a:solidFill>
                  <a:srgbClr val="000000"/>
                </a:solidFill>
                <a:latin typeface="Calibri"/>
                <a:ea typeface="Calibri"/>
                <a:cs typeface="Calibri"/>
              </a:rPr>
              <a:t> here: </a:t>
            </a:r>
            <a:r>
              <a:rPr lang="nl-NL" sz="1800" b="1" dirty="0">
                <a:solidFill>
                  <a:srgbClr val="000000"/>
                </a:solidFill>
                <a:latin typeface="Calibri"/>
                <a:ea typeface="Calibri"/>
                <a:cs typeface="Calibri"/>
                <a:hlinkClick r:id="rId3"/>
              </a:rPr>
              <a:t>https://vuamsterdam.eu.qualtrics.com/jfe/form/SV_6nf3iZrOy2CUt8</a:t>
            </a:r>
            <a:r>
              <a:rPr lang="nl-NL" sz="1800" dirty="0">
                <a:solidFill>
                  <a:srgbClr val="000000"/>
                </a:solidFill>
                <a:latin typeface="Calibri"/>
                <a:ea typeface="Calibri"/>
                <a:cs typeface="Calibri"/>
                <a:hlinkClick r:id="rId3"/>
              </a:rPr>
              <a:t>y</a:t>
            </a:r>
            <a:r>
              <a:rPr lang="nl-NL" sz="1800" dirty="0">
                <a:solidFill>
                  <a:srgbClr val="000000"/>
                </a:solidFill>
                <a:latin typeface="Calibri"/>
                <a:ea typeface="Calibri"/>
                <a:cs typeface="Calibri"/>
              </a:rPr>
              <a:t> </a:t>
            </a:r>
          </a:p>
          <a:p>
            <a:endParaRPr lang="nl-NL" sz="1800" dirty="0">
              <a:solidFill>
                <a:srgbClr val="0089CF"/>
              </a:solidFill>
              <a:latin typeface="Calibri"/>
              <a:ea typeface="Calibri"/>
              <a:cs typeface="Calibri"/>
            </a:endParaRPr>
          </a:p>
          <a:p>
            <a:pPr marL="285750" lvl="1" indent="-285750">
              <a:lnSpc>
                <a:spcPct val="100000"/>
              </a:lnSpc>
              <a:spcAft>
                <a:spcPct val="0"/>
              </a:spcAft>
              <a:buFont typeface="Arial" panose="020B0604020202020204" pitchFamily="34" charset="0"/>
              <a:buChar char="•"/>
            </a:pPr>
            <a:r>
              <a:rPr lang="en-US" dirty="0">
                <a:latin typeface="Calibri"/>
                <a:ea typeface="Calibri"/>
                <a:cs typeface="Calibri"/>
              </a:rPr>
              <a:t>Students that do not complete the </a:t>
            </a:r>
            <a:r>
              <a:rPr lang="en-US" dirty="0" err="1">
                <a:latin typeface="Calibri"/>
                <a:ea typeface="Calibri"/>
                <a:cs typeface="Calibri"/>
              </a:rPr>
              <a:t>self-check</a:t>
            </a:r>
            <a:r>
              <a:rPr lang="en-US" dirty="0">
                <a:latin typeface="Calibri"/>
                <a:ea typeface="Calibri"/>
                <a:cs typeface="Calibri"/>
              </a:rPr>
              <a:t> will not be able to obtain the full grade for their thesis.</a:t>
            </a:r>
            <a:endParaRPr lang="nl-NL" dirty="0">
              <a:latin typeface="Calibri"/>
              <a:ea typeface="Calibri"/>
              <a:cs typeface="Calibri"/>
            </a:endParaRPr>
          </a:p>
          <a:p>
            <a:pPr marL="285750" lvl="1" indent="-285750">
              <a:lnSpc>
                <a:spcPct val="100000"/>
              </a:lnSpc>
              <a:spcAft>
                <a:spcPct val="0"/>
              </a:spcAft>
              <a:buFont typeface="Arial" panose="020B0604020202020204" pitchFamily="34" charset="0"/>
              <a:buChar char="•"/>
            </a:pPr>
            <a:endParaRPr lang="en-US" dirty="0">
              <a:solidFill>
                <a:schemeClr val="tx1"/>
              </a:solidFill>
              <a:latin typeface="Calibri"/>
              <a:ea typeface="Calibri"/>
              <a:cs typeface="Calibri"/>
            </a:endParaRPr>
          </a:p>
          <a:p>
            <a:pPr marL="285750" lvl="1" indent="-285750">
              <a:lnSpc>
                <a:spcPct val="100000"/>
              </a:lnSpc>
              <a:spcAft>
                <a:spcPct val="0"/>
              </a:spcAft>
              <a:buFont typeface="Arial" panose="020B0604020202020204" pitchFamily="34" charset="0"/>
              <a:buChar char="•"/>
            </a:pPr>
            <a:endParaRPr lang="en-US" dirty="0">
              <a:latin typeface="Calibri"/>
              <a:ea typeface="Calibri"/>
              <a:cs typeface="Calibri"/>
            </a:endParaRPr>
          </a:p>
          <a:p>
            <a:pPr marL="285750" lvl="1" indent="-285750">
              <a:lnSpc>
                <a:spcPct val="100000"/>
              </a:lnSpc>
              <a:spcAft>
                <a:spcPct val="0"/>
              </a:spcAft>
              <a:buFont typeface="Arial" panose="020B0604020202020204" pitchFamily="34" charset="0"/>
              <a:buChar char="•"/>
            </a:pPr>
            <a:endParaRPr lang="en-US" dirty="0">
              <a:solidFill>
                <a:srgbClr val="000000"/>
              </a:solidFill>
              <a:latin typeface="Calibri"/>
              <a:ea typeface="Calibri"/>
              <a:cs typeface="Calibri"/>
            </a:endParaRPr>
          </a:p>
          <a:p>
            <a:pPr marL="285750" lvl="1" indent="-285750">
              <a:lnSpc>
                <a:spcPct val="100000"/>
              </a:lnSpc>
              <a:spcAft>
                <a:spcPct val="0"/>
              </a:spcAft>
              <a:buFont typeface="Arial" panose="020B0604020202020204" pitchFamily="34" charset="0"/>
              <a:buChar char="•"/>
            </a:pPr>
            <a:endParaRPr lang="en-US" dirty="0">
              <a:solidFill>
                <a:srgbClr val="000000"/>
              </a:solidFill>
              <a:latin typeface="Calibri"/>
              <a:ea typeface="Calibri"/>
              <a:cs typeface="Calibri"/>
            </a:endParaRPr>
          </a:p>
          <a:p>
            <a:pPr marL="285750" indent="-285750">
              <a:buFont typeface="Arial" panose="020B0604020202020204" pitchFamily="34" charset="0"/>
              <a:buChar char="•"/>
            </a:pPr>
            <a:endParaRPr lang="nl-NL" dirty="0">
              <a:solidFill>
                <a:srgbClr val="0089CF"/>
              </a:solidFill>
              <a:latin typeface="DINPro"/>
              <a:ea typeface="Calibri"/>
              <a:cs typeface="Calibri"/>
            </a:endParaRPr>
          </a:p>
          <a:p>
            <a:pPr marL="285750" indent="-285750">
              <a:buFont typeface="Arial" panose="020B0604020202020204" pitchFamily="34" charset="0"/>
              <a:buChar char="•"/>
            </a:pPr>
            <a:endParaRPr lang="nl-NL" dirty="0">
              <a:solidFill>
                <a:schemeClr val="tx1"/>
              </a:solidFill>
              <a:latin typeface="DINPro"/>
              <a:ea typeface="Calibri"/>
              <a:cs typeface="Calibri"/>
            </a:endParaRPr>
          </a:p>
          <a:p>
            <a:pPr marL="285750" indent="-285750">
              <a:buFont typeface="Arial" panose="020B0604020202020204" pitchFamily="34" charset="0"/>
              <a:buChar char="•"/>
            </a:pPr>
            <a:endParaRPr lang="en-US" sz="1800" dirty="0">
              <a:solidFill>
                <a:schemeClr val="tx1"/>
              </a:solidFill>
              <a:latin typeface="DINPro"/>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sz="1100">
                <a:latin typeface="Calibri"/>
                <a:ea typeface="Calibri"/>
                <a:cs typeface="Calibri"/>
              </a:rPr>
              <a:t>School of Business and Economics</a:t>
            </a:r>
            <a:endParaRPr lang="en-US"/>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4</a:t>
            </a:fld>
            <a:r>
              <a:rPr lang="en-GB"/>
              <a:t> </a:t>
            </a:r>
          </a:p>
        </p:txBody>
      </p:sp>
    </p:spTree>
    <p:extLst>
      <p:ext uri="{BB962C8B-B14F-4D97-AF65-F5344CB8AC3E}">
        <p14:creationId xmlns:p14="http://schemas.microsoft.com/office/powerpoint/2010/main" val="350297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4360300" cy="782467"/>
          </a:xfrm>
        </p:spPr>
        <p:txBody>
          <a:bodyPr/>
          <a:lstStyle/>
          <a:p>
            <a:r>
              <a:rPr lang="en-GB" b="1">
                <a:latin typeface="Calibri"/>
                <a:ea typeface="Calibri"/>
                <a:cs typeface="Calibri"/>
              </a:rPr>
              <a:t>Ethics Procedure for students</a:t>
            </a: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algn="l" rtl="0" fontAlgn="base"/>
            <a:endParaRPr lang="en-US" sz="1800">
              <a:solidFill>
                <a:schemeClr val="tx1"/>
              </a:solidFill>
              <a:latin typeface="DINPro"/>
            </a:endParaRPr>
          </a:p>
          <a:p>
            <a:pPr marL="285750" lvl="1" indent="-285750">
              <a:lnSpc>
                <a:spcPct val="100000"/>
              </a:lnSpc>
              <a:spcAft>
                <a:spcPct val="0"/>
              </a:spcAft>
              <a:buChar char="•"/>
            </a:pPr>
            <a:endParaRPr lang="en-US" dirty="0">
              <a:latin typeface="Calibri"/>
              <a:ea typeface="Calibri"/>
              <a:cs typeface="Calibri"/>
            </a:endParaRPr>
          </a:p>
          <a:p>
            <a:pPr marL="285750" lvl="1" indent="-285750">
              <a:lnSpc>
                <a:spcPct val="100000"/>
              </a:lnSpc>
              <a:spcAft>
                <a:spcPct val="0"/>
              </a:spcAft>
              <a:buChar char="•"/>
            </a:pPr>
            <a:r>
              <a:rPr lang="en-US" dirty="0">
                <a:latin typeface="Calibri"/>
                <a:ea typeface="Calibri"/>
                <a:cs typeface="Calibri"/>
              </a:rPr>
              <a:t>Upon completion of the online self-check, the ERB will issue statements that either report that the students' research proposals:</a:t>
            </a:r>
          </a:p>
          <a:p>
            <a:pPr marL="342900" lvl="1" indent="-342900">
              <a:lnSpc>
                <a:spcPct val="100000"/>
              </a:lnSpc>
              <a:spcAft>
                <a:spcPct val="0"/>
              </a:spcAft>
              <a:buChar char="•"/>
            </a:pPr>
            <a:endParaRPr lang="en-US" dirty="0">
              <a:latin typeface="Calibri"/>
              <a:ea typeface="Calibri"/>
              <a:cs typeface="Calibri"/>
            </a:endParaRPr>
          </a:p>
          <a:p>
            <a:pPr marL="793750" lvl="3" indent="-342900">
              <a:lnSpc>
                <a:spcPct val="100000"/>
              </a:lnSpc>
              <a:spcAft>
                <a:spcPct val="0"/>
              </a:spcAft>
              <a:buAutoNum type="arabicPeriod"/>
            </a:pPr>
            <a:r>
              <a:rPr lang="en-US" dirty="0">
                <a:latin typeface="Calibri"/>
                <a:ea typeface="Calibri"/>
                <a:cs typeface="Calibri"/>
              </a:rPr>
              <a:t>comply</a:t>
            </a:r>
            <a:r>
              <a:rPr lang="nl-NL" dirty="0">
                <a:latin typeface="Calibri"/>
                <a:ea typeface="Calibri"/>
                <a:cs typeface="Calibri"/>
              </a:rPr>
              <a:t> </a:t>
            </a:r>
            <a:r>
              <a:rPr lang="nl-NL" dirty="0" err="1">
                <a:latin typeface="Calibri"/>
                <a:ea typeface="Calibri"/>
                <a:cs typeface="Calibri"/>
              </a:rPr>
              <a:t>with</a:t>
            </a:r>
            <a:r>
              <a:rPr lang="nl-NL" dirty="0">
                <a:latin typeface="Calibri"/>
                <a:ea typeface="Calibri"/>
                <a:cs typeface="Calibri"/>
              </a:rPr>
              <a:t> </a:t>
            </a:r>
            <a:r>
              <a:rPr lang="en-US" dirty="0">
                <a:latin typeface="Calibri"/>
                <a:ea typeface="Calibri"/>
                <a:cs typeface="Calibri"/>
              </a:rPr>
              <a:t>the</a:t>
            </a:r>
            <a:r>
              <a:rPr lang="nl-NL" dirty="0">
                <a:latin typeface="Calibri"/>
                <a:ea typeface="Calibri"/>
                <a:cs typeface="Calibri"/>
              </a:rPr>
              <a:t> SBE </a:t>
            </a:r>
            <a:r>
              <a:rPr lang="nl-NL" dirty="0" err="1">
                <a:latin typeface="Calibri"/>
                <a:ea typeface="Calibri"/>
                <a:cs typeface="Calibri"/>
              </a:rPr>
              <a:t>ethics</a:t>
            </a:r>
            <a:r>
              <a:rPr lang="nl-NL" dirty="0">
                <a:latin typeface="Calibri"/>
                <a:ea typeface="Calibri"/>
                <a:cs typeface="Calibri"/>
              </a:rPr>
              <a:t> </a:t>
            </a:r>
            <a:r>
              <a:rPr lang="nl-NL" dirty="0" err="1">
                <a:latin typeface="Calibri"/>
                <a:ea typeface="Calibri"/>
                <a:cs typeface="Calibri"/>
              </a:rPr>
              <a:t>guidelines</a:t>
            </a:r>
            <a:r>
              <a:rPr lang="nl-NL" dirty="0">
                <a:latin typeface="Calibri"/>
                <a:ea typeface="Calibri"/>
                <a:cs typeface="Calibri"/>
              </a:rPr>
              <a:t>.</a:t>
            </a:r>
            <a:endParaRPr lang="en-US" dirty="0">
              <a:latin typeface="Calibri"/>
              <a:ea typeface="Calibri"/>
              <a:cs typeface="Calibri"/>
            </a:endParaRPr>
          </a:p>
          <a:p>
            <a:pPr marL="793750" lvl="3" indent="-342900">
              <a:lnSpc>
                <a:spcPct val="100000"/>
              </a:lnSpc>
              <a:spcAft>
                <a:spcPct val="0"/>
              </a:spcAft>
              <a:buAutoNum type="arabicPeriod"/>
            </a:pPr>
            <a:r>
              <a:rPr lang="nl-NL" dirty="0">
                <a:latin typeface="Calibri"/>
                <a:ea typeface="Calibri"/>
                <a:cs typeface="Calibri"/>
              </a:rPr>
              <a:t>do </a:t>
            </a:r>
            <a:r>
              <a:rPr lang="nl-NL" dirty="0" err="1">
                <a:latin typeface="Calibri"/>
                <a:ea typeface="Calibri"/>
                <a:cs typeface="Calibri"/>
              </a:rPr>
              <a:t>not</a:t>
            </a:r>
            <a:r>
              <a:rPr lang="nl-NL" dirty="0">
                <a:latin typeface="Calibri"/>
                <a:ea typeface="Calibri"/>
                <a:cs typeface="Calibri"/>
              </a:rPr>
              <a:t> </a:t>
            </a:r>
            <a:r>
              <a:rPr lang="nl-NL" dirty="0" err="1">
                <a:latin typeface="Calibri"/>
                <a:ea typeface="Calibri"/>
                <a:cs typeface="Calibri"/>
              </a:rPr>
              <a:t>involve</a:t>
            </a:r>
            <a:r>
              <a:rPr lang="nl-NL" dirty="0">
                <a:latin typeface="Calibri"/>
                <a:ea typeface="Calibri"/>
                <a:cs typeface="Calibri"/>
              </a:rPr>
              <a:t> data on human subjects.</a:t>
            </a:r>
            <a:endParaRPr lang="en-US" dirty="0">
              <a:latin typeface="Calibri"/>
              <a:ea typeface="Calibri"/>
              <a:cs typeface="Calibri"/>
            </a:endParaRPr>
          </a:p>
          <a:p>
            <a:pPr marL="793750" lvl="3" indent="-342900">
              <a:lnSpc>
                <a:spcPct val="100000"/>
              </a:lnSpc>
              <a:spcAft>
                <a:spcPct val="0"/>
              </a:spcAft>
              <a:buAutoNum type="arabicPeriod"/>
            </a:pPr>
            <a:r>
              <a:rPr lang="en-US" dirty="0">
                <a:latin typeface="Calibri"/>
                <a:ea typeface="Calibri"/>
                <a:cs typeface="Calibri"/>
              </a:rPr>
              <a:t>have already been reviewed for ethics issues.</a:t>
            </a:r>
          </a:p>
          <a:p>
            <a:pPr marL="793750" lvl="3" indent="-342900">
              <a:lnSpc>
                <a:spcPct val="100000"/>
              </a:lnSpc>
              <a:spcAft>
                <a:spcPct val="0"/>
              </a:spcAft>
              <a:buAutoNum type="arabicPeriod"/>
            </a:pPr>
            <a:r>
              <a:rPr lang="en-US" dirty="0">
                <a:latin typeface="Calibri"/>
                <a:ea typeface="Calibri"/>
                <a:cs typeface="Calibri"/>
              </a:rPr>
              <a:t>do not comply</a:t>
            </a:r>
            <a:r>
              <a:rPr lang="nl-NL" dirty="0">
                <a:latin typeface="Calibri"/>
                <a:ea typeface="Calibri"/>
                <a:cs typeface="Calibri"/>
              </a:rPr>
              <a:t> </a:t>
            </a:r>
            <a:r>
              <a:rPr lang="nl-NL" dirty="0" err="1">
                <a:latin typeface="Calibri"/>
                <a:ea typeface="Calibri"/>
                <a:cs typeface="Calibri"/>
              </a:rPr>
              <a:t>with</a:t>
            </a:r>
            <a:r>
              <a:rPr lang="nl-NL" dirty="0">
                <a:latin typeface="Calibri"/>
                <a:ea typeface="Calibri"/>
                <a:cs typeface="Calibri"/>
              </a:rPr>
              <a:t> </a:t>
            </a:r>
            <a:r>
              <a:rPr lang="en-US" dirty="0">
                <a:latin typeface="Calibri"/>
                <a:ea typeface="Calibri"/>
                <a:cs typeface="Calibri"/>
              </a:rPr>
              <a:t>the</a:t>
            </a:r>
            <a:r>
              <a:rPr lang="nl-NL" dirty="0">
                <a:latin typeface="Calibri"/>
                <a:ea typeface="Calibri"/>
                <a:cs typeface="Calibri"/>
              </a:rPr>
              <a:t> SBE </a:t>
            </a:r>
            <a:r>
              <a:rPr lang="nl-NL" dirty="0" err="1">
                <a:latin typeface="Calibri"/>
                <a:ea typeface="Calibri"/>
                <a:cs typeface="Calibri"/>
              </a:rPr>
              <a:t>ethics</a:t>
            </a:r>
            <a:r>
              <a:rPr lang="nl-NL" dirty="0">
                <a:latin typeface="Calibri"/>
                <a:ea typeface="Calibri"/>
                <a:cs typeface="Calibri"/>
              </a:rPr>
              <a:t> </a:t>
            </a:r>
            <a:r>
              <a:rPr lang="nl-NL" dirty="0" err="1">
                <a:latin typeface="Calibri"/>
                <a:ea typeface="Calibri"/>
                <a:cs typeface="Calibri"/>
              </a:rPr>
              <a:t>guidelines</a:t>
            </a:r>
            <a:r>
              <a:rPr lang="nl-NL" dirty="0">
                <a:latin typeface="Calibri"/>
                <a:ea typeface="Calibri"/>
                <a:cs typeface="Calibri"/>
              </a:rPr>
              <a:t>. In these cases, </a:t>
            </a:r>
            <a:r>
              <a:rPr lang="nl-NL" dirty="0" err="1">
                <a:latin typeface="Calibri"/>
                <a:ea typeface="Calibri"/>
                <a:cs typeface="Calibri"/>
              </a:rPr>
              <a:t>students</a:t>
            </a:r>
            <a:r>
              <a:rPr lang="nl-NL" dirty="0">
                <a:latin typeface="Calibri"/>
                <a:ea typeface="Calibri"/>
                <a:cs typeface="Calibri"/>
              </a:rPr>
              <a:t> have </a:t>
            </a:r>
            <a:r>
              <a:rPr lang="nl-NL" dirty="0" err="1">
                <a:latin typeface="Calibri"/>
                <a:ea typeface="Calibri"/>
                <a:cs typeface="Calibri"/>
              </a:rPr>
              <a:t>to</a:t>
            </a:r>
            <a:r>
              <a:rPr lang="nl-NL" dirty="0">
                <a:latin typeface="Calibri"/>
                <a:ea typeface="Calibri"/>
                <a:cs typeface="Calibri"/>
              </a:rPr>
              <a:t> </a:t>
            </a:r>
            <a:r>
              <a:rPr lang="nl-NL" dirty="0" err="1">
                <a:latin typeface="Calibri"/>
                <a:ea typeface="Calibri"/>
                <a:cs typeface="Calibri"/>
              </a:rPr>
              <a:t>revise</a:t>
            </a:r>
            <a:r>
              <a:rPr lang="nl-NL" dirty="0">
                <a:latin typeface="Calibri"/>
                <a:ea typeface="Calibri"/>
                <a:cs typeface="Calibri"/>
              </a:rPr>
              <a:t> </a:t>
            </a:r>
            <a:r>
              <a:rPr lang="nl-NL" dirty="0" err="1">
                <a:latin typeface="Calibri"/>
                <a:ea typeface="Calibri"/>
                <a:cs typeface="Calibri"/>
              </a:rPr>
              <a:t>their</a:t>
            </a:r>
            <a:r>
              <a:rPr lang="nl-NL" dirty="0">
                <a:latin typeface="Calibri"/>
                <a:ea typeface="Calibri"/>
                <a:cs typeface="Calibri"/>
              </a:rPr>
              <a:t> research designs </a:t>
            </a:r>
            <a:r>
              <a:rPr lang="en-US" dirty="0">
                <a:latin typeface="Calibri"/>
                <a:ea typeface="Calibri"/>
                <a:cs typeface="Calibri"/>
              </a:rPr>
              <a:t>or (in exceptional cases) request their supervisors to apply for a full ethics review.</a:t>
            </a:r>
            <a:endParaRPr lang="nl-NL" dirty="0"/>
          </a:p>
          <a:p>
            <a:pPr marL="457200" indent="-457200">
              <a:buAutoNum type="arabicPeriod"/>
            </a:pPr>
            <a:endParaRPr lang="nl-NL">
              <a:solidFill>
                <a:schemeClr val="tx1"/>
              </a:solidFill>
              <a:latin typeface="DINPro"/>
              <a:ea typeface="Calibri"/>
              <a:cs typeface="Calibri"/>
            </a:endParaRPr>
          </a:p>
          <a:p>
            <a:pPr marL="285750" indent="-285750">
              <a:buAutoNum type="arabicPeriod"/>
            </a:pPr>
            <a:endParaRPr lang="nl-NL">
              <a:solidFill>
                <a:schemeClr val="tx1"/>
              </a:solidFill>
              <a:latin typeface="DINPro"/>
              <a:ea typeface="Calibri"/>
              <a:cs typeface="Calibri"/>
            </a:endParaRPr>
          </a:p>
          <a:p>
            <a:pPr marL="285750" indent="-285750">
              <a:buAutoNum type="arabicPeriod"/>
            </a:pPr>
            <a:endParaRPr lang="en-US" sz="1800">
              <a:solidFill>
                <a:schemeClr val="tx1"/>
              </a:solidFill>
              <a:latin typeface="DINPro"/>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sz="1100">
                <a:latin typeface="Calibri"/>
                <a:ea typeface="Calibri"/>
                <a:cs typeface="Calibri"/>
              </a:rPr>
              <a:t>School of Business and Economics</a:t>
            </a:r>
            <a:endParaRPr lang="en-US"/>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5</a:t>
            </a:fld>
            <a:r>
              <a:rPr lang="en-GB"/>
              <a:t> </a:t>
            </a:r>
          </a:p>
        </p:txBody>
      </p:sp>
    </p:spTree>
    <p:extLst>
      <p:ext uri="{BB962C8B-B14F-4D97-AF65-F5344CB8AC3E}">
        <p14:creationId xmlns:p14="http://schemas.microsoft.com/office/powerpoint/2010/main" val="267112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3693131" cy="782467"/>
          </a:xfrm>
        </p:spPr>
        <p:txBody>
          <a:bodyPr/>
          <a:lstStyle/>
          <a:p>
            <a:r>
              <a:rPr lang="en-GB" b="1">
                <a:latin typeface="Calibri"/>
                <a:ea typeface="Calibri"/>
                <a:cs typeface="Calibri"/>
              </a:rPr>
              <a:t>Ethics issues and advice</a:t>
            </a:r>
            <a:r>
              <a:rPr lang="en-GB" b="1" dirty="0">
                <a:latin typeface="Calibri"/>
                <a:ea typeface="Calibri"/>
                <a:cs typeface="Calibri"/>
              </a:rPr>
              <a:t> </a:t>
            </a:r>
            <a:endParaRPr lang="en-US" b="1">
              <a:latin typeface="Calibri"/>
              <a:ea typeface="Calibri"/>
              <a:cs typeface="Calibri"/>
            </a:endParaRP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marL="285750" indent="-285750" algn="l" rtl="0" fontAlgn="base">
              <a:buFont typeface="Arial" panose="020B0604020202020204" pitchFamily="34" charset="0"/>
              <a:buChar char="•"/>
            </a:pPr>
            <a:r>
              <a:rPr lang="en-US" sz="1800">
                <a:solidFill>
                  <a:schemeClr val="tx1"/>
                </a:solidFill>
                <a:latin typeface="Calibri"/>
                <a:ea typeface="Calibri"/>
                <a:cs typeface="Calibri"/>
              </a:rPr>
              <a:t>Students should consider the following issues prior to the submission of an ethics application:</a:t>
            </a:r>
          </a:p>
          <a:p>
            <a:pPr marL="285750" indent="-285750" algn="l" rtl="0" fontAlgn="base">
              <a:buFont typeface="Arial" panose="020B0604020202020204" pitchFamily="34" charset="0"/>
              <a:buChar char="•"/>
            </a:pPr>
            <a:endParaRPr lang="en-US" sz="1800">
              <a:solidFill>
                <a:schemeClr val="tx1"/>
              </a:solidFill>
              <a:latin typeface="DINPro"/>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sz="1100">
                <a:latin typeface="Calibri"/>
                <a:ea typeface="Calibri"/>
                <a:cs typeface="Calibri"/>
              </a:rPr>
              <a:t>School of Business and Economics</a:t>
            </a:r>
          </a:p>
          <a:p>
            <a:endParaRPr lang="en-GB" sz="1100" dirty="0">
              <a:latin typeface="Calibri"/>
              <a:ea typeface="Calibri"/>
              <a:cs typeface="Calibri"/>
            </a:endParaRPr>
          </a:p>
          <a:p>
            <a:endParaRPr lang="en-GB" sz="1100" dirty="0">
              <a:latin typeface="Calibri"/>
              <a:ea typeface="Calibri"/>
              <a:cs typeface="Calibri"/>
            </a:endParaRPr>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6</a:t>
            </a:fld>
            <a:r>
              <a:rPr lang="en-GB"/>
              <a:t> </a:t>
            </a:r>
          </a:p>
        </p:txBody>
      </p:sp>
      <p:graphicFrame>
        <p:nvGraphicFramePr>
          <p:cNvPr id="3" name="Table 2">
            <a:extLst>
              <a:ext uri="{FF2B5EF4-FFF2-40B4-BE49-F238E27FC236}">
                <a16:creationId xmlns:a16="http://schemas.microsoft.com/office/drawing/2014/main" id="{1479B779-247F-4EC2-8202-E527A68CACB4}"/>
              </a:ext>
            </a:extLst>
          </p:cNvPr>
          <p:cNvGraphicFramePr>
            <a:graphicFrameLocks noGrp="1"/>
          </p:cNvGraphicFramePr>
          <p:nvPr>
            <p:extLst>
              <p:ext uri="{D42A27DB-BD31-4B8C-83A1-F6EECF244321}">
                <p14:modId xmlns:p14="http://schemas.microsoft.com/office/powerpoint/2010/main" val="2779064979"/>
              </p:ext>
            </p:extLst>
          </p:nvPr>
        </p:nvGraphicFramePr>
        <p:xfrm>
          <a:off x="1941580" y="2446057"/>
          <a:ext cx="8129060" cy="2794000"/>
        </p:xfrm>
        <a:graphic>
          <a:graphicData uri="http://schemas.openxmlformats.org/drawingml/2006/table">
            <a:tbl>
              <a:tblPr firstRow="1" bandRow="1">
                <a:tableStyleId>{7BEBEF05-B2D3-47B2-9E27-61AD2477CBAF}</a:tableStyleId>
              </a:tblPr>
              <a:tblGrid>
                <a:gridCol w="4064530">
                  <a:extLst>
                    <a:ext uri="{9D8B030D-6E8A-4147-A177-3AD203B41FA5}">
                      <a16:colId xmlns:a16="http://schemas.microsoft.com/office/drawing/2014/main" val="3758353139"/>
                    </a:ext>
                  </a:extLst>
                </a:gridCol>
                <a:gridCol w="4064530">
                  <a:extLst>
                    <a:ext uri="{9D8B030D-6E8A-4147-A177-3AD203B41FA5}">
                      <a16:colId xmlns:a16="http://schemas.microsoft.com/office/drawing/2014/main" val="2372350242"/>
                    </a:ext>
                  </a:extLst>
                </a:gridCol>
              </a:tblGrid>
              <a:tr h="370840">
                <a:tc>
                  <a:txBody>
                    <a:bodyPr/>
                    <a:lstStyle/>
                    <a:p>
                      <a:r>
                        <a:rPr lang="en-US">
                          <a:latin typeface="Calibri"/>
                        </a:rPr>
                        <a:t>Ethics issue</a:t>
                      </a:r>
                    </a:p>
                  </a:txBody>
                  <a:tcPr/>
                </a:tc>
                <a:tc>
                  <a:txBody>
                    <a:bodyPr/>
                    <a:lstStyle/>
                    <a:p>
                      <a:r>
                        <a:rPr lang="en-US">
                          <a:latin typeface="Calibri"/>
                        </a:rPr>
                        <a:t>Guidance</a:t>
                      </a:r>
                    </a:p>
                  </a:txBody>
                  <a:tcPr/>
                </a:tc>
                <a:extLst>
                  <a:ext uri="{0D108BD9-81ED-4DB2-BD59-A6C34878D82A}">
                    <a16:rowId xmlns:a16="http://schemas.microsoft.com/office/drawing/2014/main" val="3231199093"/>
                  </a:ext>
                </a:extLst>
              </a:tr>
              <a:tr h="370840">
                <a:tc>
                  <a:txBody>
                    <a:bodyPr/>
                    <a:lstStyle/>
                    <a:p>
                      <a:r>
                        <a:rPr lang="en-US" sz="1350" b="0" i="0" kern="1200">
                          <a:solidFill>
                            <a:schemeClr val="dk1"/>
                          </a:solidFill>
                          <a:effectLst/>
                          <a:latin typeface="Calibri"/>
                          <a:ea typeface="+mn-ea"/>
                          <a:cs typeface="+mn-cs"/>
                        </a:rPr>
                        <a:t>Use of personal special data (e.g. religion, ethnicity) and sensitive data (e.g. grades, finances)</a:t>
                      </a:r>
                      <a:endParaRPr lang="en-US">
                        <a:latin typeface="Calibri"/>
                      </a:endParaRPr>
                    </a:p>
                  </a:txBody>
                  <a:tcPr/>
                </a:tc>
                <a:tc>
                  <a:txBody>
                    <a:bodyPr/>
                    <a:lstStyle/>
                    <a:p>
                      <a:r>
                        <a:rPr lang="en-US" sz="1350" b="0" i="0" kern="1200">
                          <a:solidFill>
                            <a:schemeClr val="dk1"/>
                          </a:solidFill>
                          <a:effectLst/>
                          <a:latin typeface="Calibri"/>
                          <a:ea typeface="+mn-ea"/>
                          <a:cs typeface="+mn-cs"/>
                        </a:rPr>
                        <a:t>Anonymization or pseudonymization and secure storage of data are necessary. If identifiable data is required for thesis, supervisor should contact ERB. </a:t>
                      </a:r>
                      <a:endParaRPr lang="en-US">
                        <a:latin typeface="Calibri"/>
                      </a:endParaRPr>
                    </a:p>
                  </a:txBody>
                  <a:tcPr/>
                </a:tc>
                <a:extLst>
                  <a:ext uri="{0D108BD9-81ED-4DB2-BD59-A6C34878D82A}">
                    <a16:rowId xmlns:a16="http://schemas.microsoft.com/office/drawing/2014/main" val="3337631451"/>
                  </a:ext>
                </a:extLst>
              </a:tr>
              <a:tr h="370840">
                <a:tc>
                  <a:txBody>
                    <a:bodyPr/>
                    <a:lstStyle/>
                    <a:p>
                      <a:r>
                        <a:rPr lang="en-US" sz="1350" b="0" i="0" kern="1200">
                          <a:solidFill>
                            <a:schemeClr val="dk1"/>
                          </a:solidFill>
                          <a:effectLst/>
                          <a:latin typeface="Calibri"/>
                          <a:ea typeface="+mn-ea"/>
                          <a:cs typeface="+mn-cs"/>
                        </a:rPr>
                        <a:t>Use of deception or withholding of information about the research project</a:t>
                      </a:r>
                      <a:endParaRPr lang="en-US">
                        <a:latin typeface="Calibri"/>
                      </a:endParaRPr>
                    </a:p>
                  </a:txBody>
                  <a:tcPr/>
                </a:tc>
                <a:tc>
                  <a:txBody>
                    <a:bodyPr/>
                    <a:lstStyle/>
                    <a:p>
                      <a:r>
                        <a:rPr lang="en-US" sz="1350" b="0" i="0" kern="1200">
                          <a:solidFill>
                            <a:schemeClr val="dk1"/>
                          </a:solidFill>
                          <a:effectLst/>
                          <a:latin typeface="Calibri"/>
                          <a:ea typeface="+mn-ea"/>
                          <a:cs typeface="+mn-cs"/>
                        </a:rPr>
                        <a:t>Transparency and sharing of complete and correct information is essential.</a:t>
                      </a:r>
                      <a:r>
                        <a:rPr lang="en-GB" sz="1350" b="0" i="0" kern="1200">
                          <a:solidFill>
                            <a:schemeClr val="dk1"/>
                          </a:solidFill>
                          <a:effectLst/>
                          <a:latin typeface="Calibri"/>
                          <a:ea typeface="+mn-ea"/>
                          <a:cs typeface="+mn-cs"/>
                        </a:rPr>
                        <a:t> </a:t>
                      </a:r>
                      <a:r>
                        <a:rPr lang="en-US" sz="1350" b="0" i="0" kern="1200">
                          <a:solidFill>
                            <a:schemeClr val="dk1"/>
                          </a:solidFill>
                          <a:effectLst/>
                          <a:latin typeface="Calibri"/>
                          <a:ea typeface="+mn-ea"/>
                          <a:cs typeface="+mn-cs"/>
                        </a:rPr>
                        <a:t>Revise study design in case of deception or withholding of information.</a:t>
                      </a:r>
                      <a:endParaRPr lang="en-US" b="1">
                        <a:latin typeface="Calibri"/>
                      </a:endParaRPr>
                    </a:p>
                  </a:txBody>
                  <a:tcPr/>
                </a:tc>
                <a:extLst>
                  <a:ext uri="{0D108BD9-81ED-4DB2-BD59-A6C34878D82A}">
                    <a16:rowId xmlns:a16="http://schemas.microsoft.com/office/drawing/2014/main" val="1508520558"/>
                  </a:ext>
                </a:extLst>
              </a:tr>
              <a:tr h="370840">
                <a:tc>
                  <a:txBody>
                    <a:bodyPr/>
                    <a:lstStyle/>
                    <a:p>
                      <a:r>
                        <a:rPr lang="en-US" sz="1350" b="0" i="0" kern="1200">
                          <a:solidFill>
                            <a:schemeClr val="dk1"/>
                          </a:solidFill>
                          <a:effectLst/>
                          <a:latin typeface="Calibri"/>
                          <a:ea typeface="+mn-ea"/>
                          <a:cs typeface="+mn-cs"/>
                        </a:rPr>
                        <a:t>Involuntary participation in research</a:t>
                      </a:r>
                      <a:endParaRPr lang="en-US">
                        <a:latin typeface="Calibri"/>
                      </a:endParaRPr>
                    </a:p>
                  </a:txBody>
                  <a:tcPr/>
                </a:tc>
                <a:tc>
                  <a:txBody>
                    <a:bodyPr/>
                    <a:lstStyle/>
                    <a:p>
                      <a:r>
                        <a:rPr lang="en-US" sz="1350" b="0" i="0" kern="1200">
                          <a:solidFill>
                            <a:schemeClr val="dk1"/>
                          </a:solidFill>
                          <a:effectLst/>
                          <a:latin typeface="Calibri"/>
                          <a:ea typeface="+mn-ea"/>
                          <a:cs typeface="+mn-cs"/>
                        </a:rPr>
                        <a:t>All participation should be voluntary. Revise study if this is the case.</a:t>
                      </a:r>
                      <a:endParaRPr lang="en-US">
                        <a:latin typeface="Calibri"/>
                      </a:endParaRPr>
                    </a:p>
                  </a:txBody>
                  <a:tcPr/>
                </a:tc>
                <a:extLst>
                  <a:ext uri="{0D108BD9-81ED-4DB2-BD59-A6C34878D82A}">
                    <a16:rowId xmlns:a16="http://schemas.microsoft.com/office/drawing/2014/main" val="439237109"/>
                  </a:ext>
                </a:extLst>
              </a:tr>
              <a:tr h="370840">
                <a:tc>
                  <a:txBody>
                    <a:bodyPr/>
                    <a:lstStyle/>
                    <a:p>
                      <a:r>
                        <a:rPr lang="en-US" sz="1350" b="0" i="0" kern="1200">
                          <a:solidFill>
                            <a:schemeClr val="dk1"/>
                          </a:solidFill>
                          <a:effectLst/>
                          <a:latin typeface="Calibri"/>
                          <a:ea typeface="+mn-ea"/>
                          <a:cs typeface="+mn-cs"/>
                        </a:rPr>
                        <a:t>Lack of active informed consent to participate in the study</a:t>
                      </a:r>
                      <a:endParaRPr lang="en-US">
                        <a:latin typeface="Calibri"/>
                      </a:endParaRPr>
                    </a:p>
                  </a:txBody>
                  <a:tcPr/>
                </a:tc>
                <a:tc>
                  <a:txBody>
                    <a:bodyPr/>
                    <a:lstStyle/>
                    <a:p>
                      <a:r>
                        <a:rPr lang="en-US" sz="1350" b="0" i="0" kern="1200">
                          <a:solidFill>
                            <a:schemeClr val="dk1"/>
                          </a:solidFill>
                          <a:effectLst/>
                          <a:latin typeface="Calibri"/>
                          <a:ea typeface="+mn-ea"/>
                          <a:cs typeface="+mn-cs"/>
                        </a:rPr>
                        <a:t>Active informed consent should </a:t>
                      </a:r>
                      <a:r>
                        <a:rPr lang="en-US" sz="1350" b="0" i="0" u="sng" kern="1200">
                          <a:solidFill>
                            <a:schemeClr val="dk1"/>
                          </a:solidFill>
                          <a:effectLst/>
                          <a:latin typeface="Calibri"/>
                          <a:ea typeface="+mn-ea"/>
                          <a:cs typeface="+mn-cs"/>
                        </a:rPr>
                        <a:t>always </a:t>
                      </a:r>
                      <a:r>
                        <a:rPr lang="en-US" sz="1350" b="0" i="0" kern="1200">
                          <a:solidFill>
                            <a:schemeClr val="dk1"/>
                          </a:solidFill>
                          <a:effectLst/>
                          <a:latin typeface="Calibri"/>
                          <a:ea typeface="+mn-ea"/>
                          <a:cs typeface="+mn-cs"/>
                        </a:rPr>
                        <a:t>be provided. Revise study if informed consent is not possible.</a:t>
                      </a:r>
                      <a:endParaRPr lang="en-US">
                        <a:latin typeface="Calibri"/>
                      </a:endParaRPr>
                    </a:p>
                  </a:txBody>
                  <a:tcPr/>
                </a:tc>
                <a:extLst>
                  <a:ext uri="{0D108BD9-81ED-4DB2-BD59-A6C34878D82A}">
                    <a16:rowId xmlns:a16="http://schemas.microsoft.com/office/drawing/2014/main" val="4038012905"/>
                  </a:ext>
                </a:extLst>
              </a:tr>
            </a:tbl>
          </a:graphicData>
        </a:graphic>
      </p:graphicFrame>
    </p:spTree>
    <p:extLst>
      <p:ext uri="{BB962C8B-B14F-4D97-AF65-F5344CB8AC3E}">
        <p14:creationId xmlns:p14="http://schemas.microsoft.com/office/powerpoint/2010/main" val="4192939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3693131" cy="782467"/>
          </a:xfrm>
        </p:spPr>
        <p:txBody>
          <a:bodyPr/>
          <a:lstStyle/>
          <a:p>
            <a:r>
              <a:rPr lang="en-GB" b="1">
                <a:latin typeface="Calibri"/>
                <a:ea typeface="Calibri"/>
                <a:cs typeface="Calibri"/>
              </a:rPr>
              <a:t>Ethics issues and advice</a:t>
            </a:r>
            <a:r>
              <a:rPr lang="en-GB" b="1" dirty="0">
                <a:latin typeface="DIN Pro Medium"/>
              </a:rPr>
              <a:t> </a:t>
            </a:r>
            <a:endParaRPr lang="en-GB" b="1" dirty="0"/>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marL="285750" indent="-285750" algn="l" rtl="0" fontAlgn="base">
              <a:buFont typeface="Arial" panose="020B0604020202020204" pitchFamily="34" charset="0"/>
              <a:buChar char="•"/>
            </a:pPr>
            <a:endParaRPr lang="en-US" sz="1800">
              <a:solidFill>
                <a:schemeClr val="tx1"/>
              </a:solidFill>
              <a:latin typeface="DINPro"/>
            </a:endParaRPr>
          </a:p>
          <a:p>
            <a:pPr marL="285750" indent="-285750" algn="l" rtl="0" fontAlgn="base">
              <a:buFont typeface="Arial" panose="020B0604020202020204" pitchFamily="34" charset="0"/>
              <a:buChar char="•"/>
            </a:pPr>
            <a:endParaRPr lang="en-US" sz="1800">
              <a:solidFill>
                <a:schemeClr val="tx1"/>
              </a:solidFill>
              <a:latin typeface="DINPro"/>
            </a:endParaRPr>
          </a:p>
          <a:p>
            <a:pPr marL="285750" indent="-285750" algn="l" rtl="0" fontAlgn="base">
              <a:buFont typeface="Arial" panose="020B0604020202020204" pitchFamily="34" charset="0"/>
              <a:buChar char="•"/>
            </a:pPr>
            <a:endParaRPr lang="en-US" sz="1800">
              <a:solidFill>
                <a:schemeClr val="tx1"/>
              </a:solidFill>
              <a:latin typeface="Calibri"/>
              <a:ea typeface="Calibri"/>
              <a:cs typeface="Calibri"/>
            </a:endParaRPr>
          </a:p>
          <a:p>
            <a:pPr marL="285750" indent="-285750" algn="l" rtl="0" fontAlgn="base">
              <a:buFont typeface="Arial" panose="020B0604020202020204" pitchFamily="34" charset="0"/>
              <a:buChar char="•"/>
            </a:pPr>
            <a:endParaRPr lang="en-US" sz="1800">
              <a:solidFill>
                <a:schemeClr val="tx1"/>
              </a:solidFill>
              <a:latin typeface="Calibri"/>
              <a:ea typeface="Calibri"/>
              <a:cs typeface="Calibri"/>
            </a:endParaRPr>
          </a:p>
          <a:p>
            <a:pPr marL="285750" indent="-285750" algn="l" rtl="0" fontAlgn="base">
              <a:buFont typeface="Arial" panose="020B0604020202020204" pitchFamily="34" charset="0"/>
              <a:buChar char="•"/>
            </a:pPr>
            <a:endParaRPr lang="en-US" sz="1800">
              <a:solidFill>
                <a:schemeClr val="tx1"/>
              </a:solidFill>
              <a:latin typeface="Calibri"/>
              <a:ea typeface="Calibri"/>
              <a:cs typeface="Calibri"/>
            </a:endParaRPr>
          </a:p>
          <a:p>
            <a:pPr marL="285750" indent="-285750" algn="l" rtl="0" fontAlgn="base">
              <a:buFont typeface="Arial" panose="020B0604020202020204" pitchFamily="34" charset="0"/>
              <a:buChar char="•"/>
            </a:pPr>
            <a:endParaRPr lang="en-US" sz="1800">
              <a:solidFill>
                <a:schemeClr val="tx1"/>
              </a:solidFill>
              <a:latin typeface="Calibri"/>
              <a:ea typeface="Calibri"/>
              <a:cs typeface="Calibri"/>
            </a:endParaRPr>
          </a:p>
          <a:p>
            <a:pPr marL="285750" indent="-285750" algn="l" rtl="0" fontAlgn="base">
              <a:buFont typeface="Arial" panose="020B0604020202020204" pitchFamily="34" charset="0"/>
              <a:buChar char="•"/>
            </a:pPr>
            <a:endParaRPr lang="en-US" sz="1800">
              <a:solidFill>
                <a:schemeClr val="tx1"/>
              </a:solidFill>
              <a:latin typeface="Calibri"/>
              <a:ea typeface="Calibri"/>
              <a:cs typeface="Calibri"/>
            </a:endParaRPr>
          </a:p>
          <a:p>
            <a:pPr marL="285750" indent="-285750" algn="l" rtl="0" fontAlgn="base">
              <a:buFont typeface="Arial" panose="020B0604020202020204" pitchFamily="34" charset="0"/>
              <a:buChar char="•"/>
            </a:pPr>
            <a:endParaRPr lang="en-US" sz="1800">
              <a:solidFill>
                <a:schemeClr val="tx1"/>
              </a:solidFill>
              <a:latin typeface="Calibri"/>
              <a:ea typeface="Calibri"/>
              <a:cs typeface="Calibri"/>
            </a:endParaRPr>
          </a:p>
          <a:p>
            <a:pPr algn="l" rtl="0" fontAlgn="base"/>
            <a:endParaRPr lang="en-US" sz="1800">
              <a:solidFill>
                <a:schemeClr val="tx1"/>
              </a:solidFill>
              <a:latin typeface="Calibri"/>
              <a:ea typeface="Calibri"/>
              <a:cs typeface="Calibri"/>
            </a:endParaRPr>
          </a:p>
          <a:p>
            <a:pPr marL="285750" indent="-285750" algn="l" rtl="0" fontAlgn="base">
              <a:buFont typeface="Arial" panose="020B0604020202020204" pitchFamily="34" charset="0"/>
              <a:buChar char="•"/>
            </a:pPr>
            <a:r>
              <a:rPr lang="en-US" sz="1800">
                <a:solidFill>
                  <a:schemeClr val="tx1"/>
                </a:solidFill>
                <a:latin typeface="Calibri"/>
                <a:ea typeface="Calibri"/>
                <a:cs typeface="Calibri"/>
              </a:rPr>
              <a:t>Whenever possible, students are advised to deal with their ethics issues by revising their study designs. For example, variables on ethnicity can be omitted if not necessary for the research question.</a:t>
            </a: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sz="1100">
                <a:latin typeface="Calibri"/>
                <a:ea typeface="Calibri"/>
                <a:cs typeface="Calibri"/>
              </a:rPr>
              <a:t>School of Business and Economics</a:t>
            </a:r>
            <a:endParaRPr lang="en-US"/>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7</a:t>
            </a:fld>
            <a:r>
              <a:rPr lang="en-GB"/>
              <a:t> </a:t>
            </a:r>
          </a:p>
        </p:txBody>
      </p:sp>
      <p:graphicFrame>
        <p:nvGraphicFramePr>
          <p:cNvPr id="3" name="Table 2">
            <a:extLst>
              <a:ext uri="{FF2B5EF4-FFF2-40B4-BE49-F238E27FC236}">
                <a16:creationId xmlns:a16="http://schemas.microsoft.com/office/drawing/2014/main" id="{1479B779-247F-4EC2-8202-E527A68CACB4}"/>
              </a:ext>
            </a:extLst>
          </p:cNvPr>
          <p:cNvGraphicFramePr>
            <a:graphicFrameLocks noGrp="1"/>
          </p:cNvGraphicFramePr>
          <p:nvPr>
            <p:extLst>
              <p:ext uri="{D42A27DB-BD31-4B8C-83A1-F6EECF244321}">
                <p14:modId xmlns:p14="http://schemas.microsoft.com/office/powerpoint/2010/main" val="3866394768"/>
              </p:ext>
            </p:extLst>
          </p:nvPr>
        </p:nvGraphicFramePr>
        <p:xfrm>
          <a:off x="1888681" y="1841495"/>
          <a:ext cx="8129060" cy="2085340"/>
        </p:xfrm>
        <a:graphic>
          <a:graphicData uri="http://schemas.openxmlformats.org/drawingml/2006/table">
            <a:tbl>
              <a:tblPr firstRow="1" bandRow="1">
                <a:tableStyleId>{7BEBEF05-B2D3-47B2-9E27-61AD2477CBAF}</a:tableStyleId>
              </a:tblPr>
              <a:tblGrid>
                <a:gridCol w="4064530">
                  <a:extLst>
                    <a:ext uri="{9D8B030D-6E8A-4147-A177-3AD203B41FA5}">
                      <a16:colId xmlns:a16="http://schemas.microsoft.com/office/drawing/2014/main" val="3758353139"/>
                    </a:ext>
                  </a:extLst>
                </a:gridCol>
                <a:gridCol w="4064530">
                  <a:extLst>
                    <a:ext uri="{9D8B030D-6E8A-4147-A177-3AD203B41FA5}">
                      <a16:colId xmlns:a16="http://schemas.microsoft.com/office/drawing/2014/main" val="2372350242"/>
                    </a:ext>
                  </a:extLst>
                </a:gridCol>
              </a:tblGrid>
              <a:tr h="370840">
                <a:tc>
                  <a:txBody>
                    <a:bodyPr/>
                    <a:lstStyle/>
                    <a:p>
                      <a:r>
                        <a:rPr lang="en-US">
                          <a:latin typeface="Calibri"/>
                        </a:rPr>
                        <a:t>Ethics issue</a:t>
                      </a:r>
                    </a:p>
                  </a:txBody>
                  <a:tcPr/>
                </a:tc>
                <a:tc>
                  <a:txBody>
                    <a:bodyPr/>
                    <a:lstStyle/>
                    <a:p>
                      <a:r>
                        <a:rPr lang="en-US">
                          <a:latin typeface="Calibri"/>
                        </a:rPr>
                        <a:t>Guidance</a:t>
                      </a:r>
                    </a:p>
                  </a:txBody>
                  <a:tcPr/>
                </a:tc>
                <a:extLst>
                  <a:ext uri="{0D108BD9-81ED-4DB2-BD59-A6C34878D82A}">
                    <a16:rowId xmlns:a16="http://schemas.microsoft.com/office/drawing/2014/main" val="3231199093"/>
                  </a:ext>
                </a:extLst>
              </a:tr>
              <a:tr h="370840">
                <a:tc>
                  <a:txBody>
                    <a:bodyPr/>
                    <a:lstStyle/>
                    <a:p>
                      <a:r>
                        <a:rPr lang="en-US" sz="1350" b="0" i="0" kern="1200">
                          <a:solidFill>
                            <a:schemeClr val="dk1"/>
                          </a:solidFill>
                          <a:effectLst/>
                          <a:latin typeface="Calibri"/>
                          <a:ea typeface="+mn-ea"/>
                          <a:cs typeface="+mn-cs"/>
                        </a:rPr>
                        <a:t>Risks, harm or negative consequences due to participation in the research</a:t>
                      </a:r>
                      <a:endParaRPr lang="en-US">
                        <a:latin typeface="Calibri"/>
                      </a:endParaRPr>
                    </a:p>
                  </a:txBody>
                  <a:tcPr/>
                </a:tc>
                <a:tc>
                  <a:txBody>
                    <a:bodyPr/>
                    <a:lstStyle/>
                    <a:p>
                      <a:r>
                        <a:rPr lang="en-US" sz="1350" b="0" i="0" kern="1200">
                          <a:solidFill>
                            <a:schemeClr val="dk1"/>
                          </a:solidFill>
                          <a:effectLst/>
                          <a:latin typeface="Calibri"/>
                          <a:ea typeface="+mn-ea"/>
                          <a:cs typeface="+mn-cs"/>
                        </a:rPr>
                        <a:t>No risks should be imposed on subjects from participation. Revise study in such cases.</a:t>
                      </a:r>
                      <a:endParaRPr lang="en-US">
                        <a:latin typeface="Calibri"/>
                      </a:endParaRPr>
                    </a:p>
                  </a:txBody>
                  <a:tcPr/>
                </a:tc>
                <a:extLst>
                  <a:ext uri="{0D108BD9-81ED-4DB2-BD59-A6C34878D82A}">
                    <a16:rowId xmlns:a16="http://schemas.microsoft.com/office/drawing/2014/main" val="3337631451"/>
                  </a:ext>
                </a:extLst>
              </a:tr>
              <a:tr h="370840">
                <a:tc>
                  <a:txBody>
                    <a:bodyPr/>
                    <a:lstStyle/>
                    <a:p>
                      <a:r>
                        <a:rPr lang="en-US" sz="1350" b="0" i="0" kern="1200">
                          <a:solidFill>
                            <a:schemeClr val="dk1"/>
                          </a:solidFill>
                          <a:effectLst/>
                          <a:latin typeface="Calibri"/>
                          <a:ea typeface="+mn-ea"/>
                          <a:cs typeface="+mn-cs"/>
                        </a:rPr>
                        <a:t>Subjects are exposed to distressing stimuli</a:t>
                      </a:r>
                      <a:endParaRPr lang="en-US">
                        <a:latin typeface="Calibri"/>
                      </a:endParaRPr>
                    </a:p>
                  </a:txBody>
                  <a:tcPr/>
                </a:tc>
                <a:tc>
                  <a:txBody>
                    <a:bodyPr/>
                    <a:lstStyle/>
                    <a:p>
                      <a:r>
                        <a:rPr lang="en-US" sz="1350" b="0" i="0" kern="1200">
                          <a:solidFill>
                            <a:schemeClr val="dk1"/>
                          </a:solidFill>
                          <a:effectLst/>
                          <a:latin typeface="Calibri"/>
                          <a:ea typeface="+mn-ea"/>
                          <a:cs typeface="+mn-cs"/>
                        </a:rPr>
                        <a:t>Subjects should not be exposed to distressing stimuli.</a:t>
                      </a:r>
                      <a:r>
                        <a:rPr lang="en-GB" sz="1350" b="0" i="0" kern="1200">
                          <a:solidFill>
                            <a:schemeClr val="dk1"/>
                          </a:solidFill>
                          <a:effectLst/>
                          <a:latin typeface="Calibri"/>
                          <a:ea typeface="+mn-ea"/>
                          <a:cs typeface="+mn-cs"/>
                        </a:rPr>
                        <a:t> </a:t>
                      </a:r>
                      <a:r>
                        <a:rPr lang="en-US" sz="1350" b="0" i="0" kern="1200">
                          <a:solidFill>
                            <a:schemeClr val="dk1"/>
                          </a:solidFill>
                          <a:effectLst/>
                          <a:latin typeface="Calibri"/>
                          <a:ea typeface="+mn-ea"/>
                          <a:cs typeface="+mn-cs"/>
                        </a:rPr>
                        <a:t>Revise study in such cases.</a:t>
                      </a:r>
                      <a:endParaRPr lang="en-US" b="1">
                        <a:latin typeface="Calibri"/>
                      </a:endParaRPr>
                    </a:p>
                  </a:txBody>
                  <a:tcPr/>
                </a:tc>
                <a:extLst>
                  <a:ext uri="{0D108BD9-81ED-4DB2-BD59-A6C34878D82A}">
                    <a16:rowId xmlns:a16="http://schemas.microsoft.com/office/drawing/2014/main" val="1508520558"/>
                  </a:ext>
                </a:extLst>
              </a:tr>
              <a:tr h="370840">
                <a:tc>
                  <a:txBody>
                    <a:bodyPr/>
                    <a:lstStyle/>
                    <a:p>
                      <a:r>
                        <a:rPr lang="en-US" sz="1350" b="0" i="0" kern="1200">
                          <a:solidFill>
                            <a:schemeClr val="dk1"/>
                          </a:solidFill>
                          <a:effectLst/>
                          <a:latin typeface="Calibri"/>
                          <a:ea typeface="+mn-ea"/>
                          <a:cs typeface="+mn-cs"/>
                        </a:rPr>
                        <a:t>Age and mental capability of subjects</a:t>
                      </a:r>
                      <a:endParaRPr lang="en-US">
                        <a:latin typeface="Calibri"/>
                      </a:endParaRPr>
                    </a:p>
                  </a:txBody>
                  <a:tcPr/>
                </a:tc>
                <a:tc>
                  <a:txBody>
                    <a:bodyPr/>
                    <a:lstStyle/>
                    <a:p>
                      <a:r>
                        <a:rPr lang="en-US" sz="1350" b="0" i="0" kern="1200">
                          <a:solidFill>
                            <a:schemeClr val="dk1"/>
                          </a:solidFill>
                          <a:effectLst/>
                          <a:latin typeface="Calibri"/>
                          <a:ea typeface="+mn-ea"/>
                          <a:cs typeface="+mn-cs"/>
                        </a:rPr>
                        <a:t>Subjects should be adults and mentally capable. </a:t>
                      </a:r>
                      <a:r>
                        <a:rPr lang="en-GB" sz="1350" b="0" i="0" kern="1200">
                          <a:solidFill>
                            <a:schemeClr val="dk1"/>
                          </a:solidFill>
                          <a:effectLst/>
                          <a:latin typeface="Calibri"/>
                          <a:ea typeface="+mn-ea"/>
                          <a:cs typeface="+mn-cs"/>
                        </a:rPr>
                        <a:t>Supervisors should contact ERB </a:t>
                      </a:r>
                      <a:r>
                        <a:rPr lang="en-US" sz="1350" b="0" i="0" kern="1200">
                          <a:solidFill>
                            <a:schemeClr val="dk1"/>
                          </a:solidFill>
                          <a:effectLst/>
                          <a:latin typeface="Calibri"/>
                          <a:ea typeface="+mn-ea"/>
                          <a:cs typeface="+mn-cs"/>
                        </a:rPr>
                        <a:t>if</a:t>
                      </a:r>
                      <a:r>
                        <a:rPr lang="nl-NL" sz="1350" b="0" i="0" kern="1200">
                          <a:solidFill>
                            <a:schemeClr val="dk1"/>
                          </a:solidFill>
                          <a:effectLst/>
                          <a:latin typeface="Calibri"/>
                          <a:ea typeface="+mn-ea"/>
                          <a:cs typeface="+mn-cs"/>
                        </a:rPr>
                        <a:t> </a:t>
                      </a:r>
                      <a:r>
                        <a:rPr lang="nl-NL" sz="1350" b="0" i="0" kern="1200" err="1">
                          <a:solidFill>
                            <a:schemeClr val="dk1"/>
                          </a:solidFill>
                          <a:effectLst/>
                          <a:latin typeface="Calibri"/>
                          <a:ea typeface="+mn-ea"/>
                          <a:cs typeface="+mn-cs"/>
                        </a:rPr>
                        <a:t>the</a:t>
                      </a:r>
                      <a:r>
                        <a:rPr lang="nl-NL" sz="1350" b="0" i="0" kern="1200">
                          <a:solidFill>
                            <a:schemeClr val="dk1"/>
                          </a:solidFill>
                          <a:effectLst/>
                          <a:latin typeface="Calibri"/>
                          <a:ea typeface="+mn-ea"/>
                          <a:cs typeface="+mn-cs"/>
                        </a:rPr>
                        <a:t> data </a:t>
                      </a:r>
                      <a:r>
                        <a:rPr lang="nl-NL" sz="1350" b="0" i="0" kern="1200" err="1">
                          <a:solidFill>
                            <a:schemeClr val="dk1"/>
                          </a:solidFill>
                          <a:effectLst/>
                          <a:latin typeface="Calibri"/>
                          <a:ea typeface="+mn-ea"/>
                          <a:cs typeface="+mn-cs"/>
                        </a:rPr>
                        <a:t>from</a:t>
                      </a:r>
                      <a:r>
                        <a:rPr lang="nl-NL" sz="1350" b="0" i="0" kern="1200">
                          <a:solidFill>
                            <a:schemeClr val="dk1"/>
                          </a:solidFill>
                          <a:effectLst/>
                          <a:latin typeface="Calibri"/>
                          <a:ea typeface="+mn-ea"/>
                          <a:cs typeface="+mn-cs"/>
                        </a:rPr>
                        <a:t> minors or </a:t>
                      </a:r>
                      <a:r>
                        <a:rPr lang="nl-NL" sz="1350" b="0" i="0" kern="1200" err="1">
                          <a:solidFill>
                            <a:schemeClr val="dk1"/>
                          </a:solidFill>
                          <a:effectLst/>
                          <a:latin typeface="Calibri"/>
                          <a:ea typeface="+mn-ea"/>
                          <a:cs typeface="+mn-cs"/>
                        </a:rPr>
                        <a:t>vulnerable</a:t>
                      </a:r>
                      <a:r>
                        <a:rPr lang="nl-NL" sz="1350" b="0" i="0" kern="1200">
                          <a:solidFill>
                            <a:schemeClr val="dk1"/>
                          </a:solidFill>
                          <a:effectLst/>
                          <a:latin typeface="Calibri"/>
                          <a:ea typeface="+mn-ea"/>
                          <a:cs typeface="+mn-cs"/>
                        </a:rPr>
                        <a:t> </a:t>
                      </a:r>
                      <a:r>
                        <a:rPr lang="nl-NL" sz="1350" b="0" i="0" kern="1200" err="1">
                          <a:solidFill>
                            <a:schemeClr val="dk1"/>
                          </a:solidFill>
                          <a:effectLst/>
                          <a:latin typeface="Calibri"/>
                          <a:ea typeface="+mn-ea"/>
                          <a:cs typeface="+mn-cs"/>
                        </a:rPr>
                        <a:t>groups</a:t>
                      </a:r>
                      <a:r>
                        <a:rPr lang="nl-NL" sz="1350" b="0" i="0" kern="1200">
                          <a:solidFill>
                            <a:schemeClr val="dk1"/>
                          </a:solidFill>
                          <a:effectLst/>
                          <a:latin typeface="Calibri"/>
                          <a:ea typeface="+mn-ea"/>
                          <a:cs typeface="+mn-cs"/>
                        </a:rPr>
                        <a:t> are </a:t>
                      </a:r>
                      <a:r>
                        <a:rPr lang="nl-NL" sz="1350" b="0" i="0" kern="1200" err="1">
                          <a:solidFill>
                            <a:schemeClr val="dk1"/>
                          </a:solidFill>
                          <a:effectLst/>
                          <a:latin typeface="Calibri"/>
                          <a:ea typeface="+mn-ea"/>
                          <a:cs typeface="+mn-cs"/>
                        </a:rPr>
                        <a:t>required</a:t>
                      </a:r>
                      <a:r>
                        <a:rPr lang="nl-NL" sz="1350" b="0" i="0" kern="1200">
                          <a:solidFill>
                            <a:schemeClr val="dk1"/>
                          </a:solidFill>
                          <a:effectLst/>
                          <a:latin typeface="Calibri"/>
                          <a:ea typeface="+mn-ea"/>
                          <a:cs typeface="+mn-cs"/>
                        </a:rPr>
                        <a:t> </a:t>
                      </a:r>
                      <a:r>
                        <a:rPr lang="nl-NL" sz="1350" b="0" i="0" kern="1200" err="1">
                          <a:solidFill>
                            <a:schemeClr val="dk1"/>
                          </a:solidFill>
                          <a:effectLst/>
                          <a:latin typeface="Calibri"/>
                          <a:ea typeface="+mn-ea"/>
                          <a:cs typeface="+mn-cs"/>
                        </a:rPr>
                        <a:t>for</a:t>
                      </a:r>
                      <a:r>
                        <a:rPr lang="nl-NL" sz="1350" b="0" i="0" kern="1200">
                          <a:solidFill>
                            <a:schemeClr val="dk1"/>
                          </a:solidFill>
                          <a:effectLst/>
                          <a:latin typeface="Calibri"/>
                          <a:ea typeface="+mn-ea"/>
                          <a:cs typeface="+mn-cs"/>
                        </a:rPr>
                        <a:t> research.</a:t>
                      </a:r>
                      <a:endParaRPr lang="en-US">
                        <a:latin typeface="Calibri"/>
                      </a:endParaRPr>
                    </a:p>
                  </a:txBody>
                  <a:tcPr/>
                </a:tc>
                <a:extLst>
                  <a:ext uri="{0D108BD9-81ED-4DB2-BD59-A6C34878D82A}">
                    <a16:rowId xmlns:a16="http://schemas.microsoft.com/office/drawing/2014/main" val="439237109"/>
                  </a:ext>
                </a:extLst>
              </a:tr>
            </a:tbl>
          </a:graphicData>
        </a:graphic>
      </p:graphicFrame>
    </p:spTree>
    <p:extLst>
      <p:ext uri="{BB962C8B-B14F-4D97-AF65-F5344CB8AC3E}">
        <p14:creationId xmlns:p14="http://schemas.microsoft.com/office/powerpoint/2010/main" val="352310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3184466" cy="782467"/>
          </a:xfrm>
        </p:spPr>
        <p:txBody>
          <a:bodyPr/>
          <a:lstStyle/>
          <a:p>
            <a:r>
              <a:rPr lang="en-GB" b="1" dirty="0">
                <a:latin typeface="Calibri"/>
                <a:ea typeface="Calibri"/>
                <a:cs typeface="Calibri"/>
              </a:rPr>
              <a:t>Self-check questions</a:t>
            </a: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algn="l" rtl="0" fontAlgn="base"/>
            <a:endParaRPr lang="en-US" sz="1800">
              <a:solidFill>
                <a:schemeClr val="tx1"/>
              </a:solidFill>
              <a:latin typeface="DINPro"/>
            </a:endParaRPr>
          </a:p>
          <a:p>
            <a:pPr marL="285750" lvl="1" indent="-285750">
              <a:lnSpc>
                <a:spcPct val="100000"/>
              </a:lnSpc>
              <a:spcAft>
                <a:spcPct val="0"/>
              </a:spcAft>
              <a:buChar char="•"/>
            </a:pPr>
            <a:endParaRPr lang="en-US">
              <a:latin typeface="Calibri"/>
              <a:ea typeface="Calibri"/>
              <a:cs typeface="Calibri"/>
            </a:endParaRPr>
          </a:p>
          <a:p>
            <a:pPr marL="285750" lvl="1" indent="-285750">
              <a:lnSpc>
                <a:spcPct val="100000"/>
              </a:lnSpc>
              <a:spcAft>
                <a:spcPct val="0"/>
              </a:spcAft>
              <a:buFont typeface="Arial" panose="020B0604020202020204" pitchFamily="34" charset="0"/>
              <a:buChar char="•"/>
            </a:pPr>
            <a:endParaRPr lang="en-US">
              <a:solidFill>
                <a:schemeClr val="tx1"/>
              </a:solidFill>
              <a:latin typeface="Calibri"/>
              <a:ea typeface="Calibri"/>
              <a:cs typeface="Calibri"/>
            </a:endParaRPr>
          </a:p>
          <a:p>
            <a:pPr marL="285750" indent="-285750">
              <a:buFont typeface="Arial" panose="020B0604020202020204" pitchFamily="34" charset="0"/>
              <a:buChar char="•"/>
            </a:pPr>
            <a:endParaRPr lang="nl-NL">
              <a:solidFill>
                <a:schemeClr val="tx1"/>
              </a:solidFill>
              <a:latin typeface="DINPro"/>
              <a:ea typeface="Calibri"/>
              <a:cs typeface="Calibri"/>
            </a:endParaRPr>
          </a:p>
          <a:p>
            <a:pPr marL="285750" indent="-285750">
              <a:buFont typeface="Arial" panose="020B0604020202020204" pitchFamily="34" charset="0"/>
              <a:buChar char="•"/>
            </a:pPr>
            <a:endParaRPr lang="en-US" sz="1800">
              <a:solidFill>
                <a:schemeClr val="tx1"/>
              </a:solidFill>
              <a:latin typeface="DINPro"/>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sz="1100" dirty="0">
                <a:latin typeface="Calibri"/>
                <a:ea typeface="Calibri"/>
                <a:cs typeface="Calibri"/>
              </a:rPr>
              <a:t>School of Business and Economics</a:t>
            </a:r>
            <a:endParaRPr lang="en-US" dirty="0"/>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8</a:t>
            </a:fld>
            <a:r>
              <a:rPr lang="en-GB"/>
              <a:t> </a:t>
            </a:r>
          </a:p>
        </p:txBody>
      </p:sp>
      <p:pic>
        <p:nvPicPr>
          <p:cNvPr id="3" name="Picture 2" descr="A screenshot of a web page&#10;&#10;Description automatically generated">
            <a:extLst>
              <a:ext uri="{FF2B5EF4-FFF2-40B4-BE49-F238E27FC236}">
                <a16:creationId xmlns:a16="http://schemas.microsoft.com/office/drawing/2014/main" id="{DACDDBD9-720A-93E3-88B9-33010C108073}"/>
              </a:ext>
            </a:extLst>
          </p:cNvPr>
          <p:cNvPicPr>
            <a:picLocks noChangeAspect="1"/>
          </p:cNvPicPr>
          <p:nvPr/>
        </p:nvPicPr>
        <p:blipFill>
          <a:blip r:embed="rId3"/>
          <a:stretch>
            <a:fillRect/>
          </a:stretch>
        </p:blipFill>
        <p:spPr>
          <a:xfrm>
            <a:off x="1517342" y="1658736"/>
            <a:ext cx="7683212" cy="4281295"/>
          </a:xfrm>
          <a:prstGeom prst="rect">
            <a:avLst/>
          </a:prstGeom>
        </p:spPr>
      </p:pic>
      <p:sp>
        <p:nvSpPr>
          <p:cNvPr id="7" name="TextBox 6">
            <a:extLst>
              <a:ext uri="{FF2B5EF4-FFF2-40B4-BE49-F238E27FC236}">
                <a16:creationId xmlns:a16="http://schemas.microsoft.com/office/drawing/2014/main" id="{CA967E9B-506E-518C-1645-386056527838}"/>
              </a:ext>
            </a:extLst>
          </p:cNvPr>
          <p:cNvSpPr txBox="1"/>
          <p:nvPr/>
        </p:nvSpPr>
        <p:spPr>
          <a:xfrm>
            <a:off x="9563322" y="1497813"/>
            <a:ext cx="2305315" cy="1629586"/>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0" tIns="360000" rIns="360000" bIns="360000" numCol="1" spcCol="0" rtlCol="0" fromWordArt="0" anchor="t" anchorCtr="0" forceAA="0" compatLnSpc="1">
            <a:prstTxWarp prst="textNoShape">
              <a:avLst/>
            </a:prstTxWarp>
            <a:spAutoFit/>
          </a:bodyPr>
          <a:lstStyle/>
          <a:p>
            <a:pPr>
              <a:lnSpc>
                <a:spcPct val="110000"/>
              </a:lnSpc>
            </a:pPr>
            <a:r>
              <a:rPr lang="nl-NL" sz="1050" b="1" dirty="0">
                <a:solidFill>
                  <a:schemeClr val="bg2"/>
                </a:solidFill>
                <a:latin typeface="Arial"/>
                <a:cs typeface="Arial"/>
                <a:hlinkClick r:id="rId4">
                  <a:extLst>
                    <a:ext uri="{A12FA001-AC4F-418D-AE19-62706E023703}">
                      <ahyp:hlinkClr xmlns:ahyp="http://schemas.microsoft.com/office/drawing/2018/hyperlinkcolor" val="tx"/>
                    </a:ext>
                  </a:extLst>
                </a:hlinkClick>
              </a:rPr>
              <a:t>https://vuamsterdam.eu.qualtrics.com/jfe/form/SV_6nf3iZrOy2CUt8y</a:t>
            </a:r>
            <a:r>
              <a:rPr lang="nl-NL" sz="1050" b="1" dirty="0">
                <a:solidFill>
                  <a:schemeClr val="bg2"/>
                </a:solidFill>
                <a:latin typeface="Arial"/>
                <a:cs typeface="Arial"/>
              </a:rPr>
              <a:t> </a:t>
            </a:r>
            <a:endParaRPr lang="en-US" sz="1050" b="1" dirty="0">
              <a:solidFill>
                <a:schemeClr val="bg2"/>
              </a:solidFill>
              <a:latin typeface="Arial"/>
              <a:cs typeface="Arial"/>
            </a:endParaRPr>
          </a:p>
          <a:p>
            <a:pPr algn="l"/>
            <a:endParaRPr lang="en-US" sz="2400">
              <a:solidFill>
                <a:srgbClr val="005CA9"/>
              </a:solidFill>
              <a:ea typeface="Calibri"/>
              <a:cs typeface="Calibri"/>
            </a:endParaRPr>
          </a:p>
        </p:txBody>
      </p:sp>
    </p:spTree>
    <p:extLst>
      <p:ext uri="{BB962C8B-B14F-4D97-AF65-F5344CB8AC3E}">
        <p14:creationId xmlns:p14="http://schemas.microsoft.com/office/powerpoint/2010/main" val="2235955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2B262-00BF-B347-8B38-5582977877D0}"/>
              </a:ext>
            </a:extLst>
          </p:cNvPr>
          <p:cNvSpPr>
            <a:spLocks noGrp="1"/>
          </p:cNvSpPr>
          <p:nvPr>
            <p:ph type="title"/>
          </p:nvPr>
        </p:nvSpPr>
        <p:spPr>
          <a:xfrm>
            <a:off x="450850" y="451166"/>
            <a:ext cx="3184466" cy="782467"/>
          </a:xfrm>
        </p:spPr>
        <p:txBody>
          <a:bodyPr/>
          <a:lstStyle/>
          <a:p>
            <a:r>
              <a:rPr lang="en-GB" b="1" dirty="0">
                <a:latin typeface="Calibri"/>
                <a:ea typeface="Calibri"/>
                <a:cs typeface="Calibri"/>
              </a:rPr>
              <a:t>Self-check questions</a:t>
            </a:r>
          </a:p>
        </p:txBody>
      </p:sp>
      <p:sp>
        <p:nvSpPr>
          <p:cNvPr id="6" name="Tijdelijke aanduiding voor tekst 5">
            <a:extLst>
              <a:ext uri="{FF2B5EF4-FFF2-40B4-BE49-F238E27FC236}">
                <a16:creationId xmlns:a16="http://schemas.microsoft.com/office/drawing/2014/main" id="{CFC18D3A-3059-0443-B3CE-0D42B3E84C74}"/>
              </a:ext>
            </a:extLst>
          </p:cNvPr>
          <p:cNvSpPr>
            <a:spLocks noGrp="1"/>
          </p:cNvSpPr>
          <p:nvPr>
            <p:ph type="body" sz="quarter" idx="4294967295"/>
          </p:nvPr>
        </p:nvSpPr>
        <p:spPr>
          <a:xfrm>
            <a:off x="1610868" y="1557456"/>
            <a:ext cx="8304657" cy="4272817"/>
          </a:xfrm>
        </p:spPr>
        <p:txBody>
          <a:bodyPr vert="horz" lIns="0" tIns="0" rIns="0" bIns="0" rtlCol="0" anchor="t">
            <a:noAutofit/>
          </a:bodyPr>
          <a:lstStyle/>
          <a:p>
            <a:pPr algn="l" rtl="0" fontAlgn="base"/>
            <a:endParaRPr lang="en-US" sz="1800">
              <a:solidFill>
                <a:schemeClr val="tx1"/>
              </a:solidFill>
              <a:latin typeface="DINPro"/>
            </a:endParaRPr>
          </a:p>
          <a:p>
            <a:pPr marL="285750" lvl="1" indent="-285750">
              <a:lnSpc>
                <a:spcPct val="100000"/>
              </a:lnSpc>
              <a:spcAft>
                <a:spcPct val="0"/>
              </a:spcAft>
              <a:buChar char="•"/>
            </a:pPr>
            <a:endParaRPr lang="en-US">
              <a:latin typeface="Calibri"/>
              <a:ea typeface="Calibri"/>
              <a:cs typeface="Calibri"/>
            </a:endParaRPr>
          </a:p>
          <a:p>
            <a:pPr marL="285750" lvl="1" indent="-285750">
              <a:lnSpc>
                <a:spcPct val="100000"/>
              </a:lnSpc>
              <a:spcAft>
                <a:spcPct val="0"/>
              </a:spcAft>
              <a:buFont typeface="Arial" panose="020B0604020202020204" pitchFamily="34" charset="0"/>
              <a:buChar char="•"/>
            </a:pPr>
            <a:endParaRPr lang="en-US">
              <a:solidFill>
                <a:schemeClr val="tx1"/>
              </a:solidFill>
              <a:latin typeface="Calibri"/>
              <a:ea typeface="Calibri"/>
              <a:cs typeface="Calibri"/>
            </a:endParaRPr>
          </a:p>
          <a:p>
            <a:pPr marL="285750" indent="-285750">
              <a:buFont typeface="Arial" panose="020B0604020202020204" pitchFamily="34" charset="0"/>
              <a:buChar char="•"/>
            </a:pPr>
            <a:endParaRPr lang="nl-NL">
              <a:solidFill>
                <a:schemeClr val="tx1"/>
              </a:solidFill>
              <a:latin typeface="DINPro"/>
              <a:ea typeface="Calibri"/>
              <a:cs typeface="Calibri"/>
            </a:endParaRPr>
          </a:p>
          <a:p>
            <a:pPr marL="285750" indent="-285750">
              <a:buFont typeface="Arial" panose="020B0604020202020204" pitchFamily="34" charset="0"/>
              <a:buChar char="•"/>
            </a:pPr>
            <a:endParaRPr lang="en-US" sz="1800">
              <a:solidFill>
                <a:schemeClr val="tx1"/>
              </a:solidFill>
              <a:latin typeface="DINPro"/>
            </a:endParaRPr>
          </a:p>
        </p:txBody>
      </p:sp>
      <p:sp>
        <p:nvSpPr>
          <p:cNvPr id="4" name="Tijdelijke aanduiding voor voettekst 3">
            <a:extLst>
              <a:ext uri="{FF2B5EF4-FFF2-40B4-BE49-F238E27FC236}">
                <a16:creationId xmlns:a16="http://schemas.microsoft.com/office/drawing/2014/main" id="{44ED0057-7892-EE4F-8360-277DDF3DF308}"/>
              </a:ext>
            </a:extLst>
          </p:cNvPr>
          <p:cNvSpPr>
            <a:spLocks noGrp="1"/>
          </p:cNvSpPr>
          <p:nvPr>
            <p:ph type="ftr" sz="quarter" idx="14"/>
          </p:nvPr>
        </p:nvSpPr>
        <p:spPr>
          <a:xfrm>
            <a:off x="1685923" y="5957999"/>
            <a:ext cx="7004051" cy="900001"/>
          </a:xfrm>
        </p:spPr>
        <p:txBody>
          <a:bodyPr/>
          <a:lstStyle/>
          <a:p>
            <a:r>
              <a:rPr lang="en-GB" sz="1100" dirty="0">
                <a:latin typeface="Calibri"/>
                <a:ea typeface="Calibri"/>
                <a:cs typeface="Calibri"/>
              </a:rPr>
              <a:t>School of Business and Economics</a:t>
            </a:r>
            <a:endParaRPr lang="en-US" dirty="0"/>
          </a:p>
        </p:txBody>
      </p:sp>
      <p:sp>
        <p:nvSpPr>
          <p:cNvPr id="5" name="Tijdelijke aanduiding voor dianummer 4">
            <a:extLst>
              <a:ext uri="{FF2B5EF4-FFF2-40B4-BE49-F238E27FC236}">
                <a16:creationId xmlns:a16="http://schemas.microsoft.com/office/drawing/2014/main" id="{4438924C-8DE8-1C4C-82AF-2181C61B47ED}"/>
              </a:ext>
            </a:extLst>
          </p:cNvPr>
          <p:cNvSpPr>
            <a:spLocks noGrp="1"/>
          </p:cNvSpPr>
          <p:nvPr>
            <p:ph type="sldNum" sz="quarter" idx="15"/>
          </p:nvPr>
        </p:nvSpPr>
        <p:spPr>
          <a:xfrm>
            <a:off x="450849" y="5958000"/>
            <a:ext cx="784225" cy="900000"/>
          </a:xfrm>
        </p:spPr>
        <p:txBody>
          <a:bodyPr/>
          <a:lstStyle/>
          <a:p>
            <a:pPr algn="l"/>
            <a:fld id="{840C1E0B-154D-844F-9C3C-CB8827A7EAB0}" type="slidenum">
              <a:rPr lang="en-GB" smtClean="0"/>
              <a:pPr algn="l"/>
              <a:t>9</a:t>
            </a:fld>
            <a:r>
              <a:rPr lang="en-GB"/>
              <a:t> </a:t>
            </a:r>
          </a:p>
        </p:txBody>
      </p:sp>
      <p:pic>
        <p:nvPicPr>
          <p:cNvPr id="7" name="Picture 6" descr="A screenshot of a computer&#10;&#10;Description automatically generated">
            <a:extLst>
              <a:ext uri="{FF2B5EF4-FFF2-40B4-BE49-F238E27FC236}">
                <a16:creationId xmlns:a16="http://schemas.microsoft.com/office/drawing/2014/main" id="{FB7BC83B-7007-A8EF-C97D-B23E3108CA90}"/>
              </a:ext>
            </a:extLst>
          </p:cNvPr>
          <p:cNvPicPr>
            <a:picLocks noChangeAspect="1"/>
          </p:cNvPicPr>
          <p:nvPr/>
        </p:nvPicPr>
        <p:blipFill>
          <a:blip r:embed="rId3"/>
          <a:stretch>
            <a:fillRect/>
          </a:stretch>
        </p:blipFill>
        <p:spPr>
          <a:xfrm>
            <a:off x="1239191" y="1475286"/>
            <a:ext cx="5079817" cy="4640874"/>
          </a:xfrm>
          <a:prstGeom prst="rect">
            <a:avLst/>
          </a:prstGeom>
        </p:spPr>
      </p:pic>
      <p:sp>
        <p:nvSpPr>
          <p:cNvPr id="8" name="TextBox 7">
            <a:extLst>
              <a:ext uri="{FF2B5EF4-FFF2-40B4-BE49-F238E27FC236}">
                <a16:creationId xmlns:a16="http://schemas.microsoft.com/office/drawing/2014/main" id="{84958FB9-B199-C51E-7608-536015AEED21}"/>
              </a:ext>
            </a:extLst>
          </p:cNvPr>
          <p:cNvSpPr txBox="1"/>
          <p:nvPr/>
        </p:nvSpPr>
        <p:spPr>
          <a:xfrm>
            <a:off x="8696107" y="1471538"/>
            <a:ext cx="3172530" cy="1663121"/>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0" tIns="360000" rIns="360000" bIns="360000" numCol="1" spcCol="0" rtlCol="0" fromWordArt="0" anchor="t" anchorCtr="0" forceAA="0" compatLnSpc="1">
            <a:prstTxWarp prst="textNoShape">
              <a:avLst/>
            </a:prstTxWarp>
            <a:spAutoFit/>
          </a:bodyPr>
          <a:lstStyle/>
          <a:p>
            <a:pPr>
              <a:lnSpc>
                <a:spcPct val="110000"/>
              </a:lnSpc>
            </a:pPr>
            <a:r>
              <a:rPr lang="nl-NL" sz="1400" err="1">
                <a:solidFill>
                  <a:schemeClr val="bg2"/>
                </a:solidFill>
                <a:latin typeface="Calibri"/>
                <a:ea typeface="Calibri"/>
                <a:cs typeface="Arial"/>
              </a:rPr>
              <a:t>Names</a:t>
            </a:r>
            <a:r>
              <a:rPr lang="nl-NL" sz="1400">
                <a:solidFill>
                  <a:schemeClr val="bg2"/>
                </a:solidFill>
                <a:latin typeface="Calibri"/>
                <a:ea typeface="Calibri"/>
                <a:cs typeface="Arial"/>
              </a:rPr>
              <a:t> </a:t>
            </a:r>
            <a:r>
              <a:rPr lang="nl-NL" sz="1400" err="1">
                <a:solidFill>
                  <a:schemeClr val="bg2"/>
                </a:solidFill>
                <a:latin typeface="Calibri"/>
                <a:ea typeface="Calibri"/>
                <a:cs typeface="Arial"/>
              </a:rPr>
              <a:t>and</a:t>
            </a:r>
            <a:r>
              <a:rPr lang="nl-NL" sz="1400">
                <a:solidFill>
                  <a:schemeClr val="bg2"/>
                </a:solidFill>
                <a:latin typeface="Calibri"/>
                <a:ea typeface="Calibri"/>
                <a:cs typeface="Arial"/>
              </a:rPr>
              <a:t> email </a:t>
            </a:r>
            <a:r>
              <a:rPr lang="nl-NL" sz="1400" err="1">
                <a:solidFill>
                  <a:schemeClr val="bg2"/>
                </a:solidFill>
                <a:latin typeface="Calibri"/>
                <a:ea typeface="Calibri"/>
                <a:cs typeface="Arial"/>
              </a:rPr>
              <a:t>addresses</a:t>
            </a:r>
            <a:r>
              <a:rPr lang="nl-NL" sz="1400">
                <a:solidFill>
                  <a:schemeClr val="bg2"/>
                </a:solidFill>
                <a:latin typeface="Calibri"/>
                <a:ea typeface="Calibri"/>
                <a:cs typeface="Arial"/>
              </a:rPr>
              <a:t> </a:t>
            </a:r>
            <a:r>
              <a:rPr lang="nl-NL" sz="1400" err="1">
                <a:solidFill>
                  <a:schemeClr val="bg2"/>
                </a:solidFill>
                <a:latin typeface="Calibri"/>
                <a:ea typeface="Calibri"/>
                <a:cs typeface="Arial"/>
              </a:rPr>
              <a:t>should</a:t>
            </a:r>
            <a:r>
              <a:rPr lang="nl-NL" sz="1400">
                <a:solidFill>
                  <a:schemeClr val="bg2"/>
                </a:solidFill>
                <a:latin typeface="Calibri"/>
                <a:ea typeface="Calibri"/>
                <a:cs typeface="Arial"/>
              </a:rPr>
              <a:t> </a:t>
            </a:r>
            <a:r>
              <a:rPr lang="nl-NL" sz="1400" err="1">
                <a:solidFill>
                  <a:schemeClr val="bg2"/>
                </a:solidFill>
                <a:latin typeface="Calibri"/>
                <a:ea typeface="Calibri"/>
                <a:cs typeface="Arial"/>
              </a:rPr>
              <a:t>be</a:t>
            </a:r>
            <a:r>
              <a:rPr lang="nl-NL" sz="1400">
                <a:solidFill>
                  <a:schemeClr val="bg2"/>
                </a:solidFill>
                <a:latin typeface="Calibri"/>
                <a:ea typeface="Calibri"/>
                <a:cs typeface="Arial"/>
              </a:rPr>
              <a:t> </a:t>
            </a:r>
            <a:r>
              <a:rPr lang="nl-NL" sz="1400" err="1">
                <a:solidFill>
                  <a:schemeClr val="bg2"/>
                </a:solidFill>
                <a:latin typeface="Calibri"/>
                <a:ea typeface="Calibri"/>
                <a:cs typeface="Arial"/>
              </a:rPr>
              <a:t>typed</a:t>
            </a:r>
            <a:r>
              <a:rPr lang="nl-NL" sz="1400">
                <a:solidFill>
                  <a:schemeClr val="bg2"/>
                </a:solidFill>
                <a:latin typeface="Calibri"/>
                <a:ea typeface="Calibri"/>
                <a:cs typeface="Arial"/>
              </a:rPr>
              <a:t> </a:t>
            </a:r>
            <a:r>
              <a:rPr lang="nl-NL" sz="1400" err="1">
                <a:solidFill>
                  <a:schemeClr val="bg2"/>
                </a:solidFill>
                <a:latin typeface="Calibri"/>
                <a:ea typeface="Calibri"/>
                <a:cs typeface="Arial"/>
              </a:rPr>
              <a:t>correctly</a:t>
            </a:r>
            <a:r>
              <a:rPr lang="nl-NL" sz="1400">
                <a:solidFill>
                  <a:schemeClr val="bg2"/>
                </a:solidFill>
                <a:latin typeface="Calibri"/>
                <a:ea typeface="Calibri"/>
                <a:cs typeface="Arial"/>
              </a:rPr>
              <a:t> </a:t>
            </a:r>
            <a:r>
              <a:rPr lang="nl-NL" sz="1400" err="1">
                <a:solidFill>
                  <a:schemeClr val="bg2"/>
                </a:solidFill>
                <a:latin typeface="Calibri"/>
                <a:ea typeface="Calibri"/>
                <a:cs typeface="Arial"/>
              </a:rPr>
              <a:t>to</a:t>
            </a:r>
            <a:r>
              <a:rPr lang="nl-NL" sz="1400">
                <a:solidFill>
                  <a:schemeClr val="bg2"/>
                </a:solidFill>
                <a:latin typeface="Calibri"/>
                <a:ea typeface="Calibri"/>
                <a:cs typeface="Arial"/>
              </a:rPr>
              <a:t> </a:t>
            </a:r>
            <a:r>
              <a:rPr lang="nl-NL" sz="1400" err="1">
                <a:solidFill>
                  <a:schemeClr val="bg2"/>
                </a:solidFill>
                <a:latin typeface="Calibri"/>
                <a:ea typeface="Calibri"/>
                <a:cs typeface="Arial"/>
              </a:rPr>
              <a:t>ensure</a:t>
            </a:r>
            <a:r>
              <a:rPr lang="nl-NL" sz="1400">
                <a:solidFill>
                  <a:schemeClr val="bg2"/>
                </a:solidFill>
                <a:latin typeface="Calibri"/>
                <a:ea typeface="Calibri"/>
                <a:cs typeface="Arial"/>
              </a:rPr>
              <a:t> </a:t>
            </a:r>
            <a:r>
              <a:rPr lang="nl-NL" sz="1400" err="1">
                <a:solidFill>
                  <a:schemeClr val="bg2"/>
                </a:solidFill>
                <a:latin typeface="Calibri"/>
                <a:ea typeface="Calibri"/>
                <a:cs typeface="Arial"/>
              </a:rPr>
              <a:t>that</a:t>
            </a:r>
            <a:r>
              <a:rPr lang="nl-NL" sz="1400">
                <a:solidFill>
                  <a:schemeClr val="bg2"/>
                </a:solidFill>
                <a:latin typeface="Calibri"/>
                <a:ea typeface="Calibri"/>
                <a:cs typeface="Arial"/>
              </a:rPr>
              <a:t> </a:t>
            </a:r>
            <a:r>
              <a:rPr lang="nl-NL" sz="1400" err="1">
                <a:solidFill>
                  <a:schemeClr val="bg2"/>
                </a:solidFill>
                <a:latin typeface="Calibri"/>
                <a:ea typeface="Calibri"/>
                <a:cs typeface="Arial"/>
              </a:rPr>
              <a:t>confirmation</a:t>
            </a:r>
            <a:r>
              <a:rPr lang="nl-NL" sz="1400">
                <a:solidFill>
                  <a:schemeClr val="bg2"/>
                </a:solidFill>
                <a:latin typeface="Calibri"/>
                <a:ea typeface="Calibri"/>
                <a:cs typeface="Arial"/>
              </a:rPr>
              <a:t> </a:t>
            </a:r>
            <a:r>
              <a:rPr lang="nl-NL" sz="1400" err="1">
                <a:solidFill>
                  <a:schemeClr val="bg2"/>
                </a:solidFill>
                <a:latin typeface="Calibri"/>
                <a:ea typeface="Calibri"/>
                <a:cs typeface="Arial"/>
              </a:rPr>
              <a:t>emails</a:t>
            </a:r>
            <a:r>
              <a:rPr lang="nl-NL" sz="1400">
                <a:solidFill>
                  <a:schemeClr val="bg2"/>
                </a:solidFill>
                <a:latin typeface="Calibri"/>
                <a:ea typeface="Calibri"/>
                <a:cs typeface="Arial"/>
              </a:rPr>
              <a:t> are sent out</a:t>
            </a:r>
            <a:r>
              <a:rPr lang="nl-NL" sz="1100">
                <a:solidFill>
                  <a:schemeClr val="bg2"/>
                </a:solidFill>
                <a:latin typeface="Arial"/>
                <a:ea typeface="Calibri"/>
                <a:cs typeface="Arial"/>
              </a:rPr>
              <a:t>.</a:t>
            </a:r>
          </a:p>
        </p:txBody>
      </p:sp>
    </p:spTree>
    <p:extLst>
      <p:ext uri="{BB962C8B-B14F-4D97-AF65-F5344CB8AC3E}">
        <p14:creationId xmlns:p14="http://schemas.microsoft.com/office/powerpoint/2010/main" val="685048180"/>
      </p:ext>
    </p:extLst>
  </p:cSld>
  <p:clrMapOvr>
    <a:masterClrMapping/>
  </p:clrMapOvr>
</p:sld>
</file>

<file path=ppt/theme/theme1.xml><?xml version="1.0" encoding="utf-8"?>
<a:theme xmlns:a="http://schemas.openxmlformats.org/drawingml/2006/main" name="VU layout">
  <a:themeElements>
    <a:clrScheme name="VU colors">
      <a:dk1>
        <a:srgbClr val="000000"/>
      </a:dk1>
      <a:lt1>
        <a:srgbClr val="0089CF"/>
      </a:lt1>
      <a:dk2>
        <a:srgbClr val="0089CF"/>
      </a:dk2>
      <a:lt2>
        <a:srgbClr val="FFFFFF"/>
      </a:lt2>
      <a:accent1>
        <a:srgbClr val="0089CF"/>
      </a:accent1>
      <a:accent2>
        <a:srgbClr val="4FAF48"/>
      </a:accent2>
      <a:accent3>
        <a:srgbClr val="E8692D"/>
      </a:accent3>
      <a:accent4>
        <a:srgbClr val="8E4DA4"/>
      </a:accent4>
      <a:accent5>
        <a:srgbClr val="F3BA30"/>
      </a:accent5>
      <a:accent6>
        <a:srgbClr val="66666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effectLst>
          <a:outerShdw blurRad="254000" dist="127000" dir="2700000" algn="ctr" rotWithShape="0">
            <a:schemeClr val="tx1">
              <a:alpha val="5000"/>
            </a:schemeClr>
          </a:outerShdw>
        </a:effectLst>
      </a:spPr>
      <a:bodyPr wrap="square" lIns="360000" tIns="360000" rIns="360000" bIns="360000" rtlCol="0">
        <a:noAutofit/>
      </a:bodyPr>
      <a:lstStyle>
        <a:defPPr algn="l">
          <a:defRPr sz="2400" dirty="0">
            <a:solidFill>
              <a:srgbClr val="005CA9"/>
            </a:solidFill>
          </a:defRPr>
        </a:defPPr>
      </a:lstStyle>
    </a:txDef>
  </a:objectDefaults>
  <a:extraClrSchemeLst/>
  <a:custClrLst>
    <a:custClr name="VU blue">
      <a:srgbClr val="0077B3"/>
    </a:custClr>
    <a:custClr name="Orange-red">
      <a:srgbClr val="CC4100"/>
    </a:custClr>
    <a:custClr name="Green">
      <a:srgbClr val="008053"/>
    </a:custClr>
    <a:custClr name="Purple">
      <a:srgbClr val="3B2171"/>
    </a:custClr>
    <a:custClr name="Blue">
      <a:srgbClr val="66AFD4"/>
    </a:custClr>
    <a:custClr name="Chart green">
      <a:srgbClr val="66AFD4"/>
    </a:custClr>
    <a:custClr name="Chart orange">
      <a:srgbClr val="E8692D"/>
    </a:custClr>
    <a:custClr name="Chart purple">
      <a:srgbClr val="8E4DA4"/>
    </a:custClr>
    <a:custClr name="Chart yellow">
      <a:srgbClr val="F3BA30"/>
    </a:custClr>
    <a:custClr name="Chart light grey">
      <a:srgbClr val="D8D3D0"/>
    </a:custClr>
    <a:custClr name="Chart dart grey">
      <a:srgbClr val="066666"/>
    </a:custClr>
    <a:custClr name="Light blue">
      <a:srgbClr val="DFF2FD"/>
    </a:custClr>
    <a:custClr name="Light orange">
      <a:srgbClr val="FCD3B6"/>
    </a:custClr>
    <a:custClr name="Light green">
      <a:srgbClr val="EBF0C6"/>
    </a:custClr>
    <a:custClr name="Light purple">
      <a:srgbClr val="DDC6EE"/>
    </a:custClr>
    <a:custClr name="Change your world">
      <a:srgbClr val="005B9D"/>
    </a:custClr>
  </a:custClrLst>
  <a:extLst>
    <a:ext uri="{05A4C25C-085E-4340-85A3-A5531E510DB2}">
      <thm15:themeFamily xmlns:thm15="http://schemas.microsoft.com/office/thememl/2012/main" name="VU presentation.potx" id="{770E0E84-B485-4E84-B836-4A54F94ECEC7}" vid="{FF63B0E7-7F8A-41A1-A428-C9CFA843BFF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D886E946FE0B488C49D294AB166BA2" ma:contentTypeVersion="13" ma:contentTypeDescription="Create a new document." ma:contentTypeScope="" ma:versionID="5ae629a872b36292c3bd3e7190a4fa0a">
  <xsd:schema xmlns:xsd="http://www.w3.org/2001/XMLSchema" xmlns:xs="http://www.w3.org/2001/XMLSchema" xmlns:p="http://schemas.microsoft.com/office/2006/metadata/properties" xmlns:ns2="3e3037f1-7161-4bc0-842b-a4fdad54800f" xmlns:ns3="448c4046-da43-471a-83b0-bc5566b3a071" targetNamespace="http://schemas.microsoft.com/office/2006/metadata/properties" ma:root="true" ma:fieldsID="dd06cf1ac054cde76cb2da0b01ec6447" ns2:_="" ns3:_="">
    <xsd:import namespace="3e3037f1-7161-4bc0-842b-a4fdad54800f"/>
    <xsd:import namespace="448c4046-da43-471a-83b0-bc5566b3a07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3037f1-7161-4bc0-842b-a4fdad5480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95a2ead-fb08-4f89-b991-c2b77859518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8c4046-da43-471a-83b0-bc5566b3a07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f533e94-0a87-4f75-8b9d-6840357d2c3b}" ma:internalName="TaxCatchAll" ma:showField="CatchAllData" ma:web="448c4046-da43-471a-83b0-bc5566b3a071">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48c4046-da43-471a-83b0-bc5566b3a071" xsi:nil="true"/>
    <lcf76f155ced4ddcb4097134ff3c332f xmlns="3e3037f1-7161-4bc0-842b-a4fdad54800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6C2EF5-0580-47D6-BD03-527207F34768}">
  <ds:schemaRefs>
    <ds:schemaRef ds:uri="http://schemas.microsoft.com/sharepoint/v3/contenttype/forms"/>
  </ds:schemaRefs>
</ds:datastoreItem>
</file>

<file path=customXml/itemProps2.xml><?xml version="1.0" encoding="utf-8"?>
<ds:datastoreItem xmlns:ds="http://schemas.openxmlformats.org/officeDocument/2006/customXml" ds:itemID="{833B8285-253C-4AEA-B0FE-04324317BECB}">
  <ds:schemaRefs>
    <ds:schemaRef ds:uri="3e3037f1-7161-4bc0-842b-a4fdad54800f"/>
    <ds:schemaRef ds:uri="448c4046-da43-471a-83b0-bc5566b3a0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0CDE85-CE10-4A80-8552-2A49D307BB28}">
  <ds:schemaRefs>
    <ds:schemaRef ds:uri="http://purl.org/dc/dcmitype/"/>
    <ds:schemaRef ds:uri="http://schemas.microsoft.com/office/2006/documentManagement/types"/>
    <ds:schemaRef ds:uri="http://schemas.microsoft.com/office/2006/metadata/properties"/>
    <ds:schemaRef ds:uri="448c4046-da43-471a-83b0-bc5566b3a071"/>
    <ds:schemaRef ds:uri="http://schemas.microsoft.com/office/infopath/2007/PartnerControls"/>
    <ds:schemaRef ds:uri="http://www.w3.org/XML/1998/namespace"/>
    <ds:schemaRef ds:uri="http://purl.org/dc/elements/1.1/"/>
    <ds:schemaRef ds:uri="http://purl.org/dc/terms/"/>
    <ds:schemaRef ds:uri="http://schemas.openxmlformats.org/package/2006/metadata/core-properties"/>
    <ds:schemaRef ds:uri="3e3037f1-7161-4bc0-842b-a4fdad54800f"/>
  </ds:schemaRefs>
</ds:datastoreItem>
</file>

<file path=docProps/app.xml><?xml version="1.0" encoding="utf-8"?>
<Properties xmlns="http://schemas.openxmlformats.org/officeDocument/2006/extended-properties" xmlns:vt="http://schemas.openxmlformats.org/officeDocument/2006/docPropsVTypes">
  <Template>VU PowerPoint Template(1)</Template>
  <TotalTime>0</TotalTime>
  <Words>2079</Words>
  <Application>Microsoft Office PowerPoint</Application>
  <PresentationFormat>Custom</PresentationFormat>
  <Paragraphs>292</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DIN Pro Medium</vt:lpstr>
      <vt:lpstr>DINPro</vt:lpstr>
      <vt:lpstr>VU layout</vt:lpstr>
      <vt:lpstr>PowerPoint Presentation</vt:lpstr>
      <vt:lpstr>Background</vt:lpstr>
      <vt:lpstr>SBE Ethics Review Board</vt:lpstr>
      <vt:lpstr>Ethics Procedure for students</vt:lpstr>
      <vt:lpstr>Ethics Procedure for students</vt:lpstr>
      <vt:lpstr>Ethics issues and advice </vt:lpstr>
      <vt:lpstr>Ethics issues and advice </vt:lpstr>
      <vt:lpstr>Self-check questions</vt:lpstr>
      <vt:lpstr>Self-check questions</vt:lpstr>
      <vt:lpstr>Self-check questions</vt:lpstr>
      <vt:lpstr>Self-check questions</vt:lpstr>
      <vt:lpstr>Self-check questions</vt:lpstr>
      <vt:lpstr>Self-check questions</vt:lpstr>
      <vt:lpstr>Self-check questions</vt:lpstr>
      <vt:lpstr>Self-check questions</vt:lpstr>
      <vt:lpstr>Self-check questions</vt:lpstr>
      <vt:lpstr>Self-check questions</vt:lpstr>
      <vt:lpstr>Self-check questions</vt:lpstr>
      <vt:lpstr>Self-check questions</vt:lpstr>
      <vt:lpstr>Self-check questions</vt:lpstr>
      <vt:lpstr>Self-check questions</vt:lpstr>
      <vt:lpstr>Self-check questions</vt:lpstr>
      <vt:lpstr>Self-check questions</vt:lpstr>
      <vt:lpstr>Informed consent checklist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slide types</dc:title>
  <dc:subject/>
  <dc:creator>Khadjavi Pour, K.C. (Kacana)</dc:creator>
  <cp:keywords/>
  <dc:description/>
  <cp:lastModifiedBy>Khadjavi Pour, K.C. (Kacana)</cp:lastModifiedBy>
  <cp:revision>143</cp:revision>
  <dcterms:created xsi:type="dcterms:W3CDTF">2024-07-02T12:12:28Z</dcterms:created>
  <dcterms:modified xsi:type="dcterms:W3CDTF">2025-09-04T10:43:44Z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Name">
    <vt:lpwstr>VU</vt:lpwstr>
  </property>
  <property fmtid="{D5CDD505-2E9C-101B-9397-08002B2CF9AE}" pid="3" name="ContentTypeId">
    <vt:lpwstr>0x0101001AD886E946FE0B488C49D294AB166BA2</vt:lpwstr>
  </property>
  <property fmtid="{D5CDD505-2E9C-101B-9397-08002B2CF9AE}" pid="4" name="Order">
    <vt:r8>100</vt:r8>
  </property>
  <property fmtid="{D5CDD505-2E9C-101B-9397-08002B2CF9AE}" pid="5" name="MediaServiceImageTags">
    <vt:lpwstr/>
  </property>
</Properties>
</file>